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4"/>
  </p:notesMasterIdLst>
  <p:sldIdLst>
    <p:sldId id="2063" r:id="rId2"/>
    <p:sldId id="1903" r:id="rId3"/>
    <p:sldId id="2039" r:id="rId4"/>
    <p:sldId id="2043" r:id="rId5"/>
    <p:sldId id="2044" r:id="rId6"/>
    <p:sldId id="2053" r:id="rId7"/>
    <p:sldId id="2035" r:id="rId8"/>
    <p:sldId id="2042" r:id="rId9"/>
    <p:sldId id="2045" r:id="rId10"/>
    <p:sldId id="1897" r:id="rId11"/>
    <p:sldId id="1993" r:id="rId12"/>
    <p:sldId id="2040" r:id="rId13"/>
    <p:sldId id="2048" r:id="rId14"/>
    <p:sldId id="1907" r:id="rId15"/>
    <p:sldId id="1909" r:id="rId16"/>
    <p:sldId id="2046" r:id="rId17"/>
    <p:sldId id="2052" r:id="rId18"/>
    <p:sldId id="2047" r:id="rId19"/>
    <p:sldId id="1911" r:id="rId20"/>
    <p:sldId id="2041" r:id="rId21"/>
    <p:sldId id="1914" r:id="rId22"/>
    <p:sldId id="2037" r:id="rId23"/>
    <p:sldId id="1916" r:id="rId24"/>
    <p:sldId id="1935" r:id="rId25"/>
    <p:sldId id="1937" r:id="rId26"/>
    <p:sldId id="1938" r:id="rId27"/>
    <p:sldId id="1940" r:id="rId28"/>
    <p:sldId id="1941" r:id="rId29"/>
    <p:sldId id="1955" r:id="rId30"/>
    <p:sldId id="1944" r:id="rId31"/>
    <p:sldId id="2036" r:id="rId32"/>
    <p:sldId id="2115" r:id="rId33"/>
  </p:sldIdLst>
  <p:sldSz cx="24377650" cy="13716000"/>
  <p:notesSz cx="6858000" cy="9144000"/>
  <p:defaultTextStyle>
    <a:defPPr>
      <a:defRPr lang="en-US"/>
    </a:defPPr>
    <a:lvl1pPr algn="l" defTabSz="1828800" rtl="0" eaLnBrk="0" fontAlgn="base" hangingPunct="0">
      <a:spcBef>
        <a:spcPct val="0"/>
      </a:spcBef>
      <a:spcAft>
        <a:spcPct val="0"/>
      </a:spcAft>
      <a:defRPr sz="3600" kern="1200">
        <a:solidFill>
          <a:schemeClr val="tx1"/>
        </a:solidFill>
        <a:latin typeface="Lato Light"/>
        <a:ea typeface="+mn-ea"/>
        <a:cs typeface="+mn-cs"/>
      </a:defRPr>
    </a:lvl1pPr>
    <a:lvl2pPr marL="914400" indent="-457200" algn="l" defTabSz="1828800" rtl="0" eaLnBrk="0" fontAlgn="base" hangingPunct="0">
      <a:spcBef>
        <a:spcPct val="0"/>
      </a:spcBef>
      <a:spcAft>
        <a:spcPct val="0"/>
      </a:spcAft>
      <a:defRPr sz="3600" kern="1200">
        <a:solidFill>
          <a:schemeClr val="tx1"/>
        </a:solidFill>
        <a:latin typeface="Lato Light"/>
        <a:ea typeface="+mn-ea"/>
        <a:cs typeface="+mn-cs"/>
      </a:defRPr>
    </a:lvl2pPr>
    <a:lvl3pPr marL="1828800" indent="-914400" algn="l" defTabSz="1828800" rtl="0" eaLnBrk="0" fontAlgn="base" hangingPunct="0">
      <a:spcBef>
        <a:spcPct val="0"/>
      </a:spcBef>
      <a:spcAft>
        <a:spcPct val="0"/>
      </a:spcAft>
      <a:defRPr sz="3600" kern="1200">
        <a:solidFill>
          <a:schemeClr val="tx1"/>
        </a:solidFill>
        <a:latin typeface="Lato Light"/>
        <a:ea typeface="+mn-ea"/>
        <a:cs typeface="+mn-cs"/>
      </a:defRPr>
    </a:lvl3pPr>
    <a:lvl4pPr marL="2743200" indent="-1371600" algn="l" defTabSz="1828800" rtl="0" eaLnBrk="0" fontAlgn="base" hangingPunct="0">
      <a:spcBef>
        <a:spcPct val="0"/>
      </a:spcBef>
      <a:spcAft>
        <a:spcPct val="0"/>
      </a:spcAft>
      <a:defRPr sz="3600" kern="1200">
        <a:solidFill>
          <a:schemeClr val="tx1"/>
        </a:solidFill>
        <a:latin typeface="Lato Light"/>
        <a:ea typeface="+mn-ea"/>
        <a:cs typeface="+mn-cs"/>
      </a:defRPr>
    </a:lvl4pPr>
    <a:lvl5pPr marL="3657600" indent="-1828800" algn="l" defTabSz="1828800" rtl="0" eaLnBrk="0" fontAlgn="base" hangingPunct="0">
      <a:spcBef>
        <a:spcPct val="0"/>
      </a:spcBef>
      <a:spcAft>
        <a:spcPct val="0"/>
      </a:spcAft>
      <a:defRPr sz="3600" kern="1200">
        <a:solidFill>
          <a:schemeClr val="tx1"/>
        </a:solidFill>
        <a:latin typeface="Lato Light"/>
        <a:ea typeface="+mn-ea"/>
        <a:cs typeface="+mn-cs"/>
      </a:defRPr>
    </a:lvl5pPr>
    <a:lvl6pPr marL="2286000" algn="l" defTabSz="914400" rtl="0" eaLnBrk="1" latinLnBrk="0" hangingPunct="1">
      <a:defRPr sz="3600" kern="1200">
        <a:solidFill>
          <a:schemeClr val="tx1"/>
        </a:solidFill>
        <a:latin typeface="Lato Light"/>
        <a:ea typeface="+mn-ea"/>
        <a:cs typeface="+mn-cs"/>
      </a:defRPr>
    </a:lvl6pPr>
    <a:lvl7pPr marL="2743200" algn="l" defTabSz="914400" rtl="0" eaLnBrk="1" latinLnBrk="0" hangingPunct="1">
      <a:defRPr sz="3600" kern="1200">
        <a:solidFill>
          <a:schemeClr val="tx1"/>
        </a:solidFill>
        <a:latin typeface="Lato Light"/>
        <a:ea typeface="+mn-ea"/>
        <a:cs typeface="+mn-cs"/>
      </a:defRPr>
    </a:lvl7pPr>
    <a:lvl8pPr marL="3200400" algn="l" defTabSz="914400" rtl="0" eaLnBrk="1" latinLnBrk="0" hangingPunct="1">
      <a:defRPr sz="3600" kern="1200">
        <a:solidFill>
          <a:schemeClr val="tx1"/>
        </a:solidFill>
        <a:latin typeface="Lato Light"/>
        <a:ea typeface="+mn-ea"/>
        <a:cs typeface="+mn-cs"/>
      </a:defRPr>
    </a:lvl8pPr>
    <a:lvl9pPr marL="3657600" algn="l" defTabSz="914400" rtl="0" eaLnBrk="1" latinLnBrk="0" hangingPunct="1">
      <a:defRPr sz="3600" kern="1200">
        <a:solidFill>
          <a:schemeClr val="tx1"/>
        </a:solidFill>
        <a:latin typeface="Lato Ligh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19B49B"/>
    <a:srgbClr val="6A6D71"/>
    <a:srgbClr val="041B31"/>
    <a:srgbClr val="2750F0"/>
    <a:srgbClr val="19D3F0"/>
    <a:srgbClr val="FF4218"/>
    <a:srgbClr val="141C2D"/>
    <a:srgbClr val="4B5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657" autoAdjust="0"/>
    <p:restoredTop sz="99409" autoAdjust="0"/>
  </p:normalViewPr>
  <p:slideViewPr>
    <p:cSldViewPr snapToGrid="0" snapToObjects="1">
      <p:cViewPr varScale="1">
        <p:scale>
          <a:sx n="58" d="100"/>
          <a:sy n="58" d="100"/>
        </p:scale>
        <p:origin x="570" y="102"/>
      </p:cViewPr>
      <p:guideLst>
        <p:guide orient="horz" pos="2160"/>
        <p:guide pos="2880"/>
      </p:guideLst>
    </p:cSldViewPr>
  </p:slideViewPr>
  <p:notesTextViewPr>
    <p:cViewPr>
      <p:scale>
        <a:sx n="100" d="100"/>
        <a:sy n="100" d="100"/>
      </p:scale>
      <p:origin x="0" y="0"/>
    </p:cViewPr>
  </p:notesTextViewPr>
  <p:sorterViewPr showFormatting="0">
    <p:cViewPr>
      <p:scale>
        <a:sx n="66" d="100"/>
        <a:sy n="66" d="100"/>
      </p:scale>
      <p:origin x="0" y="-5148"/>
    </p:cViewPr>
  </p:sorterViewPr>
  <p:gridSpacing cx="76198" cy="7619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image" Target="../media/image6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defRPr sz="1200" noProof="1">
                <a:latin typeface="Lato Ligh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defRPr sz="1200" noProof="1" smtClean="0">
                <a:latin typeface="Lato Light"/>
              </a:defRPr>
            </a:lvl1pPr>
          </a:lstStyle>
          <a:p>
            <a:pPr>
              <a:defRPr/>
            </a:pPr>
            <a:fld id="{5043F0BC-9085-401B-B40E-939BC066E372}" type="datetimeFigureOut">
              <a:rPr lang="en-US"/>
              <a:pPr>
                <a:defRPr/>
              </a:pPr>
              <a:t>4/18/2018</a:t>
            </a:fld>
            <a:endParaRPr lang="en-US"/>
          </a:p>
        </p:txBody>
      </p:sp>
      <p:sp>
        <p:nvSpPr>
          <p:cNvPr id="19460" name="Slide Image Placeholder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077" name="Notes Placeholder 4"/>
          <p:cNvSpPr>
            <a:spLocks noGrp="1" noChangeArrowheads="1"/>
          </p:cNvSpPr>
          <p:nvPr>
            <p:ph type="body" sz="quarter" idx="4294967295"/>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defRPr sz="1200" noProof="1">
                <a:latin typeface="Lato Ligh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eaLnBrk="1" fontAlgn="auto" hangingPunct="1">
              <a:defRPr sz="1200" noProof="1" smtClean="0">
                <a:latin typeface="Lato Light"/>
              </a:defRPr>
            </a:lvl1pPr>
          </a:lstStyle>
          <a:p>
            <a:pPr>
              <a:defRPr/>
            </a:pPr>
            <a:fld id="{52D4B93C-A29A-4E7C-9D83-F784DE07FD3E}"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2400" kern="1200">
        <a:solidFill>
          <a:schemeClr val="tx1"/>
        </a:solidFill>
        <a:latin typeface="Lato Light"/>
        <a:ea typeface="+mn-ea"/>
        <a:cs typeface="+mn-cs"/>
      </a:defRPr>
    </a:lvl1pPr>
    <a:lvl2pPr marL="914400" algn="l" rtl="0" eaLnBrk="0" fontAlgn="base" hangingPunct="0">
      <a:spcBef>
        <a:spcPct val="0"/>
      </a:spcBef>
      <a:spcAft>
        <a:spcPct val="0"/>
      </a:spcAft>
      <a:defRPr sz="2400" kern="1200">
        <a:solidFill>
          <a:schemeClr val="tx1"/>
        </a:solidFill>
        <a:latin typeface="Lato Light"/>
        <a:ea typeface="+mn-ea"/>
        <a:cs typeface="+mn-cs"/>
      </a:defRPr>
    </a:lvl2pPr>
    <a:lvl3pPr marL="1828800" algn="l" rtl="0" eaLnBrk="0" fontAlgn="base" hangingPunct="0">
      <a:spcBef>
        <a:spcPct val="0"/>
      </a:spcBef>
      <a:spcAft>
        <a:spcPct val="0"/>
      </a:spcAft>
      <a:defRPr sz="2400" kern="1200">
        <a:solidFill>
          <a:schemeClr val="tx1"/>
        </a:solidFill>
        <a:latin typeface="Lato Light"/>
        <a:ea typeface="+mn-ea"/>
        <a:cs typeface="+mn-cs"/>
      </a:defRPr>
    </a:lvl3pPr>
    <a:lvl4pPr marL="2743200" algn="l" rtl="0" eaLnBrk="0" fontAlgn="base" hangingPunct="0">
      <a:spcBef>
        <a:spcPct val="0"/>
      </a:spcBef>
      <a:spcAft>
        <a:spcPct val="0"/>
      </a:spcAft>
      <a:defRPr sz="2400" kern="1200">
        <a:solidFill>
          <a:schemeClr val="tx1"/>
        </a:solidFill>
        <a:latin typeface="Lato Light"/>
        <a:ea typeface="+mn-ea"/>
        <a:cs typeface="+mn-cs"/>
      </a:defRPr>
    </a:lvl4pPr>
    <a:lvl5pPr marL="3657600" algn="l" rtl="0" eaLnBrk="0" fontAlgn="base" hangingPunct="0">
      <a:spcBef>
        <a:spcPct val="0"/>
      </a:spcBef>
      <a:spcAft>
        <a:spcPct val="0"/>
      </a:spcAft>
      <a:defRPr sz="2400" kern="1200">
        <a:solidFill>
          <a:schemeClr val="tx1"/>
        </a:solidFill>
        <a:latin typeface="Lato Light"/>
        <a:ea typeface="+mn-ea"/>
        <a:cs typeface="+mn-cs"/>
      </a:defRPr>
    </a:lvl5pPr>
    <a:lvl6pPr marL="4571365" algn="l" defTabSz="913765" rtl="0" eaLnBrk="1" latinLnBrk="0" hangingPunct="1">
      <a:defRPr sz="2400" kern="1200">
        <a:solidFill>
          <a:schemeClr val="tx1"/>
        </a:solidFill>
        <a:latin typeface="+mn-lt"/>
        <a:ea typeface="+mn-ea"/>
        <a:cs typeface="+mn-cs"/>
      </a:defRPr>
    </a:lvl6pPr>
    <a:lvl7pPr marL="5485130" algn="l" defTabSz="913765" rtl="0" eaLnBrk="1" latinLnBrk="0" hangingPunct="1">
      <a:defRPr sz="2400" kern="1200">
        <a:solidFill>
          <a:schemeClr val="tx1"/>
        </a:solidFill>
        <a:latin typeface="+mn-lt"/>
        <a:ea typeface="+mn-ea"/>
        <a:cs typeface="+mn-cs"/>
      </a:defRPr>
    </a:lvl7pPr>
    <a:lvl8pPr marL="6399530" algn="l" defTabSz="913765" rtl="0" eaLnBrk="1" latinLnBrk="0" hangingPunct="1">
      <a:defRPr sz="2400" kern="1200">
        <a:solidFill>
          <a:schemeClr val="tx1"/>
        </a:solidFill>
        <a:latin typeface="+mn-lt"/>
        <a:ea typeface="+mn-ea"/>
        <a:cs typeface="+mn-cs"/>
      </a:defRPr>
    </a:lvl8pPr>
    <a:lvl9pPr marL="7313930" algn="l" defTabSz="913765"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37890" name="Text Box 1"/>
          <p:cNvSpPr>
            <a:spLocks noGrp="1" noRot="1" noChangeAspect="1" noChangeArrowheads="1" noTextEdit="1"/>
          </p:cNvSpPr>
          <p:nvPr>
            <p:ph type="sldImg" idx="4294967295"/>
          </p:nvPr>
        </p:nvSpPr>
        <p:spPr>
          <a:xfrm>
            <a:off x="-16998950" y="-11796713"/>
            <a:ext cx="22196425" cy="12488863"/>
          </a:xfrm>
          <a:solidFill>
            <a:srgbClr val="FFFFFF"/>
          </a:solidFill>
          <a:ln>
            <a:miter lim="800000"/>
          </a:ln>
        </p:spPr>
      </p:sp>
      <p:sp>
        <p:nvSpPr>
          <p:cNvPr id="37891" name="Text Box 2"/>
          <p:cNvSpPr>
            <a:spLocks noGrp="1" noChangeArrowheads="1"/>
          </p:cNvSpPr>
          <p:nvPr>
            <p:ph type="body" idx="4294967295"/>
          </p:nvPr>
        </p:nvSpPr>
        <p:spPr>
          <a:xfrm>
            <a:off x="685800" y="4343400"/>
            <a:ext cx="5481638" cy="4110038"/>
          </a:xfrm>
          <a:ln/>
        </p:spPr>
        <p:txBody>
          <a:bodyPr wrap="none" anchor="ctr"/>
          <a:lstStyle/>
          <a:p>
            <a:pPr eaLnBrk="1" hangingPunct="1"/>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ChangeArrowheads="1" noTextEdit="1"/>
          </p:cNvSpPr>
          <p:nvPr>
            <p:ph type="sldImg" idx="4294967295"/>
          </p:nvPr>
        </p:nvSpPr>
        <p:spPr>
          <a:ln>
            <a:miter lim="800000"/>
          </a:ln>
        </p:spPr>
      </p:sp>
      <p:sp>
        <p:nvSpPr>
          <p:cNvPr id="41987" name="文本占位符 2"/>
          <p:cNvSpPr>
            <a:spLocks noChangeArrowheads="1"/>
          </p:cNvSpPr>
          <p:nvPr>
            <p:ph type="body" idx="4294967295"/>
          </p:nvPr>
        </p:nvSpPr>
        <p:spPr/>
        <p:txBody>
          <a:bodyPr/>
          <a:lstStyle/>
          <a:p>
            <a:pPr eaLnBrk="1" hangingPunct="1"/>
            <a:endParaRPr lang="zh-CN" altLang="en-US" smtClean="0">
              <a:latin typeface="微软雅黑" panose="020B0503020204020204" pitchFamily="34" charset="-122"/>
              <a:ea typeface="微软雅黑" panose="020B0503020204020204" pitchFamily="34"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54274" name="Text Box 1"/>
          <p:cNvSpPr>
            <a:spLocks noGrp="1" noRot="1" noChangeAspect="1" noChangeArrowheads="1" noTextEdit="1"/>
          </p:cNvSpPr>
          <p:nvPr>
            <p:ph type="sldImg" idx="4294967295"/>
          </p:nvPr>
        </p:nvSpPr>
        <p:spPr>
          <a:xfrm>
            <a:off x="-16998950" y="-11796713"/>
            <a:ext cx="22196425" cy="12488863"/>
          </a:xfrm>
          <a:solidFill>
            <a:srgbClr val="FFFFFF"/>
          </a:solidFill>
          <a:ln>
            <a:miter lim="800000"/>
          </a:ln>
        </p:spPr>
      </p:sp>
      <p:sp>
        <p:nvSpPr>
          <p:cNvPr id="54275" name="Text Box 2"/>
          <p:cNvSpPr>
            <a:spLocks noGrp="1" noChangeArrowheads="1"/>
          </p:cNvSpPr>
          <p:nvPr>
            <p:ph type="body" idx="4294967295"/>
          </p:nvPr>
        </p:nvSpPr>
        <p:spPr>
          <a:xfrm>
            <a:off x="685800" y="4343400"/>
            <a:ext cx="5481638" cy="4110038"/>
          </a:xfrm>
          <a:ln/>
        </p:spPr>
        <p:txBody>
          <a:bodyPr wrap="none" anchor="ctr"/>
          <a:lstStyle/>
          <a:p>
            <a:pPr eaLnBrk="1" hangingPunct="1"/>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endParaRPr lang="zh-CN" altLang="zh-CN"/>
          </a:p>
        </p:txBody>
      </p:sp>
      <p:sp>
        <p:nvSpPr>
          <p:cNvPr id="3" name="Footer Placeholder 4"/>
          <p:cNvSpPr>
            <a:spLocks noGrp="1"/>
          </p:cNvSpPr>
          <p:nvPr>
            <p:ph type="ftr" sz="quarter" idx="11"/>
          </p:nvPr>
        </p:nvSpPr>
        <p:spPr/>
        <p:txBody>
          <a:bodyPr/>
          <a:lstStyle>
            <a:lvl1pPr>
              <a:defRPr/>
            </a:lvl1pPr>
          </a:lstStyle>
          <a:p>
            <a:endParaRPr lang="zh-CN" altLang="zh-CN"/>
          </a:p>
        </p:txBody>
      </p:sp>
    </p:spTree>
    <p:extLst>
      <p:ext uri="{BB962C8B-B14F-4D97-AF65-F5344CB8AC3E}">
        <p14:creationId xmlns:p14="http://schemas.microsoft.com/office/powerpoint/2010/main" val="1742101339"/>
      </p:ext>
    </p:extLst>
  </p:cSld>
  <p:clrMapOvr>
    <a:masterClrMapping/>
  </p:clrMapOvr>
  <p:transition advTm="200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ig Image">
    <p:spTree>
      <p:nvGrpSpPr>
        <p:cNvPr id="1" name=""/>
        <p:cNvGrpSpPr/>
        <p:nvPr/>
      </p:nvGrpSpPr>
      <p:grpSpPr>
        <a:xfrm>
          <a:off x="0" y="0"/>
          <a:ext cx="0" cy="0"/>
          <a:chOff x="0" y="0"/>
          <a:chExt cx="0" cy="0"/>
        </a:xfrm>
      </p:grpSpPr>
      <p:sp>
        <p:nvSpPr>
          <p:cNvPr id="4" name="Picture Placeholder 13"/>
          <p:cNvSpPr>
            <a:spLocks noGrp="1"/>
          </p:cNvSpPr>
          <p:nvPr>
            <p:ph type="pic" sz="quarter" idx="13"/>
          </p:nvPr>
        </p:nvSpPr>
        <p:spPr>
          <a:xfrm>
            <a:off x="0" y="0"/>
            <a:ext cx="24377650" cy="13716000"/>
          </a:xfrm>
          <a:prstGeom prst="rect">
            <a:avLst/>
          </a:prstGeom>
          <a:effectLst/>
        </p:spPr>
        <p:txBody>
          <a:bodyPr>
            <a:normAutofit/>
          </a:bodyPr>
          <a:lstStyle>
            <a:lvl1pPr marL="0" indent="0">
              <a:buNone/>
              <a:defRPr sz="4200">
                <a:ln>
                  <a:noFill/>
                </a:ln>
                <a:solidFill>
                  <a:schemeClr val="bg1">
                    <a:lumMod val="85000"/>
                  </a:schemeClr>
                </a:solidFill>
              </a:defRPr>
            </a:lvl1pPr>
          </a:lstStyle>
          <a:p>
            <a:pPr lvl="0"/>
            <a:endParaRPr lang="en-US" noProof="1"/>
          </a:p>
        </p:txBody>
      </p:sp>
      <p:sp>
        <p:nvSpPr>
          <p:cNvPr id="3" name="Date Placeholder 3"/>
          <p:cNvSpPr>
            <a:spLocks noGrp="1"/>
          </p:cNvSpPr>
          <p:nvPr>
            <p:ph type="dt" sz="half" idx="14"/>
          </p:nvPr>
        </p:nvSpPr>
        <p:spPr/>
        <p:txBody>
          <a:bodyPr/>
          <a:lstStyle>
            <a:lvl1pPr>
              <a:defRPr/>
            </a:lvl1pPr>
          </a:lstStyle>
          <a:p>
            <a:endParaRPr lang="zh-CN" altLang="zh-CN"/>
          </a:p>
        </p:txBody>
      </p:sp>
      <p:sp>
        <p:nvSpPr>
          <p:cNvPr id="5" name="Footer Placeholder 4"/>
          <p:cNvSpPr>
            <a:spLocks noGrp="1"/>
          </p:cNvSpPr>
          <p:nvPr>
            <p:ph type="ftr" sz="quarter" idx="15"/>
          </p:nvPr>
        </p:nvSpPr>
        <p:spPr/>
        <p:txBody>
          <a:bodyPr/>
          <a:lstStyle>
            <a:lvl1pPr>
              <a:defRPr/>
            </a:lvl1pPr>
          </a:lstStyle>
          <a:p>
            <a:endParaRPr lang="zh-CN" altLang="zh-CN"/>
          </a:p>
        </p:txBody>
      </p:sp>
    </p:spTree>
    <p:extLst>
      <p:ext uri="{BB962C8B-B14F-4D97-AF65-F5344CB8AC3E}">
        <p14:creationId xmlns:p14="http://schemas.microsoft.com/office/powerpoint/2010/main" val="3016965055"/>
      </p:ext>
    </p:extLst>
  </p:cSld>
  <p:clrMapOvr>
    <a:masterClrMapping/>
  </p:clrMapOvr>
  <p:transition advTm="2000">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act Us-Boost">
    <p:spTree>
      <p:nvGrpSpPr>
        <p:cNvPr id="1" name=""/>
        <p:cNvGrpSpPr/>
        <p:nvPr/>
      </p:nvGrpSpPr>
      <p:grpSpPr>
        <a:xfrm>
          <a:off x="0" y="0"/>
          <a:ext cx="0" cy="0"/>
          <a:chOff x="0" y="0"/>
          <a:chExt cx="0" cy="0"/>
        </a:xfrm>
      </p:grpSpPr>
      <p:sp>
        <p:nvSpPr>
          <p:cNvPr id="6" name="Picture Placeholder 13"/>
          <p:cNvSpPr>
            <a:spLocks noGrp="1"/>
          </p:cNvSpPr>
          <p:nvPr>
            <p:ph type="pic" sz="quarter" idx="13"/>
          </p:nvPr>
        </p:nvSpPr>
        <p:spPr>
          <a:xfrm>
            <a:off x="8511153" y="3178653"/>
            <a:ext cx="13501981" cy="6990661"/>
          </a:xfrm>
          <a:prstGeom prst="rect">
            <a:avLst/>
          </a:prstGeom>
          <a:effectLst/>
        </p:spPr>
        <p:txBody>
          <a:bodyPr>
            <a:normAutofit/>
          </a:bodyPr>
          <a:lstStyle>
            <a:lvl1pPr marL="0" indent="0">
              <a:buNone/>
              <a:defRPr sz="4200">
                <a:ln>
                  <a:noFill/>
                </a:ln>
                <a:solidFill>
                  <a:schemeClr val="bg1">
                    <a:lumMod val="85000"/>
                  </a:schemeClr>
                </a:solidFill>
              </a:defRPr>
            </a:lvl1pPr>
          </a:lstStyle>
          <a:p>
            <a:pPr lvl="0"/>
            <a:endParaRPr lang="en-US" noProof="1"/>
          </a:p>
        </p:txBody>
      </p:sp>
      <p:sp>
        <p:nvSpPr>
          <p:cNvPr id="3" name="Date Placeholder 3"/>
          <p:cNvSpPr>
            <a:spLocks noGrp="1"/>
          </p:cNvSpPr>
          <p:nvPr>
            <p:ph type="dt" sz="half" idx="14"/>
          </p:nvPr>
        </p:nvSpPr>
        <p:spPr/>
        <p:txBody>
          <a:bodyPr/>
          <a:lstStyle>
            <a:lvl1pPr>
              <a:defRPr/>
            </a:lvl1pPr>
          </a:lstStyle>
          <a:p>
            <a:endParaRPr lang="zh-CN" altLang="zh-CN"/>
          </a:p>
        </p:txBody>
      </p:sp>
      <p:sp>
        <p:nvSpPr>
          <p:cNvPr id="4" name="Footer Placeholder 4"/>
          <p:cNvSpPr>
            <a:spLocks noGrp="1"/>
          </p:cNvSpPr>
          <p:nvPr>
            <p:ph type="ftr" sz="quarter" idx="15"/>
          </p:nvPr>
        </p:nvSpPr>
        <p:spPr/>
        <p:txBody>
          <a:bodyPr/>
          <a:lstStyle>
            <a:lvl1pPr>
              <a:defRPr/>
            </a:lvl1pPr>
          </a:lstStyle>
          <a:p>
            <a:endParaRPr lang="zh-CN" altLang="zh-CN"/>
          </a:p>
        </p:txBody>
      </p:sp>
    </p:spTree>
    <p:extLst>
      <p:ext uri="{BB962C8B-B14F-4D97-AF65-F5344CB8AC3E}">
        <p14:creationId xmlns:p14="http://schemas.microsoft.com/office/powerpoint/2010/main" val="811611269"/>
      </p:ext>
    </p:extLst>
  </p:cSld>
  <p:clrMapOvr>
    <a:masterClrMapping/>
  </p:clrMapOvr>
  <p:transition advTm="2000">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rtf Layout 1">
    <p:spTree>
      <p:nvGrpSpPr>
        <p:cNvPr id="1" name=""/>
        <p:cNvGrpSpPr/>
        <p:nvPr/>
      </p:nvGrpSpPr>
      <p:grpSpPr>
        <a:xfrm>
          <a:off x="0" y="0"/>
          <a:ext cx="0" cy="0"/>
          <a:chOff x="0" y="0"/>
          <a:chExt cx="0" cy="0"/>
        </a:xfrm>
      </p:grpSpPr>
      <p:sp>
        <p:nvSpPr>
          <p:cNvPr id="10" name="Picture Placeholder 13"/>
          <p:cNvSpPr>
            <a:spLocks noGrp="1"/>
          </p:cNvSpPr>
          <p:nvPr>
            <p:ph type="pic" sz="quarter" idx="30"/>
          </p:nvPr>
        </p:nvSpPr>
        <p:spPr>
          <a:xfrm>
            <a:off x="20885454" y="10526311"/>
            <a:ext cx="3480909" cy="3189689"/>
          </a:xfrm>
          <a:prstGeom prst="rect">
            <a:avLst/>
          </a:prstGeom>
          <a:effectLst/>
        </p:spPr>
        <p:txBody>
          <a:bodyPr>
            <a:normAutofit/>
          </a:bodyPr>
          <a:lstStyle>
            <a:lvl1pPr marL="0" indent="0">
              <a:buNone/>
              <a:defRPr sz="2500">
                <a:ln>
                  <a:noFill/>
                </a:ln>
                <a:solidFill>
                  <a:schemeClr val="bg1">
                    <a:lumMod val="85000"/>
                  </a:schemeClr>
                </a:solidFill>
              </a:defRPr>
            </a:lvl1pPr>
          </a:lstStyle>
          <a:p>
            <a:pPr lvl="0"/>
            <a:endParaRPr lang="en-US" noProof="1"/>
          </a:p>
        </p:txBody>
      </p:sp>
      <p:sp>
        <p:nvSpPr>
          <p:cNvPr id="11" name="Picture Placeholder 13"/>
          <p:cNvSpPr>
            <a:spLocks noGrp="1"/>
          </p:cNvSpPr>
          <p:nvPr>
            <p:ph type="pic" sz="quarter" idx="31"/>
          </p:nvPr>
        </p:nvSpPr>
        <p:spPr>
          <a:xfrm>
            <a:off x="17404545" y="10526311"/>
            <a:ext cx="3480909" cy="3189689"/>
          </a:xfrm>
          <a:prstGeom prst="rect">
            <a:avLst/>
          </a:prstGeom>
          <a:effectLst/>
        </p:spPr>
        <p:txBody>
          <a:bodyPr>
            <a:normAutofit/>
          </a:bodyPr>
          <a:lstStyle>
            <a:lvl1pPr marL="0" indent="0">
              <a:buNone/>
              <a:defRPr sz="2500">
                <a:ln>
                  <a:noFill/>
                </a:ln>
                <a:solidFill>
                  <a:schemeClr val="bg1">
                    <a:lumMod val="85000"/>
                  </a:schemeClr>
                </a:solidFill>
              </a:defRPr>
            </a:lvl1pPr>
          </a:lstStyle>
          <a:p>
            <a:pPr lvl="0"/>
            <a:endParaRPr lang="en-US" noProof="1"/>
          </a:p>
        </p:txBody>
      </p:sp>
      <p:sp>
        <p:nvSpPr>
          <p:cNvPr id="12" name="Picture Placeholder 13"/>
          <p:cNvSpPr>
            <a:spLocks noGrp="1"/>
          </p:cNvSpPr>
          <p:nvPr>
            <p:ph type="pic" sz="quarter" idx="32"/>
          </p:nvPr>
        </p:nvSpPr>
        <p:spPr>
          <a:xfrm>
            <a:off x="13923636" y="10526311"/>
            <a:ext cx="3480909" cy="3189689"/>
          </a:xfrm>
          <a:prstGeom prst="rect">
            <a:avLst/>
          </a:prstGeom>
          <a:effectLst/>
        </p:spPr>
        <p:txBody>
          <a:bodyPr>
            <a:normAutofit/>
          </a:bodyPr>
          <a:lstStyle>
            <a:lvl1pPr marL="0" indent="0">
              <a:buNone/>
              <a:defRPr sz="2500">
                <a:ln>
                  <a:noFill/>
                </a:ln>
                <a:solidFill>
                  <a:schemeClr val="bg1">
                    <a:lumMod val="85000"/>
                  </a:schemeClr>
                </a:solidFill>
              </a:defRPr>
            </a:lvl1pPr>
          </a:lstStyle>
          <a:p>
            <a:pPr lvl="0"/>
            <a:endParaRPr lang="en-US" noProof="1"/>
          </a:p>
        </p:txBody>
      </p:sp>
      <p:sp>
        <p:nvSpPr>
          <p:cNvPr id="13" name="Picture Placeholder 13"/>
          <p:cNvSpPr>
            <a:spLocks noGrp="1"/>
          </p:cNvSpPr>
          <p:nvPr>
            <p:ph type="pic" sz="quarter" idx="33"/>
          </p:nvPr>
        </p:nvSpPr>
        <p:spPr>
          <a:xfrm>
            <a:off x="10442727" y="10526311"/>
            <a:ext cx="3480909" cy="3189689"/>
          </a:xfrm>
          <a:prstGeom prst="rect">
            <a:avLst/>
          </a:prstGeom>
          <a:effectLst/>
        </p:spPr>
        <p:txBody>
          <a:bodyPr>
            <a:normAutofit/>
          </a:bodyPr>
          <a:lstStyle>
            <a:lvl1pPr marL="0" indent="0">
              <a:buNone/>
              <a:defRPr sz="2500">
                <a:ln>
                  <a:noFill/>
                </a:ln>
                <a:solidFill>
                  <a:schemeClr val="bg1">
                    <a:lumMod val="85000"/>
                  </a:schemeClr>
                </a:solidFill>
              </a:defRPr>
            </a:lvl1pPr>
          </a:lstStyle>
          <a:p>
            <a:pPr lvl="0"/>
            <a:endParaRPr lang="en-US" noProof="1"/>
          </a:p>
        </p:txBody>
      </p:sp>
      <p:sp>
        <p:nvSpPr>
          <p:cNvPr id="14" name="Picture Placeholder 13"/>
          <p:cNvSpPr>
            <a:spLocks noGrp="1"/>
          </p:cNvSpPr>
          <p:nvPr>
            <p:ph type="pic" sz="quarter" idx="34"/>
          </p:nvPr>
        </p:nvSpPr>
        <p:spPr>
          <a:xfrm>
            <a:off x="6961818" y="10526311"/>
            <a:ext cx="3480909" cy="3189689"/>
          </a:xfrm>
          <a:prstGeom prst="rect">
            <a:avLst/>
          </a:prstGeom>
          <a:effectLst/>
        </p:spPr>
        <p:txBody>
          <a:bodyPr>
            <a:normAutofit/>
          </a:bodyPr>
          <a:lstStyle>
            <a:lvl1pPr marL="0" indent="0">
              <a:buNone/>
              <a:defRPr sz="2500">
                <a:ln>
                  <a:noFill/>
                </a:ln>
                <a:solidFill>
                  <a:schemeClr val="bg1">
                    <a:lumMod val="85000"/>
                  </a:schemeClr>
                </a:solidFill>
              </a:defRPr>
            </a:lvl1pPr>
          </a:lstStyle>
          <a:p>
            <a:pPr lvl="0"/>
            <a:endParaRPr lang="en-US" noProof="1"/>
          </a:p>
        </p:txBody>
      </p:sp>
      <p:sp>
        <p:nvSpPr>
          <p:cNvPr id="15" name="Picture Placeholder 13"/>
          <p:cNvSpPr>
            <a:spLocks noGrp="1"/>
          </p:cNvSpPr>
          <p:nvPr>
            <p:ph type="pic" sz="quarter" idx="35"/>
          </p:nvPr>
        </p:nvSpPr>
        <p:spPr>
          <a:xfrm>
            <a:off x="3480909" y="10526311"/>
            <a:ext cx="3480909" cy="3189689"/>
          </a:xfrm>
          <a:prstGeom prst="rect">
            <a:avLst/>
          </a:prstGeom>
          <a:effectLst/>
        </p:spPr>
        <p:txBody>
          <a:bodyPr>
            <a:normAutofit/>
          </a:bodyPr>
          <a:lstStyle>
            <a:lvl1pPr marL="0" indent="0">
              <a:buNone/>
              <a:defRPr sz="2500">
                <a:ln>
                  <a:noFill/>
                </a:ln>
                <a:solidFill>
                  <a:schemeClr val="bg1">
                    <a:lumMod val="85000"/>
                  </a:schemeClr>
                </a:solidFill>
              </a:defRPr>
            </a:lvl1pPr>
          </a:lstStyle>
          <a:p>
            <a:pPr lvl="0"/>
            <a:endParaRPr lang="en-US" noProof="1"/>
          </a:p>
        </p:txBody>
      </p:sp>
      <p:sp>
        <p:nvSpPr>
          <p:cNvPr id="16" name="Picture Placeholder 13"/>
          <p:cNvSpPr>
            <a:spLocks noGrp="1"/>
          </p:cNvSpPr>
          <p:nvPr>
            <p:ph type="pic" sz="quarter" idx="36"/>
          </p:nvPr>
        </p:nvSpPr>
        <p:spPr>
          <a:xfrm>
            <a:off x="0" y="10526311"/>
            <a:ext cx="3480909" cy="3189689"/>
          </a:xfrm>
          <a:prstGeom prst="rect">
            <a:avLst/>
          </a:prstGeom>
          <a:effectLst/>
        </p:spPr>
        <p:txBody>
          <a:bodyPr>
            <a:normAutofit/>
          </a:bodyPr>
          <a:lstStyle>
            <a:lvl1pPr marL="0" indent="0">
              <a:buNone/>
              <a:defRPr sz="2500">
                <a:ln>
                  <a:noFill/>
                </a:ln>
                <a:solidFill>
                  <a:schemeClr val="bg1">
                    <a:lumMod val="85000"/>
                  </a:schemeClr>
                </a:solidFill>
              </a:defRPr>
            </a:lvl1pPr>
          </a:lstStyle>
          <a:p>
            <a:pPr lvl="0"/>
            <a:endParaRPr lang="en-US" noProof="1"/>
          </a:p>
        </p:txBody>
      </p:sp>
      <p:sp>
        <p:nvSpPr>
          <p:cNvPr id="17" name="Picture Placeholder 13"/>
          <p:cNvSpPr>
            <a:spLocks noGrp="1"/>
          </p:cNvSpPr>
          <p:nvPr>
            <p:ph type="pic" sz="quarter" idx="37"/>
          </p:nvPr>
        </p:nvSpPr>
        <p:spPr>
          <a:xfrm>
            <a:off x="20885454" y="7336622"/>
            <a:ext cx="3480909" cy="3189689"/>
          </a:xfrm>
          <a:prstGeom prst="rect">
            <a:avLst/>
          </a:prstGeom>
          <a:effectLst/>
        </p:spPr>
        <p:txBody>
          <a:bodyPr>
            <a:normAutofit/>
          </a:bodyPr>
          <a:lstStyle>
            <a:lvl1pPr marL="0" indent="0">
              <a:buNone/>
              <a:defRPr sz="2500">
                <a:ln>
                  <a:noFill/>
                </a:ln>
                <a:solidFill>
                  <a:schemeClr val="bg1">
                    <a:lumMod val="85000"/>
                  </a:schemeClr>
                </a:solidFill>
              </a:defRPr>
            </a:lvl1pPr>
          </a:lstStyle>
          <a:p>
            <a:pPr lvl="0"/>
            <a:endParaRPr lang="en-US" noProof="1"/>
          </a:p>
        </p:txBody>
      </p:sp>
      <p:sp>
        <p:nvSpPr>
          <p:cNvPr id="18" name="Picture Placeholder 13"/>
          <p:cNvSpPr>
            <a:spLocks noGrp="1"/>
          </p:cNvSpPr>
          <p:nvPr>
            <p:ph type="pic" sz="quarter" idx="38"/>
          </p:nvPr>
        </p:nvSpPr>
        <p:spPr>
          <a:xfrm>
            <a:off x="17404545" y="7336622"/>
            <a:ext cx="3480909" cy="3189689"/>
          </a:xfrm>
          <a:prstGeom prst="rect">
            <a:avLst/>
          </a:prstGeom>
          <a:effectLst/>
        </p:spPr>
        <p:txBody>
          <a:bodyPr>
            <a:normAutofit/>
          </a:bodyPr>
          <a:lstStyle>
            <a:lvl1pPr marL="0" indent="0">
              <a:buNone/>
              <a:defRPr sz="2500">
                <a:ln>
                  <a:noFill/>
                </a:ln>
                <a:solidFill>
                  <a:schemeClr val="bg1">
                    <a:lumMod val="85000"/>
                  </a:schemeClr>
                </a:solidFill>
              </a:defRPr>
            </a:lvl1pPr>
          </a:lstStyle>
          <a:p>
            <a:pPr lvl="0"/>
            <a:endParaRPr lang="en-US" noProof="1"/>
          </a:p>
        </p:txBody>
      </p:sp>
      <p:sp>
        <p:nvSpPr>
          <p:cNvPr id="19" name="Picture Placeholder 13"/>
          <p:cNvSpPr>
            <a:spLocks noGrp="1"/>
          </p:cNvSpPr>
          <p:nvPr>
            <p:ph type="pic" sz="quarter" idx="39"/>
          </p:nvPr>
        </p:nvSpPr>
        <p:spPr>
          <a:xfrm>
            <a:off x="13923636" y="7336622"/>
            <a:ext cx="3480909" cy="3189689"/>
          </a:xfrm>
          <a:prstGeom prst="rect">
            <a:avLst/>
          </a:prstGeom>
          <a:effectLst/>
        </p:spPr>
        <p:txBody>
          <a:bodyPr>
            <a:normAutofit/>
          </a:bodyPr>
          <a:lstStyle>
            <a:lvl1pPr marL="0" indent="0">
              <a:buNone/>
              <a:defRPr sz="2500">
                <a:ln>
                  <a:noFill/>
                </a:ln>
                <a:solidFill>
                  <a:schemeClr val="bg1">
                    <a:lumMod val="85000"/>
                  </a:schemeClr>
                </a:solidFill>
              </a:defRPr>
            </a:lvl1pPr>
          </a:lstStyle>
          <a:p>
            <a:pPr lvl="0"/>
            <a:endParaRPr lang="en-US" noProof="1"/>
          </a:p>
        </p:txBody>
      </p:sp>
      <p:sp>
        <p:nvSpPr>
          <p:cNvPr id="20" name="Picture Placeholder 13"/>
          <p:cNvSpPr>
            <a:spLocks noGrp="1"/>
          </p:cNvSpPr>
          <p:nvPr>
            <p:ph type="pic" sz="quarter" idx="40"/>
          </p:nvPr>
        </p:nvSpPr>
        <p:spPr>
          <a:xfrm>
            <a:off x="10442727" y="7336622"/>
            <a:ext cx="3480909" cy="3189689"/>
          </a:xfrm>
          <a:prstGeom prst="rect">
            <a:avLst/>
          </a:prstGeom>
          <a:effectLst/>
        </p:spPr>
        <p:txBody>
          <a:bodyPr>
            <a:normAutofit/>
          </a:bodyPr>
          <a:lstStyle>
            <a:lvl1pPr marL="0" indent="0">
              <a:buNone/>
              <a:defRPr sz="2500">
                <a:ln>
                  <a:noFill/>
                </a:ln>
                <a:solidFill>
                  <a:schemeClr val="bg1">
                    <a:lumMod val="85000"/>
                  </a:schemeClr>
                </a:solidFill>
              </a:defRPr>
            </a:lvl1pPr>
          </a:lstStyle>
          <a:p>
            <a:pPr lvl="0"/>
            <a:endParaRPr lang="en-US" noProof="1"/>
          </a:p>
        </p:txBody>
      </p:sp>
      <p:sp>
        <p:nvSpPr>
          <p:cNvPr id="21" name="Picture Placeholder 13"/>
          <p:cNvSpPr>
            <a:spLocks noGrp="1"/>
          </p:cNvSpPr>
          <p:nvPr>
            <p:ph type="pic" sz="quarter" idx="41"/>
          </p:nvPr>
        </p:nvSpPr>
        <p:spPr>
          <a:xfrm>
            <a:off x="6961818" y="7336622"/>
            <a:ext cx="3480909" cy="3189689"/>
          </a:xfrm>
          <a:prstGeom prst="rect">
            <a:avLst/>
          </a:prstGeom>
          <a:effectLst/>
        </p:spPr>
        <p:txBody>
          <a:bodyPr>
            <a:normAutofit/>
          </a:bodyPr>
          <a:lstStyle>
            <a:lvl1pPr marL="0" indent="0">
              <a:buNone/>
              <a:defRPr sz="2500">
                <a:ln>
                  <a:noFill/>
                </a:ln>
                <a:solidFill>
                  <a:schemeClr val="bg1">
                    <a:lumMod val="85000"/>
                  </a:schemeClr>
                </a:solidFill>
              </a:defRPr>
            </a:lvl1pPr>
          </a:lstStyle>
          <a:p>
            <a:pPr lvl="0"/>
            <a:endParaRPr lang="en-US" noProof="1"/>
          </a:p>
        </p:txBody>
      </p:sp>
      <p:sp>
        <p:nvSpPr>
          <p:cNvPr id="22" name="Picture Placeholder 13"/>
          <p:cNvSpPr>
            <a:spLocks noGrp="1"/>
          </p:cNvSpPr>
          <p:nvPr>
            <p:ph type="pic" sz="quarter" idx="42"/>
          </p:nvPr>
        </p:nvSpPr>
        <p:spPr>
          <a:xfrm>
            <a:off x="3480909" y="7336622"/>
            <a:ext cx="3480909" cy="3189689"/>
          </a:xfrm>
          <a:prstGeom prst="rect">
            <a:avLst/>
          </a:prstGeom>
          <a:effectLst/>
        </p:spPr>
        <p:txBody>
          <a:bodyPr>
            <a:normAutofit/>
          </a:bodyPr>
          <a:lstStyle>
            <a:lvl1pPr marL="0" indent="0">
              <a:buNone/>
              <a:defRPr sz="2500">
                <a:ln>
                  <a:noFill/>
                </a:ln>
                <a:solidFill>
                  <a:schemeClr val="bg1">
                    <a:lumMod val="85000"/>
                  </a:schemeClr>
                </a:solidFill>
              </a:defRPr>
            </a:lvl1pPr>
          </a:lstStyle>
          <a:p>
            <a:pPr lvl="0"/>
            <a:endParaRPr lang="en-US" noProof="1"/>
          </a:p>
        </p:txBody>
      </p:sp>
      <p:sp>
        <p:nvSpPr>
          <p:cNvPr id="23" name="Picture Placeholder 13"/>
          <p:cNvSpPr>
            <a:spLocks noGrp="1"/>
          </p:cNvSpPr>
          <p:nvPr>
            <p:ph type="pic" sz="quarter" idx="43"/>
          </p:nvPr>
        </p:nvSpPr>
        <p:spPr>
          <a:xfrm>
            <a:off x="0" y="7336622"/>
            <a:ext cx="3480909" cy="3189689"/>
          </a:xfrm>
          <a:prstGeom prst="rect">
            <a:avLst/>
          </a:prstGeom>
          <a:effectLst/>
        </p:spPr>
        <p:txBody>
          <a:bodyPr>
            <a:normAutofit/>
          </a:bodyPr>
          <a:lstStyle>
            <a:lvl1pPr marL="0" indent="0">
              <a:buNone/>
              <a:defRPr sz="2500">
                <a:ln>
                  <a:noFill/>
                </a:ln>
                <a:solidFill>
                  <a:schemeClr val="bg1">
                    <a:lumMod val="85000"/>
                  </a:schemeClr>
                </a:solidFill>
              </a:defRPr>
            </a:lvl1pPr>
          </a:lstStyle>
          <a:p>
            <a:pPr lvl="0"/>
            <a:endParaRPr lang="en-US" noProof="1"/>
          </a:p>
        </p:txBody>
      </p:sp>
      <p:sp>
        <p:nvSpPr>
          <p:cNvPr id="24" name="Date Placeholder 3"/>
          <p:cNvSpPr>
            <a:spLocks noGrp="1"/>
          </p:cNvSpPr>
          <p:nvPr>
            <p:ph type="dt" sz="half" idx="44"/>
          </p:nvPr>
        </p:nvSpPr>
        <p:spPr/>
        <p:txBody>
          <a:bodyPr/>
          <a:lstStyle>
            <a:lvl1pPr>
              <a:defRPr/>
            </a:lvl1pPr>
          </a:lstStyle>
          <a:p>
            <a:endParaRPr lang="zh-CN" altLang="zh-CN"/>
          </a:p>
        </p:txBody>
      </p:sp>
      <p:sp>
        <p:nvSpPr>
          <p:cNvPr id="25" name="Footer Placeholder 4"/>
          <p:cNvSpPr>
            <a:spLocks noGrp="1"/>
          </p:cNvSpPr>
          <p:nvPr>
            <p:ph type="ftr" sz="quarter" idx="45"/>
          </p:nvPr>
        </p:nvSpPr>
        <p:spPr/>
        <p:txBody>
          <a:bodyPr/>
          <a:lstStyle>
            <a:lvl1pPr>
              <a:defRPr/>
            </a:lvl1pPr>
          </a:lstStyle>
          <a:p>
            <a:endParaRPr lang="zh-CN" altLang="zh-CN"/>
          </a:p>
        </p:txBody>
      </p:sp>
    </p:spTree>
    <p:extLst>
      <p:ext uri="{BB962C8B-B14F-4D97-AF65-F5344CB8AC3E}">
        <p14:creationId xmlns:p14="http://schemas.microsoft.com/office/powerpoint/2010/main" val="524649827"/>
      </p:ext>
    </p:extLst>
  </p:cSld>
  <p:clrMapOvr>
    <a:masterClrMapping/>
  </p:clrMapOvr>
  <p:transition advTm="2000">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rtf Layout 3">
    <p:spTree>
      <p:nvGrpSpPr>
        <p:cNvPr id="1" name=""/>
        <p:cNvGrpSpPr/>
        <p:nvPr/>
      </p:nvGrpSpPr>
      <p:grpSpPr>
        <a:xfrm>
          <a:off x="0" y="0"/>
          <a:ext cx="0" cy="0"/>
          <a:chOff x="0" y="0"/>
          <a:chExt cx="0" cy="0"/>
        </a:xfrm>
      </p:grpSpPr>
      <p:sp>
        <p:nvSpPr>
          <p:cNvPr id="11" name="Picture Placeholder 13"/>
          <p:cNvSpPr>
            <a:spLocks noGrp="1" noChangeAspect="1"/>
          </p:cNvSpPr>
          <p:nvPr>
            <p:ph type="pic" sz="quarter" idx="23"/>
          </p:nvPr>
        </p:nvSpPr>
        <p:spPr>
          <a:xfrm>
            <a:off x="16506123" y="6193576"/>
            <a:ext cx="2653195" cy="2651504"/>
          </a:xfrm>
          <a:prstGeom prst="ellipse">
            <a:avLst/>
          </a:prstGeom>
        </p:spPr>
        <p:txBody>
          <a:bodyPr>
            <a:noAutofit/>
          </a:bodyPr>
          <a:lstStyle>
            <a:lvl1pPr marL="0" indent="0">
              <a:lnSpc>
                <a:spcPct val="130000"/>
              </a:lnSpc>
              <a:buNone/>
              <a:defRPr sz="2400" baseline="0"/>
            </a:lvl1pPr>
          </a:lstStyle>
          <a:p>
            <a:pPr lvl="0"/>
            <a:r>
              <a:rPr lang="zh-CN" altLang="en-US" noProof="1" smtClean="0"/>
              <a:t>单击图标添加图片</a:t>
            </a:r>
            <a:endParaRPr lang="en-US" noProof="1"/>
          </a:p>
        </p:txBody>
      </p:sp>
      <p:sp>
        <p:nvSpPr>
          <p:cNvPr id="12" name="Picture Placeholder 13"/>
          <p:cNvSpPr>
            <a:spLocks noGrp="1" noChangeAspect="1"/>
          </p:cNvSpPr>
          <p:nvPr>
            <p:ph type="pic" sz="quarter" idx="24"/>
          </p:nvPr>
        </p:nvSpPr>
        <p:spPr>
          <a:xfrm>
            <a:off x="15045845" y="3608912"/>
            <a:ext cx="2653195" cy="2651504"/>
          </a:xfrm>
          <a:prstGeom prst="ellipse">
            <a:avLst/>
          </a:prstGeom>
        </p:spPr>
        <p:txBody>
          <a:bodyPr>
            <a:noAutofit/>
          </a:bodyPr>
          <a:lstStyle>
            <a:lvl1pPr marL="0" indent="0">
              <a:lnSpc>
                <a:spcPct val="130000"/>
              </a:lnSpc>
              <a:buNone/>
              <a:defRPr sz="2400" baseline="0"/>
            </a:lvl1pPr>
          </a:lstStyle>
          <a:p>
            <a:pPr lvl="0"/>
            <a:r>
              <a:rPr lang="zh-CN" altLang="en-US" noProof="1" smtClean="0"/>
              <a:t>单击图标添加图片</a:t>
            </a:r>
            <a:endParaRPr lang="en-US" noProof="1"/>
          </a:p>
        </p:txBody>
      </p:sp>
      <p:sp>
        <p:nvSpPr>
          <p:cNvPr id="13" name="Picture Placeholder 13"/>
          <p:cNvSpPr>
            <a:spLocks noGrp="1" noChangeAspect="1"/>
          </p:cNvSpPr>
          <p:nvPr>
            <p:ph type="pic" sz="quarter" idx="25"/>
          </p:nvPr>
        </p:nvSpPr>
        <p:spPr>
          <a:xfrm>
            <a:off x="17966400" y="3608912"/>
            <a:ext cx="2653195" cy="2651504"/>
          </a:xfrm>
          <a:prstGeom prst="ellipse">
            <a:avLst/>
          </a:prstGeom>
        </p:spPr>
        <p:txBody>
          <a:bodyPr>
            <a:noAutofit/>
          </a:bodyPr>
          <a:lstStyle>
            <a:lvl1pPr marL="0" indent="0">
              <a:lnSpc>
                <a:spcPct val="130000"/>
              </a:lnSpc>
              <a:buNone/>
              <a:defRPr sz="2400" baseline="0"/>
            </a:lvl1pPr>
          </a:lstStyle>
          <a:p>
            <a:pPr lvl="0"/>
            <a:r>
              <a:rPr lang="zh-CN" altLang="en-US" noProof="1" smtClean="0"/>
              <a:t>单击图标添加图片</a:t>
            </a:r>
            <a:endParaRPr lang="en-US" noProof="1"/>
          </a:p>
        </p:txBody>
      </p:sp>
      <p:sp>
        <p:nvSpPr>
          <p:cNvPr id="14" name="Picture Placeholder 13"/>
          <p:cNvSpPr>
            <a:spLocks noGrp="1" noChangeAspect="1"/>
          </p:cNvSpPr>
          <p:nvPr>
            <p:ph type="pic" sz="quarter" idx="26"/>
          </p:nvPr>
        </p:nvSpPr>
        <p:spPr>
          <a:xfrm>
            <a:off x="19359837" y="6193576"/>
            <a:ext cx="2653195" cy="2651504"/>
          </a:xfrm>
          <a:prstGeom prst="ellipse">
            <a:avLst/>
          </a:prstGeom>
        </p:spPr>
        <p:txBody>
          <a:bodyPr>
            <a:noAutofit/>
          </a:bodyPr>
          <a:lstStyle>
            <a:lvl1pPr marL="0" indent="0">
              <a:lnSpc>
                <a:spcPct val="130000"/>
              </a:lnSpc>
              <a:buNone/>
              <a:defRPr sz="2400" baseline="0"/>
            </a:lvl1pPr>
          </a:lstStyle>
          <a:p>
            <a:pPr lvl="0"/>
            <a:r>
              <a:rPr lang="zh-CN" altLang="en-US" noProof="1" smtClean="0"/>
              <a:t>单击图标添加图片</a:t>
            </a:r>
            <a:endParaRPr lang="en-US" noProof="1"/>
          </a:p>
        </p:txBody>
      </p:sp>
      <p:sp>
        <p:nvSpPr>
          <p:cNvPr id="15" name="Picture Placeholder 13"/>
          <p:cNvSpPr>
            <a:spLocks noGrp="1" noChangeAspect="1"/>
          </p:cNvSpPr>
          <p:nvPr>
            <p:ph type="pic" sz="quarter" idx="27"/>
          </p:nvPr>
        </p:nvSpPr>
        <p:spPr>
          <a:xfrm>
            <a:off x="17966400" y="8778240"/>
            <a:ext cx="2653195" cy="2651504"/>
          </a:xfrm>
          <a:prstGeom prst="ellipse">
            <a:avLst/>
          </a:prstGeom>
        </p:spPr>
        <p:txBody>
          <a:bodyPr>
            <a:noAutofit/>
          </a:bodyPr>
          <a:lstStyle>
            <a:lvl1pPr marL="0" indent="0">
              <a:lnSpc>
                <a:spcPct val="130000"/>
              </a:lnSpc>
              <a:buNone/>
              <a:defRPr sz="2400" baseline="0"/>
            </a:lvl1pPr>
          </a:lstStyle>
          <a:p>
            <a:pPr lvl="0"/>
            <a:r>
              <a:rPr lang="zh-CN" altLang="en-US" noProof="1" smtClean="0"/>
              <a:t>单击图标添加图片</a:t>
            </a:r>
            <a:endParaRPr lang="en-US" noProof="1"/>
          </a:p>
        </p:txBody>
      </p:sp>
      <p:sp>
        <p:nvSpPr>
          <p:cNvPr id="16" name="Picture Placeholder 13"/>
          <p:cNvSpPr>
            <a:spLocks noGrp="1" noChangeAspect="1"/>
          </p:cNvSpPr>
          <p:nvPr>
            <p:ph type="pic" sz="quarter" idx="28"/>
          </p:nvPr>
        </p:nvSpPr>
        <p:spPr>
          <a:xfrm>
            <a:off x="13652407" y="6193576"/>
            <a:ext cx="2653195" cy="2651504"/>
          </a:xfrm>
          <a:prstGeom prst="ellipse">
            <a:avLst/>
          </a:prstGeom>
        </p:spPr>
        <p:txBody>
          <a:bodyPr>
            <a:noAutofit/>
          </a:bodyPr>
          <a:lstStyle>
            <a:lvl1pPr marL="0" indent="0">
              <a:lnSpc>
                <a:spcPct val="130000"/>
              </a:lnSpc>
              <a:buNone/>
              <a:defRPr sz="2400" baseline="0"/>
            </a:lvl1pPr>
          </a:lstStyle>
          <a:p>
            <a:pPr lvl="0"/>
            <a:r>
              <a:rPr lang="zh-CN" altLang="en-US" noProof="1" smtClean="0"/>
              <a:t>单击图标添加图片</a:t>
            </a:r>
            <a:endParaRPr lang="en-US" noProof="1"/>
          </a:p>
        </p:txBody>
      </p:sp>
      <p:sp>
        <p:nvSpPr>
          <p:cNvPr id="17" name="Picture Placeholder 13"/>
          <p:cNvSpPr>
            <a:spLocks noGrp="1" noChangeAspect="1"/>
          </p:cNvSpPr>
          <p:nvPr>
            <p:ph type="pic" sz="quarter" idx="29"/>
          </p:nvPr>
        </p:nvSpPr>
        <p:spPr>
          <a:xfrm>
            <a:off x="15045845" y="8778240"/>
            <a:ext cx="2653195" cy="2651504"/>
          </a:xfrm>
          <a:prstGeom prst="ellipse">
            <a:avLst/>
          </a:prstGeom>
        </p:spPr>
        <p:txBody>
          <a:bodyPr>
            <a:noAutofit/>
          </a:bodyPr>
          <a:lstStyle>
            <a:lvl1pPr marL="0" indent="0">
              <a:lnSpc>
                <a:spcPct val="130000"/>
              </a:lnSpc>
              <a:buNone/>
              <a:defRPr sz="2400" baseline="0"/>
            </a:lvl1pPr>
          </a:lstStyle>
          <a:p>
            <a:pPr lvl="0"/>
            <a:r>
              <a:rPr lang="zh-CN" altLang="en-US" noProof="1" smtClean="0"/>
              <a:t>单击图标添加图片</a:t>
            </a:r>
            <a:endParaRPr lang="en-US" noProof="1"/>
          </a:p>
        </p:txBody>
      </p:sp>
      <p:sp>
        <p:nvSpPr>
          <p:cNvPr id="9" name="Date Placeholder 3"/>
          <p:cNvSpPr>
            <a:spLocks noGrp="1"/>
          </p:cNvSpPr>
          <p:nvPr>
            <p:ph type="dt" sz="half" idx="30"/>
          </p:nvPr>
        </p:nvSpPr>
        <p:spPr/>
        <p:txBody>
          <a:bodyPr/>
          <a:lstStyle>
            <a:lvl1pPr>
              <a:defRPr/>
            </a:lvl1pPr>
          </a:lstStyle>
          <a:p>
            <a:endParaRPr lang="zh-CN" altLang="zh-CN"/>
          </a:p>
        </p:txBody>
      </p:sp>
      <p:sp>
        <p:nvSpPr>
          <p:cNvPr id="10" name="Footer Placeholder 4"/>
          <p:cNvSpPr>
            <a:spLocks noGrp="1"/>
          </p:cNvSpPr>
          <p:nvPr>
            <p:ph type="ftr" sz="quarter" idx="31"/>
          </p:nvPr>
        </p:nvSpPr>
        <p:spPr/>
        <p:txBody>
          <a:bodyPr/>
          <a:lstStyle>
            <a:lvl1pPr>
              <a:defRPr/>
            </a:lvl1pPr>
          </a:lstStyle>
          <a:p>
            <a:endParaRPr lang="zh-CN" altLang="zh-CN"/>
          </a:p>
        </p:txBody>
      </p:sp>
    </p:spTree>
    <p:extLst>
      <p:ext uri="{BB962C8B-B14F-4D97-AF65-F5344CB8AC3E}">
        <p14:creationId xmlns:p14="http://schemas.microsoft.com/office/powerpoint/2010/main" val="137545834"/>
      </p:ext>
    </p:extLst>
  </p:cSld>
  <p:clrMapOvr>
    <a:masterClrMapping/>
  </p:clrMapOvr>
  <p:transition advTm="2000">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rtfolio with 8 images">
    <p:spTree>
      <p:nvGrpSpPr>
        <p:cNvPr id="1" name=""/>
        <p:cNvGrpSpPr/>
        <p:nvPr/>
      </p:nvGrpSpPr>
      <p:grpSpPr>
        <a:xfrm>
          <a:off x="0" y="0"/>
          <a:ext cx="0" cy="0"/>
          <a:chOff x="0" y="0"/>
          <a:chExt cx="0" cy="0"/>
        </a:xfrm>
      </p:grpSpPr>
      <p:sp>
        <p:nvSpPr>
          <p:cNvPr id="26" name="Picture Placeholder 13"/>
          <p:cNvSpPr>
            <a:spLocks noGrp="1"/>
          </p:cNvSpPr>
          <p:nvPr>
            <p:ph type="pic" sz="quarter" idx="30"/>
          </p:nvPr>
        </p:nvSpPr>
        <p:spPr>
          <a:xfrm>
            <a:off x="12397098" y="7664941"/>
            <a:ext cx="4432550" cy="2493963"/>
          </a:xfrm>
          <a:prstGeom prst="rect">
            <a:avLst/>
          </a:prstGeom>
          <a:effectLst/>
        </p:spPr>
        <p:txBody>
          <a:bodyPr>
            <a:normAutofit/>
          </a:bodyPr>
          <a:lstStyle>
            <a:lvl1pPr marL="0" indent="0">
              <a:buNone/>
              <a:defRPr sz="4200">
                <a:ln>
                  <a:noFill/>
                </a:ln>
                <a:solidFill>
                  <a:schemeClr val="bg1">
                    <a:lumMod val="85000"/>
                  </a:schemeClr>
                </a:solidFill>
              </a:defRPr>
            </a:lvl1pPr>
          </a:lstStyle>
          <a:p>
            <a:pPr lvl="0"/>
            <a:endParaRPr lang="en-US" noProof="1"/>
          </a:p>
        </p:txBody>
      </p:sp>
      <p:sp>
        <p:nvSpPr>
          <p:cNvPr id="27" name="Picture Placeholder 13"/>
          <p:cNvSpPr>
            <a:spLocks noGrp="1"/>
          </p:cNvSpPr>
          <p:nvPr>
            <p:ph type="pic" sz="quarter" idx="31"/>
          </p:nvPr>
        </p:nvSpPr>
        <p:spPr>
          <a:xfrm>
            <a:off x="7618381" y="7664941"/>
            <a:ext cx="4432550" cy="2493963"/>
          </a:xfrm>
          <a:prstGeom prst="rect">
            <a:avLst/>
          </a:prstGeom>
          <a:effectLst/>
        </p:spPr>
        <p:txBody>
          <a:bodyPr>
            <a:normAutofit/>
          </a:bodyPr>
          <a:lstStyle>
            <a:lvl1pPr marL="0" indent="0">
              <a:buNone/>
              <a:defRPr sz="4200">
                <a:ln>
                  <a:noFill/>
                </a:ln>
                <a:solidFill>
                  <a:schemeClr val="bg1">
                    <a:lumMod val="85000"/>
                  </a:schemeClr>
                </a:solidFill>
              </a:defRPr>
            </a:lvl1pPr>
          </a:lstStyle>
          <a:p>
            <a:pPr lvl="0"/>
            <a:endParaRPr lang="en-US" noProof="1"/>
          </a:p>
        </p:txBody>
      </p:sp>
      <p:sp>
        <p:nvSpPr>
          <p:cNvPr id="28" name="Picture Placeholder 13"/>
          <p:cNvSpPr>
            <a:spLocks noGrp="1"/>
          </p:cNvSpPr>
          <p:nvPr>
            <p:ph type="pic" sz="quarter" idx="32"/>
          </p:nvPr>
        </p:nvSpPr>
        <p:spPr>
          <a:xfrm>
            <a:off x="17162937" y="7664941"/>
            <a:ext cx="4432550" cy="2493963"/>
          </a:xfrm>
          <a:prstGeom prst="rect">
            <a:avLst/>
          </a:prstGeom>
          <a:effectLst/>
        </p:spPr>
        <p:txBody>
          <a:bodyPr>
            <a:normAutofit/>
          </a:bodyPr>
          <a:lstStyle>
            <a:lvl1pPr marL="0" indent="0">
              <a:buNone/>
              <a:defRPr sz="4200">
                <a:ln>
                  <a:noFill/>
                </a:ln>
                <a:solidFill>
                  <a:schemeClr val="bg1">
                    <a:lumMod val="85000"/>
                  </a:schemeClr>
                </a:solidFill>
              </a:defRPr>
            </a:lvl1pPr>
          </a:lstStyle>
          <a:p>
            <a:pPr lvl="0"/>
            <a:endParaRPr lang="en-US" noProof="1"/>
          </a:p>
        </p:txBody>
      </p:sp>
      <p:sp>
        <p:nvSpPr>
          <p:cNvPr id="29" name="Picture Placeholder 13"/>
          <p:cNvSpPr>
            <a:spLocks noGrp="1"/>
          </p:cNvSpPr>
          <p:nvPr>
            <p:ph type="pic" sz="quarter" idx="33"/>
          </p:nvPr>
        </p:nvSpPr>
        <p:spPr>
          <a:xfrm>
            <a:off x="2844425" y="7664941"/>
            <a:ext cx="4432550" cy="2493963"/>
          </a:xfrm>
          <a:prstGeom prst="rect">
            <a:avLst/>
          </a:prstGeom>
          <a:effectLst/>
        </p:spPr>
        <p:txBody>
          <a:bodyPr>
            <a:normAutofit/>
          </a:bodyPr>
          <a:lstStyle>
            <a:lvl1pPr marL="0" indent="0">
              <a:buNone/>
              <a:defRPr sz="4200">
                <a:ln>
                  <a:noFill/>
                </a:ln>
                <a:solidFill>
                  <a:schemeClr val="bg1">
                    <a:lumMod val="85000"/>
                  </a:schemeClr>
                </a:solidFill>
              </a:defRPr>
            </a:lvl1pPr>
          </a:lstStyle>
          <a:p>
            <a:pPr lvl="0"/>
            <a:endParaRPr lang="en-US" noProof="1"/>
          </a:p>
        </p:txBody>
      </p:sp>
      <p:sp>
        <p:nvSpPr>
          <p:cNvPr id="30" name="Picture Placeholder 13"/>
          <p:cNvSpPr>
            <a:spLocks noGrp="1"/>
          </p:cNvSpPr>
          <p:nvPr>
            <p:ph type="pic" sz="quarter" idx="34"/>
          </p:nvPr>
        </p:nvSpPr>
        <p:spPr>
          <a:xfrm>
            <a:off x="12397098" y="2727816"/>
            <a:ext cx="4432550" cy="2493963"/>
          </a:xfrm>
          <a:prstGeom prst="rect">
            <a:avLst/>
          </a:prstGeom>
          <a:effectLst/>
        </p:spPr>
        <p:txBody>
          <a:bodyPr>
            <a:normAutofit/>
          </a:bodyPr>
          <a:lstStyle>
            <a:lvl1pPr marL="0" indent="0">
              <a:buNone/>
              <a:defRPr sz="4200">
                <a:ln>
                  <a:noFill/>
                </a:ln>
                <a:solidFill>
                  <a:schemeClr val="bg1">
                    <a:lumMod val="85000"/>
                  </a:schemeClr>
                </a:solidFill>
              </a:defRPr>
            </a:lvl1pPr>
          </a:lstStyle>
          <a:p>
            <a:pPr lvl="0"/>
            <a:endParaRPr lang="en-US" noProof="1"/>
          </a:p>
        </p:txBody>
      </p:sp>
      <p:sp>
        <p:nvSpPr>
          <p:cNvPr id="31" name="Picture Placeholder 13"/>
          <p:cNvSpPr>
            <a:spLocks noGrp="1"/>
          </p:cNvSpPr>
          <p:nvPr>
            <p:ph type="pic" sz="quarter" idx="35"/>
          </p:nvPr>
        </p:nvSpPr>
        <p:spPr>
          <a:xfrm>
            <a:off x="7618381" y="2727816"/>
            <a:ext cx="4432550" cy="2493963"/>
          </a:xfrm>
          <a:prstGeom prst="rect">
            <a:avLst/>
          </a:prstGeom>
          <a:effectLst/>
        </p:spPr>
        <p:txBody>
          <a:bodyPr>
            <a:normAutofit/>
          </a:bodyPr>
          <a:lstStyle>
            <a:lvl1pPr marL="0" indent="0">
              <a:buNone/>
              <a:defRPr sz="4200">
                <a:ln>
                  <a:noFill/>
                </a:ln>
                <a:solidFill>
                  <a:schemeClr val="bg1">
                    <a:lumMod val="85000"/>
                  </a:schemeClr>
                </a:solidFill>
              </a:defRPr>
            </a:lvl1pPr>
          </a:lstStyle>
          <a:p>
            <a:pPr lvl="0"/>
            <a:endParaRPr lang="en-US" noProof="1"/>
          </a:p>
        </p:txBody>
      </p:sp>
      <p:sp>
        <p:nvSpPr>
          <p:cNvPr id="32" name="Picture Placeholder 13"/>
          <p:cNvSpPr>
            <a:spLocks noGrp="1"/>
          </p:cNvSpPr>
          <p:nvPr>
            <p:ph type="pic" sz="quarter" idx="36"/>
          </p:nvPr>
        </p:nvSpPr>
        <p:spPr>
          <a:xfrm>
            <a:off x="17162937" y="2727816"/>
            <a:ext cx="4432550" cy="2493963"/>
          </a:xfrm>
          <a:prstGeom prst="rect">
            <a:avLst/>
          </a:prstGeom>
          <a:effectLst/>
        </p:spPr>
        <p:txBody>
          <a:bodyPr>
            <a:normAutofit/>
          </a:bodyPr>
          <a:lstStyle>
            <a:lvl1pPr marL="0" indent="0">
              <a:buNone/>
              <a:defRPr sz="4200">
                <a:ln>
                  <a:noFill/>
                </a:ln>
                <a:solidFill>
                  <a:schemeClr val="bg1">
                    <a:lumMod val="85000"/>
                  </a:schemeClr>
                </a:solidFill>
              </a:defRPr>
            </a:lvl1pPr>
          </a:lstStyle>
          <a:p>
            <a:pPr lvl="0"/>
            <a:endParaRPr lang="en-US" noProof="1"/>
          </a:p>
        </p:txBody>
      </p:sp>
      <p:sp>
        <p:nvSpPr>
          <p:cNvPr id="33" name="Picture Placeholder 13"/>
          <p:cNvSpPr>
            <a:spLocks noGrp="1"/>
          </p:cNvSpPr>
          <p:nvPr>
            <p:ph type="pic" sz="quarter" idx="37"/>
          </p:nvPr>
        </p:nvSpPr>
        <p:spPr>
          <a:xfrm>
            <a:off x="2844425" y="2727816"/>
            <a:ext cx="4432550" cy="2493963"/>
          </a:xfrm>
          <a:prstGeom prst="rect">
            <a:avLst/>
          </a:prstGeom>
          <a:effectLst/>
        </p:spPr>
        <p:txBody>
          <a:bodyPr>
            <a:normAutofit/>
          </a:bodyPr>
          <a:lstStyle>
            <a:lvl1pPr marL="0" indent="0">
              <a:buNone/>
              <a:defRPr sz="4200">
                <a:ln>
                  <a:noFill/>
                </a:ln>
                <a:solidFill>
                  <a:schemeClr val="bg1">
                    <a:lumMod val="85000"/>
                  </a:schemeClr>
                </a:solidFill>
              </a:defRPr>
            </a:lvl1pPr>
          </a:lstStyle>
          <a:p>
            <a:pPr lvl="0"/>
            <a:endParaRPr lang="en-US" noProof="1"/>
          </a:p>
        </p:txBody>
      </p:sp>
      <p:sp>
        <p:nvSpPr>
          <p:cNvPr id="10" name="Date Placeholder 3"/>
          <p:cNvSpPr>
            <a:spLocks noGrp="1"/>
          </p:cNvSpPr>
          <p:nvPr>
            <p:ph type="dt" sz="half" idx="38"/>
          </p:nvPr>
        </p:nvSpPr>
        <p:spPr/>
        <p:txBody>
          <a:bodyPr/>
          <a:lstStyle>
            <a:lvl1pPr>
              <a:defRPr/>
            </a:lvl1pPr>
          </a:lstStyle>
          <a:p>
            <a:endParaRPr lang="zh-CN" altLang="zh-CN"/>
          </a:p>
        </p:txBody>
      </p:sp>
      <p:sp>
        <p:nvSpPr>
          <p:cNvPr id="11" name="Footer Placeholder 4"/>
          <p:cNvSpPr>
            <a:spLocks noGrp="1"/>
          </p:cNvSpPr>
          <p:nvPr>
            <p:ph type="ftr" sz="quarter" idx="39"/>
          </p:nvPr>
        </p:nvSpPr>
        <p:spPr/>
        <p:txBody>
          <a:bodyPr/>
          <a:lstStyle>
            <a:lvl1pPr>
              <a:defRPr/>
            </a:lvl1pPr>
          </a:lstStyle>
          <a:p>
            <a:endParaRPr lang="zh-CN" altLang="zh-CN"/>
          </a:p>
        </p:txBody>
      </p:sp>
    </p:spTree>
    <p:extLst>
      <p:ext uri="{BB962C8B-B14F-4D97-AF65-F5344CB8AC3E}">
        <p14:creationId xmlns:p14="http://schemas.microsoft.com/office/powerpoint/2010/main" val="3990384579"/>
      </p:ext>
    </p:extLst>
  </p:cSld>
  <p:clrMapOvr>
    <a:masterClrMapping/>
  </p:clrMapOvr>
  <p:transition advTm="2000">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Our Clients Square">
    <p:spTree>
      <p:nvGrpSpPr>
        <p:cNvPr id="1" name=""/>
        <p:cNvGrpSpPr/>
        <p:nvPr/>
      </p:nvGrpSpPr>
      <p:grpSpPr>
        <a:xfrm>
          <a:off x="0" y="0"/>
          <a:ext cx="0" cy="0"/>
          <a:chOff x="0" y="0"/>
          <a:chExt cx="0" cy="0"/>
        </a:xfrm>
      </p:grpSpPr>
      <p:sp>
        <p:nvSpPr>
          <p:cNvPr id="79" name="Picture Placeholder 2"/>
          <p:cNvSpPr>
            <a:spLocks noGrp="1"/>
          </p:cNvSpPr>
          <p:nvPr>
            <p:ph type="pic" sz="quarter" idx="13"/>
          </p:nvPr>
        </p:nvSpPr>
        <p:spPr>
          <a:xfrm>
            <a:off x="3101313" y="3040937"/>
            <a:ext cx="2822817" cy="2822816"/>
          </a:xfrm>
          <a:prstGeom prst="rect">
            <a:avLst/>
          </a:prstGeom>
          <a:solidFill>
            <a:schemeClr val="bg1">
              <a:lumMod val="95000"/>
            </a:schemeClr>
          </a:solidFill>
        </p:spPr>
        <p:txBody>
          <a:bodyPr>
            <a:normAutofit/>
          </a:bodyPr>
          <a:lstStyle>
            <a:lvl1pPr marL="0" indent="0">
              <a:buNone/>
              <a:defRPr sz="2800">
                <a:latin typeface="Lato Light"/>
                <a:cs typeface="Lato Light"/>
              </a:defRPr>
            </a:lvl1pPr>
          </a:lstStyle>
          <a:p>
            <a:pPr lvl="0"/>
            <a:endParaRPr lang="en-US" noProof="1"/>
          </a:p>
        </p:txBody>
      </p:sp>
      <p:sp>
        <p:nvSpPr>
          <p:cNvPr id="80" name="Picture Placeholder 2"/>
          <p:cNvSpPr>
            <a:spLocks noGrp="1"/>
          </p:cNvSpPr>
          <p:nvPr>
            <p:ph type="pic" sz="quarter" idx="14"/>
          </p:nvPr>
        </p:nvSpPr>
        <p:spPr>
          <a:xfrm>
            <a:off x="6159690" y="3040937"/>
            <a:ext cx="2822817" cy="2822816"/>
          </a:xfrm>
          <a:prstGeom prst="rect">
            <a:avLst/>
          </a:prstGeom>
          <a:solidFill>
            <a:schemeClr val="bg1">
              <a:lumMod val="95000"/>
            </a:schemeClr>
          </a:solidFill>
        </p:spPr>
        <p:txBody>
          <a:bodyPr>
            <a:normAutofit/>
          </a:bodyPr>
          <a:lstStyle>
            <a:lvl1pPr marL="0" indent="0">
              <a:buNone/>
              <a:defRPr sz="2800">
                <a:latin typeface="Lato Light"/>
                <a:cs typeface="Lato Light"/>
              </a:defRPr>
            </a:lvl1pPr>
          </a:lstStyle>
          <a:p>
            <a:pPr lvl="0"/>
            <a:endParaRPr lang="en-US" noProof="1"/>
          </a:p>
        </p:txBody>
      </p:sp>
      <p:sp>
        <p:nvSpPr>
          <p:cNvPr id="81" name="Picture Placeholder 2"/>
          <p:cNvSpPr>
            <a:spLocks noGrp="1"/>
          </p:cNvSpPr>
          <p:nvPr>
            <p:ph type="pic" sz="quarter" idx="15"/>
          </p:nvPr>
        </p:nvSpPr>
        <p:spPr>
          <a:xfrm>
            <a:off x="9218066" y="3040937"/>
            <a:ext cx="2822817" cy="2822816"/>
          </a:xfrm>
          <a:prstGeom prst="rect">
            <a:avLst/>
          </a:prstGeom>
          <a:solidFill>
            <a:schemeClr val="bg1">
              <a:lumMod val="95000"/>
            </a:schemeClr>
          </a:solidFill>
        </p:spPr>
        <p:txBody>
          <a:bodyPr>
            <a:normAutofit/>
          </a:bodyPr>
          <a:lstStyle>
            <a:lvl1pPr marL="0" indent="0">
              <a:buNone/>
              <a:defRPr sz="2800">
                <a:latin typeface="Lato Light"/>
                <a:cs typeface="Lato Light"/>
              </a:defRPr>
            </a:lvl1pPr>
          </a:lstStyle>
          <a:p>
            <a:pPr lvl="0"/>
            <a:endParaRPr lang="en-US" noProof="1"/>
          </a:p>
        </p:txBody>
      </p:sp>
      <p:sp>
        <p:nvSpPr>
          <p:cNvPr id="82" name="Picture Placeholder 2"/>
          <p:cNvSpPr>
            <a:spLocks noGrp="1"/>
          </p:cNvSpPr>
          <p:nvPr>
            <p:ph type="pic" sz="quarter" idx="16"/>
          </p:nvPr>
        </p:nvSpPr>
        <p:spPr>
          <a:xfrm>
            <a:off x="12276443" y="3040937"/>
            <a:ext cx="2822817" cy="2822816"/>
          </a:xfrm>
          <a:prstGeom prst="rect">
            <a:avLst/>
          </a:prstGeom>
          <a:solidFill>
            <a:schemeClr val="bg1">
              <a:lumMod val="95000"/>
            </a:schemeClr>
          </a:solidFill>
        </p:spPr>
        <p:txBody>
          <a:bodyPr>
            <a:normAutofit/>
          </a:bodyPr>
          <a:lstStyle>
            <a:lvl1pPr marL="0" indent="0">
              <a:buNone/>
              <a:defRPr sz="2800">
                <a:latin typeface="Lato Light"/>
                <a:cs typeface="Lato Light"/>
              </a:defRPr>
            </a:lvl1pPr>
          </a:lstStyle>
          <a:p>
            <a:pPr lvl="0"/>
            <a:endParaRPr lang="en-US" noProof="1"/>
          </a:p>
        </p:txBody>
      </p:sp>
      <p:sp>
        <p:nvSpPr>
          <p:cNvPr id="83" name="Picture Placeholder 2"/>
          <p:cNvSpPr>
            <a:spLocks noGrp="1"/>
          </p:cNvSpPr>
          <p:nvPr>
            <p:ph type="pic" sz="quarter" idx="17"/>
          </p:nvPr>
        </p:nvSpPr>
        <p:spPr>
          <a:xfrm>
            <a:off x="15334820" y="3040937"/>
            <a:ext cx="2822817" cy="2822816"/>
          </a:xfrm>
          <a:prstGeom prst="rect">
            <a:avLst/>
          </a:prstGeom>
          <a:solidFill>
            <a:schemeClr val="bg1">
              <a:lumMod val="95000"/>
            </a:schemeClr>
          </a:solidFill>
        </p:spPr>
        <p:txBody>
          <a:bodyPr>
            <a:normAutofit/>
          </a:bodyPr>
          <a:lstStyle>
            <a:lvl1pPr marL="0" indent="0">
              <a:buNone/>
              <a:defRPr sz="2800">
                <a:latin typeface="Lato Light"/>
                <a:cs typeface="Lato Light"/>
              </a:defRPr>
            </a:lvl1pPr>
          </a:lstStyle>
          <a:p>
            <a:pPr lvl="0"/>
            <a:endParaRPr lang="en-US" noProof="1"/>
          </a:p>
        </p:txBody>
      </p:sp>
      <p:sp>
        <p:nvSpPr>
          <p:cNvPr id="84" name="Picture Placeholder 2"/>
          <p:cNvSpPr>
            <a:spLocks noGrp="1"/>
          </p:cNvSpPr>
          <p:nvPr>
            <p:ph type="pic" sz="quarter" idx="18"/>
          </p:nvPr>
        </p:nvSpPr>
        <p:spPr>
          <a:xfrm>
            <a:off x="18393197" y="3040937"/>
            <a:ext cx="2822817" cy="2822816"/>
          </a:xfrm>
          <a:prstGeom prst="rect">
            <a:avLst/>
          </a:prstGeom>
          <a:solidFill>
            <a:schemeClr val="bg1">
              <a:lumMod val="95000"/>
            </a:schemeClr>
          </a:solidFill>
        </p:spPr>
        <p:txBody>
          <a:bodyPr>
            <a:normAutofit/>
          </a:bodyPr>
          <a:lstStyle>
            <a:lvl1pPr marL="0" indent="0">
              <a:buNone/>
              <a:defRPr sz="2800">
                <a:latin typeface="Lato Light"/>
                <a:cs typeface="Lato Light"/>
              </a:defRPr>
            </a:lvl1pPr>
          </a:lstStyle>
          <a:p>
            <a:pPr lvl="0"/>
            <a:endParaRPr lang="en-US" noProof="1"/>
          </a:p>
        </p:txBody>
      </p:sp>
      <p:sp>
        <p:nvSpPr>
          <p:cNvPr id="91" name="Picture Placeholder 2"/>
          <p:cNvSpPr>
            <a:spLocks noGrp="1"/>
          </p:cNvSpPr>
          <p:nvPr>
            <p:ph type="pic" sz="quarter" idx="19"/>
          </p:nvPr>
        </p:nvSpPr>
        <p:spPr>
          <a:xfrm>
            <a:off x="3101313" y="6107297"/>
            <a:ext cx="2822817" cy="2822816"/>
          </a:xfrm>
          <a:prstGeom prst="rect">
            <a:avLst/>
          </a:prstGeom>
          <a:solidFill>
            <a:schemeClr val="bg1">
              <a:lumMod val="95000"/>
            </a:schemeClr>
          </a:solidFill>
        </p:spPr>
        <p:txBody>
          <a:bodyPr>
            <a:normAutofit/>
          </a:bodyPr>
          <a:lstStyle>
            <a:lvl1pPr marL="0" indent="0">
              <a:buNone/>
              <a:defRPr sz="2800">
                <a:latin typeface="Lato Light"/>
                <a:cs typeface="Lato Light"/>
              </a:defRPr>
            </a:lvl1pPr>
          </a:lstStyle>
          <a:p>
            <a:pPr lvl="0"/>
            <a:endParaRPr lang="en-US" noProof="1"/>
          </a:p>
        </p:txBody>
      </p:sp>
      <p:sp>
        <p:nvSpPr>
          <p:cNvPr id="92" name="Picture Placeholder 2"/>
          <p:cNvSpPr>
            <a:spLocks noGrp="1"/>
          </p:cNvSpPr>
          <p:nvPr>
            <p:ph type="pic" sz="quarter" idx="20"/>
          </p:nvPr>
        </p:nvSpPr>
        <p:spPr>
          <a:xfrm>
            <a:off x="6159690" y="6107297"/>
            <a:ext cx="2822817" cy="2822816"/>
          </a:xfrm>
          <a:prstGeom prst="rect">
            <a:avLst/>
          </a:prstGeom>
          <a:solidFill>
            <a:schemeClr val="bg1">
              <a:lumMod val="95000"/>
            </a:schemeClr>
          </a:solidFill>
        </p:spPr>
        <p:txBody>
          <a:bodyPr>
            <a:normAutofit/>
          </a:bodyPr>
          <a:lstStyle>
            <a:lvl1pPr marL="0" indent="0">
              <a:buNone/>
              <a:defRPr sz="2800">
                <a:latin typeface="Lato Light"/>
                <a:cs typeface="Lato Light"/>
              </a:defRPr>
            </a:lvl1pPr>
          </a:lstStyle>
          <a:p>
            <a:pPr lvl="0"/>
            <a:endParaRPr lang="en-US" noProof="1"/>
          </a:p>
        </p:txBody>
      </p:sp>
      <p:sp>
        <p:nvSpPr>
          <p:cNvPr id="93" name="Picture Placeholder 2"/>
          <p:cNvSpPr>
            <a:spLocks noGrp="1"/>
          </p:cNvSpPr>
          <p:nvPr>
            <p:ph type="pic" sz="quarter" idx="21"/>
          </p:nvPr>
        </p:nvSpPr>
        <p:spPr>
          <a:xfrm>
            <a:off x="9218066" y="6107297"/>
            <a:ext cx="2822817" cy="2822816"/>
          </a:xfrm>
          <a:prstGeom prst="rect">
            <a:avLst/>
          </a:prstGeom>
          <a:solidFill>
            <a:schemeClr val="bg1">
              <a:lumMod val="95000"/>
            </a:schemeClr>
          </a:solidFill>
        </p:spPr>
        <p:txBody>
          <a:bodyPr>
            <a:normAutofit/>
          </a:bodyPr>
          <a:lstStyle>
            <a:lvl1pPr marL="0" indent="0">
              <a:buNone/>
              <a:defRPr sz="2800">
                <a:latin typeface="Lato Light"/>
                <a:cs typeface="Lato Light"/>
              </a:defRPr>
            </a:lvl1pPr>
          </a:lstStyle>
          <a:p>
            <a:pPr lvl="0"/>
            <a:endParaRPr lang="en-US" noProof="1"/>
          </a:p>
        </p:txBody>
      </p:sp>
      <p:sp>
        <p:nvSpPr>
          <p:cNvPr id="94" name="Picture Placeholder 2"/>
          <p:cNvSpPr>
            <a:spLocks noGrp="1"/>
          </p:cNvSpPr>
          <p:nvPr>
            <p:ph type="pic" sz="quarter" idx="22"/>
          </p:nvPr>
        </p:nvSpPr>
        <p:spPr>
          <a:xfrm>
            <a:off x="12276443" y="6107297"/>
            <a:ext cx="2822817" cy="2822816"/>
          </a:xfrm>
          <a:prstGeom prst="rect">
            <a:avLst/>
          </a:prstGeom>
          <a:solidFill>
            <a:schemeClr val="bg1">
              <a:lumMod val="95000"/>
            </a:schemeClr>
          </a:solidFill>
        </p:spPr>
        <p:txBody>
          <a:bodyPr>
            <a:normAutofit/>
          </a:bodyPr>
          <a:lstStyle>
            <a:lvl1pPr marL="0" indent="0">
              <a:buNone/>
              <a:defRPr sz="2800">
                <a:latin typeface="Lato Light"/>
                <a:cs typeface="Lato Light"/>
              </a:defRPr>
            </a:lvl1pPr>
          </a:lstStyle>
          <a:p>
            <a:pPr lvl="0"/>
            <a:endParaRPr lang="en-US" noProof="1"/>
          </a:p>
        </p:txBody>
      </p:sp>
      <p:sp>
        <p:nvSpPr>
          <p:cNvPr id="95" name="Picture Placeholder 2"/>
          <p:cNvSpPr>
            <a:spLocks noGrp="1"/>
          </p:cNvSpPr>
          <p:nvPr>
            <p:ph type="pic" sz="quarter" idx="23"/>
          </p:nvPr>
        </p:nvSpPr>
        <p:spPr>
          <a:xfrm>
            <a:off x="15334820" y="6107297"/>
            <a:ext cx="2822817" cy="2822816"/>
          </a:xfrm>
          <a:prstGeom prst="rect">
            <a:avLst/>
          </a:prstGeom>
          <a:solidFill>
            <a:schemeClr val="bg1">
              <a:lumMod val="95000"/>
            </a:schemeClr>
          </a:solidFill>
        </p:spPr>
        <p:txBody>
          <a:bodyPr>
            <a:normAutofit/>
          </a:bodyPr>
          <a:lstStyle>
            <a:lvl1pPr marL="0" indent="0">
              <a:buNone/>
              <a:defRPr sz="2800">
                <a:latin typeface="Lato Light"/>
                <a:cs typeface="Lato Light"/>
              </a:defRPr>
            </a:lvl1pPr>
          </a:lstStyle>
          <a:p>
            <a:pPr lvl="0"/>
            <a:endParaRPr lang="en-US" noProof="1"/>
          </a:p>
        </p:txBody>
      </p:sp>
      <p:sp>
        <p:nvSpPr>
          <p:cNvPr id="96" name="Picture Placeholder 2"/>
          <p:cNvSpPr>
            <a:spLocks noGrp="1"/>
          </p:cNvSpPr>
          <p:nvPr>
            <p:ph type="pic" sz="quarter" idx="24"/>
          </p:nvPr>
        </p:nvSpPr>
        <p:spPr>
          <a:xfrm>
            <a:off x="18393197" y="6107297"/>
            <a:ext cx="2822817" cy="2822816"/>
          </a:xfrm>
          <a:prstGeom prst="rect">
            <a:avLst/>
          </a:prstGeom>
          <a:solidFill>
            <a:schemeClr val="bg1">
              <a:lumMod val="95000"/>
            </a:schemeClr>
          </a:solidFill>
        </p:spPr>
        <p:txBody>
          <a:bodyPr>
            <a:normAutofit/>
          </a:bodyPr>
          <a:lstStyle>
            <a:lvl1pPr marL="0" indent="0">
              <a:buNone/>
              <a:defRPr sz="2800">
                <a:latin typeface="Lato Light"/>
                <a:cs typeface="Lato Light"/>
              </a:defRPr>
            </a:lvl1pPr>
          </a:lstStyle>
          <a:p>
            <a:pPr lvl="0"/>
            <a:endParaRPr lang="en-US" noProof="1"/>
          </a:p>
        </p:txBody>
      </p:sp>
      <p:sp>
        <p:nvSpPr>
          <p:cNvPr id="103" name="Picture Placeholder 2"/>
          <p:cNvSpPr>
            <a:spLocks noGrp="1"/>
          </p:cNvSpPr>
          <p:nvPr>
            <p:ph type="pic" sz="quarter" idx="25"/>
          </p:nvPr>
        </p:nvSpPr>
        <p:spPr>
          <a:xfrm>
            <a:off x="3101313" y="9246575"/>
            <a:ext cx="2822817" cy="2822816"/>
          </a:xfrm>
          <a:prstGeom prst="rect">
            <a:avLst/>
          </a:prstGeom>
          <a:solidFill>
            <a:schemeClr val="bg1">
              <a:lumMod val="95000"/>
            </a:schemeClr>
          </a:solidFill>
        </p:spPr>
        <p:txBody>
          <a:bodyPr>
            <a:normAutofit/>
          </a:bodyPr>
          <a:lstStyle>
            <a:lvl1pPr marL="0" indent="0">
              <a:buNone/>
              <a:defRPr sz="2800">
                <a:latin typeface="Lato Light"/>
                <a:cs typeface="Lato Light"/>
              </a:defRPr>
            </a:lvl1pPr>
          </a:lstStyle>
          <a:p>
            <a:pPr lvl="0"/>
            <a:endParaRPr lang="en-US" noProof="1"/>
          </a:p>
        </p:txBody>
      </p:sp>
      <p:sp>
        <p:nvSpPr>
          <p:cNvPr id="104" name="Picture Placeholder 2"/>
          <p:cNvSpPr>
            <a:spLocks noGrp="1"/>
          </p:cNvSpPr>
          <p:nvPr>
            <p:ph type="pic" sz="quarter" idx="26"/>
          </p:nvPr>
        </p:nvSpPr>
        <p:spPr>
          <a:xfrm>
            <a:off x="6159690" y="9246575"/>
            <a:ext cx="2822817" cy="2822816"/>
          </a:xfrm>
          <a:prstGeom prst="rect">
            <a:avLst/>
          </a:prstGeom>
          <a:solidFill>
            <a:schemeClr val="bg1">
              <a:lumMod val="95000"/>
            </a:schemeClr>
          </a:solidFill>
        </p:spPr>
        <p:txBody>
          <a:bodyPr>
            <a:normAutofit/>
          </a:bodyPr>
          <a:lstStyle>
            <a:lvl1pPr marL="0" indent="0">
              <a:buNone/>
              <a:defRPr sz="2800">
                <a:latin typeface="Lato Light"/>
                <a:cs typeface="Lato Light"/>
              </a:defRPr>
            </a:lvl1pPr>
          </a:lstStyle>
          <a:p>
            <a:pPr lvl="0"/>
            <a:endParaRPr lang="en-US" noProof="1"/>
          </a:p>
        </p:txBody>
      </p:sp>
      <p:sp>
        <p:nvSpPr>
          <p:cNvPr id="105" name="Picture Placeholder 2"/>
          <p:cNvSpPr>
            <a:spLocks noGrp="1"/>
          </p:cNvSpPr>
          <p:nvPr>
            <p:ph type="pic" sz="quarter" idx="27"/>
          </p:nvPr>
        </p:nvSpPr>
        <p:spPr>
          <a:xfrm>
            <a:off x="9218066" y="9246575"/>
            <a:ext cx="2822817" cy="2822816"/>
          </a:xfrm>
          <a:prstGeom prst="rect">
            <a:avLst/>
          </a:prstGeom>
          <a:solidFill>
            <a:schemeClr val="bg1">
              <a:lumMod val="95000"/>
            </a:schemeClr>
          </a:solidFill>
        </p:spPr>
        <p:txBody>
          <a:bodyPr>
            <a:normAutofit/>
          </a:bodyPr>
          <a:lstStyle>
            <a:lvl1pPr marL="0" indent="0">
              <a:buNone/>
              <a:defRPr sz="2800">
                <a:latin typeface="Lato Light"/>
                <a:cs typeface="Lato Light"/>
              </a:defRPr>
            </a:lvl1pPr>
          </a:lstStyle>
          <a:p>
            <a:pPr lvl="0"/>
            <a:endParaRPr lang="en-US" noProof="1"/>
          </a:p>
        </p:txBody>
      </p:sp>
      <p:sp>
        <p:nvSpPr>
          <p:cNvPr id="106" name="Picture Placeholder 2"/>
          <p:cNvSpPr>
            <a:spLocks noGrp="1"/>
          </p:cNvSpPr>
          <p:nvPr>
            <p:ph type="pic" sz="quarter" idx="28"/>
          </p:nvPr>
        </p:nvSpPr>
        <p:spPr>
          <a:xfrm>
            <a:off x="12276443" y="9246575"/>
            <a:ext cx="2822817" cy="2822816"/>
          </a:xfrm>
          <a:prstGeom prst="rect">
            <a:avLst/>
          </a:prstGeom>
          <a:solidFill>
            <a:schemeClr val="bg1">
              <a:lumMod val="95000"/>
            </a:schemeClr>
          </a:solidFill>
        </p:spPr>
        <p:txBody>
          <a:bodyPr>
            <a:normAutofit/>
          </a:bodyPr>
          <a:lstStyle>
            <a:lvl1pPr marL="0" indent="0">
              <a:buNone/>
              <a:defRPr sz="2800">
                <a:latin typeface="Lato Light"/>
                <a:cs typeface="Lato Light"/>
              </a:defRPr>
            </a:lvl1pPr>
          </a:lstStyle>
          <a:p>
            <a:pPr lvl="0"/>
            <a:endParaRPr lang="en-US" noProof="1"/>
          </a:p>
        </p:txBody>
      </p:sp>
      <p:sp>
        <p:nvSpPr>
          <p:cNvPr id="107" name="Picture Placeholder 2"/>
          <p:cNvSpPr>
            <a:spLocks noGrp="1"/>
          </p:cNvSpPr>
          <p:nvPr>
            <p:ph type="pic" sz="quarter" idx="29"/>
          </p:nvPr>
        </p:nvSpPr>
        <p:spPr>
          <a:xfrm>
            <a:off x="15334820" y="9246575"/>
            <a:ext cx="2822817" cy="2822816"/>
          </a:xfrm>
          <a:prstGeom prst="rect">
            <a:avLst/>
          </a:prstGeom>
          <a:solidFill>
            <a:schemeClr val="bg1">
              <a:lumMod val="95000"/>
            </a:schemeClr>
          </a:solidFill>
        </p:spPr>
        <p:txBody>
          <a:bodyPr>
            <a:normAutofit/>
          </a:bodyPr>
          <a:lstStyle>
            <a:lvl1pPr marL="0" indent="0">
              <a:buNone/>
              <a:defRPr sz="2800">
                <a:latin typeface="Lato Light"/>
                <a:cs typeface="Lato Light"/>
              </a:defRPr>
            </a:lvl1pPr>
          </a:lstStyle>
          <a:p>
            <a:pPr lvl="0"/>
            <a:endParaRPr lang="en-US" noProof="1"/>
          </a:p>
        </p:txBody>
      </p:sp>
      <p:sp>
        <p:nvSpPr>
          <p:cNvPr id="108" name="Picture Placeholder 2"/>
          <p:cNvSpPr>
            <a:spLocks noGrp="1"/>
          </p:cNvSpPr>
          <p:nvPr>
            <p:ph type="pic" sz="quarter" idx="30"/>
          </p:nvPr>
        </p:nvSpPr>
        <p:spPr>
          <a:xfrm>
            <a:off x="18393197" y="9246575"/>
            <a:ext cx="2822817" cy="2822816"/>
          </a:xfrm>
          <a:prstGeom prst="rect">
            <a:avLst/>
          </a:prstGeom>
          <a:solidFill>
            <a:schemeClr val="bg1">
              <a:lumMod val="95000"/>
            </a:schemeClr>
          </a:solidFill>
        </p:spPr>
        <p:txBody>
          <a:bodyPr>
            <a:normAutofit/>
          </a:bodyPr>
          <a:lstStyle>
            <a:lvl1pPr marL="0" indent="0">
              <a:buNone/>
              <a:defRPr sz="2800">
                <a:latin typeface="Lato Light"/>
                <a:cs typeface="Lato Light"/>
              </a:defRPr>
            </a:lvl1pPr>
          </a:lstStyle>
          <a:p>
            <a:pPr lvl="0"/>
            <a:endParaRPr lang="en-US" noProof="1"/>
          </a:p>
        </p:txBody>
      </p:sp>
      <p:sp>
        <p:nvSpPr>
          <p:cNvPr id="20" name="Date Placeholder 3"/>
          <p:cNvSpPr>
            <a:spLocks noGrp="1"/>
          </p:cNvSpPr>
          <p:nvPr>
            <p:ph type="dt" sz="half" idx="31"/>
          </p:nvPr>
        </p:nvSpPr>
        <p:spPr/>
        <p:txBody>
          <a:bodyPr/>
          <a:lstStyle>
            <a:lvl1pPr>
              <a:defRPr/>
            </a:lvl1pPr>
          </a:lstStyle>
          <a:p>
            <a:endParaRPr lang="zh-CN" altLang="zh-CN"/>
          </a:p>
        </p:txBody>
      </p:sp>
      <p:sp>
        <p:nvSpPr>
          <p:cNvPr id="21" name="Footer Placeholder 4"/>
          <p:cNvSpPr>
            <a:spLocks noGrp="1"/>
          </p:cNvSpPr>
          <p:nvPr>
            <p:ph type="ftr" sz="quarter" idx="32"/>
          </p:nvPr>
        </p:nvSpPr>
        <p:spPr/>
        <p:txBody>
          <a:bodyPr/>
          <a:lstStyle>
            <a:lvl1pPr>
              <a:defRPr/>
            </a:lvl1pPr>
          </a:lstStyle>
          <a:p>
            <a:endParaRPr lang="zh-CN" altLang="zh-CN"/>
          </a:p>
        </p:txBody>
      </p:sp>
    </p:spTree>
    <p:extLst>
      <p:ext uri="{BB962C8B-B14F-4D97-AF65-F5344CB8AC3E}">
        <p14:creationId xmlns:p14="http://schemas.microsoft.com/office/powerpoint/2010/main" val="2688630363"/>
      </p:ext>
    </p:extLst>
  </p:cSld>
  <p:clrMapOvr>
    <a:masterClrMapping/>
  </p:clrMapOvr>
  <p:transition advTm="2000">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Services">
    <p:spTree>
      <p:nvGrpSpPr>
        <p:cNvPr id="1" name=""/>
        <p:cNvGrpSpPr/>
        <p:nvPr/>
      </p:nvGrpSpPr>
      <p:grpSpPr>
        <a:xfrm>
          <a:off x="0" y="0"/>
          <a:ext cx="0" cy="0"/>
          <a:chOff x="0" y="0"/>
          <a:chExt cx="0" cy="0"/>
        </a:xfrm>
      </p:grpSpPr>
      <p:sp>
        <p:nvSpPr>
          <p:cNvPr id="11" name="Picture Placeholder 8"/>
          <p:cNvSpPr>
            <a:spLocks noGrp="1"/>
          </p:cNvSpPr>
          <p:nvPr>
            <p:ph type="pic" sz="quarter" idx="10"/>
          </p:nvPr>
        </p:nvSpPr>
        <p:spPr>
          <a:xfrm>
            <a:off x="0" y="3419724"/>
            <a:ext cx="24377650" cy="6316547"/>
          </a:xfrm>
          <a:prstGeom prst="rect">
            <a:avLst/>
          </a:prstGeom>
        </p:spPr>
        <p:txBody>
          <a:bodyPr>
            <a:normAutofit/>
          </a:bodyPr>
          <a:lstStyle>
            <a:lvl1pPr marL="0" indent="0">
              <a:buNone/>
              <a:defRPr sz="4200">
                <a:solidFill>
                  <a:schemeClr val="bg1">
                    <a:lumMod val="75000"/>
                  </a:schemeClr>
                </a:solidFill>
              </a:defRPr>
            </a:lvl1pPr>
          </a:lstStyle>
          <a:p>
            <a:pPr lvl="0"/>
            <a:endParaRPr lang="en-US" noProof="1"/>
          </a:p>
        </p:txBody>
      </p:sp>
      <p:sp>
        <p:nvSpPr>
          <p:cNvPr id="3" name="Date Placeholder 3"/>
          <p:cNvSpPr>
            <a:spLocks noGrp="1"/>
          </p:cNvSpPr>
          <p:nvPr>
            <p:ph type="dt" sz="half" idx="11"/>
          </p:nvPr>
        </p:nvSpPr>
        <p:spPr/>
        <p:txBody>
          <a:bodyPr/>
          <a:lstStyle>
            <a:lvl1pPr>
              <a:defRPr/>
            </a:lvl1pPr>
          </a:lstStyle>
          <a:p>
            <a:endParaRPr lang="zh-CN" altLang="zh-CN"/>
          </a:p>
        </p:txBody>
      </p:sp>
      <p:sp>
        <p:nvSpPr>
          <p:cNvPr id="4" name="Footer Placeholder 4"/>
          <p:cNvSpPr>
            <a:spLocks noGrp="1"/>
          </p:cNvSpPr>
          <p:nvPr>
            <p:ph type="ftr" sz="quarter" idx="12"/>
          </p:nvPr>
        </p:nvSpPr>
        <p:spPr/>
        <p:txBody>
          <a:bodyPr/>
          <a:lstStyle>
            <a:lvl1pPr>
              <a:defRPr/>
            </a:lvl1pPr>
          </a:lstStyle>
          <a:p>
            <a:endParaRPr lang="zh-CN" altLang="zh-CN"/>
          </a:p>
        </p:txBody>
      </p:sp>
    </p:spTree>
    <p:extLst>
      <p:ext uri="{BB962C8B-B14F-4D97-AF65-F5344CB8AC3E}">
        <p14:creationId xmlns:p14="http://schemas.microsoft.com/office/powerpoint/2010/main" val="915285053"/>
      </p:ext>
    </p:extLst>
  </p:cSld>
  <p:clrMapOvr>
    <a:masterClrMapping/>
  </p:clrMapOvr>
  <p:transition advTm="2000">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Full Image">
    <p:spTree>
      <p:nvGrpSpPr>
        <p:cNvPr id="1" name=""/>
        <p:cNvGrpSpPr/>
        <p:nvPr/>
      </p:nvGrpSpPr>
      <p:grpSpPr>
        <a:xfrm>
          <a:off x="0" y="0"/>
          <a:ext cx="0" cy="0"/>
          <a:chOff x="0" y="0"/>
          <a:chExt cx="0" cy="0"/>
        </a:xfrm>
      </p:grpSpPr>
      <p:sp>
        <p:nvSpPr>
          <p:cNvPr id="3" name="Rectangle 2"/>
          <p:cNvSpPr/>
          <p:nvPr userDrawn="1"/>
        </p:nvSpPr>
        <p:spPr>
          <a:xfrm>
            <a:off x="0" y="0"/>
            <a:ext cx="24377650" cy="13716000"/>
          </a:xfrm>
          <a:prstGeom prst="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defRPr/>
            </a:pPr>
            <a:endParaRPr lang="en-US" noProof="1"/>
          </a:p>
        </p:txBody>
      </p:sp>
      <p:sp>
        <p:nvSpPr>
          <p:cNvPr id="4" name="Picture Placeholder 13"/>
          <p:cNvSpPr>
            <a:spLocks noGrp="1"/>
          </p:cNvSpPr>
          <p:nvPr>
            <p:ph type="pic" sz="quarter" idx="13"/>
          </p:nvPr>
        </p:nvSpPr>
        <p:spPr>
          <a:xfrm>
            <a:off x="1" y="0"/>
            <a:ext cx="24423368" cy="13716000"/>
          </a:xfrm>
          <a:prstGeom prst="rect">
            <a:avLst/>
          </a:prstGeom>
          <a:effectLst/>
        </p:spPr>
        <p:txBody>
          <a:bodyPr>
            <a:normAutofit/>
          </a:bodyPr>
          <a:lstStyle>
            <a:lvl1pPr marL="0" indent="0">
              <a:buNone/>
              <a:defRPr sz="4200">
                <a:ln>
                  <a:noFill/>
                </a:ln>
                <a:solidFill>
                  <a:schemeClr val="bg1">
                    <a:lumMod val="85000"/>
                  </a:schemeClr>
                </a:solidFill>
              </a:defRPr>
            </a:lvl1pPr>
          </a:lstStyle>
          <a:p>
            <a:pPr lvl="0"/>
            <a:endParaRPr lang="en-US" noProof="1"/>
          </a:p>
        </p:txBody>
      </p:sp>
    </p:spTree>
    <p:extLst>
      <p:ext uri="{BB962C8B-B14F-4D97-AF65-F5344CB8AC3E}">
        <p14:creationId xmlns:p14="http://schemas.microsoft.com/office/powerpoint/2010/main" val="3910494903"/>
      </p:ext>
    </p:extLst>
  </p:cSld>
  <p:clrMapOvr>
    <a:masterClrMapping/>
  </p:clrMapOvr>
  <p:transition advTm="200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eet the team">
    <p:spTree>
      <p:nvGrpSpPr>
        <p:cNvPr id="1" name=""/>
        <p:cNvGrpSpPr/>
        <p:nvPr/>
      </p:nvGrpSpPr>
      <p:grpSpPr>
        <a:xfrm>
          <a:off x="0" y="0"/>
          <a:ext cx="0" cy="0"/>
          <a:chOff x="0" y="0"/>
          <a:chExt cx="0" cy="0"/>
        </a:xfrm>
      </p:grpSpPr>
      <p:sp>
        <p:nvSpPr>
          <p:cNvPr id="27" name="Picture Placeholder 13"/>
          <p:cNvSpPr>
            <a:spLocks noGrp="1"/>
          </p:cNvSpPr>
          <p:nvPr>
            <p:ph type="pic" sz="quarter" idx="13"/>
          </p:nvPr>
        </p:nvSpPr>
        <p:spPr>
          <a:xfrm>
            <a:off x="19279223" y="8280611"/>
            <a:ext cx="2691970" cy="3149044"/>
          </a:xfrm>
          <a:prstGeom prst="rect">
            <a:avLst/>
          </a:prstGeom>
          <a:effectLst/>
        </p:spPr>
        <p:txBody>
          <a:bodyPr>
            <a:normAutofit/>
          </a:bodyPr>
          <a:lstStyle>
            <a:lvl1pPr marL="0" indent="0">
              <a:buNone/>
              <a:defRPr sz="2800">
                <a:ln>
                  <a:noFill/>
                </a:ln>
                <a:solidFill>
                  <a:schemeClr val="bg1">
                    <a:lumMod val="85000"/>
                  </a:schemeClr>
                </a:solidFill>
              </a:defRPr>
            </a:lvl1pPr>
          </a:lstStyle>
          <a:p>
            <a:pPr lvl="0"/>
            <a:endParaRPr lang="en-US" noProof="1"/>
          </a:p>
        </p:txBody>
      </p:sp>
      <p:sp>
        <p:nvSpPr>
          <p:cNvPr id="28" name="Picture Placeholder 13"/>
          <p:cNvSpPr>
            <a:spLocks noGrp="1"/>
          </p:cNvSpPr>
          <p:nvPr>
            <p:ph type="pic" sz="quarter" idx="14"/>
          </p:nvPr>
        </p:nvSpPr>
        <p:spPr>
          <a:xfrm>
            <a:off x="10886297" y="8280611"/>
            <a:ext cx="2691970" cy="3149044"/>
          </a:xfrm>
          <a:prstGeom prst="rect">
            <a:avLst/>
          </a:prstGeom>
          <a:effectLst/>
        </p:spPr>
        <p:txBody>
          <a:bodyPr>
            <a:normAutofit/>
          </a:bodyPr>
          <a:lstStyle>
            <a:lvl1pPr marL="0" indent="0">
              <a:buNone/>
              <a:defRPr sz="2800">
                <a:ln>
                  <a:noFill/>
                </a:ln>
                <a:solidFill>
                  <a:schemeClr val="bg1">
                    <a:lumMod val="85000"/>
                  </a:schemeClr>
                </a:solidFill>
              </a:defRPr>
            </a:lvl1pPr>
          </a:lstStyle>
          <a:p>
            <a:pPr lvl="0"/>
            <a:endParaRPr lang="en-US" noProof="1"/>
          </a:p>
        </p:txBody>
      </p:sp>
      <p:sp>
        <p:nvSpPr>
          <p:cNvPr id="29" name="Picture Placeholder 13"/>
          <p:cNvSpPr>
            <a:spLocks noGrp="1"/>
          </p:cNvSpPr>
          <p:nvPr>
            <p:ph type="pic" sz="quarter" idx="15"/>
          </p:nvPr>
        </p:nvSpPr>
        <p:spPr>
          <a:xfrm>
            <a:off x="6636736" y="8280611"/>
            <a:ext cx="2691970" cy="3149044"/>
          </a:xfrm>
          <a:prstGeom prst="rect">
            <a:avLst/>
          </a:prstGeom>
          <a:effectLst/>
        </p:spPr>
        <p:txBody>
          <a:bodyPr>
            <a:normAutofit/>
          </a:bodyPr>
          <a:lstStyle>
            <a:lvl1pPr marL="0" indent="0">
              <a:buNone/>
              <a:defRPr sz="2800">
                <a:ln>
                  <a:noFill/>
                </a:ln>
                <a:solidFill>
                  <a:schemeClr val="bg1">
                    <a:lumMod val="85000"/>
                  </a:schemeClr>
                </a:solidFill>
              </a:defRPr>
            </a:lvl1pPr>
          </a:lstStyle>
          <a:p>
            <a:pPr lvl="0"/>
            <a:endParaRPr lang="en-US" noProof="1"/>
          </a:p>
        </p:txBody>
      </p:sp>
      <p:sp>
        <p:nvSpPr>
          <p:cNvPr id="30" name="Picture Placeholder 13"/>
          <p:cNvSpPr>
            <a:spLocks noGrp="1"/>
          </p:cNvSpPr>
          <p:nvPr>
            <p:ph type="pic" sz="quarter" idx="16"/>
          </p:nvPr>
        </p:nvSpPr>
        <p:spPr>
          <a:xfrm>
            <a:off x="2454826" y="8280611"/>
            <a:ext cx="2691970" cy="3149044"/>
          </a:xfrm>
          <a:prstGeom prst="rect">
            <a:avLst/>
          </a:prstGeom>
          <a:effectLst/>
        </p:spPr>
        <p:txBody>
          <a:bodyPr>
            <a:normAutofit/>
          </a:bodyPr>
          <a:lstStyle>
            <a:lvl1pPr marL="0" indent="0">
              <a:buNone/>
              <a:defRPr sz="2800">
                <a:ln>
                  <a:noFill/>
                </a:ln>
                <a:solidFill>
                  <a:schemeClr val="bg1">
                    <a:lumMod val="85000"/>
                  </a:schemeClr>
                </a:solidFill>
              </a:defRPr>
            </a:lvl1pPr>
          </a:lstStyle>
          <a:p>
            <a:pPr lvl="0"/>
            <a:endParaRPr lang="en-US" noProof="1"/>
          </a:p>
        </p:txBody>
      </p:sp>
      <p:sp>
        <p:nvSpPr>
          <p:cNvPr id="31" name="Picture Placeholder 13"/>
          <p:cNvSpPr>
            <a:spLocks noGrp="1"/>
          </p:cNvSpPr>
          <p:nvPr>
            <p:ph type="pic" sz="quarter" idx="17"/>
          </p:nvPr>
        </p:nvSpPr>
        <p:spPr>
          <a:xfrm>
            <a:off x="15068207" y="8280611"/>
            <a:ext cx="2691970" cy="3149044"/>
          </a:xfrm>
          <a:prstGeom prst="rect">
            <a:avLst/>
          </a:prstGeom>
          <a:effectLst/>
        </p:spPr>
        <p:txBody>
          <a:bodyPr>
            <a:normAutofit/>
          </a:bodyPr>
          <a:lstStyle>
            <a:lvl1pPr marL="0" indent="0">
              <a:buNone/>
              <a:defRPr sz="2800">
                <a:ln>
                  <a:noFill/>
                </a:ln>
                <a:solidFill>
                  <a:schemeClr val="bg1">
                    <a:lumMod val="85000"/>
                  </a:schemeClr>
                </a:solidFill>
              </a:defRPr>
            </a:lvl1pPr>
          </a:lstStyle>
          <a:p>
            <a:pPr lvl="0"/>
            <a:endParaRPr lang="en-US" noProof="1"/>
          </a:p>
        </p:txBody>
      </p:sp>
      <p:sp>
        <p:nvSpPr>
          <p:cNvPr id="32" name="Picture Placeholder 13"/>
          <p:cNvSpPr>
            <a:spLocks noGrp="1"/>
          </p:cNvSpPr>
          <p:nvPr>
            <p:ph type="pic" sz="quarter" idx="18"/>
          </p:nvPr>
        </p:nvSpPr>
        <p:spPr>
          <a:xfrm>
            <a:off x="19279223" y="3118897"/>
            <a:ext cx="2691970" cy="3149044"/>
          </a:xfrm>
          <a:prstGeom prst="rect">
            <a:avLst/>
          </a:prstGeom>
          <a:effectLst/>
        </p:spPr>
        <p:txBody>
          <a:bodyPr>
            <a:normAutofit/>
          </a:bodyPr>
          <a:lstStyle>
            <a:lvl1pPr marL="0" indent="0">
              <a:buNone/>
              <a:defRPr sz="2800">
                <a:ln>
                  <a:noFill/>
                </a:ln>
                <a:solidFill>
                  <a:schemeClr val="bg1">
                    <a:lumMod val="85000"/>
                  </a:schemeClr>
                </a:solidFill>
              </a:defRPr>
            </a:lvl1pPr>
          </a:lstStyle>
          <a:p>
            <a:pPr lvl="0"/>
            <a:endParaRPr lang="en-US" noProof="1"/>
          </a:p>
        </p:txBody>
      </p:sp>
      <p:sp>
        <p:nvSpPr>
          <p:cNvPr id="33" name="Picture Placeholder 13"/>
          <p:cNvSpPr>
            <a:spLocks noGrp="1"/>
          </p:cNvSpPr>
          <p:nvPr>
            <p:ph type="pic" sz="quarter" idx="19"/>
          </p:nvPr>
        </p:nvSpPr>
        <p:spPr>
          <a:xfrm>
            <a:off x="10886297" y="3118897"/>
            <a:ext cx="2691970" cy="3149044"/>
          </a:xfrm>
          <a:prstGeom prst="rect">
            <a:avLst/>
          </a:prstGeom>
          <a:effectLst/>
        </p:spPr>
        <p:txBody>
          <a:bodyPr>
            <a:normAutofit/>
          </a:bodyPr>
          <a:lstStyle>
            <a:lvl1pPr marL="0" indent="0">
              <a:buNone/>
              <a:defRPr sz="2800">
                <a:ln>
                  <a:noFill/>
                </a:ln>
                <a:solidFill>
                  <a:schemeClr val="bg1">
                    <a:lumMod val="85000"/>
                  </a:schemeClr>
                </a:solidFill>
              </a:defRPr>
            </a:lvl1pPr>
          </a:lstStyle>
          <a:p>
            <a:pPr lvl="0"/>
            <a:endParaRPr lang="en-US" noProof="1"/>
          </a:p>
        </p:txBody>
      </p:sp>
      <p:sp>
        <p:nvSpPr>
          <p:cNvPr id="34" name="Picture Placeholder 13"/>
          <p:cNvSpPr>
            <a:spLocks noGrp="1"/>
          </p:cNvSpPr>
          <p:nvPr>
            <p:ph type="pic" sz="quarter" idx="20"/>
          </p:nvPr>
        </p:nvSpPr>
        <p:spPr>
          <a:xfrm>
            <a:off x="6636736" y="3118897"/>
            <a:ext cx="2691970" cy="3149044"/>
          </a:xfrm>
          <a:prstGeom prst="rect">
            <a:avLst/>
          </a:prstGeom>
          <a:effectLst/>
        </p:spPr>
        <p:txBody>
          <a:bodyPr>
            <a:normAutofit/>
          </a:bodyPr>
          <a:lstStyle>
            <a:lvl1pPr marL="0" indent="0">
              <a:buNone/>
              <a:defRPr sz="2800">
                <a:ln>
                  <a:noFill/>
                </a:ln>
                <a:solidFill>
                  <a:schemeClr val="bg1">
                    <a:lumMod val="85000"/>
                  </a:schemeClr>
                </a:solidFill>
              </a:defRPr>
            </a:lvl1pPr>
          </a:lstStyle>
          <a:p>
            <a:pPr lvl="0"/>
            <a:endParaRPr lang="en-US" noProof="1"/>
          </a:p>
        </p:txBody>
      </p:sp>
      <p:sp>
        <p:nvSpPr>
          <p:cNvPr id="35" name="Picture Placeholder 13"/>
          <p:cNvSpPr>
            <a:spLocks noGrp="1"/>
          </p:cNvSpPr>
          <p:nvPr>
            <p:ph type="pic" sz="quarter" idx="21"/>
          </p:nvPr>
        </p:nvSpPr>
        <p:spPr>
          <a:xfrm>
            <a:off x="2454826" y="3118897"/>
            <a:ext cx="2691970" cy="3149044"/>
          </a:xfrm>
          <a:prstGeom prst="rect">
            <a:avLst/>
          </a:prstGeom>
          <a:effectLst/>
        </p:spPr>
        <p:txBody>
          <a:bodyPr>
            <a:normAutofit/>
          </a:bodyPr>
          <a:lstStyle>
            <a:lvl1pPr marL="0" indent="0">
              <a:buNone/>
              <a:defRPr sz="2800">
                <a:ln>
                  <a:noFill/>
                </a:ln>
                <a:solidFill>
                  <a:schemeClr val="bg1">
                    <a:lumMod val="85000"/>
                  </a:schemeClr>
                </a:solidFill>
              </a:defRPr>
            </a:lvl1pPr>
          </a:lstStyle>
          <a:p>
            <a:pPr lvl="0"/>
            <a:endParaRPr lang="en-US" noProof="1"/>
          </a:p>
        </p:txBody>
      </p:sp>
      <p:sp>
        <p:nvSpPr>
          <p:cNvPr id="36" name="Picture Placeholder 13"/>
          <p:cNvSpPr>
            <a:spLocks noGrp="1"/>
          </p:cNvSpPr>
          <p:nvPr>
            <p:ph type="pic" sz="quarter" idx="22"/>
          </p:nvPr>
        </p:nvSpPr>
        <p:spPr>
          <a:xfrm>
            <a:off x="15068207" y="3118897"/>
            <a:ext cx="2691970" cy="3149044"/>
          </a:xfrm>
          <a:prstGeom prst="rect">
            <a:avLst/>
          </a:prstGeom>
          <a:effectLst/>
        </p:spPr>
        <p:txBody>
          <a:bodyPr>
            <a:normAutofit/>
          </a:bodyPr>
          <a:lstStyle>
            <a:lvl1pPr marL="0" indent="0">
              <a:buNone/>
              <a:defRPr sz="2800">
                <a:ln>
                  <a:noFill/>
                </a:ln>
                <a:solidFill>
                  <a:schemeClr val="bg1">
                    <a:lumMod val="85000"/>
                  </a:schemeClr>
                </a:solidFill>
              </a:defRPr>
            </a:lvl1pPr>
          </a:lstStyle>
          <a:p>
            <a:pPr lvl="0"/>
            <a:endParaRPr lang="en-US" noProof="1"/>
          </a:p>
        </p:txBody>
      </p:sp>
      <p:sp>
        <p:nvSpPr>
          <p:cNvPr id="12" name="Date Placeholder 3"/>
          <p:cNvSpPr>
            <a:spLocks noGrp="1"/>
          </p:cNvSpPr>
          <p:nvPr>
            <p:ph type="dt" sz="half" idx="23"/>
          </p:nvPr>
        </p:nvSpPr>
        <p:spPr/>
        <p:txBody>
          <a:bodyPr/>
          <a:lstStyle>
            <a:lvl1pPr>
              <a:defRPr/>
            </a:lvl1pPr>
          </a:lstStyle>
          <a:p>
            <a:endParaRPr lang="zh-CN" altLang="zh-CN"/>
          </a:p>
        </p:txBody>
      </p:sp>
      <p:sp>
        <p:nvSpPr>
          <p:cNvPr id="13" name="Footer Placeholder 4"/>
          <p:cNvSpPr>
            <a:spLocks noGrp="1"/>
          </p:cNvSpPr>
          <p:nvPr>
            <p:ph type="ftr" sz="quarter" idx="24"/>
          </p:nvPr>
        </p:nvSpPr>
        <p:spPr/>
        <p:txBody>
          <a:bodyPr/>
          <a:lstStyle>
            <a:lvl1pPr>
              <a:defRPr/>
            </a:lvl1pPr>
          </a:lstStyle>
          <a:p>
            <a:endParaRPr lang="zh-CN" altLang="zh-CN"/>
          </a:p>
        </p:txBody>
      </p:sp>
    </p:spTree>
    <p:extLst>
      <p:ext uri="{BB962C8B-B14F-4D97-AF65-F5344CB8AC3E}">
        <p14:creationId xmlns:p14="http://schemas.microsoft.com/office/powerpoint/2010/main" val="2642821688"/>
      </p:ext>
    </p:extLst>
  </p:cSld>
  <p:clrMapOvr>
    <a:masterClrMapping/>
  </p:clrMapOvr>
  <p:transition advTm="200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Meet the team circles">
    <p:spTree>
      <p:nvGrpSpPr>
        <p:cNvPr id="1" name=""/>
        <p:cNvGrpSpPr/>
        <p:nvPr/>
      </p:nvGrpSpPr>
      <p:grpSpPr>
        <a:xfrm>
          <a:off x="0" y="0"/>
          <a:ext cx="0" cy="0"/>
          <a:chOff x="0" y="0"/>
          <a:chExt cx="0" cy="0"/>
        </a:xfrm>
      </p:grpSpPr>
      <p:sp>
        <p:nvSpPr>
          <p:cNvPr id="12" name="Picture Placeholder 13"/>
          <p:cNvSpPr>
            <a:spLocks noGrp="1" noChangeAspect="1"/>
          </p:cNvSpPr>
          <p:nvPr>
            <p:ph type="pic" sz="quarter" idx="28"/>
          </p:nvPr>
        </p:nvSpPr>
        <p:spPr>
          <a:xfrm>
            <a:off x="19148163" y="8214707"/>
            <a:ext cx="2928525" cy="2926659"/>
          </a:xfrm>
          <a:prstGeom prst="ellipse">
            <a:avLst/>
          </a:prstGeom>
        </p:spPr>
        <p:txBody>
          <a:bodyPr>
            <a:noAutofit/>
          </a:bodyPr>
          <a:lstStyle>
            <a:lvl1pPr marL="0" indent="0">
              <a:lnSpc>
                <a:spcPct val="130000"/>
              </a:lnSpc>
              <a:buNone/>
              <a:defRPr sz="2400" baseline="0"/>
            </a:lvl1pPr>
          </a:lstStyle>
          <a:p>
            <a:pPr lvl="0"/>
            <a:r>
              <a:rPr lang="zh-CN" altLang="en-US" noProof="1" smtClean="0"/>
              <a:t>单击图标添加图片</a:t>
            </a:r>
            <a:endParaRPr lang="en-US" noProof="1"/>
          </a:p>
        </p:txBody>
      </p:sp>
      <p:sp>
        <p:nvSpPr>
          <p:cNvPr id="13" name="Picture Placeholder 13"/>
          <p:cNvSpPr>
            <a:spLocks noGrp="1" noChangeAspect="1"/>
          </p:cNvSpPr>
          <p:nvPr>
            <p:ph type="pic" sz="quarter" idx="29"/>
          </p:nvPr>
        </p:nvSpPr>
        <p:spPr>
          <a:xfrm>
            <a:off x="10735141" y="8214707"/>
            <a:ext cx="2928525" cy="2926659"/>
          </a:xfrm>
          <a:prstGeom prst="ellipse">
            <a:avLst/>
          </a:prstGeom>
        </p:spPr>
        <p:txBody>
          <a:bodyPr>
            <a:noAutofit/>
          </a:bodyPr>
          <a:lstStyle>
            <a:lvl1pPr marL="0" indent="0">
              <a:lnSpc>
                <a:spcPct val="130000"/>
              </a:lnSpc>
              <a:buNone/>
              <a:defRPr sz="2400" baseline="0"/>
            </a:lvl1pPr>
          </a:lstStyle>
          <a:p>
            <a:pPr lvl="0"/>
            <a:r>
              <a:rPr lang="zh-CN" altLang="en-US" noProof="1" smtClean="0"/>
              <a:t>单击图标添加图片</a:t>
            </a:r>
            <a:endParaRPr lang="en-US" noProof="1"/>
          </a:p>
        </p:txBody>
      </p:sp>
      <p:sp>
        <p:nvSpPr>
          <p:cNvPr id="14" name="Picture Placeholder 13"/>
          <p:cNvSpPr>
            <a:spLocks noGrp="1" noChangeAspect="1"/>
          </p:cNvSpPr>
          <p:nvPr>
            <p:ph type="pic" sz="quarter" idx="30"/>
          </p:nvPr>
        </p:nvSpPr>
        <p:spPr>
          <a:xfrm>
            <a:off x="6547616" y="8214707"/>
            <a:ext cx="2928525" cy="2926659"/>
          </a:xfrm>
          <a:prstGeom prst="ellipse">
            <a:avLst/>
          </a:prstGeom>
        </p:spPr>
        <p:txBody>
          <a:bodyPr>
            <a:noAutofit/>
          </a:bodyPr>
          <a:lstStyle>
            <a:lvl1pPr marL="0" indent="0">
              <a:lnSpc>
                <a:spcPct val="130000"/>
              </a:lnSpc>
              <a:buNone/>
              <a:defRPr sz="2400" baseline="0"/>
            </a:lvl1pPr>
          </a:lstStyle>
          <a:p>
            <a:pPr lvl="0"/>
            <a:r>
              <a:rPr lang="zh-CN" altLang="en-US" noProof="1" smtClean="0"/>
              <a:t>单击图标添加图片</a:t>
            </a:r>
            <a:endParaRPr lang="en-US" noProof="1"/>
          </a:p>
        </p:txBody>
      </p:sp>
      <p:sp>
        <p:nvSpPr>
          <p:cNvPr id="15" name="Picture Placeholder 13"/>
          <p:cNvSpPr>
            <a:spLocks noGrp="1" noChangeAspect="1"/>
          </p:cNvSpPr>
          <p:nvPr>
            <p:ph type="pic" sz="quarter" idx="31"/>
          </p:nvPr>
        </p:nvSpPr>
        <p:spPr>
          <a:xfrm>
            <a:off x="2339705" y="8214707"/>
            <a:ext cx="2928525" cy="2926659"/>
          </a:xfrm>
          <a:prstGeom prst="ellipse">
            <a:avLst/>
          </a:prstGeom>
        </p:spPr>
        <p:txBody>
          <a:bodyPr>
            <a:noAutofit/>
          </a:bodyPr>
          <a:lstStyle>
            <a:lvl1pPr marL="0" indent="0">
              <a:lnSpc>
                <a:spcPct val="130000"/>
              </a:lnSpc>
              <a:buNone/>
              <a:defRPr sz="2400" baseline="0"/>
            </a:lvl1pPr>
          </a:lstStyle>
          <a:p>
            <a:pPr lvl="0"/>
            <a:r>
              <a:rPr lang="zh-CN" altLang="en-US" noProof="1" smtClean="0"/>
              <a:t>单击图标添加图片</a:t>
            </a:r>
            <a:endParaRPr lang="en-US" noProof="1"/>
          </a:p>
        </p:txBody>
      </p:sp>
      <p:sp>
        <p:nvSpPr>
          <p:cNvPr id="16" name="Picture Placeholder 13"/>
          <p:cNvSpPr>
            <a:spLocks noGrp="1" noChangeAspect="1"/>
          </p:cNvSpPr>
          <p:nvPr>
            <p:ph type="pic" sz="quarter" idx="32"/>
          </p:nvPr>
        </p:nvSpPr>
        <p:spPr>
          <a:xfrm>
            <a:off x="14943052" y="8214707"/>
            <a:ext cx="2928525" cy="2926659"/>
          </a:xfrm>
          <a:prstGeom prst="ellipse">
            <a:avLst/>
          </a:prstGeom>
        </p:spPr>
        <p:txBody>
          <a:bodyPr>
            <a:noAutofit/>
          </a:bodyPr>
          <a:lstStyle>
            <a:lvl1pPr marL="0" indent="0">
              <a:lnSpc>
                <a:spcPct val="130000"/>
              </a:lnSpc>
              <a:buNone/>
              <a:defRPr sz="2400" baseline="0"/>
            </a:lvl1pPr>
          </a:lstStyle>
          <a:p>
            <a:pPr lvl="0"/>
            <a:r>
              <a:rPr lang="zh-CN" altLang="en-US" noProof="1" smtClean="0"/>
              <a:t>单击图标添加图片</a:t>
            </a:r>
            <a:endParaRPr lang="en-US" noProof="1"/>
          </a:p>
        </p:txBody>
      </p:sp>
      <p:sp>
        <p:nvSpPr>
          <p:cNvPr id="17" name="Picture Placeholder 13"/>
          <p:cNvSpPr>
            <a:spLocks noGrp="1" noChangeAspect="1"/>
          </p:cNvSpPr>
          <p:nvPr>
            <p:ph type="pic" sz="quarter" idx="33"/>
          </p:nvPr>
        </p:nvSpPr>
        <p:spPr>
          <a:xfrm>
            <a:off x="19148163" y="3052992"/>
            <a:ext cx="2928525" cy="2926659"/>
          </a:xfrm>
          <a:prstGeom prst="ellipse">
            <a:avLst/>
          </a:prstGeom>
        </p:spPr>
        <p:txBody>
          <a:bodyPr>
            <a:noAutofit/>
          </a:bodyPr>
          <a:lstStyle>
            <a:lvl1pPr marL="0" indent="0">
              <a:lnSpc>
                <a:spcPct val="130000"/>
              </a:lnSpc>
              <a:buNone/>
              <a:defRPr sz="2400" baseline="0"/>
            </a:lvl1pPr>
          </a:lstStyle>
          <a:p>
            <a:pPr lvl="0"/>
            <a:r>
              <a:rPr lang="zh-CN" altLang="en-US" noProof="1" smtClean="0"/>
              <a:t>单击图标添加图片</a:t>
            </a:r>
            <a:endParaRPr lang="en-US" noProof="1"/>
          </a:p>
        </p:txBody>
      </p:sp>
      <p:sp>
        <p:nvSpPr>
          <p:cNvPr id="18" name="Picture Placeholder 13"/>
          <p:cNvSpPr>
            <a:spLocks noGrp="1" noChangeAspect="1"/>
          </p:cNvSpPr>
          <p:nvPr>
            <p:ph type="pic" sz="quarter" idx="34"/>
          </p:nvPr>
        </p:nvSpPr>
        <p:spPr>
          <a:xfrm>
            <a:off x="10735141" y="3052992"/>
            <a:ext cx="2928525" cy="2926659"/>
          </a:xfrm>
          <a:prstGeom prst="ellipse">
            <a:avLst/>
          </a:prstGeom>
        </p:spPr>
        <p:txBody>
          <a:bodyPr>
            <a:noAutofit/>
          </a:bodyPr>
          <a:lstStyle>
            <a:lvl1pPr marL="0" indent="0">
              <a:lnSpc>
                <a:spcPct val="130000"/>
              </a:lnSpc>
              <a:buNone/>
              <a:defRPr sz="2400" baseline="0"/>
            </a:lvl1pPr>
          </a:lstStyle>
          <a:p>
            <a:pPr lvl="0"/>
            <a:r>
              <a:rPr lang="zh-CN" altLang="en-US" noProof="1" smtClean="0"/>
              <a:t>单击图标添加图片</a:t>
            </a:r>
            <a:endParaRPr lang="en-US" noProof="1"/>
          </a:p>
        </p:txBody>
      </p:sp>
      <p:sp>
        <p:nvSpPr>
          <p:cNvPr id="19" name="Picture Placeholder 13"/>
          <p:cNvSpPr>
            <a:spLocks noGrp="1" noChangeAspect="1"/>
          </p:cNvSpPr>
          <p:nvPr>
            <p:ph type="pic" sz="quarter" idx="35"/>
          </p:nvPr>
        </p:nvSpPr>
        <p:spPr>
          <a:xfrm>
            <a:off x="6547616" y="3052992"/>
            <a:ext cx="2928525" cy="2926659"/>
          </a:xfrm>
          <a:prstGeom prst="ellipse">
            <a:avLst/>
          </a:prstGeom>
        </p:spPr>
        <p:txBody>
          <a:bodyPr>
            <a:noAutofit/>
          </a:bodyPr>
          <a:lstStyle>
            <a:lvl1pPr marL="0" indent="0">
              <a:lnSpc>
                <a:spcPct val="130000"/>
              </a:lnSpc>
              <a:buNone/>
              <a:defRPr sz="2400" baseline="0"/>
            </a:lvl1pPr>
          </a:lstStyle>
          <a:p>
            <a:pPr lvl="0"/>
            <a:r>
              <a:rPr lang="zh-CN" altLang="en-US" noProof="1" smtClean="0"/>
              <a:t>单击图标添加图片</a:t>
            </a:r>
            <a:endParaRPr lang="en-US" noProof="1"/>
          </a:p>
        </p:txBody>
      </p:sp>
      <p:sp>
        <p:nvSpPr>
          <p:cNvPr id="20" name="Picture Placeholder 13"/>
          <p:cNvSpPr>
            <a:spLocks noGrp="1" noChangeAspect="1"/>
          </p:cNvSpPr>
          <p:nvPr>
            <p:ph type="pic" sz="quarter" idx="36"/>
          </p:nvPr>
        </p:nvSpPr>
        <p:spPr>
          <a:xfrm>
            <a:off x="2339705" y="3052992"/>
            <a:ext cx="2928525" cy="2926659"/>
          </a:xfrm>
          <a:prstGeom prst="ellipse">
            <a:avLst/>
          </a:prstGeom>
        </p:spPr>
        <p:txBody>
          <a:bodyPr>
            <a:noAutofit/>
          </a:bodyPr>
          <a:lstStyle>
            <a:lvl1pPr marL="0" indent="0">
              <a:lnSpc>
                <a:spcPct val="130000"/>
              </a:lnSpc>
              <a:buNone/>
              <a:defRPr sz="2400" baseline="0"/>
            </a:lvl1pPr>
          </a:lstStyle>
          <a:p>
            <a:pPr lvl="0"/>
            <a:r>
              <a:rPr lang="zh-CN" altLang="en-US" noProof="1" smtClean="0"/>
              <a:t>单击图标添加图片</a:t>
            </a:r>
            <a:endParaRPr lang="en-US" noProof="1"/>
          </a:p>
        </p:txBody>
      </p:sp>
      <p:sp>
        <p:nvSpPr>
          <p:cNvPr id="21" name="Picture Placeholder 13"/>
          <p:cNvSpPr>
            <a:spLocks noGrp="1" noChangeAspect="1"/>
          </p:cNvSpPr>
          <p:nvPr>
            <p:ph type="pic" sz="quarter" idx="37"/>
          </p:nvPr>
        </p:nvSpPr>
        <p:spPr>
          <a:xfrm>
            <a:off x="14943052" y="3052992"/>
            <a:ext cx="2928525" cy="2926659"/>
          </a:xfrm>
          <a:prstGeom prst="ellipse">
            <a:avLst/>
          </a:prstGeom>
        </p:spPr>
        <p:txBody>
          <a:bodyPr>
            <a:noAutofit/>
          </a:bodyPr>
          <a:lstStyle>
            <a:lvl1pPr marL="0" indent="0">
              <a:lnSpc>
                <a:spcPct val="130000"/>
              </a:lnSpc>
              <a:buNone/>
              <a:defRPr sz="2400" baseline="0"/>
            </a:lvl1pPr>
          </a:lstStyle>
          <a:p>
            <a:pPr lvl="0"/>
            <a:r>
              <a:rPr lang="zh-CN" altLang="en-US" noProof="1" smtClean="0"/>
              <a:t>单击图标添加图片</a:t>
            </a:r>
            <a:endParaRPr lang="en-US" noProof="1"/>
          </a:p>
        </p:txBody>
      </p:sp>
      <p:sp>
        <p:nvSpPr>
          <p:cNvPr id="22" name="Date Placeholder 3"/>
          <p:cNvSpPr>
            <a:spLocks noGrp="1"/>
          </p:cNvSpPr>
          <p:nvPr>
            <p:ph type="dt" sz="half" idx="38"/>
          </p:nvPr>
        </p:nvSpPr>
        <p:spPr/>
        <p:txBody>
          <a:bodyPr/>
          <a:lstStyle>
            <a:lvl1pPr>
              <a:defRPr/>
            </a:lvl1pPr>
          </a:lstStyle>
          <a:p>
            <a:endParaRPr lang="zh-CN" altLang="zh-CN"/>
          </a:p>
        </p:txBody>
      </p:sp>
      <p:sp>
        <p:nvSpPr>
          <p:cNvPr id="23" name="Footer Placeholder 4"/>
          <p:cNvSpPr>
            <a:spLocks noGrp="1"/>
          </p:cNvSpPr>
          <p:nvPr>
            <p:ph type="ftr" sz="quarter" idx="39"/>
          </p:nvPr>
        </p:nvSpPr>
        <p:spPr/>
        <p:txBody>
          <a:bodyPr/>
          <a:lstStyle>
            <a:lvl1pPr>
              <a:defRPr/>
            </a:lvl1pPr>
          </a:lstStyle>
          <a:p>
            <a:endParaRPr lang="zh-CN" altLang="zh-CN"/>
          </a:p>
        </p:txBody>
      </p:sp>
    </p:spTree>
    <p:extLst>
      <p:ext uri="{BB962C8B-B14F-4D97-AF65-F5344CB8AC3E}">
        <p14:creationId xmlns:p14="http://schemas.microsoft.com/office/powerpoint/2010/main" val="4140134569"/>
      </p:ext>
    </p:extLst>
  </p:cSld>
  <p:clrMapOvr>
    <a:masterClrMapping/>
  </p:clrMapOvr>
  <p:transition advTm="200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Meet the team 3">
    <p:spTree>
      <p:nvGrpSpPr>
        <p:cNvPr id="1" name=""/>
        <p:cNvGrpSpPr/>
        <p:nvPr/>
      </p:nvGrpSpPr>
      <p:grpSpPr>
        <a:xfrm>
          <a:off x="0" y="0"/>
          <a:ext cx="0" cy="0"/>
          <a:chOff x="0" y="0"/>
          <a:chExt cx="0" cy="0"/>
        </a:xfrm>
      </p:grpSpPr>
      <p:sp>
        <p:nvSpPr>
          <p:cNvPr id="34" name="Picture Placeholder 13"/>
          <p:cNvSpPr>
            <a:spLocks noGrp="1"/>
          </p:cNvSpPr>
          <p:nvPr>
            <p:ph type="pic" sz="quarter" idx="21"/>
          </p:nvPr>
        </p:nvSpPr>
        <p:spPr>
          <a:xfrm>
            <a:off x="16677483" y="4255439"/>
            <a:ext cx="3461551" cy="3750596"/>
          </a:xfrm>
          <a:prstGeom prst="rect">
            <a:avLst/>
          </a:prstGeom>
          <a:effectLst/>
        </p:spPr>
        <p:txBody>
          <a:bodyPr>
            <a:normAutofit/>
          </a:bodyPr>
          <a:lstStyle>
            <a:lvl1pPr marL="0" indent="0">
              <a:buNone/>
              <a:defRPr sz="2800">
                <a:ln>
                  <a:noFill/>
                </a:ln>
                <a:solidFill>
                  <a:schemeClr val="bg1">
                    <a:lumMod val="85000"/>
                  </a:schemeClr>
                </a:solidFill>
              </a:defRPr>
            </a:lvl1pPr>
          </a:lstStyle>
          <a:p>
            <a:pPr lvl="0"/>
            <a:endParaRPr lang="en-US" noProof="1"/>
          </a:p>
        </p:txBody>
      </p:sp>
      <p:sp>
        <p:nvSpPr>
          <p:cNvPr id="35" name="Picture Placeholder 13"/>
          <p:cNvSpPr>
            <a:spLocks noGrp="1"/>
          </p:cNvSpPr>
          <p:nvPr>
            <p:ph type="pic" sz="quarter" idx="22"/>
          </p:nvPr>
        </p:nvSpPr>
        <p:spPr>
          <a:xfrm>
            <a:off x="4235772" y="4255439"/>
            <a:ext cx="3461551" cy="3750596"/>
          </a:xfrm>
          <a:prstGeom prst="rect">
            <a:avLst/>
          </a:prstGeom>
          <a:effectLst/>
        </p:spPr>
        <p:txBody>
          <a:bodyPr>
            <a:normAutofit/>
          </a:bodyPr>
          <a:lstStyle>
            <a:lvl1pPr marL="0" indent="0">
              <a:buNone/>
              <a:defRPr sz="2800">
                <a:ln>
                  <a:noFill/>
                </a:ln>
                <a:solidFill>
                  <a:schemeClr val="bg1">
                    <a:lumMod val="85000"/>
                  </a:schemeClr>
                </a:solidFill>
              </a:defRPr>
            </a:lvl1pPr>
          </a:lstStyle>
          <a:p>
            <a:pPr lvl="0"/>
            <a:endParaRPr lang="en-US" noProof="1"/>
          </a:p>
        </p:txBody>
      </p:sp>
      <p:sp>
        <p:nvSpPr>
          <p:cNvPr id="36" name="Picture Placeholder 13"/>
          <p:cNvSpPr>
            <a:spLocks noGrp="1"/>
          </p:cNvSpPr>
          <p:nvPr>
            <p:ph type="pic" sz="quarter" idx="23"/>
          </p:nvPr>
        </p:nvSpPr>
        <p:spPr>
          <a:xfrm>
            <a:off x="10461224" y="4255439"/>
            <a:ext cx="3461551" cy="3750596"/>
          </a:xfrm>
          <a:prstGeom prst="rect">
            <a:avLst/>
          </a:prstGeom>
          <a:effectLst/>
        </p:spPr>
        <p:txBody>
          <a:bodyPr>
            <a:normAutofit/>
          </a:bodyPr>
          <a:lstStyle>
            <a:lvl1pPr marL="0" indent="0">
              <a:buNone/>
              <a:defRPr sz="2800">
                <a:ln>
                  <a:noFill/>
                </a:ln>
                <a:solidFill>
                  <a:schemeClr val="bg1">
                    <a:lumMod val="85000"/>
                  </a:schemeClr>
                </a:solidFill>
              </a:defRPr>
            </a:lvl1pPr>
          </a:lstStyle>
          <a:p>
            <a:pPr lvl="0"/>
            <a:endParaRPr lang="en-US" noProof="1"/>
          </a:p>
        </p:txBody>
      </p:sp>
      <p:sp>
        <p:nvSpPr>
          <p:cNvPr id="5" name="Date Placeholder 3"/>
          <p:cNvSpPr>
            <a:spLocks noGrp="1"/>
          </p:cNvSpPr>
          <p:nvPr>
            <p:ph type="dt" sz="half" idx="24"/>
          </p:nvPr>
        </p:nvSpPr>
        <p:spPr/>
        <p:txBody>
          <a:bodyPr/>
          <a:lstStyle>
            <a:lvl1pPr>
              <a:defRPr/>
            </a:lvl1pPr>
          </a:lstStyle>
          <a:p>
            <a:endParaRPr lang="zh-CN" altLang="zh-CN"/>
          </a:p>
        </p:txBody>
      </p:sp>
      <p:sp>
        <p:nvSpPr>
          <p:cNvPr id="6" name="Footer Placeholder 4"/>
          <p:cNvSpPr>
            <a:spLocks noGrp="1"/>
          </p:cNvSpPr>
          <p:nvPr>
            <p:ph type="ftr" sz="quarter" idx="25"/>
          </p:nvPr>
        </p:nvSpPr>
        <p:spPr/>
        <p:txBody>
          <a:bodyPr/>
          <a:lstStyle>
            <a:lvl1pPr>
              <a:defRPr/>
            </a:lvl1pPr>
          </a:lstStyle>
          <a:p>
            <a:endParaRPr lang="zh-CN" altLang="zh-CN"/>
          </a:p>
        </p:txBody>
      </p:sp>
    </p:spTree>
    <p:extLst>
      <p:ext uri="{BB962C8B-B14F-4D97-AF65-F5344CB8AC3E}">
        <p14:creationId xmlns:p14="http://schemas.microsoft.com/office/powerpoint/2010/main" val="2987837390"/>
      </p:ext>
    </p:extLst>
  </p:cSld>
  <p:clrMapOvr>
    <a:masterClrMapping/>
  </p:clrMapOvr>
  <p:transition advTm="200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Meet the team 3">
    <p:spTree>
      <p:nvGrpSpPr>
        <p:cNvPr id="1" name=""/>
        <p:cNvGrpSpPr/>
        <p:nvPr/>
      </p:nvGrpSpPr>
      <p:grpSpPr>
        <a:xfrm>
          <a:off x="0" y="0"/>
          <a:ext cx="0" cy="0"/>
          <a:chOff x="0" y="0"/>
          <a:chExt cx="0" cy="0"/>
        </a:xfrm>
      </p:grpSpPr>
      <p:sp>
        <p:nvSpPr>
          <p:cNvPr id="7" name="Picture Placeholder 13"/>
          <p:cNvSpPr>
            <a:spLocks noGrp="1"/>
          </p:cNvSpPr>
          <p:nvPr>
            <p:ph type="pic" sz="quarter" idx="22"/>
          </p:nvPr>
        </p:nvSpPr>
        <p:spPr>
          <a:xfrm>
            <a:off x="2938916" y="4077197"/>
            <a:ext cx="3461551" cy="3750596"/>
          </a:xfrm>
          <a:prstGeom prst="rect">
            <a:avLst/>
          </a:prstGeom>
          <a:effectLst/>
        </p:spPr>
        <p:txBody>
          <a:bodyPr>
            <a:normAutofit/>
          </a:bodyPr>
          <a:lstStyle>
            <a:lvl1pPr marL="0" indent="0">
              <a:buNone/>
              <a:defRPr sz="2800">
                <a:ln>
                  <a:noFill/>
                </a:ln>
                <a:solidFill>
                  <a:schemeClr val="bg1">
                    <a:lumMod val="85000"/>
                  </a:schemeClr>
                </a:solidFill>
              </a:defRPr>
            </a:lvl1pPr>
          </a:lstStyle>
          <a:p>
            <a:pPr lvl="0"/>
            <a:endParaRPr lang="en-US" noProof="1"/>
          </a:p>
        </p:txBody>
      </p:sp>
      <p:sp>
        <p:nvSpPr>
          <p:cNvPr id="3" name="Date Placeholder 3"/>
          <p:cNvSpPr>
            <a:spLocks noGrp="1"/>
          </p:cNvSpPr>
          <p:nvPr>
            <p:ph type="dt" sz="half" idx="23"/>
          </p:nvPr>
        </p:nvSpPr>
        <p:spPr/>
        <p:txBody>
          <a:bodyPr/>
          <a:lstStyle>
            <a:lvl1pPr>
              <a:defRPr/>
            </a:lvl1pPr>
          </a:lstStyle>
          <a:p>
            <a:endParaRPr lang="zh-CN" altLang="zh-CN"/>
          </a:p>
        </p:txBody>
      </p:sp>
      <p:sp>
        <p:nvSpPr>
          <p:cNvPr id="4" name="Footer Placeholder 4"/>
          <p:cNvSpPr>
            <a:spLocks noGrp="1"/>
          </p:cNvSpPr>
          <p:nvPr>
            <p:ph type="ftr" sz="quarter" idx="24"/>
          </p:nvPr>
        </p:nvSpPr>
        <p:spPr/>
        <p:txBody>
          <a:bodyPr/>
          <a:lstStyle>
            <a:lvl1pPr>
              <a:defRPr/>
            </a:lvl1pPr>
          </a:lstStyle>
          <a:p>
            <a:endParaRPr lang="zh-CN" altLang="zh-CN"/>
          </a:p>
        </p:txBody>
      </p:sp>
    </p:spTree>
    <p:extLst>
      <p:ext uri="{BB962C8B-B14F-4D97-AF65-F5344CB8AC3E}">
        <p14:creationId xmlns:p14="http://schemas.microsoft.com/office/powerpoint/2010/main" val="1703583985"/>
      </p:ext>
    </p:extLst>
  </p:cSld>
  <p:clrMapOvr>
    <a:masterClrMapping/>
  </p:clrMapOvr>
  <p:transition advTm="200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portfolio">
    <p:spTree>
      <p:nvGrpSpPr>
        <p:cNvPr id="1" name=""/>
        <p:cNvGrpSpPr/>
        <p:nvPr/>
      </p:nvGrpSpPr>
      <p:grpSpPr>
        <a:xfrm>
          <a:off x="0" y="0"/>
          <a:ext cx="0" cy="0"/>
          <a:chOff x="0" y="0"/>
          <a:chExt cx="0" cy="0"/>
        </a:xfrm>
      </p:grpSpPr>
      <p:sp>
        <p:nvSpPr>
          <p:cNvPr id="29" name="그림 개체 틀 3"/>
          <p:cNvSpPr>
            <a:spLocks noGrp="1" noChangeAspect="1"/>
          </p:cNvSpPr>
          <p:nvPr>
            <p:ph type="pic" sz="quarter" idx="18"/>
          </p:nvPr>
        </p:nvSpPr>
        <p:spPr>
          <a:xfrm>
            <a:off x="12182240" y="-50687"/>
            <a:ext cx="3042996" cy="3451472"/>
          </a:xfrm>
          <a:prstGeom prst="rect">
            <a:avLst/>
          </a:prstGeom>
          <a:solidFill>
            <a:schemeClr val="bg1">
              <a:lumMod val="9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lvl1pPr marL="685800" indent="-685800" algn="ctr">
              <a:buNone/>
              <a:defRPr lang="ko-KR" altLang="en-US" sz="2000" kern="1200" baseline="0" dirty="0">
                <a:solidFill>
                  <a:schemeClr val="tx1"/>
                </a:solidFill>
                <a:latin typeface="Lato Light"/>
                <a:ea typeface="+mn-ea"/>
                <a:cs typeface="Lato Light"/>
              </a:defRPr>
            </a:lvl1pPr>
          </a:lstStyle>
          <a:p>
            <a:pPr lvl="0"/>
            <a:r>
              <a:rPr lang="zh-CN" altLang="en-US" noProof="1" smtClean="0"/>
              <a:t>单击图标添加图片</a:t>
            </a:r>
            <a:endParaRPr lang="ko-KR" altLang="en-US" noProof="1"/>
          </a:p>
        </p:txBody>
      </p:sp>
      <p:sp>
        <p:nvSpPr>
          <p:cNvPr id="30" name="그림 개체 틀 3"/>
          <p:cNvSpPr>
            <a:spLocks noGrp="1" noChangeAspect="1"/>
          </p:cNvSpPr>
          <p:nvPr>
            <p:ph type="pic" sz="quarter" idx="19"/>
          </p:nvPr>
        </p:nvSpPr>
        <p:spPr>
          <a:xfrm>
            <a:off x="12182240" y="10314889"/>
            <a:ext cx="3042996" cy="3451472"/>
          </a:xfrm>
          <a:prstGeom prst="rect">
            <a:avLst/>
          </a:prstGeom>
          <a:solidFill>
            <a:schemeClr val="bg1">
              <a:lumMod val="9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lvl1pPr marL="685800" indent="-685800" algn="ctr">
              <a:buNone/>
              <a:defRPr lang="ko-KR" altLang="en-US" sz="2000" kern="1200" baseline="0" dirty="0">
                <a:solidFill>
                  <a:schemeClr val="tx1"/>
                </a:solidFill>
                <a:latin typeface="Lato Light"/>
                <a:ea typeface="+mn-ea"/>
                <a:cs typeface="Lato Light"/>
              </a:defRPr>
            </a:lvl1pPr>
          </a:lstStyle>
          <a:p>
            <a:pPr lvl="0"/>
            <a:r>
              <a:rPr lang="zh-CN" altLang="en-US" noProof="1" smtClean="0"/>
              <a:t>单击图标添加图片</a:t>
            </a:r>
            <a:endParaRPr lang="ko-KR" altLang="en-US" noProof="1"/>
          </a:p>
        </p:txBody>
      </p:sp>
      <p:sp>
        <p:nvSpPr>
          <p:cNvPr id="25" name="그림 개체 틀 3"/>
          <p:cNvSpPr>
            <a:spLocks noGrp="1" noChangeAspect="1"/>
          </p:cNvSpPr>
          <p:nvPr>
            <p:ph type="pic" sz="quarter" idx="24"/>
          </p:nvPr>
        </p:nvSpPr>
        <p:spPr>
          <a:xfrm>
            <a:off x="12182240" y="6859697"/>
            <a:ext cx="3042996" cy="3451472"/>
          </a:xfrm>
          <a:prstGeom prst="rect">
            <a:avLst/>
          </a:prstGeom>
          <a:solidFill>
            <a:schemeClr val="bg1">
              <a:lumMod val="9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lvl1pPr marL="685800" indent="-685800" algn="ctr">
              <a:buNone/>
              <a:defRPr lang="ko-KR" altLang="en-US" sz="2000" kern="1200" baseline="0" dirty="0">
                <a:solidFill>
                  <a:schemeClr val="tx1"/>
                </a:solidFill>
                <a:latin typeface="Lato Light"/>
                <a:ea typeface="+mn-ea"/>
                <a:cs typeface="Lato Light"/>
              </a:defRPr>
            </a:lvl1pPr>
          </a:lstStyle>
          <a:p>
            <a:pPr lvl="0"/>
            <a:r>
              <a:rPr lang="zh-CN" altLang="en-US" noProof="1" smtClean="0"/>
              <a:t>单击图标添加图片</a:t>
            </a:r>
            <a:endParaRPr lang="ko-KR" altLang="en-US" noProof="1"/>
          </a:p>
        </p:txBody>
      </p:sp>
      <p:sp>
        <p:nvSpPr>
          <p:cNvPr id="27" name="그림 개체 틀 3"/>
          <p:cNvSpPr>
            <a:spLocks noGrp="1" noChangeAspect="1"/>
          </p:cNvSpPr>
          <p:nvPr>
            <p:ph type="pic" sz="quarter" idx="25"/>
          </p:nvPr>
        </p:nvSpPr>
        <p:spPr>
          <a:xfrm>
            <a:off x="15247516" y="-50687"/>
            <a:ext cx="3042996" cy="3451472"/>
          </a:xfrm>
          <a:prstGeom prst="rect">
            <a:avLst/>
          </a:prstGeom>
          <a:solidFill>
            <a:schemeClr val="bg1">
              <a:lumMod val="9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lvl1pPr marL="685800" indent="-685800" algn="ctr">
              <a:buNone/>
              <a:defRPr lang="ko-KR" altLang="en-US" sz="2000" kern="1200" baseline="0" dirty="0">
                <a:solidFill>
                  <a:schemeClr val="tx1"/>
                </a:solidFill>
                <a:latin typeface="Lato Light"/>
                <a:ea typeface="+mn-ea"/>
                <a:cs typeface="Lato Light"/>
              </a:defRPr>
            </a:lvl1pPr>
          </a:lstStyle>
          <a:p>
            <a:pPr lvl="0"/>
            <a:r>
              <a:rPr lang="zh-CN" altLang="en-US" noProof="1" smtClean="0"/>
              <a:t>单击图标添加图片</a:t>
            </a:r>
            <a:endParaRPr lang="ko-KR" altLang="en-US" noProof="1"/>
          </a:p>
        </p:txBody>
      </p:sp>
      <p:sp>
        <p:nvSpPr>
          <p:cNvPr id="20" name="그림 개체 틀 3"/>
          <p:cNvSpPr>
            <a:spLocks noGrp="1" noChangeAspect="1"/>
          </p:cNvSpPr>
          <p:nvPr>
            <p:ph type="pic" sz="quarter" idx="16"/>
          </p:nvPr>
        </p:nvSpPr>
        <p:spPr>
          <a:xfrm>
            <a:off x="12182240" y="3404505"/>
            <a:ext cx="3042996" cy="3451472"/>
          </a:xfrm>
          <a:prstGeom prst="rect">
            <a:avLst/>
          </a:prstGeom>
          <a:solidFill>
            <a:schemeClr val="bg1">
              <a:lumMod val="9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lvl1pPr marL="685800" indent="-685800" algn="ctr">
              <a:buNone/>
              <a:defRPr lang="ko-KR" altLang="en-US" sz="2000" kern="1200" baseline="0" dirty="0">
                <a:solidFill>
                  <a:schemeClr val="tx1"/>
                </a:solidFill>
                <a:latin typeface="Lato Light"/>
                <a:ea typeface="+mn-ea"/>
                <a:cs typeface="Lato Light"/>
              </a:defRPr>
            </a:lvl1pPr>
          </a:lstStyle>
          <a:p>
            <a:pPr lvl="0"/>
            <a:r>
              <a:rPr lang="zh-CN" altLang="en-US" noProof="1" smtClean="0"/>
              <a:t>单击图标添加图片</a:t>
            </a:r>
            <a:endParaRPr lang="ko-KR" altLang="en-US" noProof="1"/>
          </a:p>
        </p:txBody>
      </p:sp>
      <p:sp>
        <p:nvSpPr>
          <p:cNvPr id="21" name="그림 개체 틀 3"/>
          <p:cNvSpPr>
            <a:spLocks noGrp="1" noChangeAspect="1"/>
          </p:cNvSpPr>
          <p:nvPr>
            <p:ph type="pic" sz="quarter" idx="26"/>
          </p:nvPr>
        </p:nvSpPr>
        <p:spPr>
          <a:xfrm>
            <a:off x="15247516" y="3404505"/>
            <a:ext cx="3042996" cy="3451472"/>
          </a:xfrm>
          <a:prstGeom prst="rect">
            <a:avLst/>
          </a:prstGeom>
          <a:solidFill>
            <a:schemeClr val="bg1">
              <a:lumMod val="9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lvl1pPr marL="685800" indent="-685800" algn="ctr">
              <a:buNone/>
              <a:defRPr lang="ko-KR" altLang="en-US" sz="2000" kern="1200" baseline="0" dirty="0">
                <a:solidFill>
                  <a:schemeClr val="tx1"/>
                </a:solidFill>
                <a:latin typeface="Lato Light"/>
                <a:ea typeface="+mn-ea"/>
                <a:cs typeface="Lato Light"/>
              </a:defRPr>
            </a:lvl1pPr>
          </a:lstStyle>
          <a:p>
            <a:pPr lvl="0"/>
            <a:r>
              <a:rPr lang="zh-CN" altLang="en-US" noProof="1" smtClean="0"/>
              <a:t>单击图标添加图片</a:t>
            </a:r>
            <a:endParaRPr lang="ko-KR" altLang="en-US" noProof="1"/>
          </a:p>
        </p:txBody>
      </p:sp>
      <p:sp>
        <p:nvSpPr>
          <p:cNvPr id="23" name="그림 개체 틀 3"/>
          <p:cNvSpPr>
            <a:spLocks noGrp="1" noChangeAspect="1"/>
          </p:cNvSpPr>
          <p:nvPr>
            <p:ph type="pic" sz="quarter" idx="27"/>
          </p:nvPr>
        </p:nvSpPr>
        <p:spPr>
          <a:xfrm>
            <a:off x="15247516" y="6859697"/>
            <a:ext cx="3042996" cy="3451472"/>
          </a:xfrm>
          <a:prstGeom prst="rect">
            <a:avLst/>
          </a:prstGeom>
          <a:solidFill>
            <a:schemeClr val="bg1">
              <a:lumMod val="9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lvl1pPr marL="685800" indent="-685800" algn="ctr">
              <a:buNone/>
              <a:defRPr lang="ko-KR" altLang="en-US" sz="2000" kern="1200" baseline="0" dirty="0">
                <a:solidFill>
                  <a:schemeClr val="tx1"/>
                </a:solidFill>
                <a:latin typeface="Lato Light"/>
                <a:ea typeface="+mn-ea"/>
                <a:cs typeface="Lato Light"/>
              </a:defRPr>
            </a:lvl1pPr>
          </a:lstStyle>
          <a:p>
            <a:pPr lvl="0"/>
            <a:r>
              <a:rPr lang="zh-CN" altLang="en-US" noProof="1" smtClean="0"/>
              <a:t>单击图标添加图片</a:t>
            </a:r>
            <a:endParaRPr lang="ko-KR" altLang="en-US" noProof="1"/>
          </a:p>
        </p:txBody>
      </p:sp>
      <p:sp>
        <p:nvSpPr>
          <p:cNvPr id="24" name="그림 개체 틀 3"/>
          <p:cNvSpPr>
            <a:spLocks noGrp="1" noChangeAspect="1"/>
          </p:cNvSpPr>
          <p:nvPr>
            <p:ph type="pic" sz="quarter" idx="28"/>
          </p:nvPr>
        </p:nvSpPr>
        <p:spPr>
          <a:xfrm>
            <a:off x="18290512" y="-50687"/>
            <a:ext cx="3042996" cy="3451472"/>
          </a:xfrm>
          <a:prstGeom prst="rect">
            <a:avLst/>
          </a:prstGeom>
          <a:solidFill>
            <a:schemeClr val="bg1">
              <a:lumMod val="9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lvl1pPr marL="685800" indent="-685800" algn="ctr">
              <a:buNone/>
              <a:defRPr lang="ko-KR" altLang="en-US" sz="2000" kern="1200" baseline="0" dirty="0">
                <a:solidFill>
                  <a:schemeClr val="tx1"/>
                </a:solidFill>
                <a:latin typeface="Lato Light"/>
                <a:ea typeface="+mn-ea"/>
                <a:cs typeface="Lato Light"/>
              </a:defRPr>
            </a:lvl1pPr>
          </a:lstStyle>
          <a:p>
            <a:pPr lvl="0"/>
            <a:r>
              <a:rPr lang="zh-CN" altLang="en-US" noProof="1" smtClean="0"/>
              <a:t>单击图标添加图片</a:t>
            </a:r>
            <a:endParaRPr lang="ko-KR" altLang="en-US" noProof="1"/>
          </a:p>
        </p:txBody>
      </p:sp>
      <p:sp>
        <p:nvSpPr>
          <p:cNvPr id="28" name="그림 개체 틀 3"/>
          <p:cNvSpPr>
            <a:spLocks noGrp="1" noChangeAspect="1"/>
          </p:cNvSpPr>
          <p:nvPr>
            <p:ph type="pic" sz="quarter" idx="29"/>
          </p:nvPr>
        </p:nvSpPr>
        <p:spPr>
          <a:xfrm>
            <a:off x="18290512" y="3404505"/>
            <a:ext cx="3042996" cy="3451472"/>
          </a:xfrm>
          <a:prstGeom prst="rect">
            <a:avLst/>
          </a:prstGeom>
          <a:solidFill>
            <a:schemeClr val="bg1">
              <a:lumMod val="9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lvl1pPr marL="685800" indent="-685800" algn="ctr">
              <a:buNone/>
              <a:defRPr lang="ko-KR" altLang="en-US" sz="2000" kern="1200" baseline="0" dirty="0">
                <a:solidFill>
                  <a:schemeClr val="tx1"/>
                </a:solidFill>
                <a:latin typeface="Lato Light"/>
                <a:ea typeface="+mn-ea"/>
                <a:cs typeface="Lato Light"/>
              </a:defRPr>
            </a:lvl1pPr>
          </a:lstStyle>
          <a:p>
            <a:pPr lvl="0"/>
            <a:r>
              <a:rPr lang="zh-CN" altLang="en-US" noProof="1" smtClean="0"/>
              <a:t>单击图标添加图片</a:t>
            </a:r>
            <a:endParaRPr lang="ko-KR" altLang="en-US" noProof="1"/>
          </a:p>
        </p:txBody>
      </p:sp>
      <p:sp>
        <p:nvSpPr>
          <p:cNvPr id="31" name="그림 개체 틀 3"/>
          <p:cNvSpPr>
            <a:spLocks noGrp="1" noChangeAspect="1"/>
          </p:cNvSpPr>
          <p:nvPr>
            <p:ph type="pic" sz="quarter" idx="30"/>
          </p:nvPr>
        </p:nvSpPr>
        <p:spPr>
          <a:xfrm>
            <a:off x="21334655" y="-50687"/>
            <a:ext cx="3042996" cy="3451472"/>
          </a:xfrm>
          <a:prstGeom prst="rect">
            <a:avLst/>
          </a:prstGeom>
          <a:solidFill>
            <a:schemeClr val="bg1">
              <a:lumMod val="9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lvl1pPr marL="685800" indent="-685800" algn="ctr">
              <a:buNone/>
              <a:defRPr lang="ko-KR" altLang="en-US" sz="2000" kern="1200" baseline="0" dirty="0">
                <a:solidFill>
                  <a:schemeClr val="tx1"/>
                </a:solidFill>
                <a:latin typeface="Lato Light"/>
                <a:ea typeface="+mn-ea"/>
                <a:cs typeface="Lato Light"/>
              </a:defRPr>
            </a:lvl1pPr>
          </a:lstStyle>
          <a:p>
            <a:pPr lvl="0"/>
            <a:r>
              <a:rPr lang="zh-CN" altLang="en-US" noProof="1" smtClean="0"/>
              <a:t>单击图标添加图片</a:t>
            </a:r>
            <a:endParaRPr lang="ko-KR" altLang="en-US" noProof="1"/>
          </a:p>
        </p:txBody>
      </p:sp>
      <p:sp>
        <p:nvSpPr>
          <p:cNvPr id="12" name="그림 개체 틀 3"/>
          <p:cNvSpPr>
            <a:spLocks noGrp="1" noChangeAspect="1"/>
          </p:cNvSpPr>
          <p:nvPr>
            <p:ph type="pic" sz="quarter" idx="31"/>
          </p:nvPr>
        </p:nvSpPr>
        <p:spPr>
          <a:xfrm>
            <a:off x="18290512" y="10318609"/>
            <a:ext cx="3042996" cy="3451472"/>
          </a:xfrm>
          <a:prstGeom prst="rect">
            <a:avLst/>
          </a:prstGeom>
          <a:solidFill>
            <a:schemeClr val="bg1">
              <a:lumMod val="9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lvl1pPr marL="685800" indent="-685800" algn="ctr">
              <a:buNone/>
              <a:defRPr lang="ko-KR" altLang="en-US" sz="2000" kern="1200" baseline="0" dirty="0">
                <a:solidFill>
                  <a:schemeClr val="tx1"/>
                </a:solidFill>
                <a:latin typeface="Lato Light"/>
                <a:ea typeface="+mn-ea"/>
                <a:cs typeface="Lato Light"/>
              </a:defRPr>
            </a:lvl1pPr>
          </a:lstStyle>
          <a:p>
            <a:pPr lvl="0"/>
            <a:r>
              <a:rPr lang="zh-CN" altLang="en-US" noProof="1" smtClean="0"/>
              <a:t>单击图标添加图片</a:t>
            </a:r>
            <a:endParaRPr lang="ko-KR" altLang="en-US" noProof="1"/>
          </a:p>
        </p:txBody>
      </p:sp>
      <p:sp>
        <p:nvSpPr>
          <p:cNvPr id="13" name="그림 개체 틀 3"/>
          <p:cNvSpPr>
            <a:spLocks noGrp="1" noChangeAspect="1"/>
          </p:cNvSpPr>
          <p:nvPr>
            <p:ph type="pic" sz="quarter" idx="32"/>
          </p:nvPr>
        </p:nvSpPr>
        <p:spPr>
          <a:xfrm>
            <a:off x="21334655" y="3408225"/>
            <a:ext cx="3042996" cy="3451472"/>
          </a:xfrm>
          <a:prstGeom prst="rect">
            <a:avLst/>
          </a:prstGeom>
          <a:solidFill>
            <a:schemeClr val="bg1">
              <a:lumMod val="9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lvl1pPr marL="685800" indent="-685800" algn="ctr">
              <a:buNone/>
              <a:defRPr lang="ko-KR" altLang="en-US" sz="2000" kern="1200" baseline="0" dirty="0">
                <a:solidFill>
                  <a:schemeClr val="tx1"/>
                </a:solidFill>
                <a:latin typeface="Lato Light"/>
                <a:ea typeface="+mn-ea"/>
                <a:cs typeface="Lato Light"/>
              </a:defRPr>
            </a:lvl1pPr>
          </a:lstStyle>
          <a:p>
            <a:pPr lvl="0"/>
            <a:r>
              <a:rPr lang="zh-CN" altLang="en-US" noProof="1" smtClean="0"/>
              <a:t>单击图标添加图片</a:t>
            </a:r>
            <a:endParaRPr lang="ko-KR" altLang="en-US" noProof="1"/>
          </a:p>
        </p:txBody>
      </p:sp>
      <p:sp>
        <p:nvSpPr>
          <p:cNvPr id="14" name="그림 개체 틀 3"/>
          <p:cNvSpPr>
            <a:spLocks noGrp="1" noChangeAspect="1"/>
          </p:cNvSpPr>
          <p:nvPr>
            <p:ph type="pic" sz="quarter" idx="33"/>
          </p:nvPr>
        </p:nvSpPr>
        <p:spPr>
          <a:xfrm>
            <a:off x="21334655" y="6863417"/>
            <a:ext cx="3042996" cy="3451472"/>
          </a:xfrm>
          <a:prstGeom prst="rect">
            <a:avLst/>
          </a:prstGeom>
          <a:solidFill>
            <a:schemeClr val="bg1">
              <a:lumMod val="9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lvl1pPr marL="685800" indent="-685800" algn="ctr">
              <a:buNone/>
              <a:defRPr lang="ko-KR" altLang="en-US" sz="2000" kern="1200" baseline="0" dirty="0">
                <a:solidFill>
                  <a:schemeClr val="tx1"/>
                </a:solidFill>
                <a:latin typeface="Lato Light"/>
                <a:ea typeface="+mn-ea"/>
                <a:cs typeface="Lato Light"/>
              </a:defRPr>
            </a:lvl1pPr>
          </a:lstStyle>
          <a:p>
            <a:pPr lvl="0"/>
            <a:r>
              <a:rPr lang="zh-CN" altLang="en-US" noProof="1" smtClean="0"/>
              <a:t>单击图标添加图片</a:t>
            </a:r>
            <a:endParaRPr lang="ko-KR" altLang="en-US" noProof="1"/>
          </a:p>
        </p:txBody>
      </p:sp>
      <p:sp>
        <p:nvSpPr>
          <p:cNvPr id="15" name="그림 개체 틀 3"/>
          <p:cNvSpPr>
            <a:spLocks noGrp="1" noChangeAspect="1"/>
          </p:cNvSpPr>
          <p:nvPr>
            <p:ph type="pic" sz="quarter" idx="34"/>
          </p:nvPr>
        </p:nvSpPr>
        <p:spPr>
          <a:xfrm>
            <a:off x="18290512" y="6859697"/>
            <a:ext cx="3042996" cy="3451472"/>
          </a:xfrm>
          <a:prstGeom prst="rect">
            <a:avLst/>
          </a:prstGeom>
          <a:solidFill>
            <a:schemeClr val="bg1">
              <a:lumMod val="9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lvl1pPr marL="685800" indent="-685800" algn="ctr">
              <a:buNone/>
              <a:defRPr lang="ko-KR" altLang="en-US" sz="2000" kern="1200" baseline="0" dirty="0">
                <a:solidFill>
                  <a:schemeClr val="tx1"/>
                </a:solidFill>
                <a:latin typeface="Lato Light"/>
                <a:ea typeface="+mn-ea"/>
                <a:cs typeface="Lato Light"/>
              </a:defRPr>
            </a:lvl1pPr>
          </a:lstStyle>
          <a:p>
            <a:pPr lvl="0"/>
            <a:r>
              <a:rPr lang="zh-CN" altLang="en-US" noProof="1" smtClean="0"/>
              <a:t>单击图标添加图片</a:t>
            </a:r>
            <a:endParaRPr lang="ko-KR" altLang="en-US" noProof="1"/>
          </a:p>
        </p:txBody>
      </p:sp>
      <p:sp>
        <p:nvSpPr>
          <p:cNvPr id="16" name="그림 개체 틀 3"/>
          <p:cNvSpPr>
            <a:spLocks noGrp="1" noChangeAspect="1"/>
          </p:cNvSpPr>
          <p:nvPr>
            <p:ph type="pic" sz="quarter" idx="35"/>
          </p:nvPr>
        </p:nvSpPr>
        <p:spPr>
          <a:xfrm>
            <a:off x="15247516" y="10314889"/>
            <a:ext cx="3042996" cy="3451472"/>
          </a:xfrm>
          <a:prstGeom prst="rect">
            <a:avLst/>
          </a:prstGeom>
          <a:solidFill>
            <a:schemeClr val="bg1">
              <a:lumMod val="9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lvl1pPr marL="685800" indent="-685800" algn="ctr">
              <a:buNone/>
              <a:defRPr lang="ko-KR" altLang="en-US" sz="2000" kern="1200" baseline="0" dirty="0">
                <a:solidFill>
                  <a:schemeClr val="tx1"/>
                </a:solidFill>
                <a:latin typeface="Lato Light"/>
                <a:ea typeface="+mn-ea"/>
                <a:cs typeface="Lato Light"/>
              </a:defRPr>
            </a:lvl1pPr>
          </a:lstStyle>
          <a:p>
            <a:pPr lvl="0"/>
            <a:r>
              <a:rPr lang="zh-CN" altLang="en-US" noProof="1" smtClean="0"/>
              <a:t>单击图标添加图片</a:t>
            </a:r>
            <a:endParaRPr lang="ko-KR" altLang="en-US" noProof="1"/>
          </a:p>
        </p:txBody>
      </p:sp>
      <p:sp>
        <p:nvSpPr>
          <p:cNvPr id="17" name="그림 개체 틀 3"/>
          <p:cNvSpPr>
            <a:spLocks noGrp="1" noChangeAspect="1"/>
          </p:cNvSpPr>
          <p:nvPr>
            <p:ph type="pic" sz="quarter" idx="36"/>
          </p:nvPr>
        </p:nvSpPr>
        <p:spPr>
          <a:xfrm>
            <a:off x="21334655" y="10314889"/>
            <a:ext cx="3042996" cy="3451472"/>
          </a:xfrm>
          <a:prstGeom prst="rect">
            <a:avLst/>
          </a:prstGeom>
          <a:solidFill>
            <a:schemeClr val="bg1">
              <a:lumMod val="9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lvl1pPr marL="685800" indent="-685800" algn="ctr">
              <a:buNone/>
              <a:defRPr lang="ko-KR" altLang="en-US" sz="2000" kern="1200" baseline="0" dirty="0">
                <a:solidFill>
                  <a:schemeClr val="tx1"/>
                </a:solidFill>
                <a:latin typeface="Lato Light"/>
                <a:ea typeface="+mn-ea"/>
                <a:cs typeface="Lato Light"/>
              </a:defRPr>
            </a:lvl1pPr>
          </a:lstStyle>
          <a:p>
            <a:pPr lvl="0"/>
            <a:r>
              <a:rPr lang="zh-CN" altLang="en-US" noProof="1" smtClean="0"/>
              <a:t>单击图标添加图片</a:t>
            </a:r>
            <a:endParaRPr lang="ko-KR" altLang="en-US" noProof="1"/>
          </a:p>
        </p:txBody>
      </p:sp>
      <p:sp>
        <p:nvSpPr>
          <p:cNvPr id="18" name="Date Placeholder 3"/>
          <p:cNvSpPr>
            <a:spLocks noGrp="1"/>
          </p:cNvSpPr>
          <p:nvPr>
            <p:ph type="dt" sz="half" idx="37"/>
          </p:nvPr>
        </p:nvSpPr>
        <p:spPr/>
        <p:txBody>
          <a:bodyPr/>
          <a:lstStyle>
            <a:lvl1pPr>
              <a:defRPr/>
            </a:lvl1pPr>
          </a:lstStyle>
          <a:p>
            <a:endParaRPr lang="zh-CN" altLang="zh-CN"/>
          </a:p>
        </p:txBody>
      </p:sp>
      <p:sp>
        <p:nvSpPr>
          <p:cNvPr id="19" name="Footer Placeholder 4"/>
          <p:cNvSpPr>
            <a:spLocks noGrp="1"/>
          </p:cNvSpPr>
          <p:nvPr>
            <p:ph type="ftr" sz="quarter" idx="38"/>
          </p:nvPr>
        </p:nvSpPr>
        <p:spPr/>
        <p:txBody>
          <a:bodyPr/>
          <a:lstStyle>
            <a:lvl1pPr>
              <a:defRPr/>
            </a:lvl1pPr>
          </a:lstStyle>
          <a:p>
            <a:endParaRPr lang="zh-CN" altLang="zh-CN"/>
          </a:p>
        </p:txBody>
      </p:sp>
    </p:spTree>
    <p:extLst>
      <p:ext uri="{BB962C8B-B14F-4D97-AF65-F5344CB8AC3E}">
        <p14:creationId xmlns:p14="http://schemas.microsoft.com/office/powerpoint/2010/main" val="1962569225"/>
      </p:ext>
    </p:extLst>
  </p:cSld>
  <p:clrMapOvr>
    <a:masterClrMapping/>
  </p:clrMapOvr>
  <p:transition advTm="200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pp Compare">
    <p:spTree>
      <p:nvGrpSpPr>
        <p:cNvPr id="1" name=""/>
        <p:cNvGrpSpPr/>
        <p:nvPr/>
      </p:nvGrpSpPr>
      <p:grpSpPr>
        <a:xfrm>
          <a:off x="0" y="0"/>
          <a:ext cx="0" cy="0"/>
          <a:chOff x="0" y="0"/>
          <a:chExt cx="0" cy="0"/>
        </a:xfrm>
      </p:grpSpPr>
      <p:sp>
        <p:nvSpPr>
          <p:cNvPr id="22" name="Picture Placeholder 13"/>
          <p:cNvSpPr>
            <a:spLocks noGrp="1"/>
          </p:cNvSpPr>
          <p:nvPr>
            <p:ph type="pic" sz="quarter" idx="22"/>
          </p:nvPr>
        </p:nvSpPr>
        <p:spPr>
          <a:xfrm>
            <a:off x="13615863" y="4611916"/>
            <a:ext cx="3461551" cy="6104666"/>
          </a:xfrm>
          <a:prstGeom prst="rect">
            <a:avLst/>
          </a:prstGeom>
          <a:effectLst/>
        </p:spPr>
        <p:txBody>
          <a:bodyPr>
            <a:normAutofit/>
          </a:bodyPr>
          <a:lstStyle>
            <a:lvl1pPr marL="0" indent="0">
              <a:buNone/>
              <a:defRPr sz="2800">
                <a:ln>
                  <a:noFill/>
                </a:ln>
                <a:solidFill>
                  <a:schemeClr val="bg1">
                    <a:lumMod val="85000"/>
                  </a:schemeClr>
                </a:solidFill>
              </a:defRPr>
            </a:lvl1pPr>
          </a:lstStyle>
          <a:p>
            <a:pPr lvl="0"/>
            <a:endParaRPr lang="en-US" noProof="1"/>
          </a:p>
        </p:txBody>
      </p:sp>
      <p:sp>
        <p:nvSpPr>
          <p:cNvPr id="26" name="Picture Placeholder 13"/>
          <p:cNvSpPr>
            <a:spLocks noGrp="1"/>
          </p:cNvSpPr>
          <p:nvPr>
            <p:ph type="pic" sz="quarter" idx="23"/>
          </p:nvPr>
        </p:nvSpPr>
        <p:spPr>
          <a:xfrm>
            <a:off x="7265920" y="4611916"/>
            <a:ext cx="3461551" cy="6104666"/>
          </a:xfrm>
          <a:prstGeom prst="rect">
            <a:avLst/>
          </a:prstGeom>
          <a:effectLst/>
        </p:spPr>
        <p:txBody>
          <a:bodyPr>
            <a:normAutofit/>
          </a:bodyPr>
          <a:lstStyle>
            <a:lvl1pPr marL="0" indent="0">
              <a:buNone/>
              <a:defRPr sz="2800">
                <a:ln>
                  <a:noFill/>
                </a:ln>
                <a:solidFill>
                  <a:schemeClr val="bg1">
                    <a:lumMod val="85000"/>
                  </a:schemeClr>
                </a:solidFill>
              </a:defRPr>
            </a:lvl1pPr>
          </a:lstStyle>
          <a:p>
            <a:pPr lvl="0"/>
            <a:endParaRPr lang="en-US" noProof="1"/>
          </a:p>
        </p:txBody>
      </p:sp>
      <p:sp>
        <p:nvSpPr>
          <p:cNvPr id="4" name="Date Placeholder 3"/>
          <p:cNvSpPr>
            <a:spLocks noGrp="1"/>
          </p:cNvSpPr>
          <p:nvPr>
            <p:ph type="dt" sz="half" idx="24"/>
          </p:nvPr>
        </p:nvSpPr>
        <p:spPr/>
        <p:txBody>
          <a:bodyPr/>
          <a:lstStyle>
            <a:lvl1pPr>
              <a:defRPr/>
            </a:lvl1pPr>
          </a:lstStyle>
          <a:p>
            <a:endParaRPr lang="zh-CN" altLang="zh-CN"/>
          </a:p>
        </p:txBody>
      </p:sp>
      <p:sp>
        <p:nvSpPr>
          <p:cNvPr id="5" name="Footer Placeholder 4"/>
          <p:cNvSpPr>
            <a:spLocks noGrp="1"/>
          </p:cNvSpPr>
          <p:nvPr>
            <p:ph type="ftr" sz="quarter" idx="25"/>
          </p:nvPr>
        </p:nvSpPr>
        <p:spPr/>
        <p:txBody>
          <a:bodyPr/>
          <a:lstStyle>
            <a:lvl1pPr>
              <a:defRPr/>
            </a:lvl1pPr>
          </a:lstStyle>
          <a:p>
            <a:endParaRPr lang="zh-CN" altLang="zh-CN"/>
          </a:p>
        </p:txBody>
      </p:sp>
    </p:spTree>
    <p:extLst>
      <p:ext uri="{BB962C8B-B14F-4D97-AF65-F5344CB8AC3E}">
        <p14:creationId xmlns:p14="http://schemas.microsoft.com/office/powerpoint/2010/main" val="1767333768"/>
      </p:ext>
    </p:extLst>
  </p:cSld>
  <p:clrMapOvr>
    <a:masterClrMapping/>
  </p:clrMapOvr>
  <p:transition advTm="200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acbook Feat1">
    <p:spTree>
      <p:nvGrpSpPr>
        <p:cNvPr id="1" name=""/>
        <p:cNvGrpSpPr/>
        <p:nvPr/>
      </p:nvGrpSpPr>
      <p:grpSpPr>
        <a:xfrm>
          <a:off x="0" y="0"/>
          <a:ext cx="0" cy="0"/>
          <a:chOff x="0" y="0"/>
          <a:chExt cx="0" cy="0"/>
        </a:xfrm>
      </p:grpSpPr>
      <p:sp>
        <p:nvSpPr>
          <p:cNvPr id="5" name="Picture Placeholder 13"/>
          <p:cNvSpPr>
            <a:spLocks noGrp="1"/>
          </p:cNvSpPr>
          <p:nvPr>
            <p:ph type="pic" sz="quarter" idx="23"/>
          </p:nvPr>
        </p:nvSpPr>
        <p:spPr>
          <a:xfrm>
            <a:off x="13058850" y="5014842"/>
            <a:ext cx="8614923" cy="5388662"/>
          </a:xfrm>
          <a:prstGeom prst="rect">
            <a:avLst/>
          </a:prstGeom>
          <a:effectLst/>
        </p:spPr>
        <p:txBody>
          <a:bodyPr>
            <a:normAutofit/>
          </a:bodyPr>
          <a:lstStyle>
            <a:lvl1pPr marL="0" indent="0">
              <a:buNone/>
              <a:defRPr sz="2800">
                <a:ln>
                  <a:noFill/>
                </a:ln>
                <a:solidFill>
                  <a:schemeClr val="bg1">
                    <a:lumMod val="85000"/>
                  </a:schemeClr>
                </a:solidFill>
              </a:defRPr>
            </a:lvl1pPr>
          </a:lstStyle>
          <a:p>
            <a:pPr lvl="0"/>
            <a:endParaRPr lang="en-US" noProof="1"/>
          </a:p>
        </p:txBody>
      </p:sp>
      <p:sp>
        <p:nvSpPr>
          <p:cNvPr id="3" name="Date Placeholder 3"/>
          <p:cNvSpPr>
            <a:spLocks noGrp="1"/>
          </p:cNvSpPr>
          <p:nvPr>
            <p:ph type="dt" sz="half" idx="24"/>
          </p:nvPr>
        </p:nvSpPr>
        <p:spPr/>
        <p:txBody>
          <a:bodyPr/>
          <a:lstStyle>
            <a:lvl1pPr>
              <a:defRPr/>
            </a:lvl1pPr>
          </a:lstStyle>
          <a:p>
            <a:endParaRPr lang="zh-CN" altLang="zh-CN"/>
          </a:p>
        </p:txBody>
      </p:sp>
      <p:sp>
        <p:nvSpPr>
          <p:cNvPr id="4" name="Footer Placeholder 4"/>
          <p:cNvSpPr>
            <a:spLocks noGrp="1"/>
          </p:cNvSpPr>
          <p:nvPr>
            <p:ph type="ftr" sz="quarter" idx="25"/>
          </p:nvPr>
        </p:nvSpPr>
        <p:spPr/>
        <p:txBody>
          <a:bodyPr/>
          <a:lstStyle>
            <a:lvl1pPr>
              <a:defRPr/>
            </a:lvl1pPr>
          </a:lstStyle>
          <a:p>
            <a:endParaRPr lang="zh-CN" altLang="zh-CN"/>
          </a:p>
        </p:txBody>
      </p:sp>
    </p:spTree>
    <p:extLst>
      <p:ext uri="{BB962C8B-B14F-4D97-AF65-F5344CB8AC3E}">
        <p14:creationId xmlns:p14="http://schemas.microsoft.com/office/powerpoint/2010/main" val="1185876856"/>
      </p:ext>
    </p:extLst>
  </p:cSld>
  <p:clrMapOvr>
    <a:masterClrMapping/>
  </p:clrMapOvr>
  <p:transition advTm="200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Macbook Feat1">
    <p:spTree>
      <p:nvGrpSpPr>
        <p:cNvPr id="1" name=""/>
        <p:cNvGrpSpPr/>
        <p:nvPr/>
      </p:nvGrpSpPr>
      <p:grpSpPr>
        <a:xfrm>
          <a:off x="0" y="0"/>
          <a:ext cx="0" cy="0"/>
          <a:chOff x="0" y="0"/>
          <a:chExt cx="0" cy="0"/>
        </a:xfrm>
      </p:grpSpPr>
      <p:sp>
        <p:nvSpPr>
          <p:cNvPr id="4" name="Picture Placeholder 13"/>
          <p:cNvSpPr>
            <a:spLocks noGrp="1"/>
          </p:cNvSpPr>
          <p:nvPr>
            <p:ph type="pic" sz="quarter" idx="23"/>
          </p:nvPr>
        </p:nvSpPr>
        <p:spPr>
          <a:xfrm>
            <a:off x="2765260" y="4836603"/>
            <a:ext cx="7194123" cy="4320394"/>
          </a:xfrm>
          <a:prstGeom prst="rect">
            <a:avLst/>
          </a:prstGeom>
          <a:effectLst/>
        </p:spPr>
        <p:txBody>
          <a:bodyPr>
            <a:normAutofit/>
          </a:bodyPr>
          <a:lstStyle>
            <a:lvl1pPr marL="0" indent="0">
              <a:buNone/>
              <a:defRPr sz="2800">
                <a:ln>
                  <a:noFill/>
                </a:ln>
                <a:solidFill>
                  <a:schemeClr val="bg1">
                    <a:lumMod val="85000"/>
                  </a:schemeClr>
                </a:solidFill>
              </a:defRPr>
            </a:lvl1pPr>
          </a:lstStyle>
          <a:p>
            <a:pPr lvl="0"/>
            <a:endParaRPr lang="en-US" noProof="1"/>
          </a:p>
        </p:txBody>
      </p:sp>
      <p:sp>
        <p:nvSpPr>
          <p:cNvPr id="3" name="Date Placeholder 3"/>
          <p:cNvSpPr>
            <a:spLocks noGrp="1"/>
          </p:cNvSpPr>
          <p:nvPr>
            <p:ph type="dt" sz="half" idx="24"/>
          </p:nvPr>
        </p:nvSpPr>
        <p:spPr/>
        <p:txBody>
          <a:bodyPr/>
          <a:lstStyle>
            <a:lvl1pPr>
              <a:defRPr/>
            </a:lvl1pPr>
          </a:lstStyle>
          <a:p>
            <a:endParaRPr lang="zh-CN" altLang="zh-CN"/>
          </a:p>
        </p:txBody>
      </p:sp>
      <p:sp>
        <p:nvSpPr>
          <p:cNvPr id="5" name="Footer Placeholder 4"/>
          <p:cNvSpPr>
            <a:spLocks noGrp="1"/>
          </p:cNvSpPr>
          <p:nvPr>
            <p:ph type="ftr" sz="quarter" idx="25"/>
          </p:nvPr>
        </p:nvSpPr>
        <p:spPr/>
        <p:txBody>
          <a:bodyPr/>
          <a:lstStyle>
            <a:lvl1pPr>
              <a:defRPr/>
            </a:lvl1pPr>
          </a:lstStyle>
          <a:p>
            <a:endParaRPr lang="zh-CN" altLang="zh-CN"/>
          </a:p>
        </p:txBody>
      </p:sp>
    </p:spTree>
    <p:extLst>
      <p:ext uri="{BB962C8B-B14F-4D97-AF65-F5344CB8AC3E}">
        <p14:creationId xmlns:p14="http://schemas.microsoft.com/office/powerpoint/2010/main" val="2545875233"/>
      </p:ext>
    </p:extLst>
  </p:cSld>
  <p:clrMapOvr>
    <a:masterClrMapping/>
  </p:clrMapOvr>
  <p:transition advTm="2000">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1676400" y="12712700"/>
            <a:ext cx="5484813" cy="730250"/>
          </a:xfrm>
          <a:prstGeom prst="rect">
            <a:avLst/>
          </a:prstGeom>
        </p:spPr>
        <p:txBody>
          <a:bodyPr vert="horz" wrap="square" lIns="182843" tIns="91422" rIns="182843" bIns="91422" numCol="1" anchor="ctr" anchorCtr="0" compatLnSpc="1">
            <a:prstTxWarp prst="textNoShape">
              <a:avLst/>
            </a:prstTxWarp>
          </a:bodyPr>
          <a:lstStyle>
            <a:lvl1pPr eaLnBrk="1" hangingPunct="1">
              <a:defRPr sz="2400" noProof="1">
                <a:solidFill>
                  <a:srgbClr val="B5B8BB"/>
                </a:solidFill>
                <a:latin typeface="Lato Regular"/>
                <a:ea typeface="Lato Regular"/>
                <a:cs typeface="Lato Regular"/>
              </a:defRPr>
            </a:lvl1pPr>
          </a:lstStyle>
          <a:p>
            <a:endParaRPr lang="zh-CN" altLang="zh-CN"/>
          </a:p>
        </p:txBody>
      </p:sp>
      <p:sp>
        <p:nvSpPr>
          <p:cNvPr id="5" name="Footer Placeholder 4"/>
          <p:cNvSpPr>
            <a:spLocks noGrp="1"/>
          </p:cNvSpPr>
          <p:nvPr>
            <p:ph type="ftr" sz="quarter" idx="3"/>
          </p:nvPr>
        </p:nvSpPr>
        <p:spPr>
          <a:xfrm>
            <a:off x="8075613" y="12712700"/>
            <a:ext cx="8226425" cy="730250"/>
          </a:xfrm>
          <a:prstGeom prst="rect">
            <a:avLst/>
          </a:prstGeom>
        </p:spPr>
        <p:txBody>
          <a:bodyPr vert="horz" wrap="square" lIns="182843" tIns="91422" rIns="182843" bIns="91422" numCol="1" anchor="ctr" anchorCtr="0" compatLnSpc="1">
            <a:prstTxWarp prst="textNoShape">
              <a:avLst/>
            </a:prstTxWarp>
          </a:bodyPr>
          <a:lstStyle>
            <a:lvl1pPr algn="ctr" eaLnBrk="1" hangingPunct="1">
              <a:defRPr sz="2400" noProof="1">
                <a:solidFill>
                  <a:srgbClr val="B5B8BB"/>
                </a:solidFill>
                <a:latin typeface="Lato Regular"/>
                <a:ea typeface="Lato Regular"/>
                <a:cs typeface="Lato Regular"/>
              </a:defRPr>
            </a:lvl1pPr>
          </a:lstStyle>
          <a:p>
            <a:endParaRPr lang="zh-CN" altLang="zh-CN"/>
          </a:p>
        </p:txBody>
      </p:sp>
      <p:sp>
        <p:nvSpPr>
          <p:cNvPr id="9" name="Oval 8"/>
          <p:cNvSpPr>
            <a:spLocks noChangeAspect="1"/>
          </p:cNvSpPr>
          <p:nvPr userDrawn="1"/>
        </p:nvSpPr>
        <p:spPr>
          <a:xfrm>
            <a:off x="23012400" y="1036638"/>
            <a:ext cx="842963" cy="398462"/>
          </a:xfrm>
          <a:prstGeom prst="roundRect">
            <a:avLst>
              <a:gd name="adj" fmla="val 50000"/>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endParaRPr>
          </a:p>
        </p:txBody>
      </p:sp>
      <p:sp>
        <p:nvSpPr>
          <p:cNvPr id="1029" name="TextBox 9"/>
          <p:cNvSpPr txBox="1">
            <a:spLocks noChangeArrowheads="1"/>
          </p:cNvSpPr>
          <p:nvPr userDrawn="1"/>
        </p:nvSpPr>
        <p:spPr bwMode="auto">
          <a:xfrm>
            <a:off x="23050500" y="969963"/>
            <a:ext cx="760413" cy="53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fld id="{3C00B20F-7C5A-4E1D-A297-55B36A02392B}" type="slidenum">
              <a:rPr lang="id-ID" altLang="en-US" sz="2300">
                <a:solidFill>
                  <a:schemeClr val="bg1"/>
                </a:solidFill>
                <a:latin typeface="微软雅黑" panose="020B0503020204020204" pitchFamily="34" charset="-122"/>
                <a:ea typeface="微软雅黑" panose="020B0503020204020204" pitchFamily="34" charset="-122"/>
              </a:rPr>
              <a:pPr algn="ctr" eaLnBrk="1" hangingPunct="1"/>
              <a:t>‹#›</a:t>
            </a:fld>
            <a:endParaRPr lang="id-ID" altLang="en-US" sz="2300">
              <a:solidFill>
                <a:schemeClr val="bg1"/>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 id="2147483713" r:id="rId14"/>
    <p:sldLayoutId id="2147483714" r:id="rId15"/>
    <p:sldLayoutId id="2147483715" r:id="rId16"/>
    <p:sldLayoutId id="2147483716" r:id="rId17"/>
  </p:sldLayoutIdLst>
  <p:transition advTm="2000">
    <p:random/>
  </p:transition>
  <p:hf hdr="0" ftr="0" dt="0"/>
  <p:txStyles>
    <p:titleStyle>
      <a:lvl1pPr algn="l" defTabSz="1828800" rtl="0" eaLnBrk="0" fontAlgn="base" hangingPunct="0">
        <a:lnSpc>
          <a:spcPct val="90000"/>
        </a:lnSpc>
        <a:spcBef>
          <a:spcPct val="0"/>
        </a:spcBef>
        <a:spcAft>
          <a:spcPct val="0"/>
        </a:spcAft>
        <a:defRPr lang="en-US" sz="6000" kern="1200">
          <a:solidFill>
            <a:schemeClr val="tx1"/>
          </a:solidFill>
          <a:latin typeface="Lato Regular"/>
          <a:ea typeface="Lato Regular"/>
          <a:cs typeface="Lato Regular"/>
        </a:defRPr>
      </a:lvl1pPr>
      <a:lvl2pPr algn="l" defTabSz="1828800" rtl="0" eaLnBrk="0" fontAlgn="base" hangingPunct="0">
        <a:lnSpc>
          <a:spcPct val="90000"/>
        </a:lnSpc>
        <a:spcBef>
          <a:spcPct val="0"/>
        </a:spcBef>
        <a:spcAft>
          <a:spcPct val="0"/>
        </a:spcAft>
        <a:defRPr sz="6000">
          <a:solidFill>
            <a:schemeClr val="tx1"/>
          </a:solidFill>
          <a:latin typeface="Lato Regular"/>
          <a:ea typeface="Lato Regular"/>
          <a:cs typeface="Lato Regular"/>
        </a:defRPr>
      </a:lvl2pPr>
      <a:lvl3pPr algn="l" defTabSz="1828800" rtl="0" eaLnBrk="0" fontAlgn="base" hangingPunct="0">
        <a:lnSpc>
          <a:spcPct val="90000"/>
        </a:lnSpc>
        <a:spcBef>
          <a:spcPct val="0"/>
        </a:spcBef>
        <a:spcAft>
          <a:spcPct val="0"/>
        </a:spcAft>
        <a:defRPr sz="6000">
          <a:solidFill>
            <a:schemeClr val="tx1"/>
          </a:solidFill>
          <a:latin typeface="Lato Regular"/>
          <a:ea typeface="Lato Regular"/>
          <a:cs typeface="Lato Regular"/>
        </a:defRPr>
      </a:lvl3pPr>
      <a:lvl4pPr algn="l" defTabSz="1828800" rtl="0" eaLnBrk="0" fontAlgn="base" hangingPunct="0">
        <a:lnSpc>
          <a:spcPct val="90000"/>
        </a:lnSpc>
        <a:spcBef>
          <a:spcPct val="0"/>
        </a:spcBef>
        <a:spcAft>
          <a:spcPct val="0"/>
        </a:spcAft>
        <a:defRPr sz="6000">
          <a:solidFill>
            <a:schemeClr val="tx1"/>
          </a:solidFill>
          <a:latin typeface="Lato Regular"/>
          <a:ea typeface="Lato Regular"/>
          <a:cs typeface="Lato Regular"/>
        </a:defRPr>
      </a:lvl4pPr>
      <a:lvl5pPr algn="l" defTabSz="1828800" rtl="0" eaLnBrk="0" fontAlgn="base" hangingPunct="0">
        <a:lnSpc>
          <a:spcPct val="90000"/>
        </a:lnSpc>
        <a:spcBef>
          <a:spcPct val="0"/>
        </a:spcBef>
        <a:spcAft>
          <a:spcPct val="0"/>
        </a:spcAft>
        <a:defRPr sz="6000">
          <a:solidFill>
            <a:schemeClr val="tx1"/>
          </a:solidFill>
          <a:latin typeface="Lato Regular"/>
          <a:ea typeface="Lato Regular"/>
          <a:cs typeface="Lato Regular"/>
        </a:defRPr>
      </a:lvl5pPr>
      <a:lvl6pPr marL="457200" algn="l" defTabSz="1828800" rtl="0" fontAlgn="base">
        <a:lnSpc>
          <a:spcPct val="90000"/>
        </a:lnSpc>
        <a:spcBef>
          <a:spcPct val="0"/>
        </a:spcBef>
        <a:spcAft>
          <a:spcPct val="0"/>
        </a:spcAft>
        <a:defRPr sz="6000">
          <a:solidFill>
            <a:schemeClr val="tx1"/>
          </a:solidFill>
          <a:latin typeface="Lato Regular"/>
        </a:defRPr>
      </a:lvl6pPr>
      <a:lvl7pPr marL="914400" algn="l" defTabSz="1828800" rtl="0" fontAlgn="base">
        <a:lnSpc>
          <a:spcPct val="90000"/>
        </a:lnSpc>
        <a:spcBef>
          <a:spcPct val="0"/>
        </a:spcBef>
        <a:spcAft>
          <a:spcPct val="0"/>
        </a:spcAft>
        <a:defRPr sz="6000">
          <a:solidFill>
            <a:schemeClr val="tx1"/>
          </a:solidFill>
          <a:latin typeface="Lato Regular"/>
        </a:defRPr>
      </a:lvl7pPr>
      <a:lvl8pPr marL="1371600" algn="l" defTabSz="1828800" rtl="0" fontAlgn="base">
        <a:lnSpc>
          <a:spcPct val="90000"/>
        </a:lnSpc>
        <a:spcBef>
          <a:spcPct val="0"/>
        </a:spcBef>
        <a:spcAft>
          <a:spcPct val="0"/>
        </a:spcAft>
        <a:defRPr sz="6000">
          <a:solidFill>
            <a:schemeClr val="tx1"/>
          </a:solidFill>
          <a:latin typeface="Lato Regular"/>
        </a:defRPr>
      </a:lvl8pPr>
      <a:lvl9pPr marL="1828800" algn="l" defTabSz="1828800" rtl="0" fontAlgn="base">
        <a:lnSpc>
          <a:spcPct val="90000"/>
        </a:lnSpc>
        <a:spcBef>
          <a:spcPct val="0"/>
        </a:spcBef>
        <a:spcAft>
          <a:spcPct val="0"/>
        </a:spcAft>
        <a:defRPr sz="6000">
          <a:solidFill>
            <a:schemeClr val="tx1"/>
          </a:solidFill>
          <a:latin typeface="Lato Regular"/>
        </a:defRPr>
      </a:lvl9pPr>
    </p:titleStyle>
    <p:bodyStyle>
      <a:lvl1pPr marL="457200" indent="-457200" algn="l" defTabSz="1828800" rtl="0" eaLnBrk="0" fontAlgn="base" hangingPunct="0">
        <a:lnSpc>
          <a:spcPct val="90000"/>
        </a:lnSpc>
        <a:spcBef>
          <a:spcPts val="2000"/>
        </a:spcBef>
        <a:spcAft>
          <a:spcPct val="0"/>
        </a:spcAft>
        <a:buFont typeface="Arial" panose="020B0604020202020204" pitchFamily="34" charset="0"/>
        <a:buChar char="•"/>
        <a:defRPr lang="en-US" sz="4800" kern="1200" dirty="0">
          <a:solidFill>
            <a:schemeClr val="tx1"/>
          </a:solidFill>
          <a:latin typeface="Lato Regular"/>
          <a:ea typeface="Lato Regular"/>
          <a:cs typeface="Lato Regular"/>
        </a:defRPr>
      </a:lvl1pPr>
      <a:lvl2pPr marL="1371600" indent="-457200" algn="l" defTabSz="1828800" rtl="0" eaLnBrk="0" fontAlgn="base" hangingPunct="0">
        <a:lnSpc>
          <a:spcPct val="90000"/>
        </a:lnSpc>
        <a:spcBef>
          <a:spcPts val="1000"/>
        </a:spcBef>
        <a:spcAft>
          <a:spcPct val="0"/>
        </a:spcAft>
        <a:buFont typeface="Arial" panose="020B0604020202020204" pitchFamily="34" charset="0"/>
        <a:buChar char="•"/>
        <a:defRPr lang="en-US" sz="4000" kern="1200" dirty="0">
          <a:solidFill>
            <a:schemeClr val="tx1"/>
          </a:solidFill>
          <a:latin typeface="Lato Regular"/>
          <a:ea typeface="Lato Regular"/>
          <a:cs typeface="Lato Regular"/>
        </a:defRPr>
      </a:lvl2pPr>
      <a:lvl3pPr marL="2286000" indent="-457200" algn="l" defTabSz="1828800" rtl="0" eaLnBrk="0" fontAlgn="base" hangingPunct="0">
        <a:lnSpc>
          <a:spcPct val="90000"/>
        </a:lnSpc>
        <a:spcBef>
          <a:spcPts val="1000"/>
        </a:spcBef>
        <a:spcAft>
          <a:spcPct val="0"/>
        </a:spcAft>
        <a:buFont typeface="Arial" panose="020B0604020202020204" pitchFamily="34" charset="0"/>
        <a:buChar char="•"/>
        <a:defRPr lang="en-US" sz="3600" kern="1200" dirty="0">
          <a:solidFill>
            <a:schemeClr val="tx1"/>
          </a:solidFill>
          <a:latin typeface="Lato Regular"/>
          <a:ea typeface="Lato Regular"/>
          <a:cs typeface="Lato Regular"/>
        </a:defRPr>
      </a:lvl3pPr>
      <a:lvl4pPr marL="3200400" indent="-457200" algn="l" defTabSz="1828800" rtl="0" eaLnBrk="0" fontAlgn="base" hangingPunct="0">
        <a:lnSpc>
          <a:spcPct val="90000"/>
        </a:lnSpc>
        <a:spcBef>
          <a:spcPts val="1000"/>
        </a:spcBef>
        <a:spcAft>
          <a:spcPct val="0"/>
        </a:spcAft>
        <a:buFont typeface="Arial" panose="020B0604020202020204" pitchFamily="34" charset="0"/>
        <a:buChar char="•"/>
        <a:defRPr lang="en-US" sz="3200" kern="1200" dirty="0">
          <a:solidFill>
            <a:schemeClr val="tx1"/>
          </a:solidFill>
          <a:latin typeface="Lato Regular"/>
          <a:ea typeface="Lato Regular"/>
          <a:cs typeface="Lato Regular"/>
        </a:defRPr>
      </a:lvl4pPr>
      <a:lvl5pPr marL="4114800" indent="-457200" algn="l" defTabSz="1828800" rtl="0" eaLnBrk="0" fontAlgn="base" hangingPunct="0">
        <a:lnSpc>
          <a:spcPct val="90000"/>
        </a:lnSpc>
        <a:spcBef>
          <a:spcPts val="1000"/>
        </a:spcBef>
        <a:spcAft>
          <a:spcPct val="0"/>
        </a:spcAft>
        <a:buFont typeface="Arial" panose="020B0604020202020204" pitchFamily="34" charset="0"/>
        <a:buChar char="•"/>
        <a:defRPr lang="en-US" sz="3200" kern="1200" dirty="0">
          <a:solidFill>
            <a:schemeClr val="tx1"/>
          </a:solidFill>
          <a:latin typeface="Lato Regular"/>
          <a:ea typeface="Lato Regular"/>
          <a:cs typeface="Lato Regular"/>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165" rtl="0" eaLnBrk="1" latinLnBrk="0" hangingPunct="1">
        <a:defRPr sz="3600" kern="1200">
          <a:solidFill>
            <a:schemeClr val="tx1"/>
          </a:solidFill>
          <a:latin typeface="+mn-lt"/>
          <a:ea typeface="+mn-ea"/>
          <a:cs typeface="+mn-cs"/>
        </a:defRPr>
      </a:lvl1pPr>
      <a:lvl2pPr marL="914400" algn="l" defTabSz="1828165" rtl="0" eaLnBrk="1" latinLnBrk="0" hangingPunct="1">
        <a:defRPr sz="3600" kern="1200">
          <a:solidFill>
            <a:schemeClr val="tx1"/>
          </a:solidFill>
          <a:latin typeface="+mn-lt"/>
          <a:ea typeface="+mn-ea"/>
          <a:cs typeface="+mn-cs"/>
        </a:defRPr>
      </a:lvl2pPr>
      <a:lvl3pPr marL="1828165" algn="l" defTabSz="1828165" rtl="0" eaLnBrk="1" latinLnBrk="0" hangingPunct="1">
        <a:defRPr sz="3600" kern="1200">
          <a:solidFill>
            <a:schemeClr val="tx1"/>
          </a:solidFill>
          <a:latin typeface="+mn-lt"/>
          <a:ea typeface="+mn-ea"/>
          <a:cs typeface="+mn-cs"/>
        </a:defRPr>
      </a:lvl3pPr>
      <a:lvl4pPr marL="2742565" algn="l" defTabSz="1828165" rtl="0" eaLnBrk="1" latinLnBrk="0" hangingPunct="1">
        <a:defRPr sz="3600" kern="1200">
          <a:solidFill>
            <a:schemeClr val="tx1"/>
          </a:solidFill>
          <a:latin typeface="+mn-lt"/>
          <a:ea typeface="+mn-ea"/>
          <a:cs typeface="+mn-cs"/>
        </a:defRPr>
      </a:lvl4pPr>
      <a:lvl5pPr marL="3656965" algn="l" defTabSz="1828165" rtl="0" eaLnBrk="1" latinLnBrk="0" hangingPunct="1">
        <a:defRPr sz="3600" kern="1200">
          <a:solidFill>
            <a:schemeClr val="tx1"/>
          </a:solidFill>
          <a:latin typeface="+mn-lt"/>
          <a:ea typeface="+mn-ea"/>
          <a:cs typeface="+mn-cs"/>
        </a:defRPr>
      </a:lvl5pPr>
      <a:lvl6pPr marL="4571365" algn="l" defTabSz="1828165" rtl="0" eaLnBrk="1" latinLnBrk="0" hangingPunct="1">
        <a:defRPr sz="3600" kern="1200">
          <a:solidFill>
            <a:schemeClr val="tx1"/>
          </a:solidFill>
          <a:latin typeface="+mn-lt"/>
          <a:ea typeface="+mn-ea"/>
          <a:cs typeface="+mn-cs"/>
        </a:defRPr>
      </a:lvl6pPr>
      <a:lvl7pPr marL="5485130" algn="l" defTabSz="1828165" rtl="0" eaLnBrk="1" latinLnBrk="0" hangingPunct="1">
        <a:defRPr sz="3600" kern="1200">
          <a:solidFill>
            <a:schemeClr val="tx1"/>
          </a:solidFill>
          <a:latin typeface="+mn-lt"/>
          <a:ea typeface="+mn-ea"/>
          <a:cs typeface="+mn-cs"/>
        </a:defRPr>
      </a:lvl7pPr>
      <a:lvl8pPr marL="6399530" algn="l" defTabSz="1828165" rtl="0" eaLnBrk="1" latinLnBrk="0" hangingPunct="1">
        <a:defRPr sz="3600" kern="1200">
          <a:solidFill>
            <a:schemeClr val="tx1"/>
          </a:solidFill>
          <a:latin typeface="+mn-lt"/>
          <a:ea typeface="+mn-ea"/>
          <a:cs typeface="+mn-cs"/>
        </a:defRPr>
      </a:lvl8pPr>
      <a:lvl9pPr marL="7313930" algn="l" defTabSz="1828165"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7.xml"/><Relationship Id="rId4" Type="http://schemas.openxmlformats.org/officeDocument/2006/relationships/image" Target="../media/image8.jpeg"/></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1.png"/><Relationship Id="rId7"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9.png"/><Relationship Id="rId10" Type="http://schemas.openxmlformats.org/officeDocument/2006/relationships/image" Target="../media/image17.png"/><Relationship Id="rId4" Type="http://schemas.openxmlformats.org/officeDocument/2006/relationships/image" Target="../media/image10.png"/><Relationship Id="rId9" Type="http://schemas.openxmlformats.org/officeDocument/2006/relationships/image" Target="../media/image16.png"/></Relationships>
</file>

<file path=ppt/slides/_rels/slide24.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image" Target="../media/image19.jpeg"/><Relationship Id="rId1" Type="http://schemas.openxmlformats.org/officeDocument/2006/relationships/slideLayout" Target="../slideLayouts/slideLayout6.xml"/><Relationship Id="rId6" Type="http://schemas.openxmlformats.org/officeDocument/2006/relationships/image" Target="../media/image23.jpeg"/><Relationship Id="rId5" Type="http://schemas.openxmlformats.org/officeDocument/2006/relationships/image" Target="../media/image22.jpeg"/><Relationship Id="rId10" Type="http://schemas.openxmlformats.org/officeDocument/2006/relationships/image" Target="../media/image27.jpeg"/><Relationship Id="rId4" Type="http://schemas.openxmlformats.org/officeDocument/2006/relationships/image" Target="../media/image21.jpeg"/><Relationship Id="rId9" Type="http://schemas.openxmlformats.org/officeDocument/2006/relationships/image" Target="../media/image26.jpeg"/></Relationships>
</file>

<file path=ppt/slides/_rels/slide25.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39.png"/><Relationship Id="rId18" Type="http://schemas.openxmlformats.org/officeDocument/2006/relationships/image" Target="../media/image44.png"/><Relationship Id="rId3" Type="http://schemas.openxmlformats.org/officeDocument/2006/relationships/image" Target="../media/image29.png"/><Relationship Id="rId7" Type="http://schemas.openxmlformats.org/officeDocument/2006/relationships/image" Target="../media/image33.png"/><Relationship Id="rId12" Type="http://schemas.openxmlformats.org/officeDocument/2006/relationships/image" Target="../media/image38.png"/><Relationship Id="rId17" Type="http://schemas.openxmlformats.org/officeDocument/2006/relationships/image" Target="../media/image43.png"/><Relationship Id="rId2" Type="http://schemas.openxmlformats.org/officeDocument/2006/relationships/image" Target="../media/image28.png"/><Relationship Id="rId16" Type="http://schemas.openxmlformats.org/officeDocument/2006/relationships/image" Target="../media/image42.png"/><Relationship Id="rId1" Type="http://schemas.openxmlformats.org/officeDocument/2006/relationships/slideLayout" Target="../slideLayouts/slideLayout15.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image" Target="../media/image31.png"/><Relationship Id="rId15" Type="http://schemas.openxmlformats.org/officeDocument/2006/relationships/image" Target="../media/image41.png"/><Relationship Id="rId10" Type="http://schemas.openxmlformats.org/officeDocument/2006/relationships/image" Target="../media/image36.png"/><Relationship Id="rId19" Type="http://schemas.openxmlformats.org/officeDocument/2006/relationships/image" Target="../media/image45.png"/><Relationship Id="rId4" Type="http://schemas.openxmlformats.org/officeDocument/2006/relationships/image" Target="../media/image30.png"/><Relationship Id="rId9" Type="http://schemas.openxmlformats.org/officeDocument/2006/relationships/image" Target="../media/image35.png"/><Relationship Id="rId14" Type="http://schemas.openxmlformats.org/officeDocument/2006/relationships/image" Target="../media/image40.png"/></Relationships>
</file>

<file path=ppt/slides/_rels/slide26.xml.rels><?xml version="1.0" encoding="UTF-8" standalone="yes"?>
<Relationships xmlns="http://schemas.openxmlformats.org/package/2006/relationships"><Relationship Id="rId8" Type="http://schemas.openxmlformats.org/officeDocument/2006/relationships/image" Target="../media/image19.jpeg"/><Relationship Id="rId13" Type="http://schemas.openxmlformats.org/officeDocument/2006/relationships/image" Target="../media/image27.jpeg"/><Relationship Id="rId3" Type="http://schemas.openxmlformats.org/officeDocument/2006/relationships/image" Target="../media/image46.jpeg"/><Relationship Id="rId7" Type="http://schemas.openxmlformats.org/officeDocument/2006/relationships/image" Target="../media/image20.jpeg"/><Relationship Id="rId12" Type="http://schemas.openxmlformats.org/officeDocument/2006/relationships/image" Target="../media/image50.jpeg"/><Relationship Id="rId2" Type="http://schemas.openxmlformats.org/officeDocument/2006/relationships/image" Target="../media/image24.jpeg"/><Relationship Id="rId1" Type="http://schemas.openxmlformats.org/officeDocument/2006/relationships/slideLayout" Target="../slideLayouts/slideLayout12.xml"/><Relationship Id="rId6" Type="http://schemas.openxmlformats.org/officeDocument/2006/relationships/image" Target="../media/image48.jpeg"/><Relationship Id="rId11" Type="http://schemas.openxmlformats.org/officeDocument/2006/relationships/image" Target="../media/image21.jpeg"/><Relationship Id="rId5" Type="http://schemas.openxmlformats.org/officeDocument/2006/relationships/image" Target="../media/image22.jpeg"/><Relationship Id="rId15" Type="http://schemas.openxmlformats.org/officeDocument/2006/relationships/image" Target="../media/image51.jpeg"/><Relationship Id="rId10" Type="http://schemas.openxmlformats.org/officeDocument/2006/relationships/image" Target="../media/image25.jpeg"/><Relationship Id="rId4" Type="http://schemas.openxmlformats.org/officeDocument/2006/relationships/image" Target="../media/image47.jpeg"/><Relationship Id="rId9" Type="http://schemas.openxmlformats.org/officeDocument/2006/relationships/image" Target="../media/image49.jpeg"/><Relationship Id="rId14" Type="http://schemas.openxmlformats.org/officeDocument/2006/relationships/image" Target="../media/image26.jpeg"/></Relationships>
</file>

<file path=ppt/slides/_rels/slide27.xml.rels><?xml version="1.0" encoding="UTF-8" standalone="yes"?>
<Relationships xmlns="http://schemas.openxmlformats.org/package/2006/relationships"><Relationship Id="rId8" Type="http://schemas.openxmlformats.org/officeDocument/2006/relationships/image" Target="../media/image58.jpeg"/><Relationship Id="rId3" Type="http://schemas.openxmlformats.org/officeDocument/2006/relationships/image" Target="../media/image53.jpeg"/><Relationship Id="rId7" Type="http://schemas.openxmlformats.org/officeDocument/2006/relationships/image" Target="../media/image57.jpeg"/><Relationship Id="rId2" Type="http://schemas.openxmlformats.org/officeDocument/2006/relationships/image" Target="../media/image52.jpeg"/><Relationship Id="rId1" Type="http://schemas.openxmlformats.org/officeDocument/2006/relationships/slideLayout" Target="../slideLayouts/slideLayout13.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54.jpeg"/></Relationships>
</file>

<file path=ppt/slides/_rels/slide28.xml.rels><?xml version="1.0" encoding="UTF-8" standalone="yes"?>
<Relationships xmlns="http://schemas.openxmlformats.org/package/2006/relationships"><Relationship Id="rId8" Type="http://schemas.openxmlformats.org/officeDocument/2006/relationships/image" Target="../media/image65.jpeg"/><Relationship Id="rId3" Type="http://schemas.openxmlformats.org/officeDocument/2006/relationships/image" Target="../media/image60.jpeg"/><Relationship Id="rId7" Type="http://schemas.openxmlformats.org/officeDocument/2006/relationships/image" Target="../media/image64.jpeg"/><Relationship Id="rId2" Type="http://schemas.openxmlformats.org/officeDocument/2006/relationships/image" Target="../media/image59.jpeg"/><Relationship Id="rId1" Type="http://schemas.openxmlformats.org/officeDocument/2006/relationships/slideLayout" Target="../slideLayouts/slideLayout14.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 Id="rId9" Type="http://schemas.openxmlformats.org/officeDocument/2006/relationships/image" Target="../media/image66.jpeg"/></Relationships>
</file>

<file path=ppt/slides/_rels/slide29.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68.png"/><Relationship Id="rId5" Type="http://schemas.openxmlformats.org/officeDocument/2006/relationships/oleObject" Target="../embeddings/oleObject2.bin"/><Relationship Id="rId4" Type="http://schemas.openxmlformats.org/officeDocument/2006/relationships/image" Target="../media/image67.png"/><Relationship Id="rId9" Type="http://schemas.openxmlformats.org/officeDocument/2006/relationships/image" Target="../media/image69.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3.xml"/><Relationship Id="rId1" Type="http://schemas.openxmlformats.org/officeDocument/2006/relationships/slideLayout" Target="../slideLayouts/slideLayout11.xml"/><Relationship Id="rId4" Type="http://schemas.openxmlformats.org/officeDocument/2006/relationships/image" Target="../media/image71.jpe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图片占位符 2"/>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rcRect t="3716" b="3716"/>
          <a:stretch>
            <a:fillRect/>
          </a:stretch>
        </p:blipFill>
        <p:spPr bwMode="auto">
          <a:xfrm>
            <a:off x="0" y="0"/>
            <a:ext cx="24423688" cy="13716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矩形 9"/>
          <p:cNvSpPr>
            <a:spLocks noChangeArrowheads="1"/>
          </p:cNvSpPr>
          <p:nvPr/>
        </p:nvSpPr>
        <p:spPr bwMode="auto">
          <a:xfrm>
            <a:off x="0" y="0"/>
            <a:ext cx="24376063" cy="13716000"/>
          </a:xfrm>
          <a:prstGeom prst="rect">
            <a:avLst/>
          </a:prstGeom>
          <a:solidFill>
            <a:srgbClr val="141C2D">
              <a:alpha val="7686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buFont typeface="Arial" panose="020B0604020202020204" pitchFamily="34" charset="0"/>
              <a:buNone/>
            </a:pPr>
            <a:endParaRPr lang="en-US" altLang="en-US" sz="180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4" name="Group 1"/>
          <p:cNvGrpSpPr/>
          <p:nvPr/>
        </p:nvGrpSpPr>
        <p:grpSpPr>
          <a:xfrm>
            <a:off x="11470506" y="10239292"/>
            <a:ext cx="1270000" cy="1212850"/>
            <a:chOff x="5706835" y="3995236"/>
            <a:chExt cx="784607" cy="749300"/>
          </a:xfrm>
          <a:solidFill>
            <a:srgbClr val="19B49B"/>
          </a:solidFill>
        </p:grpSpPr>
        <p:sp>
          <p:nvSpPr>
            <p:cNvPr id="5" name="Oval 39"/>
            <p:cNvSpPr/>
            <p:nvPr/>
          </p:nvSpPr>
          <p:spPr>
            <a:xfrm>
              <a:off x="5721350" y="3995236"/>
              <a:ext cx="749300" cy="7493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defRPr/>
              </a:pPr>
              <a:endParaRPr lang="en-US" noProof="1">
                <a:latin typeface="微软雅黑" panose="020B0503020204020204" pitchFamily="34" charset="-122"/>
                <a:ea typeface="微软雅黑" panose="020B0503020204020204" pitchFamily="34" charset="-122"/>
              </a:endParaRPr>
            </a:p>
          </p:txBody>
        </p:sp>
        <p:sp>
          <p:nvSpPr>
            <p:cNvPr id="6" name="Rectangle 40"/>
            <p:cNvSpPr/>
            <p:nvPr/>
          </p:nvSpPr>
          <p:spPr>
            <a:xfrm>
              <a:off x="5706835" y="4211788"/>
              <a:ext cx="784607" cy="304035"/>
            </a:xfrm>
            <a:prstGeom prst="rect">
              <a:avLst/>
            </a:prstGeom>
            <a:noFill/>
          </p:spPr>
          <p:txBody>
            <a:bodyPr lIns="0" tIns="0" rIns="0" b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defRPr/>
              </a:pPr>
              <a:r>
                <a:rPr lang="en-US" sz="3200" noProof="1">
                  <a:solidFill>
                    <a:schemeClr val="bg1">
                      <a:lumMod val="95000"/>
                    </a:schemeClr>
                  </a:solidFill>
                  <a:latin typeface="微软雅黑" panose="020B0503020204020204" pitchFamily="34" charset="-122"/>
                  <a:ea typeface="微软雅黑" panose="020B0503020204020204" pitchFamily="34" charset="-122"/>
                  <a:cs typeface="Clear Sans Thin" panose="020B0203030202020304" pitchFamily="34" charset="0"/>
                </a:rPr>
                <a:t>LOGO</a:t>
              </a:r>
            </a:p>
          </p:txBody>
        </p:sp>
      </p:grpSp>
      <p:sp>
        <p:nvSpPr>
          <p:cNvPr id="20485" name="矩形 10"/>
          <p:cNvSpPr>
            <a:spLocks noChangeArrowheads="1"/>
          </p:cNvSpPr>
          <p:nvPr/>
        </p:nvSpPr>
        <p:spPr bwMode="auto">
          <a:xfrm>
            <a:off x="5018088" y="4841875"/>
            <a:ext cx="14571662" cy="298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dist" eaLnBrk="1" hangingPunct="1">
              <a:buFont typeface="Arial" panose="020B0604020202020204" pitchFamily="34" charset="0"/>
              <a:buNone/>
            </a:pPr>
            <a:r>
              <a:rPr lang="zh-CN" altLang="en-US" sz="18800" b="1">
                <a:solidFill>
                  <a:schemeClr val="bg1"/>
                </a:solidFill>
                <a:latin typeface="微软雅黑" panose="020B0503020204020204" pitchFamily="34" charset="-122"/>
                <a:ea typeface="微软雅黑" panose="020B0503020204020204" pitchFamily="34" charset="-122"/>
              </a:rPr>
              <a:t>[商</a:t>
            </a:r>
            <a:r>
              <a:rPr lang="zh-CN" altLang="en-US" sz="18800" b="1">
                <a:solidFill>
                  <a:schemeClr val="bg1"/>
                </a:solidFill>
                <a:latin typeface="微软雅黑" panose="020B0503020204020204" pitchFamily="34" charset="-122"/>
                <a:ea typeface="微软雅黑" panose="020B0503020204020204" pitchFamily="34" charset="-122"/>
                <a:sym typeface="Arial" panose="020B0604020202020204" pitchFamily="34" charset="0"/>
              </a:rPr>
              <a:t>业计划书</a:t>
            </a:r>
            <a:r>
              <a:rPr lang="zh-CN" altLang="en-US" sz="18800" b="1">
                <a:solidFill>
                  <a:schemeClr val="bg1"/>
                </a:solidFill>
                <a:latin typeface="微软雅黑" panose="020B0503020204020204" pitchFamily="34" charset="-122"/>
                <a:ea typeface="微软雅黑" panose="020B0503020204020204" pitchFamily="34" charset="-122"/>
              </a:rPr>
              <a:t>]</a:t>
            </a:r>
          </a:p>
        </p:txBody>
      </p:sp>
      <p:sp>
        <p:nvSpPr>
          <p:cNvPr id="20486" name="文本框 3078"/>
          <p:cNvSpPr txBox="1">
            <a:spLocks noChangeArrowheads="1"/>
          </p:cNvSpPr>
          <p:nvPr/>
        </p:nvSpPr>
        <p:spPr bwMode="auto">
          <a:xfrm>
            <a:off x="8275638" y="8034338"/>
            <a:ext cx="7680325" cy="525462"/>
          </a:xfrm>
          <a:prstGeom prst="rect">
            <a:avLst/>
          </a:prstGeom>
          <a:solidFill>
            <a:srgbClr val="EAEAEA">
              <a:alpha val="1607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dist" eaLnBrk="1" hangingPunct="1">
              <a:buFont typeface="Arial" panose="020B0604020202020204" pitchFamily="34" charset="0"/>
              <a:buNone/>
            </a:pPr>
            <a:endParaRPr lang="zh-CN" altLang="en-US" sz="2800">
              <a:solidFill>
                <a:schemeClr val="bg1"/>
              </a:solidFill>
              <a:latin typeface="微软雅黑" panose="020B0503020204020204" pitchFamily="34" charset="-122"/>
              <a:ea typeface="微软雅黑" panose="020B0503020204020204" pitchFamily="34" charset="-122"/>
            </a:endParaRPr>
          </a:p>
        </p:txBody>
      </p:sp>
      <p:cxnSp>
        <p:nvCxnSpPr>
          <p:cNvPr id="21" name="直接连接符 20"/>
          <p:cNvCxnSpPr/>
          <p:nvPr/>
        </p:nvCxnSpPr>
        <p:spPr>
          <a:xfrm flipH="1">
            <a:off x="18111788" y="3189288"/>
            <a:ext cx="2368550" cy="2368550"/>
          </a:xfrm>
          <a:prstGeom prst="line">
            <a:avLst/>
          </a:prstGeom>
          <a:ln>
            <a:solidFill>
              <a:schemeClr val="bg1"/>
            </a:solidFill>
            <a:headEnd type="ova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8921413" y="3956050"/>
            <a:ext cx="1125537" cy="1125538"/>
          </a:xfrm>
          <a:prstGeom prst="line">
            <a:avLst/>
          </a:prstGeom>
          <a:ln>
            <a:solidFill>
              <a:schemeClr val="bg1"/>
            </a:solidFill>
            <a:headEnd type="oval"/>
          </a:ln>
        </p:spPr>
        <p:style>
          <a:lnRef idx="1">
            <a:schemeClr val="accent1"/>
          </a:lnRef>
          <a:fillRef idx="0">
            <a:schemeClr val="accent1"/>
          </a:fillRef>
          <a:effectRef idx="0">
            <a:schemeClr val="accent1"/>
          </a:effectRef>
          <a:fontRef idx="minor">
            <a:schemeClr val="tx1"/>
          </a:fontRef>
        </p:style>
      </p:cxnSp>
      <p:sp>
        <p:nvSpPr>
          <p:cNvPr id="20489" name="矩形 26"/>
          <p:cNvSpPr>
            <a:spLocks noChangeArrowheads="1"/>
          </p:cNvSpPr>
          <p:nvPr/>
        </p:nvSpPr>
        <p:spPr bwMode="auto">
          <a:xfrm>
            <a:off x="8510588" y="8050213"/>
            <a:ext cx="732948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dist" eaLnBrk="1" hangingPunct="1"/>
            <a:r>
              <a:rPr lang="zh-CN" altLang="en-US" sz="2800" dirty="0">
                <a:solidFill>
                  <a:schemeClr val="bg1"/>
                </a:solidFill>
                <a:latin typeface="微软雅黑" panose="020B0503020204020204" pitchFamily="34" charset="-122"/>
                <a:ea typeface="微软雅黑" panose="020B0503020204020204" pitchFamily="34" charset="-122"/>
              </a:rPr>
              <a:t>汇报人</a:t>
            </a:r>
            <a:r>
              <a:rPr lang="zh-CN" altLang="en-US" sz="2800" dirty="0" smtClean="0">
                <a:solidFill>
                  <a:schemeClr val="bg1"/>
                </a:solidFill>
                <a:latin typeface="微软雅黑" panose="020B0503020204020204" pitchFamily="34" charset="-122"/>
                <a:ea typeface="微软雅黑" panose="020B0503020204020204" pitchFamily="34" charset="-122"/>
              </a:rPr>
              <a:t>：小鹿</a:t>
            </a:r>
            <a:r>
              <a:rPr lang="en-US" altLang="zh-CN" sz="2800" dirty="0" err="1" smtClean="0">
                <a:solidFill>
                  <a:schemeClr val="bg1"/>
                </a:solidFill>
                <a:latin typeface="微软雅黑" panose="020B0503020204020204" pitchFamily="34" charset="-122"/>
                <a:ea typeface="微软雅黑" panose="020B0503020204020204" pitchFamily="34" charset="-122"/>
              </a:rPr>
              <a:t>ppt</a:t>
            </a:r>
            <a:r>
              <a:rPr lang="zh-CN" altLang="en-US" sz="2800" dirty="0" smtClean="0">
                <a:solidFill>
                  <a:schemeClr val="bg1"/>
                </a:solidFill>
                <a:latin typeface="微软雅黑" panose="020B0503020204020204" pitchFamily="34" charset="-122"/>
                <a:ea typeface="微软雅黑" panose="020B0503020204020204" pitchFamily="34" charset="-122"/>
              </a:rPr>
              <a:t>  </a:t>
            </a:r>
            <a:r>
              <a:rPr lang="zh-CN" altLang="en-US" sz="2800" dirty="0">
                <a:solidFill>
                  <a:schemeClr val="bg1"/>
                </a:solidFill>
                <a:latin typeface="微软雅黑" panose="020B0503020204020204" pitchFamily="34" charset="-122"/>
                <a:ea typeface="微软雅黑" panose="020B0503020204020204" pitchFamily="34" charset="-122"/>
              </a:rPr>
              <a:t>时间：</a:t>
            </a:r>
            <a:r>
              <a:rPr lang="en-US" altLang="zh-CN" sz="2800" dirty="0">
                <a:solidFill>
                  <a:schemeClr val="bg1"/>
                </a:solidFill>
                <a:latin typeface="微软雅黑" panose="020B0503020204020204" pitchFamily="34" charset="-122"/>
                <a:ea typeface="微软雅黑" panose="020B0503020204020204" pitchFamily="34" charset="-122"/>
              </a:rPr>
              <a:t>XX</a:t>
            </a:r>
            <a:r>
              <a:rPr lang="zh-CN" altLang="en-US" sz="2800" dirty="0">
                <a:solidFill>
                  <a:schemeClr val="bg1"/>
                </a:solidFill>
                <a:latin typeface="微软雅黑" panose="020B0503020204020204" pitchFamily="34" charset="-122"/>
                <a:ea typeface="微软雅黑" panose="020B0503020204020204" pitchFamily="34" charset="-122"/>
              </a:rPr>
              <a:t>年</a:t>
            </a:r>
            <a:r>
              <a:rPr lang="en-US" altLang="zh-CN" sz="2800" dirty="0">
                <a:solidFill>
                  <a:schemeClr val="bg1"/>
                </a:solidFill>
                <a:latin typeface="微软雅黑" panose="020B0503020204020204" pitchFamily="34" charset="-122"/>
                <a:ea typeface="微软雅黑" panose="020B0503020204020204" pitchFamily="34" charset="-122"/>
              </a:rPr>
              <a:t>XX</a:t>
            </a:r>
            <a:r>
              <a:rPr lang="zh-CN" altLang="en-US" sz="2800" dirty="0">
                <a:solidFill>
                  <a:schemeClr val="bg1"/>
                </a:solidFill>
                <a:latin typeface="微软雅黑" panose="020B0503020204020204" pitchFamily="34" charset="-122"/>
                <a:ea typeface="微软雅黑" panose="020B0503020204020204" pitchFamily="34" charset="-122"/>
              </a:rPr>
              <a:t>月</a:t>
            </a:r>
          </a:p>
        </p:txBody>
      </p:sp>
      <p:pic>
        <p:nvPicPr>
          <p:cNvPr id="20490" name="Picture 4" descr="E:\Envato\Success\Images\l2.png"/>
          <p:cNvPicPr>
            <a:picLocks noChangeAspect="1" noChangeArrowheads="1"/>
          </p:cNvPicPr>
          <p:nvPr/>
        </p:nvPicPr>
        <p:blipFill>
          <a:blip r:embed="rId3">
            <a:lum bright="66000"/>
            <a:extLst>
              <a:ext uri="{28A0092B-C50C-407E-A947-70E740481C1C}">
                <a14:useLocalDpi xmlns:a14="http://schemas.microsoft.com/office/drawing/2010/main" val="0"/>
              </a:ext>
            </a:extLst>
          </a:blip>
          <a:srcRect/>
          <a:stretch>
            <a:fillRect/>
          </a:stretch>
        </p:blipFill>
        <p:spPr bwMode="auto">
          <a:xfrm>
            <a:off x="2705100" y="3189288"/>
            <a:ext cx="2206625" cy="132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矩形 54"/>
          <p:cNvSpPr/>
          <p:nvPr/>
        </p:nvSpPr>
        <p:spPr>
          <a:xfrm>
            <a:off x="0" y="0"/>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
        <p:nvSpPr>
          <p:cNvPr id="56" name="矩形 55"/>
          <p:cNvSpPr/>
          <p:nvPr/>
        </p:nvSpPr>
        <p:spPr>
          <a:xfrm>
            <a:off x="0" y="13154025"/>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Tree>
  </p:cSld>
  <p:clrMapOvr>
    <a:masterClrMapping/>
  </p:clrMapOvr>
  <p:transition advTm="2000">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1"/>
          <p:cNvSpPr>
            <a:spLocks noChangeArrowheads="1"/>
          </p:cNvSpPr>
          <p:nvPr/>
        </p:nvSpPr>
        <p:spPr bwMode="auto">
          <a:xfrm>
            <a:off x="1704975" y="1108075"/>
            <a:ext cx="29464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r>
              <a:rPr lang="zh-CN" altLang="en-US" sz="5800">
                <a:solidFill>
                  <a:schemeClr val="tx2"/>
                </a:solidFill>
                <a:latin typeface="微软雅黑" panose="020B0503020204020204" pitchFamily="34" charset="-122"/>
                <a:ea typeface="微软雅黑" panose="020B0503020204020204" pitchFamily="34" charset="-122"/>
                <a:sym typeface="Bebas Neue" charset="0"/>
              </a:rPr>
              <a:t>功能展示</a:t>
            </a:r>
          </a:p>
        </p:txBody>
      </p:sp>
      <p:sp>
        <p:nvSpPr>
          <p:cNvPr id="53" name="Rectangle 52"/>
          <p:cNvSpPr/>
          <p:nvPr/>
        </p:nvSpPr>
        <p:spPr>
          <a:xfrm>
            <a:off x="1746250" y="2205038"/>
            <a:ext cx="1063625" cy="57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endParaRPr>
          </a:p>
        </p:txBody>
      </p:sp>
      <p:sp>
        <p:nvSpPr>
          <p:cNvPr id="29700" name="TextBox 90"/>
          <p:cNvSpPr txBox="1">
            <a:spLocks noChangeArrowheads="1"/>
          </p:cNvSpPr>
          <p:nvPr/>
        </p:nvSpPr>
        <p:spPr bwMode="auto">
          <a:xfrm>
            <a:off x="5627688" y="3814763"/>
            <a:ext cx="2960687"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738"/>
              </a:lnSpc>
              <a:spcAft>
                <a:spcPts val="3200"/>
              </a:spcAft>
            </a:pPr>
            <a:r>
              <a:rPr lang="en-US" altLang="en-US" sz="2900" b="1">
                <a:latin typeface="微软雅黑" panose="020B0503020204020204" pitchFamily="34" charset="-122"/>
                <a:ea typeface="微软雅黑" panose="020B0503020204020204" pitchFamily="34" charset="-122"/>
              </a:rPr>
              <a:t>单击此处添加文字</a:t>
            </a:r>
          </a:p>
        </p:txBody>
      </p:sp>
      <p:sp>
        <p:nvSpPr>
          <p:cNvPr id="29701" name="TextBox 91"/>
          <p:cNvSpPr txBox="1">
            <a:spLocks noChangeArrowheads="1"/>
          </p:cNvSpPr>
          <p:nvPr/>
        </p:nvSpPr>
        <p:spPr bwMode="auto">
          <a:xfrm>
            <a:off x="5627688" y="4397375"/>
            <a:ext cx="5522912" cy="133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463"/>
              </a:lnSpc>
            </a:pPr>
            <a:r>
              <a:rPr lang="en-US" altLang="en-US" sz="25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29702" name="TextBox 93"/>
          <p:cNvSpPr txBox="1">
            <a:spLocks noChangeArrowheads="1"/>
          </p:cNvSpPr>
          <p:nvPr/>
        </p:nvSpPr>
        <p:spPr bwMode="auto">
          <a:xfrm>
            <a:off x="5627688" y="6678613"/>
            <a:ext cx="296068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738"/>
              </a:lnSpc>
              <a:spcAft>
                <a:spcPts val="3200"/>
              </a:spcAft>
            </a:pPr>
            <a:r>
              <a:rPr lang="en-US" altLang="en-US" sz="2900" b="1">
                <a:latin typeface="微软雅黑" panose="020B0503020204020204" pitchFamily="34" charset="-122"/>
                <a:ea typeface="微软雅黑" panose="020B0503020204020204" pitchFamily="34" charset="-122"/>
              </a:rPr>
              <a:t>单击此处添加文字</a:t>
            </a:r>
          </a:p>
        </p:txBody>
      </p:sp>
      <p:sp>
        <p:nvSpPr>
          <p:cNvPr id="29703" name="TextBox 94"/>
          <p:cNvSpPr txBox="1">
            <a:spLocks noChangeArrowheads="1"/>
          </p:cNvSpPr>
          <p:nvPr/>
        </p:nvSpPr>
        <p:spPr bwMode="auto">
          <a:xfrm>
            <a:off x="5627688" y="7262813"/>
            <a:ext cx="5522912" cy="133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463"/>
              </a:lnSpc>
            </a:pPr>
            <a:r>
              <a:rPr lang="en-US" altLang="en-US" sz="25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29704" name="TextBox 96"/>
          <p:cNvSpPr txBox="1">
            <a:spLocks noChangeArrowheads="1"/>
          </p:cNvSpPr>
          <p:nvPr/>
        </p:nvSpPr>
        <p:spPr bwMode="auto">
          <a:xfrm>
            <a:off x="5627688" y="9505950"/>
            <a:ext cx="296068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738"/>
              </a:lnSpc>
              <a:spcAft>
                <a:spcPts val="3200"/>
              </a:spcAft>
            </a:pPr>
            <a:r>
              <a:rPr lang="en-US" altLang="en-US" sz="2900" b="1">
                <a:latin typeface="微软雅黑" panose="020B0503020204020204" pitchFamily="34" charset="-122"/>
                <a:ea typeface="微软雅黑" panose="020B0503020204020204" pitchFamily="34" charset="-122"/>
              </a:rPr>
              <a:t>单击此处添加文字</a:t>
            </a:r>
          </a:p>
        </p:txBody>
      </p:sp>
      <p:sp>
        <p:nvSpPr>
          <p:cNvPr id="29705" name="TextBox 97"/>
          <p:cNvSpPr txBox="1">
            <a:spLocks noChangeArrowheads="1"/>
          </p:cNvSpPr>
          <p:nvPr/>
        </p:nvSpPr>
        <p:spPr bwMode="auto">
          <a:xfrm>
            <a:off x="5627688" y="10088563"/>
            <a:ext cx="5522912"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463"/>
              </a:lnSpc>
            </a:pPr>
            <a:r>
              <a:rPr lang="en-US" altLang="en-US" sz="25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29706" name="TextBox 99"/>
          <p:cNvSpPr txBox="1">
            <a:spLocks noChangeArrowheads="1"/>
          </p:cNvSpPr>
          <p:nvPr/>
        </p:nvSpPr>
        <p:spPr bwMode="auto">
          <a:xfrm>
            <a:off x="15116175" y="3814763"/>
            <a:ext cx="2962275"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738"/>
              </a:lnSpc>
              <a:spcAft>
                <a:spcPts val="3200"/>
              </a:spcAft>
            </a:pPr>
            <a:r>
              <a:rPr lang="en-US" altLang="en-US" sz="2900" b="1">
                <a:latin typeface="微软雅黑" panose="020B0503020204020204" pitchFamily="34" charset="-122"/>
                <a:ea typeface="微软雅黑" panose="020B0503020204020204" pitchFamily="34" charset="-122"/>
              </a:rPr>
              <a:t>单击此处添加文字</a:t>
            </a:r>
          </a:p>
        </p:txBody>
      </p:sp>
      <p:sp>
        <p:nvSpPr>
          <p:cNvPr id="29707" name="TextBox 100"/>
          <p:cNvSpPr txBox="1">
            <a:spLocks noChangeArrowheads="1"/>
          </p:cNvSpPr>
          <p:nvPr/>
        </p:nvSpPr>
        <p:spPr bwMode="auto">
          <a:xfrm>
            <a:off x="15116175" y="4397375"/>
            <a:ext cx="5522913" cy="133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463"/>
              </a:lnSpc>
            </a:pPr>
            <a:r>
              <a:rPr lang="en-US" altLang="en-US" sz="25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29708" name="TextBox 102"/>
          <p:cNvSpPr txBox="1">
            <a:spLocks noChangeArrowheads="1"/>
          </p:cNvSpPr>
          <p:nvPr/>
        </p:nvSpPr>
        <p:spPr bwMode="auto">
          <a:xfrm>
            <a:off x="15116175" y="6678613"/>
            <a:ext cx="296227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738"/>
              </a:lnSpc>
              <a:spcAft>
                <a:spcPts val="3200"/>
              </a:spcAft>
            </a:pPr>
            <a:r>
              <a:rPr lang="en-US" altLang="en-US" sz="2900" b="1">
                <a:latin typeface="微软雅黑" panose="020B0503020204020204" pitchFamily="34" charset="-122"/>
                <a:ea typeface="微软雅黑" panose="020B0503020204020204" pitchFamily="34" charset="-122"/>
              </a:rPr>
              <a:t>单击此处添加文字</a:t>
            </a:r>
          </a:p>
        </p:txBody>
      </p:sp>
      <p:sp>
        <p:nvSpPr>
          <p:cNvPr id="29709" name="TextBox 103"/>
          <p:cNvSpPr txBox="1">
            <a:spLocks noChangeArrowheads="1"/>
          </p:cNvSpPr>
          <p:nvPr/>
        </p:nvSpPr>
        <p:spPr bwMode="auto">
          <a:xfrm>
            <a:off x="15116175" y="7262813"/>
            <a:ext cx="5522913" cy="133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463"/>
              </a:lnSpc>
            </a:pPr>
            <a:r>
              <a:rPr lang="en-US" altLang="en-US" sz="25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29710" name="TextBox 105"/>
          <p:cNvSpPr txBox="1">
            <a:spLocks noChangeArrowheads="1"/>
          </p:cNvSpPr>
          <p:nvPr/>
        </p:nvSpPr>
        <p:spPr bwMode="auto">
          <a:xfrm>
            <a:off x="15116175" y="9505950"/>
            <a:ext cx="296227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738"/>
              </a:lnSpc>
              <a:spcAft>
                <a:spcPts val="3200"/>
              </a:spcAft>
            </a:pPr>
            <a:r>
              <a:rPr lang="en-US" altLang="en-US" sz="2900" b="1">
                <a:latin typeface="微软雅黑" panose="020B0503020204020204" pitchFamily="34" charset="-122"/>
                <a:ea typeface="微软雅黑" panose="020B0503020204020204" pitchFamily="34" charset="-122"/>
              </a:rPr>
              <a:t>单击此处添加文字</a:t>
            </a:r>
          </a:p>
        </p:txBody>
      </p:sp>
      <p:sp>
        <p:nvSpPr>
          <p:cNvPr id="29711" name="TextBox 106"/>
          <p:cNvSpPr txBox="1">
            <a:spLocks noChangeArrowheads="1"/>
          </p:cNvSpPr>
          <p:nvPr/>
        </p:nvSpPr>
        <p:spPr bwMode="auto">
          <a:xfrm>
            <a:off x="15116175" y="10088563"/>
            <a:ext cx="5522913"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463"/>
              </a:lnSpc>
            </a:pPr>
            <a:r>
              <a:rPr lang="en-US" altLang="en-US" sz="25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109" name="Oval 108"/>
          <p:cNvSpPr/>
          <p:nvPr/>
        </p:nvSpPr>
        <p:spPr>
          <a:xfrm>
            <a:off x="13227050" y="6678613"/>
            <a:ext cx="1457325" cy="1458912"/>
          </a:xfrm>
          <a:prstGeom prst="ellipse">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12" name="Oval 111"/>
          <p:cNvSpPr/>
          <p:nvPr/>
        </p:nvSpPr>
        <p:spPr>
          <a:xfrm>
            <a:off x="3738563" y="9599613"/>
            <a:ext cx="1457325" cy="1457325"/>
          </a:xfrm>
          <a:prstGeom prst="ellipse">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15" name="Oval 114"/>
          <p:cNvSpPr/>
          <p:nvPr/>
        </p:nvSpPr>
        <p:spPr>
          <a:xfrm>
            <a:off x="3738563" y="6678613"/>
            <a:ext cx="1457325" cy="1458912"/>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18" name="Oval 117"/>
          <p:cNvSpPr/>
          <p:nvPr/>
        </p:nvSpPr>
        <p:spPr>
          <a:xfrm>
            <a:off x="3738563" y="3852863"/>
            <a:ext cx="1457325" cy="1457325"/>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21" name="Oval 120"/>
          <p:cNvSpPr/>
          <p:nvPr/>
        </p:nvSpPr>
        <p:spPr>
          <a:xfrm>
            <a:off x="13227050" y="9599613"/>
            <a:ext cx="1457325" cy="1457325"/>
          </a:xfrm>
          <a:prstGeom prst="ellipse">
            <a:avLst/>
          </a:prstGeom>
          <a:solidFill>
            <a:schemeClr val="accent6"/>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24" name="Oval 123"/>
          <p:cNvSpPr/>
          <p:nvPr/>
        </p:nvSpPr>
        <p:spPr>
          <a:xfrm>
            <a:off x="13227050" y="3852863"/>
            <a:ext cx="1457325" cy="1457325"/>
          </a:xfrm>
          <a:prstGeom prst="ellipse">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latin typeface="微软雅黑" panose="020B0503020204020204" pitchFamily="34" charset="-122"/>
              <a:ea typeface="微软雅黑" panose="020B0503020204020204" pitchFamily="34" charset="-122"/>
            </a:endParaRPr>
          </a:p>
        </p:txBody>
      </p:sp>
      <p:grpSp>
        <p:nvGrpSpPr>
          <p:cNvPr id="29718" name="Group 128"/>
          <p:cNvGrpSpPr>
            <a:grpSpLocks/>
          </p:cNvGrpSpPr>
          <p:nvPr/>
        </p:nvGrpSpPr>
        <p:grpSpPr bwMode="auto">
          <a:xfrm>
            <a:off x="4143375" y="4211638"/>
            <a:ext cx="719138" cy="727075"/>
            <a:chOff x="7683814" y="5017638"/>
            <a:chExt cx="940329" cy="949796"/>
          </a:xfrm>
        </p:grpSpPr>
        <p:sp>
          <p:nvSpPr>
            <p:cNvPr id="29755" name="Freeform 82"/>
            <p:cNvSpPr>
              <a:spLocks noChangeArrowheads="1"/>
            </p:cNvSpPr>
            <p:nvPr/>
          </p:nvSpPr>
          <p:spPr bwMode="auto">
            <a:xfrm>
              <a:off x="7683814" y="5105408"/>
              <a:ext cx="855699" cy="862026"/>
            </a:xfrm>
            <a:custGeom>
              <a:avLst/>
              <a:gdLst>
                <a:gd name="T0" fmla="*/ 854988 w 1203"/>
                <a:gd name="T1" fmla="*/ 426034 h 1212"/>
                <a:gd name="T2" fmla="*/ 854988 w 1203"/>
                <a:gd name="T3" fmla="*/ 426034 h 1212"/>
                <a:gd name="T4" fmla="*/ 854988 w 1203"/>
                <a:gd name="T5" fmla="*/ 741115 h 1212"/>
                <a:gd name="T6" fmla="*/ 735489 w 1203"/>
                <a:gd name="T7" fmla="*/ 861315 h 1212"/>
                <a:gd name="T8" fmla="*/ 121633 w 1203"/>
                <a:gd name="T9" fmla="*/ 861315 h 1212"/>
                <a:gd name="T10" fmla="*/ 0 w 1203"/>
                <a:gd name="T11" fmla="*/ 741115 h 1212"/>
                <a:gd name="T12" fmla="*/ 0 w 1203"/>
                <a:gd name="T13" fmla="*/ 119489 h 1212"/>
                <a:gd name="T14" fmla="*/ 121633 w 1203"/>
                <a:gd name="T15" fmla="*/ 0 h 1212"/>
                <a:gd name="T16" fmla="*/ 428916 w 1203"/>
                <a:gd name="T17" fmla="*/ 0 h 12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03" h="1212">
                  <a:moveTo>
                    <a:pt x="1202" y="599"/>
                  </a:moveTo>
                  <a:lnTo>
                    <a:pt x="1202" y="599"/>
                  </a:lnTo>
                  <a:cubicBezTo>
                    <a:pt x="1202" y="1042"/>
                    <a:pt x="1202" y="1042"/>
                    <a:pt x="1202" y="1042"/>
                  </a:cubicBezTo>
                  <a:cubicBezTo>
                    <a:pt x="1202" y="1131"/>
                    <a:pt x="1123" y="1211"/>
                    <a:pt x="1034" y="1211"/>
                  </a:cubicBezTo>
                  <a:cubicBezTo>
                    <a:pt x="171" y="1211"/>
                    <a:pt x="171" y="1211"/>
                    <a:pt x="171" y="1211"/>
                  </a:cubicBezTo>
                  <a:cubicBezTo>
                    <a:pt x="71" y="1211"/>
                    <a:pt x="0" y="1131"/>
                    <a:pt x="0" y="1042"/>
                  </a:cubicBezTo>
                  <a:cubicBezTo>
                    <a:pt x="0" y="168"/>
                    <a:pt x="0" y="168"/>
                    <a:pt x="0" y="168"/>
                  </a:cubicBezTo>
                  <a:cubicBezTo>
                    <a:pt x="0" y="79"/>
                    <a:pt x="71" y="0"/>
                    <a:pt x="171" y="0"/>
                  </a:cubicBezTo>
                  <a:cubicBezTo>
                    <a:pt x="603" y="0"/>
                    <a:pt x="603" y="0"/>
                    <a:pt x="603" y="0"/>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9756" name="Freeform 83"/>
            <p:cNvSpPr>
              <a:spLocks noChangeArrowheads="1"/>
            </p:cNvSpPr>
            <p:nvPr/>
          </p:nvSpPr>
          <p:spPr bwMode="auto">
            <a:xfrm>
              <a:off x="7896954" y="5017638"/>
              <a:ext cx="727189" cy="727236"/>
            </a:xfrm>
            <a:custGeom>
              <a:avLst/>
              <a:gdLst>
                <a:gd name="T0" fmla="*/ 0 w 1023"/>
                <a:gd name="T1" fmla="*/ 726525 h 1023"/>
                <a:gd name="T2" fmla="*/ 42650 w 1023"/>
                <a:gd name="T3" fmla="*/ 511838 h 1023"/>
                <a:gd name="T4" fmla="*/ 556587 w 1023"/>
                <a:gd name="T5" fmla="*/ 0 h 1023"/>
                <a:gd name="T6" fmla="*/ 726478 w 1023"/>
                <a:gd name="T7" fmla="*/ 169902 h 1023"/>
                <a:gd name="T8" fmla="*/ 214674 w 1023"/>
                <a:gd name="T9" fmla="*/ 683872 h 1023"/>
                <a:gd name="T10" fmla="*/ 0 w 1023"/>
                <a:gd name="T11" fmla="*/ 726525 h 102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23" h="1023">
                  <a:moveTo>
                    <a:pt x="0" y="1022"/>
                  </a:moveTo>
                  <a:lnTo>
                    <a:pt x="60" y="720"/>
                  </a:lnTo>
                  <a:lnTo>
                    <a:pt x="783" y="0"/>
                  </a:lnTo>
                  <a:lnTo>
                    <a:pt x="1022" y="239"/>
                  </a:lnTo>
                  <a:lnTo>
                    <a:pt x="302" y="962"/>
                  </a:lnTo>
                  <a:lnTo>
                    <a:pt x="0" y="1022"/>
                  </a:lnTo>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grpSp>
        <p:nvGrpSpPr>
          <p:cNvPr id="29719" name="Group 132"/>
          <p:cNvGrpSpPr>
            <a:grpSpLocks/>
          </p:cNvGrpSpPr>
          <p:nvPr/>
        </p:nvGrpSpPr>
        <p:grpSpPr bwMode="auto">
          <a:xfrm>
            <a:off x="13577888" y="4170363"/>
            <a:ext cx="809625" cy="806450"/>
            <a:chOff x="5624491" y="5017638"/>
            <a:chExt cx="949734" cy="946660"/>
          </a:xfrm>
        </p:grpSpPr>
        <p:sp>
          <p:nvSpPr>
            <p:cNvPr id="29751" name="Freeform 78"/>
            <p:cNvSpPr>
              <a:spLocks noChangeArrowheads="1"/>
            </p:cNvSpPr>
            <p:nvPr/>
          </p:nvSpPr>
          <p:spPr bwMode="auto">
            <a:xfrm>
              <a:off x="5624491" y="5017638"/>
              <a:ext cx="949734" cy="946660"/>
            </a:xfrm>
            <a:custGeom>
              <a:avLst/>
              <a:gdLst>
                <a:gd name="T0" fmla="*/ 949022 w 1334"/>
                <a:gd name="T1" fmla="*/ 469424 h 1333"/>
                <a:gd name="T2" fmla="*/ 949022 w 1334"/>
                <a:gd name="T3" fmla="*/ 469424 h 1333"/>
                <a:gd name="T4" fmla="*/ 477715 w 1334"/>
                <a:gd name="T5" fmla="*/ 945950 h 1333"/>
                <a:gd name="T6" fmla="*/ 0 w 1334"/>
                <a:gd name="T7" fmla="*/ 469424 h 1333"/>
                <a:gd name="T8" fmla="*/ 477715 w 1334"/>
                <a:gd name="T9" fmla="*/ 0 h 1333"/>
                <a:gd name="T10" fmla="*/ 949022 w 1334"/>
                <a:gd name="T11" fmla="*/ 469424 h 133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34" h="1333">
                  <a:moveTo>
                    <a:pt x="1333" y="661"/>
                  </a:moveTo>
                  <a:lnTo>
                    <a:pt x="1333" y="661"/>
                  </a:lnTo>
                  <a:cubicBezTo>
                    <a:pt x="1333" y="1033"/>
                    <a:pt x="1034" y="1332"/>
                    <a:pt x="671" y="1332"/>
                  </a:cubicBezTo>
                  <a:cubicBezTo>
                    <a:pt x="302" y="1332"/>
                    <a:pt x="0" y="1033"/>
                    <a:pt x="0" y="661"/>
                  </a:cubicBezTo>
                  <a:cubicBezTo>
                    <a:pt x="0" y="301"/>
                    <a:pt x="302" y="0"/>
                    <a:pt x="671" y="0"/>
                  </a:cubicBezTo>
                  <a:cubicBezTo>
                    <a:pt x="1034" y="0"/>
                    <a:pt x="1333" y="301"/>
                    <a:pt x="1333" y="661"/>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9752" name="Line 79"/>
            <p:cNvSpPr>
              <a:spLocks noChangeShapeType="1"/>
            </p:cNvSpPr>
            <p:nvPr/>
          </p:nvSpPr>
          <p:spPr bwMode="auto">
            <a:xfrm>
              <a:off x="6100924" y="5017639"/>
              <a:ext cx="3136" cy="470195"/>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53" name="Line 80"/>
            <p:cNvSpPr>
              <a:spLocks noChangeShapeType="1"/>
            </p:cNvSpPr>
            <p:nvPr/>
          </p:nvSpPr>
          <p:spPr bwMode="auto">
            <a:xfrm flipH="1" flipV="1">
              <a:off x="6097791" y="5484700"/>
              <a:ext cx="335383" cy="341674"/>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54" name="Line 81"/>
            <p:cNvSpPr>
              <a:spLocks noChangeShapeType="1"/>
            </p:cNvSpPr>
            <p:nvPr/>
          </p:nvSpPr>
          <p:spPr bwMode="auto">
            <a:xfrm flipH="1">
              <a:off x="6097791" y="5161831"/>
              <a:ext cx="335383" cy="329138"/>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29720" name="Group 137"/>
          <p:cNvGrpSpPr>
            <a:grpSpLocks/>
          </p:cNvGrpSpPr>
          <p:nvPr/>
        </p:nvGrpSpPr>
        <p:grpSpPr bwMode="auto">
          <a:xfrm>
            <a:off x="4070350" y="7034213"/>
            <a:ext cx="792163" cy="728662"/>
            <a:chOff x="11793053" y="5061523"/>
            <a:chExt cx="940330" cy="862026"/>
          </a:xfrm>
        </p:grpSpPr>
        <p:sp>
          <p:nvSpPr>
            <p:cNvPr id="29739" name="Freeform 489"/>
            <p:cNvSpPr>
              <a:spLocks noChangeArrowheads="1"/>
            </p:cNvSpPr>
            <p:nvPr/>
          </p:nvSpPr>
          <p:spPr bwMode="auto">
            <a:xfrm>
              <a:off x="11793053" y="5146159"/>
              <a:ext cx="940330" cy="777390"/>
            </a:xfrm>
            <a:custGeom>
              <a:avLst/>
              <a:gdLst>
                <a:gd name="T0" fmla="*/ 855104 w 1324"/>
                <a:gd name="T1" fmla="*/ 776679 h 1093"/>
                <a:gd name="T2" fmla="*/ 855104 w 1324"/>
                <a:gd name="T3" fmla="*/ 776679 h 1093"/>
                <a:gd name="T4" fmla="*/ 85937 w 1324"/>
                <a:gd name="T5" fmla="*/ 776679 h 1093"/>
                <a:gd name="T6" fmla="*/ 0 w 1324"/>
                <a:gd name="T7" fmla="*/ 684217 h 1093"/>
                <a:gd name="T8" fmla="*/ 0 w 1324"/>
                <a:gd name="T9" fmla="*/ 86061 h 1093"/>
                <a:gd name="T10" fmla="*/ 85937 w 1324"/>
                <a:gd name="T11" fmla="*/ 0 h 1093"/>
                <a:gd name="T12" fmla="*/ 855104 w 1324"/>
                <a:gd name="T13" fmla="*/ 0 h 1093"/>
                <a:gd name="T14" fmla="*/ 939620 w 1324"/>
                <a:gd name="T15" fmla="*/ 86061 h 1093"/>
                <a:gd name="T16" fmla="*/ 939620 w 1324"/>
                <a:gd name="T17" fmla="*/ 684217 h 1093"/>
                <a:gd name="T18" fmla="*/ 855104 w 1324"/>
                <a:gd name="T19" fmla="*/ 776679 h 10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24" h="1093">
                  <a:moveTo>
                    <a:pt x="1204" y="1092"/>
                  </a:moveTo>
                  <a:lnTo>
                    <a:pt x="1204" y="1092"/>
                  </a:lnTo>
                  <a:cubicBezTo>
                    <a:pt x="121" y="1092"/>
                    <a:pt x="121" y="1092"/>
                    <a:pt x="121" y="1092"/>
                  </a:cubicBezTo>
                  <a:cubicBezTo>
                    <a:pt x="50" y="1092"/>
                    <a:pt x="0" y="1033"/>
                    <a:pt x="0" y="962"/>
                  </a:cubicBezTo>
                  <a:cubicBezTo>
                    <a:pt x="0" y="121"/>
                    <a:pt x="0" y="121"/>
                    <a:pt x="0" y="121"/>
                  </a:cubicBezTo>
                  <a:cubicBezTo>
                    <a:pt x="0" y="59"/>
                    <a:pt x="50" y="0"/>
                    <a:pt x="121" y="0"/>
                  </a:cubicBezTo>
                  <a:cubicBezTo>
                    <a:pt x="1204" y="0"/>
                    <a:pt x="1204" y="0"/>
                    <a:pt x="1204" y="0"/>
                  </a:cubicBezTo>
                  <a:cubicBezTo>
                    <a:pt x="1264" y="0"/>
                    <a:pt x="1323" y="59"/>
                    <a:pt x="1323" y="121"/>
                  </a:cubicBezTo>
                  <a:cubicBezTo>
                    <a:pt x="1323" y="962"/>
                    <a:pt x="1323" y="962"/>
                    <a:pt x="1323" y="962"/>
                  </a:cubicBezTo>
                  <a:cubicBezTo>
                    <a:pt x="1323" y="1033"/>
                    <a:pt x="1264" y="1092"/>
                    <a:pt x="1204" y="1092"/>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9740" name="Line 490"/>
            <p:cNvSpPr>
              <a:spLocks noChangeShapeType="1"/>
            </p:cNvSpPr>
            <p:nvPr/>
          </p:nvSpPr>
          <p:spPr bwMode="auto">
            <a:xfrm>
              <a:off x="12009330" y="5061523"/>
              <a:ext cx="3134" cy="172406"/>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41" name="Line 491"/>
            <p:cNvSpPr>
              <a:spLocks noChangeShapeType="1"/>
            </p:cNvSpPr>
            <p:nvPr/>
          </p:nvSpPr>
          <p:spPr bwMode="auto">
            <a:xfrm>
              <a:off x="12523376" y="5061523"/>
              <a:ext cx="3134" cy="172406"/>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42" name="Line 492"/>
            <p:cNvSpPr>
              <a:spLocks noChangeShapeType="1"/>
            </p:cNvSpPr>
            <p:nvPr/>
          </p:nvSpPr>
          <p:spPr bwMode="auto">
            <a:xfrm>
              <a:off x="11793053" y="5403199"/>
              <a:ext cx="940330" cy="3134"/>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43" name="Freeform 493"/>
            <p:cNvSpPr>
              <a:spLocks noChangeArrowheads="1"/>
            </p:cNvSpPr>
            <p:nvPr/>
          </p:nvSpPr>
          <p:spPr bwMode="auto">
            <a:xfrm>
              <a:off x="11965448" y="5531718"/>
              <a:ext cx="87764" cy="87770"/>
            </a:xfrm>
            <a:custGeom>
              <a:avLst/>
              <a:gdLst>
                <a:gd name="T0" fmla="*/ 87045 w 122"/>
                <a:gd name="T1" fmla="*/ 44604 h 122"/>
                <a:gd name="T2" fmla="*/ 87045 w 122"/>
                <a:gd name="T3" fmla="*/ 44604 h 122"/>
                <a:gd name="T4" fmla="*/ 42443 w 122"/>
                <a:gd name="T5" fmla="*/ 87051 h 122"/>
                <a:gd name="T6" fmla="*/ 0 w 122"/>
                <a:gd name="T7" fmla="*/ 44604 h 122"/>
                <a:gd name="T8" fmla="*/ 42443 w 122"/>
                <a:gd name="T9" fmla="*/ 0 h 122"/>
                <a:gd name="T10" fmla="*/ 87045 w 122"/>
                <a:gd name="T11" fmla="*/ 44604 h 1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2" h="122">
                  <a:moveTo>
                    <a:pt x="121" y="62"/>
                  </a:moveTo>
                  <a:lnTo>
                    <a:pt x="121" y="62"/>
                  </a:lnTo>
                  <a:cubicBezTo>
                    <a:pt x="121" y="101"/>
                    <a:pt x="89" y="121"/>
                    <a:pt x="59" y="121"/>
                  </a:cubicBezTo>
                  <a:cubicBezTo>
                    <a:pt x="20" y="121"/>
                    <a:pt x="0" y="101"/>
                    <a:pt x="0" y="62"/>
                  </a:cubicBezTo>
                  <a:cubicBezTo>
                    <a:pt x="0" y="30"/>
                    <a:pt x="20" y="0"/>
                    <a:pt x="59" y="0"/>
                  </a:cubicBezTo>
                  <a:cubicBezTo>
                    <a:pt x="89" y="0"/>
                    <a:pt x="121" y="30"/>
                    <a:pt x="121" y="62"/>
                  </a:cubicBezTo>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9744" name="Freeform 494"/>
            <p:cNvSpPr>
              <a:spLocks noChangeArrowheads="1"/>
            </p:cNvSpPr>
            <p:nvPr/>
          </p:nvSpPr>
          <p:spPr bwMode="auto">
            <a:xfrm>
              <a:off x="11965448" y="5704124"/>
              <a:ext cx="87764" cy="84634"/>
            </a:xfrm>
            <a:custGeom>
              <a:avLst/>
              <a:gdLst>
                <a:gd name="T0" fmla="*/ 87045 w 122"/>
                <a:gd name="T1" fmla="*/ 42317 h 120"/>
                <a:gd name="T2" fmla="*/ 87045 w 122"/>
                <a:gd name="T3" fmla="*/ 42317 h 120"/>
                <a:gd name="T4" fmla="*/ 42443 w 122"/>
                <a:gd name="T5" fmla="*/ 83929 h 120"/>
                <a:gd name="T6" fmla="*/ 0 w 122"/>
                <a:gd name="T7" fmla="*/ 42317 h 120"/>
                <a:gd name="T8" fmla="*/ 42443 w 122"/>
                <a:gd name="T9" fmla="*/ 0 h 120"/>
                <a:gd name="T10" fmla="*/ 87045 w 122"/>
                <a:gd name="T11" fmla="*/ 42317 h 1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2" h="120">
                  <a:moveTo>
                    <a:pt x="121" y="60"/>
                  </a:moveTo>
                  <a:lnTo>
                    <a:pt x="121" y="60"/>
                  </a:lnTo>
                  <a:cubicBezTo>
                    <a:pt x="121" y="101"/>
                    <a:pt x="89" y="119"/>
                    <a:pt x="59" y="119"/>
                  </a:cubicBezTo>
                  <a:cubicBezTo>
                    <a:pt x="20" y="119"/>
                    <a:pt x="0" y="101"/>
                    <a:pt x="0" y="60"/>
                  </a:cubicBezTo>
                  <a:cubicBezTo>
                    <a:pt x="0" y="30"/>
                    <a:pt x="20" y="0"/>
                    <a:pt x="59" y="0"/>
                  </a:cubicBezTo>
                  <a:cubicBezTo>
                    <a:pt x="89" y="0"/>
                    <a:pt x="121" y="30"/>
                    <a:pt x="121" y="60"/>
                  </a:cubicBezTo>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9745" name="Freeform 495"/>
            <p:cNvSpPr>
              <a:spLocks noChangeArrowheads="1"/>
            </p:cNvSpPr>
            <p:nvPr/>
          </p:nvSpPr>
          <p:spPr bwMode="auto">
            <a:xfrm>
              <a:off x="12137840" y="5704124"/>
              <a:ext cx="87764" cy="84634"/>
            </a:xfrm>
            <a:custGeom>
              <a:avLst/>
              <a:gdLst>
                <a:gd name="T0" fmla="*/ 87045 w 122"/>
                <a:gd name="T1" fmla="*/ 42317 h 120"/>
                <a:gd name="T2" fmla="*/ 87045 w 122"/>
                <a:gd name="T3" fmla="*/ 42317 h 120"/>
                <a:gd name="T4" fmla="*/ 44601 w 122"/>
                <a:gd name="T5" fmla="*/ 83929 h 120"/>
                <a:gd name="T6" fmla="*/ 0 w 122"/>
                <a:gd name="T7" fmla="*/ 42317 h 120"/>
                <a:gd name="T8" fmla="*/ 44601 w 122"/>
                <a:gd name="T9" fmla="*/ 0 h 120"/>
                <a:gd name="T10" fmla="*/ 87045 w 122"/>
                <a:gd name="T11" fmla="*/ 42317 h 1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2" h="120">
                  <a:moveTo>
                    <a:pt x="121" y="60"/>
                  </a:moveTo>
                  <a:lnTo>
                    <a:pt x="121" y="60"/>
                  </a:lnTo>
                  <a:cubicBezTo>
                    <a:pt x="121" y="101"/>
                    <a:pt x="91" y="119"/>
                    <a:pt x="62" y="119"/>
                  </a:cubicBezTo>
                  <a:cubicBezTo>
                    <a:pt x="21" y="119"/>
                    <a:pt x="0" y="101"/>
                    <a:pt x="0" y="60"/>
                  </a:cubicBezTo>
                  <a:cubicBezTo>
                    <a:pt x="0" y="30"/>
                    <a:pt x="21" y="0"/>
                    <a:pt x="62" y="0"/>
                  </a:cubicBezTo>
                  <a:cubicBezTo>
                    <a:pt x="91" y="0"/>
                    <a:pt x="121" y="30"/>
                    <a:pt x="121" y="60"/>
                  </a:cubicBezTo>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9746" name="Freeform 496"/>
            <p:cNvSpPr>
              <a:spLocks noChangeArrowheads="1"/>
            </p:cNvSpPr>
            <p:nvPr/>
          </p:nvSpPr>
          <p:spPr bwMode="auto">
            <a:xfrm>
              <a:off x="12137840" y="5531718"/>
              <a:ext cx="87764" cy="87770"/>
            </a:xfrm>
            <a:custGeom>
              <a:avLst/>
              <a:gdLst>
                <a:gd name="T0" fmla="*/ 87045 w 122"/>
                <a:gd name="T1" fmla="*/ 44604 h 122"/>
                <a:gd name="T2" fmla="*/ 87045 w 122"/>
                <a:gd name="T3" fmla="*/ 44604 h 122"/>
                <a:gd name="T4" fmla="*/ 44601 w 122"/>
                <a:gd name="T5" fmla="*/ 87051 h 122"/>
                <a:gd name="T6" fmla="*/ 0 w 122"/>
                <a:gd name="T7" fmla="*/ 44604 h 122"/>
                <a:gd name="T8" fmla="*/ 44601 w 122"/>
                <a:gd name="T9" fmla="*/ 0 h 122"/>
                <a:gd name="T10" fmla="*/ 87045 w 122"/>
                <a:gd name="T11" fmla="*/ 44604 h 1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2" h="122">
                  <a:moveTo>
                    <a:pt x="121" y="62"/>
                  </a:moveTo>
                  <a:lnTo>
                    <a:pt x="121" y="62"/>
                  </a:lnTo>
                  <a:cubicBezTo>
                    <a:pt x="121" y="101"/>
                    <a:pt x="91" y="121"/>
                    <a:pt x="62" y="121"/>
                  </a:cubicBezTo>
                  <a:cubicBezTo>
                    <a:pt x="21" y="121"/>
                    <a:pt x="0" y="101"/>
                    <a:pt x="0" y="62"/>
                  </a:cubicBezTo>
                  <a:cubicBezTo>
                    <a:pt x="0" y="30"/>
                    <a:pt x="21" y="0"/>
                    <a:pt x="62" y="0"/>
                  </a:cubicBezTo>
                  <a:cubicBezTo>
                    <a:pt x="91" y="0"/>
                    <a:pt x="121" y="30"/>
                    <a:pt x="121" y="62"/>
                  </a:cubicBezTo>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9747" name="Freeform 497"/>
            <p:cNvSpPr>
              <a:spLocks noChangeArrowheads="1"/>
            </p:cNvSpPr>
            <p:nvPr/>
          </p:nvSpPr>
          <p:spPr bwMode="auto">
            <a:xfrm>
              <a:off x="12307099" y="5531718"/>
              <a:ext cx="87764" cy="87770"/>
            </a:xfrm>
            <a:custGeom>
              <a:avLst/>
              <a:gdLst>
                <a:gd name="T0" fmla="*/ 87045 w 122"/>
                <a:gd name="T1" fmla="*/ 44604 h 122"/>
                <a:gd name="T2" fmla="*/ 87045 w 122"/>
                <a:gd name="T3" fmla="*/ 44604 h 122"/>
                <a:gd name="T4" fmla="*/ 42443 w 122"/>
                <a:gd name="T5" fmla="*/ 87051 h 122"/>
                <a:gd name="T6" fmla="*/ 0 w 122"/>
                <a:gd name="T7" fmla="*/ 44604 h 122"/>
                <a:gd name="T8" fmla="*/ 42443 w 122"/>
                <a:gd name="T9" fmla="*/ 0 h 122"/>
                <a:gd name="T10" fmla="*/ 87045 w 122"/>
                <a:gd name="T11" fmla="*/ 44604 h 1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2" h="122">
                  <a:moveTo>
                    <a:pt x="121" y="62"/>
                  </a:moveTo>
                  <a:lnTo>
                    <a:pt x="121" y="62"/>
                  </a:lnTo>
                  <a:cubicBezTo>
                    <a:pt x="121" y="101"/>
                    <a:pt x="89" y="121"/>
                    <a:pt x="59" y="121"/>
                  </a:cubicBezTo>
                  <a:cubicBezTo>
                    <a:pt x="21" y="121"/>
                    <a:pt x="0" y="101"/>
                    <a:pt x="0" y="62"/>
                  </a:cubicBezTo>
                  <a:cubicBezTo>
                    <a:pt x="0" y="30"/>
                    <a:pt x="21" y="0"/>
                    <a:pt x="59" y="0"/>
                  </a:cubicBezTo>
                  <a:cubicBezTo>
                    <a:pt x="89" y="0"/>
                    <a:pt x="121" y="30"/>
                    <a:pt x="121" y="62"/>
                  </a:cubicBezTo>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9748" name="Freeform 498"/>
            <p:cNvSpPr>
              <a:spLocks noChangeArrowheads="1"/>
            </p:cNvSpPr>
            <p:nvPr/>
          </p:nvSpPr>
          <p:spPr bwMode="auto">
            <a:xfrm>
              <a:off x="12307099" y="5704124"/>
              <a:ext cx="87764" cy="84634"/>
            </a:xfrm>
            <a:custGeom>
              <a:avLst/>
              <a:gdLst>
                <a:gd name="T0" fmla="*/ 87045 w 122"/>
                <a:gd name="T1" fmla="*/ 42317 h 120"/>
                <a:gd name="T2" fmla="*/ 87045 w 122"/>
                <a:gd name="T3" fmla="*/ 42317 h 120"/>
                <a:gd name="T4" fmla="*/ 42443 w 122"/>
                <a:gd name="T5" fmla="*/ 83929 h 120"/>
                <a:gd name="T6" fmla="*/ 0 w 122"/>
                <a:gd name="T7" fmla="*/ 42317 h 120"/>
                <a:gd name="T8" fmla="*/ 42443 w 122"/>
                <a:gd name="T9" fmla="*/ 0 h 120"/>
                <a:gd name="T10" fmla="*/ 87045 w 122"/>
                <a:gd name="T11" fmla="*/ 42317 h 1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2" h="120">
                  <a:moveTo>
                    <a:pt x="121" y="60"/>
                  </a:moveTo>
                  <a:lnTo>
                    <a:pt x="121" y="60"/>
                  </a:lnTo>
                  <a:cubicBezTo>
                    <a:pt x="121" y="101"/>
                    <a:pt x="89" y="119"/>
                    <a:pt x="59" y="119"/>
                  </a:cubicBezTo>
                  <a:cubicBezTo>
                    <a:pt x="21" y="119"/>
                    <a:pt x="0" y="101"/>
                    <a:pt x="0" y="60"/>
                  </a:cubicBezTo>
                  <a:cubicBezTo>
                    <a:pt x="0" y="30"/>
                    <a:pt x="21" y="0"/>
                    <a:pt x="59" y="0"/>
                  </a:cubicBezTo>
                  <a:cubicBezTo>
                    <a:pt x="89" y="0"/>
                    <a:pt x="121" y="30"/>
                    <a:pt x="121" y="60"/>
                  </a:cubicBezTo>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9749" name="Freeform 499"/>
            <p:cNvSpPr>
              <a:spLocks noChangeArrowheads="1"/>
            </p:cNvSpPr>
            <p:nvPr/>
          </p:nvSpPr>
          <p:spPr bwMode="auto">
            <a:xfrm>
              <a:off x="12479494" y="5704124"/>
              <a:ext cx="84628" cy="84634"/>
            </a:xfrm>
            <a:custGeom>
              <a:avLst/>
              <a:gdLst>
                <a:gd name="T0" fmla="*/ 83929 w 121"/>
                <a:gd name="T1" fmla="*/ 42317 h 120"/>
                <a:gd name="T2" fmla="*/ 83929 w 121"/>
                <a:gd name="T3" fmla="*/ 42317 h 120"/>
                <a:gd name="T4" fmla="*/ 42664 w 121"/>
                <a:gd name="T5" fmla="*/ 83929 h 120"/>
                <a:gd name="T6" fmla="*/ 0 w 121"/>
                <a:gd name="T7" fmla="*/ 42317 h 120"/>
                <a:gd name="T8" fmla="*/ 42664 w 121"/>
                <a:gd name="T9" fmla="*/ 0 h 120"/>
                <a:gd name="T10" fmla="*/ 83929 w 121"/>
                <a:gd name="T11" fmla="*/ 42317 h 1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1" h="120">
                  <a:moveTo>
                    <a:pt x="120" y="60"/>
                  </a:moveTo>
                  <a:lnTo>
                    <a:pt x="120" y="60"/>
                  </a:lnTo>
                  <a:cubicBezTo>
                    <a:pt x="120" y="101"/>
                    <a:pt x="91" y="119"/>
                    <a:pt x="61" y="119"/>
                  </a:cubicBezTo>
                  <a:cubicBezTo>
                    <a:pt x="20" y="119"/>
                    <a:pt x="0" y="101"/>
                    <a:pt x="0" y="60"/>
                  </a:cubicBezTo>
                  <a:cubicBezTo>
                    <a:pt x="0" y="30"/>
                    <a:pt x="20" y="0"/>
                    <a:pt x="61" y="0"/>
                  </a:cubicBezTo>
                  <a:cubicBezTo>
                    <a:pt x="91" y="0"/>
                    <a:pt x="120" y="30"/>
                    <a:pt x="120" y="60"/>
                  </a:cubicBezTo>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9750" name="Freeform 500"/>
            <p:cNvSpPr>
              <a:spLocks noChangeArrowheads="1"/>
            </p:cNvSpPr>
            <p:nvPr/>
          </p:nvSpPr>
          <p:spPr bwMode="auto">
            <a:xfrm>
              <a:off x="12479494" y="5531718"/>
              <a:ext cx="84628" cy="87770"/>
            </a:xfrm>
            <a:custGeom>
              <a:avLst/>
              <a:gdLst>
                <a:gd name="T0" fmla="*/ 83929 w 121"/>
                <a:gd name="T1" fmla="*/ 44604 h 122"/>
                <a:gd name="T2" fmla="*/ 83929 w 121"/>
                <a:gd name="T3" fmla="*/ 44604 h 122"/>
                <a:gd name="T4" fmla="*/ 42664 w 121"/>
                <a:gd name="T5" fmla="*/ 87051 h 122"/>
                <a:gd name="T6" fmla="*/ 0 w 121"/>
                <a:gd name="T7" fmla="*/ 44604 h 122"/>
                <a:gd name="T8" fmla="*/ 42664 w 121"/>
                <a:gd name="T9" fmla="*/ 0 h 122"/>
                <a:gd name="T10" fmla="*/ 83929 w 121"/>
                <a:gd name="T11" fmla="*/ 44604 h 1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1" h="122">
                  <a:moveTo>
                    <a:pt x="120" y="62"/>
                  </a:moveTo>
                  <a:lnTo>
                    <a:pt x="120" y="62"/>
                  </a:lnTo>
                  <a:cubicBezTo>
                    <a:pt x="120" y="101"/>
                    <a:pt x="91" y="121"/>
                    <a:pt x="61" y="121"/>
                  </a:cubicBezTo>
                  <a:cubicBezTo>
                    <a:pt x="20" y="121"/>
                    <a:pt x="0" y="101"/>
                    <a:pt x="0" y="62"/>
                  </a:cubicBezTo>
                  <a:cubicBezTo>
                    <a:pt x="0" y="30"/>
                    <a:pt x="20" y="0"/>
                    <a:pt x="61" y="0"/>
                  </a:cubicBezTo>
                  <a:cubicBezTo>
                    <a:pt x="91" y="0"/>
                    <a:pt x="120" y="30"/>
                    <a:pt x="120" y="62"/>
                  </a:cubicBezTo>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grpSp>
        <p:nvGrpSpPr>
          <p:cNvPr id="29721" name="Group 150"/>
          <p:cNvGrpSpPr>
            <a:grpSpLocks/>
          </p:cNvGrpSpPr>
          <p:nvPr/>
        </p:nvGrpSpPr>
        <p:grpSpPr bwMode="auto">
          <a:xfrm>
            <a:off x="13642975" y="6951663"/>
            <a:ext cx="668338" cy="825500"/>
            <a:chOff x="13933871" y="5017639"/>
            <a:chExt cx="767935" cy="949795"/>
          </a:xfrm>
        </p:grpSpPr>
        <p:sp>
          <p:nvSpPr>
            <p:cNvPr id="29731" name="Freeform 86"/>
            <p:cNvSpPr>
              <a:spLocks noChangeArrowheads="1"/>
            </p:cNvSpPr>
            <p:nvPr/>
          </p:nvSpPr>
          <p:spPr bwMode="auto">
            <a:xfrm>
              <a:off x="14062382" y="5146159"/>
              <a:ext cx="514047" cy="257040"/>
            </a:xfrm>
            <a:custGeom>
              <a:avLst/>
              <a:gdLst>
                <a:gd name="T0" fmla="*/ 0 w 722"/>
                <a:gd name="T1" fmla="*/ 256328 h 361"/>
                <a:gd name="T2" fmla="*/ 0 w 722"/>
                <a:gd name="T3" fmla="*/ 256328 h 361"/>
                <a:gd name="T4" fmla="*/ 256312 w 722"/>
                <a:gd name="T5" fmla="*/ 0 h 361"/>
                <a:gd name="T6" fmla="*/ 513335 w 722"/>
                <a:gd name="T7" fmla="*/ 256328 h 36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22" h="361">
                  <a:moveTo>
                    <a:pt x="0" y="360"/>
                  </a:moveTo>
                  <a:lnTo>
                    <a:pt x="0" y="360"/>
                  </a:lnTo>
                  <a:cubicBezTo>
                    <a:pt x="0" y="171"/>
                    <a:pt x="160" y="0"/>
                    <a:pt x="360" y="0"/>
                  </a:cubicBezTo>
                  <a:cubicBezTo>
                    <a:pt x="561" y="0"/>
                    <a:pt x="721" y="171"/>
                    <a:pt x="721" y="360"/>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9732" name="Freeform 87"/>
            <p:cNvSpPr>
              <a:spLocks noChangeArrowheads="1"/>
            </p:cNvSpPr>
            <p:nvPr/>
          </p:nvSpPr>
          <p:spPr bwMode="auto">
            <a:xfrm>
              <a:off x="14573295" y="5575604"/>
              <a:ext cx="128511" cy="213155"/>
            </a:xfrm>
            <a:custGeom>
              <a:avLst/>
              <a:gdLst>
                <a:gd name="T0" fmla="*/ 0 w 181"/>
                <a:gd name="T1" fmla="*/ 0 h 300"/>
                <a:gd name="T2" fmla="*/ 0 w 181"/>
                <a:gd name="T3" fmla="*/ 0 h 300"/>
                <a:gd name="T4" fmla="*/ 127801 w 181"/>
                <a:gd name="T5" fmla="*/ 212444 h 300"/>
                <a:gd name="T6" fmla="*/ 0 60000 65536"/>
                <a:gd name="T7" fmla="*/ 0 60000 65536"/>
                <a:gd name="T8" fmla="*/ 0 60000 65536"/>
              </a:gdLst>
              <a:ahLst/>
              <a:cxnLst>
                <a:cxn ang="T6">
                  <a:pos x="T0" y="T1"/>
                </a:cxn>
                <a:cxn ang="T7">
                  <a:pos x="T2" y="T3"/>
                </a:cxn>
                <a:cxn ang="T8">
                  <a:pos x="T4" y="T5"/>
                </a:cxn>
              </a:cxnLst>
              <a:rect l="0" t="0" r="r" b="b"/>
              <a:pathLst>
                <a:path w="181" h="300">
                  <a:moveTo>
                    <a:pt x="0" y="0"/>
                  </a:moveTo>
                  <a:lnTo>
                    <a:pt x="0" y="0"/>
                  </a:lnTo>
                  <a:cubicBezTo>
                    <a:pt x="0" y="169"/>
                    <a:pt x="79" y="299"/>
                    <a:pt x="180" y="299"/>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9733" name="Freeform 88"/>
            <p:cNvSpPr>
              <a:spLocks noChangeArrowheads="1"/>
            </p:cNvSpPr>
            <p:nvPr/>
          </p:nvSpPr>
          <p:spPr bwMode="auto">
            <a:xfrm>
              <a:off x="13933871" y="5575604"/>
              <a:ext cx="128511" cy="213155"/>
            </a:xfrm>
            <a:custGeom>
              <a:avLst/>
              <a:gdLst>
                <a:gd name="T0" fmla="*/ 0 w 181"/>
                <a:gd name="T1" fmla="*/ 212444 h 300"/>
                <a:gd name="T2" fmla="*/ 0 w 181"/>
                <a:gd name="T3" fmla="*/ 212444 h 300"/>
                <a:gd name="T4" fmla="*/ 127801 w 181"/>
                <a:gd name="T5" fmla="*/ 0 h 300"/>
                <a:gd name="T6" fmla="*/ 0 60000 65536"/>
                <a:gd name="T7" fmla="*/ 0 60000 65536"/>
                <a:gd name="T8" fmla="*/ 0 60000 65536"/>
              </a:gdLst>
              <a:ahLst/>
              <a:cxnLst>
                <a:cxn ang="T6">
                  <a:pos x="T0" y="T1"/>
                </a:cxn>
                <a:cxn ang="T7">
                  <a:pos x="T2" y="T3"/>
                </a:cxn>
                <a:cxn ang="T8">
                  <a:pos x="T4" y="T5"/>
                </a:cxn>
              </a:cxnLst>
              <a:rect l="0" t="0" r="r" b="b"/>
              <a:pathLst>
                <a:path w="181" h="300">
                  <a:moveTo>
                    <a:pt x="0" y="299"/>
                  </a:moveTo>
                  <a:lnTo>
                    <a:pt x="0" y="299"/>
                  </a:lnTo>
                  <a:cubicBezTo>
                    <a:pt x="100" y="299"/>
                    <a:pt x="180" y="169"/>
                    <a:pt x="180" y="0"/>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9734" name="Line 89"/>
            <p:cNvSpPr>
              <a:spLocks noChangeShapeType="1"/>
            </p:cNvSpPr>
            <p:nvPr/>
          </p:nvSpPr>
          <p:spPr bwMode="auto">
            <a:xfrm>
              <a:off x="13933871" y="5788758"/>
              <a:ext cx="767935" cy="3136"/>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35" name="Line 90"/>
            <p:cNvSpPr>
              <a:spLocks noChangeShapeType="1"/>
            </p:cNvSpPr>
            <p:nvPr/>
          </p:nvSpPr>
          <p:spPr bwMode="auto">
            <a:xfrm flipV="1">
              <a:off x="14062382" y="5400064"/>
              <a:ext cx="3136" cy="178675"/>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36" name="Line 91"/>
            <p:cNvSpPr>
              <a:spLocks noChangeShapeType="1"/>
            </p:cNvSpPr>
            <p:nvPr/>
          </p:nvSpPr>
          <p:spPr bwMode="auto">
            <a:xfrm flipV="1">
              <a:off x="14573295" y="5400064"/>
              <a:ext cx="3134" cy="178675"/>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37" name="Freeform 92"/>
            <p:cNvSpPr>
              <a:spLocks noChangeArrowheads="1"/>
            </p:cNvSpPr>
            <p:nvPr/>
          </p:nvSpPr>
          <p:spPr bwMode="auto">
            <a:xfrm>
              <a:off x="14187759" y="5788759"/>
              <a:ext cx="257023" cy="178675"/>
            </a:xfrm>
            <a:custGeom>
              <a:avLst/>
              <a:gdLst>
                <a:gd name="T0" fmla="*/ 249903 w 361"/>
                <a:gd name="T1" fmla="*/ 0 h 252"/>
                <a:gd name="T2" fmla="*/ 249903 w 361"/>
                <a:gd name="T3" fmla="*/ 0 h 252"/>
                <a:gd name="T4" fmla="*/ 256311 w 361"/>
                <a:gd name="T5" fmla="*/ 43251 h 252"/>
                <a:gd name="T6" fmla="*/ 128156 w 361"/>
                <a:gd name="T7" fmla="*/ 177966 h 252"/>
                <a:gd name="T8" fmla="*/ 0 w 361"/>
                <a:gd name="T9" fmla="*/ 43251 h 252"/>
                <a:gd name="T10" fmla="*/ 6408 w 361"/>
                <a:gd name="T11" fmla="*/ 0 h 25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61" h="252">
                  <a:moveTo>
                    <a:pt x="351" y="0"/>
                  </a:moveTo>
                  <a:lnTo>
                    <a:pt x="351" y="0"/>
                  </a:lnTo>
                  <a:cubicBezTo>
                    <a:pt x="360" y="20"/>
                    <a:pt x="360" y="41"/>
                    <a:pt x="360" y="61"/>
                  </a:cubicBezTo>
                  <a:cubicBezTo>
                    <a:pt x="360" y="162"/>
                    <a:pt x="281" y="251"/>
                    <a:pt x="180" y="251"/>
                  </a:cubicBezTo>
                  <a:cubicBezTo>
                    <a:pt x="80" y="251"/>
                    <a:pt x="0" y="162"/>
                    <a:pt x="0" y="61"/>
                  </a:cubicBezTo>
                  <a:cubicBezTo>
                    <a:pt x="0" y="41"/>
                    <a:pt x="0" y="20"/>
                    <a:pt x="9" y="0"/>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9738" name="Line 93"/>
            <p:cNvSpPr>
              <a:spLocks noChangeShapeType="1"/>
            </p:cNvSpPr>
            <p:nvPr/>
          </p:nvSpPr>
          <p:spPr bwMode="auto">
            <a:xfrm>
              <a:off x="14316271" y="5017639"/>
              <a:ext cx="3134" cy="128521"/>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29722" name="Group 159"/>
          <p:cNvGrpSpPr>
            <a:grpSpLocks/>
          </p:cNvGrpSpPr>
          <p:nvPr/>
        </p:nvGrpSpPr>
        <p:grpSpPr bwMode="auto">
          <a:xfrm>
            <a:off x="4165600" y="10023475"/>
            <a:ext cx="639763" cy="644525"/>
            <a:chOff x="1521520" y="5017638"/>
            <a:chExt cx="940330" cy="946660"/>
          </a:xfrm>
        </p:grpSpPr>
        <p:sp>
          <p:nvSpPr>
            <p:cNvPr id="29729" name="Freeform 70"/>
            <p:cNvSpPr>
              <a:spLocks noChangeArrowheads="1"/>
            </p:cNvSpPr>
            <p:nvPr/>
          </p:nvSpPr>
          <p:spPr bwMode="auto">
            <a:xfrm>
              <a:off x="1521520" y="5017638"/>
              <a:ext cx="940330" cy="946660"/>
            </a:xfrm>
            <a:custGeom>
              <a:avLst/>
              <a:gdLst>
                <a:gd name="T0" fmla="*/ 939620 w 1324"/>
                <a:gd name="T1" fmla="*/ 811017 h 1333"/>
                <a:gd name="T2" fmla="*/ 939620 w 1324"/>
                <a:gd name="T3" fmla="*/ 811017 h 1333"/>
                <a:gd name="T4" fmla="*/ 811780 w 1324"/>
                <a:gd name="T5" fmla="*/ 945950 h 1333"/>
                <a:gd name="T6" fmla="*/ 127839 w 1324"/>
                <a:gd name="T7" fmla="*/ 945950 h 1333"/>
                <a:gd name="T8" fmla="*/ 0 w 1324"/>
                <a:gd name="T9" fmla="*/ 811017 h 1333"/>
                <a:gd name="T10" fmla="*/ 0 w 1324"/>
                <a:gd name="T11" fmla="*/ 127831 h 1333"/>
                <a:gd name="T12" fmla="*/ 127839 w 1324"/>
                <a:gd name="T13" fmla="*/ 0 h 1333"/>
                <a:gd name="T14" fmla="*/ 811780 w 1324"/>
                <a:gd name="T15" fmla="*/ 0 h 1333"/>
                <a:gd name="T16" fmla="*/ 939620 w 1324"/>
                <a:gd name="T17" fmla="*/ 127831 h 1333"/>
                <a:gd name="T18" fmla="*/ 939620 w 1324"/>
                <a:gd name="T19" fmla="*/ 811017 h 13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24" h="1333">
                  <a:moveTo>
                    <a:pt x="1323" y="1142"/>
                  </a:moveTo>
                  <a:lnTo>
                    <a:pt x="1323" y="1142"/>
                  </a:lnTo>
                  <a:cubicBezTo>
                    <a:pt x="1323" y="1243"/>
                    <a:pt x="1243" y="1332"/>
                    <a:pt x="1143" y="1332"/>
                  </a:cubicBezTo>
                  <a:cubicBezTo>
                    <a:pt x="180" y="1332"/>
                    <a:pt x="180" y="1332"/>
                    <a:pt x="180" y="1332"/>
                  </a:cubicBezTo>
                  <a:cubicBezTo>
                    <a:pt x="80" y="1332"/>
                    <a:pt x="0" y="1243"/>
                    <a:pt x="0" y="1142"/>
                  </a:cubicBezTo>
                  <a:cubicBezTo>
                    <a:pt x="0" y="180"/>
                    <a:pt x="0" y="180"/>
                    <a:pt x="0" y="180"/>
                  </a:cubicBezTo>
                  <a:cubicBezTo>
                    <a:pt x="0" y="79"/>
                    <a:pt x="80" y="0"/>
                    <a:pt x="180" y="0"/>
                  </a:cubicBezTo>
                  <a:cubicBezTo>
                    <a:pt x="1143" y="0"/>
                    <a:pt x="1143" y="0"/>
                    <a:pt x="1143" y="0"/>
                  </a:cubicBezTo>
                  <a:cubicBezTo>
                    <a:pt x="1243" y="0"/>
                    <a:pt x="1323" y="79"/>
                    <a:pt x="1323" y="180"/>
                  </a:cubicBezTo>
                  <a:lnTo>
                    <a:pt x="1323" y="1142"/>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9730" name="Freeform 71"/>
            <p:cNvSpPr>
              <a:spLocks noChangeArrowheads="1"/>
            </p:cNvSpPr>
            <p:nvPr/>
          </p:nvSpPr>
          <p:spPr bwMode="auto">
            <a:xfrm>
              <a:off x="1863172" y="5318563"/>
              <a:ext cx="297772" cy="341676"/>
            </a:xfrm>
            <a:custGeom>
              <a:avLst/>
              <a:gdLst>
                <a:gd name="T0" fmla="*/ 0 w 421"/>
                <a:gd name="T1" fmla="*/ 0 h 480"/>
                <a:gd name="T2" fmla="*/ 297065 w 421"/>
                <a:gd name="T3" fmla="*/ 170126 h 480"/>
                <a:gd name="T4" fmla="*/ 0 w 421"/>
                <a:gd name="T5" fmla="*/ 340964 h 480"/>
                <a:gd name="T6" fmla="*/ 0 w 421"/>
                <a:gd name="T7" fmla="*/ 0 h 48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21" h="480">
                  <a:moveTo>
                    <a:pt x="0" y="0"/>
                  </a:moveTo>
                  <a:lnTo>
                    <a:pt x="420" y="239"/>
                  </a:lnTo>
                  <a:lnTo>
                    <a:pt x="0" y="479"/>
                  </a:lnTo>
                  <a:lnTo>
                    <a:pt x="0" y="0"/>
                  </a:lnTo>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grpSp>
        <p:nvGrpSpPr>
          <p:cNvPr id="29723" name="Group 162"/>
          <p:cNvGrpSpPr>
            <a:grpSpLocks noChangeAspect="1"/>
          </p:cNvGrpSpPr>
          <p:nvPr/>
        </p:nvGrpSpPr>
        <p:grpSpPr bwMode="auto">
          <a:xfrm>
            <a:off x="13714413" y="9906000"/>
            <a:ext cx="496887" cy="793750"/>
            <a:chOff x="9906125" y="2951915"/>
            <a:chExt cx="598678" cy="956061"/>
          </a:xfrm>
        </p:grpSpPr>
        <p:sp>
          <p:nvSpPr>
            <p:cNvPr id="29726" name="Freeform 37"/>
            <p:cNvSpPr>
              <a:spLocks noChangeArrowheads="1"/>
            </p:cNvSpPr>
            <p:nvPr/>
          </p:nvSpPr>
          <p:spPr bwMode="auto">
            <a:xfrm>
              <a:off x="9921798" y="2951915"/>
              <a:ext cx="576735" cy="783659"/>
            </a:xfrm>
            <a:custGeom>
              <a:avLst/>
              <a:gdLst>
                <a:gd name="T0" fmla="*/ 283047 w 813"/>
                <a:gd name="T1" fmla="*/ 782949 h 1103"/>
                <a:gd name="T2" fmla="*/ 283047 w 813"/>
                <a:gd name="T3" fmla="*/ 782949 h 1103"/>
                <a:gd name="T4" fmla="*/ 63136 w 813"/>
                <a:gd name="T5" fmla="*/ 399290 h 1103"/>
                <a:gd name="T6" fmla="*/ 148972 w 813"/>
                <a:gd name="T7" fmla="*/ 56838 h 1103"/>
                <a:gd name="T8" fmla="*/ 155357 w 813"/>
                <a:gd name="T9" fmla="*/ 56838 h 1103"/>
                <a:gd name="T10" fmla="*/ 419250 w 813"/>
                <a:gd name="T11" fmla="*/ 56838 h 1103"/>
                <a:gd name="T12" fmla="*/ 425635 w 813"/>
                <a:gd name="T13" fmla="*/ 56838 h 1103"/>
                <a:gd name="T14" fmla="*/ 511471 w 813"/>
                <a:gd name="T15" fmla="*/ 399290 h 1103"/>
                <a:gd name="T16" fmla="*/ 283047 w 813"/>
                <a:gd name="T17" fmla="*/ 782949 h 110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13" h="1103">
                  <a:moveTo>
                    <a:pt x="399" y="1102"/>
                  </a:moveTo>
                  <a:lnTo>
                    <a:pt x="399" y="1102"/>
                  </a:lnTo>
                  <a:cubicBezTo>
                    <a:pt x="89" y="562"/>
                    <a:pt x="89" y="562"/>
                    <a:pt x="89" y="562"/>
                  </a:cubicBezTo>
                  <a:cubicBezTo>
                    <a:pt x="0" y="390"/>
                    <a:pt x="50" y="181"/>
                    <a:pt x="210" y="80"/>
                  </a:cubicBezTo>
                  <a:cubicBezTo>
                    <a:pt x="219" y="80"/>
                    <a:pt x="219" y="80"/>
                    <a:pt x="219" y="80"/>
                  </a:cubicBezTo>
                  <a:cubicBezTo>
                    <a:pt x="331" y="0"/>
                    <a:pt x="482" y="0"/>
                    <a:pt x="591" y="80"/>
                  </a:cubicBezTo>
                  <a:cubicBezTo>
                    <a:pt x="600" y="80"/>
                    <a:pt x="600" y="80"/>
                    <a:pt x="600" y="80"/>
                  </a:cubicBezTo>
                  <a:cubicBezTo>
                    <a:pt x="762" y="181"/>
                    <a:pt x="812" y="390"/>
                    <a:pt x="721" y="562"/>
                  </a:cubicBezTo>
                  <a:lnTo>
                    <a:pt x="399" y="1102"/>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9727" name="Freeform 38"/>
            <p:cNvSpPr>
              <a:spLocks noChangeArrowheads="1"/>
            </p:cNvSpPr>
            <p:nvPr/>
          </p:nvSpPr>
          <p:spPr bwMode="auto">
            <a:xfrm>
              <a:off x="10122402" y="3136856"/>
              <a:ext cx="169259" cy="172406"/>
            </a:xfrm>
            <a:custGeom>
              <a:avLst/>
              <a:gdLst>
                <a:gd name="T0" fmla="*/ 168554 w 240"/>
                <a:gd name="T1" fmla="*/ 85130 h 241"/>
                <a:gd name="T2" fmla="*/ 168554 w 240"/>
                <a:gd name="T3" fmla="*/ 85130 h 241"/>
                <a:gd name="T4" fmla="*/ 83219 w 240"/>
                <a:gd name="T5" fmla="*/ 0 h 241"/>
                <a:gd name="T6" fmla="*/ 0 w 240"/>
                <a:gd name="T7" fmla="*/ 85130 h 241"/>
                <a:gd name="T8" fmla="*/ 83219 w 240"/>
                <a:gd name="T9" fmla="*/ 171691 h 241"/>
                <a:gd name="T10" fmla="*/ 168554 w 240"/>
                <a:gd name="T11" fmla="*/ 85130 h 2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0" h="241">
                  <a:moveTo>
                    <a:pt x="239" y="119"/>
                  </a:moveTo>
                  <a:lnTo>
                    <a:pt x="239" y="119"/>
                  </a:lnTo>
                  <a:cubicBezTo>
                    <a:pt x="239" y="51"/>
                    <a:pt x="189" y="0"/>
                    <a:pt x="118" y="0"/>
                  </a:cubicBezTo>
                  <a:cubicBezTo>
                    <a:pt x="59" y="0"/>
                    <a:pt x="0" y="51"/>
                    <a:pt x="0" y="119"/>
                  </a:cubicBezTo>
                  <a:cubicBezTo>
                    <a:pt x="0" y="190"/>
                    <a:pt x="59" y="240"/>
                    <a:pt x="118" y="240"/>
                  </a:cubicBezTo>
                  <a:cubicBezTo>
                    <a:pt x="189" y="240"/>
                    <a:pt x="239" y="190"/>
                    <a:pt x="239" y="119"/>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9728" name="Freeform 39"/>
            <p:cNvSpPr>
              <a:spLocks noChangeArrowheads="1"/>
            </p:cNvSpPr>
            <p:nvPr/>
          </p:nvSpPr>
          <p:spPr bwMode="auto">
            <a:xfrm>
              <a:off x="9906125" y="3650936"/>
              <a:ext cx="598678" cy="257040"/>
            </a:xfrm>
            <a:custGeom>
              <a:avLst/>
              <a:gdLst>
                <a:gd name="T0" fmla="*/ 348399 w 842"/>
                <a:gd name="T1" fmla="*/ 0 h 362"/>
                <a:gd name="T2" fmla="*/ 348399 w 842"/>
                <a:gd name="T3" fmla="*/ 0 h 362"/>
                <a:gd name="T4" fmla="*/ 597967 w 842"/>
                <a:gd name="T5" fmla="*/ 128520 h 362"/>
                <a:gd name="T6" fmla="*/ 297917 w 842"/>
                <a:gd name="T7" fmla="*/ 256330 h 362"/>
                <a:gd name="T8" fmla="*/ 0 w 842"/>
                <a:gd name="T9" fmla="*/ 128520 h 362"/>
                <a:gd name="T10" fmla="*/ 255967 w 842"/>
                <a:gd name="T11" fmla="*/ 0 h 3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2" h="362">
                  <a:moveTo>
                    <a:pt x="490" y="0"/>
                  </a:moveTo>
                  <a:lnTo>
                    <a:pt x="490" y="0"/>
                  </a:lnTo>
                  <a:cubicBezTo>
                    <a:pt x="691" y="21"/>
                    <a:pt x="841" y="92"/>
                    <a:pt x="841" y="181"/>
                  </a:cubicBezTo>
                  <a:cubicBezTo>
                    <a:pt x="841" y="281"/>
                    <a:pt x="661" y="361"/>
                    <a:pt x="419" y="361"/>
                  </a:cubicBezTo>
                  <a:cubicBezTo>
                    <a:pt x="189" y="361"/>
                    <a:pt x="0" y="281"/>
                    <a:pt x="0" y="181"/>
                  </a:cubicBezTo>
                  <a:cubicBezTo>
                    <a:pt x="0" y="92"/>
                    <a:pt x="159" y="21"/>
                    <a:pt x="360" y="0"/>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60" name="矩形 59"/>
          <p:cNvSpPr/>
          <p:nvPr/>
        </p:nvSpPr>
        <p:spPr>
          <a:xfrm>
            <a:off x="0" y="0"/>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
        <p:nvSpPr>
          <p:cNvPr id="61" name="矩形 60"/>
          <p:cNvSpPr/>
          <p:nvPr/>
        </p:nvSpPr>
        <p:spPr>
          <a:xfrm>
            <a:off x="0" y="13154025"/>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Tree>
  </p:cSld>
  <p:clrMapOvr>
    <a:masterClrMapping/>
  </p:clrMapOvr>
  <p:transition advTm="2000">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1"/>
          <p:cNvSpPr>
            <a:spLocks noChangeArrowheads="1"/>
          </p:cNvSpPr>
          <p:nvPr/>
        </p:nvSpPr>
        <p:spPr bwMode="auto">
          <a:xfrm>
            <a:off x="1704975" y="1312863"/>
            <a:ext cx="51562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r>
              <a:rPr lang="zh-CN" altLang="en-US" sz="5800">
                <a:solidFill>
                  <a:schemeClr val="tx2"/>
                </a:solidFill>
                <a:latin typeface="微软雅黑" panose="020B0503020204020204" pitchFamily="34" charset="-122"/>
                <a:ea typeface="微软雅黑" panose="020B0503020204020204" pitchFamily="34" charset="-122"/>
                <a:sym typeface="Bebas Neue" charset="0"/>
              </a:rPr>
              <a:t>我们的解决方案</a:t>
            </a:r>
          </a:p>
        </p:txBody>
      </p:sp>
      <p:sp>
        <p:nvSpPr>
          <p:cNvPr id="55" name="Rectangle 54"/>
          <p:cNvSpPr/>
          <p:nvPr/>
        </p:nvSpPr>
        <p:spPr>
          <a:xfrm>
            <a:off x="1746250" y="2205038"/>
            <a:ext cx="1063625" cy="57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endParaRPr>
          </a:p>
        </p:txBody>
      </p:sp>
      <p:sp>
        <p:nvSpPr>
          <p:cNvPr id="30724" name="Rectangle 26"/>
          <p:cNvSpPr>
            <a:spLocks noChangeArrowheads="1"/>
          </p:cNvSpPr>
          <p:nvPr/>
        </p:nvSpPr>
        <p:spPr bwMode="auto">
          <a:xfrm>
            <a:off x="12403138" y="7466013"/>
            <a:ext cx="3059112"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en-US" altLang="en-US" sz="2000">
                <a:latin typeface="微软雅黑" panose="020B0503020204020204" pitchFamily="34" charset="-122"/>
                <a:ea typeface="微软雅黑" panose="020B0503020204020204" pitchFamily="34" charset="-122"/>
              </a:rPr>
              <a:t>单击此处添加文字单击此处添加文字</a:t>
            </a:r>
          </a:p>
        </p:txBody>
      </p:sp>
      <p:sp>
        <p:nvSpPr>
          <p:cNvPr id="30725" name="TextBox 27"/>
          <p:cNvSpPr txBox="1">
            <a:spLocks noChangeArrowheads="1"/>
          </p:cNvSpPr>
          <p:nvPr/>
        </p:nvSpPr>
        <p:spPr bwMode="auto">
          <a:xfrm>
            <a:off x="13033375" y="7046913"/>
            <a:ext cx="1806575"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zh-CN" altLang="en-US" sz="2800">
                <a:latin typeface="微软雅黑" panose="020B0503020204020204" pitchFamily="34" charset="-122"/>
                <a:ea typeface="微软雅黑" panose="020B0503020204020204" pitchFamily="34" charset="-122"/>
              </a:rPr>
              <a:t>键入标题</a:t>
            </a:r>
          </a:p>
        </p:txBody>
      </p:sp>
      <p:sp>
        <p:nvSpPr>
          <p:cNvPr id="30726" name="Rectangle 28"/>
          <p:cNvSpPr>
            <a:spLocks noChangeArrowheads="1"/>
          </p:cNvSpPr>
          <p:nvPr/>
        </p:nvSpPr>
        <p:spPr bwMode="auto">
          <a:xfrm>
            <a:off x="15703550" y="7466013"/>
            <a:ext cx="3059113"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en-US" altLang="en-US" sz="2000">
                <a:latin typeface="微软雅黑" panose="020B0503020204020204" pitchFamily="34" charset="-122"/>
                <a:ea typeface="微软雅黑" panose="020B0503020204020204" pitchFamily="34" charset="-122"/>
              </a:rPr>
              <a:t>单击此处添加文字单击此处添加文字</a:t>
            </a:r>
          </a:p>
        </p:txBody>
      </p:sp>
      <p:sp>
        <p:nvSpPr>
          <p:cNvPr id="30727" name="Rectangle 30"/>
          <p:cNvSpPr>
            <a:spLocks noChangeArrowheads="1"/>
          </p:cNvSpPr>
          <p:nvPr/>
        </p:nvSpPr>
        <p:spPr bwMode="auto">
          <a:xfrm>
            <a:off x="19018250" y="7466013"/>
            <a:ext cx="3057525"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en-US" altLang="en-US" sz="2000">
                <a:latin typeface="微软雅黑" panose="020B0503020204020204" pitchFamily="34" charset="-122"/>
                <a:ea typeface="微软雅黑" panose="020B0503020204020204" pitchFamily="34" charset="-122"/>
              </a:rPr>
              <a:t>单击此处添加文字单击此处添加文字</a:t>
            </a:r>
          </a:p>
        </p:txBody>
      </p:sp>
      <p:sp>
        <p:nvSpPr>
          <p:cNvPr id="30728" name="Rectangle 32"/>
          <p:cNvSpPr>
            <a:spLocks noChangeArrowheads="1"/>
          </p:cNvSpPr>
          <p:nvPr/>
        </p:nvSpPr>
        <p:spPr bwMode="auto">
          <a:xfrm>
            <a:off x="12403138" y="10334625"/>
            <a:ext cx="3059112"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en-US" altLang="en-US" sz="2000">
                <a:latin typeface="微软雅黑" panose="020B0503020204020204" pitchFamily="34" charset="-122"/>
                <a:ea typeface="微软雅黑" panose="020B0503020204020204" pitchFamily="34" charset="-122"/>
              </a:rPr>
              <a:t>单击此处添加文字单击此处添加文字</a:t>
            </a:r>
          </a:p>
        </p:txBody>
      </p:sp>
      <p:sp>
        <p:nvSpPr>
          <p:cNvPr id="30729" name="Rectangle 34"/>
          <p:cNvSpPr>
            <a:spLocks noChangeArrowheads="1"/>
          </p:cNvSpPr>
          <p:nvPr/>
        </p:nvSpPr>
        <p:spPr bwMode="auto">
          <a:xfrm>
            <a:off x="15703550" y="10334625"/>
            <a:ext cx="3059113"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en-US" altLang="en-US" sz="2000">
                <a:latin typeface="微软雅黑" panose="020B0503020204020204" pitchFamily="34" charset="-122"/>
                <a:ea typeface="微软雅黑" panose="020B0503020204020204" pitchFamily="34" charset="-122"/>
              </a:rPr>
              <a:t>单击此处添加文字单击此处添加文字</a:t>
            </a:r>
          </a:p>
        </p:txBody>
      </p:sp>
      <p:sp>
        <p:nvSpPr>
          <p:cNvPr id="30730" name="Rectangle 36"/>
          <p:cNvSpPr>
            <a:spLocks noChangeArrowheads="1"/>
          </p:cNvSpPr>
          <p:nvPr/>
        </p:nvSpPr>
        <p:spPr bwMode="auto">
          <a:xfrm>
            <a:off x="19018250" y="10334625"/>
            <a:ext cx="3057525"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en-US" altLang="en-US" sz="2000">
                <a:latin typeface="微软雅黑" panose="020B0503020204020204" pitchFamily="34" charset="-122"/>
                <a:ea typeface="微软雅黑" panose="020B0503020204020204" pitchFamily="34" charset="-122"/>
              </a:rPr>
              <a:t>单击此处添加文字单击此处添加文字</a:t>
            </a:r>
          </a:p>
        </p:txBody>
      </p:sp>
      <p:sp>
        <p:nvSpPr>
          <p:cNvPr id="30731" name="Rectangle 48"/>
          <p:cNvSpPr>
            <a:spLocks noChangeArrowheads="1"/>
          </p:cNvSpPr>
          <p:nvPr/>
        </p:nvSpPr>
        <p:spPr bwMode="auto">
          <a:xfrm>
            <a:off x="12336463" y="3952875"/>
            <a:ext cx="9566275"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just" eaLnBrk="1" hangingPunct="1">
              <a:lnSpc>
                <a:spcPts val="3600"/>
              </a:lnSpc>
            </a:pPr>
            <a:r>
              <a:rPr lang="en-US" altLang="en-US" sz="2400">
                <a:latin typeface="微软雅黑" panose="020B0503020204020204" pitchFamily="34" charset="-122"/>
                <a:ea typeface="微软雅黑" panose="020B0503020204020204" pitchFamily="34" charset="-122"/>
              </a:rPr>
              <a:t>单击此处添加本章节的简要介绍或者有煽动力的文字，所有素材均可自由编辑替换。单击此处添加本章节的简要介绍或者有煽动力的文字，所有素材均可自由编辑替换。</a:t>
            </a:r>
          </a:p>
        </p:txBody>
      </p:sp>
      <p:sp>
        <p:nvSpPr>
          <p:cNvPr id="30732" name="Rectangle 49"/>
          <p:cNvSpPr>
            <a:spLocks noChangeArrowheads="1"/>
          </p:cNvSpPr>
          <p:nvPr/>
        </p:nvSpPr>
        <p:spPr bwMode="auto">
          <a:xfrm>
            <a:off x="1771650" y="3186113"/>
            <a:ext cx="32512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r>
              <a:rPr lang="zh-CN" altLang="en-US" sz="3200">
                <a:latin typeface="微软雅黑" panose="020B0503020204020204" pitchFamily="34" charset="-122"/>
                <a:ea typeface="微软雅黑" panose="020B0503020204020204" pitchFamily="34" charset="-122"/>
                <a:sym typeface="Source Sans Pro" charset="0"/>
              </a:rPr>
              <a:t>单击此处添加文字</a:t>
            </a:r>
          </a:p>
        </p:txBody>
      </p:sp>
      <p:grpSp>
        <p:nvGrpSpPr>
          <p:cNvPr id="30733" name="Group 69"/>
          <p:cNvGrpSpPr>
            <a:grpSpLocks/>
          </p:cNvGrpSpPr>
          <p:nvPr/>
        </p:nvGrpSpPr>
        <p:grpSpPr bwMode="auto">
          <a:xfrm>
            <a:off x="16902113" y="6188075"/>
            <a:ext cx="609600" cy="609600"/>
            <a:chOff x="7540968" y="3606241"/>
            <a:chExt cx="953418" cy="953608"/>
          </a:xfrm>
        </p:grpSpPr>
        <p:sp>
          <p:nvSpPr>
            <p:cNvPr id="30776" name="Freeform 350"/>
            <p:cNvSpPr>
              <a:spLocks noChangeArrowheads="1"/>
            </p:cNvSpPr>
            <p:nvPr/>
          </p:nvSpPr>
          <p:spPr bwMode="auto">
            <a:xfrm>
              <a:off x="7540968" y="3606243"/>
              <a:ext cx="349585" cy="349654"/>
            </a:xfrm>
            <a:custGeom>
              <a:avLst/>
              <a:gdLst>
                <a:gd name="T0" fmla="*/ 173707 w 483"/>
                <a:gd name="T1" fmla="*/ 348930 h 483"/>
                <a:gd name="T2" fmla="*/ 173707 w 483"/>
                <a:gd name="T3" fmla="*/ 348930 h 483"/>
                <a:gd name="T4" fmla="*/ 0 w 483"/>
                <a:gd name="T5" fmla="*/ 173741 h 483"/>
                <a:gd name="T6" fmla="*/ 173707 w 483"/>
                <a:gd name="T7" fmla="*/ 0 h 483"/>
                <a:gd name="T8" fmla="*/ 348861 w 483"/>
                <a:gd name="T9" fmla="*/ 173741 h 48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3" h="483">
                  <a:moveTo>
                    <a:pt x="240" y="482"/>
                  </a:moveTo>
                  <a:lnTo>
                    <a:pt x="240" y="482"/>
                  </a:lnTo>
                  <a:cubicBezTo>
                    <a:pt x="110" y="482"/>
                    <a:pt x="0" y="381"/>
                    <a:pt x="0" y="240"/>
                  </a:cubicBezTo>
                  <a:cubicBezTo>
                    <a:pt x="0" y="110"/>
                    <a:pt x="110" y="0"/>
                    <a:pt x="240" y="0"/>
                  </a:cubicBezTo>
                  <a:cubicBezTo>
                    <a:pt x="370" y="0"/>
                    <a:pt x="482" y="110"/>
                    <a:pt x="482" y="240"/>
                  </a:cubicBezTo>
                </a:path>
              </a:pathLst>
            </a:custGeom>
            <a:noFill/>
            <a:ln w="468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0777" name="Freeform 351"/>
            <p:cNvSpPr>
              <a:spLocks noChangeArrowheads="1"/>
            </p:cNvSpPr>
            <p:nvPr/>
          </p:nvSpPr>
          <p:spPr bwMode="auto">
            <a:xfrm>
              <a:off x="8147973" y="3606241"/>
              <a:ext cx="346408" cy="349654"/>
            </a:xfrm>
            <a:custGeom>
              <a:avLst/>
              <a:gdLst>
                <a:gd name="T0" fmla="*/ 173923 w 482"/>
                <a:gd name="T1" fmla="*/ 348930 h 483"/>
                <a:gd name="T2" fmla="*/ 173923 w 482"/>
                <a:gd name="T3" fmla="*/ 348930 h 483"/>
                <a:gd name="T4" fmla="*/ 345689 w 482"/>
                <a:gd name="T5" fmla="*/ 173741 h 483"/>
                <a:gd name="T6" fmla="*/ 173923 w 482"/>
                <a:gd name="T7" fmla="*/ 0 h 483"/>
                <a:gd name="T8" fmla="*/ 0 w 482"/>
                <a:gd name="T9" fmla="*/ 173741 h 48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2" h="483">
                  <a:moveTo>
                    <a:pt x="242" y="482"/>
                  </a:moveTo>
                  <a:lnTo>
                    <a:pt x="242" y="482"/>
                  </a:lnTo>
                  <a:cubicBezTo>
                    <a:pt x="372" y="482"/>
                    <a:pt x="481" y="381"/>
                    <a:pt x="481" y="240"/>
                  </a:cubicBezTo>
                  <a:cubicBezTo>
                    <a:pt x="481" y="110"/>
                    <a:pt x="372" y="0"/>
                    <a:pt x="242" y="0"/>
                  </a:cubicBezTo>
                  <a:cubicBezTo>
                    <a:pt x="110" y="0"/>
                    <a:pt x="0" y="110"/>
                    <a:pt x="0" y="240"/>
                  </a:cubicBezTo>
                </a:path>
              </a:pathLst>
            </a:custGeom>
            <a:noFill/>
            <a:ln w="468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0778" name="Freeform 352"/>
            <p:cNvSpPr>
              <a:spLocks noChangeArrowheads="1"/>
            </p:cNvSpPr>
            <p:nvPr/>
          </p:nvSpPr>
          <p:spPr bwMode="auto">
            <a:xfrm>
              <a:off x="7540968" y="4213372"/>
              <a:ext cx="349585" cy="346476"/>
            </a:xfrm>
            <a:custGeom>
              <a:avLst/>
              <a:gdLst>
                <a:gd name="T0" fmla="*/ 173707 w 483"/>
                <a:gd name="T1" fmla="*/ 0 h 482"/>
                <a:gd name="T2" fmla="*/ 173707 w 483"/>
                <a:gd name="T3" fmla="*/ 0 h 482"/>
                <a:gd name="T4" fmla="*/ 0 w 483"/>
                <a:gd name="T5" fmla="*/ 172519 h 482"/>
                <a:gd name="T6" fmla="*/ 173707 w 483"/>
                <a:gd name="T7" fmla="*/ 345757 h 482"/>
                <a:gd name="T8" fmla="*/ 348861 w 483"/>
                <a:gd name="T9" fmla="*/ 172519 h 4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3" h="482">
                  <a:moveTo>
                    <a:pt x="240" y="0"/>
                  </a:moveTo>
                  <a:lnTo>
                    <a:pt x="240" y="0"/>
                  </a:lnTo>
                  <a:cubicBezTo>
                    <a:pt x="110" y="0"/>
                    <a:pt x="0" y="110"/>
                    <a:pt x="0" y="240"/>
                  </a:cubicBezTo>
                  <a:cubicBezTo>
                    <a:pt x="0" y="381"/>
                    <a:pt x="110" y="481"/>
                    <a:pt x="240" y="481"/>
                  </a:cubicBezTo>
                  <a:cubicBezTo>
                    <a:pt x="370" y="481"/>
                    <a:pt x="482" y="381"/>
                    <a:pt x="482" y="240"/>
                  </a:cubicBezTo>
                </a:path>
              </a:pathLst>
            </a:custGeom>
            <a:noFill/>
            <a:ln w="468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0779" name="Freeform 353"/>
            <p:cNvSpPr>
              <a:spLocks noChangeArrowheads="1"/>
            </p:cNvSpPr>
            <p:nvPr/>
          </p:nvSpPr>
          <p:spPr bwMode="auto">
            <a:xfrm>
              <a:off x="8147978" y="4213373"/>
              <a:ext cx="346408" cy="346476"/>
            </a:xfrm>
            <a:custGeom>
              <a:avLst/>
              <a:gdLst>
                <a:gd name="T0" fmla="*/ 173923 w 482"/>
                <a:gd name="T1" fmla="*/ 0 h 482"/>
                <a:gd name="T2" fmla="*/ 173923 w 482"/>
                <a:gd name="T3" fmla="*/ 0 h 482"/>
                <a:gd name="T4" fmla="*/ 345689 w 482"/>
                <a:gd name="T5" fmla="*/ 172519 h 482"/>
                <a:gd name="T6" fmla="*/ 173923 w 482"/>
                <a:gd name="T7" fmla="*/ 345757 h 482"/>
                <a:gd name="T8" fmla="*/ 0 w 482"/>
                <a:gd name="T9" fmla="*/ 172519 h 4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2" h="482">
                  <a:moveTo>
                    <a:pt x="242" y="0"/>
                  </a:moveTo>
                  <a:lnTo>
                    <a:pt x="242" y="0"/>
                  </a:lnTo>
                  <a:cubicBezTo>
                    <a:pt x="372" y="0"/>
                    <a:pt x="481" y="110"/>
                    <a:pt x="481" y="240"/>
                  </a:cubicBezTo>
                  <a:cubicBezTo>
                    <a:pt x="481" y="381"/>
                    <a:pt x="372" y="481"/>
                    <a:pt x="242" y="481"/>
                  </a:cubicBezTo>
                  <a:cubicBezTo>
                    <a:pt x="110" y="481"/>
                    <a:pt x="0" y="381"/>
                    <a:pt x="0" y="240"/>
                  </a:cubicBezTo>
                </a:path>
              </a:pathLst>
            </a:custGeom>
            <a:noFill/>
            <a:ln w="468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0780" name="Freeform 354"/>
            <p:cNvSpPr>
              <a:spLocks noChangeArrowheads="1"/>
            </p:cNvSpPr>
            <p:nvPr/>
          </p:nvSpPr>
          <p:spPr bwMode="auto">
            <a:xfrm>
              <a:off x="7887379" y="3781069"/>
              <a:ext cx="3180" cy="607127"/>
            </a:xfrm>
            <a:custGeom>
              <a:avLst/>
              <a:gdLst>
                <a:gd name="T0" fmla="*/ 0 w 1"/>
                <a:gd name="T1" fmla="*/ 606407 h 843"/>
                <a:gd name="T2" fmla="*/ 0 w 1"/>
                <a:gd name="T3" fmla="*/ 433559 h 843"/>
                <a:gd name="T4" fmla="*/ 0 w 1"/>
                <a:gd name="T5" fmla="*/ 174288 h 843"/>
                <a:gd name="T6" fmla="*/ 0 w 1"/>
                <a:gd name="T7" fmla="*/ 0 h 84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843">
                  <a:moveTo>
                    <a:pt x="0" y="842"/>
                  </a:moveTo>
                  <a:lnTo>
                    <a:pt x="0" y="602"/>
                  </a:lnTo>
                  <a:lnTo>
                    <a:pt x="0" y="242"/>
                  </a:lnTo>
                  <a:lnTo>
                    <a:pt x="0" y="0"/>
                  </a:lnTo>
                </a:path>
              </a:pathLst>
            </a:custGeom>
            <a:noFill/>
            <a:ln w="468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0781" name="Freeform 355"/>
            <p:cNvSpPr>
              <a:spLocks noChangeArrowheads="1"/>
            </p:cNvSpPr>
            <p:nvPr/>
          </p:nvSpPr>
          <p:spPr bwMode="auto">
            <a:xfrm>
              <a:off x="8147978" y="3781067"/>
              <a:ext cx="3180" cy="607127"/>
            </a:xfrm>
            <a:custGeom>
              <a:avLst/>
              <a:gdLst>
                <a:gd name="T0" fmla="*/ 0 w 1"/>
                <a:gd name="T1" fmla="*/ 0 h 843"/>
                <a:gd name="T2" fmla="*/ 0 w 1"/>
                <a:gd name="T3" fmla="*/ 174288 h 843"/>
                <a:gd name="T4" fmla="*/ 0 w 1"/>
                <a:gd name="T5" fmla="*/ 433559 h 843"/>
                <a:gd name="T6" fmla="*/ 0 w 1"/>
                <a:gd name="T7" fmla="*/ 606407 h 84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843">
                  <a:moveTo>
                    <a:pt x="0" y="0"/>
                  </a:moveTo>
                  <a:lnTo>
                    <a:pt x="0" y="242"/>
                  </a:lnTo>
                  <a:lnTo>
                    <a:pt x="0" y="602"/>
                  </a:lnTo>
                  <a:lnTo>
                    <a:pt x="0" y="842"/>
                  </a:lnTo>
                </a:path>
              </a:pathLst>
            </a:custGeom>
            <a:noFill/>
            <a:ln w="468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0782" name="Freeform 356"/>
            <p:cNvSpPr>
              <a:spLocks noChangeArrowheads="1"/>
            </p:cNvSpPr>
            <p:nvPr/>
          </p:nvSpPr>
          <p:spPr bwMode="auto">
            <a:xfrm>
              <a:off x="7712590" y="3955899"/>
              <a:ext cx="610184" cy="3180"/>
            </a:xfrm>
            <a:custGeom>
              <a:avLst/>
              <a:gdLst>
                <a:gd name="T0" fmla="*/ 0 w 845"/>
                <a:gd name="T1" fmla="*/ 0 h 1"/>
                <a:gd name="T2" fmla="*/ 174751 w 845"/>
                <a:gd name="T3" fmla="*/ 0 h 1"/>
                <a:gd name="T4" fmla="*/ 434711 w 845"/>
                <a:gd name="T5" fmla="*/ 0 h 1"/>
                <a:gd name="T6" fmla="*/ 609462 w 845"/>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45" h="1">
                  <a:moveTo>
                    <a:pt x="0" y="0"/>
                  </a:moveTo>
                  <a:lnTo>
                    <a:pt x="242" y="0"/>
                  </a:lnTo>
                  <a:lnTo>
                    <a:pt x="602" y="0"/>
                  </a:lnTo>
                  <a:lnTo>
                    <a:pt x="844" y="0"/>
                  </a:lnTo>
                </a:path>
              </a:pathLst>
            </a:custGeom>
            <a:noFill/>
            <a:ln w="468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0783" name="Freeform 357"/>
            <p:cNvSpPr>
              <a:spLocks noChangeArrowheads="1"/>
            </p:cNvSpPr>
            <p:nvPr/>
          </p:nvSpPr>
          <p:spPr bwMode="auto">
            <a:xfrm>
              <a:off x="7712596" y="4212806"/>
              <a:ext cx="610184" cy="3177"/>
            </a:xfrm>
            <a:custGeom>
              <a:avLst/>
              <a:gdLst>
                <a:gd name="T0" fmla="*/ 609462 w 845"/>
                <a:gd name="T1" fmla="*/ 0 h 1"/>
                <a:gd name="T2" fmla="*/ 434711 w 845"/>
                <a:gd name="T3" fmla="*/ 0 h 1"/>
                <a:gd name="T4" fmla="*/ 174751 w 845"/>
                <a:gd name="T5" fmla="*/ 0 h 1"/>
                <a:gd name="T6" fmla="*/ 0 w 845"/>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45" h="1">
                  <a:moveTo>
                    <a:pt x="844" y="0"/>
                  </a:moveTo>
                  <a:lnTo>
                    <a:pt x="602" y="0"/>
                  </a:lnTo>
                  <a:lnTo>
                    <a:pt x="242" y="0"/>
                  </a:lnTo>
                  <a:lnTo>
                    <a:pt x="0" y="0"/>
                  </a:lnTo>
                </a:path>
              </a:pathLst>
            </a:custGeom>
            <a:noFill/>
            <a:ln w="468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30734" name="Group 78"/>
          <p:cNvGrpSpPr>
            <a:grpSpLocks/>
          </p:cNvGrpSpPr>
          <p:nvPr/>
        </p:nvGrpSpPr>
        <p:grpSpPr bwMode="auto">
          <a:xfrm>
            <a:off x="20246975" y="6186488"/>
            <a:ext cx="615950" cy="609600"/>
            <a:chOff x="15870634" y="5693858"/>
            <a:chExt cx="962967" cy="953477"/>
          </a:xfrm>
        </p:grpSpPr>
        <p:sp>
          <p:nvSpPr>
            <p:cNvPr id="80" name="Freeform 408"/>
            <p:cNvSpPr>
              <a:spLocks noChangeArrowheads="1"/>
            </p:cNvSpPr>
            <p:nvPr/>
          </p:nvSpPr>
          <p:spPr bwMode="auto">
            <a:xfrm>
              <a:off x="15870634" y="5693858"/>
              <a:ext cx="960486" cy="953477"/>
            </a:xfrm>
            <a:custGeom>
              <a:avLst/>
              <a:gdLst>
                <a:gd name="T0" fmla="*/ 1332 w 1333"/>
                <a:gd name="T1" fmla="*/ 0 h 1324"/>
                <a:gd name="T2" fmla="*/ 841 w 1333"/>
                <a:gd name="T3" fmla="*/ 1323 h 1324"/>
                <a:gd name="T4" fmla="*/ 0 w 1333"/>
                <a:gd name="T5" fmla="*/ 479 h 1324"/>
                <a:gd name="T6" fmla="*/ 1332 w 1333"/>
                <a:gd name="T7" fmla="*/ 0 h 1324"/>
              </a:gdLst>
              <a:ahLst/>
              <a:cxnLst>
                <a:cxn ang="0">
                  <a:pos x="T0" y="T1"/>
                </a:cxn>
                <a:cxn ang="0">
                  <a:pos x="T2" y="T3"/>
                </a:cxn>
                <a:cxn ang="0">
                  <a:pos x="T4" y="T5"/>
                </a:cxn>
                <a:cxn ang="0">
                  <a:pos x="T6" y="T7"/>
                </a:cxn>
              </a:cxnLst>
              <a:rect l="0" t="0" r="r" b="b"/>
              <a:pathLst>
                <a:path w="1333" h="1324">
                  <a:moveTo>
                    <a:pt x="1332" y="0"/>
                  </a:moveTo>
                  <a:lnTo>
                    <a:pt x="841" y="1323"/>
                  </a:lnTo>
                  <a:lnTo>
                    <a:pt x="0" y="479"/>
                  </a:lnTo>
                  <a:lnTo>
                    <a:pt x="1332" y="0"/>
                  </a:lnTo>
                </a:path>
              </a:pathLst>
            </a:custGeom>
            <a:noFill/>
            <a:ln w="9525" cap="flat">
              <a:solidFill>
                <a:schemeClr val="accent3"/>
              </a:solidFill>
              <a:bevel/>
            </a:ln>
            <a:effectLst/>
          </p:spPr>
          <p:txBody>
            <a:bodyPr wrap="none" anchor="ct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81" name="Line 409"/>
            <p:cNvSpPr>
              <a:spLocks noChangeShapeType="1"/>
            </p:cNvSpPr>
            <p:nvPr/>
          </p:nvSpPr>
          <p:spPr bwMode="auto">
            <a:xfrm flipH="1">
              <a:off x="16084075" y="5693858"/>
              <a:ext cx="749526" cy="563643"/>
            </a:xfrm>
            <a:prstGeom prst="line">
              <a:avLst/>
            </a:prstGeom>
            <a:noFill/>
            <a:ln w="4680" cap="flat">
              <a:solidFill>
                <a:schemeClr val="accent3"/>
              </a:solidFill>
              <a:round/>
            </a:ln>
            <a:effectLst/>
          </p:spPr>
          <p:txBody>
            <a:bodyPr/>
            <a:lstStyle/>
            <a:p>
              <a:pPr eaLnBrk="1" fontAlgn="auto" hangingPunct="1">
                <a:defRPr/>
              </a:pPr>
              <a:endParaRPr lang="en-US" noProof="1"/>
            </a:p>
          </p:txBody>
        </p:sp>
        <p:sp>
          <p:nvSpPr>
            <p:cNvPr id="82" name="Line 410"/>
            <p:cNvSpPr>
              <a:spLocks noChangeShapeType="1"/>
            </p:cNvSpPr>
            <p:nvPr/>
          </p:nvSpPr>
          <p:spPr bwMode="auto">
            <a:xfrm>
              <a:off x="16086558" y="6257501"/>
              <a:ext cx="2481" cy="345140"/>
            </a:xfrm>
            <a:prstGeom prst="line">
              <a:avLst/>
            </a:prstGeom>
            <a:noFill/>
            <a:ln w="4680" cap="flat">
              <a:solidFill>
                <a:schemeClr val="accent3"/>
              </a:solidFill>
              <a:round/>
            </a:ln>
            <a:effectLst/>
          </p:spPr>
          <p:txBody>
            <a:bodyPr/>
            <a:lstStyle/>
            <a:p>
              <a:pPr eaLnBrk="1" fontAlgn="auto" hangingPunct="1">
                <a:defRPr/>
              </a:pPr>
              <a:endParaRPr lang="en-US" noProof="1"/>
            </a:p>
          </p:txBody>
        </p:sp>
        <p:sp>
          <p:nvSpPr>
            <p:cNvPr id="83" name="Line 411"/>
            <p:cNvSpPr>
              <a:spLocks noChangeShapeType="1"/>
            </p:cNvSpPr>
            <p:nvPr/>
          </p:nvSpPr>
          <p:spPr bwMode="auto">
            <a:xfrm flipH="1">
              <a:off x="16084075" y="6411448"/>
              <a:ext cx="163804" cy="193675"/>
            </a:xfrm>
            <a:prstGeom prst="line">
              <a:avLst/>
            </a:prstGeom>
            <a:noFill/>
            <a:ln w="4680" cap="flat">
              <a:solidFill>
                <a:schemeClr val="accent3"/>
              </a:solidFill>
              <a:round/>
            </a:ln>
            <a:effectLst/>
          </p:spPr>
          <p:txBody>
            <a:bodyPr/>
            <a:lstStyle/>
            <a:p>
              <a:pPr eaLnBrk="1" fontAlgn="auto" hangingPunct="1">
                <a:defRPr/>
              </a:pPr>
              <a:endParaRPr lang="en-US" noProof="1"/>
            </a:p>
          </p:txBody>
        </p:sp>
      </p:grpSp>
      <p:grpSp>
        <p:nvGrpSpPr>
          <p:cNvPr id="30735" name="Group 83"/>
          <p:cNvGrpSpPr>
            <a:grpSpLocks/>
          </p:cNvGrpSpPr>
          <p:nvPr/>
        </p:nvGrpSpPr>
        <p:grpSpPr bwMode="auto">
          <a:xfrm>
            <a:off x="13615988" y="6164263"/>
            <a:ext cx="615950" cy="609600"/>
            <a:chOff x="5452996" y="7776683"/>
            <a:chExt cx="962952" cy="953608"/>
          </a:xfrm>
        </p:grpSpPr>
        <p:sp>
          <p:nvSpPr>
            <p:cNvPr id="30767" name="Freeform 443"/>
            <p:cNvSpPr>
              <a:spLocks noChangeArrowheads="1"/>
            </p:cNvSpPr>
            <p:nvPr/>
          </p:nvSpPr>
          <p:spPr bwMode="auto">
            <a:xfrm>
              <a:off x="5805761" y="7776683"/>
              <a:ext cx="254244" cy="346477"/>
            </a:xfrm>
            <a:custGeom>
              <a:avLst/>
              <a:gdLst>
                <a:gd name="T0" fmla="*/ 0 w 352"/>
                <a:gd name="T1" fmla="*/ 345758 h 482"/>
                <a:gd name="T2" fmla="*/ 130011 w 352"/>
                <a:gd name="T3" fmla="*/ 0 h 482"/>
                <a:gd name="T4" fmla="*/ 253522 w 352"/>
                <a:gd name="T5" fmla="*/ 345758 h 482"/>
                <a:gd name="T6" fmla="*/ 0 60000 65536"/>
                <a:gd name="T7" fmla="*/ 0 60000 65536"/>
                <a:gd name="T8" fmla="*/ 0 60000 65536"/>
              </a:gdLst>
              <a:ahLst/>
              <a:cxnLst>
                <a:cxn ang="T6">
                  <a:pos x="T0" y="T1"/>
                </a:cxn>
                <a:cxn ang="T7">
                  <a:pos x="T2" y="T3"/>
                </a:cxn>
                <a:cxn ang="T8">
                  <a:pos x="T4" y="T5"/>
                </a:cxn>
              </a:cxnLst>
              <a:rect l="0" t="0" r="r" b="b"/>
              <a:pathLst>
                <a:path w="352" h="482">
                  <a:moveTo>
                    <a:pt x="0" y="481"/>
                  </a:moveTo>
                  <a:lnTo>
                    <a:pt x="180" y="0"/>
                  </a:lnTo>
                  <a:lnTo>
                    <a:pt x="351" y="481"/>
                  </a:lnTo>
                </a:path>
              </a:pathLst>
            </a:custGeom>
            <a:noFill/>
            <a:ln w="468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0768" name="Freeform 444"/>
            <p:cNvSpPr>
              <a:spLocks noChangeArrowheads="1"/>
            </p:cNvSpPr>
            <p:nvPr/>
          </p:nvSpPr>
          <p:spPr bwMode="auto">
            <a:xfrm>
              <a:off x="5936058" y="8326596"/>
              <a:ext cx="346407" cy="403693"/>
            </a:xfrm>
            <a:custGeom>
              <a:avLst/>
              <a:gdLst>
                <a:gd name="T0" fmla="*/ 194764 w 482"/>
                <a:gd name="T1" fmla="*/ 0 h 562"/>
                <a:gd name="T2" fmla="*/ 345688 w 482"/>
                <a:gd name="T3" fmla="*/ 402975 h 562"/>
                <a:gd name="T4" fmla="*/ 0 w 482"/>
                <a:gd name="T5" fmla="*/ 150846 h 562"/>
                <a:gd name="T6" fmla="*/ 0 60000 65536"/>
                <a:gd name="T7" fmla="*/ 0 60000 65536"/>
                <a:gd name="T8" fmla="*/ 0 60000 65536"/>
              </a:gdLst>
              <a:ahLst/>
              <a:cxnLst>
                <a:cxn ang="T6">
                  <a:pos x="T0" y="T1"/>
                </a:cxn>
                <a:cxn ang="T7">
                  <a:pos x="T2" y="T3"/>
                </a:cxn>
                <a:cxn ang="T8">
                  <a:pos x="T4" y="T5"/>
                </a:cxn>
              </a:cxnLst>
              <a:rect l="0" t="0" r="r" b="b"/>
              <a:pathLst>
                <a:path w="482" h="562">
                  <a:moveTo>
                    <a:pt x="271" y="0"/>
                  </a:moveTo>
                  <a:lnTo>
                    <a:pt x="481" y="561"/>
                  </a:lnTo>
                  <a:lnTo>
                    <a:pt x="0" y="210"/>
                  </a:lnTo>
                </a:path>
              </a:pathLst>
            </a:custGeom>
            <a:noFill/>
            <a:ln w="468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0769" name="Freeform 445"/>
            <p:cNvSpPr>
              <a:spLocks noChangeArrowheads="1"/>
            </p:cNvSpPr>
            <p:nvPr/>
          </p:nvSpPr>
          <p:spPr bwMode="auto">
            <a:xfrm>
              <a:off x="6066363" y="8123161"/>
              <a:ext cx="349585" cy="203436"/>
            </a:xfrm>
            <a:custGeom>
              <a:avLst/>
              <a:gdLst>
                <a:gd name="T0" fmla="*/ 0 w 483"/>
                <a:gd name="T1" fmla="*/ 0 h 282"/>
                <a:gd name="T2" fmla="*/ 348861 w 483"/>
                <a:gd name="T3" fmla="*/ 0 h 282"/>
                <a:gd name="T4" fmla="*/ 65864 w 483"/>
                <a:gd name="T5" fmla="*/ 202715 h 282"/>
                <a:gd name="T6" fmla="*/ 0 60000 65536"/>
                <a:gd name="T7" fmla="*/ 0 60000 65536"/>
                <a:gd name="T8" fmla="*/ 0 60000 65536"/>
              </a:gdLst>
              <a:ahLst/>
              <a:cxnLst>
                <a:cxn ang="T6">
                  <a:pos x="T0" y="T1"/>
                </a:cxn>
                <a:cxn ang="T7">
                  <a:pos x="T2" y="T3"/>
                </a:cxn>
                <a:cxn ang="T8">
                  <a:pos x="T4" y="T5"/>
                </a:cxn>
              </a:cxnLst>
              <a:rect l="0" t="0" r="r" b="b"/>
              <a:pathLst>
                <a:path w="483" h="282">
                  <a:moveTo>
                    <a:pt x="0" y="0"/>
                  </a:moveTo>
                  <a:lnTo>
                    <a:pt x="482" y="0"/>
                  </a:lnTo>
                  <a:lnTo>
                    <a:pt x="91" y="281"/>
                  </a:lnTo>
                </a:path>
              </a:pathLst>
            </a:custGeom>
            <a:noFill/>
            <a:ln w="468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0770" name="Freeform 446"/>
            <p:cNvSpPr>
              <a:spLocks noChangeArrowheads="1"/>
            </p:cNvSpPr>
            <p:nvPr/>
          </p:nvSpPr>
          <p:spPr bwMode="auto">
            <a:xfrm>
              <a:off x="5452996" y="8123162"/>
              <a:ext cx="483064" cy="607129"/>
            </a:xfrm>
            <a:custGeom>
              <a:avLst/>
              <a:gdLst>
                <a:gd name="T0" fmla="*/ 482345 w 672"/>
                <a:gd name="T1" fmla="*/ 353618 h 843"/>
                <a:gd name="T2" fmla="*/ 130111 w 672"/>
                <a:gd name="T3" fmla="*/ 606409 h 843"/>
                <a:gd name="T4" fmla="*/ 280350 w 672"/>
                <a:gd name="T5" fmla="*/ 202376 h 843"/>
                <a:gd name="T6" fmla="*/ 0 w 672"/>
                <a:gd name="T7" fmla="*/ 0 h 843"/>
                <a:gd name="T8" fmla="*/ 352953 w 672"/>
                <a:gd name="T9" fmla="*/ 0 h 8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2" h="843">
                  <a:moveTo>
                    <a:pt x="671" y="491"/>
                  </a:moveTo>
                  <a:lnTo>
                    <a:pt x="181" y="842"/>
                  </a:lnTo>
                  <a:lnTo>
                    <a:pt x="390" y="281"/>
                  </a:lnTo>
                  <a:lnTo>
                    <a:pt x="0" y="0"/>
                  </a:lnTo>
                  <a:lnTo>
                    <a:pt x="491" y="0"/>
                  </a:lnTo>
                </a:path>
              </a:pathLst>
            </a:custGeom>
            <a:noFill/>
            <a:ln w="468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0771" name="Line 447"/>
            <p:cNvSpPr>
              <a:spLocks noChangeShapeType="1"/>
            </p:cNvSpPr>
            <p:nvPr/>
          </p:nvSpPr>
          <p:spPr bwMode="auto">
            <a:xfrm flipH="1">
              <a:off x="6066365" y="8122062"/>
              <a:ext cx="136655" cy="3177"/>
            </a:xfrm>
            <a:prstGeom prst="line">
              <a:avLst/>
            </a:prstGeom>
            <a:noFill/>
            <a:ln w="4680">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30736" name="Group 111"/>
          <p:cNvGrpSpPr>
            <a:grpSpLocks/>
          </p:cNvGrpSpPr>
          <p:nvPr/>
        </p:nvGrpSpPr>
        <p:grpSpPr bwMode="auto">
          <a:xfrm>
            <a:off x="13581063" y="9221788"/>
            <a:ext cx="631825" cy="517525"/>
            <a:chOff x="11707403" y="7861444"/>
            <a:chExt cx="953415" cy="778672"/>
          </a:xfrm>
        </p:grpSpPr>
        <p:sp>
          <p:nvSpPr>
            <p:cNvPr id="113" name="Freeform 457"/>
            <p:cNvSpPr>
              <a:spLocks noChangeArrowheads="1"/>
            </p:cNvSpPr>
            <p:nvPr/>
          </p:nvSpPr>
          <p:spPr bwMode="auto">
            <a:xfrm>
              <a:off x="11707403" y="7861444"/>
              <a:ext cx="953415" cy="434719"/>
            </a:xfrm>
            <a:custGeom>
              <a:avLst/>
              <a:gdLst>
                <a:gd name="T0" fmla="*/ 664 w 1324"/>
                <a:gd name="T1" fmla="*/ 0 h 603"/>
                <a:gd name="T2" fmla="*/ 0 w 1324"/>
                <a:gd name="T3" fmla="*/ 301 h 603"/>
                <a:gd name="T4" fmla="*/ 664 w 1324"/>
                <a:gd name="T5" fmla="*/ 602 h 603"/>
                <a:gd name="T6" fmla="*/ 1323 w 1324"/>
                <a:gd name="T7" fmla="*/ 301 h 603"/>
                <a:gd name="T8" fmla="*/ 664 w 1324"/>
                <a:gd name="T9" fmla="*/ 0 h 603"/>
              </a:gdLst>
              <a:ahLst/>
              <a:cxnLst>
                <a:cxn ang="0">
                  <a:pos x="T0" y="T1"/>
                </a:cxn>
                <a:cxn ang="0">
                  <a:pos x="T2" y="T3"/>
                </a:cxn>
                <a:cxn ang="0">
                  <a:pos x="T4" y="T5"/>
                </a:cxn>
                <a:cxn ang="0">
                  <a:pos x="T6" y="T7"/>
                </a:cxn>
                <a:cxn ang="0">
                  <a:pos x="T8" y="T9"/>
                </a:cxn>
              </a:cxnLst>
              <a:rect l="0" t="0" r="r" b="b"/>
              <a:pathLst>
                <a:path w="1324" h="603">
                  <a:moveTo>
                    <a:pt x="664" y="0"/>
                  </a:moveTo>
                  <a:lnTo>
                    <a:pt x="0" y="301"/>
                  </a:lnTo>
                  <a:lnTo>
                    <a:pt x="664" y="602"/>
                  </a:lnTo>
                  <a:lnTo>
                    <a:pt x="1323" y="301"/>
                  </a:lnTo>
                  <a:lnTo>
                    <a:pt x="664" y="0"/>
                  </a:lnTo>
                </a:path>
              </a:pathLst>
            </a:custGeom>
            <a:noFill/>
            <a:ln w="9525" cap="flat">
              <a:solidFill>
                <a:schemeClr val="accent4"/>
              </a:solidFill>
              <a:bevel/>
            </a:ln>
            <a:effectLst/>
          </p:spPr>
          <p:txBody>
            <a:bodyPr wrap="none" anchor="ct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14" name="Freeform 458"/>
            <p:cNvSpPr>
              <a:spLocks noChangeArrowheads="1"/>
            </p:cNvSpPr>
            <p:nvPr/>
          </p:nvSpPr>
          <p:spPr bwMode="auto">
            <a:xfrm>
              <a:off x="11707403" y="8339157"/>
              <a:ext cx="953415" cy="300959"/>
            </a:xfrm>
            <a:custGeom>
              <a:avLst/>
              <a:gdLst>
                <a:gd name="T0" fmla="*/ 1054 w 1324"/>
                <a:gd name="T1" fmla="*/ 0 h 421"/>
                <a:gd name="T2" fmla="*/ 1323 w 1324"/>
                <a:gd name="T3" fmla="*/ 121 h 421"/>
                <a:gd name="T4" fmla="*/ 664 w 1324"/>
                <a:gd name="T5" fmla="*/ 420 h 421"/>
                <a:gd name="T6" fmla="*/ 0 w 1324"/>
                <a:gd name="T7" fmla="*/ 121 h 421"/>
                <a:gd name="T8" fmla="*/ 262 w 1324"/>
                <a:gd name="T9" fmla="*/ 0 h 421"/>
              </a:gdLst>
              <a:ahLst/>
              <a:cxnLst>
                <a:cxn ang="0">
                  <a:pos x="T0" y="T1"/>
                </a:cxn>
                <a:cxn ang="0">
                  <a:pos x="T2" y="T3"/>
                </a:cxn>
                <a:cxn ang="0">
                  <a:pos x="T4" y="T5"/>
                </a:cxn>
                <a:cxn ang="0">
                  <a:pos x="T6" y="T7"/>
                </a:cxn>
                <a:cxn ang="0">
                  <a:pos x="T8" y="T9"/>
                </a:cxn>
              </a:cxnLst>
              <a:rect l="0" t="0" r="r" b="b"/>
              <a:pathLst>
                <a:path w="1324" h="421">
                  <a:moveTo>
                    <a:pt x="1054" y="0"/>
                  </a:moveTo>
                  <a:lnTo>
                    <a:pt x="1323" y="121"/>
                  </a:lnTo>
                  <a:lnTo>
                    <a:pt x="664" y="420"/>
                  </a:lnTo>
                  <a:lnTo>
                    <a:pt x="0" y="121"/>
                  </a:lnTo>
                  <a:lnTo>
                    <a:pt x="262" y="0"/>
                  </a:lnTo>
                </a:path>
              </a:pathLst>
            </a:custGeom>
            <a:noFill/>
            <a:ln w="4680" cap="flat">
              <a:solidFill>
                <a:schemeClr val="accent4"/>
              </a:solidFill>
              <a:round/>
            </a:ln>
            <a:effectLst/>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15" name="Freeform 459"/>
            <p:cNvSpPr>
              <a:spLocks noChangeArrowheads="1"/>
            </p:cNvSpPr>
            <p:nvPr/>
          </p:nvSpPr>
          <p:spPr bwMode="auto">
            <a:xfrm>
              <a:off x="11707403" y="8167180"/>
              <a:ext cx="953415" cy="303347"/>
            </a:xfrm>
            <a:custGeom>
              <a:avLst/>
              <a:gdLst>
                <a:gd name="T0" fmla="*/ 1054 w 1324"/>
                <a:gd name="T1" fmla="*/ 0 h 423"/>
                <a:gd name="T2" fmla="*/ 1323 w 1324"/>
                <a:gd name="T3" fmla="*/ 121 h 423"/>
                <a:gd name="T4" fmla="*/ 1054 w 1324"/>
                <a:gd name="T5" fmla="*/ 241 h 423"/>
                <a:gd name="T6" fmla="*/ 664 w 1324"/>
                <a:gd name="T7" fmla="*/ 422 h 423"/>
                <a:gd name="T8" fmla="*/ 262 w 1324"/>
                <a:gd name="T9" fmla="*/ 241 h 423"/>
                <a:gd name="T10" fmla="*/ 0 w 1324"/>
                <a:gd name="T11" fmla="*/ 121 h 423"/>
                <a:gd name="T12" fmla="*/ 262 w 1324"/>
                <a:gd name="T13" fmla="*/ 0 h 423"/>
              </a:gdLst>
              <a:ahLst/>
              <a:cxnLst>
                <a:cxn ang="0">
                  <a:pos x="T0" y="T1"/>
                </a:cxn>
                <a:cxn ang="0">
                  <a:pos x="T2" y="T3"/>
                </a:cxn>
                <a:cxn ang="0">
                  <a:pos x="T4" y="T5"/>
                </a:cxn>
                <a:cxn ang="0">
                  <a:pos x="T6" y="T7"/>
                </a:cxn>
                <a:cxn ang="0">
                  <a:pos x="T8" y="T9"/>
                </a:cxn>
                <a:cxn ang="0">
                  <a:pos x="T10" y="T11"/>
                </a:cxn>
                <a:cxn ang="0">
                  <a:pos x="T12" y="T13"/>
                </a:cxn>
              </a:cxnLst>
              <a:rect l="0" t="0" r="r" b="b"/>
              <a:pathLst>
                <a:path w="1324" h="423">
                  <a:moveTo>
                    <a:pt x="1054" y="0"/>
                  </a:moveTo>
                  <a:lnTo>
                    <a:pt x="1323" y="121"/>
                  </a:lnTo>
                  <a:lnTo>
                    <a:pt x="1054" y="241"/>
                  </a:lnTo>
                  <a:lnTo>
                    <a:pt x="664" y="422"/>
                  </a:lnTo>
                  <a:lnTo>
                    <a:pt x="262" y="241"/>
                  </a:lnTo>
                  <a:lnTo>
                    <a:pt x="0" y="121"/>
                  </a:lnTo>
                  <a:lnTo>
                    <a:pt x="262" y="0"/>
                  </a:lnTo>
                </a:path>
              </a:pathLst>
            </a:custGeom>
            <a:noFill/>
            <a:ln w="4680" cap="flat">
              <a:solidFill>
                <a:schemeClr val="accent4"/>
              </a:solidFill>
              <a:round/>
            </a:ln>
            <a:effectLst/>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grpSp>
      <p:grpSp>
        <p:nvGrpSpPr>
          <p:cNvPr id="30737" name="Group 115"/>
          <p:cNvGrpSpPr>
            <a:grpSpLocks noChangeAspect="1"/>
          </p:cNvGrpSpPr>
          <p:nvPr/>
        </p:nvGrpSpPr>
        <p:grpSpPr bwMode="auto">
          <a:xfrm>
            <a:off x="16897350" y="9088438"/>
            <a:ext cx="690563" cy="693737"/>
            <a:chOff x="1600773" y="3432059"/>
            <a:chExt cx="917567" cy="920686"/>
          </a:xfrm>
        </p:grpSpPr>
        <p:sp>
          <p:nvSpPr>
            <p:cNvPr id="117" name="Freeform 826"/>
            <p:cNvSpPr>
              <a:spLocks noChangeArrowheads="1"/>
            </p:cNvSpPr>
            <p:nvPr/>
          </p:nvSpPr>
          <p:spPr bwMode="auto">
            <a:xfrm>
              <a:off x="1725225" y="3558469"/>
              <a:ext cx="670773" cy="665760"/>
            </a:xfrm>
            <a:custGeom>
              <a:avLst/>
              <a:gdLst>
                <a:gd name="T0" fmla="*/ 481 w 964"/>
                <a:gd name="T1" fmla="*/ 0 h 963"/>
                <a:gd name="T2" fmla="*/ 481 w 964"/>
                <a:gd name="T3" fmla="*/ 0 h 963"/>
                <a:gd name="T4" fmla="*/ 0 w 964"/>
                <a:gd name="T5" fmla="*/ 481 h 963"/>
                <a:gd name="T6" fmla="*/ 481 w 964"/>
                <a:gd name="T7" fmla="*/ 962 h 963"/>
                <a:gd name="T8" fmla="*/ 963 w 964"/>
                <a:gd name="T9" fmla="*/ 481 h 963"/>
                <a:gd name="T10" fmla="*/ 481 w 964"/>
                <a:gd name="T11" fmla="*/ 0 h 963"/>
              </a:gdLst>
              <a:ahLst/>
              <a:cxnLst>
                <a:cxn ang="0">
                  <a:pos x="T0" y="T1"/>
                </a:cxn>
                <a:cxn ang="0">
                  <a:pos x="T2" y="T3"/>
                </a:cxn>
                <a:cxn ang="0">
                  <a:pos x="T4" y="T5"/>
                </a:cxn>
                <a:cxn ang="0">
                  <a:pos x="T6" y="T7"/>
                </a:cxn>
                <a:cxn ang="0">
                  <a:pos x="T8" y="T9"/>
                </a:cxn>
                <a:cxn ang="0">
                  <a:pos x="T10" y="T11"/>
                </a:cxn>
              </a:cxnLst>
              <a:rect l="0" t="0" r="r" b="b"/>
              <a:pathLst>
                <a:path w="964" h="963">
                  <a:moveTo>
                    <a:pt x="481" y="0"/>
                  </a:moveTo>
                  <a:lnTo>
                    <a:pt x="481" y="0"/>
                  </a:lnTo>
                  <a:cubicBezTo>
                    <a:pt x="210" y="0"/>
                    <a:pt x="0" y="221"/>
                    <a:pt x="0" y="481"/>
                  </a:cubicBezTo>
                  <a:cubicBezTo>
                    <a:pt x="0" y="752"/>
                    <a:pt x="210" y="962"/>
                    <a:pt x="481" y="962"/>
                  </a:cubicBezTo>
                  <a:cubicBezTo>
                    <a:pt x="741" y="962"/>
                    <a:pt x="963" y="752"/>
                    <a:pt x="963" y="481"/>
                  </a:cubicBezTo>
                  <a:cubicBezTo>
                    <a:pt x="963" y="221"/>
                    <a:pt x="741" y="0"/>
                    <a:pt x="481" y="0"/>
                  </a:cubicBezTo>
                </a:path>
              </a:pathLst>
            </a:custGeom>
            <a:noFill/>
            <a:ln w="4680" cap="flat">
              <a:solidFill>
                <a:schemeClr val="accent5"/>
              </a:solidFill>
              <a:round/>
            </a:ln>
            <a:effectLst/>
          </p:spPr>
          <p:txBody>
            <a:bodyPr wrap="none" anchor="ct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18" name="Freeform 827"/>
            <p:cNvSpPr>
              <a:spLocks noChangeArrowheads="1"/>
            </p:cNvSpPr>
            <p:nvPr/>
          </p:nvSpPr>
          <p:spPr bwMode="auto">
            <a:xfrm>
              <a:off x="1934050" y="3764939"/>
              <a:ext cx="251013" cy="250713"/>
            </a:xfrm>
            <a:custGeom>
              <a:avLst/>
              <a:gdLst>
                <a:gd name="T0" fmla="*/ 180 w 361"/>
                <a:gd name="T1" fmla="*/ 360 h 361"/>
                <a:gd name="T2" fmla="*/ 180 w 361"/>
                <a:gd name="T3" fmla="*/ 360 h 361"/>
                <a:gd name="T4" fmla="*/ 0 w 361"/>
                <a:gd name="T5" fmla="*/ 180 h 361"/>
                <a:gd name="T6" fmla="*/ 180 w 361"/>
                <a:gd name="T7" fmla="*/ 0 h 361"/>
                <a:gd name="T8" fmla="*/ 360 w 361"/>
                <a:gd name="T9" fmla="*/ 180 h 361"/>
                <a:gd name="T10" fmla="*/ 180 w 361"/>
                <a:gd name="T11" fmla="*/ 360 h 361"/>
              </a:gdLst>
              <a:ahLst/>
              <a:cxnLst>
                <a:cxn ang="0">
                  <a:pos x="T0" y="T1"/>
                </a:cxn>
                <a:cxn ang="0">
                  <a:pos x="T2" y="T3"/>
                </a:cxn>
                <a:cxn ang="0">
                  <a:pos x="T4" y="T5"/>
                </a:cxn>
                <a:cxn ang="0">
                  <a:pos x="T6" y="T7"/>
                </a:cxn>
                <a:cxn ang="0">
                  <a:pos x="T8" y="T9"/>
                </a:cxn>
                <a:cxn ang="0">
                  <a:pos x="T10" y="T11"/>
                </a:cxn>
              </a:cxnLst>
              <a:rect l="0" t="0" r="r" b="b"/>
              <a:pathLst>
                <a:path w="361" h="361">
                  <a:moveTo>
                    <a:pt x="180" y="360"/>
                  </a:moveTo>
                  <a:lnTo>
                    <a:pt x="180" y="360"/>
                  </a:lnTo>
                  <a:cubicBezTo>
                    <a:pt x="80" y="360"/>
                    <a:pt x="0" y="280"/>
                    <a:pt x="0" y="180"/>
                  </a:cubicBezTo>
                  <a:cubicBezTo>
                    <a:pt x="0" y="80"/>
                    <a:pt x="80" y="0"/>
                    <a:pt x="180" y="0"/>
                  </a:cubicBezTo>
                  <a:cubicBezTo>
                    <a:pt x="281" y="0"/>
                    <a:pt x="360" y="80"/>
                    <a:pt x="360" y="180"/>
                  </a:cubicBezTo>
                  <a:cubicBezTo>
                    <a:pt x="360" y="280"/>
                    <a:pt x="281" y="360"/>
                    <a:pt x="180" y="360"/>
                  </a:cubicBezTo>
                </a:path>
              </a:pathLst>
            </a:custGeom>
            <a:noFill/>
            <a:ln w="4680" cap="flat">
              <a:solidFill>
                <a:schemeClr val="accent5"/>
              </a:solidFill>
              <a:round/>
            </a:ln>
            <a:effectLst/>
          </p:spPr>
          <p:txBody>
            <a:bodyPr wrap="none" anchor="ct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19" name="Freeform 828"/>
            <p:cNvSpPr>
              <a:spLocks noChangeArrowheads="1"/>
            </p:cNvSpPr>
            <p:nvPr/>
          </p:nvSpPr>
          <p:spPr bwMode="auto">
            <a:xfrm>
              <a:off x="2058502" y="4015651"/>
              <a:ext cx="4219" cy="337094"/>
            </a:xfrm>
            <a:custGeom>
              <a:avLst/>
              <a:gdLst>
                <a:gd name="T0" fmla="*/ 0 w 1"/>
                <a:gd name="T1" fmla="*/ 482 h 483"/>
                <a:gd name="T2" fmla="*/ 0 w 1"/>
                <a:gd name="T3" fmla="*/ 301 h 483"/>
                <a:gd name="T4" fmla="*/ 0 w 1"/>
                <a:gd name="T5" fmla="*/ 0 h 483"/>
              </a:gdLst>
              <a:ahLst/>
              <a:cxnLst>
                <a:cxn ang="0">
                  <a:pos x="T0" y="T1"/>
                </a:cxn>
                <a:cxn ang="0">
                  <a:pos x="T2" y="T3"/>
                </a:cxn>
                <a:cxn ang="0">
                  <a:pos x="T4" y="T5"/>
                </a:cxn>
              </a:cxnLst>
              <a:rect l="0" t="0" r="r" b="b"/>
              <a:pathLst>
                <a:path w="1" h="483">
                  <a:moveTo>
                    <a:pt x="0" y="482"/>
                  </a:moveTo>
                  <a:lnTo>
                    <a:pt x="0" y="301"/>
                  </a:lnTo>
                  <a:lnTo>
                    <a:pt x="0" y="0"/>
                  </a:lnTo>
                </a:path>
              </a:pathLst>
            </a:custGeom>
            <a:noFill/>
            <a:ln w="4680" cap="flat">
              <a:solidFill>
                <a:schemeClr val="accent5"/>
              </a:solidFill>
              <a:round/>
            </a:ln>
            <a:effectLst/>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20" name="Freeform 829"/>
            <p:cNvSpPr>
              <a:spLocks noChangeArrowheads="1"/>
            </p:cNvSpPr>
            <p:nvPr/>
          </p:nvSpPr>
          <p:spPr bwMode="auto">
            <a:xfrm>
              <a:off x="2058502" y="3432059"/>
              <a:ext cx="4219" cy="337094"/>
            </a:xfrm>
            <a:custGeom>
              <a:avLst/>
              <a:gdLst>
                <a:gd name="T0" fmla="*/ 0 w 1"/>
                <a:gd name="T1" fmla="*/ 0 h 483"/>
                <a:gd name="T2" fmla="*/ 0 w 1"/>
                <a:gd name="T3" fmla="*/ 181 h 483"/>
                <a:gd name="T4" fmla="*/ 0 w 1"/>
                <a:gd name="T5" fmla="*/ 482 h 483"/>
              </a:gdLst>
              <a:ahLst/>
              <a:cxnLst>
                <a:cxn ang="0">
                  <a:pos x="T0" y="T1"/>
                </a:cxn>
                <a:cxn ang="0">
                  <a:pos x="T2" y="T3"/>
                </a:cxn>
                <a:cxn ang="0">
                  <a:pos x="T4" y="T5"/>
                </a:cxn>
              </a:cxnLst>
              <a:rect l="0" t="0" r="r" b="b"/>
              <a:pathLst>
                <a:path w="1" h="483">
                  <a:moveTo>
                    <a:pt x="0" y="0"/>
                  </a:moveTo>
                  <a:lnTo>
                    <a:pt x="0" y="181"/>
                  </a:lnTo>
                  <a:lnTo>
                    <a:pt x="0" y="482"/>
                  </a:lnTo>
                </a:path>
              </a:pathLst>
            </a:custGeom>
            <a:noFill/>
            <a:ln w="4680" cap="flat">
              <a:solidFill>
                <a:schemeClr val="accent5"/>
              </a:solidFill>
              <a:round/>
            </a:ln>
            <a:effectLst/>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21" name="Freeform 830"/>
            <p:cNvSpPr>
              <a:spLocks noChangeArrowheads="1"/>
            </p:cNvSpPr>
            <p:nvPr/>
          </p:nvSpPr>
          <p:spPr bwMode="auto">
            <a:xfrm>
              <a:off x="1600773" y="3891349"/>
              <a:ext cx="333277" cy="2106"/>
            </a:xfrm>
            <a:custGeom>
              <a:avLst/>
              <a:gdLst>
                <a:gd name="T0" fmla="*/ 0 w 482"/>
                <a:gd name="T1" fmla="*/ 0 h 1"/>
                <a:gd name="T2" fmla="*/ 180 w 482"/>
                <a:gd name="T3" fmla="*/ 0 h 1"/>
                <a:gd name="T4" fmla="*/ 481 w 482"/>
                <a:gd name="T5" fmla="*/ 0 h 1"/>
              </a:gdLst>
              <a:ahLst/>
              <a:cxnLst>
                <a:cxn ang="0">
                  <a:pos x="T0" y="T1"/>
                </a:cxn>
                <a:cxn ang="0">
                  <a:pos x="T2" y="T3"/>
                </a:cxn>
                <a:cxn ang="0">
                  <a:pos x="T4" y="T5"/>
                </a:cxn>
              </a:cxnLst>
              <a:rect l="0" t="0" r="r" b="b"/>
              <a:pathLst>
                <a:path w="482" h="1">
                  <a:moveTo>
                    <a:pt x="0" y="0"/>
                  </a:moveTo>
                  <a:lnTo>
                    <a:pt x="180" y="0"/>
                  </a:lnTo>
                  <a:lnTo>
                    <a:pt x="481" y="0"/>
                  </a:lnTo>
                </a:path>
              </a:pathLst>
            </a:custGeom>
            <a:noFill/>
            <a:ln w="4680" cap="flat">
              <a:solidFill>
                <a:schemeClr val="accent5"/>
              </a:solidFill>
              <a:round/>
            </a:ln>
            <a:effectLst/>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22" name="Freeform 831"/>
            <p:cNvSpPr>
              <a:spLocks noChangeArrowheads="1"/>
            </p:cNvSpPr>
            <p:nvPr/>
          </p:nvSpPr>
          <p:spPr bwMode="auto">
            <a:xfrm>
              <a:off x="2182953" y="3891349"/>
              <a:ext cx="335387" cy="2106"/>
            </a:xfrm>
            <a:custGeom>
              <a:avLst/>
              <a:gdLst>
                <a:gd name="T0" fmla="*/ 0 w 483"/>
                <a:gd name="T1" fmla="*/ 0 h 1"/>
                <a:gd name="T2" fmla="*/ 302 w 483"/>
                <a:gd name="T3" fmla="*/ 0 h 1"/>
                <a:gd name="T4" fmla="*/ 482 w 483"/>
                <a:gd name="T5" fmla="*/ 0 h 1"/>
              </a:gdLst>
              <a:ahLst/>
              <a:cxnLst>
                <a:cxn ang="0">
                  <a:pos x="T0" y="T1"/>
                </a:cxn>
                <a:cxn ang="0">
                  <a:pos x="T2" y="T3"/>
                </a:cxn>
                <a:cxn ang="0">
                  <a:pos x="T4" y="T5"/>
                </a:cxn>
              </a:cxnLst>
              <a:rect l="0" t="0" r="r" b="b"/>
              <a:pathLst>
                <a:path w="483" h="1">
                  <a:moveTo>
                    <a:pt x="0" y="0"/>
                  </a:moveTo>
                  <a:lnTo>
                    <a:pt x="302" y="0"/>
                  </a:lnTo>
                  <a:lnTo>
                    <a:pt x="482" y="0"/>
                  </a:lnTo>
                </a:path>
              </a:pathLst>
            </a:custGeom>
            <a:noFill/>
            <a:ln w="4680" cap="flat">
              <a:solidFill>
                <a:schemeClr val="accent5"/>
              </a:solidFill>
              <a:round/>
            </a:ln>
            <a:effectLst/>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grpSp>
      <p:grpSp>
        <p:nvGrpSpPr>
          <p:cNvPr id="30738" name="Group 122"/>
          <p:cNvGrpSpPr>
            <a:grpSpLocks noChangeAspect="1"/>
          </p:cNvGrpSpPr>
          <p:nvPr/>
        </p:nvGrpSpPr>
        <p:grpSpPr bwMode="auto">
          <a:xfrm>
            <a:off x="20246975" y="9115425"/>
            <a:ext cx="600075" cy="601663"/>
            <a:chOff x="17999941" y="1609812"/>
            <a:chExt cx="829472" cy="829526"/>
          </a:xfrm>
        </p:grpSpPr>
        <p:sp>
          <p:nvSpPr>
            <p:cNvPr id="124" name="Line 287"/>
            <p:cNvSpPr>
              <a:spLocks noChangeShapeType="1"/>
            </p:cNvSpPr>
            <p:nvPr/>
          </p:nvSpPr>
          <p:spPr bwMode="auto">
            <a:xfrm flipH="1">
              <a:off x="18693362" y="2003782"/>
              <a:ext cx="136051" cy="131323"/>
            </a:xfrm>
            <a:prstGeom prst="line">
              <a:avLst/>
            </a:prstGeom>
            <a:noFill/>
            <a:ln w="4680" cap="flat">
              <a:solidFill>
                <a:schemeClr val="accent6"/>
              </a:solidFill>
              <a:round/>
            </a:ln>
            <a:effectLst/>
          </p:spPr>
          <p:txBody>
            <a:bodyPr/>
            <a:lstStyle/>
            <a:p>
              <a:pPr eaLnBrk="1" fontAlgn="auto" hangingPunct="1">
                <a:defRPr/>
              </a:pPr>
              <a:endParaRPr lang="en-US" noProof="1"/>
            </a:p>
          </p:txBody>
        </p:sp>
        <p:sp>
          <p:nvSpPr>
            <p:cNvPr id="125" name="Line 288"/>
            <p:cNvSpPr>
              <a:spLocks noChangeShapeType="1"/>
            </p:cNvSpPr>
            <p:nvPr/>
          </p:nvSpPr>
          <p:spPr bwMode="auto">
            <a:xfrm flipH="1" flipV="1">
              <a:off x="18693362" y="1870271"/>
              <a:ext cx="136051" cy="137889"/>
            </a:xfrm>
            <a:prstGeom prst="line">
              <a:avLst/>
            </a:prstGeom>
            <a:noFill/>
            <a:ln w="4680" cap="flat">
              <a:solidFill>
                <a:schemeClr val="accent6"/>
              </a:solidFill>
              <a:round/>
            </a:ln>
            <a:effectLst/>
          </p:spPr>
          <p:txBody>
            <a:bodyPr/>
            <a:lstStyle/>
            <a:p>
              <a:pPr eaLnBrk="1" fontAlgn="auto" hangingPunct="1">
                <a:defRPr/>
              </a:pPr>
              <a:endParaRPr lang="en-US" noProof="1"/>
            </a:p>
          </p:txBody>
        </p:sp>
        <p:sp>
          <p:nvSpPr>
            <p:cNvPr id="126" name="Line 289"/>
            <p:cNvSpPr>
              <a:spLocks noChangeShapeType="1"/>
            </p:cNvSpPr>
            <p:nvPr/>
          </p:nvSpPr>
          <p:spPr bwMode="auto">
            <a:xfrm flipV="1">
              <a:off x="18002136" y="1870271"/>
              <a:ext cx="131662" cy="137889"/>
            </a:xfrm>
            <a:prstGeom prst="line">
              <a:avLst/>
            </a:prstGeom>
            <a:noFill/>
            <a:ln w="4680" cap="flat">
              <a:solidFill>
                <a:schemeClr val="accent6"/>
              </a:solidFill>
              <a:round/>
            </a:ln>
            <a:effectLst/>
          </p:spPr>
          <p:txBody>
            <a:bodyPr/>
            <a:lstStyle/>
            <a:p>
              <a:pPr eaLnBrk="1" fontAlgn="auto" hangingPunct="1">
                <a:defRPr/>
              </a:pPr>
              <a:endParaRPr lang="en-US" noProof="1"/>
            </a:p>
          </p:txBody>
        </p:sp>
        <p:sp>
          <p:nvSpPr>
            <p:cNvPr id="127" name="Line 290"/>
            <p:cNvSpPr>
              <a:spLocks noChangeShapeType="1"/>
            </p:cNvSpPr>
            <p:nvPr/>
          </p:nvSpPr>
          <p:spPr bwMode="auto">
            <a:xfrm>
              <a:off x="18002136" y="2003782"/>
              <a:ext cx="131662" cy="131323"/>
            </a:xfrm>
            <a:prstGeom prst="line">
              <a:avLst/>
            </a:prstGeom>
            <a:noFill/>
            <a:ln w="4680" cap="flat">
              <a:solidFill>
                <a:schemeClr val="accent6"/>
              </a:solidFill>
              <a:round/>
            </a:ln>
            <a:effectLst/>
          </p:spPr>
          <p:txBody>
            <a:bodyPr/>
            <a:lstStyle/>
            <a:p>
              <a:pPr eaLnBrk="1" fontAlgn="auto" hangingPunct="1">
                <a:defRPr/>
              </a:pPr>
              <a:endParaRPr lang="en-US" noProof="1"/>
            </a:p>
          </p:txBody>
        </p:sp>
        <p:sp>
          <p:nvSpPr>
            <p:cNvPr id="128" name="Line 291"/>
            <p:cNvSpPr>
              <a:spLocks noChangeShapeType="1"/>
            </p:cNvSpPr>
            <p:nvPr/>
          </p:nvSpPr>
          <p:spPr bwMode="auto">
            <a:xfrm flipH="1">
              <a:off x="17999941" y="2003782"/>
              <a:ext cx="829472" cy="4377"/>
            </a:xfrm>
            <a:prstGeom prst="line">
              <a:avLst/>
            </a:prstGeom>
            <a:noFill/>
            <a:ln w="4680" cap="flat">
              <a:solidFill>
                <a:schemeClr val="accent6"/>
              </a:solidFill>
              <a:round/>
            </a:ln>
            <a:effectLst/>
          </p:spPr>
          <p:txBody>
            <a:bodyPr/>
            <a:lstStyle/>
            <a:p>
              <a:pPr eaLnBrk="1" fontAlgn="auto" hangingPunct="1">
                <a:defRPr/>
              </a:pPr>
              <a:endParaRPr lang="en-US" noProof="1"/>
            </a:p>
          </p:txBody>
        </p:sp>
        <p:sp>
          <p:nvSpPr>
            <p:cNvPr id="129" name="Line 292"/>
            <p:cNvSpPr>
              <a:spLocks noChangeShapeType="1"/>
            </p:cNvSpPr>
            <p:nvPr/>
          </p:nvSpPr>
          <p:spPr bwMode="auto">
            <a:xfrm flipH="1" flipV="1">
              <a:off x="18302764" y="2303637"/>
              <a:ext cx="136051" cy="135701"/>
            </a:xfrm>
            <a:prstGeom prst="line">
              <a:avLst/>
            </a:prstGeom>
            <a:noFill/>
            <a:ln w="4680" cap="flat">
              <a:solidFill>
                <a:schemeClr val="accent6"/>
              </a:solidFill>
              <a:round/>
            </a:ln>
            <a:effectLst/>
          </p:spPr>
          <p:txBody>
            <a:bodyPr/>
            <a:lstStyle/>
            <a:p>
              <a:pPr eaLnBrk="1" fontAlgn="auto" hangingPunct="1">
                <a:defRPr/>
              </a:pPr>
              <a:endParaRPr lang="en-US" noProof="1"/>
            </a:p>
          </p:txBody>
        </p:sp>
        <p:sp>
          <p:nvSpPr>
            <p:cNvPr id="130" name="Line 293"/>
            <p:cNvSpPr>
              <a:spLocks noChangeShapeType="1"/>
            </p:cNvSpPr>
            <p:nvPr/>
          </p:nvSpPr>
          <p:spPr bwMode="auto">
            <a:xfrm flipV="1">
              <a:off x="18434426" y="2303637"/>
              <a:ext cx="131662" cy="135701"/>
            </a:xfrm>
            <a:prstGeom prst="line">
              <a:avLst/>
            </a:prstGeom>
            <a:noFill/>
            <a:ln w="4680" cap="flat">
              <a:solidFill>
                <a:schemeClr val="accent6"/>
              </a:solidFill>
              <a:round/>
            </a:ln>
            <a:effectLst/>
          </p:spPr>
          <p:txBody>
            <a:bodyPr/>
            <a:lstStyle/>
            <a:p>
              <a:pPr eaLnBrk="1" fontAlgn="auto" hangingPunct="1">
                <a:defRPr/>
              </a:pPr>
              <a:endParaRPr lang="en-US" noProof="1"/>
            </a:p>
          </p:txBody>
        </p:sp>
        <p:sp>
          <p:nvSpPr>
            <p:cNvPr id="131" name="Line 294"/>
            <p:cNvSpPr>
              <a:spLocks noChangeShapeType="1"/>
            </p:cNvSpPr>
            <p:nvPr/>
          </p:nvSpPr>
          <p:spPr bwMode="auto">
            <a:xfrm>
              <a:off x="18434426" y="1612001"/>
              <a:ext cx="131662" cy="131323"/>
            </a:xfrm>
            <a:prstGeom prst="line">
              <a:avLst/>
            </a:prstGeom>
            <a:noFill/>
            <a:ln w="4680" cap="flat">
              <a:solidFill>
                <a:schemeClr val="accent6"/>
              </a:solidFill>
              <a:round/>
            </a:ln>
            <a:effectLst/>
          </p:spPr>
          <p:txBody>
            <a:bodyPr/>
            <a:lstStyle/>
            <a:p>
              <a:pPr eaLnBrk="1" fontAlgn="auto" hangingPunct="1">
                <a:defRPr/>
              </a:pPr>
              <a:endParaRPr lang="en-US" noProof="1"/>
            </a:p>
          </p:txBody>
        </p:sp>
        <p:sp>
          <p:nvSpPr>
            <p:cNvPr id="132" name="Line 295"/>
            <p:cNvSpPr>
              <a:spLocks noChangeShapeType="1"/>
            </p:cNvSpPr>
            <p:nvPr/>
          </p:nvSpPr>
          <p:spPr bwMode="auto">
            <a:xfrm flipH="1">
              <a:off x="18302764" y="1612001"/>
              <a:ext cx="136051" cy="131323"/>
            </a:xfrm>
            <a:prstGeom prst="line">
              <a:avLst/>
            </a:prstGeom>
            <a:noFill/>
            <a:ln w="4680" cap="flat">
              <a:solidFill>
                <a:schemeClr val="accent6"/>
              </a:solidFill>
              <a:round/>
            </a:ln>
            <a:effectLst/>
          </p:spPr>
          <p:txBody>
            <a:bodyPr/>
            <a:lstStyle/>
            <a:p>
              <a:pPr eaLnBrk="1" fontAlgn="auto" hangingPunct="1">
                <a:defRPr/>
              </a:pPr>
              <a:endParaRPr lang="en-US" noProof="1"/>
            </a:p>
          </p:txBody>
        </p:sp>
        <p:sp>
          <p:nvSpPr>
            <p:cNvPr id="133" name="Line 296"/>
            <p:cNvSpPr>
              <a:spLocks noChangeShapeType="1"/>
            </p:cNvSpPr>
            <p:nvPr/>
          </p:nvSpPr>
          <p:spPr bwMode="auto">
            <a:xfrm flipV="1">
              <a:off x="18434426" y="1609812"/>
              <a:ext cx="4389" cy="829526"/>
            </a:xfrm>
            <a:prstGeom prst="line">
              <a:avLst/>
            </a:prstGeom>
            <a:noFill/>
            <a:ln w="4680" cap="flat">
              <a:solidFill>
                <a:schemeClr val="accent6"/>
              </a:solidFill>
              <a:round/>
            </a:ln>
            <a:effectLst/>
          </p:spPr>
          <p:txBody>
            <a:bodyPr/>
            <a:lstStyle/>
            <a:p>
              <a:pPr eaLnBrk="1" fontAlgn="auto" hangingPunct="1">
                <a:defRPr/>
              </a:pPr>
              <a:endParaRPr lang="en-US" noProof="1"/>
            </a:p>
          </p:txBody>
        </p:sp>
      </p:grpSp>
      <p:sp>
        <p:nvSpPr>
          <p:cNvPr id="30739" name="TextBox 157"/>
          <p:cNvSpPr txBox="1">
            <a:spLocks noChangeArrowheads="1"/>
          </p:cNvSpPr>
          <p:nvPr/>
        </p:nvSpPr>
        <p:spPr bwMode="auto">
          <a:xfrm>
            <a:off x="1816100" y="3956050"/>
            <a:ext cx="9747250" cy="703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just" eaLnBrk="1" hangingPunct="1">
              <a:lnSpc>
                <a:spcPts val="3600"/>
              </a:lnSpc>
            </a:pPr>
            <a:r>
              <a:rPr lang="en-US" altLang="en-US" sz="2400">
                <a:latin typeface="微软雅黑" panose="020B0503020204020204" pitchFamily="34" charset="-122"/>
                <a:ea typeface="微软雅黑" panose="020B0503020204020204" pitchFamily="34" charset="-122"/>
              </a:rPr>
              <a:t>单击此处添加本章节的简要介绍或者有煽动力的文字，所有素材均可自由编辑替换。单击此处添加本章节的简要介绍或者有煽动力的文字，所有素材均可自由编辑替换。单击此处添加本章节的简要介绍或者有煽动力的文字，所有素材均可自由编辑替换。单击此处添加本章节的简要介绍或者有煽动力的文字，所有素材均可自由编辑替换。单击此处添加本章节的简要介绍或者有煽动力的文字，所有素材均可自由编辑替换。单击此处添加本章节的简要介绍或者有煽动力的文字，所有素材均可自由编辑替换。单击此处添加本章节的简要介绍或者有煽动力的文字，所有素材均可自由编辑替换。单击此处添加本章节的简要介绍或者有煽动力的文字，所有素材均可自由编辑替换。单击此处添加本章节的简要介绍或者有煽动力的文字，所有素材均可自由编辑替换。单击此处添加本章节的简要介绍或者有煽动力的文字，所有素材均可自由编辑替换。单击此处添加本章节的简要介绍或者有煽动力的文字，所有素材均可自由编辑替换。单击此处添加本章节的简要介绍或者有煽动力的文字，所有素材均可自由编辑替换。</a:t>
            </a:r>
          </a:p>
        </p:txBody>
      </p:sp>
      <p:sp>
        <p:nvSpPr>
          <p:cNvPr id="30740" name="Rectangle 49"/>
          <p:cNvSpPr>
            <a:spLocks noChangeArrowheads="1"/>
          </p:cNvSpPr>
          <p:nvPr/>
        </p:nvSpPr>
        <p:spPr bwMode="auto">
          <a:xfrm>
            <a:off x="12336463" y="3186113"/>
            <a:ext cx="246221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r>
              <a:rPr lang="zh-CN" altLang="en-US" sz="3200">
                <a:latin typeface="微软雅黑" panose="020B0503020204020204" pitchFamily="34" charset="-122"/>
                <a:ea typeface="微软雅黑" panose="020B0503020204020204" pitchFamily="34" charset="-122"/>
                <a:sym typeface="Source Sans Pro" charset="0"/>
              </a:rPr>
              <a:t>六个解决方案</a:t>
            </a:r>
          </a:p>
        </p:txBody>
      </p:sp>
      <p:sp>
        <p:nvSpPr>
          <p:cNvPr id="63" name="矩形 62"/>
          <p:cNvSpPr/>
          <p:nvPr/>
        </p:nvSpPr>
        <p:spPr>
          <a:xfrm>
            <a:off x="0" y="0"/>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
        <p:nvSpPr>
          <p:cNvPr id="64" name="矩形 63"/>
          <p:cNvSpPr/>
          <p:nvPr/>
        </p:nvSpPr>
        <p:spPr>
          <a:xfrm>
            <a:off x="0" y="13154025"/>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
        <p:nvSpPr>
          <p:cNvPr id="30743" name="TextBox 27"/>
          <p:cNvSpPr txBox="1">
            <a:spLocks noChangeArrowheads="1"/>
          </p:cNvSpPr>
          <p:nvPr/>
        </p:nvSpPr>
        <p:spPr bwMode="auto">
          <a:xfrm>
            <a:off x="16340138" y="7046913"/>
            <a:ext cx="1804987"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zh-CN" altLang="en-US" sz="2800">
                <a:latin typeface="微软雅黑" panose="020B0503020204020204" pitchFamily="34" charset="-122"/>
                <a:ea typeface="微软雅黑" panose="020B0503020204020204" pitchFamily="34" charset="-122"/>
              </a:rPr>
              <a:t>键入标题</a:t>
            </a:r>
          </a:p>
        </p:txBody>
      </p:sp>
      <p:sp>
        <p:nvSpPr>
          <p:cNvPr id="30744" name="TextBox 27"/>
          <p:cNvSpPr txBox="1">
            <a:spLocks noChangeArrowheads="1"/>
          </p:cNvSpPr>
          <p:nvPr/>
        </p:nvSpPr>
        <p:spPr bwMode="auto">
          <a:xfrm>
            <a:off x="19584988" y="7046913"/>
            <a:ext cx="1806575"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zh-CN" altLang="en-US" sz="2800">
                <a:latin typeface="微软雅黑" panose="020B0503020204020204" pitchFamily="34" charset="-122"/>
                <a:ea typeface="微软雅黑" panose="020B0503020204020204" pitchFamily="34" charset="-122"/>
              </a:rPr>
              <a:t>键入标题</a:t>
            </a:r>
          </a:p>
        </p:txBody>
      </p:sp>
      <p:sp>
        <p:nvSpPr>
          <p:cNvPr id="30745" name="TextBox 27"/>
          <p:cNvSpPr txBox="1">
            <a:spLocks noChangeArrowheads="1"/>
          </p:cNvSpPr>
          <p:nvPr/>
        </p:nvSpPr>
        <p:spPr bwMode="auto">
          <a:xfrm>
            <a:off x="13033375" y="9864725"/>
            <a:ext cx="1806575"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zh-CN" altLang="en-US" sz="2800">
                <a:latin typeface="微软雅黑" panose="020B0503020204020204" pitchFamily="34" charset="-122"/>
                <a:ea typeface="微软雅黑" panose="020B0503020204020204" pitchFamily="34" charset="-122"/>
              </a:rPr>
              <a:t>键入标题</a:t>
            </a:r>
          </a:p>
        </p:txBody>
      </p:sp>
      <p:sp>
        <p:nvSpPr>
          <p:cNvPr id="30746" name="TextBox 27"/>
          <p:cNvSpPr txBox="1">
            <a:spLocks noChangeArrowheads="1"/>
          </p:cNvSpPr>
          <p:nvPr/>
        </p:nvSpPr>
        <p:spPr bwMode="auto">
          <a:xfrm>
            <a:off x="16340138" y="9864725"/>
            <a:ext cx="1804987"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zh-CN" altLang="en-US" sz="2800">
                <a:latin typeface="微软雅黑" panose="020B0503020204020204" pitchFamily="34" charset="-122"/>
                <a:ea typeface="微软雅黑" panose="020B0503020204020204" pitchFamily="34" charset="-122"/>
              </a:rPr>
              <a:t>键入标题</a:t>
            </a:r>
          </a:p>
        </p:txBody>
      </p:sp>
      <p:sp>
        <p:nvSpPr>
          <p:cNvPr id="30747" name="TextBox 27"/>
          <p:cNvSpPr txBox="1">
            <a:spLocks noChangeArrowheads="1"/>
          </p:cNvSpPr>
          <p:nvPr/>
        </p:nvSpPr>
        <p:spPr bwMode="auto">
          <a:xfrm>
            <a:off x="19584988" y="9864725"/>
            <a:ext cx="1806575"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zh-CN" altLang="en-US" sz="2800">
                <a:latin typeface="微软雅黑" panose="020B0503020204020204" pitchFamily="34" charset="-122"/>
                <a:ea typeface="微软雅黑" panose="020B0503020204020204" pitchFamily="34" charset="-122"/>
              </a:rPr>
              <a:t>键入标题</a:t>
            </a:r>
          </a:p>
        </p:txBody>
      </p:sp>
    </p:spTree>
  </p:cSld>
  <p:clrMapOvr>
    <a:masterClrMapping/>
  </p:clrMapOvr>
  <p:transition advTm="2000">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占位符 15"/>
          <p:cNvPicPr>
            <a:picLocks noGrp="1" noChangeAspect="1"/>
          </p:cNvPicPr>
          <p:nvPr>
            <p:ph type="pic" sz="quarter" idx="13"/>
          </p:nvPr>
        </p:nvPicPr>
        <p:blipFill>
          <a:blip r:embed="rId2" cstate="email">
            <a:extLst>
              <a:ext uri="{28A0092B-C50C-407E-A947-70E740481C1C}">
                <a14:useLocalDpi xmlns:a14="http://schemas.microsoft.com/office/drawing/2010/main" val="0"/>
              </a:ext>
            </a:extLst>
          </a:blip>
          <a:srcRect t="7881" b="7881"/>
          <a:stretch>
            <a:fillRect/>
          </a:stretch>
        </p:blipFill>
        <p:spPr>
          <a:blipFill dpi="0" rotWithShape="1">
            <a:blip r:embed="rId3"/>
            <a:srcRect/>
            <a:stretch>
              <a:fillRect b="-7000"/>
            </a:stretch>
          </a:blipFill>
        </p:spPr>
      </p:pic>
      <p:sp>
        <p:nvSpPr>
          <p:cNvPr id="31747" name="Line 5"/>
          <p:cNvSpPr>
            <a:spLocks noChangeShapeType="1"/>
          </p:cNvSpPr>
          <p:nvPr/>
        </p:nvSpPr>
        <p:spPr bwMode="auto">
          <a:xfrm>
            <a:off x="1493838" y="-174783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31748" name="Line 6"/>
          <p:cNvSpPr>
            <a:spLocks noChangeShapeType="1"/>
          </p:cNvSpPr>
          <p:nvPr/>
        </p:nvSpPr>
        <p:spPr bwMode="auto">
          <a:xfrm>
            <a:off x="1493838" y="-174783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190" name="Freeform 189"/>
          <p:cNvSpPr/>
          <p:nvPr/>
        </p:nvSpPr>
        <p:spPr>
          <a:xfrm flipH="1">
            <a:off x="0" y="0"/>
            <a:ext cx="15266988" cy="13719175"/>
          </a:xfrm>
          <a:custGeom>
            <a:avLst/>
            <a:gdLst>
              <a:gd name="connsiteX0" fmla="*/ 2483124 w 5460510"/>
              <a:gd name="connsiteY0" fmla="*/ 0 h 5143500"/>
              <a:gd name="connsiteX1" fmla="*/ 3448297 w 5460510"/>
              <a:gd name="connsiteY1" fmla="*/ 0 h 5143500"/>
              <a:gd name="connsiteX2" fmla="*/ 4717679 w 5460510"/>
              <a:gd name="connsiteY2" fmla="*/ 0 h 5143500"/>
              <a:gd name="connsiteX3" fmla="*/ 4741319 w 5460510"/>
              <a:gd name="connsiteY3" fmla="*/ 0 h 5143500"/>
              <a:gd name="connsiteX4" fmla="*/ 5318193 w 5460510"/>
              <a:gd name="connsiteY4" fmla="*/ 0 h 5143500"/>
              <a:gd name="connsiteX5" fmla="*/ 5460510 w 5460510"/>
              <a:gd name="connsiteY5" fmla="*/ 0 h 5143500"/>
              <a:gd name="connsiteX6" fmla="*/ 5460510 w 5460510"/>
              <a:gd name="connsiteY6" fmla="*/ 5143500 h 5143500"/>
              <a:gd name="connsiteX7" fmla="*/ 5318193 w 5460510"/>
              <a:gd name="connsiteY7" fmla="*/ 5143500 h 5143500"/>
              <a:gd name="connsiteX8" fmla="*/ 4741319 w 5460510"/>
              <a:gd name="connsiteY8" fmla="*/ 5143500 h 5143500"/>
              <a:gd name="connsiteX9" fmla="*/ 4717679 w 5460510"/>
              <a:gd name="connsiteY9" fmla="*/ 5143500 h 5143500"/>
              <a:gd name="connsiteX10" fmla="*/ 3448297 w 5460510"/>
              <a:gd name="connsiteY10" fmla="*/ 5143500 h 5143500"/>
              <a:gd name="connsiteX11" fmla="*/ 0 w 5460510"/>
              <a:gd name="connsiteY1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460510" h="5143500">
                <a:moveTo>
                  <a:pt x="2483124" y="0"/>
                </a:moveTo>
                <a:lnTo>
                  <a:pt x="3448297" y="0"/>
                </a:lnTo>
                <a:lnTo>
                  <a:pt x="4717679" y="0"/>
                </a:lnTo>
                <a:lnTo>
                  <a:pt x="4741319" y="0"/>
                </a:lnTo>
                <a:lnTo>
                  <a:pt x="5318193" y="0"/>
                </a:lnTo>
                <a:lnTo>
                  <a:pt x="5460510" y="0"/>
                </a:lnTo>
                <a:lnTo>
                  <a:pt x="5460510" y="5143500"/>
                </a:lnTo>
                <a:lnTo>
                  <a:pt x="5318193" y="5143500"/>
                </a:lnTo>
                <a:lnTo>
                  <a:pt x="4741319" y="5143500"/>
                </a:lnTo>
                <a:lnTo>
                  <a:pt x="4717679" y="5143500"/>
                </a:lnTo>
                <a:lnTo>
                  <a:pt x="3448297" y="5143500"/>
                </a:lnTo>
                <a:lnTo>
                  <a:pt x="0" y="5143500"/>
                </a:lnTo>
                <a:close/>
              </a:path>
            </a:pathLst>
          </a:custGeom>
          <a:solidFill>
            <a:srgbClr val="19B49B">
              <a:alpha val="8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31750" name="TextBox 8"/>
          <p:cNvSpPr txBox="1">
            <a:spLocks noChangeArrowheads="1"/>
          </p:cNvSpPr>
          <p:nvPr/>
        </p:nvSpPr>
        <p:spPr bwMode="auto">
          <a:xfrm>
            <a:off x="1746250" y="5927725"/>
            <a:ext cx="8613775" cy="186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ct val="80000"/>
              </a:lnSpc>
            </a:pPr>
            <a:r>
              <a:rPr lang="zh-CN" altLang="en-US" sz="13800">
                <a:solidFill>
                  <a:schemeClr val="bg1"/>
                </a:solidFill>
                <a:latin typeface="微软雅黑" panose="020B0503020204020204" pitchFamily="34" charset="-122"/>
                <a:ea typeface="微软雅黑" panose="020B0503020204020204" pitchFamily="34" charset="-122"/>
              </a:rPr>
              <a:t>服务内容</a:t>
            </a:r>
          </a:p>
        </p:txBody>
      </p:sp>
      <p:sp>
        <p:nvSpPr>
          <p:cNvPr id="31751" name="TextBox 9"/>
          <p:cNvSpPr txBox="1">
            <a:spLocks noChangeArrowheads="1"/>
          </p:cNvSpPr>
          <p:nvPr/>
        </p:nvSpPr>
        <p:spPr bwMode="auto">
          <a:xfrm>
            <a:off x="1657350" y="5162550"/>
            <a:ext cx="3027363"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r>
              <a:rPr lang="en-US" altLang="en-US" sz="2800">
                <a:solidFill>
                  <a:schemeClr val="bg1"/>
                </a:solidFill>
                <a:latin typeface="微软雅黑" panose="020B0503020204020204" pitchFamily="34" charset="-122"/>
                <a:ea typeface="微软雅黑" panose="020B0503020204020204" pitchFamily="34" charset="-122"/>
              </a:rPr>
              <a:t>单击此处添加文字</a:t>
            </a:r>
          </a:p>
        </p:txBody>
      </p:sp>
      <p:sp>
        <p:nvSpPr>
          <p:cNvPr id="11" name="Rectangle 10"/>
          <p:cNvSpPr/>
          <p:nvPr/>
        </p:nvSpPr>
        <p:spPr>
          <a:xfrm>
            <a:off x="1327150" y="5316538"/>
            <a:ext cx="141288" cy="3227387"/>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eaLnBrk="1" fontAlgn="auto" hangingPunct="1">
              <a:defRPr/>
            </a:pPr>
            <a:endParaRPr lang="en-US" sz="1600" noProof="1">
              <a:latin typeface="微软雅黑" panose="020B0503020204020204" pitchFamily="34" charset="-122"/>
              <a:ea typeface="微软雅黑" panose="020B0503020204020204" pitchFamily="34" charset="-122"/>
            </a:endParaRPr>
          </a:p>
        </p:txBody>
      </p:sp>
      <p:sp>
        <p:nvSpPr>
          <p:cNvPr id="31753" name="TextBox 11"/>
          <p:cNvSpPr txBox="1">
            <a:spLocks noChangeArrowheads="1"/>
          </p:cNvSpPr>
          <p:nvPr/>
        </p:nvSpPr>
        <p:spPr bwMode="auto">
          <a:xfrm>
            <a:off x="1724025" y="7613650"/>
            <a:ext cx="8435975"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r>
              <a:rPr lang="en-US" altLang="en-US" sz="2000">
                <a:solidFill>
                  <a:schemeClr val="bg1"/>
                </a:solidFill>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Tree>
  </p:cSld>
  <p:clrMapOvr>
    <a:masterClrMapping/>
  </p:clrMapOvr>
  <p:transition advTm="2000">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1"/>
          <p:cNvSpPr>
            <a:spLocks noChangeArrowheads="1"/>
          </p:cNvSpPr>
          <p:nvPr/>
        </p:nvSpPr>
        <p:spPr bwMode="auto">
          <a:xfrm>
            <a:off x="1704975" y="1312863"/>
            <a:ext cx="36830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r>
              <a:rPr lang="zh-CN" altLang="en-US" sz="5800">
                <a:solidFill>
                  <a:schemeClr val="tx2"/>
                </a:solidFill>
                <a:latin typeface="微软雅黑" panose="020B0503020204020204" pitchFamily="34" charset="-122"/>
                <a:ea typeface="微软雅黑" panose="020B0503020204020204" pitchFamily="34" charset="-122"/>
                <a:sym typeface="Bebas Neue" charset="0"/>
              </a:rPr>
              <a:t>我们的服务</a:t>
            </a:r>
          </a:p>
        </p:txBody>
      </p:sp>
      <p:sp>
        <p:nvSpPr>
          <p:cNvPr id="53" name="Rectangle 52"/>
          <p:cNvSpPr/>
          <p:nvPr/>
        </p:nvSpPr>
        <p:spPr>
          <a:xfrm>
            <a:off x="1746250" y="2205038"/>
            <a:ext cx="1063625" cy="57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endParaRPr>
          </a:p>
        </p:txBody>
      </p:sp>
      <p:sp>
        <p:nvSpPr>
          <p:cNvPr id="32772" name="TextBox 60"/>
          <p:cNvSpPr txBox="1">
            <a:spLocks noChangeArrowheads="1"/>
          </p:cNvSpPr>
          <p:nvPr/>
        </p:nvSpPr>
        <p:spPr bwMode="auto">
          <a:xfrm>
            <a:off x="3028950" y="5473700"/>
            <a:ext cx="294640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738"/>
              </a:lnSpc>
              <a:spcAft>
                <a:spcPts val="3200"/>
              </a:spcAft>
            </a:pPr>
            <a:r>
              <a:rPr lang="en-US" altLang="en-US" sz="2900" b="1">
                <a:latin typeface="微软雅黑" panose="020B0503020204020204" pitchFamily="34" charset="-122"/>
                <a:ea typeface="微软雅黑" panose="020B0503020204020204" pitchFamily="34" charset="-122"/>
              </a:rPr>
              <a:t>单击此处添加文字</a:t>
            </a:r>
          </a:p>
        </p:txBody>
      </p:sp>
      <p:sp>
        <p:nvSpPr>
          <p:cNvPr id="32773" name="TextBox 61"/>
          <p:cNvSpPr txBox="1">
            <a:spLocks noChangeArrowheads="1"/>
          </p:cNvSpPr>
          <p:nvPr/>
        </p:nvSpPr>
        <p:spPr bwMode="auto">
          <a:xfrm>
            <a:off x="2487613" y="6045200"/>
            <a:ext cx="4030662" cy="133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pPr>
            <a:r>
              <a:rPr lang="en-US" altLang="en-US" sz="25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32774" name="TextBox 63"/>
          <p:cNvSpPr txBox="1">
            <a:spLocks noChangeArrowheads="1"/>
          </p:cNvSpPr>
          <p:nvPr/>
        </p:nvSpPr>
        <p:spPr bwMode="auto">
          <a:xfrm>
            <a:off x="8162925" y="5473700"/>
            <a:ext cx="294640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738"/>
              </a:lnSpc>
              <a:spcAft>
                <a:spcPts val="3200"/>
              </a:spcAft>
            </a:pPr>
            <a:r>
              <a:rPr lang="en-US" altLang="en-US" sz="2900" b="1">
                <a:latin typeface="微软雅黑" panose="020B0503020204020204" pitchFamily="34" charset="-122"/>
                <a:ea typeface="微软雅黑" panose="020B0503020204020204" pitchFamily="34" charset="-122"/>
              </a:rPr>
              <a:t>单击此处添加文字</a:t>
            </a:r>
          </a:p>
        </p:txBody>
      </p:sp>
      <p:sp>
        <p:nvSpPr>
          <p:cNvPr id="32775" name="TextBox 64"/>
          <p:cNvSpPr txBox="1">
            <a:spLocks noChangeArrowheads="1"/>
          </p:cNvSpPr>
          <p:nvPr/>
        </p:nvSpPr>
        <p:spPr bwMode="auto">
          <a:xfrm>
            <a:off x="7620000" y="6045200"/>
            <a:ext cx="4030663" cy="133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pPr>
            <a:r>
              <a:rPr lang="en-US" altLang="en-US" sz="25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32776" name="TextBox 66"/>
          <p:cNvSpPr txBox="1">
            <a:spLocks noChangeArrowheads="1"/>
          </p:cNvSpPr>
          <p:nvPr/>
        </p:nvSpPr>
        <p:spPr bwMode="auto">
          <a:xfrm>
            <a:off x="13295313" y="5473700"/>
            <a:ext cx="294640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738"/>
              </a:lnSpc>
              <a:spcAft>
                <a:spcPts val="3200"/>
              </a:spcAft>
            </a:pPr>
            <a:r>
              <a:rPr lang="en-US" altLang="en-US" sz="2900" b="1">
                <a:latin typeface="微软雅黑" panose="020B0503020204020204" pitchFamily="34" charset="-122"/>
                <a:ea typeface="微软雅黑" panose="020B0503020204020204" pitchFamily="34" charset="-122"/>
              </a:rPr>
              <a:t>单击此处添加文字</a:t>
            </a:r>
          </a:p>
        </p:txBody>
      </p:sp>
      <p:sp>
        <p:nvSpPr>
          <p:cNvPr id="32777" name="TextBox 67"/>
          <p:cNvSpPr txBox="1">
            <a:spLocks noChangeArrowheads="1"/>
          </p:cNvSpPr>
          <p:nvPr/>
        </p:nvSpPr>
        <p:spPr bwMode="auto">
          <a:xfrm>
            <a:off x="12753975" y="6045200"/>
            <a:ext cx="4030663" cy="133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pPr>
            <a:r>
              <a:rPr lang="en-US" altLang="en-US" sz="25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32778" name="TextBox 69"/>
          <p:cNvSpPr txBox="1">
            <a:spLocks noChangeArrowheads="1"/>
          </p:cNvSpPr>
          <p:nvPr/>
        </p:nvSpPr>
        <p:spPr bwMode="auto">
          <a:xfrm>
            <a:off x="18429288" y="5473700"/>
            <a:ext cx="294640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738"/>
              </a:lnSpc>
              <a:spcAft>
                <a:spcPts val="3200"/>
              </a:spcAft>
            </a:pPr>
            <a:r>
              <a:rPr lang="en-US" altLang="en-US" sz="2900" b="1">
                <a:latin typeface="微软雅黑" panose="020B0503020204020204" pitchFamily="34" charset="-122"/>
                <a:ea typeface="微软雅黑" panose="020B0503020204020204" pitchFamily="34" charset="-122"/>
              </a:rPr>
              <a:t>单击此处添加文字</a:t>
            </a:r>
          </a:p>
        </p:txBody>
      </p:sp>
      <p:sp>
        <p:nvSpPr>
          <p:cNvPr id="32779" name="TextBox 70"/>
          <p:cNvSpPr txBox="1">
            <a:spLocks noChangeArrowheads="1"/>
          </p:cNvSpPr>
          <p:nvPr/>
        </p:nvSpPr>
        <p:spPr bwMode="auto">
          <a:xfrm>
            <a:off x="17886363" y="6045200"/>
            <a:ext cx="4030662" cy="133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pPr>
            <a:r>
              <a:rPr lang="en-US" altLang="en-US" sz="25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32780" name="TextBox 72"/>
          <p:cNvSpPr txBox="1">
            <a:spLocks noChangeArrowheads="1"/>
          </p:cNvSpPr>
          <p:nvPr/>
        </p:nvSpPr>
        <p:spPr bwMode="auto">
          <a:xfrm>
            <a:off x="3028950" y="10004425"/>
            <a:ext cx="2946400"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738"/>
              </a:lnSpc>
              <a:spcAft>
                <a:spcPts val="3200"/>
              </a:spcAft>
            </a:pPr>
            <a:r>
              <a:rPr lang="en-US" altLang="en-US" sz="2900" b="1">
                <a:latin typeface="微软雅黑" panose="020B0503020204020204" pitchFamily="34" charset="-122"/>
                <a:ea typeface="微软雅黑" panose="020B0503020204020204" pitchFamily="34" charset="-122"/>
              </a:rPr>
              <a:t>单击此处添加文字</a:t>
            </a:r>
          </a:p>
        </p:txBody>
      </p:sp>
      <p:sp>
        <p:nvSpPr>
          <p:cNvPr id="32781" name="TextBox 73"/>
          <p:cNvSpPr txBox="1">
            <a:spLocks noChangeArrowheads="1"/>
          </p:cNvSpPr>
          <p:nvPr/>
        </p:nvSpPr>
        <p:spPr bwMode="auto">
          <a:xfrm>
            <a:off x="2487613" y="10574338"/>
            <a:ext cx="4030662"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pPr>
            <a:r>
              <a:rPr lang="en-US" altLang="en-US" sz="25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32782" name="TextBox 75"/>
          <p:cNvSpPr txBox="1">
            <a:spLocks noChangeArrowheads="1"/>
          </p:cNvSpPr>
          <p:nvPr/>
        </p:nvSpPr>
        <p:spPr bwMode="auto">
          <a:xfrm>
            <a:off x="8162925" y="10004425"/>
            <a:ext cx="2946400"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738"/>
              </a:lnSpc>
              <a:spcAft>
                <a:spcPts val="3200"/>
              </a:spcAft>
            </a:pPr>
            <a:r>
              <a:rPr lang="en-US" altLang="en-US" sz="2900" b="1">
                <a:latin typeface="微软雅黑" panose="020B0503020204020204" pitchFamily="34" charset="-122"/>
                <a:ea typeface="微软雅黑" panose="020B0503020204020204" pitchFamily="34" charset="-122"/>
              </a:rPr>
              <a:t>单击此处添加文字</a:t>
            </a:r>
          </a:p>
        </p:txBody>
      </p:sp>
      <p:sp>
        <p:nvSpPr>
          <p:cNvPr id="32783" name="TextBox 76"/>
          <p:cNvSpPr txBox="1">
            <a:spLocks noChangeArrowheads="1"/>
          </p:cNvSpPr>
          <p:nvPr/>
        </p:nvSpPr>
        <p:spPr bwMode="auto">
          <a:xfrm>
            <a:off x="7620000" y="10574338"/>
            <a:ext cx="4030663"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pPr>
            <a:r>
              <a:rPr lang="en-US" altLang="en-US" sz="25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32784" name="TextBox 78"/>
          <p:cNvSpPr txBox="1">
            <a:spLocks noChangeArrowheads="1"/>
          </p:cNvSpPr>
          <p:nvPr/>
        </p:nvSpPr>
        <p:spPr bwMode="auto">
          <a:xfrm>
            <a:off x="13295313" y="10004425"/>
            <a:ext cx="2946400"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738"/>
              </a:lnSpc>
              <a:spcAft>
                <a:spcPts val="3200"/>
              </a:spcAft>
            </a:pPr>
            <a:r>
              <a:rPr lang="en-US" altLang="en-US" sz="2900" b="1">
                <a:latin typeface="微软雅黑" panose="020B0503020204020204" pitchFamily="34" charset="-122"/>
                <a:ea typeface="微软雅黑" panose="020B0503020204020204" pitchFamily="34" charset="-122"/>
              </a:rPr>
              <a:t>单击此处添加文字</a:t>
            </a:r>
          </a:p>
        </p:txBody>
      </p:sp>
      <p:sp>
        <p:nvSpPr>
          <p:cNvPr id="32785" name="TextBox 79"/>
          <p:cNvSpPr txBox="1">
            <a:spLocks noChangeArrowheads="1"/>
          </p:cNvSpPr>
          <p:nvPr/>
        </p:nvSpPr>
        <p:spPr bwMode="auto">
          <a:xfrm>
            <a:off x="12753975" y="10574338"/>
            <a:ext cx="4030663"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pPr>
            <a:r>
              <a:rPr lang="en-US" altLang="en-US" sz="25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32786" name="TextBox 81"/>
          <p:cNvSpPr txBox="1">
            <a:spLocks noChangeArrowheads="1"/>
          </p:cNvSpPr>
          <p:nvPr/>
        </p:nvSpPr>
        <p:spPr bwMode="auto">
          <a:xfrm>
            <a:off x="18429288" y="10004425"/>
            <a:ext cx="2946400"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738"/>
              </a:lnSpc>
              <a:spcAft>
                <a:spcPts val="3200"/>
              </a:spcAft>
            </a:pPr>
            <a:r>
              <a:rPr lang="en-US" altLang="en-US" sz="2900" b="1">
                <a:latin typeface="微软雅黑" panose="020B0503020204020204" pitchFamily="34" charset="-122"/>
                <a:ea typeface="微软雅黑" panose="020B0503020204020204" pitchFamily="34" charset="-122"/>
              </a:rPr>
              <a:t>单击此处添加文字</a:t>
            </a:r>
          </a:p>
        </p:txBody>
      </p:sp>
      <p:sp>
        <p:nvSpPr>
          <p:cNvPr id="32787" name="TextBox 82"/>
          <p:cNvSpPr txBox="1">
            <a:spLocks noChangeArrowheads="1"/>
          </p:cNvSpPr>
          <p:nvPr/>
        </p:nvSpPr>
        <p:spPr bwMode="auto">
          <a:xfrm>
            <a:off x="17886363" y="10574338"/>
            <a:ext cx="4030662"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pPr>
            <a:r>
              <a:rPr lang="en-US" altLang="en-US" sz="25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grpSp>
        <p:nvGrpSpPr>
          <p:cNvPr id="32788" name="Group 125"/>
          <p:cNvGrpSpPr>
            <a:grpSpLocks/>
          </p:cNvGrpSpPr>
          <p:nvPr/>
        </p:nvGrpSpPr>
        <p:grpSpPr bwMode="auto">
          <a:xfrm>
            <a:off x="3735388" y="3781425"/>
            <a:ext cx="1552575" cy="1552575"/>
            <a:chOff x="9622603" y="7775631"/>
            <a:chExt cx="953415" cy="953477"/>
          </a:xfrm>
        </p:grpSpPr>
        <p:sp>
          <p:nvSpPr>
            <p:cNvPr id="32837" name="Freeform 454"/>
            <p:cNvSpPr>
              <a:spLocks noChangeArrowheads="1"/>
            </p:cNvSpPr>
            <p:nvPr/>
          </p:nvSpPr>
          <p:spPr bwMode="auto">
            <a:xfrm>
              <a:off x="9622603" y="7775631"/>
              <a:ext cx="953415" cy="953477"/>
            </a:xfrm>
            <a:custGeom>
              <a:avLst/>
              <a:gdLst>
                <a:gd name="T0" fmla="*/ 952695 w 1324"/>
                <a:gd name="T1" fmla="*/ 476739 h 1324"/>
                <a:gd name="T2" fmla="*/ 952695 w 1324"/>
                <a:gd name="T3" fmla="*/ 476739 h 1324"/>
                <a:gd name="T4" fmla="*/ 474547 w 1324"/>
                <a:gd name="T5" fmla="*/ 952757 h 1324"/>
                <a:gd name="T6" fmla="*/ 0 w 1324"/>
                <a:gd name="T7" fmla="*/ 476739 h 1324"/>
                <a:gd name="T8" fmla="*/ 474547 w 1324"/>
                <a:gd name="T9" fmla="*/ 0 h 1324"/>
                <a:gd name="T10" fmla="*/ 952695 w 1324"/>
                <a:gd name="T11" fmla="*/ 476739 h 13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24" h="1324">
                  <a:moveTo>
                    <a:pt x="1323" y="662"/>
                  </a:moveTo>
                  <a:lnTo>
                    <a:pt x="1323" y="662"/>
                  </a:lnTo>
                  <a:cubicBezTo>
                    <a:pt x="1323" y="1033"/>
                    <a:pt x="1031" y="1323"/>
                    <a:pt x="659" y="1323"/>
                  </a:cubicBezTo>
                  <a:cubicBezTo>
                    <a:pt x="299" y="1323"/>
                    <a:pt x="0" y="1033"/>
                    <a:pt x="0" y="662"/>
                  </a:cubicBezTo>
                  <a:cubicBezTo>
                    <a:pt x="0" y="301"/>
                    <a:pt x="299" y="0"/>
                    <a:pt x="659" y="0"/>
                  </a:cubicBezTo>
                  <a:cubicBezTo>
                    <a:pt x="1031" y="0"/>
                    <a:pt x="1323" y="301"/>
                    <a:pt x="1323" y="662"/>
                  </a:cubicBezTo>
                </a:path>
              </a:pathLst>
            </a:custGeom>
            <a:noFill/>
            <a:ln w="468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2838" name="Freeform 455"/>
            <p:cNvSpPr>
              <a:spLocks noChangeArrowheads="1"/>
            </p:cNvSpPr>
            <p:nvPr/>
          </p:nvSpPr>
          <p:spPr bwMode="auto">
            <a:xfrm>
              <a:off x="9752904" y="7867801"/>
              <a:ext cx="216107" cy="797741"/>
            </a:xfrm>
            <a:custGeom>
              <a:avLst/>
              <a:gdLst>
                <a:gd name="T0" fmla="*/ 64112 w 300"/>
                <a:gd name="T1" fmla="*/ 0 h 1105"/>
                <a:gd name="T2" fmla="*/ 215387 w 300"/>
                <a:gd name="T3" fmla="*/ 210806 h 1105"/>
                <a:gd name="T4" fmla="*/ 130385 w 300"/>
                <a:gd name="T5" fmla="*/ 296716 h 1105"/>
                <a:gd name="T6" fmla="*/ 0 w 300"/>
                <a:gd name="T7" fmla="*/ 340755 h 1105"/>
                <a:gd name="T8" fmla="*/ 0 w 300"/>
                <a:gd name="T9" fmla="*/ 470703 h 1105"/>
                <a:gd name="T10" fmla="*/ 130385 w 300"/>
                <a:gd name="T11" fmla="*/ 558058 h 1105"/>
                <a:gd name="T12" fmla="*/ 172886 w 300"/>
                <a:gd name="T13" fmla="*/ 643968 h 1105"/>
                <a:gd name="T14" fmla="*/ 130385 w 300"/>
                <a:gd name="T15" fmla="*/ 773917 h 1105"/>
                <a:gd name="T16" fmla="*/ 107333 w 300"/>
                <a:gd name="T17" fmla="*/ 797019 h 11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0" h="1105">
                  <a:moveTo>
                    <a:pt x="89" y="0"/>
                  </a:moveTo>
                  <a:lnTo>
                    <a:pt x="299" y="292"/>
                  </a:lnTo>
                  <a:lnTo>
                    <a:pt x="181" y="411"/>
                  </a:lnTo>
                  <a:lnTo>
                    <a:pt x="0" y="472"/>
                  </a:lnTo>
                  <a:lnTo>
                    <a:pt x="0" y="652"/>
                  </a:lnTo>
                  <a:lnTo>
                    <a:pt x="181" y="773"/>
                  </a:lnTo>
                  <a:lnTo>
                    <a:pt x="240" y="892"/>
                  </a:lnTo>
                  <a:lnTo>
                    <a:pt x="181" y="1072"/>
                  </a:lnTo>
                  <a:lnTo>
                    <a:pt x="149" y="1104"/>
                  </a:lnTo>
                </a:path>
              </a:pathLst>
            </a:custGeom>
            <a:noFill/>
            <a:ln w="468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2839" name="Freeform 456"/>
            <p:cNvSpPr>
              <a:spLocks noChangeArrowheads="1"/>
            </p:cNvSpPr>
            <p:nvPr/>
          </p:nvSpPr>
          <p:spPr bwMode="auto">
            <a:xfrm>
              <a:off x="10140625" y="7963148"/>
              <a:ext cx="375010" cy="549837"/>
            </a:xfrm>
            <a:custGeom>
              <a:avLst/>
              <a:gdLst>
                <a:gd name="T0" fmla="*/ 338301 w 521"/>
                <a:gd name="T1" fmla="*/ 0 h 763"/>
                <a:gd name="T2" fmla="*/ 259124 w 521"/>
                <a:gd name="T3" fmla="*/ 72063 h 763"/>
                <a:gd name="T4" fmla="*/ 129562 w 521"/>
                <a:gd name="T5" fmla="*/ 246454 h 763"/>
                <a:gd name="T6" fmla="*/ 42468 w 521"/>
                <a:gd name="T7" fmla="*/ 246454 h 763"/>
                <a:gd name="T8" fmla="*/ 42468 w 521"/>
                <a:gd name="T9" fmla="*/ 333649 h 763"/>
                <a:gd name="T10" fmla="*/ 0 w 521"/>
                <a:gd name="T11" fmla="*/ 419404 h 763"/>
                <a:gd name="T12" fmla="*/ 42468 w 521"/>
                <a:gd name="T13" fmla="*/ 506599 h 763"/>
                <a:gd name="T14" fmla="*/ 129562 w 521"/>
                <a:gd name="T15" fmla="*/ 549116 h 763"/>
                <a:gd name="T16" fmla="*/ 216656 w 521"/>
                <a:gd name="T17" fmla="*/ 463362 h 763"/>
                <a:gd name="T18" fmla="*/ 259124 w 521"/>
                <a:gd name="T19" fmla="*/ 376166 h 763"/>
                <a:gd name="T20" fmla="*/ 346218 w 521"/>
                <a:gd name="T21" fmla="*/ 506599 h 763"/>
                <a:gd name="T22" fmla="*/ 374290 w 521"/>
                <a:gd name="T23" fmla="*/ 521012 h 7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21" h="763">
                  <a:moveTo>
                    <a:pt x="470" y="0"/>
                  </a:moveTo>
                  <a:lnTo>
                    <a:pt x="360" y="100"/>
                  </a:lnTo>
                  <a:lnTo>
                    <a:pt x="180" y="342"/>
                  </a:lnTo>
                  <a:lnTo>
                    <a:pt x="59" y="342"/>
                  </a:lnTo>
                  <a:lnTo>
                    <a:pt x="59" y="463"/>
                  </a:lnTo>
                  <a:lnTo>
                    <a:pt x="0" y="582"/>
                  </a:lnTo>
                  <a:lnTo>
                    <a:pt x="59" y="703"/>
                  </a:lnTo>
                  <a:lnTo>
                    <a:pt x="180" y="762"/>
                  </a:lnTo>
                  <a:lnTo>
                    <a:pt x="301" y="643"/>
                  </a:lnTo>
                  <a:lnTo>
                    <a:pt x="360" y="522"/>
                  </a:lnTo>
                  <a:lnTo>
                    <a:pt x="481" y="703"/>
                  </a:lnTo>
                  <a:lnTo>
                    <a:pt x="520" y="723"/>
                  </a:lnTo>
                </a:path>
              </a:pathLst>
            </a:custGeom>
            <a:noFill/>
            <a:ln w="468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32789" name="Group 166"/>
          <p:cNvGrpSpPr>
            <a:grpSpLocks/>
          </p:cNvGrpSpPr>
          <p:nvPr/>
        </p:nvGrpSpPr>
        <p:grpSpPr bwMode="auto">
          <a:xfrm>
            <a:off x="8893175" y="3933825"/>
            <a:ext cx="1517650" cy="1239838"/>
            <a:chOff x="11707403" y="7861444"/>
            <a:chExt cx="953415" cy="778672"/>
          </a:xfrm>
        </p:grpSpPr>
        <p:sp>
          <p:nvSpPr>
            <p:cNvPr id="32834" name="Freeform 457"/>
            <p:cNvSpPr>
              <a:spLocks noChangeArrowheads="1"/>
            </p:cNvSpPr>
            <p:nvPr/>
          </p:nvSpPr>
          <p:spPr bwMode="auto">
            <a:xfrm>
              <a:off x="11707403" y="7861444"/>
              <a:ext cx="953415" cy="435420"/>
            </a:xfrm>
            <a:custGeom>
              <a:avLst/>
              <a:gdLst>
                <a:gd name="T0" fmla="*/ 478148 w 1324"/>
                <a:gd name="T1" fmla="*/ 0 h 603"/>
                <a:gd name="T2" fmla="*/ 0 w 1324"/>
                <a:gd name="T3" fmla="*/ 217349 h 603"/>
                <a:gd name="T4" fmla="*/ 478148 w 1324"/>
                <a:gd name="T5" fmla="*/ 434698 h 603"/>
                <a:gd name="T6" fmla="*/ 952695 w 1324"/>
                <a:gd name="T7" fmla="*/ 217349 h 603"/>
                <a:gd name="T8" fmla="*/ 478148 w 1324"/>
                <a:gd name="T9" fmla="*/ 0 h 6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4" h="603">
                  <a:moveTo>
                    <a:pt x="664" y="0"/>
                  </a:moveTo>
                  <a:lnTo>
                    <a:pt x="0" y="301"/>
                  </a:lnTo>
                  <a:lnTo>
                    <a:pt x="664" y="602"/>
                  </a:lnTo>
                  <a:lnTo>
                    <a:pt x="1323" y="301"/>
                  </a:lnTo>
                  <a:lnTo>
                    <a:pt x="664" y="0"/>
                  </a:lnTo>
                </a:path>
              </a:pathLst>
            </a:custGeom>
            <a:noFill/>
            <a:ln w="9525">
              <a:solidFill>
                <a:schemeClr val="accent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2835" name="Freeform 458"/>
            <p:cNvSpPr>
              <a:spLocks noChangeArrowheads="1"/>
            </p:cNvSpPr>
            <p:nvPr/>
          </p:nvSpPr>
          <p:spPr bwMode="auto">
            <a:xfrm>
              <a:off x="11707403" y="8338183"/>
              <a:ext cx="953415" cy="301933"/>
            </a:xfrm>
            <a:custGeom>
              <a:avLst/>
              <a:gdLst>
                <a:gd name="T0" fmla="*/ 758987 w 1324"/>
                <a:gd name="T1" fmla="*/ 0 h 421"/>
                <a:gd name="T2" fmla="*/ 952695 w 1324"/>
                <a:gd name="T3" fmla="*/ 86779 h 421"/>
                <a:gd name="T4" fmla="*/ 478148 w 1324"/>
                <a:gd name="T5" fmla="*/ 301216 h 421"/>
                <a:gd name="T6" fmla="*/ 0 w 1324"/>
                <a:gd name="T7" fmla="*/ 86779 h 421"/>
                <a:gd name="T8" fmla="*/ 188667 w 1324"/>
                <a:gd name="T9" fmla="*/ 0 h 4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4" h="421">
                  <a:moveTo>
                    <a:pt x="1054" y="0"/>
                  </a:moveTo>
                  <a:lnTo>
                    <a:pt x="1323" y="121"/>
                  </a:lnTo>
                  <a:lnTo>
                    <a:pt x="664" y="420"/>
                  </a:lnTo>
                  <a:lnTo>
                    <a:pt x="0" y="121"/>
                  </a:lnTo>
                  <a:lnTo>
                    <a:pt x="262" y="0"/>
                  </a:lnTo>
                </a:path>
              </a:pathLst>
            </a:custGeom>
            <a:noFill/>
            <a:ln w="468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2836" name="Freeform 459"/>
            <p:cNvSpPr>
              <a:spLocks noChangeArrowheads="1"/>
            </p:cNvSpPr>
            <p:nvPr/>
          </p:nvSpPr>
          <p:spPr bwMode="auto">
            <a:xfrm>
              <a:off x="11707403" y="8166558"/>
              <a:ext cx="953415" cy="305113"/>
            </a:xfrm>
            <a:custGeom>
              <a:avLst/>
              <a:gdLst>
                <a:gd name="T0" fmla="*/ 758987 w 1324"/>
                <a:gd name="T1" fmla="*/ 0 h 423"/>
                <a:gd name="T2" fmla="*/ 952695 w 1324"/>
                <a:gd name="T3" fmla="*/ 87278 h 423"/>
                <a:gd name="T4" fmla="*/ 758987 w 1324"/>
                <a:gd name="T5" fmla="*/ 173835 h 423"/>
                <a:gd name="T6" fmla="*/ 478148 w 1324"/>
                <a:gd name="T7" fmla="*/ 304392 h 423"/>
                <a:gd name="T8" fmla="*/ 188667 w 1324"/>
                <a:gd name="T9" fmla="*/ 173835 h 423"/>
                <a:gd name="T10" fmla="*/ 0 w 1324"/>
                <a:gd name="T11" fmla="*/ 87278 h 423"/>
                <a:gd name="T12" fmla="*/ 188667 w 1324"/>
                <a:gd name="T13" fmla="*/ 0 h 4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24" h="423">
                  <a:moveTo>
                    <a:pt x="1054" y="0"/>
                  </a:moveTo>
                  <a:lnTo>
                    <a:pt x="1323" y="121"/>
                  </a:lnTo>
                  <a:lnTo>
                    <a:pt x="1054" y="241"/>
                  </a:lnTo>
                  <a:lnTo>
                    <a:pt x="664" y="422"/>
                  </a:lnTo>
                  <a:lnTo>
                    <a:pt x="262" y="241"/>
                  </a:lnTo>
                  <a:lnTo>
                    <a:pt x="0" y="121"/>
                  </a:lnTo>
                  <a:lnTo>
                    <a:pt x="262" y="0"/>
                  </a:lnTo>
                </a:path>
              </a:pathLst>
            </a:custGeom>
            <a:noFill/>
            <a:ln w="468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32790" name="Group 170"/>
          <p:cNvGrpSpPr>
            <a:grpSpLocks/>
          </p:cNvGrpSpPr>
          <p:nvPr/>
        </p:nvGrpSpPr>
        <p:grpSpPr bwMode="auto">
          <a:xfrm>
            <a:off x="13981113" y="3997325"/>
            <a:ext cx="1644650" cy="1217613"/>
            <a:chOff x="20046605" y="5824181"/>
            <a:chExt cx="940703" cy="696039"/>
          </a:xfrm>
        </p:grpSpPr>
        <p:sp>
          <p:nvSpPr>
            <p:cNvPr id="172" name="Freeform 419"/>
            <p:cNvSpPr>
              <a:spLocks noChangeArrowheads="1"/>
            </p:cNvSpPr>
            <p:nvPr/>
          </p:nvSpPr>
          <p:spPr bwMode="auto">
            <a:xfrm>
              <a:off x="20427971" y="6345076"/>
              <a:ext cx="175247" cy="175144"/>
            </a:xfrm>
            <a:custGeom>
              <a:avLst/>
              <a:gdLst>
                <a:gd name="T0" fmla="*/ 242 w 243"/>
                <a:gd name="T1" fmla="*/ 121 h 241"/>
                <a:gd name="T2" fmla="*/ 242 w 243"/>
                <a:gd name="T3" fmla="*/ 121 h 241"/>
                <a:gd name="T4" fmla="*/ 121 w 243"/>
                <a:gd name="T5" fmla="*/ 0 h 241"/>
                <a:gd name="T6" fmla="*/ 0 w 243"/>
                <a:gd name="T7" fmla="*/ 121 h 241"/>
                <a:gd name="T8" fmla="*/ 121 w 243"/>
                <a:gd name="T9" fmla="*/ 240 h 241"/>
                <a:gd name="T10" fmla="*/ 242 w 243"/>
                <a:gd name="T11" fmla="*/ 121 h 241"/>
              </a:gdLst>
              <a:ahLst/>
              <a:cxnLst>
                <a:cxn ang="0">
                  <a:pos x="T0" y="T1"/>
                </a:cxn>
                <a:cxn ang="0">
                  <a:pos x="T2" y="T3"/>
                </a:cxn>
                <a:cxn ang="0">
                  <a:pos x="T4" y="T5"/>
                </a:cxn>
                <a:cxn ang="0">
                  <a:pos x="T6" y="T7"/>
                </a:cxn>
                <a:cxn ang="0">
                  <a:pos x="T8" y="T9"/>
                </a:cxn>
                <a:cxn ang="0">
                  <a:pos x="T10" y="T11"/>
                </a:cxn>
              </a:cxnLst>
              <a:rect l="0" t="0" r="r" b="b"/>
              <a:pathLst>
                <a:path w="243" h="241">
                  <a:moveTo>
                    <a:pt x="242" y="121"/>
                  </a:moveTo>
                  <a:lnTo>
                    <a:pt x="242" y="121"/>
                  </a:lnTo>
                  <a:cubicBezTo>
                    <a:pt x="242" y="51"/>
                    <a:pt x="191" y="0"/>
                    <a:pt x="121" y="0"/>
                  </a:cubicBezTo>
                  <a:cubicBezTo>
                    <a:pt x="61" y="0"/>
                    <a:pt x="0" y="51"/>
                    <a:pt x="0" y="121"/>
                  </a:cubicBezTo>
                  <a:cubicBezTo>
                    <a:pt x="0" y="181"/>
                    <a:pt x="61" y="240"/>
                    <a:pt x="121" y="240"/>
                  </a:cubicBezTo>
                  <a:cubicBezTo>
                    <a:pt x="191" y="240"/>
                    <a:pt x="242" y="181"/>
                    <a:pt x="242" y="121"/>
                  </a:cubicBezTo>
                </a:path>
              </a:pathLst>
            </a:custGeom>
            <a:noFill/>
            <a:ln w="4680" cap="flat">
              <a:solidFill>
                <a:schemeClr val="accent3"/>
              </a:solidFill>
              <a:round/>
            </a:ln>
            <a:effectLst/>
          </p:spPr>
          <p:txBody>
            <a:bodyPr wrap="none" anchor="ct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73" name="Freeform 420"/>
            <p:cNvSpPr>
              <a:spLocks noChangeArrowheads="1"/>
            </p:cNvSpPr>
            <p:nvPr/>
          </p:nvSpPr>
          <p:spPr bwMode="auto">
            <a:xfrm>
              <a:off x="20313561" y="6170839"/>
              <a:ext cx="404066" cy="95286"/>
            </a:xfrm>
            <a:custGeom>
              <a:avLst/>
              <a:gdLst>
                <a:gd name="T0" fmla="*/ 0 w 562"/>
                <a:gd name="T1" fmla="*/ 130 h 131"/>
                <a:gd name="T2" fmla="*/ 0 w 562"/>
                <a:gd name="T3" fmla="*/ 130 h 131"/>
                <a:gd name="T4" fmla="*/ 281 w 562"/>
                <a:gd name="T5" fmla="*/ 0 h 131"/>
                <a:gd name="T6" fmla="*/ 561 w 562"/>
                <a:gd name="T7" fmla="*/ 130 h 131"/>
              </a:gdLst>
              <a:ahLst/>
              <a:cxnLst>
                <a:cxn ang="0">
                  <a:pos x="T0" y="T1"/>
                </a:cxn>
                <a:cxn ang="0">
                  <a:pos x="T2" y="T3"/>
                </a:cxn>
                <a:cxn ang="0">
                  <a:pos x="T4" y="T5"/>
                </a:cxn>
                <a:cxn ang="0">
                  <a:pos x="T6" y="T7"/>
                </a:cxn>
              </a:cxnLst>
              <a:rect l="0" t="0" r="r" b="b"/>
              <a:pathLst>
                <a:path w="562" h="131">
                  <a:moveTo>
                    <a:pt x="0" y="130"/>
                  </a:moveTo>
                  <a:lnTo>
                    <a:pt x="0" y="130"/>
                  </a:lnTo>
                  <a:cubicBezTo>
                    <a:pt x="71" y="50"/>
                    <a:pt x="171" y="0"/>
                    <a:pt x="281" y="0"/>
                  </a:cubicBezTo>
                  <a:cubicBezTo>
                    <a:pt x="392" y="0"/>
                    <a:pt x="490" y="50"/>
                    <a:pt x="561" y="130"/>
                  </a:cubicBezTo>
                </a:path>
              </a:pathLst>
            </a:custGeom>
            <a:noFill/>
            <a:ln w="4680" cap="flat">
              <a:solidFill>
                <a:schemeClr val="accent3"/>
              </a:solidFill>
              <a:round/>
            </a:ln>
            <a:effectLst/>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74" name="Freeform 421"/>
            <p:cNvSpPr>
              <a:spLocks noChangeArrowheads="1"/>
            </p:cNvSpPr>
            <p:nvPr/>
          </p:nvSpPr>
          <p:spPr bwMode="auto">
            <a:xfrm>
              <a:off x="20183715" y="5999325"/>
              <a:ext cx="673747" cy="158809"/>
            </a:xfrm>
            <a:custGeom>
              <a:avLst/>
              <a:gdLst>
                <a:gd name="T0" fmla="*/ 0 w 934"/>
                <a:gd name="T1" fmla="*/ 221 h 222"/>
                <a:gd name="T2" fmla="*/ 0 w 934"/>
                <a:gd name="T3" fmla="*/ 221 h 222"/>
                <a:gd name="T4" fmla="*/ 461 w 934"/>
                <a:gd name="T5" fmla="*/ 0 h 222"/>
                <a:gd name="T6" fmla="*/ 933 w 934"/>
                <a:gd name="T7" fmla="*/ 221 h 222"/>
              </a:gdLst>
              <a:ahLst/>
              <a:cxnLst>
                <a:cxn ang="0">
                  <a:pos x="T0" y="T1"/>
                </a:cxn>
                <a:cxn ang="0">
                  <a:pos x="T2" y="T3"/>
                </a:cxn>
                <a:cxn ang="0">
                  <a:pos x="T4" y="T5"/>
                </a:cxn>
                <a:cxn ang="0">
                  <a:pos x="T6" y="T7"/>
                </a:cxn>
              </a:cxnLst>
              <a:rect l="0" t="0" r="r" b="b"/>
              <a:pathLst>
                <a:path w="934" h="222">
                  <a:moveTo>
                    <a:pt x="0" y="221"/>
                  </a:moveTo>
                  <a:lnTo>
                    <a:pt x="0" y="221"/>
                  </a:lnTo>
                  <a:cubicBezTo>
                    <a:pt x="109" y="80"/>
                    <a:pt x="271" y="0"/>
                    <a:pt x="461" y="0"/>
                  </a:cubicBezTo>
                  <a:cubicBezTo>
                    <a:pt x="652" y="0"/>
                    <a:pt x="821" y="80"/>
                    <a:pt x="933" y="221"/>
                  </a:cubicBezTo>
                </a:path>
              </a:pathLst>
            </a:custGeom>
            <a:noFill/>
            <a:ln w="4680" cap="flat">
              <a:solidFill>
                <a:schemeClr val="accent3"/>
              </a:solidFill>
              <a:round/>
            </a:ln>
            <a:effectLst/>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75" name="Freeform 422"/>
            <p:cNvSpPr>
              <a:spLocks noChangeArrowheads="1"/>
            </p:cNvSpPr>
            <p:nvPr/>
          </p:nvSpPr>
          <p:spPr bwMode="auto">
            <a:xfrm>
              <a:off x="20046605" y="5824181"/>
              <a:ext cx="940703" cy="225963"/>
            </a:xfrm>
            <a:custGeom>
              <a:avLst/>
              <a:gdLst>
                <a:gd name="T0" fmla="*/ 0 w 1304"/>
                <a:gd name="T1" fmla="*/ 310 h 311"/>
                <a:gd name="T2" fmla="*/ 0 w 1304"/>
                <a:gd name="T3" fmla="*/ 310 h 311"/>
                <a:gd name="T4" fmla="*/ 651 w 1304"/>
                <a:gd name="T5" fmla="*/ 0 h 311"/>
                <a:gd name="T6" fmla="*/ 1303 w 1304"/>
                <a:gd name="T7" fmla="*/ 310 h 311"/>
              </a:gdLst>
              <a:ahLst/>
              <a:cxnLst>
                <a:cxn ang="0">
                  <a:pos x="T0" y="T1"/>
                </a:cxn>
                <a:cxn ang="0">
                  <a:pos x="T2" y="T3"/>
                </a:cxn>
                <a:cxn ang="0">
                  <a:pos x="T4" y="T5"/>
                </a:cxn>
                <a:cxn ang="0">
                  <a:pos x="T6" y="T7"/>
                </a:cxn>
              </a:cxnLst>
              <a:rect l="0" t="0" r="r" b="b"/>
              <a:pathLst>
                <a:path w="1304" h="311">
                  <a:moveTo>
                    <a:pt x="0" y="310"/>
                  </a:moveTo>
                  <a:lnTo>
                    <a:pt x="0" y="310"/>
                  </a:lnTo>
                  <a:cubicBezTo>
                    <a:pt x="160" y="118"/>
                    <a:pt x="391" y="0"/>
                    <a:pt x="651" y="0"/>
                  </a:cubicBezTo>
                  <a:cubicBezTo>
                    <a:pt x="911" y="0"/>
                    <a:pt x="1152" y="118"/>
                    <a:pt x="1303" y="310"/>
                  </a:cubicBezTo>
                </a:path>
              </a:pathLst>
            </a:custGeom>
            <a:noFill/>
            <a:ln w="4680" cap="flat">
              <a:solidFill>
                <a:schemeClr val="accent3"/>
              </a:solidFill>
              <a:round/>
            </a:ln>
            <a:effectLst/>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grpSp>
      <p:grpSp>
        <p:nvGrpSpPr>
          <p:cNvPr id="32791" name="Group 175"/>
          <p:cNvGrpSpPr>
            <a:grpSpLocks noChangeAspect="1"/>
          </p:cNvGrpSpPr>
          <p:nvPr/>
        </p:nvGrpSpPr>
        <p:grpSpPr bwMode="auto">
          <a:xfrm>
            <a:off x="19386550" y="3829050"/>
            <a:ext cx="1063625" cy="1455738"/>
            <a:chOff x="3726471" y="7442090"/>
            <a:chExt cx="669823" cy="917627"/>
          </a:xfrm>
        </p:grpSpPr>
        <p:sp>
          <p:nvSpPr>
            <p:cNvPr id="177" name="Freeform 924"/>
            <p:cNvSpPr>
              <a:spLocks noChangeArrowheads="1"/>
            </p:cNvSpPr>
            <p:nvPr/>
          </p:nvSpPr>
          <p:spPr bwMode="auto">
            <a:xfrm>
              <a:off x="3726471" y="7442090"/>
              <a:ext cx="669823" cy="917627"/>
            </a:xfrm>
            <a:custGeom>
              <a:avLst/>
              <a:gdLst>
                <a:gd name="T0" fmla="*/ 963 w 964"/>
                <a:gd name="T1" fmla="*/ 660 h 1325"/>
                <a:gd name="T2" fmla="*/ 963 w 964"/>
                <a:gd name="T3" fmla="*/ 660 h 1325"/>
                <a:gd name="T4" fmla="*/ 482 w 964"/>
                <a:gd name="T5" fmla="*/ 1324 h 1325"/>
                <a:gd name="T6" fmla="*/ 0 w 964"/>
                <a:gd name="T7" fmla="*/ 660 h 1325"/>
                <a:gd name="T8" fmla="*/ 482 w 964"/>
                <a:gd name="T9" fmla="*/ 0 h 1325"/>
                <a:gd name="T10" fmla="*/ 963 w 964"/>
                <a:gd name="T11" fmla="*/ 660 h 1325"/>
              </a:gdLst>
              <a:ahLst/>
              <a:cxnLst>
                <a:cxn ang="0">
                  <a:pos x="T0" y="T1"/>
                </a:cxn>
                <a:cxn ang="0">
                  <a:pos x="T2" y="T3"/>
                </a:cxn>
                <a:cxn ang="0">
                  <a:pos x="T4" y="T5"/>
                </a:cxn>
                <a:cxn ang="0">
                  <a:pos x="T6" y="T7"/>
                </a:cxn>
                <a:cxn ang="0">
                  <a:pos x="T8" y="T9"/>
                </a:cxn>
                <a:cxn ang="0">
                  <a:pos x="T10" y="T11"/>
                </a:cxn>
              </a:cxnLst>
              <a:rect l="0" t="0" r="r" b="b"/>
              <a:pathLst>
                <a:path w="964" h="1325">
                  <a:moveTo>
                    <a:pt x="963" y="660"/>
                  </a:moveTo>
                  <a:lnTo>
                    <a:pt x="963" y="660"/>
                  </a:lnTo>
                  <a:cubicBezTo>
                    <a:pt x="963" y="1022"/>
                    <a:pt x="854" y="1324"/>
                    <a:pt x="482" y="1324"/>
                  </a:cubicBezTo>
                  <a:cubicBezTo>
                    <a:pt x="121" y="1324"/>
                    <a:pt x="0" y="1022"/>
                    <a:pt x="0" y="660"/>
                  </a:cubicBezTo>
                  <a:cubicBezTo>
                    <a:pt x="0" y="290"/>
                    <a:pt x="0" y="0"/>
                    <a:pt x="482" y="0"/>
                  </a:cubicBezTo>
                  <a:cubicBezTo>
                    <a:pt x="963" y="0"/>
                    <a:pt x="963" y="290"/>
                    <a:pt x="963" y="660"/>
                  </a:cubicBezTo>
                </a:path>
              </a:pathLst>
            </a:custGeom>
            <a:noFill/>
            <a:ln w="4680" cap="flat">
              <a:solidFill>
                <a:schemeClr val="accent4"/>
              </a:solidFill>
              <a:round/>
            </a:ln>
            <a:effectLst/>
          </p:spPr>
          <p:txBody>
            <a:bodyPr wrap="none" anchor="ct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78" name="Line 925"/>
            <p:cNvSpPr>
              <a:spLocks noChangeShapeType="1"/>
            </p:cNvSpPr>
            <p:nvPr/>
          </p:nvSpPr>
          <p:spPr bwMode="auto">
            <a:xfrm>
              <a:off x="4059383" y="7442090"/>
              <a:ext cx="3999" cy="333228"/>
            </a:xfrm>
            <a:prstGeom prst="line">
              <a:avLst/>
            </a:prstGeom>
            <a:noFill/>
            <a:ln w="4680" cap="flat">
              <a:solidFill>
                <a:schemeClr val="accent4"/>
              </a:solidFill>
              <a:round/>
            </a:ln>
            <a:effectLst/>
          </p:spPr>
          <p:txBody>
            <a:bodyPr/>
            <a:lstStyle/>
            <a:p>
              <a:pPr eaLnBrk="1" fontAlgn="auto" hangingPunct="1">
                <a:defRPr/>
              </a:pPr>
              <a:endParaRPr lang="en-US" noProof="1"/>
            </a:p>
          </p:txBody>
        </p:sp>
        <p:sp>
          <p:nvSpPr>
            <p:cNvPr id="179" name="Freeform 926"/>
            <p:cNvSpPr>
              <a:spLocks noChangeArrowheads="1"/>
            </p:cNvSpPr>
            <p:nvPr/>
          </p:nvSpPr>
          <p:spPr bwMode="auto">
            <a:xfrm>
              <a:off x="3741467" y="7748299"/>
              <a:ext cx="642830" cy="27019"/>
            </a:xfrm>
            <a:custGeom>
              <a:avLst/>
              <a:gdLst>
                <a:gd name="T0" fmla="*/ 0 w 925"/>
                <a:gd name="T1" fmla="*/ 0 h 40"/>
                <a:gd name="T2" fmla="*/ 0 w 925"/>
                <a:gd name="T3" fmla="*/ 0 h 40"/>
                <a:gd name="T4" fmla="*/ 461 w 925"/>
                <a:gd name="T5" fmla="*/ 39 h 40"/>
                <a:gd name="T6" fmla="*/ 924 w 925"/>
                <a:gd name="T7" fmla="*/ 0 h 40"/>
              </a:gdLst>
              <a:ahLst/>
              <a:cxnLst>
                <a:cxn ang="0">
                  <a:pos x="T0" y="T1"/>
                </a:cxn>
                <a:cxn ang="0">
                  <a:pos x="T2" y="T3"/>
                </a:cxn>
                <a:cxn ang="0">
                  <a:pos x="T4" y="T5"/>
                </a:cxn>
                <a:cxn ang="0">
                  <a:pos x="T6" y="T7"/>
                </a:cxn>
              </a:cxnLst>
              <a:rect l="0" t="0" r="r" b="b"/>
              <a:pathLst>
                <a:path w="925" h="40">
                  <a:moveTo>
                    <a:pt x="0" y="0"/>
                  </a:moveTo>
                  <a:lnTo>
                    <a:pt x="0" y="0"/>
                  </a:lnTo>
                  <a:cubicBezTo>
                    <a:pt x="141" y="20"/>
                    <a:pt x="301" y="39"/>
                    <a:pt x="461" y="39"/>
                  </a:cubicBezTo>
                  <a:cubicBezTo>
                    <a:pt x="632" y="39"/>
                    <a:pt x="782" y="20"/>
                    <a:pt x="924" y="0"/>
                  </a:cubicBezTo>
                </a:path>
              </a:pathLst>
            </a:custGeom>
            <a:noFill/>
            <a:ln w="4680" cap="flat">
              <a:solidFill>
                <a:schemeClr val="accent4"/>
              </a:solidFill>
              <a:round/>
            </a:ln>
            <a:effectLst/>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grpSp>
      <p:grpSp>
        <p:nvGrpSpPr>
          <p:cNvPr id="32792" name="Group 179"/>
          <p:cNvGrpSpPr>
            <a:grpSpLocks noChangeAspect="1"/>
          </p:cNvGrpSpPr>
          <p:nvPr/>
        </p:nvGrpSpPr>
        <p:grpSpPr bwMode="auto">
          <a:xfrm>
            <a:off x="3686175" y="8245475"/>
            <a:ext cx="1660525" cy="1665288"/>
            <a:chOff x="1600773" y="3432059"/>
            <a:chExt cx="917567" cy="920686"/>
          </a:xfrm>
        </p:grpSpPr>
        <p:sp>
          <p:nvSpPr>
            <p:cNvPr id="181" name="Freeform 826"/>
            <p:cNvSpPr>
              <a:spLocks noChangeArrowheads="1"/>
            </p:cNvSpPr>
            <p:nvPr/>
          </p:nvSpPr>
          <p:spPr bwMode="auto">
            <a:xfrm>
              <a:off x="1726215" y="3557567"/>
              <a:ext cx="670192" cy="667036"/>
            </a:xfrm>
            <a:custGeom>
              <a:avLst/>
              <a:gdLst>
                <a:gd name="T0" fmla="*/ 481 w 964"/>
                <a:gd name="T1" fmla="*/ 0 h 963"/>
                <a:gd name="T2" fmla="*/ 481 w 964"/>
                <a:gd name="T3" fmla="*/ 0 h 963"/>
                <a:gd name="T4" fmla="*/ 0 w 964"/>
                <a:gd name="T5" fmla="*/ 481 h 963"/>
                <a:gd name="T6" fmla="*/ 481 w 964"/>
                <a:gd name="T7" fmla="*/ 962 h 963"/>
                <a:gd name="T8" fmla="*/ 963 w 964"/>
                <a:gd name="T9" fmla="*/ 481 h 963"/>
                <a:gd name="T10" fmla="*/ 481 w 964"/>
                <a:gd name="T11" fmla="*/ 0 h 963"/>
              </a:gdLst>
              <a:ahLst/>
              <a:cxnLst>
                <a:cxn ang="0">
                  <a:pos x="T0" y="T1"/>
                </a:cxn>
                <a:cxn ang="0">
                  <a:pos x="T2" y="T3"/>
                </a:cxn>
                <a:cxn ang="0">
                  <a:pos x="T4" y="T5"/>
                </a:cxn>
                <a:cxn ang="0">
                  <a:pos x="T6" y="T7"/>
                </a:cxn>
                <a:cxn ang="0">
                  <a:pos x="T8" y="T9"/>
                </a:cxn>
                <a:cxn ang="0">
                  <a:pos x="T10" y="T11"/>
                </a:cxn>
              </a:cxnLst>
              <a:rect l="0" t="0" r="r" b="b"/>
              <a:pathLst>
                <a:path w="964" h="963">
                  <a:moveTo>
                    <a:pt x="481" y="0"/>
                  </a:moveTo>
                  <a:lnTo>
                    <a:pt x="481" y="0"/>
                  </a:lnTo>
                  <a:cubicBezTo>
                    <a:pt x="210" y="0"/>
                    <a:pt x="0" y="221"/>
                    <a:pt x="0" y="481"/>
                  </a:cubicBezTo>
                  <a:cubicBezTo>
                    <a:pt x="0" y="752"/>
                    <a:pt x="210" y="962"/>
                    <a:pt x="481" y="962"/>
                  </a:cubicBezTo>
                  <a:cubicBezTo>
                    <a:pt x="741" y="962"/>
                    <a:pt x="963" y="752"/>
                    <a:pt x="963" y="481"/>
                  </a:cubicBezTo>
                  <a:cubicBezTo>
                    <a:pt x="963" y="221"/>
                    <a:pt x="741" y="0"/>
                    <a:pt x="481" y="0"/>
                  </a:cubicBezTo>
                </a:path>
              </a:pathLst>
            </a:custGeom>
            <a:noFill/>
            <a:ln w="4680" cap="flat">
              <a:solidFill>
                <a:schemeClr val="accent5"/>
              </a:solidFill>
              <a:round/>
            </a:ln>
            <a:effectLst/>
          </p:spPr>
          <p:txBody>
            <a:bodyPr wrap="none" anchor="ct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82" name="Freeform 827"/>
            <p:cNvSpPr>
              <a:spLocks noChangeArrowheads="1"/>
            </p:cNvSpPr>
            <p:nvPr/>
          </p:nvSpPr>
          <p:spPr bwMode="auto">
            <a:xfrm>
              <a:off x="1934115" y="3765577"/>
              <a:ext cx="250884" cy="251016"/>
            </a:xfrm>
            <a:custGeom>
              <a:avLst/>
              <a:gdLst>
                <a:gd name="T0" fmla="*/ 180 w 361"/>
                <a:gd name="T1" fmla="*/ 360 h 361"/>
                <a:gd name="T2" fmla="*/ 180 w 361"/>
                <a:gd name="T3" fmla="*/ 360 h 361"/>
                <a:gd name="T4" fmla="*/ 0 w 361"/>
                <a:gd name="T5" fmla="*/ 180 h 361"/>
                <a:gd name="T6" fmla="*/ 180 w 361"/>
                <a:gd name="T7" fmla="*/ 0 h 361"/>
                <a:gd name="T8" fmla="*/ 360 w 361"/>
                <a:gd name="T9" fmla="*/ 180 h 361"/>
                <a:gd name="T10" fmla="*/ 180 w 361"/>
                <a:gd name="T11" fmla="*/ 360 h 361"/>
              </a:gdLst>
              <a:ahLst/>
              <a:cxnLst>
                <a:cxn ang="0">
                  <a:pos x="T0" y="T1"/>
                </a:cxn>
                <a:cxn ang="0">
                  <a:pos x="T2" y="T3"/>
                </a:cxn>
                <a:cxn ang="0">
                  <a:pos x="T4" y="T5"/>
                </a:cxn>
                <a:cxn ang="0">
                  <a:pos x="T6" y="T7"/>
                </a:cxn>
                <a:cxn ang="0">
                  <a:pos x="T8" y="T9"/>
                </a:cxn>
                <a:cxn ang="0">
                  <a:pos x="T10" y="T11"/>
                </a:cxn>
              </a:cxnLst>
              <a:rect l="0" t="0" r="r" b="b"/>
              <a:pathLst>
                <a:path w="361" h="361">
                  <a:moveTo>
                    <a:pt x="180" y="360"/>
                  </a:moveTo>
                  <a:lnTo>
                    <a:pt x="180" y="360"/>
                  </a:lnTo>
                  <a:cubicBezTo>
                    <a:pt x="80" y="360"/>
                    <a:pt x="0" y="280"/>
                    <a:pt x="0" y="180"/>
                  </a:cubicBezTo>
                  <a:cubicBezTo>
                    <a:pt x="0" y="80"/>
                    <a:pt x="80" y="0"/>
                    <a:pt x="180" y="0"/>
                  </a:cubicBezTo>
                  <a:cubicBezTo>
                    <a:pt x="281" y="0"/>
                    <a:pt x="360" y="80"/>
                    <a:pt x="360" y="180"/>
                  </a:cubicBezTo>
                  <a:cubicBezTo>
                    <a:pt x="360" y="280"/>
                    <a:pt x="281" y="360"/>
                    <a:pt x="180" y="360"/>
                  </a:cubicBezTo>
                </a:path>
              </a:pathLst>
            </a:custGeom>
            <a:noFill/>
            <a:ln w="4680" cap="flat">
              <a:solidFill>
                <a:schemeClr val="accent5"/>
              </a:solidFill>
              <a:round/>
            </a:ln>
            <a:effectLst/>
          </p:spPr>
          <p:txBody>
            <a:bodyPr wrap="none" anchor="ct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83" name="Freeform 828"/>
            <p:cNvSpPr>
              <a:spLocks noChangeArrowheads="1"/>
            </p:cNvSpPr>
            <p:nvPr/>
          </p:nvSpPr>
          <p:spPr bwMode="auto">
            <a:xfrm>
              <a:off x="2059557" y="4016594"/>
              <a:ext cx="2631" cy="336151"/>
            </a:xfrm>
            <a:custGeom>
              <a:avLst/>
              <a:gdLst>
                <a:gd name="T0" fmla="*/ 0 w 1"/>
                <a:gd name="T1" fmla="*/ 482 h 483"/>
                <a:gd name="T2" fmla="*/ 0 w 1"/>
                <a:gd name="T3" fmla="*/ 301 h 483"/>
                <a:gd name="T4" fmla="*/ 0 w 1"/>
                <a:gd name="T5" fmla="*/ 0 h 483"/>
              </a:gdLst>
              <a:ahLst/>
              <a:cxnLst>
                <a:cxn ang="0">
                  <a:pos x="T0" y="T1"/>
                </a:cxn>
                <a:cxn ang="0">
                  <a:pos x="T2" y="T3"/>
                </a:cxn>
                <a:cxn ang="0">
                  <a:pos x="T4" y="T5"/>
                </a:cxn>
              </a:cxnLst>
              <a:rect l="0" t="0" r="r" b="b"/>
              <a:pathLst>
                <a:path w="1" h="483">
                  <a:moveTo>
                    <a:pt x="0" y="482"/>
                  </a:moveTo>
                  <a:lnTo>
                    <a:pt x="0" y="301"/>
                  </a:lnTo>
                  <a:lnTo>
                    <a:pt x="0" y="0"/>
                  </a:lnTo>
                </a:path>
              </a:pathLst>
            </a:custGeom>
            <a:noFill/>
            <a:ln w="4680" cap="flat">
              <a:solidFill>
                <a:schemeClr val="accent5"/>
              </a:solidFill>
              <a:round/>
            </a:ln>
            <a:effectLst/>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84" name="Freeform 829"/>
            <p:cNvSpPr>
              <a:spLocks noChangeArrowheads="1"/>
            </p:cNvSpPr>
            <p:nvPr/>
          </p:nvSpPr>
          <p:spPr bwMode="auto">
            <a:xfrm>
              <a:off x="2059557" y="3432059"/>
              <a:ext cx="2631" cy="336151"/>
            </a:xfrm>
            <a:custGeom>
              <a:avLst/>
              <a:gdLst>
                <a:gd name="T0" fmla="*/ 0 w 1"/>
                <a:gd name="T1" fmla="*/ 0 h 483"/>
                <a:gd name="T2" fmla="*/ 0 w 1"/>
                <a:gd name="T3" fmla="*/ 181 h 483"/>
                <a:gd name="T4" fmla="*/ 0 w 1"/>
                <a:gd name="T5" fmla="*/ 482 h 483"/>
              </a:gdLst>
              <a:ahLst/>
              <a:cxnLst>
                <a:cxn ang="0">
                  <a:pos x="T0" y="T1"/>
                </a:cxn>
                <a:cxn ang="0">
                  <a:pos x="T2" y="T3"/>
                </a:cxn>
                <a:cxn ang="0">
                  <a:pos x="T4" y="T5"/>
                </a:cxn>
              </a:cxnLst>
              <a:rect l="0" t="0" r="r" b="b"/>
              <a:pathLst>
                <a:path w="1" h="483">
                  <a:moveTo>
                    <a:pt x="0" y="0"/>
                  </a:moveTo>
                  <a:lnTo>
                    <a:pt x="0" y="181"/>
                  </a:lnTo>
                  <a:lnTo>
                    <a:pt x="0" y="482"/>
                  </a:lnTo>
                </a:path>
              </a:pathLst>
            </a:custGeom>
            <a:noFill/>
            <a:ln w="4680" cap="flat">
              <a:solidFill>
                <a:schemeClr val="accent5"/>
              </a:solidFill>
              <a:round/>
            </a:ln>
            <a:effectLst/>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85" name="Freeform 830"/>
            <p:cNvSpPr>
              <a:spLocks noChangeArrowheads="1"/>
            </p:cNvSpPr>
            <p:nvPr/>
          </p:nvSpPr>
          <p:spPr bwMode="auto">
            <a:xfrm>
              <a:off x="1600773" y="3891086"/>
              <a:ext cx="333342" cy="2633"/>
            </a:xfrm>
            <a:custGeom>
              <a:avLst/>
              <a:gdLst>
                <a:gd name="T0" fmla="*/ 0 w 482"/>
                <a:gd name="T1" fmla="*/ 0 h 1"/>
                <a:gd name="T2" fmla="*/ 180 w 482"/>
                <a:gd name="T3" fmla="*/ 0 h 1"/>
                <a:gd name="T4" fmla="*/ 481 w 482"/>
                <a:gd name="T5" fmla="*/ 0 h 1"/>
              </a:gdLst>
              <a:ahLst/>
              <a:cxnLst>
                <a:cxn ang="0">
                  <a:pos x="T0" y="T1"/>
                </a:cxn>
                <a:cxn ang="0">
                  <a:pos x="T2" y="T3"/>
                </a:cxn>
                <a:cxn ang="0">
                  <a:pos x="T4" y="T5"/>
                </a:cxn>
              </a:cxnLst>
              <a:rect l="0" t="0" r="r" b="b"/>
              <a:pathLst>
                <a:path w="482" h="1">
                  <a:moveTo>
                    <a:pt x="0" y="0"/>
                  </a:moveTo>
                  <a:lnTo>
                    <a:pt x="180" y="0"/>
                  </a:lnTo>
                  <a:lnTo>
                    <a:pt x="481" y="0"/>
                  </a:lnTo>
                </a:path>
              </a:pathLst>
            </a:custGeom>
            <a:noFill/>
            <a:ln w="4680" cap="flat">
              <a:solidFill>
                <a:schemeClr val="accent5"/>
              </a:solidFill>
              <a:round/>
            </a:ln>
            <a:effectLst/>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86" name="Freeform 831"/>
            <p:cNvSpPr>
              <a:spLocks noChangeArrowheads="1"/>
            </p:cNvSpPr>
            <p:nvPr/>
          </p:nvSpPr>
          <p:spPr bwMode="auto">
            <a:xfrm>
              <a:off x="2181489" y="3891086"/>
              <a:ext cx="336851" cy="2633"/>
            </a:xfrm>
            <a:custGeom>
              <a:avLst/>
              <a:gdLst>
                <a:gd name="T0" fmla="*/ 0 w 483"/>
                <a:gd name="T1" fmla="*/ 0 h 1"/>
                <a:gd name="T2" fmla="*/ 302 w 483"/>
                <a:gd name="T3" fmla="*/ 0 h 1"/>
                <a:gd name="T4" fmla="*/ 482 w 483"/>
                <a:gd name="T5" fmla="*/ 0 h 1"/>
              </a:gdLst>
              <a:ahLst/>
              <a:cxnLst>
                <a:cxn ang="0">
                  <a:pos x="T0" y="T1"/>
                </a:cxn>
                <a:cxn ang="0">
                  <a:pos x="T2" y="T3"/>
                </a:cxn>
                <a:cxn ang="0">
                  <a:pos x="T4" y="T5"/>
                </a:cxn>
              </a:cxnLst>
              <a:rect l="0" t="0" r="r" b="b"/>
              <a:pathLst>
                <a:path w="483" h="1">
                  <a:moveTo>
                    <a:pt x="0" y="0"/>
                  </a:moveTo>
                  <a:lnTo>
                    <a:pt x="302" y="0"/>
                  </a:lnTo>
                  <a:lnTo>
                    <a:pt x="482" y="0"/>
                  </a:lnTo>
                </a:path>
              </a:pathLst>
            </a:custGeom>
            <a:noFill/>
            <a:ln w="4680" cap="flat">
              <a:solidFill>
                <a:schemeClr val="accent5"/>
              </a:solidFill>
              <a:round/>
            </a:ln>
            <a:effectLst/>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grpSp>
      <p:grpSp>
        <p:nvGrpSpPr>
          <p:cNvPr id="32793" name="Group 186"/>
          <p:cNvGrpSpPr>
            <a:grpSpLocks noChangeAspect="1"/>
          </p:cNvGrpSpPr>
          <p:nvPr/>
        </p:nvGrpSpPr>
        <p:grpSpPr bwMode="auto">
          <a:xfrm>
            <a:off x="8912225" y="8335963"/>
            <a:ext cx="1443038" cy="1444625"/>
            <a:chOff x="17999941" y="1609812"/>
            <a:chExt cx="829472" cy="829526"/>
          </a:xfrm>
        </p:grpSpPr>
        <p:sp>
          <p:nvSpPr>
            <p:cNvPr id="188" name="Line 287"/>
            <p:cNvSpPr>
              <a:spLocks noChangeShapeType="1"/>
            </p:cNvSpPr>
            <p:nvPr/>
          </p:nvSpPr>
          <p:spPr bwMode="auto">
            <a:xfrm flipH="1">
              <a:off x="18692536" y="2003609"/>
              <a:ext cx="136877" cy="130354"/>
            </a:xfrm>
            <a:prstGeom prst="line">
              <a:avLst/>
            </a:prstGeom>
            <a:noFill/>
            <a:ln w="4680" cap="flat">
              <a:solidFill>
                <a:schemeClr val="accent6"/>
              </a:solidFill>
              <a:round/>
            </a:ln>
            <a:effectLst/>
          </p:spPr>
          <p:txBody>
            <a:bodyPr/>
            <a:lstStyle/>
            <a:p>
              <a:pPr eaLnBrk="1" fontAlgn="auto" hangingPunct="1">
                <a:defRPr/>
              </a:pPr>
              <a:endParaRPr lang="en-US" noProof="1"/>
            </a:p>
          </p:txBody>
        </p:sp>
        <p:sp>
          <p:nvSpPr>
            <p:cNvPr id="189" name="Line 288"/>
            <p:cNvSpPr>
              <a:spLocks noChangeShapeType="1"/>
            </p:cNvSpPr>
            <p:nvPr/>
          </p:nvSpPr>
          <p:spPr bwMode="auto">
            <a:xfrm flipH="1" flipV="1">
              <a:off x="18692536" y="1870520"/>
              <a:ext cx="136877" cy="136735"/>
            </a:xfrm>
            <a:prstGeom prst="line">
              <a:avLst/>
            </a:prstGeom>
            <a:noFill/>
            <a:ln w="4680" cap="flat">
              <a:solidFill>
                <a:schemeClr val="accent6"/>
              </a:solidFill>
              <a:round/>
            </a:ln>
            <a:effectLst/>
          </p:spPr>
          <p:txBody>
            <a:bodyPr/>
            <a:lstStyle/>
            <a:p>
              <a:pPr eaLnBrk="1" fontAlgn="auto" hangingPunct="1">
                <a:defRPr/>
              </a:pPr>
              <a:endParaRPr lang="en-US" noProof="1"/>
            </a:p>
          </p:txBody>
        </p:sp>
        <p:sp>
          <p:nvSpPr>
            <p:cNvPr id="190" name="Line 289"/>
            <p:cNvSpPr>
              <a:spLocks noChangeShapeType="1"/>
            </p:cNvSpPr>
            <p:nvPr/>
          </p:nvSpPr>
          <p:spPr bwMode="auto">
            <a:xfrm flipV="1">
              <a:off x="18002679" y="1870520"/>
              <a:ext cx="130489" cy="136735"/>
            </a:xfrm>
            <a:prstGeom prst="line">
              <a:avLst/>
            </a:prstGeom>
            <a:noFill/>
            <a:ln w="4680" cap="flat">
              <a:solidFill>
                <a:schemeClr val="accent6"/>
              </a:solidFill>
              <a:round/>
            </a:ln>
            <a:effectLst/>
          </p:spPr>
          <p:txBody>
            <a:bodyPr/>
            <a:lstStyle/>
            <a:p>
              <a:pPr eaLnBrk="1" fontAlgn="auto" hangingPunct="1">
                <a:defRPr/>
              </a:pPr>
              <a:endParaRPr lang="en-US" noProof="1"/>
            </a:p>
          </p:txBody>
        </p:sp>
        <p:sp>
          <p:nvSpPr>
            <p:cNvPr id="191" name="Line 290"/>
            <p:cNvSpPr>
              <a:spLocks noChangeShapeType="1"/>
            </p:cNvSpPr>
            <p:nvPr/>
          </p:nvSpPr>
          <p:spPr bwMode="auto">
            <a:xfrm>
              <a:off x="18002679" y="2003609"/>
              <a:ext cx="130489" cy="130354"/>
            </a:xfrm>
            <a:prstGeom prst="line">
              <a:avLst/>
            </a:prstGeom>
            <a:noFill/>
            <a:ln w="4680" cap="flat">
              <a:solidFill>
                <a:schemeClr val="accent6"/>
              </a:solidFill>
              <a:round/>
            </a:ln>
            <a:effectLst/>
          </p:spPr>
          <p:txBody>
            <a:bodyPr/>
            <a:lstStyle/>
            <a:p>
              <a:pPr eaLnBrk="1" fontAlgn="auto" hangingPunct="1">
                <a:defRPr/>
              </a:pPr>
              <a:endParaRPr lang="en-US" noProof="1"/>
            </a:p>
          </p:txBody>
        </p:sp>
        <p:sp>
          <p:nvSpPr>
            <p:cNvPr id="192" name="Line 291"/>
            <p:cNvSpPr>
              <a:spLocks noChangeShapeType="1"/>
            </p:cNvSpPr>
            <p:nvPr/>
          </p:nvSpPr>
          <p:spPr bwMode="auto">
            <a:xfrm flipH="1">
              <a:off x="17999941" y="2003609"/>
              <a:ext cx="829472" cy="3646"/>
            </a:xfrm>
            <a:prstGeom prst="line">
              <a:avLst/>
            </a:prstGeom>
            <a:noFill/>
            <a:ln w="4680" cap="flat">
              <a:solidFill>
                <a:schemeClr val="accent6"/>
              </a:solidFill>
              <a:round/>
            </a:ln>
            <a:effectLst/>
          </p:spPr>
          <p:txBody>
            <a:bodyPr/>
            <a:lstStyle/>
            <a:p>
              <a:pPr eaLnBrk="1" fontAlgn="auto" hangingPunct="1">
                <a:defRPr/>
              </a:pPr>
              <a:endParaRPr lang="en-US" noProof="1"/>
            </a:p>
          </p:txBody>
        </p:sp>
        <p:sp>
          <p:nvSpPr>
            <p:cNvPr id="193" name="Line 292"/>
            <p:cNvSpPr>
              <a:spLocks noChangeShapeType="1"/>
            </p:cNvSpPr>
            <p:nvPr/>
          </p:nvSpPr>
          <p:spPr bwMode="auto">
            <a:xfrm flipH="1" flipV="1">
              <a:off x="18301982" y="2302603"/>
              <a:ext cx="136877" cy="136735"/>
            </a:xfrm>
            <a:prstGeom prst="line">
              <a:avLst/>
            </a:prstGeom>
            <a:noFill/>
            <a:ln w="4680" cap="flat">
              <a:solidFill>
                <a:schemeClr val="accent6"/>
              </a:solidFill>
              <a:round/>
            </a:ln>
            <a:effectLst/>
          </p:spPr>
          <p:txBody>
            <a:bodyPr/>
            <a:lstStyle/>
            <a:p>
              <a:pPr eaLnBrk="1" fontAlgn="auto" hangingPunct="1">
                <a:defRPr/>
              </a:pPr>
              <a:endParaRPr lang="en-US" noProof="1"/>
            </a:p>
          </p:txBody>
        </p:sp>
        <p:sp>
          <p:nvSpPr>
            <p:cNvPr id="194" name="Line 293"/>
            <p:cNvSpPr>
              <a:spLocks noChangeShapeType="1"/>
            </p:cNvSpPr>
            <p:nvPr/>
          </p:nvSpPr>
          <p:spPr bwMode="auto">
            <a:xfrm flipV="1">
              <a:off x="18435209" y="2302603"/>
              <a:ext cx="130489" cy="136735"/>
            </a:xfrm>
            <a:prstGeom prst="line">
              <a:avLst/>
            </a:prstGeom>
            <a:noFill/>
            <a:ln w="4680" cap="flat">
              <a:solidFill>
                <a:schemeClr val="accent6"/>
              </a:solidFill>
              <a:round/>
            </a:ln>
            <a:effectLst/>
          </p:spPr>
          <p:txBody>
            <a:bodyPr/>
            <a:lstStyle/>
            <a:p>
              <a:pPr eaLnBrk="1" fontAlgn="auto" hangingPunct="1">
                <a:defRPr/>
              </a:pPr>
              <a:endParaRPr lang="en-US" noProof="1"/>
            </a:p>
          </p:txBody>
        </p:sp>
        <p:sp>
          <p:nvSpPr>
            <p:cNvPr id="195" name="Line 294"/>
            <p:cNvSpPr>
              <a:spLocks noChangeShapeType="1"/>
            </p:cNvSpPr>
            <p:nvPr/>
          </p:nvSpPr>
          <p:spPr bwMode="auto">
            <a:xfrm>
              <a:off x="18435209" y="1612546"/>
              <a:ext cx="130489" cy="130354"/>
            </a:xfrm>
            <a:prstGeom prst="line">
              <a:avLst/>
            </a:prstGeom>
            <a:noFill/>
            <a:ln w="4680" cap="flat">
              <a:solidFill>
                <a:schemeClr val="accent6"/>
              </a:solidFill>
              <a:round/>
            </a:ln>
            <a:effectLst/>
          </p:spPr>
          <p:txBody>
            <a:bodyPr/>
            <a:lstStyle/>
            <a:p>
              <a:pPr eaLnBrk="1" fontAlgn="auto" hangingPunct="1">
                <a:defRPr/>
              </a:pPr>
              <a:endParaRPr lang="en-US" noProof="1"/>
            </a:p>
          </p:txBody>
        </p:sp>
        <p:sp>
          <p:nvSpPr>
            <p:cNvPr id="196" name="Line 295"/>
            <p:cNvSpPr>
              <a:spLocks noChangeShapeType="1"/>
            </p:cNvSpPr>
            <p:nvPr/>
          </p:nvSpPr>
          <p:spPr bwMode="auto">
            <a:xfrm flipH="1">
              <a:off x="18301982" y="1612546"/>
              <a:ext cx="136877" cy="130354"/>
            </a:xfrm>
            <a:prstGeom prst="line">
              <a:avLst/>
            </a:prstGeom>
            <a:noFill/>
            <a:ln w="4680" cap="flat">
              <a:solidFill>
                <a:schemeClr val="accent6"/>
              </a:solidFill>
              <a:round/>
            </a:ln>
            <a:effectLst/>
          </p:spPr>
          <p:txBody>
            <a:bodyPr/>
            <a:lstStyle/>
            <a:p>
              <a:pPr eaLnBrk="1" fontAlgn="auto" hangingPunct="1">
                <a:defRPr/>
              </a:pPr>
              <a:endParaRPr lang="en-US" noProof="1"/>
            </a:p>
          </p:txBody>
        </p:sp>
        <p:sp>
          <p:nvSpPr>
            <p:cNvPr id="197" name="Line 296"/>
            <p:cNvSpPr>
              <a:spLocks noChangeShapeType="1"/>
            </p:cNvSpPr>
            <p:nvPr/>
          </p:nvSpPr>
          <p:spPr bwMode="auto">
            <a:xfrm flipV="1">
              <a:off x="18435209" y="1609812"/>
              <a:ext cx="3650" cy="829526"/>
            </a:xfrm>
            <a:prstGeom prst="line">
              <a:avLst/>
            </a:prstGeom>
            <a:noFill/>
            <a:ln w="4680" cap="flat">
              <a:solidFill>
                <a:schemeClr val="accent6"/>
              </a:solidFill>
              <a:round/>
            </a:ln>
            <a:effectLst/>
          </p:spPr>
          <p:txBody>
            <a:bodyPr/>
            <a:lstStyle/>
            <a:p>
              <a:pPr eaLnBrk="1" fontAlgn="auto" hangingPunct="1">
                <a:defRPr/>
              </a:pPr>
              <a:endParaRPr lang="en-US" noProof="1"/>
            </a:p>
          </p:txBody>
        </p:sp>
      </p:grpSp>
      <p:grpSp>
        <p:nvGrpSpPr>
          <p:cNvPr id="32794" name="Group 197"/>
          <p:cNvGrpSpPr>
            <a:grpSpLocks/>
          </p:cNvGrpSpPr>
          <p:nvPr/>
        </p:nvGrpSpPr>
        <p:grpSpPr bwMode="auto">
          <a:xfrm>
            <a:off x="14036675" y="8459788"/>
            <a:ext cx="1528763" cy="1249362"/>
            <a:chOff x="9912203" y="5301904"/>
            <a:chExt cx="849196" cy="694072"/>
          </a:xfrm>
        </p:grpSpPr>
        <p:sp>
          <p:nvSpPr>
            <p:cNvPr id="32805" name="Freeform 668"/>
            <p:cNvSpPr>
              <a:spLocks noChangeArrowheads="1"/>
            </p:cNvSpPr>
            <p:nvPr/>
          </p:nvSpPr>
          <p:spPr bwMode="auto">
            <a:xfrm>
              <a:off x="9988375" y="5840798"/>
              <a:ext cx="155170" cy="155178"/>
            </a:xfrm>
            <a:custGeom>
              <a:avLst/>
              <a:gdLst>
                <a:gd name="T0" fmla="*/ 154529 w 242"/>
                <a:gd name="T1" fmla="*/ 77911 h 241"/>
                <a:gd name="T2" fmla="*/ 154529 w 242"/>
                <a:gd name="T3" fmla="*/ 77911 h 241"/>
                <a:gd name="T4" fmla="*/ 76944 w 242"/>
                <a:gd name="T5" fmla="*/ 0 h 241"/>
                <a:gd name="T6" fmla="*/ 0 w 242"/>
                <a:gd name="T7" fmla="*/ 77911 h 241"/>
                <a:gd name="T8" fmla="*/ 76944 w 242"/>
                <a:gd name="T9" fmla="*/ 154534 h 241"/>
                <a:gd name="T10" fmla="*/ 154529 w 242"/>
                <a:gd name="T11" fmla="*/ 77911 h 2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2" h="241">
                  <a:moveTo>
                    <a:pt x="241" y="121"/>
                  </a:moveTo>
                  <a:lnTo>
                    <a:pt x="241" y="121"/>
                  </a:lnTo>
                  <a:cubicBezTo>
                    <a:pt x="241" y="51"/>
                    <a:pt x="191" y="0"/>
                    <a:pt x="120" y="0"/>
                  </a:cubicBezTo>
                  <a:cubicBezTo>
                    <a:pt x="61" y="0"/>
                    <a:pt x="0" y="51"/>
                    <a:pt x="0" y="121"/>
                  </a:cubicBezTo>
                  <a:cubicBezTo>
                    <a:pt x="0" y="181"/>
                    <a:pt x="61" y="240"/>
                    <a:pt x="120" y="240"/>
                  </a:cubicBezTo>
                  <a:cubicBezTo>
                    <a:pt x="191" y="240"/>
                    <a:pt x="241" y="181"/>
                    <a:pt x="241" y="121"/>
                  </a:cubicBezTo>
                </a:path>
              </a:pathLst>
            </a:custGeom>
            <a:noFill/>
            <a:ln w="468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2806" name="Freeform 669"/>
            <p:cNvSpPr>
              <a:spLocks noChangeArrowheads="1"/>
            </p:cNvSpPr>
            <p:nvPr/>
          </p:nvSpPr>
          <p:spPr bwMode="auto">
            <a:xfrm>
              <a:off x="10524413" y="5840798"/>
              <a:ext cx="155170" cy="155178"/>
            </a:xfrm>
            <a:custGeom>
              <a:avLst/>
              <a:gdLst>
                <a:gd name="T0" fmla="*/ 154531 w 243"/>
                <a:gd name="T1" fmla="*/ 77911 h 241"/>
                <a:gd name="T2" fmla="*/ 154531 w 243"/>
                <a:gd name="T3" fmla="*/ 77911 h 241"/>
                <a:gd name="T4" fmla="*/ 77266 w 243"/>
                <a:gd name="T5" fmla="*/ 0 h 241"/>
                <a:gd name="T6" fmla="*/ 0 w 243"/>
                <a:gd name="T7" fmla="*/ 77911 h 241"/>
                <a:gd name="T8" fmla="*/ 77266 w 243"/>
                <a:gd name="T9" fmla="*/ 154534 h 241"/>
                <a:gd name="T10" fmla="*/ 154531 w 243"/>
                <a:gd name="T11" fmla="*/ 77911 h 2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3" h="241">
                  <a:moveTo>
                    <a:pt x="242" y="121"/>
                  </a:moveTo>
                  <a:lnTo>
                    <a:pt x="242" y="121"/>
                  </a:lnTo>
                  <a:cubicBezTo>
                    <a:pt x="242" y="51"/>
                    <a:pt x="192" y="0"/>
                    <a:pt x="121" y="0"/>
                  </a:cubicBezTo>
                  <a:cubicBezTo>
                    <a:pt x="62" y="0"/>
                    <a:pt x="0" y="51"/>
                    <a:pt x="0" y="121"/>
                  </a:cubicBezTo>
                  <a:cubicBezTo>
                    <a:pt x="0" y="181"/>
                    <a:pt x="62" y="240"/>
                    <a:pt x="121" y="240"/>
                  </a:cubicBezTo>
                  <a:cubicBezTo>
                    <a:pt x="192" y="240"/>
                    <a:pt x="242" y="181"/>
                    <a:pt x="242" y="121"/>
                  </a:cubicBezTo>
                </a:path>
              </a:pathLst>
            </a:custGeom>
            <a:noFill/>
            <a:ln w="468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2807" name="Freeform 670"/>
            <p:cNvSpPr>
              <a:spLocks noChangeArrowheads="1"/>
            </p:cNvSpPr>
            <p:nvPr/>
          </p:nvSpPr>
          <p:spPr bwMode="auto">
            <a:xfrm>
              <a:off x="9912203" y="5301904"/>
              <a:ext cx="846376" cy="615073"/>
            </a:xfrm>
            <a:custGeom>
              <a:avLst/>
              <a:gdLst>
                <a:gd name="T0" fmla="*/ 76072 w 1324"/>
                <a:gd name="T1" fmla="*/ 614434 h 963"/>
                <a:gd name="T2" fmla="*/ 0 w 1324"/>
                <a:gd name="T3" fmla="*/ 614434 h 963"/>
                <a:gd name="T4" fmla="*/ 0 w 1324"/>
                <a:gd name="T5" fmla="*/ 0 h 963"/>
                <a:gd name="T6" fmla="*/ 575970 w 1324"/>
                <a:gd name="T7" fmla="*/ 0 h 963"/>
                <a:gd name="T8" fmla="*/ 575970 w 1324"/>
                <a:gd name="T9" fmla="*/ 152651 h 963"/>
                <a:gd name="T10" fmla="*/ 768387 w 1324"/>
                <a:gd name="T11" fmla="*/ 152651 h 963"/>
                <a:gd name="T12" fmla="*/ 845737 w 1324"/>
                <a:gd name="T13" fmla="*/ 384500 h 963"/>
                <a:gd name="T14" fmla="*/ 845737 w 1324"/>
                <a:gd name="T15" fmla="*/ 614434 h 963"/>
                <a:gd name="T16" fmla="*/ 768387 w 1324"/>
                <a:gd name="T17" fmla="*/ 614434 h 9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24" h="963">
                  <a:moveTo>
                    <a:pt x="119" y="962"/>
                  </a:moveTo>
                  <a:lnTo>
                    <a:pt x="0" y="962"/>
                  </a:lnTo>
                  <a:lnTo>
                    <a:pt x="0" y="0"/>
                  </a:lnTo>
                  <a:lnTo>
                    <a:pt x="901" y="0"/>
                  </a:lnTo>
                  <a:lnTo>
                    <a:pt x="901" y="239"/>
                  </a:lnTo>
                  <a:lnTo>
                    <a:pt x="1202" y="239"/>
                  </a:lnTo>
                  <a:lnTo>
                    <a:pt x="1323" y="602"/>
                  </a:lnTo>
                  <a:lnTo>
                    <a:pt x="1323" y="962"/>
                  </a:lnTo>
                  <a:lnTo>
                    <a:pt x="1202" y="962"/>
                  </a:lnTo>
                </a:path>
              </a:pathLst>
            </a:custGeom>
            <a:noFill/>
            <a:ln w="468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2808" name="Line 671"/>
            <p:cNvSpPr>
              <a:spLocks noChangeShapeType="1"/>
            </p:cNvSpPr>
            <p:nvPr/>
          </p:nvSpPr>
          <p:spPr bwMode="auto">
            <a:xfrm>
              <a:off x="10140723" y="5916976"/>
              <a:ext cx="383690" cy="2822"/>
            </a:xfrm>
            <a:prstGeom prst="line">
              <a:avLst/>
            </a:prstGeom>
            <a:noFill/>
            <a:ln w="4680">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809" name="Line 672"/>
            <p:cNvSpPr>
              <a:spLocks noChangeShapeType="1"/>
            </p:cNvSpPr>
            <p:nvPr/>
          </p:nvSpPr>
          <p:spPr bwMode="auto">
            <a:xfrm>
              <a:off x="10487738" y="5454260"/>
              <a:ext cx="2821" cy="462716"/>
            </a:xfrm>
            <a:prstGeom prst="line">
              <a:avLst/>
            </a:prstGeom>
            <a:noFill/>
            <a:ln w="4680">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810" name="Line 673"/>
            <p:cNvSpPr>
              <a:spLocks noChangeShapeType="1"/>
            </p:cNvSpPr>
            <p:nvPr/>
          </p:nvSpPr>
          <p:spPr bwMode="auto">
            <a:xfrm flipH="1">
              <a:off x="10484916" y="5688441"/>
              <a:ext cx="276483" cy="2821"/>
            </a:xfrm>
            <a:prstGeom prst="line">
              <a:avLst/>
            </a:prstGeom>
            <a:noFill/>
            <a:ln w="4680">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32795" name="Group 204"/>
          <p:cNvGrpSpPr>
            <a:grpSpLocks/>
          </p:cNvGrpSpPr>
          <p:nvPr/>
        </p:nvGrpSpPr>
        <p:grpSpPr bwMode="auto">
          <a:xfrm>
            <a:off x="19223038" y="8343900"/>
            <a:ext cx="1430337" cy="1430338"/>
            <a:chOff x="4362797" y="5225725"/>
            <a:chExt cx="846377" cy="846431"/>
          </a:xfrm>
        </p:grpSpPr>
        <p:sp>
          <p:nvSpPr>
            <p:cNvPr id="32798" name="Freeform 582"/>
            <p:cNvSpPr>
              <a:spLocks noChangeArrowheads="1"/>
            </p:cNvSpPr>
            <p:nvPr/>
          </p:nvSpPr>
          <p:spPr bwMode="auto">
            <a:xfrm>
              <a:off x="4362797" y="5225725"/>
              <a:ext cx="694028" cy="685608"/>
            </a:xfrm>
            <a:custGeom>
              <a:avLst/>
              <a:gdLst>
                <a:gd name="T0" fmla="*/ 372280 w 1085"/>
                <a:gd name="T1" fmla="*/ 684969 h 1073"/>
                <a:gd name="T2" fmla="*/ 372280 w 1085"/>
                <a:gd name="T3" fmla="*/ 684969 h 1073"/>
                <a:gd name="T4" fmla="*/ 693388 w 1085"/>
                <a:gd name="T5" fmla="*/ 346957 h 1073"/>
                <a:gd name="T6" fmla="*/ 347334 w 1085"/>
                <a:gd name="T7" fmla="*/ 0 h 1073"/>
                <a:gd name="T8" fmla="*/ 0 w 1085"/>
                <a:gd name="T9" fmla="*/ 346957 h 1073"/>
                <a:gd name="T10" fmla="*/ 200213 w 1085"/>
                <a:gd name="T11" fmla="*/ 653021 h 107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85" h="1073">
                  <a:moveTo>
                    <a:pt x="582" y="1072"/>
                  </a:moveTo>
                  <a:lnTo>
                    <a:pt x="582" y="1072"/>
                  </a:lnTo>
                  <a:cubicBezTo>
                    <a:pt x="863" y="1054"/>
                    <a:pt x="1084" y="823"/>
                    <a:pt x="1084" y="543"/>
                  </a:cubicBezTo>
                  <a:cubicBezTo>
                    <a:pt x="1084" y="242"/>
                    <a:pt x="844" y="0"/>
                    <a:pt x="543" y="0"/>
                  </a:cubicBezTo>
                  <a:cubicBezTo>
                    <a:pt x="242" y="0"/>
                    <a:pt x="0" y="242"/>
                    <a:pt x="0" y="543"/>
                  </a:cubicBezTo>
                  <a:cubicBezTo>
                    <a:pt x="0" y="753"/>
                    <a:pt x="133" y="942"/>
                    <a:pt x="313" y="1022"/>
                  </a:cubicBezTo>
                </a:path>
              </a:pathLst>
            </a:custGeom>
            <a:noFill/>
            <a:ln w="468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2799" name="Freeform 583"/>
            <p:cNvSpPr>
              <a:spLocks noChangeArrowheads="1"/>
            </p:cNvSpPr>
            <p:nvPr/>
          </p:nvSpPr>
          <p:spPr bwMode="auto">
            <a:xfrm>
              <a:off x="4517967" y="5877476"/>
              <a:ext cx="217236" cy="191858"/>
            </a:xfrm>
            <a:custGeom>
              <a:avLst/>
              <a:gdLst>
                <a:gd name="T0" fmla="*/ 45231 w 341"/>
                <a:gd name="T1" fmla="*/ 0 h 302"/>
                <a:gd name="T2" fmla="*/ 45231 w 341"/>
                <a:gd name="T3" fmla="*/ 0 h 302"/>
                <a:gd name="T4" fmla="*/ 0 w 341"/>
                <a:gd name="T5" fmla="*/ 191223 h 302"/>
                <a:gd name="T6" fmla="*/ 216599 w 341"/>
                <a:gd name="T7" fmla="*/ 31765 h 30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41" h="302">
                  <a:moveTo>
                    <a:pt x="71" y="0"/>
                  </a:moveTo>
                  <a:lnTo>
                    <a:pt x="71" y="0"/>
                  </a:lnTo>
                  <a:cubicBezTo>
                    <a:pt x="180" y="162"/>
                    <a:pt x="0" y="301"/>
                    <a:pt x="0" y="301"/>
                  </a:cubicBezTo>
                  <a:cubicBezTo>
                    <a:pt x="221" y="301"/>
                    <a:pt x="310" y="162"/>
                    <a:pt x="340" y="50"/>
                  </a:cubicBezTo>
                </a:path>
              </a:pathLst>
            </a:custGeom>
            <a:noFill/>
            <a:ln w="468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2800" name="Freeform 584"/>
            <p:cNvSpPr>
              <a:spLocks noChangeArrowheads="1"/>
            </p:cNvSpPr>
            <p:nvPr/>
          </p:nvSpPr>
          <p:spPr bwMode="auto">
            <a:xfrm>
              <a:off x="4825483" y="5891584"/>
              <a:ext cx="155170" cy="79000"/>
            </a:xfrm>
            <a:custGeom>
              <a:avLst/>
              <a:gdLst>
                <a:gd name="T0" fmla="*/ 154526 w 241"/>
                <a:gd name="T1" fmla="*/ 78352 h 122"/>
                <a:gd name="T2" fmla="*/ 154526 w 241"/>
                <a:gd name="T3" fmla="*/ 78352 h 122"/>
                <a:gd name="T4" fmla="*/ 0 w 241"/>
                <a:gd name="T5" fmla="*/ 0 h 122"/>
                <a:gd name="T6" fmla="*/ 0 60000 65536"/>
                <a:gd name="T7" fmla="*/ 0 60000 65536"/>
                <a:gd name="T8" fmla="*/ 0 60000 65536"/>
              </a:gdLst>
              <a:ahLst/>
              <a:cxnLst>
                <a:cxn ang="T6">
                  <a:pos x="T0" y="T1"/>
                </a:cxn>
                <a:cxn ang="T7">
                  <a:pos x="T2" y="T3"/>
                </a:cxn>
                <a:cxn ang="T8">
                  <a:pos x="T4" y="T5"/>
                </a:cxn>
              </a:cxnLst>
              <a:rect l="0" t="0" r="r" b="b"/>
              <a:pathLst>
                <a:path w="241" h="122">
                  <a:moveTo>
                    <a:pt x="240" y="121"/>
                  </a:moveTo>
                  <a:lnTo>
                    <a:pt x="240" y="121"/>
                  </a:lnTo>
                  <a:cubicBezTo>
                    <a:pt x="140" y="112"/>
                    <a:pt x="60" y="71"/>
                    <a:pt x="0" y="0"/>
                  </a:cubicBezTo>
                </a:path>
              </a:pathLst>
            </a:custGeom>
            <a:noFill/>
            <a:ln w="468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2801" name="Freeform 585"/>
            <p:cNvSpPr>
              <a:spLocks noChangeArrowheads="1"/>
            </p:cNvSpPr>
            <p:nvPr/>
          </p:nvSpPr>
          <p:spPr bwMode="auto">
            <a:xfrm>
              <a:off x="5056826" y="5558654"/>
              <a:ext cx="152348" cy="397822"/>
            </a:xfrm>
            <a:custGeom>
              <a:avLst/>
              <a:gdLst>
                <a:gd name="T0" fmla="*/ 0 w 240"/>
                <a:gd name="T1" fmla="*/ 0 h 622"/>
                <a:gd name="T2" fmla="*/ 0 w 240"/>
                <a:gd name="T3" fmla="*/ 0 h 622"/>
                <a:gd name="T4" fmla="*/ 151713 w 240"/>
                <a:gd name="T5" fmla="*/ 204667 h 622"/>
                <a:gd name="T6" fmla="*/ 31739 w 240"/>
                <a:gd name="T7" fmla="*/ 397182 h 6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40" h="622">
                  <a:moveTo>
                    <a:pt x="0" y="0"/>
                  </a:moveTo>
                  <a:lnTo>
                    <a:pt x="0" y="0"/>
                  </a:lnTo>
                  <a:cubicBezTo>
                    <a:pt x="139" y="39"/>
                    <a:pt x="239" y="169"/>
                    <a:pt x="239" y="320"/>
                  </a:cubicBezTo>
                  <a:cubicBezTo>
                    <a:pt x="239" y="452"/>
                    <a:pt x="171" y="570"/>
                    <a:pt x="50" y="621"/>
                  </a:cubicBezTo>
                </a:path>
              </a:pathLst>
            </a:custGeom>
            <a:noFill/>
            <a:ln w="468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2802" name="Freeform 586"/>
            <p:cNvSpPr>
              <a:spLocks noChangeArrowheads="1"/>
            </p:cNvSpPr>
            <p:nvPr/>
          </p:nvSpPr>
          <p:spPr bwMode="auto">
            <a:xfrm>
              <a:off x="4986296" y="5956476"/>
              <a:ext cx="135420" cy="115680"/>
            </a:xfrm>
            <a:custGeom>
              <a:avLst/>
              <a:gdLst>
                <a:gd name="T0" fmla="*/ 0 w 211"/>
                <a:gd name="T1" fmla="*/ 18534 h 181"/>
                <a:gd name="T2" fmla="*/ 0 w 211"/>
                <a:gd name="T3" fmla="*/ 18534 h 181"/>
                <a:gd name="T4" fmla="*/ 134778 w 211"/>
                <a:gd name="T5" fmla="*/ 115041 h 181"/>
                <a:gd name="T6" fmla="*/ 102688 w 211"/>
                <a:gd name="T7" fmla="*/ 0 h 18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 h="181">
                  <a:moveTo>
                    <a:pt x="0" y="29"/>
                  </a:moveTo>
                  <a:lnTo>
                    <a:pt x="0" y="29"/>
                  </a:lnTo>
                  <a:cubicBezTo>
                    <a:pt x="19" y="91"/>
                    <a:pt x="69" y="180"/>
                    <a:pt x="210" y="180"/>
                  </a:cubicBezTo>
                  <a:cubicBezTo>
                    <a:pt x="210" y="180"/>
                    <a:pt x="89" y="91"/>
                    <a:pt x="160" y="0"/>
                  </a:cubicBezTo>
                </a:path>
              </a:pathLst>
            </a:custGeom>
            <a:noFill/>
            <a:ln w="468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2803" name="Line 587"/>
            <p:cNvSpPr>
              <a:spLocks noChangeShapeType="1"/>
            </p:cNvSpPr>
            <p:nvPr/>
          </p:nvSpPr>
          <p:spPr bwMode="auto">
            <a:xfrm>
              <a:off x="4554643" y="5493760"/>
              <a:ext cx="307517" cy="2822"/>
            </a:xfrm>
            <a:prstGeom prst="line">
              <a:avLst/>
            </a:prstGeom>
            <a:noFill/>
            <a:ln w="468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804" name="Line 588"/>
            <p:cNvSpPr>
              <a:spLocks noChangeShapeType="1"/>
            </p:cNvSpPr>
            <p:nvPr/>
          </p:nvSpPr>
          <p:spPr bwMode="auto">
            <a:xfrm>
              <a:off x="4554642" y="5646118"/>
              <a:ext cx="231343" cy="2822"/>
            </a:xfrm>
            <a:prstGeom prst="line">
              <a:avLst/>
            </a:prstGeom>
            <a:noFill/>
            <a:ln w="468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2" name="矩形 71"/>
          <p:cNvSpPr/>
          <p:nvPr/>
        </p:nvSpPr>
        <p:spPr>
          <a:xfrm>
            <a:off x="0" y="0"/>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
        <p:nvSpPr>
          <p:cNvPr id="75" name="矩形 74"/>
          <p:cNvSpPr/>
          <p:nvPr/>
        </p:nvSpPr>
        <p:spPr>
          <a:xfrm>
            <a:off x="0" y="13154025"/>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Tree>
  </p:cSld>
  <p:clrMapOvr>
    <a:masterClrMapping/>
  </p:clrMapOvr>
  <p:transition advTm="2000">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1"/>
          <p:cNvSpPr>
            <a:spLocks noChangeArrowheads="1"/>
          </p:cNvSpPr>
          <p:nvPr/>
        </p:nvSpPr>
        <p:spPr bwMode="auto">
          <a:xfrm>
            <a:off x="1704975" y="1312863"/>
            <a:ext cx="29464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r>
              <a:rPr lang="zh-CN" altLang="en-US" sz="5800">
                <a:solidFill>
                  <a:schemeClr val="tx2"/>
                </a:solidFill>
                <a:latin typeface="微软雅黑" panose="020B0503020204020204" pitchFamily="34" charset="-122"/>
                <a:ea typeface="微软雅黑" panose="020B0503020204020204" pitchFamily="34" charset="-122"/>
                <a:sym typeface="Bebas Neue" charset="0"/>
              </a:rPr>
              <a:t>服务项目</a:t>
            </a:r>
          </a:p>
        </p:txBody>
      </p:sp>
      <p:sp>
        <p:nvSpPr>
          <p:cNvPr id="53" name="Rectangle 52"/>
          <p:cNvSpPr/>
          <p:nvPr/>
        </p:nvSpPr>
        <p:spPr>
          <a:xfrm>
            <a:off x="1746250" y="2205038"/>
            <a:ext cx="1063625" cy="57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endParaRPr>
          </a:p>
        </p:txBody>
      </p:sp>
      <p:sp>
        <p:nvSpPr>
          <p:cNvPr id="35" name="Rectangle 34"/>
          <p:cNvSpPr/>
          <p:nvPr/>
        </p:nvSpPr>
        <p:spPr>
          <a:xfrm>
            <a:off x="17392650" y="3960813"/>
            <a:ext cx="4721225" cy="7583487"/>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43797" tIns="121899" rIns="243797" bIns="121899" anchor="ctr"/>
          <a:lstStyle/>
          <a:p>
            <a:pPr algn="ct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33797" name="TextBox 35"/>
          <p:cNvSpPr txBox="1">
            <a:spLocks noChangeArrowheads="1"/>
          </p:cNvSpPr>
          <p:nvPr/>
        </p:nvSpPr>
        <p:spPr bwMode="auto">
          <a:xfrm>
            <a:off x="18534063" y="6726238"/>
            <a:ext cx="2438400"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738"/>
              </a:lnSpc>
              <a:spcAft>
                <a:spcPts val="3200"/>
              </a:spcAft>
            </a:pPr>
            <a:r>
              <a:rPr lang="en-US" altLang="en-US" sz="3200" b="1">
                <a:latin typeface="微软雅黑" panose="020B0503020204020204" pitchFamily="34" charset="-122"/>
                <a:ea typeface="微软雅黑" panose="020B0503020204020204" pitchFamily="34" charset="-122"/>
              </a:rPr>
              <a:t>点此添加内容</a:t>
            </a:r>
          </a:p>
        </p:txBody>
      </p:sp>
      <p:sp>
        <p:nvSpPr>
          <p:cNvPr id="38" name="Oval 37"/>
          <p:cNvSpPr/>
          <p:nvPr/>
        </p:nvSpPr>
        <p:spPr>
          <a:xfrm>
            <a:off x="18826163" y="4430713"/>
            <a:ext cx="1814512" cy="1814512"/>
          </a:xfrm>
          <a:prstGeom prst="ellipse">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33799" name="TextBox 43"/>
          <p:cNvSpPr txBox="1">
            <a:spLocks noChangeArrowheads="1"/>
          </p:cNvSpPr>
          <p:nvPr/>
        </p:nvSpPr>
        <p:spPr bwMode="auto">
          <a:xfrm>
            <a:off x="18091150" y="7821613"/>
            <a:ext cx="4022725"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463"/>
              </a:lnSpc>
            </a:pPr>
            <a:r>
              <a:rPr lang="en-US" altLang="en-US" sz="2500">
                <a:latin typeface="微软雅黑" panose="020B0503020204020204" pitchFamily="34" charset="-122"/>
                <a:ea typeface="微软雅黑" panose="020B0503020204020204" pitchFamily="34" charset="-122"/>
              </a:rPr>
              <a:t>单击此处添加文字</a:t>
            </a:r>
          </a:p>
        </p:txBody>
      </p:sp>
      <p:sp>
        <p:nvSpPr>
          <p:cNvPr id="33800" name="TextBox 45"/>
          <p:cNvSpPr txBox="1">
            <a:spLocks noChangeArrowheads="1"/>
          </p:cNvSpPr>
          <p:nvPr/>
        </p:nvSpPr>
        <p:spPr bwMode="auto">
          <a:xfrm>
            <a:off x="18091150" y="9015413"/>
            <a:ext cx="4022725"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463"/>
              </a:lnSpc>
            </a:pPr>
            <a:r>
              <a:rPr lang="en-US" altLang="en-US" sz="2500">
                <a:latin typeface="微软雅黑" panose="020B0503020204020204" pitchFamily="34" charset="-122"/>
                <a:ea typeface="微软雅黑" panose="020B0503020204020204" pitchFamily="34" charset="-122"/>
              </a:rPr>
              <a:t>单击此处添加文字</a:t>
            </a:r>
          </a:p>
        </p:txBody>
      </p:sp>
      <p:sp>
        <p:nvSpPr>
          <p:cNvPr id="33801" name="TextBox 49"/>
          <p:cNvSpPr txBox="1">
            <a:spLocks noChangeArrowheads="1"/>
          </p:cNvSpPr>
          <p:nvPr/>
        </p:nvSpPr>
        <p:spPr bwMode="auto">
          <a:xfrm>
            <a:off x="18091150" y="10209213"/>
            <a:ext cx="4022725"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463"/>
              </a:lnSpc>
            </a:pPr>
            <a:r>
              <a:rPr lang="en-US" altLang="en-US" sz="2500">
                <a:latin typeface="微软雅黑" panose="020B0503020204020204" pitchFamily="34" charset="-122"/>
                <a:ea typeface="微软雅黑" panose="020B0503020204020204" pitchFamily="34" charset="-122"/>
              </a:rPr>
              <a:t>单击此处添加文字</a:t>
            </a:r>
          </a:p>
        </p:txBody>
      </p:sp>
      <p:cxnSp>
        <p:nvCxnSpPr>
          <p:cNvPr id="52" name="Straight Connector 51"/>
          <p:cNvCxnSpPr/>
          <p:nvPr/>
        </p:nvCxnSpPr>
        <p:spPr>
          <a:xfrm>
            <a:off x="17935575" y="7423150"/>
            <a:ext cx="3886200" cy="0"/>
          </a:xfrm>
          <a:prstGeom prst="line">
            <a:avLst/>
          </a:prstGeom>
          <a:ln w="12700">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sp>
        <p:nvSpPr>
          <p:cNvPr id="33803" name="Freeform 33"/>
          <p:cNvSpPr>
            <a:spLocks noChangeArrowheads="1"/>
          </p:cNvSpPr>
          <p:nvPr/>
        </p:nvSpPr>
        <p:spPr bwMode="auto">
          <a:xfrm>
            <a:off x="17579975" y="9228138"/>
            <a:ext cx="327025" cy="266700"/>
          </a:xfrm>
          <a:custGeom>
            <a:avLst/>
            <a:gdLst>
              <a:gd name="T0" fmla="*/ 304350 w 649"/>
              <a:gd name="T1" fmla="*/ 15068 h 531"/>
              <a:gd name="T2" fmla="*/ 304350 w 649"/>
              <a:gd name="T3" fmla="*/ 15068 h 531"/>
              <a:gd name="T4" fmla="*/ 252449 w 649"/>
              <a:gd name="T5" fmla="*/ 15068 h 531"/>
              <a:gd name="T6" fmla="*/ 104305 w 649"/>
              <a:gd name="T7" fmla="*/ 162732 h 531"/>
              <a:gd name="T8" fmla="*/ 74576 w 649"/>
              <a:gd name="T9" fmla="*/ 126067 h 531"/>
              <a:gd name="T10" fmla="*/ 15117 w 649"/>
              <a:gd name="T11" fmla="*/ 126067 h 531"/>
              <a:gd name="T12" fmla="*/ 15117 w 649"/>
              <a:gd name="T13" fmla="*/ 185334 h 531"/>
              <a:gd name="T14" fmla="*/ 81630 w 649"/>
              <a:gd name="T15" fmla="*/ 244098 h 531"/>
              <a:gd name="T16" fmla="*/ 134035 w 649"/>
              <a:gd name="T17" fmla="*/ 244098 h 531"/>
              <a:gd name="T18" fmla="*/ 304350 w 649"/>
              <a:gd name="T19" fmla="*/ 74334 h 531"/>
              <a:gd name="T20" fmla="*/ 304350 w 649"/>
              <a:gd name="T21" fmla="*/ 15068 h 531"/>
              <a:gd name="T22" fmla="*/ 289737 w 649"/>
              <a:gd name="T23" fmla="*/ 59267 h 531"/>
              <a:gd name="T24" fmla="*/ 289737 w 649"/>
              <a:gd name="T25" fmla="*/ 59267 h 531"/>
              <a:gd name="T26" fmla="*/ 118918 w 649"/>
              <a:gd name="T27" fmla="*/ 229533 h 531"/>
              <a:gd name="T28" fmla="*/ 96747 w 649"/>
              <a:gd name="T29" fmla="*/ 229533 h 531"/>
              <a:gd name="T30" fmla="*/ 29730 w 649"/>
              <a:gd name="T31" fmla="*/ 162732 h 531"/>
              <a:gd name="T32" fmla="*/ 29730 w 649"/>
              <a:gd name="T33" fmla="*/ 140633 h 531"/>
              <a:gd name="T34" fmla="*/ 59459 w 649"/>
              <a:gd name="T35" fmla="*/ 140633 h 531"/>
              <a:gd name="T36" fmla="*/ 104305 w 649"/>
              <a:gd name="T37" fmla="*/ 185334 h 531"/>
              <a:gd name="T38" fmla="*/ 267062 w 649"/>
              <a:gd name="T39" fmla="*/ 29633 h 531"/>
              <a:gd name="T40" fmla="*/ 289737 w 649"/>
              <a:gd name="T41" fmla="*/ 29633 h 531"/>
              <a:gd name="T42" fmla="*/ 289737 w 649"/>
              <a:gd name="T43" fmla="*/ 59267 h 5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49" h="531">
                <a:moveTo>
                  <a:pt x="604" y="30"/>
                </a:moveTo>
                <a:lnTo>
                  <a:pt x="604" y="30"/>
                </a:lnTo>
                <a:cubicBezTo>
                  <a:pt x="575" y="0"/>
                  <a:pt x="530" y="0"/>
                  <a:pt x="501" y="30"/>
                </a:cubicBezTo>
                <a:cubicBezTo>
                  <a:pt x="207" y="324"/>
                  <a:pt x="207" y="324"/>
                  <a:pt x="207" y="324"/>
                </a:cubicBezTo>
                <a:cubicBezTo>
                  <a:pt x="148" y="251"/>
                  <a:pt x="148" y="251"/>
                  <a:pt x="148" y="251"/>
                </a:cubicBezTo>
                <a:cubicBezTo>
                  <a:pt x="103" y="207"/>
                  <a:pt x="59" y="207"/>
                  <a:pt x="30" y="251"/>
                </a:cubicBezTo>
                <a:cubicBezTo>
                  <a:pt x="0" y="280"/>
                  <a:pt x="0" y="324"/>
                  <a:pt x="30" y="369"/>
                </a:cubicBezTo>
                <a:cubicBezTo>
                  <a:pt x="162" y="486"/>
                  <a:pt x="162" y="486"/>
                  <a:pt x="162" y="486"/>
                </a:cubicBezTo>
                <a:cubicBezTo>
                  <a:pt x="192" y="530"/>
                  <a:pt x="236" y="530"/>
                  <a:pt x="266" y="486"/>
                </a:cubicBezTo>
                <a:cubicBezTo>
                  <a:pt x="604" y="148"/>
                  <a:pt x="604" y="148"/>
                  <a:pt x="604" y="148"/>
                </a:cubicBezTo>
                <a:cubicBezTo>
                  <a:pt x="648" y="118"/>
                  <a:pt x="648" y="59"/>
                  <a:pt x="604" y="30"/>
                </a:cubicBezTo>
                <a:close/>
                <a:moveTo>
                  <a:pt x="575" y="118"/>
                </a:moveTo>
                <a:lnTo>
                  <a:pt x="575" y="118"/>
                </a:lnTo>
                <a:cubicBezTo>
                  <a:pt x="575" y="118"/>
                  <a:pt x="251" y="457"/>
                  <a:pt x="236" y="457"/>
                </a:cubicBezTo>
                <a:cubicBezTo>
                  <a:pt x="221" y="471"/>
                  <a:pt x="207" y="471"/>
                  <a:pt x="192" y="457"/>
                </a:cubicBezTo>
                <a:lnTo>
                  <a:pt x="59" y="324"/>
                </a:lnTo>
                <a:cubicBezTo>
                  <a:pt x="45" y="310"/>
                  <a:pt x="45" y="295"/>
                  <a:pt x="59" y="280"/>
                </a:cubicBezTo>
                <a:cubicBezTo>
                  <a:pt x="74" y="265"/>
                  <a:pt x="103" y="265"/>
                  <a:pt x="118" y="280"/>
                </a:cubicBezTo>
                <a:cubicBezTo>
                  <a:pt x="207" y="369"/>
                  <a:pt x="207" y="369"/>
                  <a:pt x="207" y="369"/>
                </a:cubicBezTo>
                <a:cubicBezTo>
                  <a:pt x="530" y="59"/>
                  <a:pt x="530" y="59"/>
                  <a:pt x="530" y="59"/>
                </a:cubicBezTo>
                <a:cubicBezTo>
                  <a:pt x="545" y="45"/>
                  <a:pt x="560" y="45"/>
                  <a:pt x="575" y="59"/>
                </a:cubicBezTo>
                <a:cubicBezTo>
                  <a:pt x="604" y="74"/>
                  <a:pt x="604" y="103"/>
                  <a:pt x="575" y="11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3804" name="Freeform 33"/>
          <p:cNvSpPr>
            <a:spLocks noChangeArrowheads="1"/>
          </p:cNvSpPr>
          <p:nvPr/>
        </p:nvSpPr>
        <p:spPr bwMode="auto">
          <a:xfrm>
            <a:off x="17579975" y="10455275"/>
            <a:ext cx="327025" cy="266700"/>
          </a:xfrm>
          <a:custGeom>
            <a:avLst/>
            <a:gdLst>
              <a:gd name="T0" fmla="*/ 304350 w 649"/>
              <a:gd name="T1" fmla="*/ 15068 h 531"/>
              <a:gd name="T2" fmla="*/ 304350 w 649"/>
              <a:gd name="T3" fmla="*/ 15068 h 531"/>
              <a:gd name="T4" fmla="*/ 252449 w 649"/>
              <a:gd name="T5" fmla="*/ 15068 h 531"/>
              <a:gd name="T6" fmla="*/ 104305 w 649"/>
              <a:gd name="T7" fmla="*/ 162732 h 531"/>
              <a:gd name="T8" fmla="*/ 74576 w 649"/>
              <a:gd name="T9" fmla="*/ 126067 h 531"/>
              <a:gd name="T10" fmla="*/ 15117 w 649"/>
              <a:gd name="T11" fmla="*/ 126067 h 531"/>
              <a:gd name="T12" fmla="*/ 15117 w 649"/>
              <a:gd name="T13" fmla="*/ 185334 h 531"/>
              <a:gd name="T14" fmla="*/ 81630 w 649"/>
              <a:gd name="T15" fmla="*/ 244098 h 531"/>
              <a:gd name="T16" fmla="*/ 134035 w 649"/>
              <a:gd name="T17" fmla="*/ 244098 h 531"/>
              <a:gd name="T18" fmla="*/ 304350 w 649"/>
              <a:gd name="T19" fmla="*/ 74334 h 531"/>
              <a:gd name="T20" fmla="*/ 304350 w 649"/>
              <a:gd name="T21" fmla="*/ 15068 h 531"/>
              <a:gd name="T22" fmla="*/ 289737 w 649"/>
              <a:gd name="T23" fmla="*/ 59267 h 531"/>
              <a:gd name="T24" fmla="*/ 289737 w 649"/>
              <a:gd name="T25" fmla="*/ 59267 h 531"/>
              <a:gd name="T26" fmla="*/ 118918 w 649"/>
              <a:gd name="T27" fmla="*/ 229533 h 531"/>
              <a:gd name="T28" fmla="*/ 96747 w 649"/>
              <a:gd name="T29" fmla="*/ 229533 h 531"/>
              <a:gd name="T30" fmla="*/ 29730 w 649"/>
              <a:gd name="T31" fmla="*/ 162732 h 531"/>
              <a:gd name="T32" fmla="*/ 29730 w 649"/>
              <a:gd name="T33" fmla="*/ 140633 h 531"/>
              <a:gd name="T34" fmla="*/ 59459 w 649"/>
              <a:gd name="T35" fmla="*/ 140633 h 531"/>
              <a:gd name="T36" fmla="*/ 104305 w 649"/>
              <a:gd name="T37" fmla="*/ 185334 h 531"/>
              <a:gd name="T38" fmla="*/ 267062 w 649"/>
              <a:gd name="T39" fmla="*/ 29633 h 531"/>
              <a:gd name="T40" fmla="*/ 289737 w 649"/>
              <a:gd name="T41" fmla="*/ 29633 h 531"/>
              <a:gd name="T42" fmla="*/ 289737 w 649"/>
              <a:gd name="T43" fmla="*/ 59267 h 5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49" h="531">
                <a:moveTo>
                  <a:pt x="604" y="30"/>
                </a:moveTo>
                <a:lnTo>
                  <a:pt x="604" y="30"/>
                </a:lnTo>
                <a:cubicBezTo>
                  <a:pt x="575" y="0"/>
                  <a:pt x="530" y="0"/>
                  <a:pt x="501" y="30"/>
                </a:cubicBezTo>
                <a:cubicBezTo>
                  <a:pt x="207" y="324"/>
                  <a:pt x="207" y="324"/>
                  <a:pt x="207" y="324"/>
                </a:cubicBezTo>
                <a:cubicBezTo>
                  <a:pt x="148" y="251"/>
                  <a:pt x="148" y="251"/>
                  <a:pt x="148" y="251"/>
                </a:cubicBezTo>
                <a:cubicBezTo>
                  <a:pt x="103" y="207"/>
                  <a:pt x="59" y="207"/>
                  <a:pt x="30" y="251"/>
                </a:cubicBezTo>
                <a:cubicBezTo>
                  <a:pt x="0" y="280"/>
                  <a:pt x="0" y="324"/>
                  <a:pt x="30" y="369"/>
                </a:cubicBezTo>
                <a:cubicBezTo>
                  <a:pt x="162" y="486"/>
                  <a:pt x="162" y="486"/>
                  <a:pt x="162" y="486"/>
                </a:cubicBezTo>
                <a:cubicBezTo>
                  <a:pt x="192" y="530"/>
                  <a:pt x="236" y="530"/>
                  <a:pt x="266" y="486"/>
                </a:cubicBezTo>
                <a:cubicBezTo>
                  <a:pt x="604" y="148"/>
                  <a:pt x="604" y="148"/>
                  <a:pt x="604" y="148"/>
                </a:cubicBezTo>
                <a:cubicBezTo>
                  <a:pt x="648" y="118"/>
                  <a:pt x="648" y="59"/>
                  <a:pt x="604" y="30"/>
                </a:cubicBezTo>
                <a:close/>
                <a:moveTo>
                  <a:pt x="575" y="118"/>
                </a:moveTo>
                <a:lnTo>
                  <a:pt x="575" y="118"/>
                </a:lnTo>
                <a:cubicBezTo>
                  <a:pt x="575" y="118"/>
                  <a:pt x="251" y="457"/>
                  <a:pt x="236" y="457"/>
                </a:cubicBezTo>
                <a:cubicBezTo>
                  <a:pt x="221" y="471"/>
                  <a:pt x="207" y="471"/>
                  <a:pt x="192" y="457"/>
                </a:cubicBezTo>
                <a:lnTo>
                  <a:pt x="59" y="324"/>
                </a:lnTo>
                <a:cubicBezTo>
                  <a:pt x="45" y="310"/>
                  <a:pt x="45" y="295"/>
                  <a:pt x="59" y="280"/>
                </a:cubicBezTo>
                <a:cubicBezTo>
                  <a:pt x="74" y="265"/>
                  <a:pt x="103" y="265"/>
                  <a:pt x="118" y="280"/>
                </a:cubicBezTo>
                <a:cubicBezTo>
                  <a:pt x="207" y="369"/>
                  <a:pt x="207" y="369"/>
                  <a:pt x="207" y="369"/>
                </a:cubicBezTo>
                <a:cubicBezTo>
                  <a:pt x="530" y="59"/>
                  <a:pt x="530" y="59"/>
                  <a:pt x="530" y="59"/>
                </a:cubicBezTo>
                <a:cubicBezTo>
                  <a:pt x="545" y="45"/>
                  <a:pt x="560" y="45"/>
                  <a:pt x="575" y="59"/>
                </a:cubicBezTo>
                <a:cubicBezTo>
                  <a:pt x="604" y="74"/>
                  <a:pt x="604" y="103"/>
                  <a:pt x="575" y="11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3805" name="Freeform 33"/>
          <p:cNvSpPr>
            <a:spLocks noChangeArrowheads="1"/>
          </p:cNvSpPr>
          <p:nvPr/>
        </p:nvSpPr>
        <p:spPr bwMode="auto">
          <a:xfrm>
            <a:off x="17579975" y="8047038"/>
            <a:ext cx="327025" cy="266700"/>
          </a:xfrm>
          <a:custGeom>
            <a:avLst/>
            <a:gdLst>
              <a:gd name="T0" fmla="*/ 304350 w 649"/>
              <a:gd name="T1" fmla="*/ 15068 h 531"/>
              <a:gd name="T2" fmla="*/ 304350 w 649"/>
              <a:gd name="T3" fmla="*/ 15068 h 531"/>
              <a:gd name="T4" fmla="*/ 252449 w 649"/>
              <a:gd name="T5" fmla="*/ 15068 h 531"/>
              <a:gd name="T6" fmla="*/ 104305 w 649"/>
              <a:gd name="T7" fmla="*/ 162732 h 531"/>
              <a:gd name="T8" fmla="*/ 74576 w 649"/>
              <a:gd name="T9" fmla="*/ 126067 h 531"/>
              <a:gd name="T10" fmla="*/ 15117 w 649"/>
              <a:gd name="T11" fmla="*/ 126067 h 531"/>
              <a:gd name="T12" fmla="*/ 15117 w 649"/>
              <a:gd name="T13" fmla="*/ 185334 h 531"/>
              <a:gd name="T14" fmla="*/ 81630 w 649"/>
              <a:gd name="T15" fmla="*/ 244098 h 531"/>
              <a:gd name="T16" fmla="*/ 134035 w 649"/>
              <a:gd name="T17" fmla="*/ 244098 h 531"/>
              <a:gd name="T18" fmla="*/ 304350 w 649"/>
              <a:gd name="T19" fmla="*/ 74334 h 531"/>
              <a:gd name="T20" fmla="*/ 304350 w 649"/>
              <a:gd name="T21" fmla="*/ 15068 h 531"/>
              <a:gd name="T22" fmla="*/ 289737 w 649"/>
              <a:gd name="T23" fmla="*/ 59267 h 531"/>
              <a:gd name="T24" fmla="*/ 289737 w 649"/>
              <a:gd name="T25" fmla="*/ 59267 h 531"/>
              <a:gd name="T26" fmla="*/ 118918 w 649"/>
              <a:gd name="T27" fmla="*/ 229533 h 531"/>
              <a:gd name="T28" fmla="*/ 96747 w 649"/>
              <a:gd name="T29" fmla="*/ 229533 h 531"/>
              <a:gd name="T30" fmla="*/ 29730 w 649"/>
              <a:gd name="T31" fmla="*/ 162732 h 531"/>
              <a:gd name="T32" fmla="*/ 29730 w 649"/>
              <a:gd name="T33" fmla="*/ 140633 h 531"/>
              <a:gd name="T34" fmla="*/ 59459 w 649"/>
              <a:gd name="T35" fmla="*/ 140633 h 531"/>
              <a:gd name="T36" fmla="*/ 104305 w 649"/>
              <a:gd name="T37" fmla="*/ 185334 h 531"/>
              <a:gd name="T38" fmla="*/ 267062 w 649"/>
              <a:gd name="T39" fmla="*/ 29633 h 531"/>
              <a:gd name="T40" fmla="*/ 289737 w 649"/>
              <a:gd name="T41" fmla="*/ 29633 h 531"/>
              <a:gd name="T42" fmla="*/ 289737 w 649"/>
              <a:gd name="T43" fmla="*/ 59267 h 5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49" h="531">
                <a:moveTo>
                  <a:pt x="604" y="30"/>
                </a:moveTo>
                <a:lnTo>
                  <a:pt x="604" y="30"/>
                </a:lnTo>
                <a:cubicBezTo>
                  <a:pt x="575" y="0"/>
                  <a:pt x="530" y="0"/>
                  <a:pt x="501" y="30"/>
                </a:cubicBezTo>
                <a:cubicBezTo>
                  <a:pt x="207" y="324"/>
                  <a:pt x="207" y="324"/>
                  <a:pt x="207" y="324"/>
                </a:cubicBezTo>
                <a:cubicBezTo>
                  <a:pt x="148" y="251"/>
                  <a:pt x="148" y="251"/>
                  <a:pt x="148" y="251"/>
                </a:cubicBezTo>
                <a:cubicBezTo>
                  <a:pt x="103" y="207"/>
                  <a:pt x="59" y="207"/>
                  <a:pt x="30" y="251"/>
                </a:cubicBezTo>
                <a:cubicBezTo>
                  <a:pt x="0" y="280"/>
                  <a:pt x="0" y="324"/>
                  <a:pt x="30" y="369"/>
                </a:cubicBezTo>
                <a:cubicBezTo>
                  <a:pt x="162" y="486"/>
                  <a:pt x="162" y="486"/>
                  <a:pt x="162" y="486"/>
                </a:cubicBezTo>
                <a:cubicBezTo>
                  <a:pt x="192" y="530"/>
                  <a:pt x="236" y="530"/>
                  <a:pt x="266" y="486"/>
                </a:cubicBezTo>
                <a:cubicBezTo>
                  <a:pt x="604" y="148"/>
                  <a:pt x="604" y="148"/>
                  <a:pt x="604" y="148"/>
                </a:cubicBezTo>
                <a:cubicBezTo>
                  <a:pt x="648" y="118"/>
                  <a:pt x="648" y="59"/>
                  <a:pt x="604" y="30"/>
                </a:cubicBezTo>
                <a:close/>
                <a:moveTo>
                  <a:pt x="575" y="118"/>
                </a:moveTo>
                <a:lnTo>
                  <a:pt x="575" y="118"/>
                </a:lnTo>
                <a:cubicBezTo>
                  <a:pt x="575" y="118"/>
                  <a:pt x="251" y="457"/>
                  <a:pt x="236" y="457"/>
                </a:cubicBezTo>
                <a:cubicBezTo>
                  <a:pt x="221" y="471"/>
                  <a:pt x="207" y="471"/>
                  <a:pt x="192" y="457"/>
                </a:cubicBezTo>
                <a:lnTo>
                  <a:pt x="59" y="324"/>
                </a:lnTo>
                <a:cubicBezTo>
                  <a:pt x="45" y="310"/>
                  <a:pt x="45" y="295"/>
                  <a:pt x="59" y="280"/>
                </a:cubicBezTo>
                <a:cubicBezTo>
                  <a:pt x="74" y="265"/>
                  <a:pt x="103" y="265"/>
                  <a:pt x="118" y="280"/>
                </a:cubicBezTo>
                <a:cubicBezTo>
                  <a:pt x="207" y="369"/>
                  <a:pt x="207" y="369"/>
                  <a:pt x="207" y="369"/>
                </a:cubicBezTo>
                <a:cubicBezTo>
                  <a:pt x="530" y="59"/>
                  <a:pt x="530" y="59"/>
                  <a:pt x="530" y="59"/>
                </a:cubicBezTo>
                <a:cubicBezTo>
                  <a:pt x="545" y="45"/>
                  <a:pt x="560" y="45"/>
                  <a:pt x="575" y="59"/>
                </a:cubicBezTo>
                <a:cubicBezTo>
                  <a:pt x="604" y="74"/>
                  <a:pt x="604" y="103"/>
                  <a:pt x="575" y="11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64" name="Rectangle 63"/>
          <p:cNvSpPr/>
          <p:nvPr/>
        </p:nvSpPr>
        <p:spPr>
          <a:xfrm>
            <a:off x="12357100" y="3960813"/>
            <a:ext cx="4721225" cy="7583487"/>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43797" tIns="121899" rIns="243797" bIns="121899" anchor="ctr"/>
          <a:lstStyle/>
          <a:p>
            <a:pPr algn="ct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33807" name="TextBox 64"/>
          <p:cNvSpPr txBox="1">
            <a:spLocks noChangeArrowheads="1"/>
          </p:cNvSpPr>
          <p:nvPr/>
        </p:nvSpPr>
        <p:spPr bwMode="auto">
          <a:xfrm>
            <a:off x="13498513" y="6726238"/>
            <a:ext cx="2438400"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738"/>
              </a:lnSpc>
              <a:spcAft>
                <a:spcPts val="3200"/>
              </a:spcAft>
            </a:pPr>
            <a:r>
              <a:rPr lang="en-US" altLang="en-US" sz="3200" b="1">
                <a:latin typeface="微软雅黑" panose="020B0503020204020204" pitchFamily="34" charset="-122"/>
                <a:ea typeface="微软雅黑" panose="020B0503020204020204" pitchFamily="34" charset="-122"/>
              </a:rPr>
              <a:t>点此添加内容</a:t>
            </a:r>
          </a:p>
        </p:txBody>
      </p:sp>
      <p:sp>
        <p:nvSpPr>
          <p:cNvPr id="66" name="Oval 65"/>
          <p:cNvSpPr/>
          <p:nvPr/>
        </p:nvSpPr>
        <p:spPr>
          <a:xfrm>
            <a:off x="13790613" y="4430713"/>
            <a:ext cx="1814512" cy="1814512"/>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33809" name="TextBox 66"/>
          <p:cNvSpPr txBox="1">
            <a:spLocks noChangeArrowheads="1"/>
          </p:cNvSpPr>
          <p:nvPr/>
        </p:nvSpPr>
        <p:spPr bwMode="auto">
          <a:xfrm>
            <a:off x="13055600" y="7821613"/>
            <a:ext cx="4022725"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463"/>
              </a:lnSpc>
            </a:pPr>
            <a:r>
              <a:rPr lang="en-US" altLang="en-US" sz="2500">
                <a:latin typeface="微软雅黑" panose="020B0503020204020204" pitchFamily="34" charset="-122"/>
                <a:ea typeface="微软雅黑" panose="020B0503020204020204" pitchFamily="34" charset="-122"/>
              </a:rPr>
              <a:t>单击此处添加文字</a:t>
            </a:r>
          </a:p>
        </p:txBody>
      </p:sp>
      <p:sp>
        <p:nvSpPr>
          <p:cNvPr id="33810" name="TextBox 67"/>
          <p:cNvSpPr txBox="1">
            <a:spLocks noChangeArrowheads="1"/>
          </p:cNvSpPr>
          <p:nvPr/>
        </p:nvSpPr>
        <p:spPr bwMode="auto">
          <a:xfrm>
            <a:off x="13055600" y="9015413"/>
            <a:ext cx="4022725"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463"/>
              </a:lnSpc>
            </a:pPr>
            <a:r>
              <a:rPr lang="en-US" altLang="en-US" sz="2500">
                <a:latin typeface="微软雅黑" panose="020B0503020204020204" pitchFamily="34" charset="-122"/>
                <a:ea typeface="微软雅黑" panose="020B0503020204020204" pitchFamily="34" charset="-122"/>
              </a:rPr>
              <a:t>单击此处添加文字</a:t>
            </a:r>
          </a:p>
        </p:txBody>
      </p:sp>
      <p:sp>
        <p:nvSpPr>
          <p:cNvPr id="33811" name="TextBox 68"/>
          <p:cNvSpPr txBox="1">
            <a:spLocks noChangeArrowheads="1"/>
          </p:cNvSpPr>
          <p:nvPr/>
        </p:nvSpPr>
        <p:spPr bwMode="auto">
          <a:xfrm>
            <a:off x="13055600" y="10209213"/>
            <a:ext cx="4022725"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463"/>
              </a:lnSpc>
            </a:pPr>
            <a:r>
              <a:rPr lang="en-US" altLang="en-US" sz="2500">
                <a:latin typeface="微软雅黑" panose="020B0503020204020204" pitchFamily="34" charset="-122"/>
                <a:ea typeface="微软雅黑" panose="020B0503020204020204" pitchFamily="34" charset="-122"/>
              </a:rPr>
              <a:t>单击此处添加文字</a:t>
            </a:r>
          </a:p>
        </p:txBody>
      </p:sp>
      <p:cxnSp>
        <p:nvCxnSpPr>
          <p:cNvPr id="70" name="Straight Connector 69"/>
          <p:cNvCxnSpPr/>
          <p:nvPr/>
        </p:nvCxnSpPr>
        <p:spPr>
          <a:xfrm>
            <a:off x="12900025" y="7423150"/>
            <a:ext cx="3886200" cy="0"/>
          </a:xfrm>
          <a:prstGeom prst="line">
            <a:avLst/>
          </a:prstGeom>
          <a:ln w="12700">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sp>
        <p:nvSpPr>
          <p:cNvPr id="33813" name="Freeform 33"/>
          <p:cNvSpPr>
            <a:spLocks noChangeArrowheads="1"/>
          </p:cNvSpPr>
          <p:nvPr/>
        </p:nvSpPr>
        <p:spPr bwMode="auto">
          <a:xfrm>
            <a:off x="12544425" y="9228138"/>
            <a:ext cx="327025" cy="266700"/>
          </a:xfrm>
          <a:custGeom>
            <a:avLst/>
            <a:gdLst>
              <a:gd name="T0" fmla="*/ 304350 w 649"/>
              <a:gd name="T1" fmla="*/ 15068 h 531"/>
              <a:gd name="T2" fmla="*/ 304350 w 649"/>
              <a:gd name="T3" fmla="*/ 15068 h 531"/>
              <a:gd name="T4" fmla="*/ 252449 w 649"/>
              <a:gd name="T5" fmla="*/ 15068 h 531"/>
              <a:gd name="T6" fmla="*/ 104305 w 649"/>
              <a:gd name="T7" fmla="*/ 162732 h 531"/>
              <a:gd name="T8" fmla="*/ 74576 w 649"/>
              <a:gd name="T9" fmla="*/ 126067 h 531"/>
              <a:gd name="T10" fmla="*/ 15117 w 649"/>
              <a:gd name="T11" fmla="*/ 126067 h 531"/>
              <a:gd name="T12" fmla="*/ 15117 w 649"/>
              <a:gd name="T13" fmla="*/ 185334 h 531"/>
              <a:gd name="T14" fmla="*/ 81630 w 649"/>
              <a:gd name="T15" fmla="*/ 244098 h 531"/>
              <a:gd name="T16" fmla="*/ 134035 w 649"/>
              <a:gd name="T17" fmla="*/ 244098 h 531"/>
              <a:gd name="T18" fmla="*/ 304350 w 649"/>
              <a:gd name="T19" fmla="*/ 74334 h 531"/>
              <a:gd name="T20" fmla="*/ 304350 w 649"/>
              <a:gd name="T21" fmla="*/ 15068 h 531"/>
              <a:gd name="T22" fmla="*/ 289737 w 649"/>
              <a:gd name="T23" fmla="*/ 59267 h 531"/>
              <a:gd name="T24" fmla="*/ 289737 w 649"/>
              <a:gd name="T25" fmla="*/ 59267 h 531"/>
              <a:gd name="T26" fmla="*/ 118918 w 649"/>
              <a:gd name="T27" fmla="*/ 229533 h 531"/>
              <a:gd name="T28" fmla="*/ 96747 w 649"/>
              <a:gd name="T29" fmla="*/ 229533 h 531"/>
              <a:gd name="T30" fmla="*/ 29730 w 649"/>
              <a:gd name="T31" fmla="*/ 162732 h 531"/>
              <a:gd name="T32" fmla="*/ 29730 w 649"/>
              <a:gd name="T33" fmla="*/ 140633 h 531"/>
              <a:gd name="T34" fmla="*/ 59459 w 649"/>
              <a:gd name="T35" fmla="*/ 140633 h 531"/>
              <a:gd name="T36" fmla="*/ 104305 w 649"/>
              <a:gd name="T37" fmla="*/ 185334 h 531"/>
              <a:gd name="T38" fmla="*/ 267062 w 649"/>
              <a:gd name="T39" fmla="*/ 29633 h 531"/>
              <a:gd name="T40" fmla="*/ 289737 w 649"/>
              <a:gd name="T41" fmla="*/ 29633 h 531"/>
              <a:gd name="T42" fmla="*/ 289737 w 649"/>
              <a:gd name="T43" fmla="*/ 59267 h 5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49" h="531">
                <a:moveTo>
                  <a:pt x="604" y="30"/>
                </a:moveTo>
                <a:lnTo>
                  <a:pt x="604" y="30"/>
                </a:lnTo>
                <a:cubicBezTo>
                  <a:pt x="575" y="0"/>
                  <a:pt x="530" y="0"/>
                  <a:pt x="501" y="30"/>
                </a:cubicBezTo>
                <a:cubicBezTo>
                  <a:pt x="207" y="324"/>
                  <a:pt x="207" y="324"/>
                  <a:pt x="207" y="324"/>
                </a:cubicBezTo>
                <a:cubicBezTo>
                  <a:pt x="148" y="251"/>
                  <a:pt x="148" y="251"/>
                  <a:pt x="148" y="251"/>
                </a:cubicBezTo>
                <a:cubicBezTo>
                  <a:pt x="103" y="207"/>
                  <a:pt x="59" y="207"/>
                  <a:pt x="30" y="251"/>
                </a:cubicBezTo>
                <a:cubicBezTo>
                  <a:pt x="0" y="280"/>
                  <a:pt x="0" y="324"/>
                  <a:pt x="30" y="369"/>
                </a:cubicBezTo>
                <a:cubicBezTo>
                  <a:pt x="162" y="486"/>
                  <a:pt x="162" y="486"/>
                  <a:pt x="162" y="486"/>
                </a:cubicBezTo>
                <a:cubicBezTo>
                  <a:pt x="192" y="530"/>
                  <a:pt x="236" y="530"/>
                  <a:pt x="266" y="486"/>
                </a:cubicBezTo>
                <a:cubicBezTo>
                  <a:pt x="604" y="148"/>
                  <a:pt x="604" y="148"/>
                  <a:pt x="604" y="148"/>
                </a:cubicBezTo>
                <a:cubicBezTo>
                  <a:pt x="648" y="118"/>
                  <a:pt x="648" y="59"/>
                  <a:pt x="604" y="30"/>
                </a:cubicBezTo>
                <a:close/>
                <a:moveTo>
                  <a:pt x="575" y="118"/>
                </a:moveTo>
                <a:lnTo>
                  <a:pt x="575" y="118"/>
                </a:lnTo>
                <a:cubicBezTo>
                  <a:pt x="575" y="118"/>
                  <a:pt x="251" y="457"/>
                  <a:pt x="236" y="457"/>
                </a:cubicBezTo>
                <a:cubicBezTo>
                  <a:pt x="221" y="471"/>
                  <a:pt x="207" y="471"/>
                  <a:pt x="192" y="457"/>
                </a:cubicBezTo>
                <a:lnTo>
                  <a:pt x="59" y="324"/>
                </a:lnTo>
                <a:cubicBezTo>
                  <a:pt x="45" y="310"/>
                  <a:pt x="45" y="295"/>
                  <a:pt x="59" y="280"/>
                </a:cubicBezTo>
                <a:cubicBezTo>
                  <a:pt x="74" y="265"/>
                  <a:pt x="103" y="265"/>
                  <a:pt x="118" y="280"/>
                </a:cubicBezTo>
                <a:cubicBezTo>
                  <a:pt x="207" y="369"/>
                  <a:pt x="207" y="369"/>
                  <a:pt x="207" y="369"/>
                </a:cubicBezTo>
                <a:cubicBezTo>
                  <a:pt x="530" y="59"/>
                  <a:pt x="530" y="59"/>
                  <a:pt x="530" y="59"/>
                </a:cubicBezTo>
                <a:cubicBezTo>
                  <a:pt x="545" y="45"/>
                  <a:pt x="560" y="45"/>
                  <a:pt x="575" y="59"/>
                </a:cubicBezTo>
                <a:cubicBezTo>
                  <a:pt x="604" y="74"/>
                  <a:pt x="604" y="103"/>
                  <a:pt x="575" y="11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3814" name="Freeform 33"/>
          <p:cNvSpPr>
            <a:spLocks noChangeArrowheads="1"/>
          </p:cNvSpPr>
          <p:nvPr/>
        </p:nvSpPr>
        <p:spPr bwMode="auto">
          <a:xfrm>
            <a:off x="12544425" y="10455275"/>
            <a:ext cx="327025" cy="266700"/>
          </a:xfrm>
          <a:custGeom>
            <a:avLst/>
            <a:gdLst>
              <a:gd name="T0" fmla="*/ 304350 w 649"/>
              <a:gd name="T1" fmla="*/ 15068 h 531"/>
              <a:gd name="T2" fmla="*/ 304350 w 649"/>
              <a:gd name="T3" fmla="*/ 15068 h 531"/>
              <a:gd name="T4" fmla="*/ 252449 w 649"/>
              <a:gd name="T5" fmla="*/ 15068 h 531"/>
              <a:gd name="T6" fmla="*/ 104305 w 649"/>
              <a:gd name="T7" fmla="*/ 162732 h 531"/>
              <a:gd name="T8" fmla="*/ 74576 w 649"/>
              <a:gd name="T9" fmla="*/ 126067 h 531"/>
              <a:gd name="T10" fmla="*/ 15117 w 649"/>
              <a:gd name="T11" fmla="*/ 126067 h 531"/>
              <a:gd name="T12" fmla="*/ 15117 w 649"/>
              <a:gd name="T13" fmla="*/ 185334 h 531"/>
              <a:gd name="T14" fmla="*/ 81630 w 649"/>
              <a:gd name="T15" fmla="*/ 244098 h 531"/>
              <a:gd name="T16" fmla="*/ 134035 w 649"/>
              <a:gd name="T17" fmla="*/ 244098 h 531"/>
              <a:gd name="T18" fmla="*/ 304350 w 649"/>
              <a:gd name="T19" fmla="*/ 74334 h 531"/>
              <a:gd name="T20" fmla="*/ 304350 w 649"/>
              <a:gd name="T21" fmla="*/ 15068 h 531"/>
              <a:gd name="T22" fmla="*/ 289737 w 649"/>
              <a:gd name="T23" fmla="*/ 59267 h 531"/>
              <a:gd name="T24" fmla="*/ 289737 w 649"/>
              <a:gd name="T25" fmla="*/ 59267 h 531"/>
              <a:gd name="T26" fmla="*/ 118918 w 649"/>
              <a:gd name="T27" fmla="*/ 229533 h 531"/>
              <a:gd name="T28" fmla="*/ 96747 w 649"/>
              <a:gd name="T29" fmla="*/ 229533 h 531"/>
              <a:gd name="T30" fmla="*/ 29730 w 649"/>
              <a:gd name="T31" fmla="*/ 162732 h 531"/>
              <a:gd name="T32" fmla="*/ 29730 w 649"/>
              <a:gd name="T33" fmla="*/ 140633 h 531"/>
              <a:gd name="T34" fmla="*/ 59459 w 649"/>
              <a:gd name="T35" fmla="*/ 140633 h 531"/>
              <a:gd name="T36" fmla="*/ 104305 w 649"/>
              <a:gd name="T37" fmla="*/ 185334 h 531"/>
              <a:gd name="T38" fmla="*/ 267062 w 649"/>
              <a:gd name="T39" fmla="*/ 29633 h 531"/>
              <a:gd name="T40" fmla="*/ 289737 w 649"/>
              <a:gd name="T41" fmla="*/ 29633 h 531"/>
              <a:gd name="T42" fmla="*/ 289737 w 649"/>
              <a:gd name="T43" fmla="*/ 59267 h 5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49" h="531">
                <a:moveTo>
                  <a:pt x="604" y="30"/>
                </a:moveTo>
                <a:lnTo>
                  <a:pt x="604" y="30"/>
                </a:lnTo>
                <a:cubicBezTo>
                  <a:pt x="575" y="0"/>
                  <a:pt x="530" y="0"/>
                  <a:pt x="501" y="30"/>
                </a:cubicBezTo>
                <a:cubicBezTo>
                  <a:pt x="207" y="324"/>
                  <a:pt x="207" y="324"/>
                  <a:pt x="207" y="324"/>
                </a:cubicBezTo>
                <a:cubicBezTo>
                  <a:pt x="148" y="251"/>
                  <a:pt x="148" y="251"/>
                  <a:pt x="148" y="251"/>
                </a:cubicBezTo>
                <a:cubicBezTo>
                  <a:pt x="103" y="207"/>
                  <a:pt x="59" y="207"/>
                  <a:pt x="30" y="251"/>
                </a:cubicBezTo>
                <a:cubicBezTo>
                  <a:pt x="0" y="280"/>
                  <a:pt x="0" y="324"/>
                  <a:pt x="30" y="369"/>
                </a:cubicBezTo>
                <a:cubicBezTo>
                  <a:pt x="162" y="486"/>
                  <a:pt x="162" y="486"/>
                  <a:pt x="162" y="486"/>
                </a:cubicBezTo>
                <a:cubicBezTo>
                  <a:pt x="192" y="530"/>
                  <a:pt x="236" y="530"/>
                  <a:pt x="266" y="486"/>
                </a:cubicBezTo>
                <a:cubicBezTo>
                  <a:pt x="604" y="148"/>
                  <a:pt x="604" y="148"/>
                  <a:pt x="604" y="148"/>
                </a:cubicBezTo>
                <a:cubicBezTo>
                  <a:pt x="648" y="118"/>
                  <a:pt x="648" y="59"/>
                  <a:pt x="604" y="30"/>
                </a:cubicBezTo>
                <a:close/>
                <a:moveTo>
                  <a:pt x="575" y="118"/>
                </a:moveTo>
                <a:lnTo>
                  <a:pt x="575" y="118"/>
                </a:lnTo>
                <a:cubicBezTo>
                  <a:pt x="575" y="118"/>
                  <a:pt x="251" y="457"/>
                  <a:pt x="236" y="457"/>
                </a:cubicBezTo>
                <a:cubicBezTo>
                  <a:pt x="221" y="471"/>
                  <a:pt x="207" y="471"/>
                  <a:pt x="192" y="457"/>
                </a:cubicBezTo>
                <a:lnTo>
                  <a:pt x="59" y="324"/>
                </a:lnTo>
                <a:cubicBezTo>
                  <a:pt x="45" y="310"/>
                  <a:pt x="45" y="295"/>
                  <a:pt x="59" y="280"/>
                </a:cubicBezTo>
                <a:cubicBezTo>
                  <a:pt x="74" y="265"/>
                  <a:pt x="103" y="265"/>
                  <a:pt x="118" y="280"/>
                </a:cubicBezTo>
                <a:cubicBezTo>
                  <a:pt x="207" y="369"/>
                  <a:pt x="207" y="369"/>
                  <a:pt x="207" y="369"/>
                </a:cubicBezTo>
                <a:cubicBezTo>
                  <a:pt x="530" y="59"/>
                  <a:pt x="530" y="59"/>
                  <a:pt x="530" y="59"/>
                </a:cubicBezTo>
                <a:cubicBezTo>
                  <a:pt x="545" y="45"/>
                  <a:pt x="560" y="45"/>
                  <a:pt x="575" y="59"/>
                </a:cubicBezTo>
                <a:cubicBezTo>
                  <a:pt x="604" y="74"/>
                  <a:pt x="604" y="103"/>
                  <a:pt x="575" y="11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3815" name="Freeform 33"/>
          <p:cNvSpPr>
            <a:spLocks noChangeArrowheads="1"/>
          </p:cNvSpPr>
          <p:nvPr/>
        </p:nvSpPr>
        <p:spPr bwMode="auto">
          <a:xfrm>
            <a:off x="12544425" y="8047038"/>
            <a:ext cx="327025" cy="266700"/>
          </a:xfrm>
          <a:custGeom>
            <a:avLst/>
            <a:gdLst>
              <a:gd name="T0" fmla="*/ 304350 w 649"/>
              <a:gd name="T1" fmla="*/ 15068 h 531"/>
              <a:gd name="T2" fmla="*/ 304350 w 649"/>
              <a:gd name="T3" fmla="*/ 15068 h 531"/>
              <a:gd name="T4" fmla="*/ 252449 w 649"/>
              <a:gd name="T5" fmla="*/ 15068 h 531"/>
              <a:gd name="T6" fmla="*/ 104305 w 649"/>
              <a:gd name="T7" fmla="*/ 162732 h 531"/>
              <a:gd name="T8" fmla="*/ 74576 w 649"/>
              <a:gd name="T9" fmla="*/ 126067 h 531"/>
              <a:gd name="T10" fmla="*/ 15117 w 649"/>
              <a:gd name="T11" fmla="*/ 126067 h 531"/>
              <a:gd name="T12" fmla="*/ 15117 w 649"/>
              <a:gd name="T13" fmla="*/ 185334 h 531"/>
              <a:gd name="T14" fmla="*/ 81630 w 649"/>
              <a:gd name="T15" fmla="*/ 244098 h 531"/>
              <a:gd name="T16" fmla="*/ 134035 w 649"/>
              <a:gd name="T17" fmla="*/ 244098 h 531"/>
              <a:gd name="T18" fmla="*/ 304350 w 649"/>
              <a:gd name="T19" fmla="*/ 74334 h 531"/>
              <a:gd name="T20" fmla="*/ 304350 w 649"/>
              <a:gd name="T21" fmla="*/ 15068 h 531"/>
              <a:gd name="T22" fmla="*/ 289737 w 649"/>
              <a:gd name="T23" fmla="*/ 59267 h 531"/>
              <a:gd name="T24" fmla="*/ 289737 w 649"/>
              <a:gd name="T25" fmla="*/ 59267 h 531"/>
              <a:gd name="T26" fmla="*/ 118918 w 649"/>
              <a:gd name="T27" fmla="*/ 229533 h 531"/>
              <a:gd name="T28" fmla="*/ 96747 w 649"/>
              <a:gd name="T29" fmla="*/ 229533 h 531"/>
              <a:gd name="T30" fmla="*/ 29730 w 649"/>
              <a:gd name="T31" fmla="*/ 162732 h 531"/>
              <a:gd name="T32" fmla="*/ 29730 w 649"/>
              <a:gd name="T33" fmla="*/ 140633 h 531"/>
              <a:gd name="T34" fmla="*/ 59459 w 649"/>
              <a:gd name="T35" fmla="*/ 140633 h 531"/>
              <a:gd name="T36" fmla="*/ 104305 w 649"/>
              <a:gd name="T37" fmla="*/ 185334 h 531"/>
              <a:gd name="T38" fmla="*/ 267062 w 649"/>
              <a:gd name="T39" fmla="*/ 29633 h 531"/>
              <a:gd name="T40" fmla="*/ 289737 w 649"/>
              <a:gd name="T41" fmla="*/ 29633 h 531"/>
              <a:gd name="T42" fmla="*/ 289737 w 649"/>
              <a:gd name="T43" fmla="*/ 59267 h 5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49" h="531">
                <a:moveTo>
                  <a:pt x="604" y="30"/>
                </a:moveTo>
                <a:lnTo>
                  <a:pt x="604" y="30"/>
                </a:lnTo>
                <a:cubicBezTo>
                  <a:pt x="575" y="0"/>
                  <a:pt x="530" y="0"/>
                  <a:pt x="501" y="30"/>
                </a:cubicBezTo>
                <a:cubicBezTo>
                  <a:pt x="207" y="324"/>
                  <a:pt x="207" y="324"/>
                  <a:pt x="207" y="324"/>
                </a:cubicBezTo>
                <a:cubicBezTo>
                  <a:pt x="148" y="251"/>
                  <a:pt x="148" y="251"/>
                  <a:pt x="148" y="251"/>
                </a:cubicBezTo>
                <a:cubicBezTo>
                  <a:pt x="103" y="207"/>
                  <a:pt x="59" y="207"/>
                  <a:pt x="30" y="251"/>
                </a:cubicBezTo>
                <a:cubicBezTo>
                  <a:pt x="0" y="280"/>
                  <a:pt x="0" y="324"/>
                  <a:pt x="30" y="369"/>
                </a:cubicBezTo>
                <a:cubicBezTo>
                  <a:pt x="162" y="486"/>
                  <a:pt x="162" y="486"/>
                  <a:pt x="162" y="486"/>
                </a:cubicBezTo>
                <a:cubicBezTo>
                  <a:pt x="192" y="530"/>
                  <a:pt x="236" y="530"/>
                  <a:pt x="266" y="486"/>
                </a:cubicBezTo>
                <a:cubicBezTo>
                  <a:pt x="604" y="148"/>
                  <a:pt x="604" y="148"/>
                  <a:pt x="604" y="148"/>
                </a:cubicBezTo>
                <a:cubicBezTo>
                  <a:pt x="648" y="118"/>
                  <a:pt x="648" y="59"/>
                  <a:pt x="604" y="30"/>
                </a:cubicBezTo>
                <a:close/>
                <a:moveTo>
                  <a:pt x="575" y="118"/>
                </a:moveTo>
                <a:lnTo>
                  <a:pt x="575" y="118"/>
                </a:lnTo>
                <a:cubicBezTo>
                  <a:pt x="575" y="118"/>
                  <a:pt x="251" y="457"/>
                  <a:pt x="236" y="457"/>
                </a:cubicBezTo>
                <a:cubicBezTo>
                  <a:pt x="221" y="471"/>
                  <a:pt x="207" y="471"/>
                  <a:pt x="192" y="457"/>
                </a:cubicBezTo>
                <a:lnTo>
                  <a:pt x="59" y="324"/>
                </a:lnTo>
                <a:cubicBezTo>
                  <a:pt x="45" y="310"/>
                  <a:pt x="45" y="295"/>
                  <a:pt x="59" y="280"/>
                </a:cubicBezTo>
                <a:cubicBezTo>
                  <a:pt x="74" y="265"/>
                  <a:pt x="103" y="265"/>
                  <a:pt x="118" y="280"/>
                </a:cubicBezTo>
                <a:cubicBezTo>
                  <a:pt x="207" y="369"/>
                  <a:pt x="207" y="369"/>
                  <a:pt x="207" y="369"/>
                </a:cubicBezTo>
                <a:cubicBezTo>
                  <a:pt x="530" y="59"/>
                  <a:pt x="530" y="59"/>
                  <a:pt x="530" y="59"/>
                </a:cubicBezTo>
                <a:cubicBezTo>
                  <a:pt x="545" y="45"/>
                  <a:pt x="560" y="45"/>
                  <a:pt x="575" y="59"/>
                </a:cubicBezTo>
                <a:cubicBezTo>
                  <a:pt x="604" y="74"/>
                  <a:pt x="604" y="103"/>
                  <a:pt x="575" y="11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81" name="Rectangle 80"/>
          <p:cNvSpPr/>
          <p:nvPr/>
        </p:nvSpPr>
        <p:spPr>
          <a:xfrm>
            <a:off x="7304088" y="3960813"/>
            <a:ext cx="4721225" cy="7583487"/>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43797" tIns="121899" rIns="243797" bIns="121899" anchor="ctr"/>
          <a:lstStyle/>
          <a:p>
            <a:pPr algn="ct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33817" name="TextBox 81"/>
          <p:cNvSpPr txBox="1">
            <a:spLocks noChangeArrowheads="1"/>
          </p:cNvSpPr>
          <p:nvPr/>
        </p:nvSpPr>
        <p:spPr bwMode="auto">
          <a:xfrm>
            <a:off x="8445500" y="6726238"/>
            <a:ext cx="2438400"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738"/>
              </a:lnSpc>
              <a:spcAft>
                <a:spcPts val="3200"/>
              </a:spcAft>
            </a:pPr>
            <a:r>
              <a:rPr lang="en-US" altLang="en-US" sz="3200" b="1">
                <a:latin typeface="微软雅黑" panose="020B0503020204020204" pitchFamily="34" charset="-122"/>
                <a:ea typeface="微软雅黑" panose="020B0503020204020204" pitchFamily="34" charset="-122"/>
              </a:rPr>
              <a:t>点此添加内容</a:t>
            </a:r>
          </a:p>
        </p:txBody>
      </p:sp>
      <p:sp>
        <p:nvSpPr>
          <p:cNvPr id="83" name="Oval 82"/>
          <p:cNvSpPr/>
          <p:nvPr/>
        </p:nvSpPr>
        <p:spPr>
          <a:xfrm>
            <a:off x="8737600" y="4430713"/>
            <a:ext cx="1814513" cy="1814512"/>
          </a:xfrm>
          <a:prstGeom prst="ellipse">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33819" name="TextBox 84"/>
          <p:cNvSpPr txBox="1">
            <a:spLocks noChangeArrowheads="1"/>
          </p:cNvSpPr>
          <p:nvPr/>
        </p:nvSpPr>
        <p:spPr bwMode="auto">
          <a:xfrm>
            <a:off x="8002588" y="7821613"/>
            <a:ext cx="4022725"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463"/>
              </a:lnSpc>
            </a:pPr>
            <a:r>
              <a:rPr lang="en-US" altLang="en-US" sz="2500">
                <a:latin typeface="微软雅黑" panose="020B0503020204020204" pitchFamily="34" charset="-122"/>
                <a:ea typeface="微软雅黑" panose="020B0503020204020204" pitchFamily="34" charset="-122"/>
              </a:rPr>
              <a:t>单击此处添加文字</a:t>
            </a:r>
          </a:p>
        </p:txBody>
      </p:sp>
      <p:sp>
        <p:nvSpPr>
          <p:cNvPr id="33820" name="TextBox 86"/>
          <p:cNvSpPr txBox="1">
            <a:spLocks noChangeArrowheads="1"/>
          </p:cNvSpPr>
          <p:nvPr/>
        </p:nvSpPr>
        <p:spPr bwMode="auto">
          <a:xfrm>
            <a:off x="8002588" y="9015413"/>
            <a:ext cx="4022725"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463"/>
              </a:lnSpc>
            </a:pPr>
            <a:r>
              <a:rPr lang="en-US" altLang="en-US" sz="2500">
                <a:latin typeface="微软雅黑" panose="020B0503020204020204" pitchFamily="34" charset="-122"/>
                <a:ea typeface="微软雅黑" panose="020B0503020204020204" pitchFamily="34" charset="-122"/>
              </a:rPr>
              <a:t>单击此处添加文字</a:t>
            </a:r>
          </a:p>
        </p:txBody>
      </p:sp>
      <p:sp>
        <p:nvSpPr>
          <p:cNvPr id="33821" name="TextBox 87"/>
          <p:cNvSpPr txBox="1">
            <a:spLocks noChangeArrowheads="1"/>
          </p:cNvSpPr>
          <p:nvPr/>
        </p:nvSpPr>
        <p:spPr bwMode="auto">
          <a:xfrm>
            <a:off x="8002588" y="10209213"/>
            <a:ext cx="4022725"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463"/>
              </a:lnSpc>
            </a:pPr>
            <a:r>
              <a:rPr lang="en-US" altLang="en-US" sz="2500">
                <a:latin typeface="微软雅黑" panose="020B0503020204020204" pitchFamily="34" charset="-122"/>
                <a:ea typeface="微软雅黑" panose="020B0503020204020204" pitchFamily="34" charset="-122"/>
              </a:rPr>
              <a:t>单击此处添加文字</a:t>
            </a:r>
          </a:p>
        </p:txBody>
      </p:sp>
      <p:cxnSp>
        <p:nvCxnSpPr>
          <p:cNvPr id="91" name="Straight Connector 90"/>
          <p:cNvCxnSpPr/>
          <p:nvPr/>
        </p:nvCxnSpPr>
        <p:spPr>
          <a:xfrm>
            <a:off x="7847013" y="7423150"/>
            <a:ext cx="3886200" cy="0"/>
          </a:xfrm>
          <a:prstGeom prst="line">
            <a:avLst/>
          </a:prstGeom>
          <a:ln w="12700">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grpSp>
        <p:nvGrpSpPr>
          <p:cNvPr id="33823" name="Group 92"/>
          <p:cNvGrpSpPr>
            <a:grpSpLocks noChangeAspect="1"/>
          </p:cNvGrpSpPr>
          <p:nvPr/>
        </p:nvGrpSpPr>
        <p:grpSpPr bwMode="auto">
          <a:xfrm>
            <a:off x="9228138" y="5014913"/>
            <a:ext cx="874712" cy="715962"/>
            <a:chOff x="9912203" y="5301904"/>
            <a:chExt cx="849196" cy="694072"/>
          </a:xfrm>
        </p:grpSpPr>
        <p:sp>
          <p:nvSpPr>
            <p:cNvPr id="33860" name="Freeform 668"/>
            <p:cNvSpPr>
              <a:spLocks noChangeArrowheads="1"/>
            </p:cNvSpPr>
            <p:nvPr/>
          </p:nvSpPr>
          <p:spPr bwMode="auto">
            <a:xfrm>
              <a:off x="9988375" y="5840798"/>
              <a:ext cx="155170" cy="155178"/>
            </a:xfrm>
            <a:custGeom>
              <a:avLst/>
              <a:gdLst>
                <a:gd name="T0" fmla="*/ 154529 w 242"/>
                <a:gd name="T1" fmla="*/ 77911 h 241"/>
                <a:gd name="T2" fmla="*/ 154529 w 242"/>
                <a:gd name="T3" fmla="*/ 77911 h 241"/>
                <a:gd name="T4" fmla="*/ 76944 w 242"/>
                <a:gd name="T5" fmla="*/ 0 h 241"/>
                <a:gd name="T6" fmla="*/ 0 w 242"/>
                <a:gd name="T7" fmla="*/ 77911 h 241"/>
                <a:gd name="T8" fmla="*/ 76944 w 242"/>
                <a:gd name="T9" fmla="*/ 154534 h 241"/>
                <a:gd name="T10" fmla="*/ 154529 w 242"/>
                <a:gd name="T11" fmla="*/ 77911 h 2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2" h="241">
                  <a:moveTo>
                    <a:pt x="241" y="121"/>
                  </a:moveTo>
                  <a:lnTo>
                    <a:pt x="241" y="121"/>
                  </a:lnTo>
                  <a:cubicBezTo>
                    <a:pt x="241" y="51"/>
                    <a:pt x="191" y="0"/>
                    <a:pt x="120" y="0"/>
                  </a:cubicBezTo>
                  <a:cubicBezTo>
                    <a:pt x="61" y="0"/>
                    <a:pt x="0" y="51"/>
                    <a:pt x="0" y="121"/>
                  </a:cubicBezTo>
                  <a:cubicBezTo>
                    <a:pt x="0" y="181"/>
                    <a:pt x="61" y="240"/>
                    <a:pt x="120" y="240"/>
                  </a:cubicBezTo>
                  <a:cubicBezTo>
                    <a:pt x="191" y="240"/>
                    <a:pt x="241" y="181"/>
                    <a:pt x="241" y="121"/>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3861" name="Freeform 669"/>
            <p:cNvSpPr>
              <a:spLocks noChangeArrowheads="1"/>
            </p:cNvSpPr>
            <p:nvPr/>
          </p:nvSpPr>
          <p:spPr bwMode="auto">
            <a:xfrm>
              <a:off x="10524413" y="5840798"/>
              <a:ext cx="155170" cy="155178"/>
            </a:xfrm>
            <a:custGeom>
              <a:avLst/>
              <a:gdLst>
                <a:gd name="T0" fmla="*/ 154531 w 243"/>
                <a:gd name="T1" fmla="*/ 77911 h 241"/>
                <a:gd name="T2" fmla="*/ 154531 w 243"/>
                <a:gd name="T3" fmla="*/ 77911 h 241"/>
                <a:gd name="T4" fmla="*/ 77266 w 243"/>
                <a:gd name="T5" fmla="*/ 0 h 241"/>
                <a:gd name="T6" fmla="*/ 0 w 243"/>
                <a:gd name="T7" fmla="*/ 77911 h 241"/>
                <a:gd name="T8" fmla="*/ 77266 w 243"/>
                <a:gd name="T9" fmla="*/ 154534 h 241"/>
                <a:gd name="T10" fmla="*/ 154531 w 243"/>
                <a:gd name="T11" fmla="*/ 77911 h 2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3" h="241">
                  <a:moveTo>
                    <a:pt x="242" y="121"/>
                  </a:moveTo>
                  <a:lnTo>
                    <a:pt x="242" y="121"/>
                  </a:lnTo>
                  <a:cubicBezTo>
                    <a:pt x="242" y="51"/>
                    <a:pt x="192" y="0"/>
                    <a:pt x="121" y="0"/>
                  </a:cubicBezTo>
                  <a:cubicBezTo>
                    <a:pt x="62" y="0"/>
                    <a:pt x="0" y="51"/>
                    <a:pt x="0" y="121"/>
                  </a:cubicBezTo>
                  <a:cubicBezTo>
                    <a:pt x="0" y="181"/>
                    <a:pt x="62" y="240"/>
                    <a:pt x="121" y="240"/>
                  </a:cubicBezTo>
                  <a:cubicBezTo>
                    <a:pt x="192" y="240"/>
                    <a:pt x="242" y="181"/>
                    <a:pt x="242" y="121"/>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3862" name="Freeform 670"/>
            <p:cNvSpPr>
              <a:spLocks noChangeArrowheads="1"/>
            </p:cNvSpPr>
            <p:nvPr/>
          </p:nvSpPr>
          <p:spPr bwMode="auto">
            <a:xfrm>
              <a:off x="9912203" y="5301904"/>
              <a:ext cx="846376" cy="615073"/>
            </a:xfrm>
            <a:custGeom>
              <a:avLst/>
              <a:gdLst>
                <a:gd name="T0" fmla="*/ 76072 w 1324"/>
                <a:gd name="T1" fmla="*/ 614434 h 963"/>
                <a:gd name="T2" fmla="*/ 0 w 1324"/>
                <a:gd name="T3" fmla="*/ 614434 h 963"/>
                <a:gd name="T4" fmla="*/ 0 w 1324"/>
                <a:gd name="T5" fmla="*/ 0 h 963"/>
                <a:gd name="T6" fmla="*/ 575970 w 1324"/>
                <a:gd name="T7" fmla="*/ 0 h 963"/>
                <a:gd name="T8" fmla="*/ 575970 w 1324"/>
                <a:gd name="T9" fmla="*/ 152651 h 963"/>
                <a:gd name="T10" fmla="*/ 768387 w 1324"/>
                <a:gd name="T11" fmla="*/ 152651 h 963"/>
                <a:gd name="T12" fmla="*/ 845737 w 1324"/>
                <a:gd name="T13" fmla="*/ 384500 h 963"/>
                <a:gd name="T14" fmla="*/ 845737 w 1324"/>
                <a:gd name="T15" fmla="*/ 614434 h 963"/>
                <a:gd name="T16" fmla="*/ 768387 w 1324"/>
                <a:gd name="T17" fmla="*/ 614434 h 9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24" h="963">
                  <a:moveTo>
                    <a:pt x="119" y="962"/>
                  </a:moveTo>
                  <a:lnTo>
                    <a:pt x="0" y="962"/>
                  </a:lnTo>
                  <a:lnTo>
                    <a:pt x="0" y="0"/>
                  </a:lnTo>
                  <a:lnTo>
                    <a:pt x="901" y="0"/>
                  </a:lnTo>
                  <a:lnTo>
                    <a:pt x="901" y="239"/>
                  </a:lnTo>
                  <a:lnTo>
                    <a:pt x="1202" y="239"/>
                  </a:lnTo>
                  <a:lnTo>
                    <a:pt x="1323" y="602"/>
                  </a:lnTo>
                  <a:lnTo>
                    <a:pt x="1323" y="962"/>
                  </a:lnTo>
                  <a:lnTo>
                    <a:pt x="1202" y="962"/>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3863" name="Line 671"/>
            <p:cNvSpPr>
              <a:spLocks noChangeShapeType="1"/>
            </p:cNvSpPr>
            <p:nvPr/>
          </p:nvSpPr>
          <p:spPr bwMode="auto">
            <a:xfrm>
              <a:off x="10140723" y="5916976"/>
              <a:ext cx="383690" cy="2822"/>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64" name="Line 672"/>
            <p:cNvSpPr>
              <a:spLocks noChangeShapeType="1"/>
            </p:cNvSpPr>
            <p:nvPr/>
          </p:nvSpPr>
          <p:spPr bwMode="auto">
            <a:xfrm>
              <a:off x="10487738" y="5454260"/>
              <a:ext cx="2821" cy="462716"/>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65" name="Line 673"/>
            <p:cNvSpPr>
              <a:spLocks noChangeShapeType="1"/>
            </p:cNvSpPr>
            <p:nvPr/>
          </p:nvSpPr>
          <p:spPr bwMode="auto">
            <a:xfrm flipH="1">
              <a:off x="10484916" y="5688441"/>
              <a:ext cx="276483" cy="2821"/>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3824" name="Freeform 33"/>
          <p:cNvSpPr>
            <a:spLocks noChangeArrowheads="1"/>
          </p:cNvSpPr>
          <p:nvPr/>
        </p:nvSpPr>
        <p:spPr bwMode="auto">
          <a:xfrm>
            <a:off x="7491413" y="9228138"/>
            <a:ext cx="325437" cy="266700"/>
          </a:xfrm>
          <a:custGeom>
            <a:avLst/>
            <a:gdLst>
              <a:gd name="T0" fmla="*/ 302872 w 649"/>
              <a:gd name="T1" fmla="*/ 15068 h 531"/>
              <a:gd name="T2" fmla="*/ 302872 w 649"/>
              <a:gd name="T3" fmla="*/ 15068 h 531"/>
              <a:gd name="T4" fmla="*/ 251223 w 649"/>
              <a:gd name="T5" fmla="*/ 15068 h 531"/>
              <a:gd name="T6" fmla="*/ 103799 w 649"/>
              <a:gd name="T7" fmla="*/ 162732 h 531"/>
              <a:gd name="T8" fmla="*/ 74214 w 649"/>
              <a:gd name="T9" fmla="*/ 126067 h 531"/>
              <a:gd name="T10" fmla="*/ 15043 w 649"/>
              <a:gd name="T11" fmla="*/ 126067 h 531"/>
              <a:gd name="T12" fmla="*/ 15043 w 649"/>
              <a:gd name="T13" fmla="*/ 185334 h 531"/>
              <a:gd name="T14" fmla="*/ 81234 w 649"/>
              <a:gd name="T15" fmla="*/ 244098 h 531"/>
              <a:gd name="T16" fmla="*/ 133384 w 649"/>
              <a:gd name="T17" fmla="*/ 244098 h 531"/>
              <a:gd name="T18" fmla="*/ 302872 w 649"/>
              <a:gd name="T19" fmla="*/ 74334 h 531"/>
              <a:gd name="T20" fmla="*/ 302872 w 649"/>
              <a:gd name="T21" fmla="*/ 15068 h 531"/>
              <a:gd name="T22" fmla="*/ 288330 w 649"/>
              <a:gd name="T23" fmla="*/ 59267 h 531"/>
              <a:gd name="T24" fmla="*/ 288330 w 649"/>
              <a:gd name="T25" fmla="*/ 59267 h 531"/>
              <a:gd name="T26" fmla="*/ 118341 w 649"/>
              <a:gd name="T27" fmla="*/ 229533 h 531"/>
              <a:gd name="T28" fmla="*/ 96277 w 649"/>
              <a:gd name="T29" fmla="*/ 229533 h 531"/>
              <a:gd name="T30" fmla="*/ 29585 w 649"/>
              <a:gd name="T31" fmla="*/ 162732 h 531"/>
              <a:gd name="T32" fmla="*/ 29585 w 649"/>
              <a:gd name="T33" fmla="*/ 140633 h 531"/>
              <a:gd name="T34" fmla="*/ 59170 w 649"/>
              <a:gd name="T35" fmla="*/ 140633 h 531"/>
              <a:gd name="T36" fmla="*/ 103799 w 649"/>
              <a:gd name="T37" fmla="*/ 185334 h 531"/>
              <a:gd name="T38" fmla="*/ 265765 w 649"/>
              <a:gd name="T39" fmla="*/ 29633 h 531"/>
              <a:gd name="T40" fmla="*/ 288330 w 649"/>
              <a:gd name="T41" fmla="*/ 29633 h 531"/>
              <a:gd name="T42" fmla="*/ 288330 w 649"/>
              <a:gd name="T43" fmla="*/ 59267 h 5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49" h="531">
                <a:moveTo>
                  <a:pt x="604" y="30"/>
                </a:moveTo>
                <a:lnTo>
                  <a:pt x="604" y="30"/>
                </a:lnTo>
                <a:cubicBezTo>
                  <a:pt x="575" y="0"/>
                  <a:pt x="530" y="0"/>
                  <a:pt x="501" y="30"/>
                </a:cubicBezTo>
                <a:cubicBezTo>
                  <a:pt x="207" y="324"/>
                  <a:pt x="207" y="324"/>
                  <a:pt x="207" y="324"/>
                </a:cubicBezTo>
                <a:cubicBezTo>
                  <a:pt x="148" y="251"/>
                  <a:pt x="148" y="251"/>
                  <a:pt x="148" y="251"/>
                </a:cubicBezTo>
                <a:cubicBezTo>
                  <a:pt x="103" y="207"/>
                  <a:pt x="59" y="207"/>
                  <a:pt x="30" y="251"/>
                </a:cubicBezTo>
                <a:cubicBezTo>
                  <a:pt x="0" y="280"/>
                  <a:pt x="0" y="324"/>
                  <a:pt x="30" y="369"/>
                </a:cubicBezTo>
                <a:cubicBezTo>
                  <a:pt x="162" y="486"/>
                  <a:pt x="162" y="486"/>
                  <a:pt x="162" y="486"/>
                </a:cubicBezTo>
                <a:cubicBezTo>
                  <a:pt x="192" y="530"/>
                  <a:pt x="236" y="530"/>
                  <a:pt x="266" y="486"/>
                </a:cubicBezTo>
                <a:cubicBezTo>
                  <a:pt x="604" y="148"/>
                  <a:pt x="604" y="148"/>
                  <a:pt x="604" y="148"/>
                </a:cubicBezTo>
                <a:cubicBezTo>
                  <a:pt x="648" y="118"/>
                  <a:pt x="648" y="59"/>
                  <a:pt x="604" y="30"/>
                </a:cubicBezTo>
                <a:close/>
                <a:moveTo>
                  <a:pt x="575" y="118"/>
                </a:moveTo>
                <a:lnTo>
                  <a:pt x="575" y="118"/>
                </a:lnTo>
                <a:cubicBezTo>
                  <a:pt x="575" y="118"/>
                  <a:pt x="251" y="457"/>
                  <a:pt x="236" y="457"/>
                </a:cubicBezTo>
                <a:cubicBezTo>
                  <a:pt x="221" y="471"/>
                  <a:pt x="207" y="471"/>
                  <a:pt x="192" y="457"/>
                </a:cubicBezTo>
                <a:lnTo>
                  <a:pt x="59" y="324"/>
                </a:lnTo>
                <a:cubicBezTo>
                  <a:pt x="45" y="310"/>
                  <a:pt x="45" y="295"/>
                  <a:pt x="59" y="280"/>
                </a:cubicBezTo>
                <a:cubicBezTo>
                  <a:pt x="74" y="265"/>
                  <a:pt x="103" y="265"/>
                  <a:pt x="118" y="280"/>
                </a:cubicBezTo>
                <a:cubicBezTo>
                  <a:pt x="207" y="369"/>
                  <a:pt x="207" y="369"/>
                  <a:pt x="207" y="369"/>
                </a:cubicBezTo>
                <a:cubicBezTo>
                  <a:pt x="530" y="59"/>
                  <a:pt x="530" y="59"/>
                  <a:pt x="530" y="59"/>
                </a:cubicBezTo>
                <a:cubicBezTo>
                  <a:pt x="545" y="45"/>
                  <a:pt x="560" y="45"/>
                  <a:pt x="575" y="59"/>
                </a:cubicBezTo>
                <a:cubicBezTo>
                  <a:pt x="604" y="74"/>
                  <a:pt x="604" y="103"/>
                  <a:pt x="575" y="11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3825" name="Freeform 33"/>
          <p:cNvSpPr>
            <a:spLocks noChangeArrowheads="1"/>
          </p:cNvSpPr>
          <p:nvPr/>
        </p:nvSpPr>
        <p:spPr bwMode="auto">
          <a:xfrm>
            <a:off x="7491413" y="10455275"/>
            <a:ext cx="325437" cy="266700"/>
          </a:xfrm>
          <a:custGeom>
            <a:avLst/>
            <a:gdLst>
              <a:gd name="T0" fmla="*/ 302872 w 649"/>
              <a:gd name="T1" fmla="*/ 15068 h 531"/>
              <a:gd name="T2" fmla="*/ 302872 w 649"/>
              <a:gd name="T3" fmla="*/ 15068 h 531"/>
              <a:gd name="T4" fmla="*/ 251223 w 649"/>
              <a:gd name="T5" fmla="*/ 15068 h 531"/>
              <a:gd name="T6" fmla="*/ 103799 w 649"/>
              <a:gd name="T7" fmla="*/ 162732 h 531"/>
              <a:gd name="T8" fmla="*/ 74214 w 649"/>
              <a:gd name="T9" fmla="*/ 126067 h 531"/>
              <a:gd name="T10" fmla="*/ 15043 w 649"/>
              <a:gd name="T11" fmla="*/ 126067 h 531"/>
              <a:gd name="T12" fmla="*/ 15043 w 649"/>
              <a:gd name="T13" fmla="*/ 185334 h 531"/>
              <a:gd name="T14" fmla="*/ 81234 w 649"/>
              <a:gd name="T15" fmla="*/ 244098 h 531"/>
              <a:gd name="T16" fmla="*/ 133384 w 649"/>
              <a:gd name="T17" fmla="*/ 244098 h 531"/>
              <a:gd name="T18" fmla="*/ 302872 w 649"/>
              <a:gd name="T19" fmla="*/ 74334 h 531"/>
              <a:gd name="T20" fmla="*/ 302872 w 649"/>
              <a:gd name="T21" fmla="*/ 15068 h 531"/>
              <a:gd name="T22" fmla="*/ 288330 w 649"/>
              <a:gd name="T23" fmla="*/ 59267 h 531"/>
              <a:gd name="T24" fmla="*/ 288330 w 649"/>
              <a:gd name="T25" fmla="*/ 59267 h 531"/>
              <a:gd name="T26" fmla="*/ 118341 w 649"/>
              <a:gd name="T27" fmla="*/ 229533 h 531"/>
              <a:gd name="T28" fmla="*/ 96277 w 649"/>
              <a:gd name="T29" fmla="*/ 229533 h 531"/>
              <a:gd name="T30" fmla="*/ 29585 w 649"/>
              <a:gd name="T31" fmla="*/ 162732 h 531"/>
              <a:gd name="T32" fmla="*/ 29585 w 649"/>
              <a:gd name="T33" fmla="*/ 140633 h 531"/>
              <a:gd name="T34" fmla="*/ 59170 w 649"/>
              <a:gd name="T35" fmla="*/ 140633 h 531"/>
              <a:gd name="T36" fmla="*/ 103799 w 649"/>
              <a:gd name="T37" fmla="*/ 185334 h 531"/>
              <a:gd name="T38" fmla="*/ 265765 w 649"/>
              <a:gd name="T39" fmla="*/ 29633 h 531"/>
              <a:gd name="T40" fmla="*/ 288330 w 649"/>
              <a:gd name="T41" fmla="*/ 29633 h 531"/>
              <a:gd name="T42" fmla="*/ 288330 w 649"/>
              <a:gd name="T43" fmla="*/ 59267 h 5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49" h="531">
                <a:moveTo>
                  <a:pt x="604" y="30"/>
                </a:moveTo>
                <a:lnTo>
                  <a:pt x="604" y="30"/>
                </a:lnTo>
                <a:cubicBezTo>
                  <a:pt x="575" y="0"/>
                  <a:pt x="530" y="0"/>
                  <a:pt x="501" y="30"/>
                </a:cubicBezTo>
                <a:cubicBezTo>
                  <a:pt x="207" y="324"/>
                  <a:pt x="207" y="324"/>
                  <a:pt x="207" y="324"/>
                </a:cubicBezTo>
                <a:cubicBezTo>
                  <a:pt x="148" y="251"/>
                  <a:pt x="148" y="251"/>
                  <a:pt x="148" y="251"/>
                </a:cubicBezTo>
                <a:cubicBezTo>
                  <a:pt x="103" y="207"/>
                  <a:pt x="59" y="207"/>
                  <a:pt x="30" y="251"/>
                </a:cubicBezTo>
                <a:cubicBezTo>
                  <a:pt x="0" y="280"/>
                  <a:pt x="0" y="324"/>
                  <a:pt x="30" y="369"/>
                </a:cubicBezTo>
                <a:cubicBezTo>
                  <a:pt x="162" y="486"/>
                  <a:pt x="162" y="486"/>
                  <a:pt x="162" y="486"/>
                </a:cubicBezTo>
                <a:cubicBezTo>
                  <a:pt x="192" y="530"/>
                  <a:pt x="236" y="530"/>
                  <a:pt x="266" y="486"/>
                </a:cubicBezTo>
                <a:cubicBezTo>
                  <a:pt x="604" y="148"/>
                  <a:pt x="604" y="148"/>
                  <a:pt x="604" y="148"/>
                </a:cubicBezTo>
                <a:cubicBezTo>
                  <a:pt x="648" y="118"/>
                  <a:pt x="648" y="59"/>
                  <a:pt x="604" y="30"/>
                </a:cubicBezTo>
                <a:close/>
                <a:moveTo>
                  <a:pt x="575" y="118"/>
                </a:moveTo>
                <a:lnTo>
                  <a:pt x="575" y="118"/>
                </a:lnTo>
                <a:cubicBezTo>
                  <a:pt x="575" y="118"/>
                  <a:pt x="251" y="457"/>
                  <a:pt x="236" y="457"/>
                </a:cubicBezTo>
                <a:cubicBezTo>
                  <a:pt x="221" y="471"/>
                  <a:pt x="207" y="471"/>
                  <a:pt x="192" y="457"/>
                </a:cubicBezTo>
                <a:lnTo>
                  <a:pt x="59" y="324"/>
                </a:lnTo>
                <a:cubicBezTo>
                  <a:pt x="45" y="310"/>
                  <a:pt x="45" y="295"/>
                  <a:pt x="59" y="280"/>
                </a:cubicBezTo>
                <a:cubicBezTo>
                  <a:pt x="74" y="265"/>
                  <a:pt x="103" y="265"/>
                  <a:pt x="118" y="280"/>
                </a:cubicBezTo>
                <a:cubicBezTo>
                  <a:pt x="207" y="369"/>
                  <a:pt x="207" y="369"/>
                  <a:pt x="207" y="369"/>
                </a:cubicBezTo>
                <a:cubicBezTo>
                  <a:pt x="530" y="59"/>
                  <a:pt x="530" y="59"/>
                  <a:pt x="530" y="59"/>
                </a:cubicBezTo>
                <a:cubicBezTo>
                  <a:pt x="545" y="45"/>
                  <a:pt x="560" y="45"/>
                  <a:pt x="575" y="59"/>
                </a:cubicBezTo>
                <a:cubicBezTo>
                  <a:pt x="604" y="74"/>
                  <a:pt x="604" y="103"/>
                  <a:pt x="575" y="11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3826" name="Freeform 33"/>
          <p:cNvSpPr>
            <a:spLocks noChangeArrowheads="1"/>
          </p:cNvSpPr>
          <p:nvPr/>
        </p:nvSpPr>
        <p:spPr bwMode="auto">
          <a:xfrm>
            <a:off x="7491413" y="8047038"/>
            <a:ext cx="325437" cy="266700"/>
          </a:xfrm>
          <a:custGeom>
            <a:avLst/>
            <a:gdLst>
              <a:gd name="T0" fmla="*/ 302872 w 649"/>
              <a:gd name="T1" fmla="*/ 15068 h 531"/>
              <a:gd name="T2" fmla="*/ 302872 w 649"/>
              <a:gd name="T3" fmla="*/ 15068 h 531"/>
              <a:gd name="T4" fmla="*/ 251223 w 649"/>
              <a:gd name="T5" fmla="*/ 15068 h 531"/>
              <a:gd name="T6" fmla="*/ 103799 w 649"/>
              <a:gd name="T7" fmla="*/ 162732 h 531"/>
              <a:gd name="T8" fmla="*/ 74214 w 649"/>
              <a:gd name="T9" fmla="*/ 126067 h 531"/>
              <a:gd name="T10" fmla="*/ 15043 w 649"/>
              <a:gd name="T11" fmla="*/ 126067 h 531"/>
              <a:gd name="T12" fmla="*/ 15043 w 649"/>
              <a:gd name="T13" fmla="*/ 185334 h 531"/>
              <a:gd name="T14" fmla="*/ 81234 w 649"/>
              <a:gd name="T15" fmla="*/ 244098 h 531"/>
              <a:gd name="T16" fmla="*/ 133384 w 649"/>
              <a:gd name="T17" fmla="*/ 244098 h 531"/>
              <a:gd name="T18" fmla="*/ 302872 w 649"/>
              <a:gd name="T19" fmla="*/ 74334 h 531"/>
              <a:gd name="T20" fmla="*/ 302872 w 649"/>
              <a:gd name="T21" fmla="*/ 15068 h 531"/>
              <a:gd name="T22" fmla="*/ 288330 w 649"/>
              <a:gd name="T23" fmla="*/ 59267 h 531"/>
              <a:gd name="T24" fmla="*/ 288330 w 649"/>
              <a:gd name="T25" fmla="*/ 59267 h 531"/>
              <a:gd name="T26" fmla="*/ 118341 w 649"/>
              <a:gd name="T27" fmla="*/ 229533 h 531"/>
              <a:gd name="T28" fmla="*/ 96277 w 649"/>
              <a:gd name="T29" fmla="*/ 229533 h 531"/>
              <a:gd name="T30" fmla="*/ 29585 w 649"/>
              <a:gd name="T31" fmla="*/ 162732 h 531"/>
              <a:gd name="T32" fmla="*/ 29585 w 649"/>
              <a:gd name="T33" fmla="*/ 140633 h 531"/>
              <a:gd name="T34" fmla="*/ 59170 w 649"/>
              <a:gd name="T35" fmla="*/ 140633 h 531"/>
              <a:gd name="T36" fmla="*/ 103799 w 649"/>
              <a:gd name="T37" fmla="*/ 185334 h 531"/>
              <a:gd name="T38" fmla="*/ 265765 w 649"/>
              <a:gd name="T39" fmla="*/ 29633 h 531"/>
              <a:gd name="T40" fmla="*/ 288330 w 649"/>
              <a:gd name="T41" fmla="*/ 29633 h 531"/>
              <a:gd name="T42" fmla="*/ 288330 w 649"/>
              <a:gd name="T43" fmla="*/ 59267 h 5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49" h="531">
                <a:moveTo>
                  <a:pt x="604" y="30"/>
                </a:moveTo>
                <a:lnTo>
                  <a:pt x="604" y="30"/>
                </a:lnTo>
                <a:cubicBezTo>
                  <a:pt x="575" y="0"/>
                  <a:pt x="530" y="0"/>
                  <a:pt x="501" y="30"/>
                </a:cubicBezTo>
                <a:cubicBezTo>
                  <a:pt x="207" y="324"/>
                  <a:pt x="207" y="324"/>
                  <a:pt x="207" y="324"/>
                </a:cubicBezTo>
                <a:cubicBezTo>
                  <a:pt x="148" y="251"/>
                  <a:pt x="148" y="251"/>
                  <a:pt x="148" y="251"/>
                </a:cubicBezTo>
                <a:cubicBezTo>
                  <a:pt x="103" y="207"/>
                  <a:pt x="59" y="207"/>
                  <a:pt x="30" y="251"/>
                </a:cubicBezTo>
                <a:cubicBezTo>
                  <a:pt x="0" y="280"/>
                  <a:pt x="0" y="324"/>
                  <a:pt x="30" y="369"/>
                </a:cubicBezTo>
                <a:cubicBezTo>
                  <a:pt x="162" y="486"/>
                  <a:pt x="162" y="486"/>
                  <a:pt x="162" y="486"/>
                </a:cubicBezTo>
                <a:cubicBezTo>
                  <a:pt x="192" y="530"/>
                  <a:pt x="236" y="530"/>
                  <a:pt x="266" y="486"/>
                </a:cubicBezTo>
                <a:cubicBezTo>
                  <a:pt x="604" y="148"/>
                  <a:pt x="604" y="148"/>
                  <a:pt x="604" y="148"/>
                </a:cubicBezTo>
                <a:cubicBezTo>
                  <a:pt x="648" y="118"/>
                  <a:pt x="648" y="59"/>
                  <a:pt x="604" y="30"/>
                </a:cubicBezTo>
                <a:close/>
                <a:moveTo>
                  <a:pt x="575" y="118"/>
                </a:moveTo>
                <a:lnTo>
                  <a:pt x="575" y="118"/>
                </a:lnTo>
                <a:cubicBezTo>
                  <a:pt x="575" y="118"/>
                  <a:pt x="251" y="457"/>
                  <a:pt x="236" y="457"/>
                </a:cubicBezTo>
                <a:cubicBezTo>
                  <a:pt x="221" y="471"/>
                  <a:pt x="207" y="471"/>
                  <a:pt x="192" y="457"/>
                </a:cubicBezTo>
                <a:lnTo>
                  <a:pt x="59" y="324"/>
                </a:lnTo>
                <a:cubicBezTo>
                  <a:pt x="45" y="310"/>
                  <a:pt x="45" y="295"/>
                  <a:pt x="59" y="280"/>
                </a:cubicBezTo>
                <a:cubicBezTo>
                  <a:pt x="74" y="265"/>
                  <a:pt x="103" y="265"/>
                  <a:pt x="118" y="280"/>
                </a:cubicBezTo>
                <a:cubicBezTo>
                  <a:pt x="207" y="369"/>
                  <a:pt x="207" y="369"/>
                  <a:pt x="207" y="369"/>
                </a:cubicBezTo>
                <a:cubicBezTo>
                  <a:pt x="530" y="59"/>
                  <a:pt x="530" y="59"/>
                  <a:pt x="530" y="59"/>
                </a:cubicBezTo>
                <a:cubicBezTo>
                  <a:pt x="545" y="45"/>
                  <a:pt x="560" y="45"/>
                  <a:pt x="575" y="59"/>
                </a:cubicBezTo>
                <a:cubicBezTo>
                  <a:pt x="604" y="74"/>
                  <a:pt x="604" y="103"/>
                  <a:pt x="575" y="11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09" name="Rectangle 108"/>
          <p:cNvSpPr/>
          <p:nvPr/>
        </p:nvSpPr>
        <p:spPr>
          <a:xfrm>
            <a:off x="2276475" y="3960813"/>
            <a:ext cx="4721225" cy="7583487"/>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43797" tIns="121899" rIns="243797" bIns="121899" anchor="ctr"/>
          <a:lstStyle/>
          <a:p>
            <a:pPr algn="ct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33828" name="TextBox 109"/>
          <p:cNvSpPr txBox="1">
            <a:spLocks noChangeArrowheads="1"/>
          </p:cNvSpPr>
          <p:nvPr/>
        </p:nvSpPr>
        <p:spPr bwMode="auto">
          <a:xfrm>
            <a:off x="3417888" y="6726238"/>
            <a:ext cx="2438400"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738"/>
              </a:lnSpc>
              <a:spcAft>
                <a:spcPts val="3200"/>
              </a:spcAft>
            </a:pPr>
            <a:r>
              <a:rPr lang="en-US" altLang="en-US" sz="3200" b="1">
                <a:latin typeface="微软雅黑" panose="020B0503020204020204" pitchFamily="34" charset="-122"/>
                <a:ea typeface="微软雅黑" panose="020B0503020204020204" pitchFamily="34" charset="-122"/>
              </a:rPr>
              <a:t>点此添加内容</a:t>
            </a:r>
          </a:p>
        </p:txBody>
      </p:sp>
      <p:sp>
        <p:nvSpPr>
          <p:cNvPr id="114" name="Oval 113"/>
          <p:cNvSpPr/>
          <p:nvPr/>
        </p:nvSpPr>
        <p:spPr>
          <a:xfrm>
            <a:off x="3709988" y="4430713"/>
            <a:ext cx="1814512" cy="1814512"/>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33830" name="TextBox 118"/>
          <p:cNvSpPr txBox="1">
            <a:spLocks noChangeArrowheads="1"/>
          </p:cNvSpPr>
          <p:nvPr/>
        </p:nvSpPr>
        <p:spPr bwMode="auto">
          <a:xfrm>
            <a:off x="2974975" y="7821613"/>
            <a:ext cx="4022725"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463"/>
              </a:lnSpc>
            </a:pPr>
            <a:r>
              <a:rPr lang="en-US" altLang="en-US" sz="2500">
                <a:latin typeface="微软雅黑" panose="020B0503020204020204" pitchFamily="34" charset="-122"/>
                <a:ea typeface="微软雅黑" panose="020B0503020204020204" pitchFamily="34" charset="-122"/>
              </a:rPr>
              <a:t>单击此处添加文字</a:t>
            </a:r>
          </a:p>
        </p:txBody>
      </p:sp>
      <p:sp>
        <p:nvSpPr>
          <p:cNvPr id="33831" name="TextBox 122"/>
          <p:cNvSpPr txBox="1">
            <a:spLocks noChangeArrowheads="1"/>
          </p:cNvSpPr>
          <p:nvPr/>
        </p:nvSpPr>
        <p:spPr bwMode="auto">
          <a:xfrm>
            <a:off x="2974975" y="9015413"/>
            <a:ext cx="4022725"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463"/>
              </a:lnSpc>
            </a:pPr>
            <a:r>
              <a:rPr lang="en-US" altLang="en-US" sz="2500">
                <a:latin typeface="微软雅黑" panose="020B0503020204020204" pitchFamily="34" charset="-122"/>
                <a:ea typeface="微软雅黑" panose="020B0503020204020204" pitchFamily="34" charset="-122"/>
              </a:rPr>
              <a:t>单击此处添加文字</a:t>
            </a:r>
          </a:p>
        </p:txBody>
      </p:sp>
      <p:sp>
        <p:nvSpPr>
          <p:cNvPr id="33832" name="TextBox 125"/>
          <p:cNvSpPr txBox="1">
            <a:spLocks noChangeArrowheads="1"/>
          </p:cNvSpPr>
          <p:nvPr/>
        </p:nvSpPr>
        <p:spPr bwMode="auto">
          <a:xfrm>
            <a:off x="2974975" y="10209213"/>
            <a:ext cx="4022725"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463"/>
              </a:lnSpc>
            </a:pPr>
            <a:r>
              <a:rPr lang="en-US" altLang="en-US" sz="2500">
                <a:latin typeface="微软雅黑" panose="020B0503020204020204" pitchFamily="34" charset="-122"/>
                <a:ea typeface="微软雅黑" panose="020B0503020204020204" pitchFamily="34" charset="-122"/>
              </a:rPr>
              <a:t>单击此处添加文字</a:t>
            </a:r>
          </a:p>
        </p:txBody>
      </p:sp>
      <p:cxnSp>
        <p:nvCxnSpPr>
          <p:cNvPr id="127" name="Straight Connector 126"/>
          <p:cNvCxnSpPr/>
          <p:nvPr/>
        </p:nvCxnSpPr>
        <p:spPr>
          <a:xfrm>
            <a:off x="2819400" y="7423150"/>
            <a:ext cx="3886200" cy="0"/>
          </a:xfrm>
          <a:prstGeom prst="line">
            <a:avLst/>
          </a:prstGeom>
          <a:ln w="12700">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sp>
        <p:nvSpPr>
          <p:cNvPr id="33834" name="Freeform 33"/>
          <p:cNvSpPr>
            <a:spLocks noChangeArrowheads="1"/>
          </p:cNvSpPr>
          <p:nvPr/>
        </p:nvSpPr>
        <p:spPr bwMode="auto">
          <a:xfrm>
            <a:off x="2463800" y="9228138"/>
            <a:ext cx="325438" cy="266700"/>
          </a:xfrm>
          <a:custGeom>
            <a:avLst/>
            <a:gdLst>
              <a:gd name="T0" fmla="*/ 302873 w 649"/>
              <a:gd name="T1" fmla="*/ 15068 h 531"/>
              <a:gd name="T2" fmla="*/ 302873 w 649"/>
              <a:gd name="T3" fmla="*/ 15068 h 531"/>
              <a:gd name="T4" fmla="*/ 251224 w 649"/>
              <a:gd name="T5" fmla="*/ 15068 h 531"/>
              <a:gd name="T6" fmla="*/ 103799 w 649"/>
              <a:gd name="T7" fmla="*/ 162732 h 531"/>
              <a:gd name="T8" fmla="*/ 74214 w 649"/>
              <a:gd name="T9" fmla="*/ 126067 h 531"/>
              <a:gd name="T10" fmla="*/ 15043 w 649"/>
              <a:gd name="T11" fmla="*/ 126067 h 531"/>
              <a:gd name="T12" fmla="*/ 15043 w 649"/>
              <a:gd name="T13" fmla="*/ 185334 h 531"/>
              <a:gd name="T14" fmla="*/ 81234 w 649"/>
              <a:gd name="T15" fmla="*/ 244098 h 531"/>
              <a:gd name="T16" fmla="*/ 133384 w 649"/>
              <a:gd name="T17" fmla="*/ 244098 h 531"/>
              <a:gd name="T18" fmla="*/ 302873 w 649"/>
              <a:gd name="T19" fmla="*/ 74334 h 531"/>
              <a:gd name="T20" fmla="*/ 302873 w 649"/>
              <a:gd name="T21" fmla="*/ 15068 h 531"/>
              <a:gd name="T22" fmla="*/ 288331 w 649"/>
              <a:gd name="T23" fmla="*/ 59267 h 531"/>
              <a:gd name="T24" fmla="*/ 288331 w 649"/>
              <a:gd name="T25" fmla="*/ 59267 h 531"/>
              <a:gd name="T26" fmla="*/ 118341 w 649"/>
              <a:gd name="T27" fmla="*/ 229533 h 531"/>
              <a:gd name="T28" fmla="*/ 96277 w 649"/>
              <a:gd name="T29" fmla="*/ 229533 h 531"/>
              <a:gd name="T30" fmla="*/ 29585 w 649"/>
              <a:gd name="T31" fmla="*/ 162732 h 531"/>
              <a:gd name="T32" fmla="*/ 29585 w 649"/>
              <a:gd name="T33" fmla="*/ 140633 h 531"/>
              <a:gd name="T34" fmla="*/ 59171 w 649"/>
              <a:gd name="T35" fmla="*/ 140633 h 531"/>
              <a:gd name="T36" fmla="*/ 103799 w 649"/>
              <a:gd name="T37" fmla="*/ 185334 h 531"/>
              <a:gd name="T38" fmla="*/ 265766 w 649"/>
              <a:gd name="T39" fmla="*/ 29633 h 531"/>
              <a:gd name="T40" fmla="*/ 288331 w 649"/>
              <a:gd name="T41" fmla="*/ 29633 h 531"/>
              <a:gd name="T42" fmla="*/ 288331 w 649"/>
              <a:gd name="T43" fmla="*/ 59267 h 5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49" h="531">
                <a:moveTo>
                  <a:pt x="604" y="30"/>
                </a:moveTo>
                <a:lnTo>
                  <a:pt x="604" y="30"/>
                </a:lnTo>
                <a:cubicBezTo>
                  <a:pt x="575" y="0"/>
                  <a:pt x="530" y="0"/>
                  <a:pt x="501" y="30"/>
                </a:cubicBezTo>
                <a:cubicBezTo>
                  <a:pt x="207" y="324"/>
                  <a:pt x="207" y="324"/>
                  <a:pt x="207" y="324"/>
                </a:cubicBezTo>
                <a:cubicBezTo>
                  <a:pt x="148" y="251"/>
                  <a:pt x="148" y="251"/>
                  <a:pt x="148" y="251"/>
                </a:cubicBezTo>
                <a:cubicBezTo>
                  <a:pt x="103" y="207"/>
                  <a:pt x="59" y="207"/>
                  <a:pt x="30" y="251"/>
                </a:cubicBezTo>
                <a:cubicBezTo>
                  <a:pt x="0" y="280"/>
                  <a:pt x="0" y="324"/>
                  <a:pt x="30" y="369"/>
                </a:cubicBezTo>
                <a:cubicBezTo>
                  <a:pt x="162" y="486"/>
                  <a:pt x="162" y="486"/>
                  <a:pt x="162" y="486"/>
                </a:cubicBezTo>
                <a:cubicBezTo>
                  <a:pt x="192" y="530"/>
                  <a:pt x="236" y="530"/>
                  <a:pt x="266" y="486"/>
                </a:cubicBezTo>
                <a:cubicBezTo>
                  <a:pt x="604" y="148"/>
                  <a:pt x="604" y="148"/>
                  <a:pt x="604" y="148"/>
                </a:cubicBezTo>
                <a:cubicBezTo>
                  <a:pt x="648" y="118"/>
                  <a:pt x="648" y="59"/>
                  <a:pt x="604" y="30"/>
                </a:cubicBezTo>
                <a:close/>
                <a:moveTo>
                  <a:pt x="575" y="118"/>
                </a:moveTo>
                <a:lnTo>
                  <a:pt x="575" y="118"/>
                </a:lnTo>
                <a:cubicBezTo>
                  <a:pt x="575" y="118"/>
                  <a:pt x="251" y="457"/>
                  <a:pt x="236" y="457"/>
                </a:cubicBezTo>
                <a:cubicBezTo>
                  <a:pt x="221" y="471"/>
                  <a:pt x="207" y="471"/>
                  <a:pt x="192" y="457"/>
                </a:cubicBezTo>
                <a:lnTo>
                  <a:pt x="59" y="324"/>
                </a:lnTo>
                <a:cubicBezTo>
                  <a:pt x="45" y="310"/>
                  <a:pt x="45" y="295"/>
                  <a:pt x="59" y="280"/>
                </a:cubicBezTo>
                <a:cubicBezTo>
                  <a:pt x="74" y="265"/>
                  <a:pt x="103" y="265"/>
                  <a:pt x="118" y="280"/>
                </a:cubicBezTo>
                <a:cubicBezTo>
                  <a:pt x="207" y="369"/>
                  <a:pt x="207" y="369"/>
                  <a:pt x="207" y="369"/>
                </a:cubicBezTo>
                <a:cubicBezTo>
                  <a:pt x="530" y="59"/>
                  <a:pt x="530" y="59"/>
                  <a:pt x="530" y="59"/>
                </a:cubicBezTo>
                <a:cubicBezTo>
                  <a:pt x="545" y="45"/>
                  <a:pt x="560" y="45"/>
                  <a:pt x="575" y="59"/>
                </a:cubicBezTo>
                <a:cubicBezTo>
                  <a:pt x="604" y="74"/>
                  <a:pt x="604" y="103"/>
                  <a:pt x="575" y="11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3835" name="Freeform 33"/>
          <p:cNvSpPr>
            <a:spLocks noChangeArrowheads="1"/>
          </p:cNvSpPr>
          <p:nvPr/>
        </p:nvSpPr>
        <p:spPr bwMode="auto">
          <a:xfrm>
            <a:off x="2463800" y="10455275"/>
            <a:ext cx="325438" cy="266700"/>
          </a:xfrm>
          <a:custGeom>
            <a:avLst/>
            <a:gdLst>
              <a:gd name="T0" fmla="*/ 302873 w 649"/>
              <a:gd name="T1" fmla="*/ 15068 h 531"/>
              <a:gd name="T2" fmla="*/ 302873 w 649"/>
              <a:gd name="T3" fmla="*/ 15068 h 531"/>
              <a:gd name="T4" fmla="*/ 251224 w 649"/>
              <a:gd name="T5" fmla="*/ 15068 h 531"/>
              <a:gd name="T6" fmla="*/ 103799 w 649"/>
              <a:gd name="T7" fmla="*/ 162732 h 531"/>
              <a:gd name="T8" fmla="*/ 74214 w 649"/>
              <a:gd name="T9" fmla="*/ 126067 h 531"/>
              <a:gd name="T10" fmla="*/ 15043 w 649"/>
              <a:gd name="T11" fmla="*/ 126067 h 531"/>
              <a:gd name="T12" fmla="*/ 15043 w 649"/>
              <a:gd name="T13" fmla="*/ 185334 h 531"/>
              <a:gd name="T14" fmla="*/ 81234 w 649"/>
              <a:gd name="T15" fmla="*/ 244098 h 531"/>
              <a:gd name="T16" fmla="*/ 133384 w 649"/>
              <a:gd name="T17" fmla="*/ 244098 h 531"/>
              <a:gd name="T18" fmla="*/ 302873 w 649"/>
              <a:gd name="T19" fmla="*/ 74334 h 531"/>
              <a:gd name="T20" fmla="*/ 302873 w 649"/>
              <a:gd name="T21" fmla="*/ 15068 h 531"/>
              <a:gd name="T22" fmla="*/ 288331 w 649"/>
              <a:gd name="T23" fmla="*/ 59267 h 531"/>
              <a:gd name="T24" fmla="*/ 288331 w 649"/>
              <a:gd name="T25" fmla="*/ 59267 h 531"/>
              <a:gd name="T26" fmla="*/ 118341 w 649"/>
              <a:gd name="T27" fmla="*/ 229533 h 531"/>
              <a:gd name="T28" fmla="*/ 96277 w 649"/>
              <a:gd name="T29" fmla="*/ 229533 h 531"/>
              <a:gd name="T30" fmla="*/ 29585 w 649"/>
              <a:gd name="T31" fmla="*/ 162732 h 531"/>
              <a:gd name="T32" fmla="*/ 29585 w 649"/>
              <a:gd name="T33" fmla="*/ 140633 h 531"/>
              <a:gd name="T34" fmla="*/ 59171 w 649"/>
              <a:gd name="T35" fmla="*/ 140633 h 531"/>
              <a:gd name="T36" fmla="*/ 103799 w 649"/>
              <a:gd name="T37" fmla="*/ 185334 h 531"/>
              <a:gd name="T38" fmla="*/ 265766 w 649"/>
              <a:gd name="T39" fmla="*/ 29633 h 531"/>
              <a:gd name="T40" fmla="*/ 288331 w 649"/>
              <a:gd name="T41" fmla="*/ 29633 h 531"/>
              <a:gd name="T42" fmla="*/ 288331 w 649"/>
              <a:gd name="T43" fmla="*/ 59267 h 5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49" h="531">
                <a:moveTo>
                  <a:pt x="604" y="30"/>
                </a:moveTo>
                <a:lnTo>
                  <a:pt x="604" y="30"/>
                </a:lnTo>
                <a:cubicBezTo>
                  <a:pt x="575" y="0"/>
                  <a:pt x="530" y="0"/>
                  <a:pt x="501" y="30"/>
                </a:cubicBezTo>
                <a:cubicBezTo>
                  <a:pt x="207" y="324"/>
                  <a:pt x="207" y="324"/>
                  <a:pt x="207" y="324"/>
                </a:cubicBezTo>
                <a:cubicBezTo>
                  <a:pt x="148" y="251"/>
                  <a:pt x="148" y="251"/>
                  <a:pt x="148" y="251"/>
                </a:cubicBezTo>
                <a:cubicBezTo>
                  <a:pt x="103" y="207"/>
                  <a:pt x="59" y="207"/>
                  <a:pt x="30" y="251"/>
                </a:cubicBezTo>
                <a:cubicBezTo>
                  <a:pt x="0" y="280"/>
                  <a:pt x="0" y="324"/>
                  <a:pt x="30" y="369"/>
                </a:cubicBezTo>
                <a:cubicBezTo>
                  <a:pt x="162" y="486"/>
                  <a:pt x="162" y="486"/>
                  <a:pt x="162" y="486"/>
                </a:cubicBezTo>
                <a:cubicBezTo>
                  <a:pt x="192" y="530"/>
                  <a:pt x="236" y="530"/>
                  <a:pt x="266" y="486"/>
                </a:cubicBezTo>
                <a:cubicBezTo>
                  <a:pt x="604" y="148"/>
                  <a:pt x="604" y="148"/>
                  <a:pt x="604" y="148"/>
                </a:cubicBezTo>
                <a:cubicBezTo>
                  <a:pt x="648" y="118"/>
                  <a:pt x="648" y="59"/>
                  <a:pt x="604" y="30"/>
                </a:cubicBezTo>
                <a:close/>
                <a:moveTo>
                  <a:pt x="575" y="118"/>
                </a:moveTo>
                <a:lnTo>
                  <a:pt x="575" y="118"/>
                </a:lnTo>
                <a:cubicBezTo>
                  <a:pt x="575" y="118"/>
                  <a:pt x="251" y="457"/>
                  <a:pt x="236" y="457"/>
                </a:cubicBezTo>
                <a:cubicBezTo>
                  <a:pt x="221" y="471"/>
                  <a:pt x="207" y="471"/>
                  <a:pt x="192" y="457"/>
                </a:cubicBezTo>
                <a:lnTo>
                  <a:pt x="59" y="324"/>
                </a:lnTo>
                <a:cubicBezTo>
                  <a:pt x="45" y="310"/>
                  <a:pt x="45" y="295"/>
                  <a:pt x="59" y="280"/>
                </a:cubicBezTo>
                <a:cubicBezTo>
                  <a:pt x="74" y="265"/>
                  <a:pt x="103" y="265"/>
                  <a:pt x="118" y="280"/>
                </a:cubicBezTo>
                <a:cubicBezTo>
                  <a:pt x="207" y="369"/>
                  <a:pt x="207" y="369"/>
                  <a:pt x="207" y="369"/>
                </a:cubicBezTo>
                <a:cubicBezTo>
                  <a:pt x="530" y="59"/>
                  <a:pt x="530" y="59"/>
                  <a:pt x="530" y="59"/>
                </a:cubicBezTo>
                <a:cubicBezTo>
                  <a:pt x="545" y="45"/>
                  <a:pt x="560" y="45"/>
                  <a:pt x="575" y="59"/>
                </a:cubicBezTo>
                <a:cubicBezTo>
                  <a:pt x="604" y="74"/>
                  <a:pt x="604" y="103"/>
                  <a:pt x="575" y="11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3836" name="Freeform 33"/>
          <p:cNvSpPr>
            <a:spLocks noChangeArrowheads="1"/>
          </p:cNvSpPr>
          <p:nvPr/>
        </p:nvSpPr>
        <p:spPr bwMode="auto">
          <a:xfrm>
            <a:off x="2463800" y="8047038"/>
            <a:ext cx="325438" cy="266700"/>
          </a:xfrm>
          <a:custGeom>
            <a:avLst/>
            <a:gdLst>
              <a:gd name="T0" fmla="*/ 302873 w 649"/>
              <a:gd name="T1" fmla="*/ 15068 h 531"/>
              <a:gd name="T2" fmla="*/ 302873 w 649"/>
              <a:gd name="T3" fmla="*/ 15068 h 531"/>
              <a:gd name="T4" fmla="*/ 251224 w 649"/>
              <a:gd name="T5" fmla="*/ 15068 h 531"/>
              <a:gd name="T6" fmla="*/ 103799 w 649"/>
              <a:gd name="T7" fmla="*/ 162732 h 531"/>
              <a:gd name="T8" fmla="*/ 74214 w 649"/>
              <a:gd name="T9" fmla="*/ 126067 h 531"/>
              <a:gd name="T10" fmla="*/ 15043 w 649"/>
              <a:gd name="T11" fmla="*/ 126067 h 531"/>
              <a:gd name="T12" fmla="*/ 15043 w 649"/>
              <a:gd name="T13" fmla="*/ 185334 h 531"/>
              <a:gd name="T14" fmla="*/ 81234 w 649"/>
              <a:gd name="T15" fmla="*/ 244098 h 531"/>
              <a:gd name="T16" fmla="*/ 133384 w 649"/>
              <a:gd name="T17" fmla="*/ 244098 h 531"/>
              <a:gd name="T18" fmla="*/ 302873 w 649"/>
              <a:gd name="T19" fmla="*/ 74334 h 531"/>
              <a:gd name="T20" fmla="*/ 302873 w 649"/>
              <a:gd name="T21" fmla="*/ 15068 h 531"/>
              <a:gd name="T22" fmla="*/ 288331 w 649"/>
              <a:gd name="T23" fmla="*/ 59267 h 531"/>
              <a:gd name="T24" fmla="*/ 288331 w 649"/>
              <a:gd name="T25" fmla="*/ 59267 h 531"/>
              <a:gd name="T26" fmla="*/ 118341 w 649"/>
              <a:gd name="T27" fmla="*/ 229533 h 531"/>
              <a:gd name="T28" fmla="*/ 96277 w 649"/>
              <a:gd name="T29" fmla="*/ 229533 h 531"/>
              <a:gd name="T30" fmla="*/ 29585 w 649"/>
              <a:gd name="T31" fmla="*/ 162732 h 531"/>
              <a:gd name="T32" fmla="*/ 29585 w 649"/>
              <a:gd name="T33" fmla="*/ 140633 h 531"/>
              <a:gd name="T34" fmla="*/ 59171 w 649"/>
              <a:gd name="T35" fmla="*/ 140633 h 531"/>
              <a:gd name="T36" fmla="*/ 103799 w 649"/>
              <a:gd name="T37" fmla="*/ 185334 h 531"/>
              <a:gd name="T38" fmla="*/ 265766 w 649"/>
              <a:gd name="T39" fmla="*/ 29633 h 531"/>
              <a:gd name="T40" fmla="*/ 288331 w 649"/>
              <a:gd name="T41" fmla="*/ 29633 h 531"/>
              <a:gd name="T42" fmla="*/ 288331 w 649"/>
              <a:gd name="T43" fmla="*/ 59267 h 5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49" h="531">
                <a:moveTo>
                  <a:pt x="604" y="30"/>
                </a:moveTo>
                <a:lnTo>
                  <a:pt x="604" y="30"/>
                </a:lnTo>
                <a:cubicBezTo>
                  <a:pt x="575" y="0"/>
                  <a:pt x="530" y="0"/>
                  <a:pt x="501" y="30"/>
                </a:cubicBezTo>
                <a:cubicBezTo>
                  <a:pt x="207" y="324"/>
                  <a:pt x="207" y="324"/>
                  <a:pt x="207" y="324"/>
                </a:cubicBezTo>
                <a:cubicBezTo>
                  <a:pt x="148" y="251"/>
                  <a:pt x="148" y="251"/>
                  <a:pt x="148" y="251"/>
                </a:cubicBezTo>
                <a:cubicBezTo>
                  <a:pt x="103" y="207"/>
                  <a:pt x="59" y="207"/>
                  <a:pt x="30" y="251"/>
                </a:cubicBezTo>
                <a:cubicBezTo>
                  <a:pt x="0" y="280"/>
                  <a:pt x="0" y="324"/>
                  <a:pt x="30" y="369"/>
                </a:cubicBezTo>
                <a:cubicBezTo>
                  <a:pt x="162" y="486"/>
                  <a:pt x="162" y="486"/>
                  <a:pt x="162" y="486"/>
                </a:cubicBezTo>
                <a:cubicBezTo>
                  <a:pt x="192" y="530"/>
                  <a:pt x="236" y="530"/>
                  <a:pt x="266" y="486"/>
                </a:cubicBezTo>
                <a:cubicBezTo>
                  <a:pt x="604" y="148"/>
                  <a:pt x="604" y="148"/>
                  <a:pt x="604" y="148"/>
                </a:cubicBezTo>
                <a:cubicBezTo>
                  <a:pt x="648" y="118"/>
                  <a:pt x="648" y="59"/>
                  <a:pt x="604" y="30"/>
                </a:cubicBezTo>
                <a:close/>
                <a:moveTo>
                  <a:pt x="575" y="118"/>
                </a:moveTo>
                <a:lnTo>
                  <a:pt x="575" y="118"/>
                </a:lnTo>
                <a:cubicBezTo>
                  <a:pt x="575" y="118"/>
                  <a:pt x="251" y="457"/>
                  <a:pt x="236" y="457"/>
                </a:cubicBezTo>
                <a:cubicBezTo>
                  <a:pt x="221" y="471"/>
                  <a:pt x="207" y="471"/>
                  <a:pt x="192" y="457"/>
                </a:cubicBezTo>
                <a:lnTo>
                  <a:pt x="59" y="324"/>
                </a:lnTo>
                <a:cubicBezTo>
                  <a:pt x="45" y="310"/>
                  <a:pt x="45" y="295"/>
                  <a:pt x="59" y="280"/>
                </a:cubicBezTo>
                <a:cubicBezTo>
                  <a:pt x="74" y="265"/>
                  <a:pt x="103" y="265"/>
                  <a:pt x="118" y="280"/>
                </a:cubicBezTo>
                <a:cubicBezTo>
                  <a:pt x="207" y="369"/>
                  <a:pt x="207" y="369"/>
                  <a:pt x="207" y="369"/>
                </a:cubicBezTo>
                <a:cubicBezTo>
                  <a:pt x="530" y="59"/>
                  <a:pt x="530" y="59"/>
                  <a:pt x="530" y="59"/>
                </a:cubicBezTo>
                <a:cubicBezTo>
                  <a:pt x="545" y="45"/>
                  <a:pt x="560" y="45"/>
                  <a:pt x="575" y="59"/>
                </a:cubicBezTo>
                <a:cubicBezTo>
                  <a:pt x="604" y="74"/>
                  <a:pt x="604" y="103"/>
                  <a:pt x="575" y="11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33837" name="Group 155"/>
          <p:cNvGrpSpPr>
            <a:grpSpLocks noChangeAspect="1"/>
          </p:cNvGrpSpPr>
          <p:nvPr/>
        </p:nvGrpSpPr>
        <p:grpSpPr bwMode="auto">
          <a:xfrm>
            <a:off x="4211638" y="4975225"/>
            <a:ext cx="820737" cy="820738"/>
            <a:chOff x="17999941" y="1609812"/>
            <a:chExt cx="829472" cy="829526"/>
          </a:xfrm>
        </p:grpSpPr>
        <p:sp>
          <p:nvSpPr>
            <p:cNvPr id="33850" name="Line 287"/>
            <p:cNvSpPr>
              <a:spLocks noChangeShapeType="1"/>
            </p:cNvSpPr>
            <p:nvPr/>
          </p:nvSpPr>
          <p:spPr bwMode="auto">
            <a:xfrm flipH="1">
              <a:off x="18692756" y="2003916"/>
              <a:ext cx="136657" cy="130310"/>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51" name="Line 288"/>
            <p:cNvSpPr>
              <a:spLocks noChangeShapeType="1"/>
            </p:cNvSpPr>
            <p:nvPr/>
          </p:nvSpPr>
          <p:spPr bwMode="auto">
            <a:xfrm flipH="1" flipV="1">
              <a:off x="18692756" y="1870429"/>
              <a:ext cx="136657" cy="136666"/>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52" name="Line 289"/>
            <p:cNvSpPr>
              <a:spLocks noChangeShapeType="1"/>
            </p:cNvSpPr>
            <p:nvPr/>
          </p:nvSpPr>
          <p:spPr bwMode="auto">
            <a:xfrm flipV="1">
              <a:off x="18003120" y="1870429"/>
              <a:ext cx="130300" cy="136666"/>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53" name="Line 290"/>
            <p:cNvSpPr>
              <a:spLocks noChangeShapeType="1"/>
            </p:cNvSpPr>
            <p:nvPr/>
          </p:nvSpPr>
          <p:spPr bwMode="auto">
            <a:xfrm>
              <a:off x="18003120" y="2003916"/>
              <a:ext cx="130300" cy="130310"/>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54" name="Line 291"/>
            <p:cNvSpPr>
              <a:spLocks noChangeShapeType="1"/>
            </p:cNvSpPr>
            <p:nvPr/>
          </p:nvSpPr>
          <p:spPr bwMode="auto">
            <a:xfrm flipH="1">
              <a:off x="17999941" y="2003917"/>
              <a:ext cx="829472" cy="3179"/>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55" name="Line 292"/>
            <p:cNvSpPr>
              <a:spLocks noChangeShapeType="1"/>
            </p:cNvSpPr>
            <p:nvPr/>
          </p:nvSpPr>
          <p:spPr bwMode="auto">
            <a:xfrm flipH="1" flipV="1">
              <a:off x="18301857" y="2302672"/>
              <a:ext cx="136655" cy="136666"/>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56" name="Line 293"/>
            <p:cNvSpPr>
              <a:spLocks noChangeShapeType="1"/>
            </p:cNvSpPr>
            <p:nvPr/>
          </p:nvSpPr>
          <p:spPr bwMode="auto">
            <a:xfrm flipV="1">
              <a:off x="18435335" y="2302672"/>
              <a:ext cx="130300" cy="136666"/>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57" name="Line 294"/>
            <p:cNvSpPr>
              <a:spLocks noChangeShapeType="1"/>
            </p:cNvSpPr>
            <p:nvPr/>
          </p:nvSpPr>
          <p:spPr bwMode="auto">
            <a:xfrm>
              <a:off x="18435335" y="1612991"/>
              <a:ext cx="130300" cy="130308"/>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58" name="Line 295"/>
            <p:cNvSpPr>
              <a:spLocks noChangeShapeType="1"/>
            </p:cNvSpPr>
            <p:nvPr/>
          </p:nvSpPr>
          <p:spPr bwMode="auto">
            <a:xfrm flipH="1">
              <a:off x="18301857" y="1612991"/>
              <a:ext cx="136655" cy="130308"/>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59" name="Line 296"/>
            <p:cNvSpPr>
              <a:spLocks noChangeShapeType="1"/>
            </p:cNvSpPr>
            <p:nvPr/>
          </p:nvSpPr>
          <p:spPr bwMode="auto">
            <a:xfrm flipV="1">
              <a:off x="18435335" y="1609812"/>
              <a:ext cx="3177" cy="829526"/>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33838" name="Group 173"/>
          <p:cNvGrpSpPr>
            <a:grpSpLocks noChangeAspect="1"/>
          </p:cNvGrpSpPr>
          <p:nvPr/>
        </p:nvGrpSpPr>
        <p:grpSpPr bwMode="auto">
          <a:xfrm>
            <a:off x="14143038" y="4770438"/>
            <a:ext cx="1141412" cy="1144587"/>
            <a:chOff x="1600773" y="3432059"/>
            <a:chExt cx="917567" cy="920686"/>
          </a:xfrm>
        </p:grpSpPr>
        <p:sp>
          <p:nvSpPr>
            <p:cNvPr id="33844" name="Freeform 826"/>
            <p:cNvSpPr>
              <a:spLocks noChangeArrowheads="1"/>
            </p:cNvSpPr>
            <p:nvPr/>
          </p:nvSpPr>
          <p:spPr bwMode="auto">
            <a:xfrm>
              <a:off x="1726175" y="3557469"/>
              <a:ext cx="669823" cy="666809"/>
            </a:xfrm>
            <a:custGeom>
              <a:avLst/>
              <a:gdLst>
                <a:gd name="T0" fmla="*/ 334217 w 964"/>
                <a:gd name="T1" fmla="*/ 0 h 963"/>
                <a:gd name="T2" fmla="*/ 334217 w 964"/>
                <a:gd name="T3" fmla="*/ 0 h 963"/>
                <a:gd name="T4" fmla="*/ 0 w 964"/>
                <a:gd name="T5" fmla="*/ 333058 h 963"/>
                <a:gd name="T6" fmla="*/ 334217 w 964"/>
                <a:gd name="T7" fmla="*/ 666117 h 963"/>
                <a:gd name="T8" fmla="*/ 669128 w 964"/>
                <a:gd name="T9" fmla="*/ 333058 h 963"/>
                <a:gd name="T10" fmla="*/ 334217 w 964"/>
                <a:gd name="T11" fmla="*/ 0 h 96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64" h="963">
                  <a:moveTo>
                    <a:pt x="481" y="0"/>
                  </a:moveTo>
                  <a:lnTo>
                    <a:pt x="481" y="0"/>
                  </a:lnTo>
                  <a:cubicBezTo>
                    <a:pt x="210" y="0"/>
                    <a:pt x="0" y="221"/>
                    <a:pt x="0" y="481"/>
                  </a:cubicBezTo>
                  <a:cubicBezTo>
                    <a:pt x="0" y="752"/>
                    <a:pt x="210" y="962"/>
                    <a:pt x="481" y="962"/>
                  </a:cubicBezTo>
                  <a:cubicBezTo>
                    <a:pt x="741" y="962"/>
                    <a:pt x="963" y="752"/>
                    <a:pt x="963" y="481"/>
                  </a:cubicBezTo>
                  <a:cubicBezTo>
                    <a:pt x="963" y="221"/>
                    <a:pt x="741" y="0"/>
                    <a:pt x="481" y="0"/>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3845" name="Freeform 827"/>
            <p:cNvSpPr>
              <a:spLocks noChangeArrowheads="1"/>
            </p:cNvSpPr>
            <p:nvPr/>
          </p:nvSpPr>
          <p:spPr bwMode="auto">
            <a:xfrm>
              <a:off x="1934156" y="3765463"/>
              <a:ext cx="250802" cy="250818"/>
            </a:xfrm>
            <a:custGeom>
              <a:avLst/>
              <a:gdLst>
                <a:gd name="T0" fmla="*/ 125054 w 361"/>
                <a:gd name="T1" fmla="*/ 250123 h 361"/>
                <a:gd name="T2" fmla="*/ 125054 w 361"/>
                <a:gd name="T3" fmla="*/ 250123 h 361"/>
                <a:gd name="T4" fmla="*/ 0 w 361"/>
                <a:gd name="T5" fmla="*/ 125062 h 361"/>
                <a:gd name="T6" fmla="*/ 125054 w 361"/>
                <a:gd name="T7" fmla="*/ 0 h 361"/>
                <a:gd name="T8" fmla="*/ 250107 w 361"/>
                <a:gd name="T9" fmla="*/ 125062 h 361"/>
                <a:gd name="T10" fmla="*/ 125054 w 361"/>
                <a:gd name="T11" fmla="*/ 250123 h 36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61" h="361">
                  <a:moveTo>
                    <a:pt x="180" y="360"/>
                  </a:moveTo>
                  <a:lnTo>
                    <a:pt x="180" y="360"/>
                  </a:lnTo>
                  <a:cubicBezTo>
                    <a:pt x="80" y="360"/>
                    <a:pt x="0" y="280"/>
                    <a:pt x="0" y="180"/>
                  </a:cubicBezTo>
                  <a:cubicBezTo>
                    <a:pt x="0" y="80"/>
                    <a:pt x="80" y="0"/>
                    <a:pt x="180" y="0"/>
                  </a:cubicBezTo>
                  <a:cubicBezTo>
                    <a:pt x="281" y="0"/>
                    <a:pt x="360" y="80"/>
                    <a:pt x="360" y="180"/>
                  </a:cubicBezTo>
                  <a:cubicBezTo>
                    <a:pt x="360" y="280"/>
                    <a:pt x="281" y="360"/>
                    <a:pt x="180" y="360"/>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3846" name="Freeform 828"/>
            <p:cNvSpPr>
              <a:spLocks noChangeArrowheads="1"/>
            </p:cNvSpPr>
            <p:nvPr/>
          </p:nvSpPr>
          <p:spPr bwMode="auto">
            <a:xfrm>
              <a:off x="2059556" y="4016282"/>
              <a:ext cx="3060" cy="336463"/>
            </a:xfrm>
            <a:custGeom>
              <a:avLst/>
              <a:gdLst>
                <a:gd name="T0" fmla="*/ 0 w 1"/>
                <a:gd name="T1" fmla="*/ 335766 h 483"/>
                <a:gd name="T2" fmla="*/ 0 w 1"/>
                <a:gd name="T3" fmla="*/ 209680 h 483"/>
                <a:gd name="T4" fmla="*/ 0 w 1"/>
                <a:gd name="T5" fmla="*/ 0 h 483"/>
                <a:gd name="T6" fmla="*/ 0 60000 65536"/>
                <a:gd name="T7" fmla="*/ 0 60000 65536"/>
                <a:gd name="T8" fmla="*/ 0 60000 65536"/>
              </a:gdLst>
              <a:ahLst/>
              <a:cxnLst>
                <a:cxn ang="T6">
                  <a:pos x="T0" y="T1"/>
                </a:cxn>
                <a:cxn ang="T7">
                  <a:pos x="T2" y="T3"/>
                </a:cxn>
                <a:cxn ang="T8">
                  <a:pos x="T4" y="T5"/>
                </a:cxn>
              </a:cxnLst>
              <a:rect l="0" t="0" r="r" b="b"/>
              <a:pathLst>
                <a:path w="1" h="483">
                  <a:moveTo>
                    <a:pt x="0" y="482"/>
                  </a:moveTo>
                  <a:lnTo>
                    <a:pt x="0" y="301"/>
                  </a:lnTo>
                  <a:lnTo>
                    <a:pt x="0" y="0"/>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3847" name="Freeform 829"/>
            <p:cNvSpPr>
              <a:spLocks noChangeArrowheads="1"/>
            </p:cNvSpPr>
            <p:nvPr/>
          </p:nvSpPr>
          <p:spPr bwMode="auto">
            <a:xfrm>
              <a:off x="2059556" y="3432059"/>
              <a:ext cx="3060" cy="336463"/>
            </a:xfrm>
            <a:custGeom>
              <a:avLst/>
              <a:gdLst>
                <a:gd name="T0" fmla="*/ 0 w 1"/>
                <a:gd name="T1" fmla="*/ 0 h 483"/>
                <a:gd name="T2" fmla="*/ 0 w 1"/>
                <a:gd name="T3" fmla="*/ 126087 h 483"/>
                <a:gd name="T4" fmla="*/ 0 w 1"/>
                <a:gd name="T5" fmla="*/ 335766 h 483"/>
                <a:gd name="T6" fmla="*/ 0 60000 65536"/>
                <a:gd name="T7" fmla="*/ 0 60000 65536"/>
                <a:gd name="T8" fmla="*/ 0 60000 65536"/>
              </a:gdLst>
              <a:ahLst/>
              <a:cxnLst>
                <a:cxn ang="T6">
                  <a:pos x="T0" y="T1"/>
                </a:cxn>
                <a:cxn ang="T7">
                  <a:pos x="T2" y="T3"/>
                </a:cxn>
                <a:cxn ang="T8">
                  <a:pos x="T4" y="T5"/>
                </a:cxn>
              </a:cxnLst>
              <a:rect l="0" t="0" r="r" b="b"/>
              <a:pathLst>
                <a:path w="1" h="483">
                  <a:moveTo>
                    <a:pt x="0" y="0"/>
                  </a:moveTo>
                  <a:lnTo>
                    <a:pt x="0" y="181"/>
                  </a:lnTo>
                  <a:lnTo>
                    <a:pt x="0" y="482"/>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3848" name="Freeform 830"/>
            <p:cNvSpPr>
              <a:spLocks noChangeArrowheads="1"/>
            </p:cNvSpPr>
            <p:nvPr/>
          </p:nvSpPr>
          <p:spPr bwMode="auto">
            <a:xfrm>
              <a:off x="1600773" y="3890871"/>
              <a:ext cx="333383" cy="3060"/>
            </a:xfrm>
            <a:custGeom>
              <a:avLst/>
              <a:gdLst>
                <a:gd name="T0" fmla="*/ 0 w 482"/>
                <a:gd name="T1" fmla="*/ 0 h 1"/>
                <a:gd name="T2" fmla="*/ 124500 w 482"/>
                <a:gd name="T3" fmla="*/ 0 h 1"/>
                <a:gd name="T4" fmla="*/ 332691 w 482"/>
                <a:gd name="T5" fmla="*/ 0 h 1"/>
                <a:gd name="T6" fmla="*/ 0 60000 65536"/>
                <a:gd name="T7" fmla="*/ 0 60000 65536"/>
                <a:gd name="T8" fmla="*/ 0 60000 65536"/>
              </a:gdLst>
              <a:ahLst/>
              <a:cxnLst>
                <a:cxn ang="T6">
                  <a:pos x="T0" y="T1"/>
                </a:cxn>
                <a:cxn ang="T7">
                  <a:pos x="T2" y="T3"/>
                </a:cxn>
                <a:cxn ang="T8">
                  <a:pos x="T4" y="T5"/>
                </a:cxn>
              </a:cxnLst>
              <a:rect l="0" t="0" r="r" b="b"/>
              <a:pathLst>
                <a:path w="482" h="1">
                  <a:moveTo>
                    <a:pt x="0" y="0"/>
                  </a:moveTo>
                  <a:lnTo>
                    <a:pt x="180" y="0"/>
                  </a:lnTo>
                  <a:lnTo>
                    <a:pt x="481" y="0"/>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3849" name="Freeform 831"/>
            <p:cNvSpPr>
              <a:spLocks noChangeArrowheads="1"/>
            </p:cNvSpPr>
            <p:nvPr/>
          </p:nvSpPr>
          <p:spPr bwMode="auto">
            <a:xfrm>
              <a:off x="2181899" y="3890871"/>
              <a:ext cx="336441" cy="3060"/>
            </a:xfrm>
            <a:custGeom>
              <a:avLst/>
              <a:gdLst>
                <a:gd name="T0" fmla="*/ 0 w 483"/>
                <a:gd name="T1" fmla="*/ 0 h 1"/>
                <a:gd name="T2" fmla="*/ 210363 w 483"/>
                <a:gd name="T3" fmla="*/ 0 h 1"/>
                <a:gd name="T4" fmla="*/ 335744 w 483"/>
                <a:gd name="T5" fmla="*/ 0 h 1"/>
                <a:gd name="T6" fmla="*/ 0 60000 65536"/>
                <a:gd name="T7" fmla="*/ 0 60000 65536"/>
                <a:gd name="T8" fmla="*/ 0 60000 65536"/>
              </a:gdLst>
              <a:ahLst/>
              <a:cxnLst>
                <a:cxn ang="T6">
                  <a:pos x="T0" y="T1"/>
                </a:cxn>
                <a:cxn ang="T7">
                  <a:pos x="T2" y="T3"/>
                </a:cxn>
                <a:cxn ang="T8">
                  <a:pos x="T4" y="T5"/>
                </a:cxn>
              </a:cxnLst>
              <a:rect l="0" t="0" r="r" b="b"/>
              <a:pathLst>
                <a:path w="483" h="1">
                  <a:moveTo>
                    <a:pt x="0" y="0"/>
                  </a:moveTo>
                  <a:lnTo>
                    <a:pt x="302" y="0"/>
                  </a:lnTo>
                  <a:lnTo>
                    <a:pt x="482" y="0"/>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33839" name="Group 183"/>
          <p:cNvGrpSpPr>
            <a:grpSpLocks noChangeAspect="1"/>
          </p:cNvGrpSpPr>
          <p:nvPr/>
        </p:nvGrpSpPr>
        <p:grpSpPr bwMode="auto">
          <a:xfrm>
            <a:off x="19345275" y="4927600"/>
            <a:ext cx="844550" cy="849313"/>
            <a:chOff x="1521520" y="5017638"/>
            <a:chExt cx="940330" cy="946660"/>
          </a:xfrm>
        </p:grpSpPr>
        <p:sp>
          <p:nvSpPr>
            <p:cNvPr id="33842" name="Freeform 70"/>
            <p:cNvSpPr>
              <a:spLocks noChangeArrowheads="1"/>
            </p:cNvSpPr>
            <p:nvPr/>
          </p:nvSpPr>
          <p:spPr bwMode="auto">
            <a:xfrm>
              <a:off x="1521520" y="5017638"/>
              <a:ext cx="940330" cy="946660"/>
            </a:xfrm>
            <a:custGeom>
              <a:avLst/>
              <a:gdLst>
                <a:gd name="T0" fmla="*/ 939620 w 1324"/>
                <a:gd name="T1" fmla="*/ 811017 h 1333"/>
                <a:gd name="T2" fmla="*/ 939620 w 1324"/>
                <a:gd name="T3" fmla="*/ 811017 h 1333"/>
                <a:gd name="T4" fmla="*/ 811780 w 1324"/>
                <a:gd name="T5" fmla="*/ 945950 h 1333"/>
                <a:gd name="T6" fmla="*/ 127839 w 1324"/>
                <a:gd name="T7" fmla="*/ 945950 h 1333"/>
                <a:gd name="T8" fmla="*/ 0 w 1324"/>
                <a:gd name="T9" fmla="*/ 811017 h 1333"/>
                <a:gd name="T10" fmla="*/ 0 w 1324"/>
                <a:gd name="T11" fmla="*/ 127831 h 1333"/>
                <a:gd name="T12" fmla="*/ 127839 w 1324"/>
                <a:gd name="T13" fmla="*/ 0 h 1333"/>
                <a:gd name="T14" fmla="*/ 811780 w 1324"/>
                <a:gd name="T15" fmla="*/ 0 h 1333"/>
                <a:gd name="T16" fmla="*/ 939620 w 1324"/>
                <a:gd name="T17" fmla="*/ 127831 h 1333"/>
                <a:gd name="T18" fmla="*/ 939620 w 1324"/>
                <a:gd name="T19" fmla="*/ 811017 h 13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24" h="1333">
                  <a:moveTo>
                    <a:pt x="1323" y="1142"/>
                  </a:moveTo>
                  <a:lnTo>
                    <a:pt x="1323" y="1142"/>
                  </a:lnTo>
                  <a:cubicBezTo>
                    <a:pt x="1323" y="1243"/>
                    <a:pt x="1243" y="1332"/>
                    <a:pt x="1143" y="1332"/>
                  </a:cubicBezTo>
                  <a:cubicBezTo>
                    <a:pt x="180" y="1332"/>
                    <a:pt x="180" y="1332"/>
                    <a:pt x="180" y="1332"/>
                  </a:cubicBezTo>
                  <a:cubicBezTo>
                    <a:pt x="80" y="1332"/>
                    <a:pt x="0" y="1243"/>
                    <a:pt x="0" y="1142"/>
                  </a:cubicBezTo>
                  <a:cubicBezTo>
                    <a:pt x="0" y="180"/>
                    <a:pt x="0" y="180"/>
                    <a:pt x="0" y="180"/>
                  </a:cubicBezTo>
                  <a:cubicBezTo>
                    <a:pt x="0" y="79"/>
                    <a:pt x="80" y="0"/>
                    <a:pt x="180" y="0"/>
                  </a:cubicBezTo>
                  <a:cubicBezTo>
                    <a:pt x="1143" y="0"/>
                    <a:pt x="1143" y="0"/>
                    <a:pt x="1143" y="0"/>
                  </a:cubicBezTo>
                  <a:cubicBezTo>
                    <a:pt x="1243" y="0"/>
                    <a:pt x="1323" y="79"/>
                    <a:pt x="1323" y="180"/>
                  </a:cubicBezTo>
                  <a:lnTo>
                    <a:pt x="1323" y="1142"/>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3843" name="Freeform 71"/>
            <p:cNvSpPr>
              <a:spLocks noChangeArrowheads="1"/>
            </p:cNvSpPr>
            <p:nvPr/>
          </p:nvSpPr>
          <p:spPr bwMode="auto">
            <a:xfrm>
              <a:off x="1863172" y="5318563"/>
              <a:ext cx="297772" cy="341676"/>
            </a:xfrm>
            <a:custGeom>
              <a:avLst/>
              <a:gdLst>
                <a:gd name="T0" fmla="*/ 0 w 421"/>
                <a:gd name="T1" fmla="*/ 0 h 480"/>
                <a:gd name="T2" fmla="*/ 297065 w 421"/>
                <a:gd name="T3" fmla="*/ 170126 h 480"/>
                <a:gd name="T4" fmla="*/ 0 w 421"/>
                <a:gd name="T5" fmla="*/ 340964 h 480"/>
                <a:gd name="T6" fmla="*/ 0 w 421"/>
                <a:gd name="T7" fmla="*/ 0 h 48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21" h="480">
                  <a:moveTo>
                    <a:pt x="0" y="0"/>
                  </a:moveTo>
                  <a:lnTo>
                    <a:pt x="420" y="239"/>
                  </a:lnTo>
                  <a:lnTo>
                    <a:pt x="0" y="479"/>
                  </a:lnTo>
                  <a:lnTo>
                    <a:pt x="0" y="0"/>
                  </a:lnTo>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73" name="矩形 72"/>
          <p:cNvSpPr/>
          <p:nvPr/>
        </p:nvSpPr>
        <p:spPr>
          <a:xfrm>
            <a:off x="0" y="0"/>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
        <p:nvSpPr>
          <p:cNvPr id="74" name="矩形 73"/>
          <p:cNvSpPr/>
          <p:nvPr/>
        </p:nvSpPr>
        <p:spPr>
          <a:xfrm>
            <a:off x="0" y="13154025"/>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Tree>
  </p:cSld>
  <p:clrMapOvr>
    <a:masterClrMapping/>
  </p:clrMapOvr>
  <p:transition advTm="2000">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1"/>
          <p:cNvSpPr>
            <a:spLocks noChangeArrowheads="1"/>
          </p:cNvSpPr>
          <p:nvPr/>
        </p:nvSpPr>
        <p:spPr bwMode="auto">
          <a:xfrm>
            <a:off x="1704975" y="1312863"/>
            <a:ext cx="22098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r>
              <a:rPr lang="zh-CN" altLang="en-US" sz="5800">
                <a:solidFill>
                  <a:schemeClr val="tx2"/>
                </a:solidFill>
                <a:latin typeface="微软雅黑" panose="020B0503020204020204" pitchFamily="34" charset="-122"/>
                <a:ea typeface="微软雅黑" panose="020B0503020204020204" pitchFamily="34" charset="-122"/>
                <a:sym typeface="Bebas Neue" charset="0"/>
              </a:rPr>
              <a:t>齿轮图</a:t>
            </a:r>
          </a:p>
        </p:txBody>
      </p:sp>
      <p:sp>
        <p:nvSpPr>
          <p:cNvPr id="53" name="Rectangle 52"/>
          <p:cNvSpPr/>
          <p:nvPr/>
        </p:nvSpPr>
        <p:spPr>
          <a:xfrm>
            <a:off x="1746250" y="2205038"/>
            <a:ext cx="1063625" cy="57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endParaRPr>
          </a:p>
        </p:txBody>
      </p:sp>
      <p:grpSp>
        <p:nvGrpSpPr>
          <p:cNvPr id="34820" name="Group 1"/>
          <p:cNvGrpSpPr>
            <a:grpSpLocks/>
          </p:cNvGrpSpPr>
          <p:nvPr/>
        </p:nvGrpSpPr>
        <p:grpSpPr bwMode="auto">
          <a:xfrm>
            <a:off x="8308975" y="3490913"/>
            <a:ext cx="7777163" cy="7796212"/>
            <a:chOff x="8532179" y="3310374"/>
            <a:chExt cx="7165168" cy="7182172"/>
          </a:xfrm>
        </p:grpSpPr>
        <p:sp>
          <p:nvSpPr>
            <p:cNvPr id="34843" name="Freeform 6"/>
            <p:cNvSpPr>
              <a:spLocks noChangeArrowheads="1"/>
            </p:cNvSpPr>
            <p:nvPr/>
          </p:nvSpPr>
          <p:spPr bwMode="auto">
            <a:xfrm>
              <a:off x="12099627" y="3310374"/>
              <a:ext cx="3586367" cy="4287355"/>
            </a:xfrm>
            <a:custGeom>
              <a:avLst/>
              <a:gdLst>
                <a:gd name="T0" fmla="*/ 0 w 374"/>
                <a:gd name="T1" fmla="*/ 1884129 h 446"/>
                <a:gd name="T2" fmla="*/ 0 w 374"/>
                <a:gd name="T3" fmla="*/ 586387 h 446"/>
                <a:gd name="T4" fmla="*/ 9589 w 374"/>
                <a:gd name="T5" fmla="*/ 586387 h 446"/>
                <a:gd name="T6" fmla="*/ 306855 w 374"/>
                <a:gd name="T7" fmla="*/ 596000 h 446"/>
                <a:gd name="T8" fmla="*/ 642478 w 374"/>
                <a:gd name="T9" fmla="*/ 0 h 446"/>
                <a:gd name="T10" fmla="*/ 1208241 w 374"/>
                <a:gd name="T11" fmla="*/ 144194 h 446"/>
                <a:gd name="T12" fmla="*/ 1208241 w 374"/>
                <a:gd name="T13" fmla="*/ 826710 h 446"/>
                <a:gd name="T14" fmla="*/ 1774005 w 374"/>
                <a:gd name="T15" fmla="*/ 1153548 h 446"/>
                <a:gd name="T16" fmla="*/ 1783594 w 374"/>
                <a:gd name="T17" fmla="*/ 1153548 h 446"/>
                <a:gd name="T18" fmla="*/ 2358947 w 374"/>
                <a:gd name="T19" fmla="*/ 807484 h 446"/>
                <a:gd name="T20" fmla="*/ 2579499 w 374"/>
                <a:gd name="T21" fmla="*/ 1018968 h 446"/>
                <a:gd name="T22" fmla="*/ 2713748 w 374"/>
                <a:gd name="T23" fmla="*/ 1153548 h 446"/>
                <a:gd name="T24" fmla="*/ 2761694 w 374"/>
                <a:gd name="T25" fmla="*/ 1211226 h 446"/>
                <a:gd name="T26" fmla="*/ 2416483 w 374"/>
                <a:gd name="T27" fmla="*/ 1788000 h 446"/>
                <a:gd name="T28" fmla="*/ 2752105 w 374"/>
                <a:gd name="T29" fmla="*/ 2345548 h 446"/>
                <a:gd name="T30" fmla="*/ 3442529 w 374"/>
                <a:gd name="T31" fmla="*/ 2345548 h 446"/>
                <a:gd name="T32" fmla="*/ 3586367 w 374"/>
                <a:gd name="T33" fmla="*/ 2893484 h 446"/>
                <a:gd name="T34" fmla="*/ 3001425 w 374"/>
                <a:gd name="T35" fmla="*/ 3278000 h 446"/>
                <a:gd name="T36" fmla="*/ 3011014 w 374"/>
                <a:gd name="T37" fmla="*/ 3595226 h 446"/>
                <a:gd name="T38" fmla="*/ 3011014 w 374"/>
                <a:gd name="T39" fmla="*/ 3614452 h 446"/>
                <a:gd name="T40" fmla="*/ 1678113 w 374"/>
                <a:gd name="T41" fmla="*/ 3614452 h 446"/>
                <a:gd name="T42" fmla="*/ 1668524 w 374"/>
                <a:gd name="T43" fmla="*/ 3614452 h 446"/>
                <a:gd name="T44" fmla="*/ 1678113 w 374"/>
                <a:gd name="T45" fmla="*/ 3624065 h 446"/>
                <a:gd name="T46" fmla="*/ 1793183 w 374"/>
                <a:gd name="T47" fmla="*/ 3902839 h 446"/>
                <a:gd name="T48" fmla="*/ 1678113 w 374"/>
                <a:gd name="T49" fmla="*/ 4172000 h 446"/>
                <a:gd name="T50" fmla="*/ 1400026 w 374"/>
                <a:gd name="T51" fmla="*/ 4287355 h 446"/>
                <a:gd name="T52" fmla="*/ 1121938 w 374"/>
                <a:gd name="T53" fmla="*/ 4172000 h 446"/>
                <a:gd name="T54" fmla="*/ 1016457 w 374"/>
                <a:gd name="T55" fmla="*/ 3902839 h 446"/>
                <a:gd name="T56" fmla="*/ 1121938 w 374"/>
                <a:gd name="T57" fmla="*/ 3624065 h 446"/>
                <a:gd name="T58" fmla="*/ 1131528 w 374"/>
                <a:gd name="T59" fmla="*/ 3614452 h 446"/>
                <a:gd name="T60" fmla="*/ 1121938 w 374"/>
                <a:gd name="T61" fmla="*/ 3614452 h 446"/>
                <a:gd name="T62" fmla="*/ 0 w 374"/>
                <a:gd name="T63" fmla="*/ 3614452 h 446"/>
                <a:gd name="T64" fmla="*/ 0 w 374"/>
                <a:gd name="T65" fmla="*/ 2432065 h 446"/>
                <a:gd name="T66" fmla="*/ 28768 w 374"/>
                <a:gd name="T67" fmla="*/ 2432065 h 446"/>
                <a:gd name="T68" fmla="*/ 306855 w 374"/>
                <a:gd name="T69" fmla="*/ 2547419 h 446"/>
                <a:gd name="T70" fmla="*/ 584942 w 374"/>
                <a:gd name="T71" fmla="*/ 2432065 h 446"/>
                <a:gd name="T72" fmla="*/ 700013 w 374"/>
                <a:gd name="T73" fmla="*/ 2153290 h 446"/>
                <a:gd name="T74" fmla="*/ 584942 w 374"/>
                <a:gd name="T75" fmla="*/ 1884129 h 446"/>
                <a:gd name="T76" fmla="*/ 306855 w 374"/>
                <a:gd name="T77" fmla="*/ 1768774 h 446"/>
                <a:gd name="T78" fmla="*/ 28768 w 374"/>
                <a:gd name="T79" fmla="*/ 1884129 h 446"/>
                <a:gd name="T80" fmla="*/ 0 w 374"/>
                <a:gd name="T81" fmla="*/ 1884129 h 44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74" h="446">
                  <a:moveTo>
                    <a:pt x="0" y="196"/>
                  </a:moveTo>
                  <a:cubicBezTo>
                    <a:pt x="0" y="61"/>
                    <a:pt x="0" y="61"/>
                    <a:pt x="0" y="61"/>
                  </a:cubicBezTo>
                  <a:cubicBezTo>
                    <a:pt x="0" y="61"/>
                    <a:pt x="1" y="61"/>
                    <a:pt x="1" y="61"/>
                  </a:cubicBezTo>
                  <a:cubicBezTo>
                    <a:pt x="12" y="61"/>
                    <a:pt x="22" y="61"/>
                    <a:pt x="32" y="62"/>
                  </a:cubicBezTo>
                  <a:cubicBezTo>
                    <a:pt x="67" y="0"/>
                    <a:pt x="67" y="0"/>
                    <a:pt x="67" y="0"/>
                  </a:cubicBezTo>
                  <a:cubicBezTo>
                    <a:pt x="87" y="4"/>
                    <a:pt x="107" y="8"/>
                    <a:pt x="126" y="15"/>
                  </a:cubicBezTo>
                  <a:cubicBezTo>
                    <a:pt x="126" y="86"/>
                    <a:pt x="126" y="86"/>
                    <a:pt x="126" y="86"/>
                  </a:cubicBezTo>
                  <a:cubicBezTo>
                    <a:pt x="146" y="95"/>
                    <a:pt x="166" y="106"/>
                    <a:pt x="185" y="120"/>
                  </a:cubicBezTo>
                  <a:cubicBezTo>
                    <a:pt x="185" y="120"/>
                    <a:pt x="185" y="120"/>
                    <a:pt x="186" y="120"/>
                  </a:cubicBezTo>
                  <a:cubicBezTo>
                    <a:pt x="246" y="84"/>
                    <a:pt x="246" y="84"/>
                    <a:pt x="246" y="84"/>
                  </a:cubicBezTo>
                  <a:cubicBezTo>
                    <a:pt x="254" y="91"/>
                    <a:pt x="262" y="98"/>
                    <a:pt x="269" y="106"/>
                  </a:cubicBezTo>
                  <a:cubicBezTo>
                    <a:pt x="274" y="111"/>
                    <a:pt x="278" y="115"/>
                    <a:pt x="283" y="120"/>
                  </a:cubicBezTo>
                  <a:cubicBezTo>
                    <a:pt x="284" y="122"/>
                    <a:pt x="286" y="124"/>
                    <a:pt x="288" y="126"/>
                  </a:cubicBezTo>
                  <a:cubicBezTo>
                    <a:pt x="252" y="186"/>
                    <a:pt x="252" y="186"/>
                    <a:pt x="252" y="186"/>
                  </a:cubicBezTo>
                  <a:cubicBezTo>
                    <a:pt x="266" y="204"/>
                    <a:pt x="278" y="224"/>
                    <a:pt x="287" y="244"/>
                  </a:cubicBezTo>
                  <a:cubicBezTo>
                    <a:pt x="359" y="244"/>
                    <a:pt x="359" y="244"/>
                    <a:pt x="359" y="244"/>
                  </a:cubicBezTo>
                  <a:cubicBezTo>
                    <a:pt x="365" y="263"/>
                    <a:pt x="370" y="282"/>
                    <a:pt x="374" y="301"/>
                  </a:cubicBezTo>
                  <a:cubicBezTo>
                    <a:pt x="313" y="341"/>
                    <a:pt x="313" y="341"/>
                    <a:pt x="313" y="341"/>
                  </a:cubicBezTo>
                  <a:cubicBezTo>
                    <a:pt x="314" y="352"/>
                    <a:pt x="314" y="363"/>
                    <a:pt x="314" y="374"/>
                  </a:cubicBezTo>
                  <a:cubicBezTo>
                    <a:pt x="314" y="375"/>
                    <a:pt x="314" y="375"/>
                    <a:pt x="314" y="376"/>
                  </a:cubicBezTo>
                  <a:cubicBezTo>
                    <a:pt x="175" y="376"/>
                    <a:pt x="175" y="376"/>
                    <a:pt x="175" y="376"/>
                  </a:cubicBezTo>
                  <a:cubicBezTo>
                    <a:pt x="174" y="376"/>
                    <a:pt x="174" y="376"/>
                    <a:pt x="174" y="376"/>
                  </a:cubicBezTo>
                  <a:cubicBezTo>
                    <a:pt x="174" y="376"/>
                    <a:pt x="175" y="377"/>
                    <a:pt x="175" y="377"/>
                  </a:cubicBezTo>
                  <a:cubicBezTo>
                    <a:pt x="183" y="385"/>
                    <a:pt x="187" y="395"/>
                    <a:pt x="187" y="406"/>
                  </a:cubicBezTo>
                  <a:cubicBezTo>
                    <a:pt x="187" y="417"/>
                    <a:pt x="183" y="427"/>
                    <a:pt x="175" y="434"/>
                  </a:cubicBezTo>
                  <a:cubicBezTo>
                    <a:pt x="167" y="442"/>
                    <a:pt x="157" y="446"/>
                    <a:pt x="146" y="446"/>
                  </a:cubicBezTo>
                  <a:cubicBezTo>
                    <a:pt x="135" y="446"/>
                    <a:pt x="125" y="442"/>
                    <a:pt x="117" y="434"/>
                  </a:cubicBezTo>
                  <a:cubicBezTo>
                    <a:pt x="110" y="427"/>
                    <a:pt x="106" y="417"/>
                    <a:pt x="106" y="406"/>
                  </a:cubicBezTo>
                  <a:cubicBezTo>
                    <a:pt x="106" y="395"/>
                    <a:pt x="110" y="385"/>
                    <a:pt x="117" y="377"/>
                  </a:cubicBezTo>
                  <a:cubicBezTo>
                    <a:pt x="118" y="377"/>
                    <a:pt x="118" y="376"/>
                    <a:pt x="118" y="376"/>
                  </a:cubicBezTo>
                  <a:cubicBezTo>
                    <a:pt x="117" y="376"/>
                    <a:pt x="117" y="376"/>
                    <a:pt x="117" y="376"/>
                  </a:cubicBezTo>
                  <a:cubicBezTo>
                    <a:pt x="0" y="376"/>
                    <a:pt x="0" y="376"/>
                    <a:pt x="0" y="376"/>
                  </a:cubicBezTo>
                  <a:cubicBezTo>
                    <a:pt x="0" y="253"/>
                    <a:pt x="0" y="253"/>
                    <a:pt x="0" y="253"/>
                  </a:cubicBezTo>
                  <a:cubicBezTo>
                    <a:pt x="3" y="253"/>
                    <a:pt x="3" y="253"/>
                    <a:pt x="3" y="253"/>
                  </a:cubicBezTo>
                  <a:cubicBezTo>
                    <a:pt x="11" y="261"/>
                    <a:pt x="21" y="265"/>
                    <a:pt x="32" y="265"/>
                  </a:cubicBezTo>
                  <a:cubicBezTo>
                    <a:pt x="43" y="265"/>
                    <a:pt x="53" y="261"/>
                    <a:pt x="61" y="253"/>
                  </a:cubicBezTo>
                  <a:cubicBezTo>
                    <a:pt x="69" y="245"/>
                    <a:pt x="73" y="236"/>
                    <a:pt x="73" y="224"/>
                  </a:cubicBezTo>
                  <a:cubicBezTo>
                    <a:pt x="73" y="213"/>
                    <a:pt x="69" y="204"/>
                    <a:pt x="61" y="196"/>
                  </a:cubicBezTo>
                  <a:cubicBezTo>
                    <a:pt x="53" y="188"/>
                    <a:pt x="43" y="184"/>
                    <a:pt x="32" y="184"/>
                  </a:cubicBezTo>
                  <a:cubicBezTo>
                    <a:pt x="21" y="184"/>
                    <a:pt x="11" y="188"/>
                    <a:pt x="3" y="196"/>
                  </a:cubicBezTo>
                  <a:lnTo>
                    <a:pt x="0" y="196"/>
                  </a:lnTo>
                  <a:close/>
                </a:path>
              </a:pathLst>
            </a:custGeom>
            <a:solidFill>
              <a:schemeClr val="accent2"/>
            </a:solidFill>
            <a:ln w="19050">
              <a:solidFill>
                <a:schemeClr val="bg1"/>
              </a:solidFill>
              <a:round/>
              <a:headEnd/>
              <a:tailEnd/>
            </a:ln>
          </p:spPr>
          <p:txBody>
            <a:bodyPr/>
            <a:lstStyle/>
            <a:p>
              <a:endParaRPr lang="zh-CN" altLang="en-US"/>
            </a:p>
          </p:txBody>
        </p:sp>
        <p:sp>
          <p:nvSpPr>
            <p:cNvPr id="74" name="Freeform 7"/>
            <p:cNvSpPr/>
            <p:nvPr/>
          </p:nvSpPr>
          <p:spPr bwMode="auto">
            <a:xfrm>
              <a:off x="11381280" y="6924128"/>
              <a:ext cx="4316067" cy="3568418"/>
            </a:xfrm>
            <a:custGeom>
              <a:avLst/>
              <a:gdLst/>
              <a:ahLst/>
              <a:cxnLst>
                <a:cxn ang="0">
                  <a:pos x="75" y="311"/>
                </a:cxn>
                <a:cxn ang="0">
                  <a:pos x="75" y="166"/>
                </a:cxn>
                <a:cxn ang="0">
                  <a:pos x="70" y="172"/>
                </a:cxn>
                <a:cxn ang="0">
                  <a:pos x="41" y="184"/>
                </a:cxn>
                <a:cxn ang="0">
                  <a:pos x="12" y="172"/>
                </a:cxn>
                <a:cxn ang="0">
                  <a:pos x="0" y="144"/>
                </a:cxn>
                <a:cxn ang="0">
                  <a:pos x="12" y="115"/>
                </a:cxn>
                <a:cxn ang="0">
                  <a:pos x="41" y="103"/>
                </a:cxn>
                <a:cxn ang="0">
                  <a:pos x="70" y="115"/>
                </a:cxn>
                <a:cxn ang="0">
                  <a:pos x="75" y="121"/>
                </a:cxn>
                <a:cxn ang="0">
                  <a:pos x="75" y="0"/>
                </a:cxn>
                <a:cxn ang="0">
                  <a:pos x="192" y="0"/>
                </a:cxn>
                <a:cxn ang="0">
                  <a:pos x="192" y="1"/>
                </a:cxn>
                <a:cxn ang="0">
                  <a:pos x="181" y="30"/>
                </a:cxn>
                <a:cxn ang="0">
                  <a:pos x="192" y="58"/>
                </a:cxn>
                <a:cxn ang="0">
                  <a:pos x="221" y="70"/>
                </a:cxn>
                <a:cxn ang="0">
                  <a:pos x="250" y="58"/>
                </a:cxn>
                <a:cxn ang="0">
                  <a:pos x="262" y="30"/>
                </a:cxn>
                <a:cxn ang="0">
                  <a:pos x="250" y="1"/>
                </a:cxn>
                <a:cxn ang="0">
                  <a:pos x="250" y="0"/>
                </a:cxn>
                <a:cxn ang="0">
                  <a:pos x="389" y="0"/>
                </a:cxn>
                <a:cxn ang="0">
                  <a:pos x="388" y="32"/>
                </a:cxn>
                <a:cxn ang="0">
                  <a:pos x="450" y="66"/>
                </a:cxn>
                <a:cxn ang="0">
                  <a:pos x="436" y="121"/>
                </a:cxn>
                <a:cxn ang="0">
                  <a:pos x="363" y="125"/>
                </a:cxn>
                <a:cxn ang="0">
                  <a:pos x="329" y="183"/>
                </a:cxn>
                <a:cxn ang="0">
                  <a:pos x="366" y="243"/>
                </a:cxn>
                <a:cxn ang="0">
                  <a:pos x="344" y="266"/>
                </a:cxn>
                <a:cxn ang="0">
                  <a:pos x="322" y="287"/>
                </a:cxn>
                <a:cxn ang="0">
                  <a:pos x="260" y="251"/>
                </a:cxn>
                <a:cxn ang="0">
                  <a:pos x="203" y="285"/>
                </a:cxn>
                <a:cxn ang="0">
                  <a:pos x="203" y="356"/>
                </a:cxn>
                <a:cxn ang="0">
                  <a:pos x="145" y="371"/>
                </a:cxn>
                <a:cxn ang="0">
                  <a:pos x="108" y="309"/>
                </a:cxn>
                <a:cxn ang="0">
                  <a:pos x="76" y="311"/>
                </a:cxn>
                <a:cxn ang="0">
                  <a:pos x="75" y="311"/>
                </a:cxn>
              </a:cxnLst>
              <a:rect l="0" t="0" r="r" b="b"/>
              <a:pathLst>
                <a:path w="450" h="371">
                  <a:moveTo>
                    <a:pt x="75" y="311"/>
                  </a:moveTo>
                  <a:cubicBezTo>
                    <a:pt x="75" y="166"/>
                    <a:pt x="75" y="166"/>
                    <a:pt x="75" y="166"/>
                  </a:cubicBezTo>
                  <a:cubicBezTo>
                    <a:pt x="73" y="168"/>
                    <a:pt x="72" y="170"/>
                    <a:pt x="70" y="172"/>
                  </a:cubicBezTo>
                  <a:cubicBezTo>
                    <a:pt x="62" y="180"/>
                    <a:pt x="52" y="184"/>
                    <a:pt x="41" y="184"/>
                  </a:cubicBezTo>
                  <a:cubicBezTo>
                    <a:pt x="30" y="184"/>
                    <a:pt x="20" y="180"/>
                    <a:pt x="12" y="172"/>
                  </a:cubicBezTo>
                  <a:cubicBezTo>
                    <a:pt x="4" y="165"/>
                    <a:pt x="0" y="155"/>
                    <a:pt x="0" y="144"/>
                  </a:cubicBezTo>
                  <a:cubicBezTo>
                    <a:pt x="0" y="133"/>
                    <a:pt x="4" y="123"/>
                    <a:pt x="12" y="115"/>
                  </a:cubicBezTo>
                  <a:cubicBezTo>
                    <a:pt x="20" y="107"/>
                    <a:pt x="30" y="103"/>
                    <a:pt x="41" y="103"/>
                  </a:cubicBezTo>
                  <a:cubicBezTo>
                    <a:pt x="52" y="103"/>
                    <a:pt x="62" y="107"/>
                    <a:pt x="70" y="115"/>
                  </a:cubicBezTo>
                  <a:cubicBezTo>
                    <a:pt x="72" y="117"/>
                    <a:pt x="73" y="119"/>
                    <a:pt x="75" y="121"/>
                  </a:cubicBezTo>
                  <a:cubicBezTo>
                    <a:pt x="75" y="0"/>
                    <a:pt x="75" y="0"/>
                    <a:pt x="75" y="0"/>
                  </a:cubicBezTo>
                  <a:cubicBezTo>
                    <a:pt x="192" y="0"/>
                    <a:pt x="192" y="0"/>
                    <a:pt x="192" y="0"/>
                  </a:cubicBezTo>
                  <a:cubicBezTo>
                    <a:pt x="192" y="1"/>
                    <a:pt x="192" y="1"/>
                    <a:pt x="192" y="1"/>
                  </a:cubicBezTo>
                  <a:cubicBezTo>
                    <a:pt x="185" y="9"/>
                    <a:pt x="181" y="19"/>
                    <a:pt x="181" y="30"/>
                  </a:cubicBezTo>
                  <a:cubicBezTo>
                    <a:pt x="181" y="41"/>
                    <a:pt x="185" y="51"/>
                    <a:pt x="192" y="58"/>
                  </a:cubicBezTo>
                  <a:cubicBezTo>
                    <a:pt x="200" y="66"/>
                    <a:pt x="210" y="70"/>
                    <a:pt x="221" y="70"/>
                  </a:cubicBezTo>
                  <a:cubicBezTo>
                    <a:pt x="232" y="70"/>
                    <a:pt x="242" y="66"/>
                    <a:pt x="250" y="58"/>
                  </a:cubicBezTo>
                  <a:cubicBezTo>
                    <a:pt x="258" y="51"/>
                    <a:pt x="262" y="41"/>
                    <a:pt x="262" y="30"/>
                  </a:cubicBezTo>
                  <a:cubicBezTo>
                    <a:pt x="262" y="19"/>
                    <a:pt x="258" y="9"/>
                    <a:pt x="250" y="1"/>
                  </a:cubicBezTo>
                  <a:cubicBezTo>
                    <a:pt x="250" y="0"/>
                    <a:pt x="250" y="0"/>
                    <a:pt x="250" y="0"/>
                  </a:cubicBezTo>
                  <a:cubicBezTo>
                    <a:pt x="389" y="0"/>
                    <a:pt x="389" y="0"/>
                    <a:pt x="389" y="0"/>
                  </a:cubicBezTo>
                  <a:cubicBezTo>
                    <a:pt x="389" y="11"/>
                    <a:pt x="389" y="22"/>
                    <a:pt x="388" y="32"/>
                  </a:cubicBezTo>
                  <a:cubicBezTo>
                    <a:pt x="450" y="66"/>
                    <a:pt x="450" y="66"/>
                    <a:pt x="450" y="66"/>
                  </a:cubicBezTo>
                  <a:cubicBezTo>
                    <a:pt x="446" y="85"/>
                    <a:pt x="442" y="103"/>
                    <a:pt x="436" y="121"/>
                  </a:cubicBezTo>
                  <a:cubicBezTo>
                    <a:pt x="363" y="125"/>
                    <a:pt x="363" y="125"/>
                    <a:pt x="363" y="125"/>
                  </a:cubicBezTo>
                  <a:cubicBezTo>
                    <a:pt x="354" y="145"/>
                    <a:pt x="343" y="164"/>
                    <a:pt x="329" y="183"/>
                  </a:cubicBezTo>
                  <a:cubicBezTo>
                    <a:pt x="366" y="243"/>
                    <a:pt x="366" y="243"/>
                    <a:pt x="366" y="243"/>
                  </a:cubicBezTo>
                  <a:cubicBezTo>
                    <a:pt x="359" y="251"/>
                    <a:pt x="352" y="258"/>
                    <a:pt x="344" y="266"/>
                  </a:cubicBezTo>
                  <a:cubicBezTo>
                    <a:pt x="337" y="273"/>
                    <a:pt x="329" y="280"/>
                    <a:pt x="322" y="287"/>
                  </a:cubicBezTo>
                  <a:cubicBezTo>
                    <a:pt x="260" y="251"/>
                    <a:pt x="260" y="251"/>
                    <a:pt x="260" y="251"/>
                  </a:cubicBezTo>
                  <a:cubicBezTo>
                    <a:pt x="242" y="265"/>
                    <a:pt x="223" y="276"/>
                    <a:pt x="203" y="285"/>
                  </a:cubicBezTo>
                  <a:cubicBezTo>
                    <a:pt x="203" y="356"/>
                    <a:pt x="203" y="356"/>
                    <a:pt x="203" y="356"/>
                  </a:cubicBezTo>
                  <a:cubicBezTo>
                    <a:pt x="184" y="363"/>
                    <a:pt x="165" y="368"/>
                    <a:pt x="145" y="371"/>
                  </a:cubicBezTo>
                  <a:cubicBezTo>
                    <a:pt x="108" y="309"/>
                    <a:pt x="108" y="309"/>
                    <a:pt x="108" y="309"/>
                  </a:cubicBezTo>
                  <a:cubicBezTo>
                    <a:pt x="98" y="310"/>
                    <a:pt x="87" y="311"/>
                    <a:pt x="76" y="311"/>
                  </a:cubicBezTo>
                  <a:cubicBezTo>
                    <a:pt x="76" y="311"/>
                    <a:pt x="75" y="311"/>
                    <a:pt x="75" y="311"/>
                  </a:cubicBezTo>
                  <a:close/>
                </a:path>
              </a:pathLst>
            </a:custGeom>
            <a:solidFill>
              <a:schemeClr val="accent4"/>
            </a:solidFill>
            <a:ln w="19050">
              <a:solidFill>
                <a:schemeClr val="bg1"/>
              </a:solidFill>
              <a:round/>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34845" name="Freeform 5"/>
            <p:cNvSpPr>
              <a:spLocks noChangeArrowheads="1"/>
            </p:cNvSpPr>
            <p:nvPr/>
          </p:nvSpPr>
          <p:spPr bwMode="auto">
            <a:xfrm>
              <a:off x="8532179" y="3317942"/>
              <a:ext cx="4267323" cy="3606224"/>
            </a:xfrm>
            <a:custGeom>
              <a:avLst/>
              <a:gdLst>
                <a:gd name="T0" fmla="*/ 3567290 w 445"/>
                <a:gd name="T1" fmla="*/ 3606224 h 375"/>
                <a:gd name="T2" fmla="*/ 2291888 w 445"/>
                <a:gd name="T3" fmla="*/ 3606224 h 375"/>
                <a:gd name="T4" fmla="*/ 2378193 w 445"/>
                <a:gd name="T5" fmla="*/ 3538908 h 375"/>
                <a:gd name="T6" fmla="*/ 2493267 w 445"/>
                <a:gd name="T7" fmla="*/ 3269643 h 375"/>
                <a:gd name="T8" fmla="*/ 2378193 w 445"/>
                <a:gd name="T9" fmla="*/ 2990762 h 375"/>
                <a:gd name="T10" fmla="*/ 2109688 w 445"/>
                <a:gd name="T11" fmla="*/ 2875363 h 375"/>
                <a:gd name="T12" fmla="*/ 1831593 w 445"/>
                <a:gd name="T13" fmla="*/ 2990762 h 375"/>
                <a:gd name="T14" fmla="*/ 1716519 w 445"/>
                <a:gd name="T15" fmla="*/ 3269643 h 375"/>
                <a:gd name="T16" fmla="*/ 1831593 w 445"/>
                <a:gd name="T17" fmla="*/ 3538908 h 375"/>
                <a:gd name="T18" fmla="*/ 1917898 w 445"/>
                <a:gd name="T19" fmla="*/ 3606224 h 375"/>
                <a:gd name="T20" fmla="*/ 584959 w 445"/>
                <a:gd name="T21" fmla="*/ 3606224 h 375"/>
                <a:gd name="T22" fmla="*/ 584959 w 445"/>
                <a:gd name="T23" fmla="*/ 3606224 h 375"/>
                <a:gd name="T24" fmla="*/ 584959 w 445"/>
                <a:gd name="T25" fmla="*/ 3586991 h 375"/>
                <a:gd name="T26" fmla="*/ 584959 w 445"/>
                <a:gd name="T27" fmla="*/ 3529291 h 375"/>
                <a:gd name="T28" fmla="*/ 594548 w 445"/>
                <a:gd name="T29" fmla="*/ 3288876 h 375"/>
                <a:gd name="T30" fmla="*/ 0 w 445"/>
                <a:gd name="T31" fmla="*/ 2952295 h 375"/>
                <a:gd name="T32" fmla="*/ 153432 w 445"/>
                <a:gd name="T33" fmla="*/ 2336833 h 375"/>
                <a:gd name="T34" fmla="*/ 824696 w 445"/>
                <a:gd name="T35" fmla="*/ 2375300 h 375"/>
                <a:gd name="T36" fmla="*/ 1141149 w 445"/>
                <a:gd name="T37" fmla="*/ 1836770 h 375"/>
                <a:gd name="T38" fmla="*/ 815107 w 445"/>
                <a:gd name="T39" fmla="*/ 1221308 h 375"/>
                <a:gd name="T40" fmla="*/ 882233 w 445"/>
                <a:gd name="T41" fmla="*/ 1144375 h 375"/>
                <a:gd name="T42" fmla="*/ 1016486 w 445"/>
                <a:gd name="T43" fmla="*/ 1009743 h 375"/>
                <a:gd name="T44" fmla="*/ 1227455 w 445"/>
                <a:gd name="T45" fmla="*/ 807794 h 375"/>
                <a:gd name="T46" fmla="*/ 1802824 w 445"/>
                <a:gd name="T47" fmla="*/ 1153992 h 375"/>
                <a:gd name="T48" fmla="*/ 1822003 w 445"/>
                <a:gd name="T49" fmla="*/ 1144375 h 375"/>
                <a:gd name="T50" fmla="*/ 2330246 w 445"/>
                <a:gd name="T51" fmla="*/ 846261 h 375"/>
                <a:gd name="T52" fmla="*/ 2330246 w 445"/>
                <a:gd name="T53" fmla="*/ 153866 h 375"/>
                <a:gd name="T54" fmla="*/ 2905615 w 445"/>
                <a:gd name="T55" fmla="*/ 0 h 375"/>
                <a:gd name="T56" fmla="*/ 3250837 w 445"/>
                <a:gd name="T57" fmla="*/ 596229 h 375"/>
                <a:gd name="T58" fmla="*/ 3567290 w 445"/>
                <a:gd name="T59" fmla="*/ 576996 h 375"/>
                <a:gd name="T60" fmla="*/ 3567290 w 445"/>
                <a:gd name="T61" fmla="*/ 1875236 h 375"/>
                <a:gd name="T62" fmla="*/ 3567290 w 445"/>
                <a:gd name="T63" fmla="*/ 1913703 h 375"/>
                <a:gd name="T64" fmla="*/ 3596059 w 445"/>
                <a:gd name="T65" fmla="*/ 1875236 h 375"/>
                <a:gd name="T66" fmla="*/ 3874154 w 445"/>
                <a:gd name="T67" fmla="*/ 1759837 h 375"/>
                <a:gd name="T68" fmla="*/ 4152249 w 445"/>
                <a:gd name="T69" fmla="*/ 1875236 h 375"/>
                <a:gd name="T70" fmla="*/ 4267323 w 445"/>
                <a:gd name="T71" fmla="*/ 2144501 h 375"/>
                <a:gd name="T72" fmla="*/ 4152249 w 445"/>
                <a:gd name="T73" fmla="*/ 2423383 h 375"/>
                <a:gd name="T74" fmla="*/ 3874154 w 445"/>
                <a:gd name="T75" fmla="*/ 2538782 h 375"/>
                <a:gd name="T76" fmla="*/ 3596059 w 445"/>
                <a:gd name="T77" fmla="*/ 2423383 h 375"/>
                <a:gd name="T78" fmla="*/ 3567290 w 445"/>
                <a:gd name="T79" fmla="*/ 2384916 h 375"/>
                <a:gd name="T80" fmla="*/ 3567290 w 445"/>
                <a:gd name="T81" fmla="*/ 2423383 h 375"/>
                <a:gd name="T82" fmla="*/ 3567290 w 445"/>
                <a:gd name="T83" fmla="*/ 3606224 h 37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445" h="375">
                  <a:moveTo>
                    <a:pt x="372" y="375"/>
                  </a:moveTo>
                  <a:cubicBezTo>
                    <a:pt x="239" y="375"/>
                    <a:pt x="239" y="375"/>
                    <a:pt x="239" y="375"/>
                  </a:cubicBezTo>
                  <a:cubicBezTo>
                    <a:pt x="243" y="373"/>
                    <a:pt x="246" y="371"/>
                    <a:pt x="248" y="368"/>
                  </a:cubicBezTo>
                  <a:cubicBezTo>
                    <a:pt x="256" y="360"/>
                    <a:pt x="260" y="351"/>
                    <a:pt x="260" y="340"/>
                  </a:cubicBezTo>
                  <a:cubicBezTo>
                    <a:pt x="260" y="328"/>
                    <a:pt x="256" y="319"/>
                    <a:pt x="248" y="311"/>
                  </a:cubicBezTo>
                  <a:cubicBezTo>
                    <a:pt x="241" y="303"/>
                    <a:pt x="231" y="299"/>
                    <a:pt x="220" y="299"/>
                  </a:cubicBezTo>
                  <a:cubicBezTo>
                    <a:pt x="209" y="299"/>
                    <a:pt x="199" y="303"/>
                    <a:pt x="191" y="311"/>
                  </a:cubicBezTo>
                  <a:cubicBezTo>
                    <a:pt x="183" y="319"/>
                    <a:pt x="179" y="328"/>
                    <a:pt x="179" y="340"/>
                  </a:cubicBezTo>
                  <a:cubicBezTo>
                    <a:pt x="179" y="351"/>
                    <a:pt x="183" y="360"/>
                    <a:pt x="191" y="368"/>
                  </a:cubicBezTo>
                  <a:cubicBezTo>
                    <a:pt x="194" y="371"/>
                    <a:pt x="197" y="373"/>
                    <a:pt x="200" y="375"/>
                  </a:cubicBezTo>
                  <a:cubicBezTo>
                    <a:pt x="61" y="375"/>
                    <a:pt x="61" y="375"/>
                    <a:pt x="61" y="375"/>
                  </a:cubicBezTo>
                  <a:cubicBezTo>
                    <a:pt x="61" y="375"/>
                    <a:pt x="61" y="375"/>
                    <a:pt x="61" y="375"/>
                  </a:cubicBezTo>
                  <a:cubicBezTo>
                    <a:pt x="61" y="374"/>
                    <a:pt x="61" y="374"/>
                    <a:pt x="61" y="373"/>
                  </a:cubicBezTo>
                  <a:cubicBezTo>
                    <a:pt x="61" y="371"/>
                    <a:pt x="61" y="369"/>
                    <a:pt x="61" y="367"/>
                  </a:cubicBezTo>
                  <a:cubicBezTo>
                    <a:pt x="61" y="359"/>
                    <a:pt x="61" y="350"/>
                    <a:pt x="62" y="342"/>
                  </a:cubicBezTo>
                  <a:cubicBezTo>
                    <a:pt x="0" y="307"/>
                    <a:pt x="0" y="307"/>
                    <a:pt x="0" y="307"/>
                  </a:cubicBezTo>
                  <a:cubicBezTo>
                    <a:pt x="4" y="285"/>
                    <a:pt x="9" y="263"/>
                    <a:pt x="16" y="243"/>
                  </a:cubicBezTo>
                  <a:cubicBezTo>
                    <a:pt x="86" y="247"/>
                    <a:pt x="86" y="247"/>
                    <a:pt x="86" y="247"/>
                  </a:cubicBezTo>
                  <a:cubicBezTo>
                    <a:pt x="95" y="227"/>
                    <a:pt x="106" y="209"/>
                    <a:pt x="119" y="191"/>
                  </a:cubicBezTo>
                  <a:cubicBezTo>
                    <a:pt x="85" y="127"/>
                    <a:pt x="85" y="127"/>
                    <a:pt x="85" y="127"/>
                  </a:cubicBezTo>
                  <a:cubicBezTo>
                    <a:pt x="87" y="124"/>
                    <a:pt x="90" y="122"/>
                    <a:pt x="92" y="119"/>
                  </a:cubicBezTo>
                  <a:cubicBezTo>
                    <a:pt x="97" y="114"/>
                    <a:pt x="101" y="110"/>
                    <a:pt x="106" y="105"/>
                  </a:cubicBezTo>
                  <a:cubicBezTo>
                    <a:pt x="113" y="98"/>
                    <a:pt x="120" y="91"/>
                    <a:pt x="128" y="84"/>
                  </a:cubicBezTo>
                  <a:cubicBezTo>
                    <a:pt x="188" y="120"/>
                    <a:pt x="188" y="120"/>
                    <a:pt x="188" y="120"/>
                  </a:cubicBezTo>
                  <a:cubicBezTo>
                    <a:pt x="189" y="120"/>
                    <a:pt x="190" y="119"/>
                    <a:pt x="190" y="119"/>
                  </a:cubicBezTo>
                  <a:cubicBezTo>
                    <a:pt x="207" y="106"/>
                    <a:pt x="225" y="96"/>
                    <a:pt x="243" y="88"/>
                  </a:cubicBezTo>
                  <a:cubicBezTo>
                    <a:pt x="243" y="16"/>
                    <a:pt x="243" y="16"/>
                    <a:pt x="243" y="16"/>
                  </a:cubicBezTo>
                  <a:cubicBezTo>
                    <a:pt x="262" y="9"/>
                    <a:pt x="282" y="4"/>
                    <a:pt x="303" y="0"/>
                  </a:cubicBezTo>
                  <a:cubicBezTo>
                    <a:pt x="339" y="62"/>
                    <a:pt x="339" y="62"/>
                    <a:pt x="339" y="62"/>
                  </a:cubicBezTo>
                  <a:cubicBezTo>
                    <a:pt x="350" y="61"/>
                    <a:pt x="361" y="60"/>
                    <a:pt x="372" y="60"/>
                  </a:cubicBezTo>
                  <a:cubicBezTo>
                    <a:pt x="372" y="195"/>
                    <a:pt x="372" y="195"/>
                    <a:pt x="372" y="195"/>
                  </a:cubicBezTo>
                  <a:cubicBezTo>
                    <a:pt x="372" y="199"/>
                    <a:pt x="372" y="199"/>
                    <a:pt x="372" y="199"/>
                  </a:cubicBezTo>
                  <a:cubicBezTo>
                    <a:pt x="373" y="197"/>
                    <a:pt x="374" y="196"/>
                    <a:pt x="375" y="195"/>
                  </a:cubicBezTo>
                  <a:cubicBezTo>
                    <a:pt x="383" y="187"/>
                    <a:pt x="393" y="183"/>
                    <a:pt x="404" y="183"/>
                  </a:cubicBezTo>
                  <a:cubicBezTo>
                    <a:pt x="415" y="183"/>
                    <a:pt x="425" y="187"/>
                    <a:pt x="433" y="195"/>
                  </a:cubicBezTo>
                  <a:cubicBezTo>
                    <a:pt x="441" y="203"/>
                    <a:pt x="445" y="212"/>
                    <a:pt x="445" y="223"/>
                  </a:cubicBezTo>
                  <a:cubicBezTo>
                    <a:pt x="445" y="235"/>
                    <a:pt x="441" y="244"/>
                    <a:pt x="433" y="252"/>
                  </a:cubicBezTo>
                  <a:cubicBezTo>
                    <a:pt x="425" y="260"/>
                    <a:pt x="415" y="264"/>
                    <a:pt x="404" y="264"/>
                  </a:cubicBezTo>
                  <a:cubicBezTo>
                    <a:pt x="393" y="264"/>
                    <a:pt x="383" y="260"/>
                    <a:pt x="375" y="252"/>
                  </a:cubicBezTo>
                  <a:cubicBezTo>
                    <a:pt x="374" y="251"/>
                    <a:pt x="373" y="250"/>
                    <a:pt x="372" y="248"/>
                  </a:cubicBezTo>
                  <a:cubicBezTo>
                    <a:pt x="372" y="252"/>
                    <a:pt x="372" y="252"/>
                    <a:pt x="372" y="252"/>
                  </a:cubicBezTo>
                  <a:lnTo>
                    <a:pt x="372" y="375"/>
                  </a:lnTo>
                  <a:close/>
                </a:path>
              </a:pathLst>
            </a:custGeom>
            <a:solidFill>
              <a:schemeClr val="accent1"/>
            </a:solidFill>
            <a:ln w="19050">
              <a:solidFill>
                <a:schemeClr val="bg1"/>
              </a:solidFill>
              <a:round/>
              <a:headEnd/>
              <a:tailEnd/>
            </a:ln>
          </p:spPr>
          <p:txBody>
            <a:bodyPr/>
            <a:lstStyle/>
            <a:p>
              <a:endParaRPr lang="zh-CN" altLang="en-US"/>
            </a:p>
          </p:txBody>
        </p:sp>
        <p:sp>
          <p:nvSpPr>
            <p:cNvPr id="76" name="Freeform 8"/>
            <p:cNvSpPr/>
            <p:nvPr/>
          </p:nvSpPr>
          <p:spPr bwMode="auto">
            <a:xfrm>
              <a:off x="8532179" y="6194358"/>
              <a:ext cx="3567227" cy="4286489"/>
            </a:xfrm>
            <a:custGeom>
              <a:avLst/>
              <a:gdLst/>
              <a:ahLst/>
              <a:cxnLst>
                <a:cxn ang="0">
                  <a:pos x="61" y="76"/>
                </a:cxn>
                <a:cxn ang="0">
                  <a:pos x="200" y="76"/>
                </a:cxn>
                <a:cxn ang="0">
                  <a:pos x="191" y="69"/>
                </a:cxn>
                <a:cxn ang="0">
                  <a:pos x="179" y="41"/>
                </a:cxn>
                <a:cxn ang="0">
                  <a:pos x="191" y="12"/>
                </a:cxn>
                <a:cxn ang="0">
                  <a:pos x="220" y="0"/>
                </a:cxn>
                <a:cxn ang="0">
                  <a:pos x="248" y="12"/>
                </a:cxn>
                <a:cxn ang="0">
                  <a:pos x="260" y="41"/>
                </a:cxn>
                <a:cxn ang="0">
                  <a:pos x="248" y="69"/>
                </a:cxn>
                <a:cxn ang="0">
                  <a:pos x="239" y="76"/>
                </a:cxn>
                <a:cxn ang="0">
                  <a:pos x="372" y="76"/>
                </a:cxn>
                <a:cxn ang="0">
                  <a:pos x="372" y="197"/>
                </a:cxn>
                <a:cxn ang="0">
                  <a:pos x="367" y="191"/>
                </a:cxn>
                <a:cxn ang="0">
                  <a:pos x="338" y="179"/>
                </a:cxn>
                <a:cxn ang="0">
                  <a:pos x="309" y="191"/>
                </a:cxn>
                <a:cxn ang="0">
                  <a:pos x="297" y="220"/>
                </a:cxn>
                <a:cxn ang="0">
                  <a:pos x="309" y="248"/>
                </a:cxn>
                <a:cxn ang="0">
                  <a:pos x="338" y="260"/>
                </a:cxn>
                <a:cxn ang="0">
                  <a:pos x="367" y="248"/>
                </a:cxn>
                <a:cxn ang="0">
                  <a:pos x="372" y="242"/>
                </a:cxn>
                <a:cxn ang="0">
                  <a:pos x="372" y="387"/>
                </a:cxn>
                <a:cxn ang="0">
                  <a:pos x="340" y="385"/>
                </a:cxn>
                <a:cxn ang="0">
                  <a:pos x="302" y="446"/>
                </a:cxn>
                <a:cxn ang="0">
                  <a:pos x="242" y="430"/>
                </a:cxn>
                <a:cxn ang="0">
                  <a:pos x="247" y="361"/>
                </a:cxn>
                <a:cxn ang="0">
                  <a:pos x="184" y="323"/>
                </a:cxn>
                <a:cxn ang="0">
                  <a:pos x="129" y="363"/>
                </a:cxn>
                <a:cxn ang="0">
                  <a:pos x="106" y="342"/>
                </a:cxn>
                <a:cxn ang="0">
                  <a:pos x="82" y="316"/>
                </a:cxn>
                <a:cxn ang="0">
                  <a:pos x="118" y="254"/>
                </a:cxn>
                <a:cxn ang="0">
                  <a:pos x="86" y="199"/>
                </a:cxn>
                <a:cxn ang="0">
                  <a:pos x="15" y="199"/>
                </a:cxn>
                <a:cxn ang="0">
                  <a:pos x="0" y="141"/>
                </a:cxn>
                <a:cxn ang="0">
                  <a:pos x="62" y="104"/>
                </a:cxn>
                <a:cxn ang="0">
                  <a:pos x="61" y="84"/>
                </a:cxn>
                <a:cxn ang="0">
                  <a:pos x="61" y="76"/>
                </a:cxn>
              </a:cxnLst>
              <a:rect l="0" t="0" r="r" b="b"/>
              <a:pathLst>
                <a:path w="372" h="446">
                  <a:moveTo>
                    <a:pt x="61" y="76"/>
                  </a:moveTo>
                  <a:cubicBezTo>
                    <a:pt x="200" y="76"/>
                    <a:pt x="200" y="76"/>
                    <a:pt x="200" y="76"/>
                  </a:cubicBezTo>
                  <a:cubicBezTo>
                    <a:pt x="197" y="74"/>
                    <a:pt x="194" y="72"/>
                    <a:pt x="191" y="69"/>
                  </a:cubicBezTo>
                  <a:cubicBezTo>
                    <a:pt x="183" y="61"/>
                    <a:pt x="179" y="52"/>
                    <a:pt x="179" y="41"/>
                  </a:cubicBezTo>
                  <a:cubicBezTo>
                    <a:pt x="179" y="29"/>
                    <a:pt x="183" y="20"/>
                    <a:pt x="191" y="12"/>
                  </a:cubicBezTo>
                  <a:cubicBezTo>
                    <a:pt x="199" y="4"/>
                    <a:pt x="209" y="0"/>
                    <a:pt x="220" y="0"/>
                  </a:cubicBezTo>
                  <a:cubicBezTo>
                    <a:pt x="231" y="0"/>
                    <a:pt x="241" y="4"/>
                    <a:pt x="248" y="12"/>
                  </a:cubicBezTo>
                  <a:cubicBezTo>
                    <a:pt x="256" y="20"/>
                    <a:pt x="260" y="29"/>
                    <a:pt x="260" y="41"/>
                  </a:cubicBezTo>
                  <a:cubicBezTo>
                    <a:pt x="260" y="52"/>
                    <a:pt x="256" y="61"/>
                    <a:pt x="248" y="69"/>
                  </a:cubicBezTo>
                  <a:cubicBezTo>
                    <a:pt x="246" y="72"/>
                    <a:pt x="243" y="74"/>
                    <a:pt x="239" y="76"/>
                  </a:cubicBezTo>
                  <a:cubicBezTo>
                    <a:pt x="372" y="76"/>
                    <a:pt x="372" y="76"/>
                    <a:pt x="372" y="76"/>
                  </a:cubicBezTo>
                  <a:cubicBezTo>
                    <a:pt x="372" y="197"/>
                    <a:pt x="372" y="197"/>
                    <a:pt x="372" y="197"/>
                  </a:cubicBezTo>
                  <a:cubicBezTo>
                    <a:pt x="370" y="195"/>
                    <a:pt x="369" y="193"/>
                    <a:pt x="367" y="191"/>
                  </a:cubicBezTo>
                  <a:cubicBezTo>
                    <a:pt x="359" y="183"/>
                    <a:pt x="349" y="179"/>
                    <a:pt x="338" y="179"/>
                  </a:cubicBezTo>
                  <a:cubicBezTo>
                    <a:pt x="327" y="179"/>
                    <a:pt x="317" y="183"/>
                    <a:pt x="309" y="191"/>
                  </a:cubicBezTo>
                  <a:cubicBezTo>
                    <a:pt x="301" y="199"/>
                    <a:pt x="297" y="209"/>
                    <a:pt x="297" y="220"/>
                  </a:cubicBezTo>
                  <a:cubicBezTo>
                    <a:pt x="297" y="231"/>
                    <a:pt x="301" y="241"/>
                    <a:pt x="309" y="248"/>
                  </a:cubicBezTo>
                  <a:cubicBezTo>
                    <a:pt x="317" y="256"/>
                    <a:pt x="327" y="260"/>
                    <a:pt x="338" y="260"/>
                  </a:cubicBezTo>
                  <a:cubicBezTo>
                    <a:pt x="349" y="260"/>
                    <a:pt x="359" y="256"/>
                    <a:pt x="367" y="248"/>
                  </a:cubicBezTo>
                  <a:cubicBezTo>
                    <a:pt x="369" y="246"/>
                    <a:pt x="370" y="244"/>
                    <a:pt x="372" y="242"/>
                  </a:cubicBezTo>
                  <a:cubicBezTo>
                    <a:pt x="372" y="387"/>
                    <a:pt x="372" y="387"/>
                    <a:pt x="372" y="387"/>
                  </a:cubicBezTo>
                  <a:cubicBezTo>
                    <a:pt x="361" y="387"/>
                    <a:pt x="351" y="386"/>
                    <a:pt x="340" y="385"/>
                  </a:cubicBezTo>
                  <a:cubicBezTo>
                    <a:pt x="302" y="446"/>
                    <a:pt x="302" y="446"/>
                    <a:pt x="302" y="446"/>
                  </a:cubicBezTo>
                  <a:cubicBezTo>
                    <a:pt x="281" y="443"/>
                    <a:pt x="261" y="437"/>
                    <a:pt x="242" y="430"/>
                  </a:cubicBezTo>
                  <a:cubicBezTo>
                    <a:pt x="247" y="361"/>
                    <a:pt x="247" y="361"/>
                    <a:pt x="247" y="361"/>
                  </a:cubicBezTo>
                  <a:cubicBezTo>
                    <a:pt x="225" y="351"/>
                    <a:pt x="204" y="338"/>
                    <a:pt x="184" y="323"/>
                  </a:cubicBezTo>
                  <a:cubicBezTo>
                    <a:pt x="129" y="363"/>
                    <a:pt x="129" y="363"/>
                    <a:pt x="129" y="363"/>
                  </a:cubicBezTo>
                  <a:cubicBezTo>
                    <a:pt x="121" y="356"/>
                    <a:pt x="113" y="349"/>
                    <a:pt x="106" y="342"/>
                  </a:cubicBezTo>
                  <a:cubicBezTo>
                    <a:pt x="97" y="333"/>
                    <a:pt x="89" y="325"/>
                    <a:pt x="82" y="316"/>
                  </a:cubicBezTo>
                  <a:cubicBezTo>
                    <a:pt x="118" y="254"/>
                    <a:pt x="118" y="254"/>
                    <a:pt x="118" y="254"/>
                  </a:cubicBezTo>
                  <a:cubicBezTo>
                    <a:pt x="105" y="237"/>
                    <a:pt x="94" y="219"/>
                    <a:pt x="86" y="199"/>
                  </a:cubicBezTo>
                  <a:cubicBezTo>
                    <a:pt x="15" y="199"/>
                    <a:pt x="15" y="199"/>
                    <a:pt x="15" y="199"/>
                  </a:cubicBezTo>
                  <a:cubicBezTo>
                    <a:pt x="8" y="180"/>
                    <a:pt x="3" y="161"/>
                    <a:pt x="0" y="141"/>
                  </a:cubicBezTo>
                  <a:cubicBezTo>
                    <a:pt x="62" y="104"/>
                    <a:pt x="62" y="104"/>
                    <a:pt x="62" y="104"/>
                  </a:cubicBezTo>
                  <a:cubicBezTo>
                    <a:pt x="62" y="98"/>
                    <a:pt x="61" y="91"/>
                    <a:pt x="61" y="84"/>
                  </a:cubicBezTo>
                  <a:lnTo>
                    <a:pt x="61" y="76"/>
                  </a:lnTo>
                  <a:close/>
                </a:path>
              </a:pathLst>
            </a:custGeom>
            <a:solidFill>
              <a:schemeClr val="accent5"/>
            </a:solidFill>
            <a:ln w="19050">
              <a:solidFill>
                <a:schemeClr val="bg1"/>
              </a:solidFill>
              <a:round/>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grpSp>
      <p:sp>
        <p:nvSpPr>
          <p:cNvPr id="34821" name="TextBox 83"/>
          <p:cNvSpPr txBox="1">
            <a:spLocks noChangeArrowheads="1"/>
          </p:cNvSpPr>
          <p:nvPr/>
        </p:nvSpPr>
        <p:spPr bwMode="auto">
          <a:xfrm>
            <a:off x="1890713" y="5715000"/>
            <a:ext cx="4965700" cy="146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r" eaLnBrk="1" hangingPunct="1">
              <a:lnSpc>
                <a:spcPct val="110000"/>
              </a:lnSpc>
            </a:pPr>
            <a:r>
              <a:rPr lang="en-US" altLang="en-US" sz="27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34822" name="Rectangle 85"/>
          <p:cNvSpPr>
            <a:spLocks noChangeArrowheads="1"/>
          </p:cNvSpPr>
          <p:nvPr/>
        </p:nvSpPr>
        <p:spPr bwMode="auto">
          <a:xfrm>
            <a:off x="5280025" y="5175250"/>
            <a:ext cx="1576388"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r" eaLnBrk="1" hangingPunct="1"/>
            <a:r>
              <a:rPr lang="zh-CN" altLang="en-US" sz="2700">
                <a:latin typeface="微软雅黑" panose="020B0503020204020204" pitchFamily="34" charset="-122"/>
                <a:ea typeface="微软雅黑" panose="020B0503020204020204" pitchFamily="34" charset="-122"/>
              </a:rPr>
              <a:t>键入标题</a:t>
            </a:r>
          </a:p>
        </p:txBody>
      </p:sp>
      <p:sp>
        <p:nvSpPr>
          <p:cNvPr id="34823" name="TextBox 88"/>
          <p:cNvSpPr txBox="1">
            <a:spLocks noChangeArrowheads="1"/>
          </p:cNvSpPr>
          <p:nvPr/>
        </p:nvSpPr>
        <p:spPr bwMode="auto">
          <a:xfrm>
            <a:off x="1882775" y="8950325"/>
            <a:ext cx="4973638" cy="146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r" eaLnBrk="1" hangingPunct="1">
              <a:lnSpc>
                <a:spcPct val="110000"/>
              </a:lnSpc>
            </a:pPr>
            <a:r>
              <a:rPr lang="en-US" altLang="en-US" sz="27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34824" name="TextBox 91"/>
          <p:cNvSpPr txBox="1">
            <a:spLocks noChangeArrowheads="1"/>
          </p:cNvSpPr>
          <p:nvPr/>
        </p:nvSpPr>
        <p:spPr bwMode="auto">
          <a:xfrm>
            <a:off x="17575213" y="5715000"/>
            <a:ext cx="4953000" cy="146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ct val="110000"/>
              </a:lnSpc>
            </a:pPr>
            <a:r>
              <a:rPr lang="en-US" altLang="en-US" sz="27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34825" name="TextBox 95"/>
          <p:cNvSpPr txBox="1">
            <a:spLocks noChangeArrowheads="1"/>
          </p:cNvSpPr>
          <p:nvPr/>
        </p:nvSpPr>
        <p:spPr bwMode="auto">
          <a:xfrm>
            <a:off x="17564100" y="8950325"/>
            <a:ext cx="4960938" cy="146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ct val="110000"/>
              </a:lnSpc>
            </a:pPr>
            <a:r>
              <a:rPr lang="en-US" altLang="en-US" sz="27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34826" name="Freeform 1"/>
          <p:cNvSpPr>
            <a:spLocks noChangeArrowheads="1"/>
          </p:cNvSpPr>
          <p:nvPr/>
        </p:nvSpPr>
        <p:spPr bwMode="auto">
          <a:xfrm>
            <a:off x="10171113" y="8475663"/>
            <a:ext cx="828675" cy="765175"/>
          </a:xfrm>
          <a:custGeom>
            <a:avLst/>
            <a:gdLst>
              <a:gd name="T0" fmla="*/ 828315 w 2301"/>
              <a:gd name="T1" fmla="*/ 327675 h 2125"/>
              <a:gd name="T2" fmla="*/ 652568 w 2301"/>
              <a:gd name="T3" fmla="*/ 253138 h 2125"/>
              <a:gd name="T4" fmla="*/ 523279 w 2301"/>
              <a:gd name="T5" fmla="*/ 148714 h 2125"/>
              <a:gd name="T6" fmla="*/ 423881 w 2301"/>
              <a:gd name="T7" fmla="*/ 0 h 2125"/>
              <a:gd name="T8" fmla="*/ 341410 w 2301"/>
              <a:gd name="T9" fmla="*/ 82819 h 2125"/>
              <a:gd name="T10" fmla="*/ 126768 w 2301"/>
              <a:gd name="T11" fmla="*/ 374486 h 2125"/>
              <a:gd name="T12" fmla="*/ 5762 w 2301"/>
              <a:gd name="T13" fmla="*/ 398971 h 2125"/>
              <a:gd name="T14" fmla="*/ 0 w 2301"/>
              <a:gd name="T15" fmla="*/ 701801 h 2125"/>
              <a:gd name="T16" fmla="*/ 162782 w 2301"/>
              <a:gd name="T17" fmla="*/ 709722 h 2125"/>
              <a:gd name="T18" fmla="*/ 256417 w 2301"/>
              <a:gd name="T19" fmla="*/ 764815 h 2125"/>
              <a:gd name="T20" fmla="*/ 638523 w 2301"/>
              <a:gd name="T21" fmla="*/ 764815 h 2125"/>
              <a:gd name="T22" fmla="*/ 737560 w 2301"/>
              <a:gd name="T23" fmla="*/ 657510 h 2125"/>
              <a:gd name="T24" fmla="*/ 787259 w 2301"/>
              <a:gd name="T25" fmla="*/ 533642 h 2125"/>
              <a:gd name="T26" fmla="*/ 826154 w 2301"/>
              <a:gd name="T27" fmla="*/ 454424 h 2125"/>
              <a:gd name="T28" fmla="*/ 828315 w 2301"/>
              <a:gd name="T29" fmla="*/ 327675 h 2125"/>
              <a:gd name="T30" fmla="*/ 728917 w 2301"/>
              <a:gd name="T31" fmla="*/ 618982 h 2125"/>
              <a:gd name="T32" fmla="*/ 585943 w 2301"/>
              <a:gd name="T33" fmla="*/ 613580 h 2125"/>
              <a:gd name="T34" fmla="*/ 585943 w 2301"/>
              <a:gd name="T35" fmla="*/ 652469 h 2125"/>
              <a:gd name="T36" fmla="*/ 696505 w 2301"/>
              <a:gd name="T37" fmla="*/ 654630 h 2125"/>
              <a:gd name="T38" fmla="*/ 638523 w 2301"/>
              <a:gd name="T39" fmla="*/ 725926 h 2125"/>
              <a:gd name="T40" fmla="*/ 256417 w 2301"/>
              <a:gd name="T41" fmla="*/ 725926 h 2125"/>
              <a:gd name="T42" fmla="*/ 162782 w 2301"/>
              <a:gd name="T43" fmla="*/ 671554 h 2125"/>
              <a:gd name="T44" fmla="*/ 36374 w 2301"/>
              <a:gd name="T45" fmla="*/ 432459 h 2125"/>
              <a:gd name="T46" fmla="*/ 380305 w 2301"/>
              <a:gd name="T47" fmla="*/ 151595 h 2125"/>
              <a:gd name="T48" fmla="*/ 380305 w 2301"/>
              <a:gd name="T49" fmla="*/ 57973 h 2125"/>
              <a:gd name="T50" fmla="*/ 423881 w 2301"/>
              <a:gd name="T51" fmla="*/ 38889 h 2125"/>
              <a:gd name="T52" fmla="*/ 473580 w 2301"/>
              <a:gd name="T53" fmla="*/ 263940 h 2125"/>
              <a:gd name="T54" fmla="*/ 489786 w 2301"/>
              <a:gd name="T55" fmla="*/ 288786 h 2125"/>
              <a:gd name="T56" fmla="*/ 746204 w 2301"/>
              <a:gd name="T57" fmla="*/ 291667 h 2125"/>
              <a:gd name="T58" fmla="*/ 765291 w 2301"/>
              <a:gd name="T59" fmla="*/ 368724 h 2125"/>
              <a:gd name="T60" fmla="*/ 753767 w 2301"/>
              <a:gd name="T61" fmla="*/ 384928 h 2125"/>
              <a:gd name="T62" fmla="*/ 564335 w 2301"/>
              <a:gd name="T63" fmla="*/ 404733 h 2125"/>
              <a:gd name="T64" fmla="*/ 770693 w 2301"/>
              <a:gd name="T65" fmla="*/ 423817 h 2125"/>
              <a:gd name="T66" fmla="*/ 787259 w 2301"/>
              <a:gd name="T67" fmla="*/ 454424 h 2125"/>
              <a:gd name="T68" fmla="*/ 583422 w 2301"/>
              <a:gd name="T69" fmla="*/ 500875 h 2125"/>
              <a:gd name="T70" fmla="*/ 583422 w 2301"/>
              <a:gd name="T71" fmla="*/ 536523 h 2125"/>
              <a:gd name="T72" fmla="*/ 753767 w 2301"/>
              <a:gd name="T73" fmla="*/ 566770 h 212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301" h="2125">
                <a:moveTo>
                  <a:pt x="2300" y="910"/>
                </a:moveTo>
                <a:lnTo>
                  <a:pt x="2300" y="910"/>
                </a:lnTo>
                <a:cubicBezTo>
                  <a:pt x="2300" y="788"/>
                  <a:pt x="2193" y="703"/>
                  <a:pt x="2072" y="703"/>
                </a:cubicBezTo>
                <a:cubicBezTo>
                  <a:pt x="1812" y="703"/>
                  <a:pt x="1812" y="703"/>
                  <a:pt x="1812" y="703"/>
                </a:cubicBezTo>
                <a:cubicBezTo>
                  <a:pt x="1429" y="703"/>
                  <a:pt x="1429" y="703"/>
                  <a:pt x="1429" y="703"/>
                </a:cubicBezTo>
                <a:cubicBezTo>
                  <a:pt x="1437" y="650"/>
                  <a:pt x="1445" y="534"/>
                  <a:pt x="1453" y="413"/>
                </a:cubicBezTo>
                <a:lnTo>
                  <a:pt x="1453" y="405"/>
                </a:lnTo>
                <a:cubicBezTo>
                  <a:pt x="1429" y="53"/>
                  <a:pt x="1276" y="0"/>
                  <a:pt x="1177" y="0"/>
                </a:cubicBezTo>
                <a:cubicBezTo>
                  <a:pt x="1093" y="0"/>
                  <a:pt x="1008" y="47"/>
                  <a:pt x="979" y="77"/>
                </a:cubicBezTo>
                <a:cubicBezTo>
                  <a:pt x="940" y="122"/>
                  <a:pt x="940" y="145"/>
                  <a:pt x="948" y="230"/>
                </a:cubicBezTo>
                <a:cubicBezTo>
                  <a:pt x="948" y="275"/>
                  <a:pt x="948" y="328"/>
                  <a:pt x="948" y="421"/>
                </a:cubicBezTo>
                <a:cubicBezTo>
                  <a:pt x="955" y="664"/>
                  <a:pt x="596" y="963"/>
                  <a:pt x="352" y="1040"/>
                </a:cubicBezTo>
                <a:cubicBezTo>
                  <a:pt x="207" y="1093"/>
                  <a:pt x="77" y="1093"/>
                  <a:pt x="53" y="1093"/>
                </a:cubicBezTo>
                <a:cubicBezTo>
                  <a:pt x="40" y="1093"/>
                  <a:pt x="24" y="1100"/>
                  <a:pt x="16" y="1108"/>
                </a:cubicBezTo>
                <a:cubicBezTo>
                  <a:pt x="0" y="1116"/>
                  <a:pt x="0" y="1132"/>
                  <a:pt x="0" y="1146"/>
                </a:cubicBezTo>
                <a:cubicBezTo>
                  <a:pt x="0" y="1949"/>
                  <a:pt x="0" y="1949"/>
                  <a:pt x="0" y="1949"/>
                </a:cubicBezTo>
                <a:cubicBezTo>
                  <a:pt x="0" y="1971"/>
                  <a:pt x="24" y="1971"/>
                  <a:pt x="53" y="1971"/>
                </a:cubicBezTo>
                <a:cubicBezTo>
                  <a:pt x="53" y="1971"/>
                  <a:pt x="307" y="1971"/>
                  <a:pt x="452" y="1971"/>
                </a:cubicBezTo>
                <a:cubicBezTo>
                  <a:pt x="505" y="1971"/>
                  <a:pt x="535" y="1995"/>
                  <a:pt x="574" y="2040"/>
                </a:cubicBezTo>
                <a:cubicBezTo>
                  <a:pt x="611" y="2087"/>
                  <a:pt x="651" y="2124"/>
                  <a:pt x="712" y="2124"/>
                </a:cubicBezTo>
                <a:cubicBezTo>
                  <a:pt x="796" y="2124"/>
                  <a:pt x="1620" y="2124"/>
                  <a:pt x="1620" y="2124"/>
                </a:cubicBezTo>
                <a:cubicBezTo>
                  <a:pt x="1773" y="2124"/>
                  <a:pt x="1773" y="2124"/>
                  <a:pt x="1773" y="2124"/>
                </a:cubicBezTo>
                <a:cubicBezTo>
                  <a:pt x="1926" y="2124"/>
                  <a:pt x="2056" y="2032"/>
                  <a:pt x="2056" y="1881"/>
                </a:cubicBezTo>
                <a:cubicBezTo>
                  <a:pt x="2056" y="1849"/>
                  <a:pt x="2056" y="1849"/>
                  <a:pt x="2048" y="1826"/>
                </a:cubicBezTo>
                <a:cubicBezTo>
                  <a:pt x="2140" y="1780"/>
                  <a:pt x="2201" y="1680"/>
                  <a:pt x="2201" y="1574"/>
                </a:cubicBezTo>
                <a:cubicBezTo>
                  <a:pt x="2201" y="1545"/>
                  <a:pt x="2193" y="1513"/>
                  <a:pt x="2186" y="1482"/>
                </a:cubicBezTo>
                <a:cubicBezTo>
                  <a:pt x="2193" y="1482"/>
                  <a:pt x="2193" y="1476"/>
                  <a:pt x="2193" y="1476"/>
                </a:cubicBezTo>
                <a:cubicBezTo>
                  <a:pt x="2254" y="1421"/>
                  <a:pt x="2294" y="1344"/>
                  <a:pt x="2294" y="1262"/>
                </a:cubicBezTo>
                <a:cubicBezTo>
                  <a:pt x="2294" y="1193"/>
                  <a:pt x="2270" y="1132"/>
                  <a:pt x="2223" y="1077"/>
                </a:cubicBezTo>
                <a:cubicBezTo>
                  <a:pt x="2270" y="1032"/>
                  <a:pt x="2300" y="979"/>
                  <a:pt x="2300" y="910"/>
                </a:cubicBezTo>
                <a:close/>
                <a:moveTo>
                  <a:pt x="2024" y="1719"/>
                </a:moveTo>
                <a:lnTo>
                  <a:pt x="2024" y="1719"/>
                </a:lnTo>
                <a:cubicBezTo>
                  <a:pt x="2019" y="1712"/>
                  <a:pt x="2003" y="1704"/>
                  <a:pt x="1995" y="1704"/>
                </a:cubicBezTo>
                <a:cubicBezTo>
                  <a:pt x="1627" y="1704"/>
                  <a:pt x="1627" y="1704"/>
                  <a:pt x="1627" y="1704"/>
                </a:cubicBezTo>
                <a:cubicBezTo>
                  <a:pt x="1598" y="1704"/>
                  <a:pt x="1574" y="1727"/>
                  <a:pt x="1574" y="1757"/>
                </a:cubicBezTo>
                <a:cubicBezTo>
                  <a:pt x="1574" y="1788"/>
                  <a:pt x="1598" y="1812"/>
                  <a:pt x="1627" y="1812"/>
                </a:cubicBezTo>
                <a:cubicBezTo>
                  <a:pt x="1934" y="1812"/>
                  <a:pt x="1934" y="1812"/>
                  <a:pt x="1934" y="1812"/>
                </a:cubicBezTo>
                <a:lnTo>
                  <a:pt x="1934" y="1818"/>
                </a:lnTo>
                <a:cubicBezTo>
                  <a:pt x="1950" y="1849"/>
                  <a:pt x="1958" y="1849"/>
                  <a:pt x="1958" y="1881"/>
                </a:cubicBezTo>
                <a:cubicBezTo>
                  <a:pt x="1958" y="1979"/>
                  <a:pt x="1873" y="2016"/>
                  <a:pt x="1773" y="2016"/>
                </a:cubicBezTo>
                <a:cubicBezTo>
                  <a:pt x="1620" y="2016"/>
                  <a:pt x="1620" y="2016"/>
                  <a:pt x="1620" y="2016"/>
                </a:cubicBezTo>
                <a:cubicBezTo>
                  <a:pt x="1620" y="2016"/>
                  <a:pt x="796" y="2016"/>
                  <a:pt x="712" y="2016"/>
                </a:cubicBezTo>
                <a:cubicBezTo>
                  <a:pt x="696" y="2016"/>
                  <a:pt x="672" y="1995"/>
                  <a:pt x="659" y="1971"/>
                </a:cubicBezTo>
                <a:cubicBezTo>
                  <a:pt x="611" y="1918"/>
                  <a:pt x="558" y="1865"/>
                  <a:pt x="452" y="1865"/>
                </a:cubicBezTo>
                <a:cubicBezTo>
                  <a:pt x="352" y="1865"/>
                  <a:pt x="183" y="1865"/>
                  <a:pt x="101" y="1865"/>
                </a:cubicBezTo>
                <a:cubicBezTo>
                  <a:pt x="101" y="1201"/>
                  <a:pt x="101" y="1201"/>
                  <a:pt x="101" y="1201"/>
                </a:cubicBezTo>
                <a:cubicBezTo>
                  <a:pt x="161" y="1193"/>
                  <a:pt x="275" y="1177"/>
                  <a:pt x="389" y="1146"/>
                </a:cubicBezTo>
                <a:cubicBezTo>
                  <a:pt x="665" y="1055"/>
                  <a:pt x="1063" y="727"/>
                  <a:pt x="1056" y="421"/>
                </a:cubicBezTo>
                <a:cubicBezTo>
                  <a:pt x="1048" y="328"/>
                  <a:pt x="1056" y="267"/>
                  <a:pt x="1056" y="230"/>
                </a:cubicBezTo>
                <a:cubicBezTo>
                  <a:pt x="1048" y="191"/>
                  <a:pt x="1048" y="169"/>
                  <a:pt x="1056" y="161"/>
                </a:cubicBezTo>
                <a:cubicBezTo>
                  <a:pt x="1056" y="153"/>
                  <a:pt x="1056" y="153"/>
                  <a:pt x="1063" y="145"/>
                </a:cubicBezTo>
                <a:cubicBezTo>
                  <a:pt x="1071" y="138"/>
                  <a:pt x="1124" y="108"/>
                  <a:pt x="1177" y="108"/>
                </a:cubicBezTo>
                <a:cubicBezTo>
                  <a:pt x="1299" y="108"/>
                  <a:pt x="1339" y="267"/>
                  <a:pt x="1344" y="413"/>
                </a:cubicBezTo>
                <a:cubicBezTo>
                  <a:pt x="1339" y="627"/>
                  <a:pt x="1315" y="733"/>
                  <a:pt x="1315" y="733"/>
                </a:cubicBezTo>
                <a:cubicBezTo>
                  <a:pt x="1307" y="749"/>
                  <a:pt x="1315" y="764"/>
                  <a:pt x="1323" y="780"/>
                </a:cubicBezTo>
                <a:cubicBezTo>
                  <a:pt x="1331" y="794"/>
                  <a:pt x="1344" y="802"/>
                  <a:pt x="1360" y="802"/>
                </a:cubicBezTo>
                <a:cubicBezTo>
                  <a:pt x="1812" y="810"/>
                  <a:pt x="1812" y="810"/>
                  <a:pt x="1812" y="810"/>
                </a:cubicBezTo>
                <a:cubicBezTo>
                  <a:pt x="2072" y="810"/>
                  <a:pt x="2072" y="810"/>
                  <a:pt x="2072" y="810"/>
                </a:cubicBezTo>
                <a:cubicBezTo>
                  <a:pt x="2140" y="810"/>
                  <a:pt x="2193" y="841"/>
                  <a:pt x="2193" y="910"/>
                </a:cubicBezTo>
                <a:cubicBezTo>
                  <a:pt x="2193" y="955"/>
                  <a:pt x="2162" y="1000"/>
                  <a:pt x="2125" y="1024"/>
                </a:cubicBezTo>
                <a:cubicBezTo>
                  <a:pt x="2101" y="1032"/>
                  <a:pt x="2093" y="1047"/>
                  <a:pt x="2093" y="1063"/>
                </a:cubicBezTo>
                <a:cubicBezTo>
                  <a:pt x="2093" y="1069"/>
                  <a:pt x="2093" y="1069"/>
                  <a:pt x="2093" y="1069"/>
                </a:cubicBezTo>
                <a:cubicBezTo>
                  <a:pt x="1620" y="1069"/>
                  <a:pt x="1620" y="1069"/>
                  <a:pt x="1620" y="1069"/>
                </a:cubicBezTo>
                <a:cubicBezTo>
                  <a:pt x="1590" y="1069"/>
                  <a:pt x="1567" y="1093"/>
                  <a:pt x="1567" y="1124"/>
                </a:cubicBezTo>
                <a:cubicBezTo>
                  <a:pt x="1567" y="1153"/>
                  <a:pt x="1590" y="1177"/>
                  <a:pt x="1620" y="1177"/>
                </a:cubicBezTo>
                <a:cubicBezTo>
                  <a:pt x="2140" y="1177"/>
                  <a:pt x="2140" y="1177"/>
                  <a:pt x="2140" y="1177"/>
                </a:cubicBezTo>
                <a:cubicBezTo>
                  <a:pt x="2148" y="1177"/>
                  <a:pt x="2156" y="1169"/>
                  <a:pt x="2162" y="1169"/>
                </a:cubicBezTo>
                <a:cubicBezTo>
                  <a:pt x="2178" y="1193"/>
                  <a:pt x="2186" y="1230"/>
                  <a:pt x="2186" y="1262"/>
                </a:cubicBezTo>
                <a:cubicBezTo>
                  <a:pt x="2186" y="1307"/>
                  <a:pt x="2170" y="1352"/>
                  <a:pt x="2132" y="1391"/>
                </a:cubicBezTo>
                <a:cubicBezTo>
                  <a:pt x="1620" y="1391"/>
                  <a:pt x="1620" y="1391"/>
                  <a:pt x="1620" y="1391"/>
                </a:cubicBezTo>
                <a:cubicBezTo>
                  <a:pt x="1590" y="1391"/>
                  <a:pt x="1567" y="1413"/>
                  <a:pt x="1567" y="1436"/>
                </a:cubicBezTo>
                <a:cubicBezTo>
                  <a:pt x="1567" y="1468"/>
                  <a:pt x="1590" y="1490"/>
                  <a:pt x="1620" y="1490"/>
                </a:cubicBezTo>
                <a:cubicBezTo>
                  <a:pt x="2079" y="1490"/>
                  <a:pt x="2079" y="1490"/>
                  <a:pt x="2079" y="1490"/>
                </a:cubicBezTo>
                <a:cubicBezTo>
                  <a:pt x="2087" y="1521"/>
                  <a:pt x="2093" y="1545"/>
                  <a:pt x="2093" y="1574"/>
                </a:cubicBezTo>
                <a:cubicBezTo>
                  <a:pt x="2093" y="1627"/>
                  <a:pt x="2072" y="1680"/>
                  <a:pt x="2024" y="17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4827" name="Freeform 18"/>
          <p:cNvSpPr>
            <a:spLocks noChangeArrowheads="1"/>
          </p:cNvSpPr>
          <p:nvPr/>
        </p:nvSpPr>
        <p:spPr bwMode="auto">
          <a:xfrm>
            <a:off x="13335000" y="8543925"/>
            <a:ext cx="723900" cy="660400"/>
          </a:xfrm>
          <a:custGeom>
            <a:avLst/>
            <a:gdLst>
              <a:gd name="T0" fmla="*/ 379769 w 2011"/>
              <a:gd name="T1" fmla="*/ 360807 h 1834"/>
              <a:gd name="T2" fmla="*/ 360690 w 2011"/>
              <a:gd name="T3" fmla="*/ 0 h 1834"/>
              <a:gd name="T4" fmla="*/ 341612 w 2011"/>
              <a:gd name="T5" fmla="*/ 360807 h 1834"/>
              <a:gd name="T6" fmla="*/ 379769 w 2011"/>
              <a:gd name="T7" fmla="*/ 360807 h 1834"/>
              <a:gd name="T8" fmla="*/ 115910 w 2011"/>
              <a:gd name="T9" fmla="*/ 170321 h 1834"/>
              <a:gd name="T10" fmla="*/ 96832 w 2011"/>
              <a:gd name="T11" fmla="*/ 0 h 1834"/>
              <a:gd name="T12" fmla="*/ 77034 w 2011"/>
              <a:gd name="T13" fmla="*/ 173202 h 1834"/>
              <a:gd name="T14" fmla="*/ 115910 w 2011"/>
              <a:gd name="T15" fmla="*/ 170321 h 1834"/>
              <a:gd name="T16" fmla="*/ 646506 w 2011"/>
              <a:gd name="T17" fmla="*/ 74178 h 1834"/>
              <a:gd name="T18" fmla="*/ 627428 w 2011"/>
              <a:gd name="T19" fmla="*/ 0 h 1834"/>
              <a:gd name="T20" fmla="*/ 608350 w 2011"/>
              <a:gd name="T21" fmla="*/ 74178 h 1834"/>
              <a:gd name="T22" fmla="*/ 646506 w 2011"/>
              <a:gd name="T23" fmla="*/ 74178 h 1834"/>
              <a:gd name="T24" fmla="*/ 77034 w 2011"/>
              <a:gd name="T25" fmla="*/ 398977 h 1834"/>
              <a:gd name="T26" fmla="*/ 96832 w 2011"/>
              <a:gd name="T27" fmla="*/ 660040 h 1834"/>
              <a:gd name="T28" fmla="*/ 115910 w 2011"/>
              <a:gd name="T29" fmla="*/ 398977 h 1834"/>
              <a:gd name="T30" fmla="*/ 77034 w 2011"/>
              <a:gd name="T31" fmla="*/ 398977 h 1834"/>
              <a:gd name="T32" fmla="*/ 341612 w 2011"/>
              <a:gd name="T33" fmla="*/ 585862 h 1834"/>
              <a:gd name="T34" fmla="*/ 360690 w 2011"/>
              <a:gd name="T35" fmla="*/ 660040 h 1834"/>
              <a:gd name="T36" fmla="*/ 379769 w 2011"/>
              <a:gd name="T37" fmla="*/ 588743 h 1834"/>
              <a:gd name="T38" fmla="*/ 341612 w 2011"/>
              <a:gd name="T39" fmla="*/ 585862 h 1834"/>
              <a:gd name="T40" fmla="*/ 360690 w 2011"/>
              <a:gd name="T41" fmla="*/ 377011 h 1834"/>
              <a:gd name="T42" fmla="*/ 360690 w 2011"/>
              <a:gd name="T43" fmla="*/ 569658 h 1834"/>
              <a:gd name="T44" fmla="*/ 360690 w 2011"/>
              <a:gd name="T45" fmla="*/ 377011 h 1834"/>
              <a:gd name="T46" fmla="*/ 360690 w 2011"/>
              <a:gd name="T47" fmla="*/ 531489 h 1834"/>
              <a:gd name="T48" fmla="*/ 360690 w 2011"/>
              <a:gd name="T49" fmla="*/ 415181 h 1834"/>
              <a:gd name="T50" fmla="*/ 360690 w 2011"/>
              <a:gd name="T51" fmla="*/ 531489 h 1834"/>
              <a:gd name="T52" fmla="*/ 627428 w 2011"/>
              <a:gd name="T53" fmla="*/ 91102 h 1834"/>
              <a:gd name="T54" fmla="*/ 627428 w 2011"/>
              <a:gd name="T55" fmla="*/ 283749 h 1834"/>
              <a:gd name="T56" fmla="*/ 627428 w 2011"/>
              <a:gd name="T57" fmla="*/ 91102 h 1834"/>
              <a:gd name="T58" fmla="*/ 627428 w 2011"/>
              <a:gd name="T59" fmla="*/ 244859 h 1834"/>
              <a:gd name="T60" fmla="*/ 627428 w 2011"/>
              <a:gd name="T61" fmla="*/ 129271 h 1834"/>
              <a:gd name="T62" fmla="*/ 627428 w 2011"/>
              <a:gd name="T63" fmla="*/ 244859 h 1834"/>
              <a:gd name="T64" fmla="*/ 608350 w 2011"/>
              <a:gd name="T65" fmla="*/ 302833 h 1834"/>
              <a:gd name="T66" fmla="*/ 627428 w 2011"/>
              <a:gd name="T67" fmla="*/ 660040 h 1834"/>
              <a:gd name="T68" fmla="*/ 646506 w 2011"/>
              <a:gd name="T69" fmla="*/ 302833 h 1834"/>
              <a:gd name="T70" fmla="*/ 608350 w 2011"/>
              <a:gd name="T71" fmla="*/ 302833 h 1834"/>
              <a:gd name="T72" fmla="*/ 96832 w 2011"/>
              <a:gd name="T73" fmla="*/ 187605 h 1834"/>
              <a:gd name="T74" fmla="*/ 96832 w 2011"/>
              <a:gd name="T75" fmla="*/ 379892 h 1834"/>
              <a:gd name="T76" fmla="*/ 96832 w 2011"/>
              <a:gd name="T77" fmla="*/ 187605 h 1834"/>
              <a:gd name="T78" fmla="*/ 96832 w 2011"/>
              <a:gd name="T79" fmla="*/ 341003 h 1834"/>
              <a:gd name="T80" fmla="*/ 96832 w 2011"/>
              <a:gd name="T81" fmla="*/ 225775 h 1834"/>
              <a:gd name="T82" fmla="*/ 96832 w 2011"/>
              <a:gd name="T83" fmla="*/ 341003 h 183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011" h="1834">
                <a:moveTo>
                  <a:pt x="1055" y="1002"/>
                </a:moveTo>
                <a:lnTo>
                  <a:pt x="1055" y="1002"/>
                </a:lnTo>
                <a:cubicBezTo>
                  <a:pt x="1055" y="55"/>
                  <a:pt x="1055" y="55"/>
                  <a:pt x="1055" y="55"/>
                </a:cubicBezTo>
                <a:cubicBezTo>
                  <a:pt x="1055" y="23"/>
                  <a:pt x="1031" y="0"/>
                  <a:pt x="1002" y="0"/>
                </a:cubicBezTo>
                <a:cubicBezTo>
                  <a:pt x="978" y="0"/>
                  <a:pt x="949" y="23"/>
                  <a:pt x="949" y="55"/>
                </a:cubicBezTo>
                <a:cubicBezTo>
                  <a:pt x="949" y="1002"/>
                  <a:pt x="949" y="1002"/>
                  <a:pt x="949" y="1002"/>
                </a:cubicBezTo>
                <a:cubicBezTo>
                  <a:pt x="971" y="1002"/>
                  <a:pt x="986" y="994"/>
                  <a:pt x="1010" y="994"/>
                </a:cubicBezTo>
                <a:cubicBezTo>
                  <a:pt x="1024" y="994"/>
                  <a:pt x="1039" y="1002"/>
                  <a:pt x="1055" y="1002"/>
                </a:cubicBezTo>
                <a:close/>
                <a:moveTo>
                  <a:pt x="322" y="473"/>
                </a:moveTo>
                <a:lnTo>
                  <a:pt x="322" y="473"/>
                </a:lnTo>
                <a:cubicBezTo>
                  <a:pt x="322" y="55"/>
                  <a:pt x="322" y="55"/>
                  <a:pt x="322" y="55"/>
                </a:cubicBezTo>
                <a:cubicBezTo>
                  <a:pt x="322" y="23"/>
                  <a:pt x="298" y="0"/>
                  <a:pt x="269" y="0"/>
                </a:cubicBezTo>
                <a:cubicBezTo>
                  <a:pt x="238" y="0"/>
                  <a:pt x="214" y="23"/>
                  <a:pt x="214" y="55"/>
                </a:cubicBezTo>
                <a:cubicBezTo>
                  <a:pt x="214" y="481"/>
                  <a:pt x="214" y="481"/>
                  <a:pt x="214" y="481"/>
                </a:cubicBezTo>
                <a:cubicBezTo>
                  <a:pt x="230" y="473"/>
                  <a:pt x="253" y="473"/>
                  <a:pt x="269" y="473"/>
                </a:cubicBezTo>
                <a:cubicBezTo>
                  <a:pt x="283" y="473"/>
                  <a:pt x="298" y="473"/>
                  <a:pt x="322" y="473"/>
                </a:cubicBezTo>
                <a:close/>
                <a:moveTo>
                  <a:pt x="1796" y="206"/>
                </a:moveTo>
                <a:lnTo>
                  <a:pt x="1796" y="206"/>
                </a:lnTo>
                <a:cubicBezTo>
                  <a:pt x="1796" y="55"/>
                  <a:pt x="1796" y="55"/>
                  <a:pt x="1796" y="55"/>
                </a:cubicBezTo>
                <a:cubicBezTo>
                  <a:pt x="1796" y="23"/>
                  <a:pt x="1772" y="0"/>
                  <a:pt x="1743" y="0"/>
                </a:cubicBezTo>
                <a:cubicBezTo>
                  <a:pt x="1711" y="0"/>
                  <a:pt x="1690" y="23"/>
                  <a:pt x="1690" y="55"/>
                </a:cubicBezTo>
                <a:cubicBezTo>
                  <a:pt x="1690" y="206"/>
                  <a:pt x="1690" y="206"/>
                  <a:pt x="1690" y="206"/>
                </a:cubicBezTo>
                <a:cubicBezTo>
                  <a:pt x="1704" y="206"/>
                  <a:pt x="1727" y="206"/>
                  <a:pt x="1743" y="206"/>
                </a:cubicBezTo>
                <a:cubicBezTo>
                  <a:pt x="1766" y="206"/>
                  <a:pt x="1780" y="206"/>
                  <a:pt x="1796" y="206"/>
                </a:cubicBezTo>
                <a:close/>
                <a:moveTo>
                  <a:pt x="214" y="1108"/>
                </a:moveTo>
                <a:lnTo>
                  <a:pt x="214" y="1108"/>
                </a:lnTo>
                <a:cubicBezTo>
                  <a:pt x="214" y="1780"/>
                  <a:pt x="214" y="1780"/>
                  <a:pt x="214" y="1780"/>
                </a:cubicBezTo>
                <a:cubicBezTo>
                  <a:pt x="214" y="1812"/>
                  <a:pt x="238" y="1833"/>
                  <a:pt x="269" y="1833"/>
                </a:cubicBezTo>
                <a:cubicBezTo>
                  <a:pt x="298" y="1833"/>
                  <a:pt x="322" y="1812"/>
                  <a:pt x="322" y="1780"/>
                </a:cubicBezTo>
                <a:cubicBezTo>
                  <a:pt x="322" y="1108"/>
                  <a:pt x="322" y="1108"/>
                  <a:pt x="322" y="1108"/>
                </a:cubicBezTo>
                <a:cubicBezTo>
                  <a:pt x="298" y="1116"/>
                  <a:pt x="283" y="1116"/>
                  <a:pt x="269" y="1116"/>
                </a:cubicBezTo>
                <a:cubicBezTo>
                  <a:pt x="253" y="1116"/>
                  <a:pt x="230" y="1116"/>
                  <a:pt x="214" y="1108"/>
                </a:cubicBezTo>
                <a:close/>
                <a:moveTo>
                  <a:pt x="949" y="1627"/>
                </a:moveTo>
                <a:lnTo>
                  <a:pt x="949" y="1627"/>
                </a:lnTo>
                <a:cubicBezTo>
                  <a:pt x="949" y="1780"/>
                  <a:pt x="949" y="1780"/>
                  <a:pt x="949" y="1780"/>
                </a:cubicBezTo>
                <a:cubicBezTo>
                  <a:pt x="949" y="1812"/>
                  <a:pt x="978" y="1833"/>
                  <a:pt x="1002" y="1833"/>
                </a:cubicBezTo>
                <a:cubicBezTo>
                  <a:pt x="1031" y="1833"/>
                  <a:pt x="1055" y="1812"/>
                  <a:pt x="1055" y="1780"/>
                </a:cubicBezTo>
                <a:cubicBezTo>
                  <a:pt x="1055" y="1635"/>
                  <a:pt x="1055" y="1635"/>
                  <a:pt x="1055" y="1635"/>
                </a:cubicBezTo>
                <a:cubicBezTo>
                  <a:pt x="1039" y="1635"/>
                  <a:pt x="1024" y="1635"/>
                  <a:pt x="1010" y="1635"/>
                </a:cubicBezTo>
                <a:cubicBezTo>
                  <a:pt x="986" y="1635"/>
                  <a:pt x="971" y="1635"/>
                  <a:pt x="949" y="1627"/>
                </a:cubicBezTo>
                <a:close/>
                <a:moveTo>
                  <a:pt x="1002" y="1047"/>
                </a:moveTo>
                <a:lnTo>
                  <a:pt x="1002" y="1047"/>
                </a:lnTo>
                <a:cubicBezTo>
                  <a:pt x="857" y="1047"/>
                  <a:pt x="735" y="1169"/>
                  <a:pt x="735" y="1315"/>
                </a:cubicBezTo>
                <a:cubicBezTo>
                  <a:pt x="735" y="1460"/>
                  <a:pt x="857" y="1582"/>
                  <a:pt x="1002" y="1582"/>
                </a:cubicBezTo>
                <a:cubicBezTo>
                  <a:pt x="1155" y="1582"/>
                  <a:pt x="1269" y="1460"/>
                  <a:pt x="1269" y="1315"/>
                </a:cubicBezTo>
                <a:cubicBezTo>
                  <a:pt x="1269" y="1169"/>
                  <a:pt x="1155" y="1047"/>
                  <a:pt x="1002" y="1047"/>
                </a:cubicBezTo>
                <a:close/>
                <a:moveTo>
                  <a:pt x="1002" y="1476"/>
                </a:moveTo>
                <a:lnTo>
                  <a:pt x="1002" y="1476"/>
                </a:lnTo>
                <a:cubicBezTo>
                  <a:pt x="917" y="1476"/>
                  <a:pt x="841" y="1407"/>
                  <a:pt x="841" y="1315"/>
                </a:cubicBezTo>
                <a:cubicBezTo>
                  <a:pt x="841" y="1222"/>
                  <a:pt x="917" y="1153"/>
                  <a:pt x="1002" y="1153"/>
                </a:cubicBezTo>
                <a:cubicBezTo>
                  <a:pt x="1092" y="1153"/>
                  <a:pt x="1161" y="1222"/>
                  <a:pt x="1161" y="1315"/>
                </a:cubicBezTo>
                <a:cubicBezTo>
                  <a:pt x="1161" y="1407"/>
                  <a:pt x="1092" y="1476"/>
                  <a:pt x="1002" y="1476"/>
                </a:cubicBezTo>
                <a:close/>
                <a:moveTo>
                  <a:pt x="1743" y="253"/>
                </a:moveTo>
                <a:lnTo>
                  <a:pt x="1743" y="253"/>
                </a:lnTo>
                <a:cubicBezTo>
                  <a:pt x="1597" y="253"/>
                  <a:pt x="1476" y="375"/>
                  <a:pt x="1476" y="521"/>
                </a:cubicBezTo>
                <a:cubicBezTo>
                  <a:pt x="1476" y="672"/>
                  <a:pt x="1597" y="788"/>
                  <a:pt x="1743" y="788"/>
                </a:cubicBezTo>
                <a:cubicBezTo>
                  <a:pt x="1896" y="788"/>
                  <a:pt x="2010" y="672"/>
                  <a:pt x="2010" y="521"/>
                </a:cubicBezTo>
                <a:cubicBezTo>
                  <a:pt x="2010" y="375"/>
                  <a:pt x="1896" y="253"/>
                  <a:pt x="1743" y="253"/>
                </a:cubicBezTo>
                <a:close/>
                <a:moveTo>
                  <a:pt x="1743" y="680"/>
                </a:moveTo>
                <a:lnTo>
                  <a:pt x="1743" y="680"/>
                </a:lnTo>
                <a:cubicBezTo>
                  <a:pt x="1658" y="680"/>
                  <a:pt x="1582" y="611"/>
                  <a:pt x="1582" y="521"/>
                </a:cubicBezTo>
                <a:cubicBezTo>
                  <a:pt x="1582" y="436"/>
                  <a:pt x="1658" y="359"/>
                  <a:pt x="1743" y="359"/>
                </a:cubicBezTo>
                <a:cubicBezTo>
                  <a:pt x="1835" y="359"/>
                  <a:pt x="1910" y="436"/>
                  <a:pt x="1910" y="521"/>
                </a:cubicBezTo>
                <a:cubicBezTo>
                  <a:pt x="1910" y="611"/>
                  <a:pt x="1835" y="680"/>
                  <a:pt x="1743" y="680"/>
                </a:cubicBezTo>
                <a:close/>
                <a:moveTo>
                  <a:pt x="1690" y="841"/>
                </a:moveTo>
                <a:lnTo>
                  <a:pt x="1690" y="841"/>
                </a:lnTo>
                <a:cubicBezTo>
                  <a:pt x="1690" y="1780"/>
                  <a:pt x="1690" y="1780"/>
                  <a:pt x="1690" y="1780"/>
                </a:cubicBezTo>
                <a:cubicBezTo>
                  <a:pt x="1690" y="1812"/>
                  <a:pt x="1711" y="1833"/>
                  <a:pt x="1743" y="1833"/>
                </a:cubicBezTo>
                <a:cubicBezTo>
                  <a:pt x="1772" y="1833"/>
                  <a:pt x="1796" y="1812"/>
                  <a:pt x="1796" y="1780"/>
                </a:cubicBezTo>
                <a:cubicBezTo>
                  <a:pt x="1796" y="841"/>
                  <a:pt x="1796" y="841"/>
                  <a:pt x="1796" y="841"/>
                </a:cubicBezTo>
                <a:cubicBezTo>
                  <a:pt x="1780" y="841"/>
                  <a:pt x="1766" y="849"/>
                  <a:pt x="1743" y="849"/>
                </a:cubicBezTo>
                <a:cubicBezTo>
                  <a:pt x="1727" y="849"/>
                  <a:pt x="1704" y="841"/>
                  <a:pt x="1690" y="841"/>
                </a:cubicBezTo>
                <a:close/>
                <a:moveTo>
                  <a:pt x="269" y="521"/>
                </a:moveTo>
                <a:lnTo>
                  <a:pt x="269" y="521"/>
                </a:lnTo>
                <a:cubicBezTo>
                  <a:pt x="116" y="521"/>
                  <a:pt x="0" y="635"/>
                  <a:pt x="0" y="788"/>
                </a:cubicBezTo>
                <a:cubicBezTo>
                  <a:pt x="0" y="933"/>
                  <a:pt x="116" y="1055"/>
                  <a:pt x="269" y="1055"/>
                </a:cubicBezTo>
                <a:cubicBezTo>
                  <a:pt x="412" y="1055"/>
                  <a:pt x="536" y="933"/>
                  <a:pt x="536" y="788"/>
                </a:cubicBezTo>
                <a:cubicBezTo>
                  <a:pt x="536" y="635"/>
                  <a:pt x="412" y="521"/>
                  <a:pt x="269" y="521"/>
                </a:cubicBezTo>
                <a:close/>
                <a:moveTo>
                  <a:pt x="269" y="947"/>
                </a:moveTo>
                <a:lnTo>
                  <a:pt x="269" y="947"/>
                </a:lnTo>
                <a:cubicBezTo>
                  <a:pt x="177" y="947"/>
                  <a:pt x="108" y="872"/>
                  <a:pt x="108" y="788"/>
                </a:cubicBezTo>
                <a:cubicBezTo>
                  <a:pt x="108" y="696"/>
                  <a:pt x="177" y="627"/>
                  <a:pt x="269" y="627"/>
                </a:cubicBezTo>
                <a:cubicBezTo>
                  <a:pt x="351" y="627"/>
                  <a:pt x="428" y="696"/>
                  <a:pt x="428" y="788"/>
                </a:cubicBezTo>
                <a:cubicBezTo>
                  <a:pt x="428" y="872"/>
                  <a:pt x="351" y="947"/>
                  <a:pt x="269" y="94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4828" name="Freeform 49"/>
          <p:cNvSpPr>
            <a:spLocks noChangeArrowheads="1"/>
          </p:cNvSpPr>
          <p:nvPr/>
        </p:nvSpPr>
        <p:spPr bwMode="auto">
          <a:xfrm>
            <a:off x="13290550" y="5481638"/>
            <a:ext cx="915988" cy="754062"/>
          </a:xfrm>
          <a:custGeom>
            <a:avLst/>
            <a:gdLst>
              <a:gd name="T0" fmla="*/ 907707 w 2544"/>
              <a:gd name="T1" fmla="*/ 274990 h 2095"/>
              <a:gd name="T2" fmla="*/ 915628 w 2544"/>
              <a:gd name="T3" fmla="*/ 222799 h 2095"/>
              <a:gd name="T4" fmla="*/ 621100 w 2544"/>
              <a:gd name="T5" fmla="*/ 2520 h 2095"/>
              <a:gd name="T6" fmla="*/ 412267 w 2544"/>
              <a:gd name="T7" fmla="*/ 60829 h 2095"/>
              <a:gd name="T8" fmla="*/ 211354 w 2544"/>
              <a:gd name="T9" fmla="*/ 145413 h 2095"/>
              <a:gd name="T10" fmla="*/ 5761 w 2544"/>
              <a:gd name="T11" fmla="*/ 244395 h 2095"/>
              <a:gd name="T12" fmla="*/ 0 w 2544"/>
              <a:gd name="T13" fmla="*/ 296946 h 2095"/>
              <a:gd name="T14" fmla="*/ 10442 w 2544"/>
              <a:gd name="T15" fmla="*/ 352016 h 2095"/>
              <a:gd name="T16" fmla="*/ 38166 w 2544"/>
              <a:gd name="T17" fmla="*/ 409965 h 2095"/>
              <a:gd name="T18" fmla="*/ 5761 w 2544"/>
              <a:gd name="T19" fmla="*/ 448118 h 2095"/>
              <a:gd name="T20" fmla="*/ 0 w 2544"/>
              <a:gd name="T21" fmla="*/ 500668 h 2095"/>
              <a:gd name="T22" fmla="*/ 266803 w 2544"/>
              <a:gd name="T23" fmla="*/ 753702 h 2095"/>
              <a:gd name="T24" fmla="*/ 483918 w 2544"/>
              <a:gd name="T25" fmla="*/ 679556 h 2095"/>
              <a:gd name="T26" fmla="*/ 505882 w 2544"/>
              <a:gd name="T27" fmla="*/ 692873 h 2095"/>
              <a:gd name="T28" fmla="*/ 690592 w 2544"/>
              <a:gd name="T29" fmla="*/ 593891 h 2095"/>
              <a:gd name="T30" fmla="*/ 907707 w 2544"/>
              <a:gd name="T31" fmla="*/ 478712 h 2095"/>
              <a:gd name="T32" fmla="*/ 915628 w 2544"/>
              <a:gd name="T33" fmla="*/ 429041 h 2095"/>
              <a:gd name="T34" fmla="*/ 904826 w 2544"/>
              <a:gd name="T35" fmla="*/ 373972 h 2095"/>
              <a:gd name="T36" fmla="*/ 871701 w 2544"/>
              <a:gd name="T37" fmla="*/ 316022 h 2095"/>
              <a:gd name="T38" fmla="*/ 236198 w 2544"/>
              <a:gd name="T39" fmla="*/ 173128 h 2095"/>
              <a:gd name="T40" fmla="*/ 269684 w 2544"/>
              <a:gd name="T41" fmla="*/ 445598 h 2095"/>
              <a:gd name="T42" fmla="*/ 483918 w 2544"/>
              <a:gd name="T43" fmla="*/ 634924 h 2095"/>
              <a:gd name="T44" fmla="*/ 49328 w 2544"/>
              <a:gd name="T45" fmla="*/ 511106 h 2095"/>
              <a:gd name="T46" fmla="*/ 266803 w 2544"/>
              <a:gd name="T47" fmla="*/ 687474 h 2095"/>
              <a:gd name="T48" fmla="*/ 483918 w 2544"/>
              <a:gd name="T49" fmla="*/ 634924 h 2095"/>
              <a:gd name="T50" fmla="*/ 269684 w 2544"/>
              <a:gd name="T51" fmla="*/ 649321 h 2095"/>
              <a:gd name="T52" fmla="*/ 255281 w 2544"/>
              <a:gd name="T53" fmla="*/ 612968 h 2095"/>
              <a:gd name="T54" fmla="*/ 483918 w 2544"/>
              <a:gd name="T55" fmla="*/ 535942 h 2095"/>
              <a:gd name="T56" fmla="*/ 483918 w 2544"/>
              <a:gd name="T57" fmla="*/ 500668 h 2095"/>
              <a:gd name="T58" fmla="*/ 65891 w 2544"/>
              <a:gd name="T59" fmla="*/ 368213 h 2095"/>
              <a:gd name="T60" fmla="*/ 272204 w 2544"/>
              <a:gd name="T61" fmla="*/ 549979 h 2095"/>
              <a:gd name="T62" fmla="*/ 483918 w 2544"/>
              <a:gd name="T63" fmla="*/ 431921 h 2095"/>
              <a:gd name="T64" fmla="*/ 49328 w 2544"/>
              <a:gd name="T65" fmla="*/ 305224 h 2095"/>
              <a:gd name="T66" fmla="*/ 266803 w 2544"/>
              <a:gd name="T67" fmla="*/ 481592 h 2095"/>
              <a:gd name="T68" fmla="*/ 483918 w 2544"/>
              <a:gd name="T69" fmla="*/ 431921 h 2095"/>
              <a:gd name="T70" fmla="*/ 519204 w 2544"/>
              <a:gd name="T71" fmla="*/ 651841 h 2095"/>
              <a:gd name="T72" fmla="*/ 261042 w 2544"/>
              <a:gd name="T73" fmla="*/ 148293 h 2095"/>
              <a:gd name="T74" fmla="*/ 654586 w 2544"/>
              <a:gd name="T75" fmla="*/ 299825 h 2095"/>
              <a:gd name="T76" fmla="*/ 690592 w 2544"/>
              <a:gd name="T77" fmla="*/ 555738 h 2095"/>
              <a:gd name="T78" fmla="*/ 863780 w 2544"/>
              <a:gd name="T79" fmla="*/ 489150 h 2095"/>
              <a:gd name="T80" fmla="*/ 690592 w 2544"/>
              <a:gd name="T81" fmla="*/ 489150 h 2095"/>
              <a:gd name="T82" fmla="*/ 863780 w 2544"/>
              <a:gd name="T83" fmla="*/ 420763 h 2095"/>
              <a:gd name="T84" fmla="*/ 690592 w 2544"/>
              <a:gd name="T85" fmla="*/ 420763 h 2095"/>
              <a:gd name="T86" fmla="*/ 863780 w 2544"/>
              <a:gd name="T87" fmla="*/ 352016 h 2095"/>
              <a:gd name="T88" fmla="*/ 690592 w 2544"/>
              <a:gd name="T89" fmla="*/ 352016 h 2095"/>
              <a:gd name="T90" fmla="*/ 863780 w 2544"/>
              <a:gd name="T91" fmla="*/ 283628 h 2095"/>
              <a:gd name="T92" fmla="*/ 692752 w 2544"/>
              <a:gd name="T93" fmla="*/ 283628 h 2095"/>
              <a:gd name="T94" fmla="*/ 863780 w 2544"/>
              <a:gd name="T95" fmla="*/ 217040 h 209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544" h="2095">
                <a:moveTo>
                  <a:pt x="2543" y="809"/>
                </a:moveTo>
                <a:lnTo>
                  <a:pt x="2543" y="809"/>
                </a:lnTo>
                <a:cubicBezTo>
                  <a:pt x="2543" y="795"/>
                  <a:pt x="2535" y="780"/>
                  <a:pt x="2521" y="764"/>
                </a:cubicBezTo>
                <a:cubicBezTo>
                  <a:pt x="2421" y="695"/>
                  <a:pt x="2421" y="695"/>
                  <a:pt x="2421" y="695"/>
                </a:cubicBezTo>
                <a:cubicBezTo>
                  <a:pt x="2513" y="658"/>
                  <a:pt x="2513" y="658"/>
                  <a:pt x="2513" y="658"/>
                </a:cubicBezTo>
                <a:cubicBezTo>
                  <a:pt x="2529" y="650"/>
                  <a:pt x="2535" y="642"/>
                  <a:pt x="2543" y="619"/>
                </a:cubicBezTo>
                <a:cubicBezTo>
                  <a:pt x="2543" y="603"/>
                  <a:pt x="2535" y="589"/>
                  <a:pt x="2521" y="573"/>
                </a:cubicBezTo>
                <a:cubicBezTo>
                  <a:pt x="1772" y="15"/>
                  <a:pt x="1772" y="15"/>
                  <a:pt x="1772" y="15"/>
                </a:cubicBezTo>
                <a:cubicBezTo>
                  <a:pt x="1757" y="7"/>
                  <a:pt x="1741" y="0"/>
                  <a:pt x="1725" y="7"/>
                </a:cubicBezTo>
                <a:cubicBezTo>
                  <a:pt x="1199" y="192"/>
                  <a:pt x="1199" y="192"/>
                  <a:pt x="1199" y="192"/>
                </a:cubicBezTo>
                <a:cubicBezTo>
                  <a:pt x="1191" y="176"/>
                  <a:pt x="1191" y="176"/>
                  <a:pt x="1191" y="176"/>
                </a:cubicBezTo>
                <a:cubicBezTo>
                  <a:pt x="1177" y="169"/>
                  <a:pt x="1161" y="169"/>
                  <a:pt x="1145" y="169"/>
                </a:cubicBezTo>
                <a:cubicBezTo>
                  <a:pt x="619" y="351"/>
                  <a:pt x="619" y="351"/>
                  <a:pt x="619" y="351"/>
                </a:cubicBezTo>
                <a:cubicBezTo>
                  <a:pt x="603" y="359"/>
                  <a:pt x="587" y="375"/>
                  <a:pt x="587" y="391"/>
                </a:cubicBezTo>
                <a:cubicBezTo>
                  <a:pt x="587" y="398"/>
                  <a:pt x="587" y="404"/>
                  <a:pt x="587" y="404"/>
                </a:cubicBezTo>
                <a:cubicBezTo>
                  <a:pt x="29" y="597"/>
                  <a:pt x="29" y="597"/>
                  <a:pt x="29" y="597"/>
                </a:cubicBezTo>
                <a:cubicBezTo>
                  <a:pt x="16" y="603"/>
                  <a:pt x="8" y="619"/>
                  <a:pt x="0" y="634"/>
                </a:cubicBezTo>
                <a:cubicBezTo>
                  <a:pt x="0" y="650"/>
                  <a:pt x="8" y="666"/>
                  <a:pt x="16" y="679"/>
                </a:cubicBezTo>
                <a:cubicBezTo>
                  <a:pt x="106" y="764"/>
                  <a:pt x="106" y="764"/>
                  <a:pt x="106" y="764"/>
                </a:cubicBezTo>
                <a:cubicBezTo>
                  <a:pt x="29" y="788"/>
                  <a:pt x="29" y="788"/>
                  <a:pt x="29" y="788"/>
                </a:cubicBezTo>
                <a:cubicBezTo>
                  <a:pt x="16" y="795"/>
                  <a:pt x="8" y="803"/>
                  <a:pt x="0" y="825"/>
                </a:cubicBezTo>
                <a:cubicBezTo>
                  <a:pt x="0" y="841"/>
                  <a:pt x="8" y="856"/>
                  <a:pt x="16" y="864"/>
                </a:cubicBezTo>
                <a:cubicBezTo>
                  <a:pt x="106" y="947"/>
                  <a:pt x="106" y="947"/>
                  <a:pt x="106" y="947"/>
                </a:cubicBezTo>
                <a:cubicBezTo>
                  <a:pt x="29" y="978"/>
                  <a:pt x="29" y="978"/>
                  <a:pt x="29" y="978"/>
                </a:cubicBezTo>
                <a:cubicBezTo>
                  <a:pt x="16" y="978"/>
                  <a:pt x="8" y="994"/>
                  <a:pt x="0" y="1010"/>
                </a:cubicBezTo>
                <a:cubicBezTo>
                  <a:pt x="0" y="1023"/>
                  <a:pt x="8" y="1047"/>
                  <a:pt x="16" y="1055"/>
                </a:cubicBezTo>
                <a:cubicBezTo>
                  <a:pt x="106" y="1139"/>
                  <a:pt x="106" y="1139"/>
                  <a:pt x="106" y="1139"/>
                </a:cubicBezTo>
                <a:cubicBezTo>
                  <a:pt x="29" y="1161"/>
                  <a:pt x="29" y="1161"/>
                  <a:pt x="29" y="1161"/>
                </a:cubicBezTo>
                <a:cubicBezTo>
                  <a:pt x="16" y="1169"/>
                  <a:pt x="8" y="1184"/>
                  <a:pt x="0" y="1200"/>
                </a:cubicBezTo>
                <a:cubicBezTo>
                  <a:pt x="0" y="1214"/>
                  <a:pt x="8" y="1230"/>
                  <a:pt x="16" y="1245"/>
                </a:cubicBezTo>
                <a:cubicBezTo>
                  <a:pt x="106" y="1330"/>
                  <a:pt x="106" y="1330"/>
                  <a:pt x="106" y="1330"/>
                </a:cubicBezTo>
                <a:cubicBezTo>
                  <a:pt x="29" y="1352"/>
                  <a:pt x="29" y="1352"/>
                  <a:pt x="29" y="1352"/>
                </a:cubicBezTo>
                <a:cubicBezTo>
                  <a:pt x="16" y="1359"/>
                  <a:pt x="8" y="1375"/>
                  <a:pt x="0" y="1391"/>
                </a:cubicBezTo>
                <a:cubicBezTo>
                  <a:pt x="0" y="1407"/>
                  <a:pt x="8" y="1420"/>
                  <a:pt x="16" y="1436"/>
                </a:cubicBezTo>
                <a:cubicBezTo>
                  <a:pt x="709" y="2086"/>
                  <a:pt x="709" y="2086"/>
                  <a:pt x="709" y="2086"/>
                </a:cubicBezTo>
                <a:cubicBezTo>
                  <a:pt x="717" y="2094"/>
                  <a:pt x="725" y="2094"/>
                  <a:pt x="741" y="2094"/>
                </a:cubicBezTo>
                <a:cubicBezTo>
                  <a:pt x="749" y="2094"/>
                  <a:pt x="749" y="2094"/>
                  <a:pt x="756" y="2094"/>
                </a:cubicBezTo>
                <a:cubicBezTo>
                  <a:pt x="1344" y="1872"/>
                  <a:pt x="1344" y="1872"/>
                  <a:pt x="1344" y="1872"/>
                </a:cubicBezTo>
                <a:cubicBezTo>
                  <a:pt x="1344" y="1888"/>
                  <a:pt x="1344" y="1888"/>
                  <a:pt x="1344" y="1888"/>
                </a:cubicBezTo>
                <a:cubicBezTo>
                  <a:pt x="1344" y="1902"/>
                  <a:pt x="1352" y="1910"/>
                  <a:pt x="1360" y="1925"/>
                </a:cubicBezTo>
                <a:cubicBezTo>
                  <a:pt x="1375" y="1925"/>
                  <a:pt x="1381" y="1933"/>
                  <a:pt x="1389" y="1933"/>
                </a:cubicBezTo>
                <a:cubicBezTo>
                  <a:pt x="1397" y="1933"/>
                  <a:pt x="1405" y="1933"/>
                  <a:pt x="1405" y="1925"/>
                </a:cubicBezTo>
                <a:cubicBezTo>
                  <a:pt x="1886" y="1735"/>
                  <a:pt x="1886" y="1735"/>
                  <a:pt x="1886" y="1735"/>
                </a:cubicBezTo>
                <a:cubicBezTo>
                  <a:pt x="1910" y="1727"/>
                  <a:pt x="1918" y="1711"/>
                  <a:pt x="1918" y="1695"/>
                </a:cubicBezTo>
                <a:cubicBezTo>
                  <a:pt x="1918" y="1650"/>
                  <a:pt x="1918" y="1650"/>
                  <a:pt x="1918" y="1650"/>
                </a:cubicBezTo>
                <a:cubicBezTo>
                  <a:pt x="2513" y="1414"/>
                  <a:pt x="2513" y="1414"/>
                  <a:pt x="2513" y="1414"/>
                </a:cubicBezTo>
                <a:cubicBezTo>
                  <a:pt x="2529" y="1407"/>
                  <a:pt x="2535" y="1391"/>
                  <a:pt x="2543" y="1375"/>
                </a:cubicBezTo>
                <a:cubicBezTo>
                  <a:pt x="2543" y="1359"/>
                  <a:pt x="2535" y="1346"/>
                  <a:pt x="2521" y="1330"/>
                </a:cubicBezTo>
                <a:cubicBezTo>
                  <a:pt x="2421" y="1261"/>
                  <a:pt x="2421" y="1261"/>
                  <a:pt x="2421" y="1261"/>
                </a:cubicBezTo>
                <a:cubicBezTo>
                  <a:pt x="2513" y="1222"/>
                  <a:pt x="2513" y="1222"/>
                  <a:pt x="2513" y="1222"/>
                </a:cubicBezTo>
                <a:cubicBezTo>
                  <a:pt x="2529" y="1222"/>
                  <a:pt x="2535" y="1208"/>
                  <a:pt x="2543" y="1192"/>
                </a:cubicBezTo>
                <a:cubicBezTo>
                  <a:pt x="2543" y="1169"/>
                  <a:pt x="2535" y="1153"/>
                  <a:pt x="2521" y="1145"/>
                </a:cubicBezTo>
                <a:cubicBezTo>
                  <a:pt x="2421" y="1071"/>
                  <a:pt x="2421" y="1071"/>
                  <a:pt x="2421" y="1071"/>
                </a:cubicBezTo>
                <a:cubicBezTo>
                  <a:pt x="2513" y="1039"/>
                  <a:pt x="2513" y="1039"/>
                  <a:pt x="2513" y="1039"/>
                </a:cubicBezTo>
                <a:cubicBezTo>
                  <a:pt x="2529" y="1031"/>
                  <a:pt x="2535" y="1015"/>
                  <a:pt x="2543" y="1002"/>
                </a:cubicBezTo>
                <a:cubicBezTo>
                  <a:pt x="2543" y="986"/>
                  <a:pt x="2535" y="962"/>
                  <a:pt x="2521" y="955"/>
                </a:cubicBezTo>
                <a:cubicBezTo>
                  <a:pt x="2421" y="878"/>
                  <a:pt x="2421" y="878"/>
                  <a:pt x="2421" y="878"/>
                </a:cubicBezTo>
                <a:cubicBezTo>
                  <a:pt x="2513" y="848"/>
                  <a:pt x="2513" y="848"/>
                  <a:pt x="2513" y="848"/>
                </a:cubicBezTo>
                <a:cubicBezTo>
                  <a:pt x="2529" y="841"/>
                  <a:pt x="2535" y="825"/>
                  <a:pt x="2543" y="809"/>
                </a:cubicBezTo>
                <a:close/>
                <a:moveTo>
                  <a:pt x="656" y="481"/>
                </a:moveTo>
                <a:lnTo>
                  <a:pt x="656" y="481"/>
                </a:lnTo>
                <a:cubicBezTo>
                  <a:pt x="1299" y="1023"/>
                  <a:pt x="1299" y="1023"/>
                  <a:pt x="1299" y="1023"/>
                </a:cubicBezTo>
                <a:cubicBezTo>
                  <a:pt x="749" y="1238"/>
                  <a:pt x="749" y="1238"/>
                  <a:pt x="749" y="1238"/>
                </a:cubicBezTo>
                <a:cubicBezTo>
                  <a:pt x="137" y="666"/>
                  <a:pt x="137" y="666"/>
                  <a:pt x="137" y="666"/>
                </a:cubicBezTo>
                <a:lnTo>
                  <a:pt x="656" y="481"/>
                </a:lnTo>
                <a:close/>
                <a:moveTo>
                  <a:pt x="1344" y="1764"/>
                </a:moveTo>
                <a:lnTo>
                  <a:pt x="1344" y="1764"/>
                </a:lnTo>
                <a:cubicBezTo>
                  <a:pt x="749" y="1994"/>
                  <a:pt x="749" y="1994"/>
                  <a:pt x="749" y="1994"/>
                </a:cubicBezTo>
                <a:cubicBezTo>
                  <a:pt x="137" y="1420"/>
                  <a:pt x="137" y="1420"/>
                  <a:pt x="137" y="1420"/>
                </a:cubicBezTo>
                <a:cubicBezTo>
                  <a:pt x="183" y="1407"/>
                  <a:pt x="183" y="1407"/>
                  <a:pt x="183" y="1407"/>
                </a:cubicBezTo>
                <a:cubicBezTo>
                  <a:pt x="709" y="1896"/>
                  <a:pt x="709" y="1896"/>
                  <a:pt x="709" y="1896"/>
                </a:cubicBezTo>
                <a:cubicBezTo>
                  <a:pt x="717" y="1902"/>
                  <a:pt x="725" y="1910"/>
                  <a:pt x="741" y="1910"/>
                </a:cubicBezTo>
                <a:cubicBezTo>
                  <a:pt x="749" y="1910"/>
                  <a:pt x="749" y="1910"/>
                  <a:pt x="756" y="1902"/>
                </a:cubicBezTo>
                <a:cubicBezTo>
                  <a:pt x="1344" y="1682"/>
                  <a:pt x="1344" y="1682"/>
                  <a:pt x="1344" y="1682"/>
                </a:cubicBezTo>
                <a:lnTo>
                  <a:pt x="1344" y="1764"/>
                </a:lnTo>
                <a:close/>
                <a:moveTo>
                  <a:pt x="1344" y="1574"/>
                </a:moveTo>
                <a:lnTo>
                  <a:pt x="1344" y="1574"/>
                </a:lnTo>
                <a:cubicBezTo>
                  <a:pt x="749" y="1804"/>
                  <a:pt x="749" y="1804"/>
                  <a:pt x="749" y="1804"/>
                </a:cubicBezTo>
                <a:cubicBezTo>
                  <a:pt x="137" y="1230"/>
                  <a:pt x="137" y="1230"/>
                  <a:pt x="137" y="1230"/>
                </a:cubicBezTo>
                <a:cubicBezTo>
                  <a:pt x="183" y="1214"/>
                  <a:pt x="183" y="1214"/>
                  <a:pt x="183" y="1214"/>
                </a:cubicBezTo>
                <a:cubicBezTo>
                  <a:pt x="709" y="1703"/>
                  <a:pt x="709" y="1703"/>
                  <a:pt x="709" y="1703"/>
                </a:cubicBezTo>
                <a:cubicBezTo>
                  <a:pt x="717" y="1711"/>
                  <a:pt x="725" y="1719"/>
                  <a:pt x="741" y="1719"/>
                </a:cubicBezTo>
                <a:cubicBezTo>
                  <a:pt x="749" y="1719"/>
                  <a:pt x="749" y="1719"/>
                  <a:pt x="756" y="1711"/>
                </a:cubicBezTo>
                <a:cubicBezTo>
                  <a:pt x="1344" y="1489"/>
                  <a:pt x="1344" y="1489"/>
                  <a:pt x="1344" y="1489"/>
                </a:cubicBezTo>
                <a:lnTo>
                  <a:pt x="1344" y="1574"/>
                </a:lnTo>
                <a:close/>
                <a:moveTo>
                  <a:pt x="1344" y="1391"/>
                </a:moveTo>
                <a:lnTo>
                  <a:pt x="1344" y="1391"/>
                </a:lnTo>
                <a:cubicBezTo>
                  <a:pt x="749" y="1621"/>
                  <a:pt x="749" y="1621"/>
                  <a:pt x="749" y="1621"/>
                </a:cubicBezTo>
                <a:cubicBezTo>
                  <a:pt x="137" y="1039"/>
                  <a:pt x="137" y="1039"/>
                  <a:pt x="137" y="1039"/>
                </a:cubicBezTo>
                <a:cubicBezTo>
                  <a:pt x="183" y="1023"/>
                  <a:pt x="183" y="1023"/>
                  <a:pt x="183" y="1023"/>
                </a:cubicBezTo>
                <a:cubicBezTo>
                  <a:pt x="709" y="1513"/>
                  <a:pt x="709" y="1513"/>
                  <a:pt x="709" y="1513"/>
                </a:cubicBezTo>
                <a:cubicBezTo>
                  <a:pt x="717" y="1528"/>
                  <a:pt x="725" y="1528"/>
                  <a:pt x="741" y="1528"/>
                </a:cubicBezTo>
                <a:cubicBezTo>
                  <a:pt x="749" y="1528"/>
                  <a:pt x="749" y="1528"/>
                  <a:pt x="756" y="1528"/>
                </a:cubicBezTo>
                <a:cubicBezTo>
                  <a:pt x="1344" y="1298"/>
                  <a:pt x="1344" y="1298"/>
                  <a:pt x="1344" y="1298"/>
                </a:cubicBezTo>
                <a:lnTo>
                  <a:pt x="1344" y="1391"/>
                </a:lnTo>
                <a:close/>
                <a:moveTo>
                  <a:pt x="1344" y="1200"/>
                </a:moveTo>
                <a:lnTo>
                  <a:pt x="1344" y="1200"/>
                </a:lnTo>
                <a:cubicBezTo>
                  <a:pt x="749" y="1428"/>
                  <a:pt x="749" y="1428"/>
                  <a:pt x="749" y="1428"/>
                </a:cubicBezTo>
                <a:cubicBezTo>
                  <a:pt x="137" y="848"/>
                  <a:pt x="137" y="848"/>
                  <a:pt x="137" y="848"/>
                </a:cubicBezTo>
                <a:cubicBezTo>
                  <a:pt x="183" y="833"/>
                  <a:pt x="183" y="833"/>
                  <a:pt x="183" y="833"/>
                </a:cubicBezTo>
                <a:cubicBezTo>
                  <a:pt x="709" y="1330"/>
                  <a:pt x="709" y="1330"/>
                  <a:pt x="709" y="1330"/>
                </a:cubicBezTo>
                <a:cubicBezTo>
                  <a:pt x="717" y="1338"/>
                  <a:pt x="725" y="1338"/>
                  <a:pt x="741" y="1338"/>
                </a:cubicBezTo>
                <a:cubicBezTo>
                  <a:pt x="749" y="1338"/>
                  <a:pt x="749" y="1338"/>
                  <a:pt x="756" y="1338"/>
                </a:cubicBezTo>
                <a:cubicBezTo>
                  <a:pt x="1344" y="1108"/>
                  <a:pt x="1344" y="1108"/>
                  <a:pt x="1344" y="1108"/>
                </a:cubicBezTo>
                <a:lnTo>
                  <a:pt x="1344" y="1200"/>
                </a:lnTo>
                <a:close/>
                <a:moveTo>
                  <a:pt x="1818" y="1658"/>
                </a:moveTo>
                <a:lnTo>
                  <a:pt x="1818" y="1658"/>
                </a:lnTo>
                <a:cubicBezTo>
                  <a:pt x="1442" y="1811"/>
                  <a:pt x="1442" y="1811"/>
                  <a:pt x="1442" y="1811"/>
                </a:cubicBezTo>
                <a:cubicBezTo>
                  <a:pt x="1450" y="1039"/>
                  <a:pt x="1450" y="1039"/>
                  <a:pt x="1450" y="1039"/>
                </a:cubicBezTo>
                <a:cubicBezTo>
                  <a:pt x="1450" y="1031"/>
                  <a:pt x="1442" y="1015"/>
                  <a:pt x="1428" y="1010"/>
                </a:cubicBezTo>
                <a:cubicBezTo>
                  <a:pt x="725" y="412"/>
                  <a:pt x="725" y="412"/>
                  <a:pt x="725" y="412"/>
                </a:cubicBezTo>
                <a:cubicBezTo>
                  <a:pt x="1145" y="261"/>
                  <a:pt x="1145" y="261"/>
                  <a:pt x="1145" y="261"/>
                </a:cubicBezTo>
                <a:cubicBezTo>
                  <a:pt x="1810" y="817"/>
                  <a:pt x="1810" y="817"/>
                  <a:pt x="1810" y="817"/>
                </a:cubicBezTo>
                <a:cubicBezTo>
                  <a:pt x="1818" y="833"/>
                  <a:pt x="1818" y="833"/>
                  <a:pt x="1818" y="833"/>
                </a:cubicBezTo>
                <a:cubicBezTo>
                  <a:pt x="1818" y="1658"/>
                  <a:pt x="1818" y="1658"/>
                  <a:pt x="1818" y="1658"/>
                </a:cubicBezTo>
                <a:close/>
                <a:moveTo>
                  <a:pt x="1918" y="1544"/>
                </a:moveTo>
                <a:lnTo>
                  <a:pt x="1918" y="1544"/>
                </a:lnTo>
                <a:cubicBezTo>
                  <a:pt x="1918" y="1460"/>
                  <a:pt x="1918" y="1460"/>
                  <a:pt x="1918" y="1460"/>
                </a:cubicBezTo>
                <a:cubicBezTo>
                  <a:pt x="2323" y="1298"/>
                  <a:pt x="2323" y="1298"/>
                  <a:pt x="2323" y="1298"/>
                </a:cubicBezTo>
                <a:cubicBezTo>
                  <a:pt x="2399" y="1359"/>
                  <a:pt x="2399" y="1359"/>
                  <a:pt x="2399" y="1359"/>
                </a:cubicBezTo>
                <a:lnTo>
                  <a:pt x="1918" y="1544"/>
                </a:lnTo>
                <a:close/>
                <a:moveTo>
                  <a:pt x="1918" y="1359"/>
                </a:moveTo>
                <a:lnTo>
                  <a:pt x="1918" y="1359"/>
                </a:lnTo>
                <a:cubicBezTo>
                  <a:pt x="1918" y="1269"/>
                  <a:pt x="1918" y="1269"/>
                  <a:pt x="1918" y="1269"/>
                </a:cubicBezTo>
                <a:cubicBezTo>
                  <a:pt x="2323" y="1108"/>
                  <a:pt x="2323" y="1108"/>
                  <a:pt x="2323" y="1108"/>
                </a:cubicBezTo>
                <a:cubicBezTo>
                  <a:pt x="2399" y="1169"/>
                  <a:pt x="2399" y="1169"/>
                  <a:pt x="2399" y="1169"/>
                </a:cubicBezTo>
                <a:lnTo>
                  <a:pt x="1918" y="1359"/>
                </a:lnTo>
                <a:close/>
                <a:moveTo>
                  <a:pt x="1918" y="1169"/>
                </a:moveTo>
                <a:lnTo>
                  <a:pt x="1918" y="1169"/>
                </a:lnTo>
                <a:cubicBezTo>
                  <a:pt x="1918" y="1078"/>
                  <a:pt x="1918" y="1078"/>
                  <a:pt x="1918" y="1078"/>
                </a:cubicBezTo>
                <a:cubicBezTo>
                  <a:pt x="2323" y="925"/>
                  <a:pt x="2323" y="925"/>
                  <a:pt x="2323" y="925"/>
                </a:cubicBezTo>
                <a:cubicBezTo>
                  <a:pt x="2399" y="978"/>
                  <a:pt x="2399" y="978"/>
                  <a:pt x="2399" y="978"/>
                </a:cubicBezTo>
                <a:lnTo>
                  <a:pt x="1918" y="1169"/>
                </a:lnTo>
                <a:close/>
                <a:moveTo>
                  <a:pt x="1918" y="978"/>
                </a:moveTo>
                <a:lnTo>
                  <a:pt x="1918" y="978"/>
                </a:lnTo>
                <a:cubicBezTo>
                  <a:pt x="1918" y="894"/>
                  <a:pt x="1918" y="894"/>
                  <a:pt x="1918" y="894"/>
                </a:cubicBezTo>
                <a:cubicBezTo>
                  <a:pt x="2323" y="734"/>
                  <a:pt x="2323" y="734"/>
                  <a:pt x="2323" y="734"/>
                </a:cubicBezTo>
                <a:cubicBezTo>
                  <a:pt x="2399" y="788"/>
                  <a:pt x="2399" y="788"/>
                  <a:pt x="2399" y="788"/>
                </a:cubicBezTo>
                <a:lnTo>
                  <a:pt x="1918" y="978"/>
                </a:lnTo>
                <a:close/>
                <a:moveTo>
                  <a:pt x="1924" y="788"/>
                </a:moveTo>
                <a:lnTo>
                  <a:pt x="1924" y="788"/>
                </a:lnTo>
                <a:cubicBezTo>
                  <a:pt x="1283" y="261"/>
                  <a:pt x="1283" y="261"/>
                  <a:pt x="1283" y="261"/>
                </a:cubicBezTo>
                <a:cubicBezTo>
                  <a:pt x="1733" y="108"/>
                  <a:pt x="1733" y="108"/>
                  <a:pt x="1733" y="108"/>
                </a:cubicBezTo>
                <a:cubicBezTo>
                  <a:pt x="2399" y="603"/>
                  <a:pt x="2399" y="603"/>
                  <a:pt x="2399" y="603"/>
                </a:cubicBezTo>
                <a:lnTo>
                  <a:pt x="1924" y="78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4829" name="Freeform 54"/>
          <p:cNvSpPr>
            <a:spLocks noChangeArrowheads="1"/>
          </p:cNvSpPr>
          <p:nvPr/>
        </p:nvSpPr>
        <p:spPr bwMode="auto">
          <a:xfrm>
            <a:off x="10285413" y="5386388"/>
            <a:ext cx="715962" cy="871537"/>
          </a:xfrm>
          <a:custGeom>
            <a:avLst/>
            <a:gdLst>
              <a:gd name="T0" fmla="*/ 495555 w 1988"/>
              <a:gd name="T1" fmla="*/ 291112 h 2422"/>
              <a:gd name="T2" fmla="*/ 484031 w 1988"/>
              <a:gd name="T3" fmla="*/ 282836 h 2422"/>
              <a:gd name="T4" fmla="*/ 544174 w 1988"/>
              <a:gd name="T5" fmla="*/ 260885 h 2422"/>
              <a:gd name="T6" fmla="*/ 665542 w 1988"/>
              <a:gd name="T7" fmla="*/ 329255 h 2422"/>
              <a:gd name="T8" fmla="*/ 618724 w 1988"/>
              <a:gd name="T9" fmla="*/ 178841 h 2422"/>
              <a:gd name="T10" fmla="*/ 542374 w 1988"/>
              <a:gd name="T11" fmla="*/ 216985 h 2422"/>
              <a:gd name="T12" fmla="*/ 484031 w 1988"/>
              <a:gd name="T13" fmla="*/ 200792 h 2422"/>
              <a:gd name="T14" fmla="*/ 602517 w 1988"/>
              <a:gd name="T15" fmla="*/ 77006 h 2422"/>
              <a:gd name="T16" fmla="*/ 558580 w 1988"/>
              <a:gd name="T17" fmla="*/ 49298 h 2422"/>
              <a:gd name="T18" fmla="*/ 412723 w 1988"/>
              <a:gd name="T19" fmla="*/ 2519 h 2422"/>
              <a:gd name="T20" fmla="*/ 297477 w 1988"/>
              <a:gd name="T21" fmla="*/ 30227 h 2422"/>
              <a:gd name="T22" fmla="*/ 173588 w 1988"/>
              <a:gd name="T23" fmla="*/ 21950 h 2422"/>
              <a:gd name="T24" fmla="*/ 134693 w 1988"/>
              <a:gd name="T25" fmla="*/ 5398 h 2422"/>
              <a:gd name="T26" fmla="*/ 140095 w 1988"/>
              <a:gd name="T27" fmla="*/ 57935 h 2422"/>
              <a:gd name="T28" fmla="*/ 227970 w 1988"/>
              <a:gd name="T29" fmla="*/ 222742 h 2422"/>
              <a:gd name="T30" fmla="*/ 222928 w 1988"/>
              <a:gd name="T31" fmla="*/ 258007 h 2422"/>
              <a:gd name="T32" fmla="*/ 220047 w 1988"/>
              <a:gd name="T33" fmla="*/ 291112 h 2422"/>
              <a:gd name="T34" fmla="*/ 203120 w 1988"/>
              <a:gd name="T35" fmla="*/ 868298 h 2422"/>
              <a:gd name="T36" fmla="*/ 679588 w 1988"/>
              <a:gd name="T37" fmla="*/ 549479 h 2422"/>
              <a:gd name="T38" fmla="*/ 198438 w 1988"/>
              <a:gd name="T39" fmla="*/ 120907 h 2422"/>
              <a:gd name="T40" fmla="*/ 186914 w 1988"/>
              <a:gd name="T41" fmla="*/ 55056 h 2422"/>
              <a:gd name="T42" fmla="*/ 299638 w 1988"/>
              <a:gd name="T43" fmla="*/ 65491 h 2422"/>
              <a:gd name="T44" fmla="*/ 464943 w 1988"/>
              <a:gd name="T45" fmla="*/ 62972 h 2422"/>
              <a:gd name="T46" fmla="*/ 563982 w 1988"/>
              <a:gd name="T47" fmla="*/ 82764 h 2422"/>
              <a:gd name="T48" fmla="*/ 434691 w 1988"/>
              <a:gd name="T49" fmla="*/ 208348 h 2422"/>
              <a:gd name="T50" fmla="*/ 470705 w 1988"/>
              <a:gd name="T51" fmla="*/ 266283 h 2422"/>
              <a:gd name="T52" fmla="*/ 464943 w 1988"/>
              <a:gd name="T53" fmla="*/ 252969 h 2422"/>
              <a:gd name="T54" fmla="*/ 682469 w 1988"/>
              <a:gd name="T55" fmla="*/ 709248 h 2422"/>
              <a:gd name="T56" fmla="*/ 35654 w 1988"/>
              <a:gd name="T57" fmla="*/ 709248 h 2422"/>
              <a:gd name="T58" fmla="*/ 258582 w 1988"/>
              <a:gd name="T59" fmla="*/ 299748 h 2422"/>
              <a:gd name="T60" fmla="*/ 428929 w 1988"/>
              <a:gd name="T61" fmla="*/ 247211 h 2422"/>
              <a:gd name="T62" fmla="*/ 462422 w 1988"/>
              <a:gd name="T63" fmla="*/ 307305 h 2422"/>
              <a:gd name="T64" fmla="*/ 646094 w 1988"/>
              <a:gd name="T65" fmla="*/ 560634 h 2422"/>
              <a:gd name="T66" fmla="*/ 365904 w 1988"/>
              <a:gd name="T67" fmla="*/ 547319 h 2422"/>
              <a:gd name="T68" fmla="*/ 445135 w 1988"/>
              <a:gd name="T69" fmla="*/ 455920 h 2422"/>
              <a:gd name="T70" fmla="*/ 346817 w 1988"/>
              <a:gd name="T71" fmla="*/ 376754 h 2422"/>
              <a:gd name="T72" fmla="*/ 329890 w 1988"/>
              <a:gd name="T73" fmla="*/ 414898 h 2422"/>
              <a:gd name="T74" fmla="*/ 329890 w 1988"/>
              <a:gd name="T75" fmla="*/ 681540 h 2422"/>
              <a:gd name="T76" fmla="*/ 329890 w 1988"/>
              <a:gd name="T77" fmla="*/ 714646 h 2422"/>
              <a:gd name="T78" fmla="*/ 360502 w 1988"/>
              <a:gd name="T79" fmla="*/ 752789 h 2422"/>
              <a:gd name="T80" fmla="*/ 450898 w 1988"/>
              <a:gd name="T81" fmla="*/ 629363 h 2422"/>
              <a:gd name="T82" fmla="*/ 329890 w 1988"/>
              <a:gd name="T83" fmla="*/ 535805 h 2422"/>
              <a:gd name="T84" fmla="*/ 329890 w 1988"/>
              <a:gd name="T85" fmla="*/ 535805 h 2422"/>
              <a:gd name="T86" fmla="*/ 365904 w 1988"/>
              <a:gd name="T87" fmla="*/ 585463 h 242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988" h="2422">
                <a:moveTo>
                  <a:pt x="1887" y="1527"/>
                </a:moveTo>
                <a:lnTo>
                  <a:pt x="1887" y="1527"/>
                </a:lnTo>
                <a:cubicBezTo>
                  <a:pt x="1765" y="1214"/>
                  <a:pt x="1443" y="878"/>
                  <a:pt x="1376" y="809"/>
                </a:cubicBezTo>
                <a:cubicBezTo>
                  <a:pt x="1368" y="801"/>
                  <a:pt x="1360" y="794"/>
                  <a:pt x="1344" y="786"/>
                </a:cubicBezTo>
                <a:cubicBezTo>
                  <a:pt x="1344" y="778"/>
                  <a:pt x="1337" y="772"/>
                  <a:pt x="1329" y="764"/>
                </a:cubicBezTo>
                <a:cubicBezTo>
                  <a:pt x="1352" y="778"/>
                  <a:pt x="1376" y="794"/>
                  <a:pt x="1405" y="794"/>
                </a:cubicBezTo>
                <a:cubicBezTo>
                  <a:pt x="1451" y="794"/>
                  <a:pt x="1490" y="764"/>
                  <a:pt x="1511" y="725"/>
                </a:cubicBezTo>
                <a:cubicBezTo>
                  <a:pt x="1582" y="740"/>
                  <a:pt x="1765" y="778"/>
                  <a:pt x="1787" y="878"/>
                </a:cubicBezTo>
                <a:cubicBezTo>
                  <a:pt x="1794" y="902"/>
                  <a:pt x="1818" y="923"/>
                  <a:pt x="1842" y="923"/>
                </a:cubicBezTo>
                <a:lnTo>
                  <a:pt x="1848" y="915"/>
                </a:lnTo>
                <a:cubicBezTo>
                  <a:pt x="1879" y="909"/>
                  <a:pt x="1895" y="886"/>
                  <a:pt x="1895" y="854"/>
                </a:cubicBezTo>
                <a:cubicBezTo>
                  <a:pt x="1863" y="733"/>
                  <a:pt x="1718" y="672"/>
                  <a:pt x="1620" y="642"/>
                </a:cubicBezTo>
                <a:cubicBezTo>
                  <a:pt x="1665" y="595"/>
                  <a:pt x="1712" y="534"/>
                  <a:pt x="1718" y="497"/>
                </a:cubicBezTo>
                <a:cubicBezTo>
                  <a:pt x="1718" y="465"/>
                  <a:pt x="1704" y="442"/>
                  <a:pt x="1673" y="442"/>
                </a:cubicBezTo>
                <a:cubicBezTo>
                  <a:pt x="1643" y="436"/>
                  <a:pt x="1620" y="457"/>
                  <a:pt x="1612" y="481"/>
                </a:cubicBezTo>
                <a:cubicBezTo>
                  <a:pt x="1604" y="511"/>
                  <a:pt x="1543" y="573"/>
                  <a:pt x="1506" y="603"/>
                </a:cubicBezTo>
                <a:cubicBezTo>
                  <a:pt x="1482" y="573"/>
                  <a:pt x="1443" y="550"/>
                  <a:pt x="1405" y="550"/>
                </a:cubicBezTo>
                <a:cubicBezTo>
                  <a:pt x="1368" y="550"/>
                  <a:pt x="1337" y="566"/>
                  <a:pt x="1313" y="595"/>
                </a:cubicBezTo>
                <a:cubicBezTo>
                  <a:pt x="1329" y="573"/>
                  <a:pt x="1337" y="558"/>
                  <a:pt x="1344" y="558"/>
                </a:cubicBezTo>
                <a:cubicBezTo>
                  <a:pt x="1352" y="550"/>
                  <a:pt x="1360" y="542"/>
                  <a:pt x="1376" y="534"/>
                </a:cubicBezTo>
                <a:cubicBezTo>
                  <a:pt x="1506" y="428"/>
                  <a:pt x="1627" y="344"/>
                  <a:pt x="1657" y="259"/>
                </a:cubicBezTo>
                <a:cubicBezTo>
                  <a:pt x="1665" y="237"/>
                  <a:pt x="1665" y="230"/>
                  <a:pt x="1673" y="214"/>
                </a:cubicBezTo>
                <a:cubicBezTo>
                  <a:pt x="1680" y="198"/>
                  <a:pt x="1696" y="161"/>
                  <a:pt x="1649" y="137"/>
                </a:cubicBezTo>
                <a:cubicBezTo>
                  <a:pt x="1643" y="129"/>
                  <a:pt x="1635" y="121"/>
                  <a:pt x="1612" y="121"/>
                </a:cubicBezTo>
                <a:cubicBezTo>
                  <a:pt x="1588" y="121"/>
                  <a:pt x="1574" y="129"/>
                  <a:pt x="1551" y="137"/>
                </a:cubicBezTo>
                <a:cubicBezTo>
                  <a:pt x="1511" y="145"/>
                  <a:pt x="1458" y="161"/>
                  <a:pt x="1429" y="145"/>
                </a:cubicBezTo>
                <a:cubicBezTo>
                  <a:pt x="1397" y="137"/>
                  <a:pt x="1376" y="114"/>
                  <a:pt x="1344" y="98"/>
                </a:cubicBezTo>
                <a:cubicBezTo>
                  <a:pt x="1291" y="61"/>
                  <a:pt x="1230" y="15"/>
                  <a:pt x="1146" y="7"/>
                </a:cubicBezTo>
                <a:cubicBezTo>
                  <a:pt x="1077" y="7"/>
                  <a:pt x="1024" y="31"/>
                  <a:pt x="977" y="45"/>
                </a:cubicBezTo>
                <a:cubicBezTo>
                  <a:pt x="932" y="68"/>
                  <a:pt x="887" y="84"/>
                  <a:pt x="826" y="84"/>
                </a:cubicBezTo>
                <a:cubicBezTo>
                  <a:pt x="771" y="84"/>
                  <a:pt x="702" y="76"/>
                  <a:pt x="649" y="68"/>
                </a:cubicBezTo>
                <a:cubicBezTo>
                  <a:pt x="596" y="61"/>
                  <a:pt x="558" y="61"/>
                  <a:pt x="519" y="61"/>
                </a:cubicBezTo>
                <a:cubicBezTo>
                  <a:pt x="503" y="61"/>
                  <a:pt x="490" y="61"/>
                  <a:pt x="482" y="61"/>
                </a:cubicBezTo>
                <a:cubicBezTo>
                  <a:pt x="474" y="53"/>
                  <a:pt x="466" y="45"/>
                  <a:pt x="458" y="31"/>
                </a:cubicBezTo>
                <a:cubicBezTo>
                  <a:pt x="450" y="15"/>
                  <a:pt x="435" y="0"/>
                  <a:pt x="413" y="0"/>
                </a:cubicBezTo>
                <a:cubicBezTo>
                  <a:pt x="397" y="0"/>
                  <a:pt x="381" y="7"/>
                  <a:pt x="374" y="15"/>
                </a:cubicBezTo>
                <a:cubicBezTo>
                  <a:pt x="358" y="37"/>
                  <a:pt x="358" y="37"/>
                  <a:pt x="381" y="137"/>
                </a:cubicBezTo>
                <a:cubicBezTo>
                  <a:pt x="389" y="145"/>
                  <a:pt x="389" y="145"/>
                  <a:pt x="389" y="145"/>
                </a:cubicBezTo>
                <a:cubicBezTo>
                  <a:pt x="389" y="153"/>
                  <a:pt x="389" y="153"/>
                  <a:pt x="389" y="161"/>
                </a:cubicBezTo>
                <a:cubicBezTo>
                  <a:pt x="397" y="214"/>
                  <a:pt x="421" y="312"/>
                  <a:pt x="482" y="381"/>
                </a:cubicBezTo>
                <a:cubicBezTo>
                  <a:pt x="490" y="389"/>
                  <a:pt x="495" y="404"/>
                  <a:pt x="503" y="412"/>
                </a:cubicBezTo>
                <a:cubicBezTo>
                  <a:pt x="551" y="465"/>
                  <a:pt x="611" y="542"/>
                  <a:pt x="633" y="619"/>
                </a:cubicBezTo>
                <a:cubicBezTo>
                  <a:pt x="619" y="619"/>
                  <a:pt x="611" y="619"/>
                  <a:pt x="596" y="626"/>
                </a:cubicBezTo>
                <a:cubicBezTo>
                  <a:pt x="564" y="626"/>
                  <a:pt x="551" y="656"/>
                  <a:pt x="558" y="680"/>
                </a:cubicBezTo>
                <a:cubicBezTo>
                  <a:pt x="564" y="703"/>
                  <a:pt x="588" y="725"/>
                  <a:pt x="619" y="717"/>
                </a:cubicBezTo>
                <a:cubicBezTo>
                  <a:pt x="625" y="709"/>
                  <a:pt x="641" y="709"/>
                  <a:pt x="657" y="709"/>
                </a:cubicBezTo>
                <a:cubicBezTo>
                  <a:pt x="657" y="733"/>
                  <a:pt x="649" y="756"/>
                  <a:pt x="633" y="786"/>
                </a:cubicBezTo>
                <a:cubicBezTo>
                  <a:pt x="625" y="794"/>
                  <a:pt x="619" y="801"/>
                  <a:pt x="611" y="809"/>
                </a:cubicBezTo>
                <a:cubicBezTo>
                  <a:pt x="374" y="1016"/>
                  <a:pt x="199" y="1267"/>
                  <a:pt x="106" y="1527"/>
                </a:cubicBezTo>
                <a:cubicBezTo>
                  <a:pt x="8" y="1788"/>
                  <a:pt x="0" y="1886"/>
                  <a:pt x="0" y="1979"/>
                </a:cubicBezTo>
                <a:cubicBezTo>
                  <a:pt x="0" y="2092"/>
                  <a:pt x="8" y="2407"/>
                  <a:pt x="564" y="2413"/>
                </a:cubicBezTo>
                <a:cubicBezTo>
                  <a:pt x="1054" y="2421"/>
                  <a:pt x="1122" y="2413"/>
                  <a:pt x="1429" y="2413"/>
                </a:cubicBezTo>
                <a:cubicBezTo>
                  <a:pt x="1979" y="2407"/>
                  <a:pt x="1987" y="2092"/>
                  <a:pt x="1987" y="1979"/>
                </a:cubicBezTo>
                <a:cubicBezTo>
                  <a:pt x="1987" y="1886"/>
                  <a:pt x="1979" y="1788"/>
                  <a:pt x="1887" y="1527"/>
                </a:cubicBezTo>
                <a:close/>
                <a:moveTo>
                  <a:pt x="580" y="373"/>
                </a:moveTo>
                <a:lnTo>
                  <a:pt x="580" y="373"/>
                </a:lnTo>
                <a:cubicBezTo>
                  <a:pt x="572" y="359"/>
                  <a:pt x="564" y="351"/>
                  <a:pt x="551" y="336"/>
                </a:cubicBezTo>
                <a:cubicBezTo>
                  <a:pt x="511" y="298"/>
                  <a:pt x="495" y="198"/>
                  <a:pt x="490" y="153"/>
                </a:cubicBezTo>
                <a:lnTo>
                  <a:pt x="495" y="153"/>
                </a:lnTo>
                <a:cubicBezTo>
                  <a:pt x="503" y="153"/>
                  <a:pt x="503" y="153"/>
                  <a:pt x="519" y="153"/>
                </a:cubicBezTo>
                <a:cubicBezTo>
                  <a:pt x="551" y="153"/>
                  <a:pt x="596" y="161"/>
                  <a:pt x="641" y="167"/>
                </a:cubicBezTo>
                <a:cubicBezTo>
                  <a:pt x="696" y="175"/>
                  <a:pt x="765" y="182"/>
                  <a:pt x="826" y="182"/>
                </a:cubicBezTo>
                <a:cubicBezTo>
                  <a:pt x="832" y="182"/>
                  <a:pt x="832" y="182"/>
                  <a:pt x="832" y="182"/>
                </a:cubicBezTo>
                <a:cubicBezTo>
                  <a:pt x="900" y="182"/>
                  <a:pt x="963" y="161"/>
                  <a:pt x="1008" y="137"/>
                </a:cubicBezTo>
                <a:cubicBezTo>
                  <a:pt x="1054" y="114"/>
                  <a:pt x="1093" y="98"/>
                  <a:pt x="1138" y="106"/>
                </a:cubicBezTo>
                <a:cubicBezTo>
                  <a:pt x="1199" y="106"/>
                  <a:pt x="1244" y="137"/>
                  <a:pt x="1291" y="175"/>
                </a:cubicBezTo>
                <a:cubicBezTo>
                  <a:pt x="1321" y="198"/>
                  <a:pt x="1352" y="222"/>
                  <a:pt x="1390" y="237"/>
                </a:cubicBezTo>
                <a:cubicBezTo>
                  <a:pt x="1443" y="259"/>
                  <a:pt x="1519" y="243"/>
                  <a:pt x="1566" y="230"/>
                </a:cubicBezTo>
                <a:cubicBezTo>
                  <a:pt x="1551" y="275"/>
                  <a:pt x="1466" y="336"/>
                  <a:pt x="1313" y="457"/>
                </a:cubicBezTo>
                <a:cubicBezTo>
                  <a:pt x="1299" y="465"/>
                  <a:pt x="1291" y="473"/>
                  <a:pt x="1284" y="481"/>
                </a:cubicBezTo>
                <a:cubicBezTo>
                  <a:pt x="1268" y="497"/>
                  <a:pt x="1230" y="526"/>
                  <a:pt x="1207" y="579"/>
                </a:cubicBezTo>
                <a:cubicBezTo>
                  <a:pt x="1069" y="558"/>
                  <a:pt x="900" y="566"/>
                  <a:pt x="733" y="587"/>
                </a:cubicBezTo>
                <a:cubicBezTo>
                  <a:pt x="702" y="489"/>
                  <a:pt x="625" y="436"/>
                  <a:pt x="580" y="373"/>
                </a:cubicBezTo>
                <a:close/>
                <a:moveTo>
                  <a:pt x="1307" y="740"/>
                </a:moveTo>
                <a:lnTo>
                  <a:pt x="1307" y="740"/>
                </a:lnTo>
                <a:cubicBezTo>
                  <a:pt x="1299" y="725"/>
                  <a:pt x="1291" y="717"/>
                  <a:pt x="1291" y="703"/>
                </a:cubicBezTo>
                <a:cubicBezTo>
                  <a:pt x="1291" y="717"/>
                  <a:pt x="1299" y="725"/>
                  <a:pt x="1307" y="740"/>
                </a:cubicBezTo>
                <a:close/>
                <a:moveTo>
                  <a:pt x="1895" y="1971"/>
                </a:moveTo>
                <a:lnTo>
                  <a:pt x="1895" y="1971"/>
                </a:lnTo>
                <a:cubicBezTo>
                  <a:pt x="1887" y="2092"/>
                  <a:pt x="1887" y="2307"/>
                  <a:pt x="1429" y="2307"/>
                </a:cubicBezTo>
                <a:cubicBezTo>
                  <a:pt x="1154" y="2315"/>
                  <a:pt x="1122" y="2315"/>
                  <a:pt x="564" y="2307"/>
                </a:cubicBezTo>
                <a:cubicBezTo>
                  <a:pt x="99" y="2299"/>
                  <a:pt x="99" y="2092"/>
                  <a:pt x="99" y="1971"/>
                </a:cubicBezTo>
                <a:cubicBezTo>
                  <a:pt x="99" y="1894"/>
                  <a:pt x="99" y="1802"/>
                  <a:pt x="191" y="1558"/>
                </a:cubicBezTo>
                <a:cubicBezTo>
                  <a:pt x="283" y="1314"/>
                  <a:pt x="450" y="1077"/>
                  <a:pt x="680" y="878"/>
                </a:cubicBezTo>
                <a:cubicBezTo>
                  <a:pt x="688" y="870"/>
                  <a:pt x="702" y="854"/>
                  <a:pt x="718" y="833"/>
                </a:cubicBezTo>
                <a:cubicBezTo>
                  <a:pt x="741" y="778"/>
                  <a:pt x="749" y="733"/>
                  <a:pt x="749" y="695"/>
                </a:cubicBezTo>
                <a:cubicBezTo>
                  <a:pt x="908" y="664"/>
                  <a:pt x="1061" y="664"/>
                  <a:pt x="1191" y="687"/>
                </a:cubicBezTo>
                <a:lnTo>
                  <a:pt x="1191" y="695"/>
                </a:lnTo>
                <a:cubicBezTo>
                  <a:pt x="1191" y="764"/>
                  <a:pt x="1223" y="794"/>
                  <a:pt x="1252" y="825"/>
                </a:cubicBezTo>
                <a:cubicBezTo>
                  <a:pt x="1260" y="833"/>
                  <a:pt x="1268" y="841"/>
                  <a:pt x="1284" y="854"/>
                </a:cubicBezTo>
                <a:cubicBezTo>
                  <a:pt x="1291" y="862"/>
                  <a:pt x="1307" y="870"/>
                  <a:pt x="1313" y="878"/>
                </a:cubicBezTo>
                <a:cubicBezTo>
                  <a:pt x="1344" y="915"/>
                  <a:pt x="1680" y="1259"/>
                  <a:pt x="1794" y="1558"/>
                </a:cubicBezTo>
                <a:cubicBezTo>
                  <a:pt x="1887" y="1802"/>
                  <a:pt x="1895" y="1894"/>
                  <a:pt x="1895" y="1971"/>
                </a:cubicBezTo>
                <a:close/>
                <a:moveTo>
                  <a:pt x="1016" y="1521"/>
                </a:moveTo>
                <a:lnTo>
                  <a:pt x="1016" y="1521"/>
                </a:lnTo>
                <a:cubicBezTo>
                  <a:pt x="1016" y="1253"/>
                  <a:pt x="1016" y="1253"/>
                  <a:pt x="1016" y="1253"/>
                </a:cubicBezTo>
                <a:cubicBezTo>
                  <a:pt x="1077" y="1267"/>
                  <a:pt x="1130" y="1291"/>
                  <a:pt x="1175" y="1344"/>
                </a:cubicBezTo>
                <a:cubicBezTo>
                  <a:pt x="1236" y="1267"/>
                  <a:pt x="1236" y="1267"/>
                  <a:pt x="1236" y="1267"/>
                </a:cubicBezTo>
                <a:cubicBezTo>
                  <a:pt x="1183" y="1206"/>
                  <a:pt x="1107" y="1169"/>
                  <a:pt x="1016" y="1161"/>
                </a:cubicBezTo>
                <a:cubicBezTo>
                  <a:pt x="1016" y="1047"/>
                  <a:pt x="1016" y="1047"/>
                  <a:pt x="1016" y="1047"/>
                </a:cubicBezTo>
                <a:cubicBezTo>
                  <a:pt x="963" y="1047"/>
                  <a:pt x="963" y="1047"/>
                  <a:pt x="963" y="1047"/>
                </a:cubicBezTo>
                <a:cubicBezTo>
                  <a:pt x="916" y="1047"/>
                  <a:pt x="916" y="1047"/>
                  <a:pt x="916" y="1047"/>
                </a:cubicBezTo>
                <a:cubicBezTo>
                  <a:pt x="916" y="1153"/>
                  <a:pt x="916" y="1153"/>
                  <a:pt x="916" y="1153"/>
                </a:cubicBezTo>
                <a:cubicBezTo>
                  <a:pt x="771" y="1169"/>
                  <a:pt x="672" y="1253"/>
                  <a:pt x="672" y="1375"/>
                </a:cubicBezTo>
                <a:cubicBezTo>
                  <a:pt x="672" y="1527"/>
                  <a:pt x="794" y="1566"/>
                  <a:pt x="916" y="1603"/>
                </a:cubicBezTo>
                <a:cubicBezTo>
                  <a:pt x="916" y="1894"/>
                  <a:pt x="916" y="1894"/>
                  <a:pt x="916" y="1894"/>
                </a:cubicBezTo>
                <a:cubicBezTo>
                  <a:pt x="826" y="1886"/>
                  <a:pt x="757" y="1841"/>
                  <a:pt x="710" y="1788"/>
                </a:cubicBezTo>
                <a:cubicBezTo>
                  <a:pt x="649" y="1865"/>
                  <a:pt x="649" y="1865"/>
                  <a:pt x="649" y="1865"/>
                </a:cubicBezTo>
                <a:cubicBezTo>
                  <a:pt x="710" y="1931"/>
                  <a:pt x="794" y="1979"/>
                  <a:pt x="916" y="1986"/>
                </a:cubicBezTo>
                <a:cubicBezTo>
                  <a:pt x="916" y="2100"/>
                  <a:pt x="916" y="2100"/>
                  <a:pt x="916" y="2100"/>
                </a:cubicBezTo>
                <a:cubicBezTo>
                  <a:pt x="1001" y="2100"/>
                  <a:pt x="1001" y="2100"/>
                  <a:pt x="1001" y="2100"/>
                </a:cubicBezTo>
                <a:cubicBezTo>
                  <a:pt x="1001" y="2092"/>
                  <a:pt x="1001" y="2092"/>
                  <a:pt x="1001" y="2092"/>
                </a:cubicBezTo>
                <a:cubicBezTo>
                  <a:pt x="1016" y="2092"/>
                  <a:pt x="1016" y="2092"/>
                  <a:pt x="1016" y="2092"/>
                </a:cubicBezTo>
                <a:cubicBezTo>
                  <a:pt x="1016" y="1986"/>
                  <a:pt x="1016" y="1986"/>
                  <a:pt x="1016" y="1986"/>
                </a:cubicBezTo>
                <a:cubicBezTo>
                  <a:pt x="1191" y="1963"/>
                  <a:pt x="1252" y="1857"/>
                  <a:pt x="1252" y="1749"/>
                </a:cubicBezTo>
                <a:cubicBezTo>
                  <a:pt x="1252" y="1603"/>
                  <a:pt x="1138" y="1550"/>
                  <a:pt x="1016" y="1521"/>
                </a:cubicBezTo>
                <a:close/>
                <a:moveTo>
                  <a:pt x="916" y="1489"/>
                </a:moveTo>
                <a:lnTo>
                  <a:pt x="916" y="1489"/>
                </a:lnTo>
                <a:cubicBezTo>
                  <a:pt x="832" y="1466"/>
                  <a:pt x="778" y="1436"/>
                  <a:pt x="778" y="1375"/>
                </a:cubicBezTo>
                <a:cubicBezTo>
                  <a:pt x="778" y="1299"/>
                  <a:pt x="832" y="1253"/>
                  <a:pt x="916" y="1246"/>
                </a:cubicBezTo>
                <a:lnTo>
                  <a:pt x="916" y="1489"/>
                </a:lnTo>
                <a:close/>
                <a:moveTo>
                  <a:pt x="1016" y="1894"/>
                </a:moveTo>
                <a:lnTo>
                  <a:pt x="1016" y="1894"/>
                </a:lnTo>
                <a:cubicBezTo>
                  <a:pt x="1016" y="1627"/>
                  <a:pt x="1016" y="1627"/>
                  <a:pt x="1016" y="1627"/>
                </a:cubicBezTo>
                <a:cubicBezTo>
                  <a:pt x="1093" y="1650"/>
                  <a:pt x="1154" y="1688"/>
                  <a:pt x="1154" y="1756"/>
                </a:cubicBezTo>
                <a:cubicBezTo>
                  <a:pt x="1154" y="1817"/>
                  <a:pt x="1115" y="1878"/>
                  <a:pt x="1016" y="189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12" name="Oval 111"/>
          <p:cNvSpPr/>
          <p:nvPr/>
        </p:nvSpPr>
        <p:spPr>
          <a:xfrm>
            <a:off x="7026275" y="5173663"/>
            <a:ext cx="928688" cy="928687"/>
          </a:xfrm>
          <a:prstGeom prst="ellipse">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fontAlgn="auto" hangingPunct="1">
              <a:defRPr/>
            </a:pPr>
            <a:endParaRPr lang="x-none" noProof="1">
              <a:latin typeface="微软雅黑" panose="020B0503020204020204" pitchFamily="34" charset="-122"/>
              <a:ea typeface="微软雅黑" panose="020B0503020204020204" pitchFamily="34" charset="-122"/>
            </a:endParaRPr>
          </a:p>
        </p:txBody>
      </p:sp>
      <p:sp>
        <p:nvSpPr>
          <p:cNvPr id="34831" name="TextBox 112"/>
          <p:cNvSpPr txBox="1">
            <a:spLocks noChangeArrowheads="1"/>
          </p:cNvSpPr>
          <p:nvPr/>
        </p:nvSpPr>
        <p:spPr bwMode="auto">
          <a:xfrm>
            <a:off x="7116763" y="5340350"/>
            <a:ext cx="7302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en-US" altLang="en-US" b="1">
                <a:solidFill>
                  <a:schemeClr val="bg1"/>
                </a:solidFill>
                <a:latin typeface="微软雅黑" panose="020B0503020204020204" pitchFamily="34" charset="-122"/>
                <a:ea typeface="微软雅黑" panose="020B0503020204020204" pitchFamily="34" charset="-122"/>
              </a:rPr>
              <a:t>1</a:t>
            </a:r>
          </a:p>
        </p:txBody>
      </p:sp>
      <p:sp>
        <p:nvSpPr>
          <p:cNvPr id="115" name="Oval 114"/>
          <p:cNvSpPr/>
          <p:nvPr/>
        </p:nvSpPr>
        <p:spPr>
          <a:xfrm>
            <a:off x="16468725" y="5173663"/>
            <a:ext cx="928688" cy="928687"/>
          </a:xfrm>
          <a:prstGeom prst="ellipse">
            <a:avLst/>
          </a:pr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fontAlgn="auto" hangingPunct="1">
              <a:defRPr/>
            </a:pPr>
            <a:endParaRPr lang="x-none" noProof="1">
              <a:latin typeface="微软雅黑" panose="020B0503020204020204" pitchFamily="34" charset="-122"/>
              <a:ea typeface="微软雅黑" panose="020B0503020204020204" pitchFamily="34" charset="-122"/>
            </a:endParaRPr>
          </a:p>
        </p:txBody>
      </p:sp>
      <p:sp>
        <p:nvSpPr>
          <p:cNvPr id="34833" name="TextBox 115"/>
          <p:cNvSpPr txBox="1">
            <a:spLocks noChangeArrowheads="1"/>
          </p:cNvSpPr>
          <p:nvPr/>
        </p:nvSpPr>
        <p:spPr bwMode="auto">
          <a:xfrm>
            <a:off x="16581438" y="5354638"/>
            <a:ext cx="7302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en-US" altLang="en-US" b="1">
                <a:solidFill>
                  <a:schemeClr val="bg1"/>
                </a:solidFill>
                <a:latin typeface="微软雅黑" panose="020B0503020204020204" pitchFamily="34" charset="-122"/>
                <a:ea typeface="微软雅黑" panose="020B0503020204020204" pitchFamily="34" charset="-122"/>
              </a:rPr>
              <a:t>2</a:t>
            </a:r>
          </a:p>
        </p:txBody>
      </p:sp>
      <p:sp>
        <p:nvSpPr>
          <p:cNvPr id="117" name="Oval 116"/>
          <p:cNvSpPr/>
          <p:nvPr/>
        </p:nvSpPr>
        <p:spPr>
          <a:xfrm>
            <a:off x="7026275" y="8275638"/>
            <a:ext cx="928688" cy="928687"/>
          </a:xfrm>
          <a:prstGeom prst="ellipse">
            <a:avLst/>
          </a:prstGeom>
          <a:solidFill>
            <a:schemeClr val="accent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fontAlgn="auto" hangingPunct="1">
              <a:defRPr/>
            </a:pPr>
            <a:endParaRPr lang="x-none" noProof="1">
              <a:latin typeface="微软雅黑" panose="020B0503020204020204" pitchFamily="34" charset="-122"/>
              <a:ea typeface="微软雅黑" panose="020B0503020204020204" pitchFamily="34" charset="-122"/>
            </a:endParaRPr>
          </a:p>
        </p:txBody>
      </p:sp>
      <p:sp>
        <p:nvSpPr>
          <p:cNvPr id="34835" name="TextBox 117"/>
          <p:cNvSpPr txBox="1">
            <a:spLocks noChangeArrowheads="1"/>
          </p:cNvSpPr>
          <p:nvPr/>
        </p:nvSpPr>
        <p:spPr bwMode="auto">
          <a:xfrm>
            <a:off x="7116763" y="8439150"/>
            <a:ext cx="7302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en-US" altLang="en-US" b="1">
                <a:solidFill>
                  <a:schemeClr val="bg1"/>
                </a:solidFill>
                <a:latin typeface="微软雅黑" panose="020B0503020204020204" pitchFamily="34" charset="-122"/>
                <a:ea typeface="微软雅黑" panose="020B0503020204020204" pitchFamily="34" charset="-122"/>
              </a:rPr>
              <a:t>3</a:t>
            </a:r>
          </a:p>
        </p:txBody>
      </p:sp>
      <p:sp>
        <p:nvSpPr>
          <p:cNvPr id="120" name="Oval 119"/>
          <p:cNvSpPr/>
          <p:nvPr/>
        </p:nvSpPr>
        <p:spPr>
          <a:xfrm>
            <a:off x="16468725" y="8270875"/>
            <a:ext cx="928688" cy="928688"/>
          </a:xfrm>
          <a:prstGeom prst="ellipse">
            <a:avLst/>
          </a:prstGeom>
          <a:solidFill>
            <a:schemeClr val="accent4"/>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fontAlgn="auto" hangingPunct="1">
              <a:defRPr/>
            </a:pPr>
            <a:endParaRPr lang="x-none" noProof="1">
              <a:latin typeface="微软雅黑" panose="020B0503020204020204" pitchFamily="34" charset="-122"/>
              <a:ea typeface="微软雅黑" panose="020B0503020204020204" pitchFamily="34" charset="-122"/>
            </a:endParaRPr>
          </a:p>
        </p:txBody>
      </p:sp>
      <p:sp>
        <p:nvSpPr>
          <p:cNvPr id="34837" name="TextBox 120"/>
          <p:cNvSpPr txBox="1">
            <a:spLocks noChangeArrowheads="1"/>
          </p:cNvSpPr>
          <p:nvPr/>
        </p:nvSpPr>
        <p:spPr bwMode="auto">
          <a:xfrm>
            <a:off x="16538575" y="8448675"/>
            <a:ext cx="7302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en-US" altLang="en-US" b="1">
                <a:solidFill>
                  <a:schemeClr val="bg1"/>
                </a:solidFill>
                <a:latin typeface="微软雅黑" panose="020B0503020204020204" pitchFamily="34" charset="-122"/>
                <a:ea typeface="微软雅黑" panose="020B0503020204020204" pitchFamily="34" charset="-122"/>
              </a:rPr>
              <a:t>4</a:t>
            </a:r>
          </a:p>
        </p:txBody>
      </p:sp>
      <p:sp>
        <p:nvSpPr>
          <p:cNvPr id="30" name="矩形 29"/>
          <p:cNvSpPr/>
          <p:nvPr/>
        </p:nvSpPr>
        <p:spPr>
          <a:xfrm>
            <a:off x="0" y="0"/>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
        <p:nvSpPr>
          <p:cNvPr id="31" name="矩形 30"/>
          <p:cNvSpPr/>
          <p:nvPr/>
        </p:nvSpPr>
        <p:spPr>
          <a:xfrm>
            <a:off x="0" y="13154025"/>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
        <p:nvSpPr>
          <p:cNvPr id="34840" name="Rectangle 85"/>
          <p:cNvSpPr>
            <a:spLocks noChangeArrowheads="1"/>
          </p:cNvSpPr>
          <p:nvPr/>
        </p:nvSpPr>
        <p:spPr bwMode="auto">
          <a:xfrm>
            <a:off x="5280025" y="8526463"/>
            <a:ext cx="1576388"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r" eaLnBrk="1" hangingPunct="1"/>
            <a:r>
              <a:rPr lang="zh-CN" altLang="en-US" sz="2700">
                <a:latin typeface="微软雅黑" panose="020B0503020204020204" pitchFamily="34" charset="-122"/>
                <a:ea typeface="微软雅黑" panose="020B0503020204020204" pitchFamily="34" charset="-122"/>
              </a:rPr>
              <a:t>键入标题</a:t>
            </a:r>
          </a:p>
        </p:txBody>
      </p:sp>
      <p:sp>
        <p:nvSpPr>
          <p:cNvPr id="34841" name="Rectangle 85"/>
          <p:cNvSpPr>
            <a:spLocks noChangeArrowheads="1"/>
          </p:cNvSpPr>
          <p:nvPr/>
        </p:nvSpPr>
        <p:spPr bwMode="auto">
          <a:xfrm>
            <a:off x="17575213" y="5175250"/>
            <a:ext cx="1576387"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r" eaLnBrk="1" hangingPunct="1"/>
            <a:r>
              <a:rPr lang="zh-CN" altLang="en-US" sz="2700">
                <a:latin typeface="微软雅黑" panose="020B0503020204020204" pitchFamily="34" charset="-122"/>
                <a:ea typeface="微软雅黑" panose="020B0503020204020204" pitchFamily="34" charset="-122"/>
              </a:rPr>
              <a:t>键入标题</a:t>
            </a:r>
          </a:p>
        </p:txBody>
      </p:sp>
      <p:sp>
        <p:nvSpPr>
          <p:cNvPr id="34842" name="Rectangle 85"/>
          <p:cNvSpPr>
            <a:spLocks noChangeArrowheads="1"/>
          </p:cNvSpPr>
          <p:nvPr/>
        </p:nvSpPr>
        <p:spPr bwMode="auto">
          <a:xfrm>
            <a:off x="17575213" y="8526463"/>
            <a:ext cx="1576387"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r" eaLnBrk="1" hangingPunct="1"/>
            <a:r>
              <a:rPr lang="zh-CN" altLang="en-US" sz="2700">
                <a:latin typeface="微软雅黑" panose="020B0503020204020204" pitchFamily="34" charset="-122"/>
                <a:ea typeface="微软雅黑" panose="020B0503020204020204" pitchFamily="34" charset="-122"/>
              </a:rPr>
              <a:t>键入标题</a:t>
            </a:r>
          </a:p>
        </p:txBody>
      </p:sp>
    </p:spTree>
  </p:cSld>
  <p:clrMapOvr>
    <a:masterClrMapping/>
  </p:clrMapOvr>
  <p:transition advTm="2000">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2301875" y="3614738"/>
            <a:ext cx="4511675" cy="4513262"/>
          </a:xfrm>
          <a:prstGeom prst="ellipse">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lIns="182843" tIns="91422" rIns="182843" bIns="91422" anchor="ctr"/>
          <a:lstStyle/>
          <a:p>
            <a:pPr algn="ctr" eaLnBrk="1" fontAlgn="auto" hangingPunct="1">
              <a:defRPr/>
            </a:pPr>
            <a:endParaRPr lang="en-US" sz="6400" noProof="1">
              <a:solidFill>
                <a:schemeClr val="tx1"/>
              </a:solidFill>
              <a:latin typeface="微软雅黑" panose="020B0503020204020204" pitchFamily="34" charset="-122"/>
              <a:ea typeface="微软雅黑" panose="020B0503020204020204" pitchFamily="34" charset="-122"/>
            </a:endParaRPr>
          </a:p>
        </p:txBody>
      </p:sp>
      <p:sp>
        <p:nvSpPr>
          <p:cNvPr id="5" name="Oval 4"/>
          <p:cNvSpPr/>
          <p:nvPr/>
        </p:nvSpPr>
        <p:spPr>
          <a:xfrm>
            <a:off x="6116638" y="3614738"/>
            <a:ext cx="4513262" cy="4513262"/>
          </a:xfrm>
          <a:prstGeom prst="ellipse">
            <a:avLst/>
          </a:prstGeom>
          <a:solidFill>
            <a:schemeClr val="accent2">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lIns="182843" tIns="91422" rIns="182843" bIns="91422" anchor="ctr"/>
          <a:lstStyle/>
          <a:p>
            <a:pPr algn="ctr" eaLnBrk="1" fontAlgn="auto" hangingPunct="1">
              <a:defRPr/>
            </a:pPr>
            <a:endParaRPr lang="en-US" sz="6400" noProof="1">
              <a:solidFill>
                <a:schemeClr val="tx1"/>
              </a:solidFill>
              <a:latin typeface="微软雅黑" panose="020B0503020204020204" pitchFamily="34" charset="-122"/>
              <a:ea typeface="微软雅黑" panose="020B0503020204020204" pitchFamily="34" charset="-122"/>
            </a:endParaRPr>
          </a:p>
        </p:txBody>
      </p:sp>
      <p:sp>
        <p:nvSpPr>
          <p:cNvPr id="6" name="Oval 5"/>
          <p:cNvSpPr/>
          <p:nvPr/>
        </p:nvSpPr>
        <p:spPr>
          <a:xfrm>
            <a:off x="13747750" y="3614738"/>
            <a:ext cx="4513263" cy="4513262"/>
          </a:xfrm>
          <a:prstGeom prst="ellipse">
            <a:avLst/>
          </a:prstGeom>
          <a:solidFill>
            <a:schemeClr val="accent4">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lIns="182843" tIns="91422" rIns="182843" bIns="91422" anchor="ctr"/>
          <a:lstStyle/>
          <a:p>
            <a:pPr algn="ctr" eaLnBrk="1" fontAlgn="auto" hangingPunct="1">
              <a:defRPr/>
            </a:pPr>
            <a:endParaRPr lang="en-US" sz="6400" noProof="1">
              <a:solidFill>
                <a:schemeClr val="tx1"/>
              </a:solidFill>
              <a:latin typeface="微软雅黑" panose="020B0503020204020204" pitchFamily="34" charset="-122"/>
              <a:ea typeface="微软雅黑" panose="020B0503020204020204" pitchFamily="34" charset="-122"/>
            </a:endParaRPr>
          </a:p>
        </p:txBody>
      </p:sp>
      <p:sp>
        <p:nvSpPr>
          <p:cNvPr id="7" name="Oval 6"/>
          <p:cNvSpPr/>
          <p:nvPr/>
        </p:nvSpPr>
        <p:spPr>
          <a:xfrm>
            <a:off x="9932988" y="3614738"/>
            <a:ext cx="4511675" cy="4513262"/>
          </a:xfrm>
          <a:prstGeom prst="ellipse">
            <a:avLst/>
          </a:prstGeom>
          <a:solidFill>
            <a:schemeClr val="accent5">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lIns="182843" tIns="91422" rIns="182843" bIns="91422" anchor="ctr"/>
          <a:lstStyle/>
          <a:p>
            <a:pPr algn="ctr" eaLnBrk="1" fontAlgn="auto" hangingPunct="1">
              <a:defRPr/>
            </a:pPr>
            <a:endParaRPr lang="en-US" sz="6400" noProof="1">
              <a:solidFill>
                <a:schemeClr val="tx1"/>
              </a:solidFill>
              <a:latin typeface="微软雅黑" panose="020B0503020204020204" pitchFamily="34" charset="-122"/>
              <a:ea typeface="微软雅黑" panose="020B0503020204020204" pitchFamily="34" charset="-122"/>
            </a:endParaRPr>
          </a:p>
        </p:txBody>
      </p:sp>
      <p:sp>
        <p:nvSpPr>
          <p:cNvPr id="8" name="Oval 7"/>
          <p:cNvSpPr/>
          <p:nvPr/>
        </p:nvSpPr>
        <p:spPr>
          <a:xfrm>
            <a:off x="17564100" y="3614738"/>
            <a:ext cx="4511675" cy="4513262"/>
          </a:xfrm>
          <a:prstGeom prst="ellipse">
            <a:avLst/>
          </a:prstGeom>
          <a:solidFill>
            <a:schemeClr val="accent6">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lIns="182843" tIns="91422" rIns="182843" bIns="91422" anchor="ctr"/>
          <a:lstStyle/>
          <a:p>
            <a:pPr algn="ctr" eaLnBrk="1" fontAlgn="auto" hangingPunct="1">
              <a:defRPr/>
            </a:pPr>
            <a:endParaRPr lang="en-US" sz="6400" noProof="1">
              <a:solidFill>
                <a:schemeClr val="tx1"/>
              </a:solidFill>
              <a:latin typeface="微软雅黑" panose="020B0503020204020204" pitchFamily="34" charset="-122"/>
              <a:ea typeface="微软雅黑" panose="020B0503020204020204" pitchFamily="34" charset="-122"/>
            </a:endParaRPr>
          </a:p>
        </p:txBody>
      </p:sp>
      <p:sp>
        <p:nvSpPr>
          <p:cNvPr id="35847" name="Rectangle 1"/>
          <p:cNvSpPr>
            <a:spLocks noChangeArrowheads="1"/>
          </p:cNvSpPr>
          <p:nvPr/>
        </p:nvSpPr>
        <p:spPr bwMode="auto">
          <a:xfrm>
            <a:off x="1704975" y="1309688"/>
            <a:ext cx="446405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r>
              <a:rPr lang="zh-CN" altLang="en-US" sz="5800">
                <a:solidFill>
                  <a:schemeClr val="tx2"/>
                </a:solidFill>
                <a:latin typeface="微软雅黑" panose="020B0503020204020204" pitchFamily="34" charset="-122"/>
                <a:ea typeface="微软雅黑" panose="020B0503020204020204" pitchFamily="34" charset="-122"/>
                <a:sym typeface="Bebas Neue" charset="0"/>
              </a:rPr>
              <a:t>五个营销策略</a:t>
            </a:r>
          </a:p>
        </p:txBody>
      </p:sp>
      <p:sp>
        <p:nvSpPr>
          <p:cNvPr id="75" name="Rectangle 74"/>
          <p:cNvSpPr/>
          <p:nvPr/>
        </p:nvSpPr>
        <p:spPr>
          <a:xfrm>
            <a:off x="1746250" y="2205038"/>
            <a:ext cx="1063625" cy="57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endParaRPr>
          </a:p>
        </p:txBody>
      </p:sp>
      <p:grpSp>
        <p:nvGrpSpPr>
          <p:cNvPr id="35849" name="Group 79"/>
          <p:cNvGrpSpPr>
            <a:grpSpLocks/>
          </p:cNvGrpSpPr>
          <p:nvPr/>
        </p:nvGrpSpPr>
        <p:grpSpPr bwMode="auto">
          <a:xfrm>
            <a:off x="3762375" y="5137150"/>
            <a:ext cx="1652588" cy="1362075"/>
            <a:chOff x="7613897" y="5518130"/>
            <a:chExt cx="917567" cy="755514"/>
          </a:xfrm>
        </p:grpSpPr>
        <p:sp>
          <p:nvSpPr>
            <p:cNvPr id="35879" name="Freeform 889"/>
            <p:cNvSpPr>
              <a:spLocks noChangeArrowheads="1"/>
            </p:cNvSpPr>
            <p:nvPr/>
          </p:nvSpPr>
          <p:spPr bwMode="auto">
            <a:xfrm>
              <a:off x="7613897" y="5765890"/>
              <a:ext cx="917567" cy="507754"/>
            </a:xfrm>
            <a:custGeom>
              <a:avLst/>
              <a:gdLst>
                <a:gd name="T0" fmla="*/ 667384 w 1324"/>
                <a:gd name="T1" fmla="*/ 173632 h 734"/>
                <a:gd name="T2" fmla="*/ 667384 w 1324"/>
                <a:gd name="T3" fmla="*/ 0 h 734"/>
                <a:gd name="T4" fmla="*/ 0 w 1324"/>
                <a:gd name="T5" fmla="*/ 0 h 734"/>
                <a:gd name="T6" fmla="*/ 0 w 1324"/>
                <a:gd name="T7" fmla="*/ 507062 h 734"/>
                <a:gd name="T8" fmla="*/ 667384 w 1324"/>
                <a:gd name="T9" fmla="*/ 507062 h 734"/>
                <a:gd name="T10" fmla="*/ 667384 w 1324"/>
                <a:gd name="T11" fmla="*/ 341039 h 734"/>
                <a:gd name="T12" fmla="*/ 916874 w 1324"/>
                <a:gd name="T13" fmla="*/ 424742 h 734"/>
                <a:gd name="T14" fmla="*/ 916874 w 1324"/>
                <a:gd name="T15" fmla="*/ 83703 h 734"/>
                <a:gd name="T16" fmla="*/ 667384 w 1324"/>
                <a:gd name="T17" fmla="*/ 173632 h 7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24" h="734">
                  <a:moveTo>
                    <a:pt x="963" y="251"/>
                  </a:moveTo>
                  <a:lnTo>
                    <a:pt x="963" y="0"/>
                  </a:lnTo>
                  <a:lnTo>
                    <a:pt x="0" y="0"/>
                  </a:lnTo>
                  <a:lnTo>
                    <a:pt x="0" y="733"/>
                  </a:lnTo>
                  <a:lnTo>
                    <a:pt x="963" y="733"/>
                  </a:lnTo>
                  <a:lnTo>
                    <a:pt x="963" y="493"/>
                  </a:lnTo>
                  <a:lnTo>
                    <a:pt x="1323" y="614"/>
                  </a:lnTo>
                  <a:lnTo>
                    <a:pt x="1323" y="121"/>
                  </a:lnTo>
                  <a:lnTo>
                    <a:pt x="963" y="251"/>
                  </a:lnTo>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5880" name="Freeform 890"/>
            <p:cNvSpPr>
              <a:spLocks noChangeArrowheads="1"/>
            </p:cNvSpPr>
            <p:nvPr/>
          </p:nvSpPr>
          <p:spPr bwMode="auto">
            <a:xfrm>
              <a:off x="7696477" y="5518130"/>
              <a:ext cx="250802" cy="250818"/>
            </a:xfrm>
            <a:custGeom>
              <a:avLst/>
              <a:gdLst>
                <a:gd name="T0" fmla="*/ 250107 w 361"/>
                <a:gd name="T1" fmla="*/ 125062 h 361"/>
                <a:gd name="T2" fmla="*/ 250107 w 361"/>
                <a:gd name="T3" fmla="*/ 125062 h 361"/>
                <a:gd name="T4" fmla="*/ 125054 w 361"/>
                <a:gd name="T5" fmla="*/ 250123 h 361"/>
                <a:gd name="T6" fmla="*/ 0 w 361"/>
                <a:gd name="T7" fmla="*/ 125062 h 361"/>
                <a:gd name="T8" fmla="*/ 125054 w 361"/>
                <a:gd name="T9" fmla="*/ 0 h 361"/>
                <a:gd name="T10" fmla="*/ 250107 w 361"/>
                <a:gd name="T11" fmla="*/ 125062 h 36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61" h="361">
                  <a:moveTo>
                    <a:pt x="360" y="180"/>
                  </a:moveTo>
                  <a:lnTo>
                    <a:pt x="360" y="180"/>
                  </a:lnTo>
                  <a:cubicBezTo>
                    <a:pt x="360" y="281"/>
                    <a:pt x="281" y="360"/>
                    <a:pt x="180" y="360"/>
                  </a:cubicBezTo>
                  <a:cubicBezTo>
                    <a:pt x="80" y="360"/>
                    <a:pt x="0" y="281"/>
                    <a:pt x="0" y="180"/>
                  </a:cubicBezTo>
                  <a:cubicBezTo>
                    <a:pt x="0" y="80"/>
                    <a:pt x="80" y="0"/>
                    <a:pt x="180" y="0"/>
                  </a:cubicBezTo>
                  <a:cubicBezTo>
                    <a:pt x="281" y="0"/>
                    <a:pt x="360" y="80"/>
                    <a:pt x="360" y="180"/>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5881" name="Freeform 891"/>
            <p:cNvSpPr>
              <a:spLocks noChangeArrowheads="1"/>
            </p:cNvSpPr>
            <p:nvPr/>
          </p:nvSpPr>
          <p:spPr bwMode="auto">
            <a:xfrm>
              <a:off x="7947279" y="5518130"/>
              <a:ext cx="250802" cy="250818"/>
            </a:xfrm>
            <a:custGeom>
              <a:avLst/>
              <a:gdLst>
                <a:gd name="T0" fmla="*/ 250109 w 362"/>
                <a:gd name="T1" fmla="*/ 125062 h 361"/>
                <a:gd name="T2" fmla="*/ 250109 w 362"/>
                <a:gd name="T3" fmla="*/ 125062 h 361"/>
                <a:gd name="T4" fmla="*/ 125401 w 362"/>
                <a:gd name="T5" fmla="*/ 250123 h 361"/>
                <a:gd name="T6" fmla="*/ 0 w 362"/>
                <a:gd name="T7" fmla="*/ 125062 h 361"/>
                <a:gd name="T8" fmla="*/ 125401 w 362"/>
                <a:gd name="T9" fmla="*/ 0 h 361"/>
                <a:gd name="T10" fmla="*/ 250109 w 362"/>
                <a:gd name="T11" fmla="*/ 125062 h 36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62" h="361">
                  <a:moveTo>
                    <a:pt x="361" y="180"/>
                  </a:moveTo>
                  <a:lnTo>
                    <a:pt x="361" y="180"/>
                  </a:lnTo>
                  <a:cubicBezTo>
                    <a:pt x="361" y="281"/>
                    <a:pt x="281" y="360"/>
                    <a:pt x="181" y="360"/>
                  </a:cubicBezTo>
                  <a:cubicBezTo>
                    <a:pt x="80" y="360"/>
                    <a:pt x="0" y="281"/>
                    <a:pt x="0" y="180"/>
                  </a:cubicBezTo>
                  <a:cubicBezTo>
                    <a:pt x="0" y="80"/>
                    <a:pt x="80" y="0"/>
                    <a:pt x="181" y="0"/>
                  </a:cubicBezTo>
                  <a:cubicBezTo>
                    <a:pt x="281" y="0"/>
                    <a:pt x="361" y="80"/>
                    <a:pt x="361" y="180"/>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5882" name="Line 892"/>
            <p:cNvSpPr>
              <a:spLocks noChangeShapeType="1"/>
            </p:cNvSpPr>
            <p:nvPr/>
          </p:nvSpPr>
          <p:spPr bwMode="auto">
            <a:xfrm>
              <a:off x="7821877" y="6025883"/>
              <a:ext cx="250802" cy="3060"/>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35850" name="Group 84"/>
          <p:cNvGrpSpPr>
            <a:grpSpLocks/>
          </p:cNvGrpSpPr>
          <p:nvPr/>
        </p:nvGrpSpPr>
        <p:grpSpPr bwMode="auto">
          <a:xfrm>
            <a:off x="7689850" y="5153025"/>
            <a:ext cx="1414463" cy="1420813"/>
            <a:chOff x="15630376" y="5435544"/>
            <a:chExt cx="923684" cy="926802"/>
          </a:xfrm>
        </p:grpSpPr>
        <p:sp>
          <p:nvSpPr>
            <p:cNvPr id="35875" name="Freeform 904"/>
            <p:cNvSpPr>
              <a:spLocks noChangeArrowheads="1"/>
            </p:cNvSpPr>
            <p:nvPr/>
          </p:nvSpPr>
          <p:spPr bwMode="auto">
            <a:xfrm>
              <a:off x="15630376" y="5435544"/>
              <a:ext cx="923684" cy="926802"/>
            </a:xfrm>
            <a:custGeom>
              <a:avLst/>
              <a:gdLst>
                <a:gd name="T0" fmla="*/ 784404 w 1333"/>
                <a:gd name="T1" fmla="*/ 786462 h 1334"/>
                <a:gd name="T2" fmla="*/ 784404 w 1333"/>
                <a:gd name="T3" fmla="*/ 786462 h 1334"/>
                <a:gd name="T4" fmla="*/ 458724 w 1333"/>
                <a:gd name="T5" fmla="*/ 926107 h 1334"/>
                <a:gd name="T6" fmla="*/ 0 w 1333"/>
                <a:gd name="T7" fmla="*/ 459927 h 1334"/>
                <a:gd name="T8" fmla="*/ 458724 w 1333"/>
                <a:gd name="T9" fmla="*/ 0 h 1334"/>
                <a:gd name="T10" fmla="*/ 922991 w 1333"/>
                <a:gd name="T11" fmla="*/ 459927 h 133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33" h="1334">
                  <a:moveTo>
                    <a:pt x="1132" y="1132"/>
                  </a:moveTo>
                  <a:lnTo>
                    <a:pt x="1132" y="1132"/>
                  </a:lnTo>
                  <a:cubicBezTo>
                    <a:pt x="1011" y="1253"/>
                    <a:pt x="851" y="1333"/>
                    <a:pt x="662" y="1333"/>
                  </a:cubicBezTo>
                  <a:cubicBezTo>
                    <a:pt x="299" y="1333"/>
                    <a:pt x="0" y="1031"/>
                    <a:pt x="0" y="662"/>
                  </a:cubicBezTo>
                  <a:cubicBezTo>
                    <a:pt x="0" y="299"/>
                    <a:pt x="299" y="0"/>
                    <a:pt x="662" y="0"/>
                  </a:cubicBezTo>
                  <a:cubicBezTo>
                    <a:pt x="1031" y="0"/>
                    <a:pt x="1332" y="299"/>
                    <a:pt x="1332" y="662"/>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5876" name="Freeform 905"/>
            <p:cNvSpPr>
              <a:spLocks noChangeArrowheads="1"/>
            </p:cNvSpPr>
            <p:nvPr/>
          </p:nvSpPr>
          <p:spPr bwMode="auto">
            <a:xfrm>
              <a:off x="16297141" y="5894358"/>
              <a:ext cx="256919" cy="131526"/>
            </a:xfrm>
            <a:custGeom>
              <a:avLst/>
              <a:gdLst>
                <a:gd name="T0" fmla="*/ 0 w 372"/>
                <a:gd name="T1" fmla="*/ 0 h 190"/>
                <a:gd name="T2" fmla="*/ 0 w 372"/>
                <a:gd name="T3" fmla="*/ 0 h 190"/>
                <a:gd name="T4" fmla="*/ 131913 w 372"/>
                <a:gd name="T5" fmla="*/ 130834 h 190"/>
                <a:gd name="T6" fmla="*/ 256228 w 372"/>
                <a:gd name="T7" fmla="*/ 0 h 19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72" h="190">
                  <a:moveTo>
                    <a:pt x="0" y="0"/>
                  </a:moveTo>
                  <a:lnTo>
                    <a:pt x="0" y="0"/>
                  </a:lnTo>
                  <a:cubicBezTo>
                    <a:pt x="0" y="100"/>
                    <a:pt x="91" y="189"/>
                    <a:pt x="191" y="189"/>
                  </a:cubicBezTo>
                  <a:cubicBezTo>
                    <a:pt x="280" y="189"/>
                    <a:pt x="371" y="100"/>
                    <a:pt x="371" y="0"/>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5877" name="Freeform 906"/>
            <p:cNvSpPr>
              <a:spLocks noChangeArrowheads="1"/>
            </p:cNvSpPr>
            <p:nvPr/>
          </p:nvSpPr>
          <p:spPr bwMode="auto">
            <a:xfrm>
              <a:off x="15881178" y="5683303"/>
              <a:ext cx="415964" cy="425168"/>
            </a:xfrm>
            <a:custGeom>
              <a:avLst/>
              <a:gdLst>
                <a:gd name="T0" fmla="*/ 415272 w 601"/>
                <a:gd name="T1" fmla="*/ 209110 h 612"/>
                <a:gd name="T2" fmla="*/ 415272 w 601"/>
                <a:gd name="T3" fmla="*/ 209110 h 612"/>
                <a:gd name="T4" fmla="*/ 208328 w 601"/>
                <a:gd name="T5" fmla="*/ 0 h 612"/>
                <a:gd name="T6" fmla="*/ 0 w 601"/>
                <a:gd name="T7" fmla="*/ 209110 h 612"/>
                <a:gd name="T8" fmla="*/ 208328 w 601"/>
                <a:gd name="T9" fmla="*/ 424473 h 612"/>
                <a:gd name="T10" fmla="*/ 415272 w 601"/>
                <a:gd name="T11" fmla="*/ 209110 h 6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01" h="612">
                  <a:moveTo>
                    <a:pt x="600" y="301"/>
                  </a:moveTo>
                  <a:lnTo>
                    <a:pt x="600" y="301"/>
                  </a:lnTo>
                  <a:cubicBezTo>
                    <a:pt x="600" y="139"/>
                    <a:pt x="470" y="0"/>
                    <a:pt x="301" y="0"/>
                  </a:cubicBezTo>
                  <a:cubicBezTo>
                    <a:pt x="139" y="0"/>
                    <a:pt x="0" y="139"/>
                    <a:pt x="0" y="301"/>
                  </a:cubicBezTo>
                  <a:cubicBezTo>
                    <a:pt x="0" y="470"/>
                    <a:pt x="139" y="611"/>
                    <a:pt x="301" y="611"/>
                  </a:cubicBezTo>
                  <a:cubicBezTo>
                    <a:pt x="470" y="611"/>
                    <a:pt x="600" y="470"/>
                    <a:pt x="600" y="301"/>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5878" name="Line 907"/>
            <p:cNvSpPr>
              <a:spLocks noChangeShapeType="1"/>
            </p:cNvSpPr>
            <p:nvPr/>
          </p:nvSpPr>
          <p:spPr bwMode="auto">
            <a:xfrm>
              <a:off x="16297140" y="5683304"/>
              <a:ext cx="3058" cy="207995"/>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35851" name="Group 89"/>
          <p:cNvGrpSpPr>
            <a:grpSpLocks/>
          </p:cNvGrpSpPr>
          <p:nvPr/>
        </p:nvGrpSpPr>
        <p:grpSpPr bwMode="auto">
          <a:xfrm>
            <a:off x="11334750" y="5056188"/>
            <a:ext cx="1746250" cy="1423987"/>
            <a:chOff x="15630376" y="7524675"/>
            <a:chExt cx="923684" cy="752453"/>
          </a:xfrm>
        </p:grpSpPr>
        <p:sp>
          <p:nvSpPr>
            <p:cNvPr id="35872" name="Freeform 963"/>
            <p:cNvSpPr>
              <a:spLocks noChangeArrowheads="1"/>
            </p:cNvSpPr>
            <p:nvPr/>
          </p:nvSpPr>
          <p:spPr bwMode="auto">
            <a:xfrm>
              <a:off x="15630376" y="7692908"/>
              <a:ext cx="415964" cy="333403"/>
            </a:xfrm>
            <a:custGeom>
              <a:avLst/>
              <a:gdLst>
                <a:gd name="T0" fmla="*/ 415272 w 601"/>
                <a:gd name="T1" fmla="*/ 332711 h 482"/>
                <a:gd name="T2" fmla="*/ 415272 w 601"/>
                <a:gd name="T3" fmla="*/ 332711 h 482"/>
                <a:gd name="T4" fmla="*/ 166109 w 601"/>
                <a:gd name="T5" fmla="*/ 332711 h 482"/>
                <a:gd name="T6" fmla="*/ 0 w 601"/>
                <a:gd name="T7" fmla="*/ 165318 h 482"/>
                <a:gd name="T8" fmla="*/ 0 w 601"/>
                <a:gd name="T9" fmla="*/ 165318 h 482"/>
                <a:gd name="T10" fmla="*/ 166109 w 601"/>
                <a:gd name="T11" fmla="*/ 0 h 482"/>
                <a:gd name="T12" fmla="*/ 415272 w 601"/>
                <a:gd name="T13" fmla="*/ 0 h 482"/>
                <a:gd name="T14" fmla="*/ 415272 w 601"/>
                <a:gd name="T15" fmla="*/ 332711 h 48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1" h="482">
                  <a:moveTo>
                    <a:pt x="600" y="481"/>
                  </a:moveTo>
                  <a:lnTo>
                    <a:pt x="600" y="481"/>
                  </a:lnTo>
                  <a:cubicBezTo>
                    <a:pt x="240" y="481"/>
                    <a:pt x="240" y="481"/>
                    <a:pt x="240" y="481"/>
                  </a:cubicBezTo>
                  <a:cubicBezTo>
                    <a:pt x="110" y="481"/>
                    <a:pt x="0" y="369"/>
                    <a:pt x="0" y="239"/>
                  </a:cubicBezTo>
                  <a:cubicBezTo>
                    <a:pt x="0" y="100"/>
                    <a:pt x="110" y="0"/>
                    <a:pt x="240" y="0"/>
                  </a:cubicBezTo>
                  <a:cubicBezTo>
                    <a:pt x="600" y="0"/>
                    <a:pt x="600" y="0"/>
                    <a:pt x="600" y="0"/>
                  </a:cubicBezTo>
                  <a:lnTo>
                    <a:pt x="600" y="481"/>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5873" name="Freeform 964"/>
            <p:cNvSpPr>
              <a:spLocks noChangeArrowheads="1"/>
            </p:cNvSpPr>
            <p:nvPr/>
          </p:nvSpPr>
          <p:spPr bwMode="auto">
            <a:xfrm>
              <a:off x="16046339" y="7524675"/>
              <a:ext cx="507721" cy="669869"/>
            </a:xfrm>
            <a:custGeom>
              <a:avLst/>
              <a:gdLst>
                <a:gd name="T0" fmla="*/ 507028 w 733"/>
                <a:gd name="T1" fmla="*/ 669174 h 964"/>
                <a:gd name="T2" fmla="*/ 0 w 733"/>
                <a:gd name="T3" fmla="*/ 502402 h 964"/>
                <a:gd name="T4" fmla="*/ 0 w 733"/>
                <a:gd name="T5" fmla="*/ 168162 h 964"/>
                <a:gd name="T6" fmla="*/ 507028 w 733"/>
                <a:gd name="T7" fmla="*/ 0 h 964"/>
                <a:gd name="T8" fmla="*/ 507028 w 733"/>
                <a:gd name="T9" fmla="*/ 669174 h 9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33" h="964">
                  <a:moveTo>
                    <a:pt x="732" y="963"/>
                  </a:moveTo>
                  <a:lnTo>
                    <a:pt x="0" y="723"/>
                  </a:lnTo>
                  <a:lnTo>
                    <a:pt x="0" y="242"/>
                  </a:lnTo>
                  <a:lnTo>
                    <a:pt x="732" y="0"/>
                  </a:lnTo>
                  <a:lnTo>
                    <a:pt x="732" y="963"/>
                  </a:lnTo>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5874" name="Freeform 965"/>
            <p:cNvSpPr>
              <a:spLocks noChangeArrowheads="1"/>
            </p:cNvSpPr>
            <p:nvPr/>
          </p:nvSpPr>
          <p:spPr bwMode="auto">
            <a:xfrm>
              <a:off x="15755775" y="8026310"/>
              <a:ext cx="250802" cy="250818"/>
            </a:xfrm>
            <a:custGeom>
              <a:avLst/>
              <a:gdLst>
                <a:gd name="T0" fmla="*/ 166278 w 362"/>
                <a:gd name="T1" fmla="*/ 250125 h 362"/>
                <a:gd name="T2" fmla="*/ 0 w 362"/>
                <a:gd name="T3" fmla="*/ 250125 h 362"/>
                <a:gd name="T4" fmla="*/ 82446 w 362"/>
                <a:gd name="T5" fmla="*/ 0 h 362"/>
                <a:gd name="T6" fmla="*/ 250109 w 362"/>
                <a:gd name="T7" fmla="*/ 0 h 362"/>
                <a:gd name="T8" fmla="*/ 166278 w 362"/>
                <a:gd name="T9" fmla="*/ 250125 h 3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2" h="362">
                  <a:moveTo>
                    <a:pt x="240" y="361"/>
                  </a:moveTo>
                  <a:lnTo>
                    <a:pt x="0" y="361"/>
                  </a:lnTo>
                  <a:lnTo>
                    <a:pt x="119" y="0"/>
                  </a:lnTo>
                  <a:lnTo>
                    <a:pt x="361" y="0"/>
                  </a:lnTo>
                  <a:lnTo>
                    <a:pt x="240" y="361"/>
                  </a:lnTo>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grpSp>
        <p:nvGrpSpPr>
          <p:cNvPr id="35852" name="Group 93"/>
          <p:cNvGrpSpPr>
            <a:grpSpLocks/>
          </p:cNvGrpSpPr>
          <p:nvPr/>
        </p:nvGrpSpPr>
        <p:grpSpPr bwMode="auto">
          <a:xfrm>
            <a:off x="15314613" y="5045075"/>
            <a:ext cx="1325562" cy="1668463"/>
            <a:chOff x="5729825" y="5469191"/>
            <a:chExt cx="672882" cy="847277"/>
          </a:xfrm>
        </p:grpSpPr>
        <p:sp>
          <p:nvSpPr>
            <p:cNvPr id="35869" name="Freeform 979"/>
            <p:cNvSpPr>
              <a:spLocks noChangeArrowheads="1"/>
            </p:cNvSpPr>
            <p:nvPr/>
          </p:nvSpPr>
          <p:spPr bwMode="auto">
            <a:xfrm>
              <a:off x="5729825" y="5469191"/>
              <a:ext cx="342559" cy="847277"/>
            </a:xfrm>
            <a:custGeom>
              <a:avLst/>
              <a:gdLst>
                <a:gd name="T0" fmla="*/ 341863 w 492"/>
                <a:gd name="T1" fmla="*/ 0 h 1223"/>
                <a:gd name="T2" fmla="*/ 341863 w 492"/>
                <a:gd name="T3" fmla="*/ 0 h 1223"/>
                <a:gd name="T4" fmla="*/ 0 w 492"/>
                <a:gd name="T5" fmla="*/ 90062 h 1223"/>
                <a:gd name="T6" fmla="*/ 0 w 492"/>
                <a:gd name="T7" fmla="*/ 380339 h 1223"/>
                <a:gd name="T8" fmla="*/ 341863 w 492"/>
                <a:gd name="T9" fmla="*/ 846584 h 12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92" h="1223">
                  <a:moveTo>
                    <a:pt x="491" y="0"/>
                  </a:moveTo>
                  <a:lnTo>
                    <a:pt x="491" y="0"/>
                  </a:lnTo>
                  <a:cubicBezTo>
                    <a:pt x="491" y="0"/>
                    <a:pt x="192" y="130"/>
                    <a:pt x="0" y="130"/>
                  </a:cubicBezTo>
                  <a:cubicBezTo>
                    <a:pt x="0" y="549"/>
                    <a:pt x="0" y="549"/>
                    <a:pt x="0" y="549"/>
                  </a:cubicBezTo>
                  <a:cubicBezTo>
                    <a:pt x="0" y="549"/>
                    <a:pt x="0" y="921"/>
                    <a:pt x="491" y="1222"/>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5870" name="Freeform 980"/>
            <p:cNvSpPr>
              <a:spLocks noChangeArrowheads="1"/>
            </p:cNvSpPr>
            <p:nvPr/>
          </p:nvSpPr>
          <p:spPr bwMode="auto">
            <a:xfrm>
              <a:off x="6069326" y="5469191"/>
              <a:ext cx="333381" cy="847277"/>
            </a:xfrm>
            <a:custGeom>
              <a:avLst/>
              <a:gdLst>
                <a:gd name="T0" fmla="*/ 0 w 482"/>
                <a:gd name="T1" fmla="*/ 0 h 1223"/>
                <a:gd name="T2" fmla="*/ 0 w 482"/>
                <a:gd name="T3" fmla="*/ 0 h 1223"/>
                <a:gd name="T4" fmla="*/ 332689 w 482"/>
                <a:gd name="T5" fmla="*/ 90062 h 1223"/>
                <a:gd name="T6" fmla="*/ 332689 w 482"/>
                <a:gd name="T7" fmla="*/ 380339 h 1223"/>
                <a:gd name="T8" fmla="*/ 0 w 482"/>
                <a:gd name="T9" fmla="*/ 846584 h 12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2" h="1223">
                  <a:moveTo>
                    <a:pt x="0" y="0"/>
                  </a:moveTo>
                  <a:lnTo>
                    <a:pt x="0" y="0"/>
                  </a:lnTo>
                  <a:cubicBezTo>
                    <a:pt x="0" y="0"/>
                    <a:pt x="301" y="130"/>
                    <a:pt x="481" y="130"/>
                  </a:cubicBezTo>
                  <a:cubicBezTo>
                    <a:pt x="481" y="549"/>
                    <a:pt x="481" y="549"/>
                    <a:pt x="481" y="549"/>
                  </a:cubicBezTo>
                  <a:cubicBezTo>
                    <a:pt x="481" y="549"/>
                    <a:pt x="481" y="921"/>
                    <a:pt x="0" y="1222"/>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5871" name="Line 981"/>
            <p:cNvSpPr>
              <a:spLocks noChangeShapeType="1"/>
            </p:cNvSpPr>
            <p:nvPr/>
          </p:nvSpPr>
          <p:spPr bwMode="auto">
            <a:xfrm>
              <a:off x="6069326" y="5475308"/>
              <a:ext cx="3058" cy="841159"/>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35853" name="Group 97"/>
          <p:cNvGrpSpPr>
            <a:grpSpLocks/>
          </p:cNvGrpSpPr>
          <p:nvPr/>
        </p:nvGrpSpPr>
        <p:grpSpPr bwMode="auto">
          <a:xfrm>
            <a:off x="19119850" y="5110163"/>
            <a:ext cx="1508125" cy="1506537"/>
            <a:chOff x="9622603" y="7775631"/>
            <a:chExt cx="953415" cy="953477"/>
          </a:xfrm>
        </p:grpSpPr>
        <p:sp>
          <p:nvSpPr>
            <p:cNvPr id="35866" name="Freeform 454"/>
            <p:cNvSpPr>
              <a:spLocks noChangeArrowheads="1"/>
            </p:cNvSpPr>
            <p:nvPr/>
          </p:nvSpPr>
          <p:spPr bwMode="auto">
            <a:xfrm>
              <a:off x="9622603" y="7775631"/>
              <a:ext cx="953415" cy="953477"/>
            </a:xfrm>
            <a:custGeom>
              <a:avLst/>
              <a:gdLst>
                <a:gd name="T0" fmla="*/ 952695 w 1324"/>
                <a:gd name="T1" fmla="*/ 476739 h 1324"/>
                <a:gd name="T2" fmla="*/ 952695 w 1324"/>
                <a:gd name="T3" fmla="*/ 476739 h 1324"/>
                <a:gd name="T4" fmla="*/ 474547 w 1324"/>
                <a:gd name="T5" fmla="*/ 952757 h 1324"/>
                <a:gd name="T6" fmla="*/ 0 w 1324"/>
                <a:gd name="T7" fmla="*/ 476739 h 1324"/>
                <a:gd name="T8" fmla="*/ 474547 w 1324"/>
                <a:gd name="T9" fmla="*/ 0 h 1324"/>
                <a:gd name="T10" fmla="*/ 952695 w 1324"/>
                <a:gd name="T11" fmla="*/ 476739 h 13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24" h="1324">
                  <a:moveTo>
                    <a:pt x="1323" y="662"/>
                  </a:moveTo>
                  <a:lnTo>
                    <a:pt x="1323" y="662"/>
                  </a:lnTo>
                  <a:cubicBezTo>
                    <a:pt x="1323" y="1033"/>
                    <a:pt x="1031" y="1323"/>
                    <a:pt x="659" y="1323"/>
                  </a:cubicBezTo>
                  <a:cubicBezTo>
                    <a:pt x="299" y="1323"/>
                    <a:pt x="0" y="1033"/>
                    <a:pt x="0" y="662"/>
                  </a:cubicBezTo>
                  <a:cubicBezTo>
                    <a:pt x="0" y="301"/>
                    <a:pt x="299" y="0"/>
                    <a:pt x="659" y="0"/>
                  </a:cubicBezTo>
                  <a:cubicBezTo>
                    <a:pt x="1031" y="0"/>
                    <a:pt x="1323" y="301"/>
                    <a:pt x="1323" y="662"/>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5867" name="Freeform 455"/>
            <p:cNvSpPr>
              <a:spLocks noChangeArrowheads="1"/>
            </p:cNvSpPr>
            <p:nvPr/>
          </p:nvSpPr>
          <p:spPr bwMode="auto">
            <a:xfrm>
              <a:off x="9752904" y="7867801"/>
              <a:ext cx="216107" cy="797741"/>
            </a:xfrm>
            <a:custGeom>
              <a:avLst/>
              <a:gdLst>
                <a:gd name="T0" fmla="*/ 64112 w 300"/>
                <a:gd name="T1" fmla="*/ 0 h 1105"/>
                <a:gd name="T2" fmla="*/ 215387 w 300"/>
                <a:gd name="T3" fmla="*/ 210806 h 1105"/>
                <a:gd name="T4" fmla="*/ 130385 w 300"/>
                <a:gd name="T5" fmla="*/ 296716 h 1105"/>
                <a:gd name="T6" fmla="*/ 0 w 300"/>
                <a:gd name="T7" fmla="*/ 340755 h 1105"/>
                <a:gd name="T8" fmla="*/ 0 w 300"/>
                <a:gd name="T9" fmla="*/ 470703 h 1105"/>
                <a:gd name="T10" fmla="*/ 130385 w 300"/>
                <a:gd name="T11" fmla="*/ 558058 h 1105"/>
                <a:gd name="T12" fmla="*/ 172886 w 300"/>
                <a:gd name="T13" fmla="*/ 643968 h 1105"/>
                <a:gd name="T14" fmla="*/ 130385 w 300"/>
                <a:gd name="T15" fmla="*/ 773917 h 1105"/>
                <a:gd name="T16" fmla="*/ 107333 w 300"/>
                <a:gd name="T17" fmla="*/ 797019 h 11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0" h="1105">
                  <a:moveTo>
                    <a:pt x="89" y="0"/>
                  </a:moveTo>
                  <a:lnTo>
                    <a:pt x="299" y="292"/>
                  </a:lnTo>
                  <a:lnTo>
                    <a:pt x="181" y="411"/>
                  </a:lnTo>
                  <a:lnTo>
                    <a:pt x="0" y="472"/>
                  </a:lnTo>
                  <a:lnTo>
                    <a:pt x="0" y="652"/>
                  </a:lnTo>
                  <a:lnTo>
                    <a:pt x="181" y="773"/>
                  </a:lnTo>
                  <a:lnTo>
                    <a:pt x="240" y="892"/>
                  </a:lnTo>
                  <a:lnTo>
                    <a:pt x="181" y="1072"/>
                  </a:lnTo>
                  <a:lnTo>
                    <a:pt x="149" y="1104"/>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5868" name="Freeform 456"/>
            <p:cNvSpPr>
              <a:spLocks noChangeArrowheads="1"/>
            </p:cNvSpPr>
            <p:nvPr/>
          </p:nvSpPr>
          <p:spPr bwMode="auto">
            <a:xfrm>
              <a:off x="10140625" y="7963148"/>
              <a:ext cx="375010" cy="549837"/>
            </a:xfrm>
            <a:custGeom>
              <a:avLst/>
              <a:gdLst>
                <a:gd name="T0" fmla="*/ 338301 w 521"/>
                <a:gd name="T1" fmla="*/ 0 h 763"/>
                <a:gd name="T2" fmla="*/ 259124 w 521"/>
                <a:gd name="T3" fmla="*/ 72063 h 763"/>
                <a:gd name="T4" fmla="*/ 129562 w 521"/>
                <a:gd name="T5" fmla="*/ 246454 h 763"/>
                <a:gd name="T6" fmla="*/ 42468 w 521"/>
                <a:gd name="T7" fmla="*/ 246454 h 763"/>
                <a:gd name="T8" fmla="*/ 42468 w 521"/>
                <a:gd name="T9" fmla="*/ 333649 h 763"/>
                <a:gd name="T10" fmla="*/ 0 w 521"/>
                <a:gd name="T11" fmla="*/ 419404 h 763"/>
                <a:gd name="T12" fmla="*/ 42468 w 521"/>
                <a:gd name="T13" fmla="*/ 506599 h 763"/>
                <a:gd name="T14" fmla="*/ 129562 w 521"/>
                <a:gd name="T15" fmla="*/ 549116 h 763"/>
                <a:gd name="T16" fmla="*/ 216656 w 521"/>
                <a:gd name="T17" fmla="*/ 463362 h 763"/>
                <a:gd name="T18" fmla="*/ 259124 w 521"/>
                <a:gd name="T19" fmla="*/ 376166 h 763"/>
                <a:gd name="T20" fmla="*/ 346218 w 521"/>
                <a:gd name="T21" fmla="*/ 506599 h 763"/>
                <a:gd name="T22" fmla="*/ 374290 w 521"/>
                <a:gd name="T23" fmla="*/ 521012 h 7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21" h="763">
                  <a:moveTo>
                    <a:pt x="470" y="0"/>
                  </a:moveTo>
                  <a:lnTo>
                    <a:pt x="360" y="100"/>
                  </a:lnTo>
                  <a:lnTo>
                    <a:pt x="180" y="342"/>
                  </a:lnTo>
                  <a:lnTo>
                    <a:pt x="59" y="342"/>
                  </a:lnTo>
                  <a:lnTo>
                    <a:pt x="59" y="463"/>
                  </a:lnTo>
                  <a:lnTo>
                    <a:pt x="0" y="582"/>
                  </a:lnTo>
                  <a:lnTo>
                    <a:pt x="59" y="703"/>
                  </a:lnTo>
                  <a:lnTo>
                    <a:pt x="180" y="762"/>
                  </a:lnTo>
                  <a:lnTo>
                    <a:pt x="301" y="643"/>
                  </a:lnTo>
                  <a:lnTo>
                    <a:pt x="360" y="522"/>
                  </a:lnTo>
                  <a:lnTo>
                    <a:pt x="481" y="703"/>
                  </a:lnTo>
                  <a:lnTo>
                    <a:pt x="520" y="723"/>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35854" name="TextBox 101"/>
          <p:cNvSpPr txBox="1">
            <a:spLocks noChangeArrowheads="1"/>
          </p:cNvSpPr>
          <p:nvPr/>
        </p:nvSpPr>
        <p:spPr bwMode="auto">
          <a:xfrm>
            <a:off x="3289300" y="8510588"/>
            <a:ext cx="2449513"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738"/>
              </a:lnSpc>
              <a:spcAft>
                <a:spcPts val="3200"/>
              </a:spcAft>
            </a:pPr>
            <a:r>
              <a:rPr lang="en-US" altLang="en-US" sz="3200" b="1">
                <a:latin typeface="微软雅黑" panose="020B0503020204020204" pitchFamily="34" charset="-122"/>
                <a:ea typeface="微软雅黑" panose="020B0503020204020204" pitchFamily="34" charset="-122"/>
              </a:rPr>
              <a:t>点此添加内容</a:t>
            </a:r>
          </a:p>
        </p:txBody>
      </p:sp>
      <p:sp>
        <p:nvSpPr>
          <p:cNvPr id="35855" name="TextBox 102"/>
          <p:cNvSpPr txBox="1">
            <a:spLocks noChangeArrowheads="1"/>
          </p:cNvSpPr>
          <p:nvPr/>
        </p:nvSpPr>
        <p:spPr bwMode="auto">
          <a:xfrm>
            <a:off x="3314700" y="9140825"/>
            <a:ext cx="2398713" cy="266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pPr>
            <a:r>
              <a:rPr lang="en-US" altLang="en-US" sz="25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35856" name="TextBox 103"/>
          <p:cNvSpPr txBox="1">
            <a:spLocks noChangeArrowheads="1"/>
          </p:cNvSpPr>
          <p:nvPr/>
        </p:nvSpPr>
        <p:spPr bwMode="auto">
          <a:xfrm>
            <a:off x="7224713" y="8510588"/>
            <a:ext cx="2449512"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738"/>
              </a:lnSpc>
              <a:spcAft>
                <a:spcPts val="3200"/>
              </a:spcAft>
            </a:pPr>
            <a:r>
              <a:rPr lang="en-US" altLang="en-US" sz="3200" b="1">
                <a:latin typeface="微软雅黑" panose="020B0503020204020204" pitchFamily="34" charset="-122"/>
                <a:ea typeface="微软雅黑" panose="020B0503020204020204" pitchFamily="34" charset="-122"/>
              </a:rPr>
              <a:t>点此添加内容</a:t>
            </a:r>
          </a:p>
        </p:txBody>
      </p:sp>
      <p:sp>
        <p:nvSpPr>
          <p:cNvPr id="35857" name="TextBox 104"/>
          <p:cNvSpPr txBox="1">
            <a:spLocks noChangeArrowheads="1"/>
          </p:cNvSpPr>
          <p:nvPr/>
        </p:nvSpPr>
        <p:spPr bwMode="auto">
          <a:xfrm>
            <a:off x="14747875" y="9140825"/>
            <a:ext cx="2397125" cy="266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pPr>
            <a:r>
              <a:rPr lang="en-US" altLang="en-US" sz="25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35858" name="TextBox 105"/>
          <p:cNvSpPr txBox="1">
            <a:spLocks noChangeArrowheads="1"/>
          </p:cNvSpPr>
          <p:nvPr/>
        </p:nvSpPr>
        <p:spPr bwMode="auto">
          <a:xfrm>
            <a:off x="10960100" y="8510588"/>
            <a:ext cx="245110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738"/>
              </a:lnSpc>
              <a:spcAft>
                <a:spcPts val="3200"/>
              </a:spcAft>
            </a:pPr>
            <a:r>
              <a:rPr lang="en-US" altLang="en-US" sz="3200" b="1">
                <a:latin typeface="微软雅黑" panose="020B0503020204020204" pitchFamily="34" charset="-122"/>
                <a:ea typeface="微软雅黑" panose="020B0503020204020204" pitchFamily="34" charset="-122"/>
              </a:rPr>
              <a:t>点此添加内容</a:t>
            </a:r>
          </a:p>
        </p:txBody>
      </p:sp>
      <p:sp>
        <p:nvSpPr>
          <p:cNvPr id="35859" name="TextBox 107"/>
          <p:cNvSpPr txBox="1">
            <a:spLocks noChangeArrowheads="1"/>
          </p:cNvSpPr>
          <p:nvPr/>
        </p:nvSpPr>
        <p:spPr bwMode="auto">
          <a:xfrm>
            <a:off x="18669000" y="8510588"/>
            <a:ext cx="245110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738"/>
              </a:lnSpc>
              <a:spcAft>
                <a:spcPts val="3200"/>
              </a:spcAft>
            </a:pPr>
            <a:r>
              <a:rPr lang="en-US" altLang="en-US" sz="3200" b="1">
                <a:latin typeface="微软雅黑" panose="020B0503020204020204" pitchFamily="34" charset="-122"/>
                <a:ea typeface="微软雅黑" panose="020B0503020204020204" pitchFamily="34" charset="-122"/>
              </a:rPr>
              <a:t>点此添加内容</a:t>
            </a:r>
          </a:p>
        </p:txBody>
      </p:sp>
      <p:sp>
        <p:nvSpPr>
          <p:cNvPr id="35860" name="TextBox 109"/>
          <p:cNvSpPr txBox="1">
            <a:spLocks noChangeArrowheads="1"/>
          </p:cNvSpPr>
          <p:nvPr/>
        </p:nvSpPr>
        <p:spPr bwMode="auto">
          <a:xfrm>
            <a:off x="14763750" y="8510588"/>
            <a:ext cx="2449513"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738"/>
              </a:lnSpc>
              <a:spcAft>
                <a:spcPts val="3200"/>
              </a:spcAft>
            </a:pPr>
            <a:r>
              <a:rPr lang="en-US" altLang="en-US" sz="3200" b="1">
                <a:latin typeface="微软雅黑" panose="020B0503020204020204" pitchFamily="34" charset="-122"/>
                <a:ea typeface="微软雅黑" panose="020B0503020204020204" pitchFamily="34" charset="-122"/>
              </a:rPr>
              <a:t>点此添加内容</a:t>
            </a:r>
          </a:p>
        </p:txBody>
      </p:sp>
      <p:sp>
        <p:nvSpPr>
          <p:cNvPr id="35861" name="TextBox 111"/>
          <p:cNvSpPr txBox="1">
            <a:spLocks noChangeArrowheads="1"/>
          </p:cNvSpPr>
          <p:nvPr/>
        </p:nvSpPr>
        <p:spPr bwMode="auto">
          <a:xfrm>
            <a:off x="7250113" y="9140825"/>
            <a:ext cx="2398712" cy="266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pPr>
            <a:r>
              <a:rPr lang="en-US" altLang="en-US" sz="25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35862" name="TextBox 112"/>
          <p:cNvSpPr txBox="1">
            <a:spLocks noChangeArrowheads="1"/>
          </p:cNvSpPr>
          <p:nvPr/>
        </p:nvSpPr>
        <p:spPr bwMode="auto">
          <a:xfrm>
            <a:off x="11017250" y="9140825"/>
            <a:ext cx="2336800" cy="266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pPr>
            <a:r>
              <a:rPr lang="en-US" altLang="en-US" sz="25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35863" name="TextBox 113"/>
          <p:cNvSpPr txBox="1">
            <a:spLocks noChangeArrowheads="1"/>
          </p:cNvSpPr>
          <p:nvPr/>
        </p:nvSpPr>
        <p:spPr bwMode="auto">
          <a:xfrm>
            <a:off x="18759488" y="9140825"/>
            <a:ext cx="2335212" cy="266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pPr>
            <a:r>
              <a:rPr lang="en-US" altLang="en-US" sz="25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42" name="矩形 41"/>
          <p:cNvSpPr/>
          <p:nvPr/>
        </p:nvSpPr>
        <p:spPr>
          <a:xfrm>
            <a:off x="0" y="0"/>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
        <p:nvSpPr>
          <p:cNvPr id="43" name="矩形 42"/>
          <p:cNvSpPr/>
          <p:nvPr/>
        </p:nvSpPr>
        <p:spPr>
          <a:xfrm>
            <a:off x="0" y="13154025"/>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Tree>
  </p:cSld>
  <p:clrMapOvr>
    <a:masterClrMapping/>
  </p:clrMapOvr>
  <p:transition advTm="2000">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1"/>
          <p:cNvSpPr>
            <a:spLocks noChangeArrowheads="1"/>
          </p:cNvSpPr>
          <p:nvPr/>
        </p:nvSpPr>
        <p:spPr bwMode="auto">
          <a:xfrm>
            <a:off x="1704975" y="1312863"/>
            <a:ext cx="22098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r>
              <a:rPr lang="zh-CN" altLang="en-US" sz="5800">
                <a:solidFill>
                  <a:schemeClr val="tx2"/>
                </a:solidFill>
                <a:latin typeface="微软雅黑" panose="020B0503020204020204" pitchFamily="34" charset="-122"/>
                <a:ea typeface="微软雅黑" panose="020B0503020204020204" pitchFamily="34" charset="-122"/>
                <a:sym typeface="Bebas Neue" charset="0"/>
              </a:rPr>
              <a:t>价位表</a:t>
            </a:r>
          </a:p>
        </p:txBody>
      </p:sp>
      <p:sp>
        <p:nvSpPr>
          <p:cNvPr id="19" name="Rectangle 18"/>
          <p:cNvSpPr/>
          <p:nvPr/>
        </p:nvSpPr>
        <p:spPr>
          <a:xfrm>
            <a:off x="1746250" y="2205038"/>
            <a:ext cx="1063625" cy="57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endParaRPr>
          </a:p>
        </p:txBody>
      </p:sp>
      <p:sp>
        <p:nvSpPr>
          <p:cNvPr id="57" name="Flowchart: Process 16"/>
          <p:cNvSpPr/>
          <p:nvPr/>
        </p:nvSpPr>
        <p:spPr>
          <a:xfrm>
            <a:off x="9859963" y="5707063"/>
            <a:ext cx="4662487" cy="6032500"/>
          </a:xfrm>
          <a:prstGeom prst="flowChart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id-ID" noProof="1">
              <a:solidFill>
                <a:schemeClr val="bg1"/>
              </a:solidFill>
              <a:latin typeface="微软雅黑" panose="020B0503020204020204" pitchFamily="34" charset="-122"/>
              <a:ea typeface="微软雅黑" panose="020B0503020204020204" pitchFamily="34" charset="-122"/>
              <a:cs typeface="Lato Regular"/>
            </a:endParaRPr>
          </a:p>
        </p:txBody>
      </p:sp>
      <p:sp>
        <p:nvSpPr>
          <p:cNvPr id="58" name="Pentagon 57"/>
          <p:cNvSpPr/>
          <p:nvPr/>
        </p:nvSpPr>
        <p:spPr>
          <a:xfrm rot="5400000">
            <a:off x="11065669" y="2620169"/>
            <a:ext cx="2251075" cy="4662487"/>
          </a:xfrm>
          <a:prstGeom prst="homePlate">
            <a:avLst>
              <a:gd name="adj" fmla="val 807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id-ID" noProof="1">
              <a:solidFill>
                <a:schemeClr val="bg1"/>
              </a:solidFill>
              <a:latin typeface="微软雅黑" panose="020B0503020204020204" pitchFamily="34" charset="-122"/>
              <a:ea typeface="微软雅黑" panose="020B0503020204020204" pitchFamily="34" charset="-122"/>
              <a:cs typeface="Lato Regular"/>
            </a:endParaRPr>
          </a:p>
        </p:txBody>
      </p:sp>
      <p:sp>
        <p:nvSpPr>
          <p:cNvPr id="36870" name="Rectangle 58"/>
          <p:cNvSpPr>
            <a:spLocks noChangeArrowheads="1"/>
          </p:cNvSpPr>
          <p:nvPr/>
        </p:nvSpPr>
        <p:spPr bwMode="auto">
          <a:xfrm>
            <a:off x="11404600" y="4762500"/>
            <a:ext cx="1612900" cy="99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ct val="90000"/>
              </a:lnSpc>
              <a:spcBef>
                <a:spcPct val="20000"/>
              </a:spcBef>
            </a:pPr>
            <a:r>
              <a:rPr lang="en-US" altLang="en-US" sz="6400">
                <a:solidFill>
                  <a:schemeClr val="bg1"/>
                </a:solidFill>
                <a:latin typeface="微软雅黑" panose="020B0503020204020204" pitchFamily="34" charset="-122"/>
                <a:ea typeface="微软雅黑" panose="020B0503020204020204" pitchFamily="34" charset="-122"/>
              </a:rPr>
              <a:t>$50</a:t>
            </a:r>
          </a:p>
        </p:txBody>
      </p:sp>
      <p:sp>
        <p:nvSpPr>
          <p:cNvPr id="60" name="Flowchart: Process 19"/>
          <p:cNvSpPr/>
          <p:nvPr/>
        </p:nvSpPr>
        <p:spPr>
          <a:xfrm>
            <a:off x="9859963" y="3825875"/>
            <a:ext cx="4662487" cy="700088"/>
          </a:xfrm>
          <a:prstGeom prst="flowChartProcess">
            <a:avLst/>
          </a:prstGeom>
          <a:solidFill>
            <a:schemeClr val="accent2">
              <a:lumMod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id-ID" noProof="1">
              <a:solidFill>
                <a:schemeClr val="bg1"/>
              </a:solidFill>
              <a:latin typeface="微软雅黑" panose="020B0503020204020204" pitchFamily="34" charset="-122"/>
              <a:ea typeface="微软雅黑" panose="020B0503020204020204" pitchFamily="34" charset="-122"/>
              <a:cs typeface="Lato Regular"/>
            </a:endParaRPr>
          </a:p>
        </p:txBody>
      </p:sp>
      <p:sp>
        <p:nvSpPr>
          <p:cNvPr id="36872" name="Rectangle 60"/>
          <p:cNvSpPr>
            <a:spLocks noChangeArrowheads="1"/>
          </p:cNvSpPr>
          <p:nvPr/>
        </p:nvSpPr>
        <p:spPr bwMode="auto">
          <a:xfrm>
            <a:off x="10883900" y="3910013"/>
            <a:ext cx="2620963"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ct val="90000"/>
              </a:lnSpc>
              <a:spcBef>
                <a:spcPct val="20000"/>
              </a:spcBef>
            </a:pPr>
            <a:r>
              <a:rPr lang="en-US" altLang="en-US" sz="3200">
                <a:solidFill>
                  <a:schemeClr val="bg1"/>
                </a:solidFill>
                <a:latin typeface="微软雅黑" panose="020B0503020204020204" pitchFamily="34" charset="-122"/>
                <a:ea typeface="微软雅黑" panose="020B0503020204020204" pitchFamily="34" charset="-122"/>
              </a:rPr>
              <a:t>点此添加内容</a:t>
            </a:r>
          </a:p>
        </p:txBody>
      </p:sp>
      <p:cxnSp>
        <p:nvCxnSpPr>
          <p:cNvPr id="63" name="Straight Connector 62"/>
          <p:cNvCxnSpPr/>
          <p:nvPr/>
        </p:nvCxnSpPr>
        <p:spPr>
          <a:xfrm>
            <a:off x="10229850" y="7258050"/>
            <a:ext cx="388302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10229850" y="8272463"/>
            <a:ext cx="388302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10229850" y="9228138"/>
            <a:ext cx="388302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6" name="Rounded Rectangle 65"/>
          <p:cNvSpPr/>
          <p:nvPr/>
        </p:nvSpPr>
        <p:spPr>
          <a:xfrm>
            <a:off x="10229850" y="10464800"/>
            <a:ext cx="3883025" cy="83343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90000"/>
              </a:lnSpc>
              <a:spcBef>
                <a:spcPct val="20000"/>
              </a:spcBef>
              <a:defRPr/>
            </a:pPr>
            <a:r>
              <a:rPr lang="en-US" sz="3200" noProof="1">
                <a:solidFill>
                  <a:schemeClr val="bg1"/>
                </a:solidFill>
                <a:latin typeface="微软雅黑" panose="020B0503020204020204" pitchFamily="34" charset="-122"/>
                <a:ea typeface="微软雅黑" panose="020B0503020204020204" pitchFamily="34" charset="-122"/>
                <a:cs typeface="Lato Regular"/>
              </a:rPr>
              <a:t>点此添加内容</a:t>
            </a:r>
          </a:p>
        </p:txBody>
      </p:sp>
      <p:sp>
        <p:nvSpPr>
          <p:cNvPr id="36877" name="TextBox 77"/>
          <p:cNvSpPr txBox="1">
            <a:spLocks noChangeArrowheads="1"/>
          </p:cNvSpPr>
          <p:nvPr/>
        </p:nvSpPr>
        <p:spPr bwMode="auto">
          <a:xfrm>
            <a:off x="11029950" y="9601200"/>
            <a:ext cx="23177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id-ID" altLang="en-US" sz="2800">
                <a:solidFill>
                  <a:srgbClr val="7F7F7F"/>
                </a:solidFill>
                <a:latin typeface="微软雅黑" panose="020B0503020204020204" pitchFamily="34" charset="-122"/>
                <a:ea typeface="微软雅黑" panose="020B0503020204020204" pitchFamily="34" charset="-122"/>
              </a:rPr>
              <a:t>点此添加内容</a:t>
            </a:r>
          </a:p>
        </p:txBody>
      </p:sp>
      <p:sp>
        <p:nvSpPr>
          <p:cNvPr id="36878" name="TextBox 78"/>
          <p:cNvSpPr txBox="1">
            <a:spLocks noChangeArrowheads="1"/>
          </p:cNvSpPr>
          <p:nvPr/>
        </p:nvSpPr>
        <p:spPr bwMode="auto">
          <a:xfrm>
            <a:off x="11029950" y="8555038"/>
            <a:ext cx="231775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id-ID" altLang="en-US" sz="2800">
                <a:solidFill>
                  <a:srgbClr val="7F7F7F"/>
                </a:solidFill>
                <a:latin typeface="微软雅黑" panose="020B0503020204020204" pitchFamily="34" charset="-122"/>
                <a:ea typeface="微软雅黑" panose="020B0503020204020204" pitchFamily="34" charset="-122"/>
              </a:rPr>
              <a:t>点此添加内容</a:t>
            </a:r>
          </a:p>
        </p:txBody>
      </p:sp>
      <p:sp>
        <p:nvSpPr>
          <p:cNvPr id="36879" name="TextBox 79"/>
          <p:cNvSpPr txBox="1">
            <a:spLocks noChangeArrowheads="1"/>
          </p:cNvSpPr>
          <p:nvPr/>
        </p:nvSpPr>
        <p:spPr bwMode="auto">
          <a:xfrm>
            <a:off x="11029950" y="7507288"/>
            <a:ext cx="23177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id-ID" altLang="en-US" sz="2800">
                <a:solidFill>
                  <a:srgbClr val="7F7F7F"/>
                </a:solidFill>
                <a:latin typeface="微软雅黑" panose="020B0503020204020204" pitchFamily="34" charset="-122"/>
                <a:ea typeface="微软雅黑" panose="020B0503020204020204" pitchFamily="34" charset="-122"/>
              </a:rPr>
              <a:t>点此添加内容</a:t>
            </a:r>
          </a:p>
        </p:txBody>
      </p:sp>
      <p:sp>
        <p:nvSpPr>
          <p:cNvPr id="36880" name="TextBox 80"/>
          <p:cNvSpPr txBox="1">
            <a:spLocks noChangeArrowheads="1"/>
          </p:cNvSpPr>
          <p:nvPr/>
        </p:nvSpPr>
        <p:spPr bwMode="auto">
          <a:xfrm>
            <a:off x="11029950" y="6459538"/>
            <a:ext cx="23177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id-ID" altLang="en-US" sz="2800">
                <a:solidFill>
                  <a:srgbClr val="7F7F7F"/>
                </a:solidFill>
                <a:latin typeface="微软雅黑" panose="020B0503020204020204" pitchFamily="34" charset="-122"/>
                <a:ea typeface="微软雅黑" panose="020B0503020204020204" pitchFamily="34" charset="-122"/>
              </a:rPr>
              <a:t>点此添加内容</a:t>
            </a:r>
          </a:p>
        </p:txBody>
      </p:sp>
      <p:sp>
        <p:nvSpPr>
          <p:cNvPr id="82" name="Flowchart: Process 16"/>
          <p:cNvSpPr/>
          <p:nvPr/>
        </p:nvSpPr>
        <p:spPr>
          <a:xfrm>
            <a:off x="16098838" y="5707063"/>
            <a:ext cx="4662487" cy="6032500"/>
          </a:xfrm>
          <a:prstGeom prst="flowChart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id-ID" noProof="1">
              <a:solidFill>
                <a:schemeClr val="bg1"/>
              </a:solidFill>
              <a:latin typeface="微软雅黑" panose="020B0503020204020204" pitchFamily="34" charset="-122"/>
              <a:ea typeface="微软雅黑" panose="020B0503020204020204" pitchFamily="34" charset="-122"/>
              <a:cs typeface="Lato Regular"/>
            </a:endParaRPr>
          </a:p>
        </p:txBody>
      </p:sp>
      <p:sp>
        <p:nvSpPr>
          <p:cNvPr id="83" name="Pentagon 82"/>
          <p:cNvSpPr/>
          <p:nvPr/>
        </p:nvSpPr>
        <p:spPr>
          <a:xfrm rot="5400000">
            <a:off x="17304544" y="2620169"/>
            <a:ext cx="2251075" cy="4662487"/>
          </a:xfrm>
          <a:prstGeom prst="homePlate">
            <a:avLst>
              <a:gd name="adj" fmla="val 807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id-ID" noProof="1">
              <a:solidFill>
                <a:schemeClr val="bg1"/>
              </a:solidFill>
              <a:latin typeface="微软雅黑" panose="020B0503020204020204" pitchFamily="34" charset="-122"/>
              <a:ea typeface="微软雅黑" panose="020B0503020204020204" pitchFamily="34" charset="-122"/>
              <a:cs typeface="Lato Regular"/>
            </a:endParaRPr>
          </a:p>
        </p:txBody>
      </p:sp>
      <p:sp>
        <p:nvSpPr>
          <p:cNvPr id="36883" name="Rectangle 83"/>
          <p:cNvSpPr>
            <a:spLocks noChangeArrowheads="1"/>
          </p:cNvSpPr>
          <p:nvPr/>
        </p:nvSpPr>
        <p:spPr bwMode="auto">
          <a:xfrm>
            <a:off x="17643475" y="4762500"/>
            <a:ext cx="1612900" cy="99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ct val="90000"/>
              </a:lnSpc>
              <a:spcBef>
                <a:spcPct val="20000"/>
              </a:spcBef>
            </a:pPr>
            <a:r>
              <a:rPr lang="en-US" altLang="en-US" sz="6400">
                <a:solidFill>
                  <a:schemeClr val="bg1"/>
                </a:solidFill>
                <a:latin typeface="微软雅黑" panose="020B0503020204020204" pitchFamily="34" charset="-122"/>
                <a:ea typeface="微软雅黑" panose="020B0503020204020204" pitchFamily="34" charset="-122"/>
              </a:rPr>
              <a:t>$99</a:t>
            </a:r>
          </a:p>
        </p:txBody>
      </p:sp>
      <p:sp>
        <p:nvSpPr>
          <p:cNvPr id="85" name="Flowchart: Process 19"/>
          <p:cNvSpPr/>
          <p:nvPr/>
        </p:nvSpPr>
        <p:spPr>
          <a:xfrm>
            <a:off x="16098838" y="3825875"/>
            <a:ext cx="4662487" cy="700088"/>
          </a:xfrm>
          <a:prstGeom prst="flowChartProcess">
            <a:avLst/>
          </a:prstGeom>
          <a:solidFill>
            <a:schemeClr val="accent3">
              <a:lumMod val="90000"/>
              <a:lumOff val="1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id-ID" noProof="1">
              <a:solidFill>
                <a:schemeClr val="bg1"/>
              </a:solidFill>
              <a:latin typeface="微软雅黑" panose="020B0503020204020204" pitchFamily="34" charset="-122"/>
              <a:ea typeface="微软雅黑" panose="020B0503020204020204" pitchFamily="34" charset="-122"/>
              <a:cs typeface="Lato Regular"/>
            </a:endParaRPr>
          </a:p>
        </p:txBody>
      </p:sp>
      <p:sp>
        <p:nvSpPr>
          <p:cNvPr id="36885" name="Rectangle 85"/>
          <p:cNvSpPr>
            <a:spLocks noChangeArrowheads="1"/>
          </p:cNvSpPr>
          <p:nvPr/>
        </p:nvSpPr>
        <p:spPr bwMode="auto">
          <a:xfrm>
            <a:off x="17121188" y="3910013"/>
            <a:ext cx="262255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ct val="90000"/>
              </a:lnSpc>
              <a:spcBef>
                <a:spcPct val="20000"/>
              </a:spcBef>
            </a:pPr>
            <a:r>
              <a:rPr lang="en-US" altLang="en-US" sz="3200">
                <a:solidFill>
                  <a:schemeClr val="bg1"/>
                </a:solidFill>
                <a:latin typeface="微软雅黑" panose="020B0503020204020204" pitchFamily="34" charset="-122"/>
                <a:ea typeface="微软雅黑" panose="020B0503020204020204" pitchFamily="34" charset="-122"/>
              </a:rPr>
              <a:t>点此添加内容</a:t>
            </a:r>
          </a:p>
        </p:txBody>
      </p:sp>
      <p:cxnSp>
        <p:nvCxnSpPr>
          <p:cNvPr id="87" name="Straight Connector 86"/>
          <p:cNvCxnSpPr/>
          <p:nvPr/>
        </p:nvCxnSpPr>
        <p:spPr>
          <a:xfrm>
            <a:off x="16468725" y="7258050"/>
            <a:ext cx="388143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16468725" y="8272463"/>
            <a:ext cx="388143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16468725" y="9228138"/>
            <a:ext cx="388143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0" name="Rounded Rectangle 89"/>
          <p:cNvSpPr/>
          <p:nvPr/>
        </p:nvSpPr>
        <p:spPr>
          <a:xfrm>
            <a:off x="16468725" y="10464800"/>
            <a:ext cx="3881438" cy="83343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90000"/>
              </a:lnSpc>
              <a:spcBef>
                <a:spcPct val="20000"/>
              </a:spcBef>
              <a:defRPr/>
            </a:pPr>
            <a:r>
              <a:rPr lang="en-US" sz="3200" noProof="1">
                <a:solidFill>
                  <a:schemeClr val="bg1"/>
                </a:solidFill>
                <a:latin typeface="微软雅黑" panose="020B0503020204020204" pitchFamily="34" charset="-122"/>
                <a:ea typeface="微软雅黑" panose="020B0503020204020204" pitchFamily="34" charset="-122"/>
                <a:cs typeface="Lato Regular"/>
              </a:rPr>
              <a:t>点此添加内容</a:t>
            </a:r>
          </a:p>
        </p:txBody>
      </p:sp>
      <p:sp>
        <p:nvSpPr>
          <p:cNvPr id="36890" name="TextBox 90"/>
          <p:cNvSpPr txBox="1">
            <a:spLocks noChangeArrowheads="1"/>
          </p:cNvSpPr>
          <p:nvPr/>
        </p:nvSpPr>
        <p:spPr bwMode="auto">
          <a:xfrm>
            <a:off x="17268825" y="9601200"/>
            <a:ext cx="231616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id-ID" altLang="en-US" sz="2800">
                <a:solidFill>
                  <a:srgbClr val="7F7F7F"/>
                </a:solidFill>
                <a:latin typeface="微软雅黑" panose="020B0503020204020204" pitchFamily="34" charset="-122"/>
                <a:ea typeface="微软雅黑" panose="020B0503020204020204" pitchFamily="34" charset="-122"/>
              </a:rPr>
              <a:t>点此添加内容</a:t>
            </a:r>
          </a:p>
        </p:txBody>
      </p:sp>
      <p:sp>
        <p:nvSpPr>
          <p:cNvPr id="36891" name="TextBox 91"/>
          <p:cNvSpPr txBox="1">
            <a:spLocks noChangeArrowheads="1"/>
          </p:cNvSpPr>
          <p:nvPr/>
        </p:nvSpPr>
        <p:spPr bwMode="auto">
          <a:xfrm>
            <a:off x="17268825" y="8555038"/>
            <a:ext cx="2316163"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id-ID" altLang="en-US" sz="2800">
                <a:solidFill>
                  <a:srgbClr val="7F7F7F"/>
                </a:solidFill>
                <a:latin typeface="微软雅黑" panose="020B0503020204020204" pitchFamily="34" charset="-122"/>
                <a:ea typeface="微软雅黑" panose="020B0503020204020204" pitchFamily="34" charset="-122"/>
              </a:rPr>
              <a:t>点此添加内容</a:t>
            </a:r>
          </a:p>
        </p:txBody>
      </p:sp>
      <p:sp>
        <p:nvSpPr>
          <p:cNvPr id="36892" name="TextBox 92"/>
          <p:cNvSpPr txBox="1">
            <a:spLocks noChangeArrowheads="1"/>
          </p:cNvSpPr>
          <p:nvPr/>
        </p:nvSpPr>
        <p:spPr bwMode="auto">
          <a:xfrm>
            <a:off x="17268825" y="7507288"/>
            <a:ext cx="231616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id-ID" altLang="en-US" sz="2800">
                <a:solidFill>
                  <a:srgbClr val="7F7F7F"/>
                </a:solidFill>
                <a:latin typeface="微软雅黑" panose="020B0503020204020204" pitchFamily="34" charset="-122"/>
                <a:ea typeface="微软雅黑" panose="020B0503020204020204" pitchFamily="34" charset="-122"/>
              </a:rPr>
              <a:t>点此添加内容</a:t>
            </a:r>
          </a:p>
        </p:txBody>
      </p:sp>
      <p:sp>
        <p:nvSpPr>
          <p:cNvPr id="36893" name="TextBox 93"/>
          <p:cNvSpPr txBox="1">
            <a:spLocks noChangeArrowheads="1"/>
          </p:cNvSpPr>
          <p:nvPr/>
        </p:nvSpPr>
        <p:spPr bwMode="auto">
          <a:xfrm>
            <a:off x="17268825" y="6459538"/>
            <a:ext cx="231616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id-ID" altLang="en-US" sz="2800">
                <a:solidFill>
                  <a:srgbClr val="7F7F7F"/>
                </a:solidFill>
                <a:latin typeface="微软雅黑" panose="020B0503020204020204" pitchFamily="34" charset="-122"/>
                <a:ea typeface="微软雅黑" panose="020B0503020204020204" pitchFamily="34" charset="-122"/>
              </a:rPr>
              <a:t>点此添加内容</a:t>
            </a:r>
          </a:p>
        </p:txBody>
      </p:sp>
      <p:sp>
        <p:nvSpPr>
          <p:cNvPr id="108" name="Flowchart: Process 16"/>
          <p:cNvSpPr/>
          <p:nvPr/>
        </p:nvSpPr>
        <p:spPr>
          <a:xfrm>
            <a:off x="3532188" y="5707063"/>
            <a:ext cx="4662487" cy="6032500"/>
          </a:xfrm>
          <a:prstGeom prst="flowChart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id-ID" noProof="1">
              <a:solidFill>
                <a:schemeClr val="bg1"/>
              </a:solidFill>
              <a:latin typeface="微软雅黑" panose="020B0503020204020204" pitchFamily="34" charset="-122"/>
              <a:ea typeface="微软雅黑" panose="020B0503020204020204" pitchFamily="34" charset="-122"/>
              <a:cs typeface="Lato Regular"/>
            </a:endParaRPr>
          </a:p>
        </p:txBody>
      </p:sp>
      <p:sp>
        <p:nvSpPr>
          <p:cNvPr id="109" name="Pentagon 108"/>
          <p:cNvSpPr/>
          <p:nvPr/>
        </p:nvSpPr>
        <p:spPr>
          <a:xfrm rot="5400000">
            <a:off x="4737894" y="2620169"/>
            <a:ext cx="2251075" cy="4662487"/>
          </a:xfrm>
          <a:prstGeom prst="homePlate">
            <a:avLst>
              <a:gd name="adj" fmla="val 807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id-ID" noProof="1">
              <a:solidFill>
                <a:schemeClr val="bg1"/>
              </a:solidFill>
              <a:latin typeface="微软雅黑" panose="020B0503020204020204" pitchFamily="34" charset="-122"/>
              <a:ea typeface="微软雅黑" panose="020B0503020204020204" pitchFamily="34" charset="-122"/>
              <a:cs typeface="Lato Regular"/>
            </a:endParaRPr>
          </a:p>
        </p:txBody>
      </p:sp>
      <p:sp>
        <p:nvSpPr>
          <p:cNvPr id="36896" name="Rectangle 109"/>
          <p:cNvSpPr>
            <a:spLocks noChangeArrowheads="1"/>
          </p:cNvSpPr>
          <p:nvPr/>
        </p:nvSpPr>
        <p:spPr bwMode="auto">
          <a:xfrm>
            <a:off x="5078413" y="4762500"/>
            <a:ext cx="1611312" cy="99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ct val="90000"/>
              </a:lnSpc>
              <a:spcBef>
                <a:spcPct val="20000"/>
              </a:spcBef>
            </a:pPr>
            <a:r>
              <a:rPr lang="en-US" altLang="en-US" sz="6400">
                <a:solidFill>
                  <a:schemeClr val="bg1"/>
                </a:solidFill>
                <a:latin typeface="微软雅黑" panose="020B0503020204020204" pitchFamily="34" charset="-122"/>
                <a:ea typeface="微软雅黑" panose="020B0503020204020204" pitchFamily="34" charset="-122"/>
              </a:rPr>
              <a:t>$10</a:t>
            </a:r>
          </a:p>
        </p:txBody>
      </p:sp>
      <p:sp>
        <p:nvSpPr>
          <p:cNvPr id="111" name="Flowchart: Process 19"/>
          <p:cNvSpPr/>
          <p:nvPr/>
        </p:nvSpPr>
        <p:spPr>
          <a:xfrm>
            <a:off x="3532188" y="3825875"/>
            <a:ext cx="4662487" cy="700088"/>
          </a:xfrm>
          <a:prstGeom prst="flowChartProcess">
            <a:avLst/>
          </a:prstGeom>
          <a:solidFill>
            <a:schemeClr val="accent1">
              <a:lumMod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id-ID" noProof="1">
              <a:solidFill>
                <a:schemeClr val="bg1"/>
              </a:solidFill>
              <a:latin typeface="微软雅黑" panose="020B0503020204020204" pitchFamily="34" charset="-122"/>
              <a:ea typeface="微软雅黑" panose="020B0503020204020204" pitchFamily="34" charset="-122"/>
              <a:cs typeface="Lato Regular"/>
            </a:endParaRPr>
          </a:p>
        </p:txBody>
      </p:sp>
      <p:sp>
        <p:nvSpPr>
          <p:cNvPr id="36898" name="Rectangle 111"/>
          <p:cNvSpPr>
            <a:spLocks noChangeArrowheads="1"/>
          </p:cNvSpPr>
          <p:nvPr/>
        </p:nvSpPr>
        <p:spPr bwMode="auto">
          <a:xfrm>
            <a:off x="4556125" y="3910013"/>
            <a:ext cx="2620963"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ct val="90000"/>
              </a:lnSpc>
              <a:spcBef>
                <a:spcPct val="20000"/>
              </a:spcBef>
            </a:pPr>
            <a:r>
              <a:rPr lang="en-US" altLang="en-US" sz="3200">
                <a:solidFill>
                  <a:schemeClr val="bg1"/>
                </a:solidFill>
                <a:latin typeface="微软雅黑" panose="020B0503020204020204" pitchFamily="34" charset="-122"/>
                <a:ea typeface="微软雅黑" panose="020B0503020204020204" pitchFamily="34" charset="-122"/>
              </a:rPr>
              <a:t>点此添加内容</a:t>
            </a:r>
          </a:p>
        </p:txBody>
      </p:sp>
      <p:cxnSp>
        <p:nvCxnSpPr>
          <p:cNvPr id="113" name="Straight Connector 112"/>
          <p:cNvCxnSpPr/>
          <p:nvPr/>
        </p:nvCxnSpPr>
        <p:spPr>
          <a:xfrm>
            <a:off x="3902075" y="7258050"/>
            <a:ext cx="388302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a:off x="3902075" y="8272463"/>
            <a:ext cx="388302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a:off x="3902075" y="9228138"/>
            <a:ext cx="388302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6" name="Rounded Rectangle 115"/>
          <p:cNvSpPr/>
          <p:nvPr/>
        </p:nvSpPr>
        <p:spPr>
          <a:xfrm>
            <a:off x="3902075" y="10464800"/>
            <a:ext cx="3883025" cy="83343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90000"/>
              </a:lnSpc>
              <a:spcBef>
                <a:spcPct val="20000"/>
              </a:spcBef>
              <a:defRPr/>
            </a:pPr>
            <a:r>
              <a:rPr lang="en-US" sz="3200" noProof="1">
                <a:solidFill>
                  <a:schemeClr val="bg1"/>
                </a:solidFill>
                <a:latin typeface="微软雅黑" panose="020B0503020204020204" pitchFamily="34" charset="-122"/>
                <a:ea typeface="微软雅黑" panose="020B0503020204020204" pitchFamily="34" charset="-122"/>
                <a:cs typeface="Lato Regular"/>
              </a:rPr>
              <a:t>点此添加内容</a:t>
            </a:r>
          </a:p>
        </p:txBody>
      </p:sp>
      <p:sp>
        <p:nvSpPr>
          <p:cNvPr id="36903" name="TextBox 116"/>
          <p:cNvSpPr txBox="1">
            <a:spLocks noChangeArrowheads="1"/>
          </p:cNvSpPr>
          <p:nvPr/>
        </p:nvSpPr>
        <p:spPr bwMode="auto">
          <a:xfrm>
            <a:off x="4702175" y="9601200"/>
            <a:ext cx="23177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id-ID" altLang="en-US" sz="2800">
                <a:solidFill>
                  <a:srgbClr val="7F7F7F"/>
                </a:solidFill>
                <a:latin typeface="微软雅黑" panose="020B0503020204020204" pitchFamily="34" charset="-122"/>
                <a:ea typeface="微软雅黑" panose="020B0503020204020204" pitchFamily="34" charset="-122"/>
              </a:rPr>
              <a:t>点此添加内容</a:t>
            </a:r>
          </a:p>
        </p:txBody>
      </p:sp>
      <p:sp>
        <p:nvSpPr>
          <p:cNvPr id="36904" name="TextBox 117"/>
          <p:cNvSpPr txBox="1">
            <a:spLocks noChangeArrowheads="1"/>
          </p:cNvSpPr>
          <p:nvPr/>
        </p:nvSpPr>
        <p:spPr bwMode="auto">
          <a:xfrm>
            <a:off x="4702175" y="8555038"/>
            <a:ext cx="231775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id-ID" altLang="en-US" sz="2800">
                <a:solidFill>
                  <a:srgbClr val="7F7F7F"/>
                </a:solidFill>
                <a:latin typeface="微软雅黑" panose="020B0503020204020204" pitchFamily="34" charset="-122"/>
                <a:ea typeface="微软雅黑" panose="020B0503020204020204" pitchFamily="34" charset="-122"/>
              </a:rPr>
              <a:t>点此添加内容</a:t>
            </a:r>
          </a:p>
        </p:txBody>
      </p:sp>
      <p:sp>
        <p:nvSpPr>
          <p:cNvPr id="36905" name="TextBox 118"/>
          <p:cNvSpPr txBox="1">
            <a:spLocks noChangeArrowheads="1"/>
          </p:cNvSpPr>
          <p:nvPr/>
        </p:nvSpPr>
        <p:spPr bwMode="auto">
          <a:xfrm>
            <a:off x="4702175" y="7507288"/>
            <a:ext cx="23177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id-ID" altLang="en-US" sz="2800">
                <a:solidFill>
                  <a:srgbClr val="7F7F7F"/>
                </a:solidFill>
                <a:latin typeface="微软雅黑" panose="020B0503020204020204" pitchFamily="34" charset="-122"/>
                <a:ea typeface="微软雅黑" panose="020B0503020204020204" pitchFamily="34" charset="-122"/>
              </a:rPr>
              <a:t>点此添加内容</a:t>
            </a:r>
          </a:p>
        </p:txBody>
      </p:sp>
      <p:sp>
        <p:nvSpPr>
          <p:cNvPr id="36906" name="TextBox 119"/>
          <p:cNvSpPr txBox="1">
            <a:spLocks noChangeArrowheads="1"/>
          </p:cNvSpPr>
          <p:nvPr/>
        </p:nvSpPr>
        <p:spPr bwMode="auto">
          <a:xfrm>
            <a:off x="4702175" y="6459538"/>
            <a:ext cx="23177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id-ID" altLang="en-US" sz="2800">
                <a:solidFill>
                  <a:srgbClr val="7F7F7F"/>
                </a:solidFill>
                <a:latin typeface="微软雅黑" panose="020B0503020204020204" pitchFamily="34" charset="-122"/>
                <a:ea typeface="微软雅黑" panose="020B0503020204020204" pitchFamily="34" charset="-122"/>
              </a:rPr>
              <a:t>点此添加内容</a:t>
            </a:r>
          </a:p>
        </p:txBody>
      </p:sp>
      <p:sp>
        <p:nvSpPr>
          <p:cNvPr id="44" name="矩形 43"/>
          <p:cNvSpPr/>
          <p:nvPr/>
        </p:nvSpPr>
        <p:spPr>
          <a:xfrm>
            <a:off x="0" y="0"/>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
        <p:nvSpPr>
          <p:cNvPr id="45" name="矩形 44"/>
          <p:cNvSpPr/>
          <p:nvPr/>
        </p:nvSpPr>
        <p:spPr>
          <a:xfrm>
            <a:off x="0" y="13154025"/>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Tree>
  </p:cSld>
  <p:clrMapOvr>
    <a:masterClrMapping/>
  </p:clrMapOvr>
  <p:transition advTm="2000">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1"/>
          <p:cNvSpPr>
            <a:spLocks noChangeArrowheads="1"/>
          </p:cNvSpPr>
          <p:nvPr/>
        </p:nvSpPr>
        <p:spPr bwMode="auto">
          <a:xfrm>
            <a:off x="1704975" y="1312863"/>
            <a:ext cx="1430338"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r>
              <a:rPr lang="en-US" altLang="en-US" sz="5800">
                <a:solidFill>
                  <a:schemeClr val="tx2"/>
                </a:solidFill>
                <a:latin typeface="微软雅黑" panose="020B0503020204020204" pitchFamily="34" charset="-122"/>
                <a:ea typeface="微软雅黑" panose="020B0503020204020204" pitchFamily="34" charset="-122"/>
                <a:sym typeface="Bebas Neue" charset="0"/>
              </a:rPr>
              <a:t>SEO</a:t>
            </a:r>
          </a:p>
        </p:txBody>
      </p:sp>
      <p:sp>
        <p:nvSpPr>
          <p:cNvPr id="90" name="Rectangle 89"/>
          <p:cNvSpPr/>
          <p:nvPr/>
        </p:nvSpPr>
        <p:spPr>
          <a:xfrm>
            <a:off x="1746250" y="2205038"/>
            <a:ext cx="1063625" cy="57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endParaRPr>
          </a:p>
        </p:txBody>
      </p:sp>
      <p:sp>
        <p:nvSpPr>
          <p:cNvPr id="38916" name="TextBox 39"/>
          <p:cNvSpPr txBox="1">
            <a:spLocks noChangeArrowheads="1"/>
          </p:cNvSpPr>
          <p:nvPr/>
        </p:nvSpPr>
        <p:spPr bwMode="auto">
          <a:xfrm>
            <a:off x="1746250" y="4749800"/>
            <a:ext cx="10445750"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738"/>
              </a:lnSpc>
            </a:pPr>
            <a:r>
              <a:rPr lang="en-US" altLang="en-US" sz="2700" b="1">
                <a:latin typeface="微软雅黑" panose="020B0503020204020204" pitchFamily="34" charset="-122"/>
                <a:ea typeface="微软雅黑" panose="020B0503020204020204" pitchFamily="34" charset="-122"/>
              </a:rPr>
              <a:t>点此添加内容</a:t>
            </a:r>
            <a:r>
              <a:rPr lang="en-US" altLang="en-US" sz="27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38917" name="TextBox 40"/>
          <p:cNvSpPr txBox="1">
            <a:spLocks noChangeArrowheads="1"/>
          </p:cNvSpPr>
          <p:nvPr/>
        </p:nvSpPr>
        <p:spPr bwMode="auto">
          <a:xfrm>
            <a:off x="1746250" y="9947275"/>
            <a:ext cx="10445750" cy="95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738"/>
              </a:lnSpc>
            </a:pPr>
            <a:r>
              <a:rPr lang="en-US" altLang="en-US" sz="2700" b="1">
                <a:latin typeface="微软雅黑" panose="020B0503020204020204" pitchFamily="34" charset="-122"/>
                <a:ea typeface="微软雅黑" panose="020B0503020204020204" pitchFamily="34" charset="-122"/>
              </a:rPr>
              <a:t>点此添加内容</a:t>
            </a:r>
            <a:r>
              <a:rPr lang="en-US" altLang="en-US" sz="27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44" name="Oval 43"/>
          <p:cNvSpPr/>
          <p:nvPr/>
        </p:nvSpPr>
        <p:spPr>
          <a:xfrm>
            <a:off x="2651125" y="7270750"/>
            <a:ext cx="1152525" cy="1154113"/>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endParaRPr>
          </a:p>
        </p:txBody>
      </p:sp>
      <p:sp>
        <p:nvSpPr>
          <p:cNvPr id="38919" name="TextBox 45"/>
          <p:cNvSpPr txBox="1">
            <a:spLocks noChangeArrowheads="1"/>
          </p:cNvSpPr>
          <p:nvPr/>
        </p:nvSpPr>
        <p:spPr bwMode="auto">
          <a:xfrm>
            <a:off x="2919413" y="8647113"/>
            <a:ext cx="615950"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738"/>
              </a:lnSpc>
              <a:spcAft>
                <a:spcPts val="3200"/>
              </a:spcAft>
            </a:pPr>
            <a:r>
              <a:rPr lang="zh-CN" altLang="en-US" sz="2400">
                <a:latin typeface="微软雅黑" panose="020B0503020204020204" pitchFamily="34" charset="-122"/>
                <a:ea typeface="微软雅黑" panose="020B0503020204020204" pitchFamily="34" charset="-122"/>
              </a:rPr>
              <a:t>分析</a:t>
            </a:r>
          </a:p>
        </p:txBody>
      </p:sp>
      <p:sp>
        <p:nvSpPr>
          <p:cNvPr id="50" name="Oval 49"/>
          <p:cNvSpPr/>
          <p:nvPr/>
        </p:nvSpPr>
        <p:spPr>
          <a:xfrm>
            <a:off x="5830888" y="7270750"/>
            <a:ext cx="1154112" cy="1154113"/>
          </a:xfrm>
          <a:prstGeom prst="ellipse">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endParaRPr>
          </a:p>
        </p:txBody>
      </p:sp>
      <p:sp>
        <p:nvSpPr>
          <p:cNvPr id="38921" name="TextBox 50"/>
          <p:cNvSpPr txBox="1">
            <a:spLocks noChangeArrowheads="1"/>
          </p:cNvSpPr>
          <p:nvPr/>
        </p:nvSpPr>
        <p:spPr bwMode="auto">
          <a:xfrm>
            <a:off x="5484813" y="8647113"/>
            <a:ext cx="1846262"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738"/>
              </a:lnSpc>
              <a:spcAft>
                <a:spcPts val="3200"/>
              </a:spcAft>
            </a:pPr>
            <a:r>
              <a:rPr lang="zh-CN" altLang="en-US" sz="2400">
                <a:latin typeface="微软雅黑" panose="020B0503020204020204" pitchFamily="34" charset="-122"/>
                <a:ea typeface="微软雅黑" panose="020B0503020204020204" pitchFamily="34" charset="-122"/>
              </a:rPr>
              <a:t>市场营销人员</a:t>
            </a:r>
          </a:p>
        </p:txBody>
      </p:sp>
      <p:sp>
        <p:nvSpPr>
          <p:cNvPr id="54" name="Oval 53"/>
          <p:cNvSpPr/>
          <p:nvPr/>
        </p:nvSpPr>
        <p:spPr>
          <a:xfrm>
            <a:off x="9012238" y="7270750"/>
            <a:ext cx="1152525" cy="1154113"/>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endParaRPr>
          </a:p>
        </p:txBody>
      </p:sp>
      <p:sp>
        <p:nvSpPr>
          <p:cNvPr id="38923" name="TextBox 54"/>
          <p:cNvSpPr txBox="1">
            <a:spLocks noChangeArrowheads="1"/>
          </p:cNvSpPr>
          <p:nvPr/>
        </p:nvSpPr>
        <p:spPr bwMode="auto">
          <a:xfrm>
            <a:off x="9124950" y="8647113"/>
            <a:ext cx="925513"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738"/>
              </a:lnSpc>
              <a:spcAft>
                <a:spcPts val="3200"/>
              </a:spcAft>
            </a:pPr>
            <a:r>
              <a:rPr lang="en-US" altLang="en-US" sz="2400">
                <a:latin typeface="微软雅黑" panose="020B0503020204020204" pitchFamily="34" charset="-122"/>
                <a:ea typeface="微软雅黑" panose="020B0503020204020204" pitchFamily="34" charset="-122"/>
              </a:rPr>
              <a:t>E-mail</a:t>
            </a:r>
          </a:p>
        </p:txBody>
      </p:sp>
      <p:sp>
        <p:nvSpPr>
          <p:cNvPr id="38924" name="TextBox 59"/>
          <p:cNvSpPr txBox="1">
            <a:spLocks noChangeArrowheads="1"/>
          </p:cNvSpPr>
          <p:nvPr/>
        </p:nvSpPr>
        <p:spPr bwMode="auto">
          <a:xfrm>
            <a:off x="1733550" y="4054475"/>
            <a:ext cx="1647825" cy="47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738"/>
              </a:lnSpc>
              <a:spcAft>
                <a:spcPts val="3200"/>
              </a:spcAft>
            </a:pPr>
            <a:r>
              <a:rPr lang="zh-CN" altLang="en-US" sz="3200">
                <a:latin typeface="微软雅黑" panose="020B0503020204020204" pitchFamily="34" charset="-122"/>
                <a:ea typeface="微软雅黑" panose="020B0503020204020204" pitchFamily="34" charset="-122"/>
              </a:rPr>
              <a:t>描述分析</a:t>
            </a:r>
          </a:p>
        </p:txBody>
      </p:sp>
      <p:grpSp>
        <p:nvGrpSpPr>
          <p:cNvPr id="38925" name="Group 60"/>
          <p:cNvGrpSpPr>
            <a:grpSpLocks/>
          </p:cNvGrpSpPr>
          <p:nvPr/>
        </p:nvGrpSpPr>
        <p:grpSpPr bwMode="auto">
          <a:xfrm>
            <a:off x="6103938" y="7562850"/>
            <a:ext cx="611187" cy="609600"/>
            <a:chOff x="7540968" y="3606241"/>
            <a:chExt cx="953418" cy="953608"/>
          </a:xfrm>
        </p:grpSpPr>
        <p:sp>
          <p:nvSpPr>
            <p:cNvPr id="39017" name="Freeform 350"/>
            <p:cNvSpPr>
              <a:spLocks noChangeArrowheads="1"/>
            </p:cNvSpPr>
            <p:nvPr/>
          </p:nvSpPr>
          <p:spPr bwMode="auto">
            <a:xfrm>
              <a:off x="7540968" y="3606243"/>
              <a:ext cx="349585" cy="349654"/>
            </a:xfrm>
            <a:custGeom>
              <a:avLst/>
              <a:gdLst>
                <a:gd name="T0" fmla="*/ 173707 w 483"/>
                <a:gd name="T1" fmla="*/ 348930 h 483"/>
                <a:gd name="T2" fmla="*/ 173707 w 483"/>
                <a:gd name="T3" fmla="*/ 348930 h 483"/>
                <a:gd name="T4" fmla="*/ 0 w 483"/>
                <a:gd name="T5" fmla="*/ 173741 h 483"/>
                <a:gd name="T6" fmla="*/ 173707 w 483"/>
                <a:gd name="T7" fmla="*/ 0 h 483"/>
                <a:gd name="T8" fmla="*/ 348861 w 483"/>
                <a:gd name="T9" fmla="*/ 173741 h 48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3" h="483">
                  <a:moveTo>
                    <a:pt x="240" y="482"/>
                  </a:moveTo>
                  <a:lnTo>
                    <a:pt x="240" y="482"/>
                  </a:lnTo>
                  <a:cubicBezTo>
                    <a:pt x="110" y="482"/>
                    <a:pt x="0" y="381"/>
                    <a:pt x="0" y="240"/>
                  </a:cubicBezTo>
                  <a:cubicBezTo>
                    <a:pt x="0" y="110"/>
                    <a:pt x="110" y="0"/>
                    <a:pt x="240" y="0"/>
                  </a:cubicBezTo>
                  <a:cubicBezTo>
                    <a:pt x="370" y="0"/>
                    <a:pt x="482" y="110"/>
                    <a:pt x="482" y="240"/>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9018" name="Freeform 351"/>
            <p:cNvSpPr>
              <a:spLocks noChangeArrowheads="1"/>
            </p:cNvSpPr>
            <p:nvPr/>
          </p:nvSpPr>
          <p:spPr bwMode="auto">
            <a:xfrm>
              <a:off x="8147973" y="3606241"/>
              <a:ext cx="346408" cy="349654"/>
            </a:xfrm>
            <a:custGeom>
              <a:avLst/>
              <a:gdLst>
                <a:gd name="T0" fmla="*/ 173923 w 482"/>
                <a:gd name="T1" fmla="*/ 348930 h 483"/>
                <a:gd name="T2" fmla="*/ 173923 w 482"/>
                <a:gd name="T3" fmla="*/ 348930 h 483"/>
                <a:gd name="T4" fmla="*/ 345689 w 482"/>
                <a:gd name="T5" fmla="*/ 173741 h 483"/>
                <a:gd name="T6" fmla="*/ 173923 w 482"/>
                <a:gd name="T7" fmla="*/ 0 h 483"/>
                <a:gd name="T8" fmla="*/ 0 w 482"/>
                <a:gd name="T9" fmla="*/ 173741 h 48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2" h="483">
                  <a:moveTo>
                    <a:pt x="242" y="482"/>
                  </a:moveTo>
                  <a:lnTo>
                    <a:pt x="242" y="482"/>
                  </a:lnTo>
                  <a:cubicBezTo>
                    <a:pt x="372" y="482"/>
                    <a:pt x="481" y="381"/>
                    <a:pt x="481" y="240"/>
                  </a:cubicBezTo>
                  <a:cubicBezTo>
                    <a:pt x="481" y="110"/>
                    <a:pt x="372" y="0"/>
                    <a:pt x="242" y="0"/>
                  </a:cubicBezTo>
                  <a:cubicBezTo>
                    <a:pt x="110" y="0"/>
                    <a:pt x="0" y="110"/>
                    <a:pt x="0" y="240"/>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9019" name="Freeform 352"/>
            <p:cNvSpPr>
              <a:spLocks noChangeArrowheads="1"/>
            </p:cNvSpPr>
            <p:nvPr/>
          </p:nvSpPr>
          <p:spPr bwMode="auto">
            <a:xfrm>
              <a:off x="7540968" y="4213372"/>
              <a:ext cx="349585" cy="346476"/>
            </a:xfrm>
            <a:custGeom>
              <a:avLst/>
              <a:gdLst>
                <a:gd name="T0" fmla="*/ 173707 w 483"/>
                <a:gd name="T1" fmla="*/ 0 h 482"/>
                <a:gd name="T2" fmla="*/ 173707 w 483"/>
                <a:gd name="T3" fmla="*/ 0 h 482"/>
                <a:gd name="T4" fmla="*/ 0 w 483"/>
                <a:gd name="T5" fmla="*/ 172519 h 482"/>
                <a:gd name="T6" fmla="*/ 173707 w 483"/>
                <a:gd name="T7" fmla="*/ 345757 h 482"/>
                <a:gd name="T8" fmla="*/ 348861 w 483"/>
                <a:gd name="T9" fmla="*/ 172519 h 4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3" h="482">
                  <a:moveTo>
                    <a:pt x="240" y="0"/>
                  </a:moveTo>
                  <a:lnTo>
                    <a:pt x="240" y="0"/>
                  </a:lnTo>
                  <a:cubicBezTo>
                    <a:pt x="110" y="0"/>
                    <a:pt x="0" y="110"/>
                    <a:pt x="0" y="240"/>
                  </a:cubicBezTo>
                  <a:cubicBezTo>
                    <a:pt x="0" y="381"/>
                    <a:pt x="110" y="481"/>
                    <a:pt x="240" y="481"/>
                  </a:cubicBezTo>
                  <a:cubicBezTo>
                    <a:pt x="370" y="481"/>
                    <a:pt x="482" y="381"/>
                    <a:pt x="482" y="240"/>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9020" name="Freeform 353"/>
            <p:cNvSpPr>
              <a:spLocks noChangeArrowheads="1"/>
            </p:cNvSpPr>
            <p:nvPr/>
          </p:nvSpPr>
          <p:spPr bwMode="auto">
            <a:xfrm>
              <a:off x="8147978" y="4213373"/>
              <a:ext cx="346408" cy="346476"/>
            </a:xfrm>
            <a:custGeom>
              <a:avLst/>
              <a:gdLst>
                <a:gd name="T0" fmla="*/ 173923 w 482"/>
                <a:gd name="T1" fmla="*/ 0 h 482"/>
                <a:gd name="T2" fmla="*/ 173923 w 482"/>
                <a:gd name="T3" fmla="*/ 0 h 482"/>
                <a:gd name="T4" fmla="*/ 345689 w 482"/>
                <a:gd name="T5" fmla="*/ 172519 h 482"/>
                <a:gd name="T6" fmla="*/ 173923 w 482"/>
                <a:gd name="T7" fmla="*/ 345757 h 482"/>
                <a:gd name="T8" fmla="*/ 0 w 482"/>
                <a:gd name="T9" fmla="*/ 172519 h 4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2" h="482">
                  <a:moveTo>
                    <a:pt x="242" y="0"/>
                  </a:moveTo>
                  <a:lnTo>
                    <a:pt x="242" y="0"/>
                  </a:lnTo>
                  <a:cubicBezTo>
                    <a:pt x="372" y="0"/>
                    <a:pt x="481" y="110"/>
                    <a:pt x="481" y="240"/>
                  </a:cubicBezTo>
                  <a:cubicBezTo>
                    <a:pt x="481" y="381"/>
                    <a:pt x="372" y="481"/>
                    <a:pt x="242" y="481"/>
                  </a:cubicBezTo>
                  <a:cubicBezTo>
                    <a:pt x="110" y="481"/>
                    <a:pt x="0" y="381"/>
                    <a:pt x="0" y="240"/>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9021" name="Freeform 354"/>
            <p:cNvSpPr>
              <a:spLocks noChangeArrowheads="1"/>
            </p:cNvSpPr>
            <p:nvPr/>
          </p:nvSpPr>
          <p:spPr bwMode="auto">
            <a:xfrm>
              <a:off x="7887379" y="3781069"/>
              <a:ext cx="3180" cy="607127"/>
            </a:xfrm>
            <a:custGeom>
              <a:avLst/>
              <a:gdLst>
                <a:gd name="T0" fmla="*/ 0 w 1"/>
                <a:gd name="T1" fmla="*/ 606407 h 843"/>
                <a:gd name="T2" fmla="*/ 0 w 1"/>
                <a:gd name="T3" fmla="*/ 433559 h 843"/>
                <a:gd name="T4" fmla="*/ 0 w 1"/>
                <a:gd name="T5" fmla="*/ 174288 h 843"/>
                <a:gd name="T6" fmla="*/ 0 w 1"/>
                <a:gd name="T7" fmla="*/ 0 h 84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843">
                  <a:moveTo>
                    <a:pt x="0" y="842"/>
                  </a:moveTo>
                  <a:lnTo>
                    <a:pt x="0" y="602"/>
                  </a:lnTo>
                  <a:lnTo>
                    <a:pt x="0" y="242"/>
                  </a:lnTo>
                  <a:lnTo>
                    <a:pt x="0" y="0"/>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9022" name="Freeform 355"/>
            <p:cNvSpPr>
              <a:spLocks noChangeArrowheads="1"/>
            </p:cNvSpPr>
            <p:nvPr/>
          </p:nvSpPr>
          <p:spPr bwMode="auto">
            <a:xfrm>
              <a:off x="8147978" y="3781067"/>
              <a:ext cx="3180" cy="607127"/>
            </a:xfrm>
            <a:custGeom>
              <a:avLst/>
              <a:gdLst>
                <a:gd name="T0" fmla="*/ 0 w 1"/>
                <a:gd name="T1" fmla="*/ 0 h 843"/>
                <a:gd name="T2" fmla="*/ 0 w 1"/>
                <a:gd name="T3" fmla="*/ 174288 h 843"/>
                <a:gd name="T4" fmla="*/ 0 w 1"/>
                <a:gd name="T5" fmla="*/ 433559 h 843"/>
                <a:gd name="T6" fmla="*/ 0 w 1"/>
                <a:gd name="T7" fmla="*/ 606407 h 84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843">
                  <a:moveTo>
                    <a:pt x="0" y="0"/>
                  </a:moveTo>
                  <a:lnTo>
                    <a:pt x="0" y="242"/>
                  </a:lnTo>
                  <a:lnTo>
                    <a:pt x="0" y="602"/>
                  </a:lnTo>
                  <a:lnTo>
                    <a:pt x="0" y="842"/>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9023" name="Freeform 356"/>
            <p:cNvSpPr>
              <a:spLocks noChangeArrowheads="1"/>
            </p:cNvSpPr>
            <p:nvPr/>
          </p:nvSpPr>
          <p:spPr bwMode="auto">
            <a:xfrm>
              <a:off x="7712590" y="3955899"/>
              <a:ext cx="610184" cy="3180"/>
            </a:xfrm>
            <a:custGeom>
              <a:avLst/>
              <a:gdLst>
                <a:gd name="T0" fmla="*/ 0 w 845"/>
                <a:gd name="T1" fmla="*/ 0 h 1"/>
                <a:gd name="T2" fmla="*/ 174751 w 845"/>
                <a:gd name="T3" fmla="*/ 0 h 1"/>
                <a:gd name="T4" fmla="*/ 434711 w 845"/>
                <a:gd name="T5" fmla="*/ 0 h 1"/>
                <a:gd name="T6" fmla="*/ 609462 w 845"/>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45" h="1">
                  <a:moveTo>
                    <a:pt x="0" y="0"/>
                  </a:moveTo>
                  <a:lnTo>
                    <a:pt x="242" y="0"/>
                  </a:lnTo>
                  <a:lnTo>
                    <a:pt x="602" y="0"/>
                  </a:lnTo>
                  <a:lnTo>
                    <a:pt x="844" y="0"/>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9024" name="Freeform 357"/>
            <p:cNvSpPr>
              <a:spLocks noChangeArrowheads="1"/>
            </p:cNvSpPr>
            <p:nvPr/>
          </p:nvSpPr>
          <p:spPr bwMode="auto">
            <a:xfrm>
              <a:off x="7712596" y="4212806"/>
              <a:ext cx="610184" cy="3177"/>
            </a:xfrm>
            <a:custGeom>
              <a:avLst/>
              <a:gdLst>
                <a:gd name="T0" fmla="*/ 609462 w 845"/>
                <a:gd name="T1" fmla="*/ 0 h 1"/>
                <a:gd name="T2" fmla="*/ 434711 w 845"/>
                <a:gd name="T3" fmla="*/ 0 h 1"/>
                <a:gd name="T4" fmla="*/ 174751 w 845"/>
                <a:gd name="T5" fmla="*/ 0 h 1"/>
                <a:gd name="T6" fmla="*/ 0 w 845"/>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45" h="1">
                  <a:moveTo>
                    <a:pt x="844" y="0"/>
                  </a:moveTo>
                  <a:lnTo>
                    <a:pt x="602" y="0"/>
                  </a:lnTo>
                  <a:lnTo>
                    <a:pt x="242" y="0"/>
                  </a:lnTo>
                  <a:lnTo>
                    <a:pt x="0" y="0"/>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38926" name="Group 69"/>
          <p:cNvGrpSpPr>
            <a:grpSpLocks/>
          </p:cNvGrpSpPr>
          <p:nvPr/>
        </p:nvGrpSpPr>
        <p:grpSpPr bwMode="auto">
          <a:xfrm>
            <a:off x="9269413" y="7559675"/>
            <a:ext cx="617537" cy="611188"/>
            <a:chOff x="15870634" y="5693858"/>
            <a:chExt cx="962967" cy="953477"/>
          </a:xfrm>
        </p:grpSpPr>
        <p:sp>
          <p:nvSpPr>
            <p:cNvPr id="39013" name="Freeform 408"/>
            <p:cNvSpPr>
              <a:spLocks noChangeArrowheads="1"/>
            </p:cNvSpPr>
            <p:nvPr/>
          </p:nvSpPr>
          <p:spPr bwMode="auto">
            <a:xfrm>
              <a:off x="15870634" y="5693861"/>
              <a:ext cx="959770" cy="953474"/>
            </a:xfrm>
            <a:custGeom>
              <a:avLst/>
              <a:gdLst>
                <a:gd name="T0" fmla="*/ 959050 w 1333"/>
                <a:gd name="T1" fmla="*/ 0 h 1324"/>
                <a:gd name="T2" fmla="*/ 605526 w 1333"/>
                <a:gd name="T3" fmla="*/ 952754 h 1324"/>
                <a:gd name="T4" fmla="*/ 0 w 1333"/>
                <a:gd name="T5" fmla="*/ 344950 h 1324"/>
                <a:gd name="T6" fmla="*/ 959050 w 1333"/>
                <a:gd name="T7" fmla="*/ 0 h 132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33" h="1324">
                  <a:moveTo>
                    <a:pt x="1332" y="0"/>
                  </a:moveTo>
                  <a:lnTo>
                    <a:pt x="841" y="1323"/>
                  </a:lnTo>
                  <a:lnTo>
                    <a:pt x="0" y="479"/>
                  </a:lnTo>
                  <a:lnTo>
                    <a:pt x="1332" y="0"/>
                  </a:lnTo>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9014" name="Line 409"/>
            <p:cNvSpPr>
              <a:spLocks noChangeShapeType="1"/>
            </p:cNvSpPr>
            <p:nvPr/>
          </p:nvSpPr>
          <p:spPr bwMode="auto">
            <a:xfrm flipH="1">
              <a:off x="16083581" y="5693858"/>
              <a:ext cx="750020" cy="562549"/>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9015" name="Line 410"/>
            <p:cNvSpPr>
              <a:spLocks noChangeShapeType="1"/>
            </p:cNvSpPr>
            <p:nvPr/>
          </p:nvSpPr>
          <p:spPr bwMode="auto">
            <a:xfrm>
              <a:off x="16086756" y="6256410"/>
              <a:ext cx="3180" cy="346430"/>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9016" name="Line 411"/>
            <p:cNvSpPr>
              <a:spLocks noChangeShapeType="1"/>
            </p:cNvSpPr>
            <p:nvPr/>
          </p:nvSpPr>
          <p:spPr bwMode="auto">
            <a:xfrm flipH="1">
              <a:off x="16083579" y="6412160"/>
              <a:ext cx="165258" cy="193872"/>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38927" name="Group 74"/>
          <p:cNvGrpSpPr>
            <a:grpSpLocks/>
          </p:cNvGrpSpPr>
          <p:nvPr/>
        </p:nvGrpSpPr>
        <p:grpSpPr bwMode="auto">
          <a:xfrm>
            <a:off x="2930525" y="7537450"/>
            <a:ext cx="615950" cy="611188"/>
            <a:chOff x="5452996" y="7776683"/>
            <a:chExt cx="962952" cy="953608"/>
          </a:xfrm>
        </p:grpSpPr>
        <p:sp>
          <p:nvSpPr>
            <p:cNvPr id="39008" name="Freeform 443"/>
            <p:cNvSpPr>
              <a:spLocks noChangeArrowheads="1"/>
            </p:cNvSpPr>
            <p:nvPr/>
          </p:nvSpPr>
          <p:spPr bwMode="auto">
            <a:xfrm>
              <a:off x="5805761" y="7776683"/>
              <a:ext cx="254244" cy="346477"/>
            </a:xfrm>
            <a:custGeom>
              <a:avLst/>
              <a:gdLst>
                <a:gd name="T0" fmla="*/ 0 w 352"/>
                <a:gd name="T1" fmla="*/ 345758 h 482"/>
                <a:gd name="T2" fmla="*/ 130011 w 352"/>
                <a:gd name="T3" fmla="*/ 0 h 482"/>
                <a:gd name="T4" fmla="*/ 253522 w 352"/>
                <a:gd name="T5" fmla="*/ 345758 h 482"/>
                <a:gd name="T6" fmla="*/ 0 60000 65536"/>
                <a:gd name="T7" fmla="*/ 0 60000 65536"/>
                <a:gd name="T8" fmla="*/ 0 60000 65536"/>
              </a:gdLst>
              <a:ahLst/>
              <a:cxnLst>
                <a:cxn ang="T6">
                  <a:pos x="T0" y="T1"/>
                </a:cxn>
                <a:cxn ang="T7">
                  <a:pos x="T2" y="T3"/>
                </a:cxn>
                <a:cxn ang="T8">
                  <a:pos x="T4" y="T5"/>
                </a:cxn>
              </a:cxnLst>
              <a:rect l="0" t="0" r="r" b="b"/>
              <a:pathLst>
                <a:path w="352" h="482">
                  <a:moveTo>
                    <a:pt x="0" y="481"/>
                  </a:moveTo>
                  <a:lnTo>
                    <a:pt x="180" y="0"/>
                  </a:lnTo>
                  <a:lnTo>
                    <a:pt x="351" y="481"/>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9009" name="Freeform 444"/>
            <p:cNvSpPr>
              <a:spLocks noChangeArrowheads="1"/>
            </p:cNvSpPr>
            <p:nvPr/>
          </p:nvSpPr>
          <p:spPr bwMode="auto">
            <a:xfrm>
              <a:off x="5936058" y="8326596"/>
              <a:ext cx="346407" cy="403693"/>
            </a:xfrm>
            <a:custGeom>
              <a:avLst/>
              <a:gdLst>
                <a:gd name="T0" fmla="*/ 194764 w 482"/>
                <a:gd name="T1" fmla="*/ 0 h 562"/>
                <a:gd name="T2" fmla="*/ 345688 w 482"/>
                <a:gd name="T3" fmla="*/ 402975 h 562"/>
                <a:gd name="T4" fmla="*/ 0 w 482"/>
                <a:gd name="T5" fmla="*/ 150846 h 562"/>
                <a:gd name="T6" fmla="*/ 0 60000 65536"/>
                <a:gd name="T7" fmla="*/ 0 60000 65536"/>
                <a:gd name="T8" fmla="*/ 0 60000 65536"/>
              </a:gdLst>
              <a:ahLst/>
              <a:cxnLst>
                <a:cxn ang="T6">
                  <a:pos x="T0" y="T1"/>
                </a:cxn>
                <a:cxn ang="T7">
                  <a:pos x="T2" y="T3"/>
                </a:cxn>
                <a:cxn ang="T8">
                  <a:pos x="T4" y="T5"/>
                </a:cxn>
              </a:cxnLst>
              <a:rect l="0" t="0" r="r" b="b"/>
              <a:pathLst>
                <a:path w="482" h="562">
                  <a:moveTo>
                    <a:pt x="271" y="0"/>
                  </a:moveTo>
                  <a:lnTo>
                    <a:pt x="481" y="561"/>
                  </a:lnTo>
                  <a:lnTo>
                    <a:pt x="0" y="210"/>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9010" name="Freeform 445"/>
            <p:cNvSpPr>
              <a:spLocks noChangeArrowheads="1"/>
            </p:cNvSpPr>
            <p:nvPr/>
          </p:nvSpPr>
          <p:spPr bwMode="auto">
            <a:xfrm>
              <a:off x="6066363" y="8123161"/>
              <a:ext cx="349585" cy="203436"/>
            </a:xfrm>
            <a:custGeom>
              <a:avLst/>
              <a:gdLst>
                <a:gd name="T0" fmla="*/ 0 w 483"/>
                <a:gd name="T1" fmla="*/ 0 h 282"/>
                <a:gd name="T2" fmla="*/ 348861 w 483"/>
                <a:gd name="T3" fmla="*/ 0 h 282"/>
                <a:gd name="T4" fmla="*/ 65864 w 483"/>
                <a:gd name="T5" fmla="*/ 202715 h 282"/>
                <a:gd name="T6" fmla="*/ 0 60000 65536"/>
                <a:gd name="T7" fmla="*/ 0 60000 65536"/>
                <a:gd name="T8" fmla="*/ 0 60000 65536"/>
              </a:gdLst>
              <a:ahLst/>
              <a:cxnLst>
                <a:cxn ang="T6">
                  <a:pos x="T0" y="T1"/>
                </a:cxn>
                <a:cxn ang="T7">
                  <a:pos x="T2" y="T3"/>
                </a:cxn>
                <a:cxn ang="T8">
                  <a:pos x="T4" y="T5"/>
                </a:cxn>
              </a:cxnLst>
              <a:rect l="0" t="0" r="r" b="b"/>
              <a:pathLst>
                <a:path w="483" h="282">
                  <a:moveTo>
                    <a:pt x="0" y="0"/>
                  </a:moveTo>
                  <a:lnTo>
                    <a:pt x="482" y="0"/>
                  </a:lnTo>
                  <a:lnTo>
                    <a:pt x="91" y="281"/>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9011" name="Freeform 446"/>
            <p:cNvSpPr>
              <a:spLocks noChangeArrowheads="1"/>
            </p:cNvSpPr>
            <p:nvPr/>
          </p:nvSpPr>
          <p:spPr bwMode="auto">
            <a:xfrm>
              <a:off x="5452996" y="8123162"/>
              <a:ext cx="483064" cy="607129"/>
            </a:xfrm>
            <a:custGeom>
              <a:avLst/>
              <a:gdLst>
                <a:gd name="T0" fmla="*/ 482345 w 672"/>
                <a:gd name="T1" fmla="*/ 353618 h 843"/>
                <a:gd name="T2" fmla="*/ 130111 w 672"/>
                <a:gd name="T3" fmla="*/ 606409 h 843"/>
                <a:gd name="T4" fmla="*/ 280350 w 672"/>
                <a:gd name="T5" fmla="*/ 202376 h 843"/>
                <a:gd name="T6" fmla="*/ 0 w 672"/>
                <a:gd name="T7" fmla="*/ 0 h 843"/>
                <a:gd name="T8" fmla="*/ 352953 w 672"/>
                <a:gd name="T9" fmla="*/ 0 h 8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2" h="843">
                  <a:moveTo>
                    <a:pt x="671" y="491"/>
                  </a:moveTo>
                  <a:lnTo>
                    <a:pt x="181" y="842"/>
                  </a:lnTo>
                  <a:lnTo>
                    <a:pt x="390" y="281"/>
                  </a:lnTo>
                  <a:lnTo>
                    <a:pt x="0" y="0"/>
                  </a:lnTo>
                  <a:lnTo>
                    <a:pt x="491" y="0"/>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9012" name="Line 447"/>
            <p:cNvSpPr>
              <a:spLocks noChangeShapeType="1"/>
            </p:cNvSpPr>
            <p:nvPr/>
          </p:nvSpPr>
          <p:spPr bwMode="auto">
            <a:xfrm flipH="1">
              <a:off x="6066365" y="8122062"/>
              <a:ext cx="136655" cy="3177"/>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8928" name="Freeform 607"/>
          <p:cNvSpPr>
            <a:spLocks noChangeArrowheads="1"/>
          </p:cNvSpPr>
          <p:nvPr/>
        </p:nvSpPr>
        <p:spPr bwMode="auto">
          <a:xfrm>
            <a:off x="21772563" y="10285413"/>
            <a:ext cx="260350" cy="261937"/>
          </a:xfrm>
          <a:custGeom>
            <a:avLst/>
            <a:gdLst>
              <a:gd name="T0" fmla="*/ 217967 w 86"/>
              <a:gd name="T1" fmla="*/ 261937 h 86"/>
              <a:gd name="T2" fmla="*/ 0 w 86"/>
              <a:gd name="T3" fmla="*/ 54824 h 86"/>
              <a:gd name="T4" fmla="*/ 54492 w 86"/>
              <a:gd name="T5" fmla="*/ 0 h 86"/>
              <a:gd name="T6" fmla="*/ 260350 w 86"/>
              <a:gd name="T7" fmla="*/ 219296 h 86"/>
              <a:gd name="T8" fmla="*/ 217967 w 86"/>
              <a:gd name="T9" fmla="*/ 261937 h 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6" h="86">
                <a:moveTo>
                  <a:pt x="72" y="86"/>
                </a:moveTo>
                <a:lnTo>
                  <a:pt x="0" y="18"/>
                </a:lnTo>
                <a:lnTo>
                  <a:pt x="18" y="0"/>
                </a:lnTo>
                <a:lnTo>
                  <a:pt x="86" y="72"/>
                </a:lnTo>
                <a:lnTo>
                  <a:pt x="72" y="86"/>
                </a:lnTo>
                <a:close/>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grpSp>
        <p:nvGrpSpPr>
          <p:cNvPr id="38929" name="Group 35"/>
          <p:cNvGrpSpPr>
            <a:grpSpLocks/>
          </p:cNvGrpSpPr>
          <p:nvPr/>
        </p:nvGrpSpPr>
        <p:grpSpPr bwMode="auto">
          <a:xfrm>
            <a:off x="14563725" y="4413250"/>
            <a:ext cx="7073900" cy="6811963"/>
            <a:chOff x="3200451" y="1228390"/>
            <a:chExt cx="2852766" cy="2746159"/>
          </a:xfrm>
        </p:grpSpPr>
        <p:sp>
          <p:nvSpPr>
            <p:cNvPr id="230" name="Freeform 475"/>
            <p:cNvSpPr/>
            <p:nvPr/>
          </p:nvSpPr>
          <p:spPr bwMode="auto">
            <a:xfrm>
              <a:off x="3872029" y="1364706"/>
              <a:ext cx="162613" cy="163835"/>
            </a:xfrm>
            <a:custGeom>
              <a:avLst/>
              <a:gdLst>
                <a:gd name="T0" fmla="*/ 18 w 37"/>
                <a:gd name="T1" fmla="*/ 37 h 37"/>
                <a:gd name="T2" fmla="*/ 19 w 37"/>
                <a:gd name="T3" fmla="*/ 37 h 37"/>
                <a:gd name="T4" fmla="*/ 37 w 37"/>
                <a:gd name="T5" fmla="*/ 18 h 37"/>
                <a:gd name="T6" fmla="*/ 23 w 37"/>
                <a:gd name="T7" fmla="*/ 0 h 37"/>
                <a:gd name="T8" fmla="*/ 1 w 37"/>
                <a:gd name="T9" fmla="*/ 12 h 37"/>
                <a:gd name="T10" fmla="*/ 0 w 37"/>
                <a:gd name="T11" fmla="*/ 18 h 37"/>
                <a:gd name="T12" fmla="*/ 10 w 37"/>
                <a:gd name="T13" fmla="*/ 24 h 37"/>
                <a:gd name="T14" fmla="*/ 18 w 37"/>
                <a:gd name="T15" fmla="*/ 37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18" y="37"/>
                  </a:moveTo>
                  <a:cubicBezTo>
                    <a:pt x="18" y="37"/>
                    <a:pt x="18" y="37"/>
                    <a:pt x="19" y="37"/>
                  </a:cubicBezTo>
                  <a:cubicBezTo>
                    <a:pt x="29" y="37"/>
                    <a:pt x="37" y="29"/>
                    <a:pt x="37" y="18"/>
                  </a:cubicBezTo>
                  <a:cubicBezTo>
                    <a:pt x="37" y="10"/>
                    <a:pt x="31" y="2"/>
                    <a:pt x="23" y="0"/>
                  </a:cubicBezTo>
                  <a:cubicBezTo>
                    <a:pt x="16" y="4"/>
                    <a:pt x="8" y="8"/>
                    <a:pt x="1" y="12"/>
                  </a:cubicBezTo>
                  <a:cubicBezTo>
                    <a:pt x="1" y="14"/>
                    <a:pt x="0" y="16"/>
                    <a:pt x="0" y="18"/>
                  </a:cubicBezTo>
                  <a:cubicBezTo>
                    <a:pt x="4" y="19"/>
                    <a:pt x="7" y="21"/>
                    <a:pt x="10" y="24"/>
                  </a:cubicBezTo>
                  <a:cubicBezTo>
                    <a:pt x="14" y="28"/>
                    <a:pt x="16" y="32"/>
                    <a:pt x="18" y="37"/>
                  </a:cubicBezTo>
                  <a:close/>
                </a:path>
              </a:pathLst>
            </a:custGeom>
            <a:solidFill>
              <a:schemeClr val="accent3"/>
            </a:solid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31" name="Freeform 476"/>
            <p:cNvSpPr/>
            <p:nvPr/>
          </p:nvSpPr>
          <p:spPr bwMode="auto">
            <a:xfrm>
              <a:off x="4048727" y="1422304"/>
              <a:ext cx="35211" cy="48639"/>
            </a:xfrm>
            <a:custGeom>
              <a:avLst/>
              <a:gdLst>
                <a:gd name="T0" fmla="*/ 0 w 29"/>
                <a:gd name="T1" fmla="*/ 40 h 40"/>
                <a:gd name="T2" fmla="*/ 29 w 29"/>
                <a:gd name="T3" fmla="*/ 18 h 40"/>
                <a:gd name="T4" fmla="*/ 0 w 29"/>
                <a:gd name="T5" fmla="*/ 0 h 40"/>
                <a:gd name="T6" fmla="*/ 0 w 29"/>
                <a:gd name="T7" fmla="*/ 40 h 40"/>
              </a:gdLst>
              <a:ahLst/>
              <a:cxnLst>
                <a:cxn ang="0">
                  <a:pos x="T0" y="T1"/>
                </a:cxn>
                <a:cxn ang="0">
                  <a:pos x="T2" y="T3"/>
                </a:cxn>
                <a:cxn ang="0">
                  <a:pos x="T4" y="T5"/>
                </a:cxn>
                <a:cxn ang="0">
                  <a:pos x="T6" y="T7"/>
                </a:cxn>
              </a:cxnLst>
              <a:rect l="0" t="0" r="r" b="b"/>
              <a:pathLst>
                <a:path w="29" h="40">
                  <a:moveTo>
                    <a:pt x="0" y="40"/>
                  </a:moveTo>
                  <a:lnTo>
                    <a:pt x="29" y="18"/>
                  </a:lnTo>
                  <a:lnTo>
                    <a:pt x="0" y="0"/>
                  </a:lnTo>
                  <a:lnTo>
                    <a:pt x="0" y="40"/>
                  </a:lnTo>
                  <a:close/>
                </a:path>
              </a:pathLst>
            </a:custGeom>
            <a:solidFill>
              <a:schemeClr val="accent3"/>
            </a:solid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32" name="Freeform 477"/>
            <p:cNvSpPr/>
            <p:nvPr/>
          </p:nvSpPr>
          <p:spPr bwMode="auto">
            <a:xfrm>
              <a:off x="3845140" y="1426784"/>
              <a:ext cx="18566" cy="13440"/>
            </a:xfrm>
            <a:custGeom>
              <a:avLst/>
              <a:gdLst>
                <a:gd name="T0" fmla="*/ 0 w 4"/>
                <a:gd name="T1" fmla="*/ 3 h 3"/>
                <a:gd name="T2" fmla="*/ 4 w 4"/>
                <a:gd name="T3" fmla="*/ 3 h 3"/>
                <a:gd name="T4" fmla="*/ 4 w 4"/>
                <a:gd name="T5" fmla="*/ 0 h 3"/>
                <a:gd name="T6" fmla="*/ 0 w 4"/>
                <a:gd name="T7" fmla="*/ 3 h 3"/>
              </a:gdLst>
              <a:ahLst/>
              <a:cxnLst>
                <a:cxn ang="0">
                  <a:pos x="T0" y="T1"/>
                </a:cxn>
                <a:cxn ang="0">
                  <a:pos x="T2" y="T3"/>
                </a:cxn>
                <a:cxn ang="0">
                  <a:pos x="T4" y="T5"/>
                </a:cxn>
                <a:cxn ang="0">
                  <a:pos x="T6" y="T7"/>
                </a:cxn>
              </a:cxnLst>
              <a:rect l="0" t="0" r="r" b="b"/>
              <a:pathLst>
                <a:path w="4" h="3">
                  <a:moveTo>
                    <a:pt x="0" y="3"/>
                  </a:moveTo>
                  <a:cubicBezTo>
                    <a:pt x="1" y="3"/>
                    <a:pt x="2" y="3"/>
                    <a:pt x="4" y="3"/>
                  </a:cubicBezTo>
                  <a:cubicBezTo>
                    <a:pt x="4" y="0"/>
                    <a:pt x="4" y="0"/>
                    <a:pt x="4" y="0"/>
                  </a:cubicBezTo>
                  <a:cubicBezTo>
                    <a:pt x="2" y="1"/>
                    <a:pt x="1" y="2"/>
                    <a:pt x="0" y="3"/>
                  </a:cubicBezTo>
                  <a:close/>
                </a:path>
              </a:pathLst>
            </a:custGeom>
            <a:solidFill>
              <a:schemeClr val="accent3"/>
            </a:solid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33" name="Freeform 478"/>
            <p:cNvSpPr/>
            <p:nvPr/>
          </p:nvSpPr>
          <p:spPr bwMode="auto">
            <a:xfrm>
              <a:off x="4004552" y="1355746"/>
              <a:ext cx="40333" cy="40319"/>
            </a:xfrm>
            <a:custGeom>
              <a:avLst/>
              <a:gdLst>
                <a:gd name="T0" fmla="*/ 0 w 33"/>
                <a:gd name="T1" fmla="*/ 7 h 33"/>
                <a:gd name="T2" fmla="*/ 25 w 33"/>
                <a:gd name="T3" fmla="*/ 33 h 33"/>
                <a:gd name="T4" fmla="*/ 33 w 33"/>
                <a:gd name="T5" fmla="*/ 0 h 33"/>
                <a:gd name="T6" fmla="*/ 0 w 33"/>
                <a:gd name="T7" fmla="*/ 7 h 33"/>
              </a:gdLst>
              <a:ahLst/>
              <a:cxnLst>
                <a:cxn ang="0">
                  <a:pos x="T0" y="T1"/>
                </a:cxn>
                <a:cxn ang="0">
                  <a:pos x="T2" y="T3"/>
                </a:cxn>
                <a:cxn ang="0">
                  <a:pos x="T4" y="T5"/>
                </a:cxn>
                <a:cxn ang="0">
                  <a:pos x="T6" y="T7"/>
                </a:cxn>
              </a:cxnLst>
              <a:rect l="0" t="0" r="r" b="b"/>
              <a:pathLst>
                <a:path w="33" h="33">
                  <a:moveTo>
                    <a:pt x="0" y="7"/>
                  </a:moveTo>
                  <a:lnTo>
                    <a:pt x="25" y="33"/>
                  </a:lnTo>
                  <a:lnTo>
                    <a:pt x="33" y="0"/>
                  </a:lnTo>
                  <a:lnTo>
                    <a:pt x="0" y="7"/>
                  </a:lnTo>
                  <a:close/>
                </a:path>
              </a:pathLst>
            </a:custGeom>
            <a:solidFill>
              <a:schemeClr val="accent3"/>
            </a:solid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34" name="Freeform 479"/>
            <p:cNvSpPr/>
            <p:nvPr/>
          </p:nvSpPr>
          <p:spPr bwMode="auto">
            <a:xfrm>
              <a:off x="4004552" y="1493342"/>
              <a:ext cx="40333" cy="44159"/>
            </a:xfrm>
            <a:custGeom>
              <a:avLst/>
              <a:gdLst>
                <a:gd name="T0" fmla="*/ 25 w 33"/>
                <a:gd name="T1" fmla="*/ 0 h 36"/>
                <a:gd name="T2" fmla="*/ 0 w 33"/>
                <a:gd name="T3" fmla="*/ 29 h 36"/>
                <a:gd name="T4" fmla="*/ 33 w 33"/>
                <a:gd name="T5" fmla="*/ 36 h 36"/>
                <a:gd name="T6" fmla="*/ 25 w 33"/>
                <a:gd name="T7" fmla="*/ 0 h 36"/>
              </a:gdLst>
              <a:ahLst/>
              <a:cxnLst>
                <a:cxn ang="0">
                  <a:pos x="T0" y="T1"/>
                </a:cxn>
                <a:cxn ang="0">
                  <a:pos x="T2" y="T3"/>
                </a:cxn>
                <a:cxn ang="0">
                  <a:pos x="T4" y="T5"/>
                </a:cxn>
                <a:cxn ang="0">
                  <a:pos x="T6" y="T7"/>
                </a:cxn>
              </a:cxnLst>
              <a:rect l="0" t="0" r="r" b="b"/>
              <a:pathLst>
                <a:path w="33" h="36">
                  <a:moveTo>
                    <a:pt x="25" y="0"/>
                  </a:moveTo>
                  <a:lnTo>
                    <a:pt x="0" y="29"/>
                  </a:lnTo>
                  <a:lnTo>
                    <a:pt x="33" y="36"/>
                  </a:lnTo>
                  <a:lnTo>
                    <a:pt x="25" y="0"/>
                  </a:lnTo>
                  <a:close/>
                </a:path>
              </a:pathLst>
            </a:custGeom>
            <a:solidFill>
              <a:schemeClr val="accent3"/>
            </a:solid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35" name="Freeform 480"/>
            <p:cNvSpPr/>
            <p:nvPr/>
          </p:nvSpPr>
          <p:spPr bwMode="auto">
            <a:xfrm>
              <a:off x="3690850" y="1449184"/>
              <a:ext cx="357876" cy="220153"/>
            </a:xfrm>
            <a:custGeom>
              <a:avLst/>
              <a:gdLst>
                <a:gd name="T0" fmla="*/ 66 w 81"/>
                <a:gd name="T1" fmla="*/ 21 h 50"/>
                <a:gd name="T2" fmla="*/ 64 w 81"/>
                <a:gd name="T3" fmla="*/ 21 h 50"/>
                <a:gd name="T4" fmla="*/ 57 w 81"/>
                <a:gd name="T5" fmla="*/ 24 h 50"/>
                <a:gd name="T6" fmla="*/ 57 w 81"/>
                <a:gd name="T7" fmla="*/ 20 h 50"/>
                <a:gd name="T8" fmla="*/ 56 w 81"/>
                <a:gd name="T9" fmla="*/ 18 h 50"/>
                <a:gd name="T10" fmla="*/ 41 w 81"/>
                <a:gd name="T11" fmla="*/ 1 h 50"/>
                <a:gd name="T12" fmla="*/ 39 w 81"/>
                <a:gd name="T13" fmla="*/ 1 h 50"/>
                <a:gd name="T14" fmla="*/ 32 w 81"/>
                <a:gd name="T15" fmla="*/ 0 h 50"/>
                <a:gd name="T16" fmla="*/ 31 w 81"/>
                <a:gd name="T17" fmla="*/ 0 h 50"/>
                <a:gd name="T18" fmla="*/ 31 w 81"/>
                <a:gd name="T19" fmla="*/ 0 h 50"/>
                <a:gd name="T20" fmla="*/ 9 w 81"/>
                <a:gd name="T21" fmla="*/ 15 h 50"/>
                <a:gd name="T22" fmla="*/ 7 w 81"/>
                <a:gd name="T23" fmla="*/ 25 h 50"/>
                <a:gd name="T24" fmla="*/ 8 w 81"/>
                <a:gd name="T25" fmla="*/ 32 h 50"/>
                <a:gd name="T26" fmla="*/ 0 w 81"/>
                <a:gd name="T27" fmla="*/ 41 h 50"/>
                <a:gd name="T28" fmla="*/ 9 w 81"/>
                <a:gd name="T29" fmla="*/ 50 h 50"/>
                <a:gd name="T30" fmla="*/ 32 w 81"/>
                <a:gd name="T31" fmla="*/ 50 h 50"/>
                <a:gd name="T32" fmla="*/ 33 w 81"/>
                <a:gd name="T33" fmla="*/ 50 h 50"/>
                <a:gd name="T34" fmla="*/ 66 w 81"/>
                <a:gd name="T35" fmla="*/ 50 h 50"/>
                <a:gd name="T36" fmla="*/ 81 w 81"/>
                <a:gd name="T37" fmla="*/ 35 h 50"/>
                <a:gd name="T38" fmla="*/ 66 w 81"/>
                <a:gd name="T39" fmla="*/ 2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50">
                  <a:moveTo>
                    <a:pt x="66" y="21"/>
                  </a:moveTo>
                  <a:cubicBezTo>
                    <a:pt x="66" y="21"/>
                    <a:pt x="65" y="21"/>
                    <a:pt x="64" y="21"/>
                  </a:cubicBezTo>
                  <a:cubicBezTo>
                    <a:pt x="62" y="21"/>
                    <a:pt x="59" y="23"/>
                    <a:pt x="57" y="24"/>
                  </a:cubicBezTo>
                  <a:cubicBezTo>
                    <a:pt x="57" y="23"/>
                    <a:pt x="57" y="22"/>
                    <a:pt x="57" y="20"/>
                  </a:cubicBezTo>
                  <a:cubicBezTo>
                    <a:pt x="57" y="19"/>
                    <a:pt x="56" y="18"/>
                    <a:pt x="56" y="18"/>
                  </a:cubicBezTo>
                  <a:cubicBezTo>
                    <a:pt x="54" y="10"/>
                    <a:pt x="48" y="4"/>
                    <a:pt x="41" y="1"/>
                  </a:cubicBezTo>
                  <a:cubicBezTo>
                    <a:pt x="40" y="1"/>
                    <a:pt x="40" y="1"/>
                    <a:pt x="39" y="1"/>
                  </a:cubicBezTo>
                  <a:cubicBezTo>
                    <a:pt x="37" y="0"/>
                    <a:pt x="35" y="0"/>
                    <a:pt x="32" y="0"/>
                  </a:cubicBezTo>
                  <a:cubicBezTo>
                    <a:pt x="32" y="0"/>
                    <a:pt x="32" y="0"/>
                    <a:pt x="31" y="0"/>
                  </a:cubicBezTo>
                  <a:cubicBezTo>
                    <a:pt x="31" y="0"/>
                    <a:pt x="31" y="0"/>
                    <a:pt x="31" y="0"/>
                  </a:cubicBezTo>
                  <a:cubicBezTo>
                    <a:pt x="24" y="5"/>
                    <a:pt x="16" y="10"/>
                    <a:pt x="9" y="15"/>
                  </a:cubicBezTo>
                  <a:cubicBezTo>
                    <a:pt x="8" y="18"/>
                    <a:pt x="7" y="21"/>
                    <a:pt x="7" y="25"/>
                  </a:cubicBezTo>
                  <a:cubicBezTo>
                    <a:pt x="7" y="27"/>
                    <a:pt x="8" y="30"/>
                    <a:pt x="8" y="32"/>
                  </a:cubicBezTo>
                  <a:cubicBezTo>
                    <a:pt x="4" y="32"/>
                    <a:pt x="0" y="36"/>
                    <a:pt x="0" y="41"/>
                  </a:cubicBezTo>
                  <a:cubicBezTo>
                    <a:pt x="0" y="46"/>
                    <a:pt x="4" y="50"/>
                    <a:pt x="9" y="50"/>
                  </a:cubicBezTo>
                  <a:cubicBezTo>
                    <a:pt x="32" y="50"/>
                    <a:pt x="32" y="50"/>
                    <a:pt x="32" y="50"/>
                  </a:cubicBezTo>
                  <a:cubicBezTo>
                    <a:pt x="33" y="50"/>
                    <a:pt x="33" y="50"/>
                    <a:pt x="33" y="50"/>
                  </a:cubicBezTo>
                  <a:cubicBezTo>
                    <a:pt x="66" y="50"/>
                    <a:pt x="66" y="50"/>
                    <a:pt x="66" y="50"/>
                  </a:cubicBezTo>
                  <a:cubicBezTo>
                    <a:pt x="74" y="50"/>
                    <a:pt x="81" y="43"/>
                    <a:pt x="81" y="35"/>
                  </a:cubicBezTo>
                  <a:cubicBezTo>
                    <a:pt x="81" y="27"/>
                    <a:pt x="74" y="21"/>
                    <a:pt x="66" y="21"/>
                  </a:cubicBezTo>
                  <a:close/>
                </a:path>
              </a:pathLst>
            </a:custGeom>
            <a:solidFill>
              <a:schemeClr val="accent3"/>
            </a:solid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38949" name="Freeform 481"/>
            <p:cNvSpPr>
              <a:spLocks noEditPoints="1" noChangeArrowheads="1"/>
            </p:cNvSpPr>
            <p:nvPr/>
          </p:nvSpPr>
          <p:spPr bwMode="auto">
            <a:xfrm>
              <a:off x="5028771" y="3524820"/>
              <a:ext cx="318607" cy="344342"/>
            </a:xfrm>
            <a:custGeom>
              <a:avLst/>
              <a:gdLst>
                <a:gd name="T0" fmla="*/ 265506 w 72"/>
                <a:gd name="T1" fmla="*/ 8829 h 78"/>
                <a:gd name="T2" fmla="*/ 265506 w 72"/>
                <a:gd name="T3" fmla="*/ 114781 h 78"/>
                <a:gd name="T4" fmla="*/ 283206 w 72"/>
                <a:gd name="T5" fmla="*/ 163342 h 78"/>
                <a:gd name="T6" fmla="*/ 292056 w 72"/>
                <a:gd name="T7" fmla="*/ 189830 h 78"/>
                <a:gd name="T8" fmla="*/ 265506 w 72"/>
                <a:gd name="T9" fmla="*/ 220732 h 78"/>
                <a:gd name="T10" fmla="*/ 247805 w 72"/>
                <a:gd name="T11" fmla="*/ 233976 h 78"/>
                <a:gd name="T12" fmla="*/ 265506 w 72"/>
                <a:gd name="T13" fmla="*/ 220732 h 78"/>
                <a:gd name="T14" fmla="*/ 265506 w 72"/>
                <a:gd name="T15" fmla="*/ 194244 h 78"/>
                <a:gd name="T16" fmla="*/ 247805 w 72"/>
                <a:gd name="T17" fmla="*/ 145683 h 78"/>
                <a:gd name="T18" fmla="*/ 265506 w 72"/>
                <a:gd name="T19" fmla="*/ 114781 h 78"/>
                <a:gd name="T20" fmla="*/ 243380 w 72"/>
                <a:gd name="T21" fmla="*/ 203073 h 78"/>
                <a:gd name="T22" fmla="*/ 243380 w 72"/>
                <a:gd name="T23" fmla="*/ 233976 h 78"/>
                <a:gd name="T24" fmla="*/ 243380 w 72"/>
                <a:gd name="T25" fmla="*/ 4415 h 78"/>
                <a:gd name="T26" fmla="*/ 243380 w 72"/>
                <a:gd name="T27" fmla="*/ 39732 h 78"/>
                <a:gd name="T28" fmla="*/ 243380 w 72"/>
                <a:gd name="T29" fmla="*/ 70634 h 78"/>
                <a:gd name="T30" fmla="*/ 265506 w 72"/>
                <a:gd name="T31" fmla="*/ 92707 h 78"/>
                <a:gd name="T32" fmla="*/ 137178 w 72"/>
                <a:gd name="T33" fmla="*/ 313440 h 78"/>
                <a:gd name="T34" fmla="*/ 243380 w 72"/>
                <a:gd name="T35" fmla="*/ 203073 h 78"/>
                <a:gd name="T36" fmla="*/ 221255 w 72"/>
                <a:gd name="T37" fmla="*/ 123610 h 78"/>
                <a:gd name="T38" fmla="*/ 243380 w 72"/>
                <a:gd name="T39" fmla="*/ 119195 h 78"/>
                <a:gd name="T40" fmla="*/ 243380 w 72"/>
                <a:gd name="T41" fmla="*/ 92707 h 78"/>
                <a:gd name="T42" fmla="*/ 221255 w 72"/>
                <a:gd name="T43" fmla="*/ 44146 h 78"/>
                <a:gd name="T44" fmla="*/ 243380 w 72"/>
                <a:gd name="T45" fmla="*/ 17659 h 78"/>
                <a:gd name="T46" fmla="*/ 194704 w 72"/>
                <a:gd name="T47" fmla="*/ 17659 h 78"/>
                <a:gd name="T48" fmla="*/ 97352 w 72"/>
                <a:gd name="T49" fmla="*/ 242805 h 78"/>
                <a:gd name="T50" fmla="*/ 97352 w 72"/>
                <a:gd name="T51" fmla="*/ 264878 h 78"/>
                <a:gd name="T52" fmla="*/ 115053 w 72"/>
                <a:gd name="T53" fmla="*/ 313440 h 78"/>
                <a:gd name="T54" fmla="*/ 97352 w 72"/>
                <a:gd name="T55" fmla="*/ 335513 h 78"/>
                <a:gd name="T56" fmla="*/ 97352 w 72"/>
                <a:gd name="T57" fmla="*/ 317854 h 78"/>
                <a:gd name="T58" fmla="*/ 97352 w 72"/>
                <a:gd name="T59" fmla="*/ 291366 h 78"/>
                <a:gd name="T60" fmla="*/ 70802 w 72"/>
                <a:gd name="T61" fmla="*/ 269293 h 78"/>
                <a:gd name="T62" fmla="*/ 88502 w 72"/>
                <a:gd name="T63" fmla="*/ 128025 h 78"/>
                <a:gd name="T64" fmla="*/ 75227 w 72"/>
                <a:gd name="T65" fmla="*/ 163342 h 78"/>
                <a:gd name="T66" fmla="*/ 70802 w 72"/>
                <a:gd name="T67" fmla="*/ 189830 h 78"/>
                <a:gd name="T68" fmla="*/ 88502 w 72"/>
                <a:gd name="T69" fmla="*/ 216317 h 78"/>
                <a:gd name="T70" fmla="*/ 97352 w 72"/>
                <a:gd name="T71" fmla="*/ 238391 h 78"/>
                <a:gd name="T72" fmla="*/ 48676 w 72"/>
                <a:gd name="T73" fmla="*/ 52976 h 78"/>
                <a:gd name="T74" fmla="*/ 44251 w 72"/>
                <a:gd name="T75" fmla="*/ 88293 h 78"/>
                <a:gd name="T76" fmla="*/ 61951 w 72"/>
                <a:gd name="T77" fmla="*/ 114781 h 78"/>
                <a:gd name="T78" fmla="*/ 70802 w 72"/>
                <a:gd name="T79" fmla="*/ 136854 h 78"/>
                <a:gd name="T80" fmla="*/ 70802 w 72"/>
                <a:gd name="T81" fmla="*/ 48561 h 78"/>
                <a:gd name="T82" fmla="*/ 70802 w 72"/>
                <a:gd name="T83" fmla="*/ 344342 h 78"/>
                <a:gd name="T84" fmla="*/ 66376 w 72"/>
                <a:gd name="T85" fmla="*/ 242805 h 78"/>
                <a:gd name="T86" fmla="*/ 57526 w 72"/>
                <a:gd name="T87" fmla="*/ 220732 h 78"/>
                <a:gd name="T88" fmla="*/ 70802 w 72"/>
                <a:gd name="T89" fmla="*/ 163342 h 78"/>
                <a:gd name="T90" fmla="*/ 44251 w 72"/>
                <a:gd name="T91" fmla="*/ 247220 h 78"/>
                <a:gd name="T92" fmla="*/ 17700 w 72"/>
                <a:gd name="T93" fmla="*/ 61805 h 78"/>
                <a:gd name="T94" fmla="*/ 44251 w 72"/>
                <a:gd name="T95" fmla="*/ 167756 h 78"/>
                <a:gd name="T96" fmla="*/ 44251 w 72"/>
                <a:gd name="T97" fmla="*/ 119195 h 78"/>
                <a:gd name="T98" fmla="*/ 44251 w 72"/>
                <a:gd name="T99" fmla="*/ 88293 h 7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72" h="78">
                  <a:moveTo>
                    <a:pt x="60" y="55"/>
                  </a:moveTo>
                  <a:cubicBezTo>
                    <a:pt x="64" y="53"/>
                    <a:pt x="68" y="50"/>
                    <a:pt x="72" y="48"/>
                  </a:cubicBezTo>
                  <a:cubicBezTo>
                    <a:pt x="60" y="2"/>
                    <a:pt x="60" y="2"/>
                    <a:pt x="60" y="2"/>
                  </a:cubicBezTo>
                  <a:cubicBezTo>
                    <a:pt x="60" y="21"/>
                    <a:pt x="60" y="21"/>
                    <a:pt x="60" y="21"/>
                  </a:cubicBezTo>
                  <a:cubicBezTo>
                    <a:pt x="62" y="26"/>
                    <a:pt x="62" y="26"/>
                    <a:pt x="62" y="26"/>
                  </a:cubicBezTo>
                  <a:cubicBezTo>
                    <a:pt x="60" y="26"/>
                    <a:pt x="60" y="26"/>
                    <a:pt x="60" y="26"/>
                  </a:cubicBezTo>
                  <a:cubicBezTo>
                    <a:pt x="60" y="32"/>
                    <a:pt x="60" y="32"/>
                    <a:pt x="60" y="32"/>
                  </a:cubicBezTo>
                  <a:cubicBezTo>
                    <a:pt x="63" y="31"/>
                    <a:pt x="63" y="31"/>
                    <a:pt x="63" y="31"/>
                  </a:cubicBezTo>
                  <a:cubicBezTo>
                    <a:pt x="64" y="37"/>
                    <a:pt x="64" y="37"/>
                    <a:pt x="64" y="37"/>
                  </a:cubicBezTo>
                  <a:cubicBezTo>
                    <a:pt x="60" y="39"/>
                    <a:pt x="60" y="39"/>
                    <a:pt x="60" y="39"/>
                  </a:cubicBezTo>
                  <a:cubicBezTo>
                    <a:pt x="60" y="44"/>
                    <a:pt x="60" y="44"/>
                    <a:pt x="60" y="44"/>
                  </a:cubicBezTo>
                  <a:cubicBezTo>
                    <a:pt x="66" y="43"/>
                    <a:pt x="66" y="43"/>
                    <a:pt x="66" y="43"/>
                  </a:cubicBezTo>
                  <a:cubicBezTo>
                    <a:pt x="67" y="49"/>
                    <a:pt x="67" y="49"/>
                    <a:pt x="67" y="49"/>
                  </a:cubicBezTo>
                  <a:cubicBezTo>
                    <a:pt x="60" y="51"/>
                    <a:pt x="60" y="51"/>
                    <a:pt x="60" y="51"/>
                  </a:cubicBezTo>
                  <a:cubicBezTo>
                    <a:pt x="60" y="50"/>
                    <a:pt x="60" y="50"/>
                    <a:pt x="60" y="50"/>
                  </a:cubicBezTo>
                  <a:lnTo>
                    <a:pt x="60" y="55"/>
                  </a:lnTo>
                  <a:close/>
                  <a:moveTo>
                    <a:pt x="55" y="53"/>
                  </a:moveTo>
                  <a:cubicBezTo>
                    <a:pt x="56" y="53"/>
                    <a:pt x="56" y="53"/>
                    <a:pt x="56" y="53"/>
                  </a:cubicBezTo>
                  <a:cubicBezTo>
                    <a:pt x="57" y="57"/>
                    <a:pt x="57" y="57"/>
                    <a:pt x="57" y="57"/>
                  </a:cubicBezTo>
                  <a:cubicBezTo>
                    <a:pt x="58" y="56"/>
                    <a:pt x="59" y="56"/>
                    <a:pt x="60" y="55"/>
                  </a:cubicBezTo>
                  <a:cubicBezTo>
                    <a:pt x="60" y="50"/>
                    <a:pt x="60" y="50"/>
                    <a:pt x="60" y="50"/>
                  </a:cubicBezTo>
                  <a:cubicBezTo>
                    <a:pt x="59" y="44"/>
                    <a:pt x="59" y="44"/>
                    <a:pt x="59" y="44"/>
                  </a:cubicBezTo>
                  <a:cubicBezTo>
                    <a:pt x="59" y="44"/>
                    <a:pt x="59" y="44"/>
                    <a:pt x="59" y="44"/>
                  </a:cubicBezTo>
                  <a:cubicBezTo>
                    <a:pt x="60" y="44"/>
                    <a:pt x="60" y="44"/>
                    <a:pt x="60" y="44"/>
                  </a:cubicBezTo>
                  <a:cubicBezTo>
                    <a:pt x="60" y="39"/>
                    <a:pt x="60" y="39"/>
                    <a:pt x="60" y="39"/>
                  </a:cubicBezTo>
                  <a:cubicBezTo>
                    <a:pt x="58" y="39"/>
                    <a:pt x="58" y="39"/>
                    <a:pt x="58" y="39"/>
                  </a:cubicBezTo>
                  <a:cubicBezTo>
                    <a:pt x="56" y="33"/>
                    <a:pt x="56" y="33"/>
                    <a:pt x="56" y="33"/>
                  </a:cubicBezTo>
                  <a:cubicBezTo>
                    <a:pt x="56" y="33"/>
                    <a:pt x="56" y="33"/>
                    <a:pt x="56" y="33"/>
                  </a:cubicBezTo>
                  <a:cubicBezTo>
                    <a:pt x="60" y="32"/>
                    <a:pt x="60" y="32"/>
                    <a:pt x="60" y="32"/>
                  </a:cubicBezTo>
                  <a:cubicBezTo>
                    <a:pt x="60" y="26"/>
                    <a:pt x="60" y="26"/>
                    <a:pt x="60" y="26"/>
                  </a:cubicBezTo>
                  <a:cubicBezTo>
                    <a:pt x="55" y="28"/>
                    <a:pt x="55" y="28"/>
                    <a:pt x="55" y="28"/>
                  </a:cubicBezTo>
                  <a:cubicBezTo>
                    <a:pt x="55" y="27"/>
                    <a:pt x="55" y="27"/>
                    <a:pt x="55" y="27"/>
                  </a:cubicBezTo>
                  <a:cubicBezTo>
                    <a:pt x="55" y="46"/>
                    <a:pt x="55" y="46"/>
                    <a:pt x="55" y="46"/>
                  </a:cubicBezTo>
                  <a:cubicBezTo>
                    <a:pt x="55" y="46"/>
                    <a:pt x="55" y="46"/>
                    <a:pt x="55" y="46"/>
                  </a:cubicBezTo>
                  <a:cubicBezTo>
                    <a:pt x="55" y="46"/>
                    <a:pt x="55" y="46"/>
                    <a:pt x="55" y="46"/>
                  </a:cubicBezTo>
                  <a:cubicBezTo>
                    <a:pt x="55" y="53"/>
                    <a:pt x="55" y="53"/>
                    <a:pt x="55" y="53"/>
                  </a:cubicBezTo>
                  <a:close/>
                  <a:moveTo>
                    <a:pt x="60" y="2"/>
                  </a:moveTo>
                  <a:cubicBezTo>
                    <a:pt x="60" y="0"/>
                    <a:pt x="60" y="0"/>
                    <a:pt x="60" y="0"/>
                  </a:cubicBezTo>
                  <a:cubicBezTo>
                    <a:pt x="55" y="1"/>
                    <a:pt x="55" y="1"/>
                    <a:pt x="55" y="1"/>
                  </a:cubicBezTo>
                  <a:cubicBezTo>
                    <a:pt x="56" y="3"/>
                    <a:pt x="56" y="3"/>
                    <a:pt x="56" y="3"/>
                  </a:cubicBezTo>
                  <a:cubicBezTo>
                    <a:pt x="55" y="4"/>
                    <a:pt x="55" y="4"/>
                    <a:pt x="55" y="4"/>
                  </a:cubicBezTo>
                  <a:cubicBezTo>
                    <a:pt x="55" y="9"/>
                    <a:pt x="55" y="9"/>
                    <a:pt x="55" y="9"/>
                  </a:cubicBezTo>
                  <a:cubicBezTo>
                    <a:pt x="57" y="8"/>
                    <a:pt x="57" y="8"/>
                    <a:pt x="57" y="8"/>
                  </a:cubicBezTo>
                  <a:cubicBezTo>
                    <a:pt x="59" y="15"/>
                    <a:pt x="59" y="15"/>
                    <a:pt x="59" y="15"/>
                  </a:cubicBezTo>
                  <a:cubicBezTo>
                    <a:pt x="55" y="16"/>
                    <a:pt x="55" y="16"/>
                    <a:pt x="55" y="16"/>
                  </a:cubicBezTo>
                  <a:cubicBezTo>
                    <a:pt x="55" y="21"/>
                    <a:pt x="55" y="21"/>
                    <a:pt x="55" y="21"/>
                  </a:cubicBezTo>
                  <a:cubicBezTo>
                    <a:pt x="60" y="20"/>
                    <a:pt x="60" y="20"/>
                    <a:pt x="60" y="20"/>
                  </a:cubicBezTo>
                  <a:cubicBezTo>
                    <a:pt x="60" y="21"/>
                    <a:pt x="60" y="21"/>
                    <a:pt x="60" y="21"/>
                  </a:cubicBezTo>
                  <a:lnTo>
                    <a:pt x="60" y="2"/>
                  </a:lnTo>
                  <a:close/>
                  <a:moveTo>
                    <a:pt x="22" y="76"/>
                  </a:moveTo>
                  <a:cubicBezTo>
                    <a:pt x="25" y="74"/>
                    <a:pt x="28" y="73"/>
                    <a:pt x="31" y="71"/>
                  </a:cubicBezTo>
                  <a:cubicBezTo>
                    <a:pt x="28" y="60"/>
                    <a:pt x="28" y="60"/>
                    <a:pt x="28" y="60"/>
                  </a:cubicBezTo>
                  <a:cubicBezTo>
                    <a:pt x="55" y="53"/>
                    <a:pt x="55" y="53"/>
                    <a:pt x="55" y="53"/>
                  </a:cubicBezTo>
                  <a:cubicBezTo>
                    <a:pt x="55" y="46"/>
                    <a:pt x="55" y="46"/>
                    <a:pt x="55" y="46"/>
                  </a:cubicBezTo>
                  <a:cubicBezTo>
                    <a:pt x="26" y="53"/>
                    <a:pt x="26" y="53"/>
                    <a:pt x="26" y="53"/>
                  </a:cubicBezTo>
                  <a:cubicBezTo>
                    <a:pt x="22" y="35"/>
                    <a:pt x="22" y="35"/>
                    <a:pt x="22" y="35"/>
                  </a:cubicBezTo>
                  <a:cubicBezTo>
                    <a:pt x="50" y="28"/>
                    <a:pt x="50" y="28"/>
                    <a:pt x="50" y="28"/>
                  </a:cubicBezTo>
                  <a:cubicBezTo>
                    <a:pt x="50" y="28"/>
                    <a:pt x="50" y="28"/>
                    <a:pt x="50" y="28"/>
                  </a:cubicBezTo>
                  <a:cubicBezTo>
                    <a:pt x="55" y="46"/>
                    <a:pt x="55" y="46"/>
                    <a:pt x="55" y="46"/>
                  </a:cubicBezTo>
                  <a:cubicBezTo>
                    <a:pt x="55" y="27"/>
                    <a:pt x="55" y="27"/>
                    <a:pt x="55" y="27"/>
                  </a:cubicBezTo>
                  <a:cubicBezTo>
                    <a:pt x="53" y="22"/>
                    <a:pt x="53" y="22"/>
                    <a:pt x="53" y="22"/>
                  </a:cubicBezTo>
                  <a:cubicBezTo>
                    <a:pt x="53" y="22"/>
                    <a:pt x="53" y="22"/>
                    <a:pt x="53" y="22"/>
                  </a:cubicBezTo>
                  <a:cubicBezTo>
                    <a:pt x="55" y="21"/>
                    <a:pt x="55" y="21"/>
                    <a:pt x="55" y="21"/>
                  </a:cubicBezTo>
                  <a:cubicBezTo>
                    <a:pt x="55" y="16"/>
                    <a:pt x="55" y="16"/>
                    <a:pt x="55" y="16"/>
                  </a:cubicBezTo>
                  <a:cubicBezTo>
                    <a:pt x="52" y="16"/>
                    <a:pt x="52" y="16"/>
                    <a:pt x="52" y="16"/>
                  </a:cubicBezTo>
                  <a:cubicBezTo>
                    <a:pt x="50" y="10"/>
                    <a:pt x="50" y="10"/>
                    <a:pt x="50" y="10"/>
                  </a:cubicBezTo>
                  <a:cubicBezTo>
                    <a:pt x="50" y="10"/>
                    <a:pt x="50" y="10"/>
                    <a:pt x="50" y="10"/>
                  </a:cubicBezTo>
                  <a:cubicBezTo>
                    <a:pt x="55" y="9"/>
                    <a:pt x="55" y="9"/>
                    <a:pt x="55" y="9"/>
                  </a:cubicBezTo>
                  <a:cubicBezTo>
                    <a:pt x="55" y="4"/>
                    <a:pt x="55" y="4"/>
                    <a:pt x="55" y="4"/>
                  </a:cubicBezTo>
                  <a:cubicBezTo>
                    <a:pt x="49" y="5"/>
                    <a:pt x="49" y="5"/>
                    <a:pt x="49" y="5"/>
                  </a:cubicBezTo>
                  <a:cubicBezTo>
                    <a:pt x="48" y="3"/>
                    <a:pt x="48" y="3"/>
                    <a:pt x="48" y="3"/>
                  </a:cubicBezTo>
                  <a:cubicBezTo>
                    <a:pt x="44" y="4"/>
                    <a:pt x="44" y="4"/>
                    <a:pt x="44" y="4"/>
                  </a:cubicBezTo>
                  <a:cubicBezTo>
                    <a:pt x="48" y="22"/>
                    <a:pt x="48" y="22"/>
                    <a:pt x="48" y="22"/>
                  </a:cubicBezTo>
                  <a:cubicBezTo>
                    <a:pt x="22" y="28"/>
                    <a:pt x="22" y="28"/>
                    <a:pt x="22" y="28"/>
                  </a:cubicBezTo>
                  <a:cubicBezTo>
                    <a:pt x="22" y="55"/>
                    <a:pt x="22" y="55"/>
                    <a:pt x="22" y="55"/>
                  </a:cubicBezTo>
                  <a:cubicBezTo>
                    <a:pt x="23" y="60"/>
                    <a:pt x="23" y="60"/>
                    <a:pt x="23" y="60"/>
                  </a:cubicBezTo>
                  <a:cubicBezTo>
                    <a:pt x="23" y="60"/>
                    <a:pt x="23" y="60"/>
                    <a:pt x="23" y="60"/>
                  </a:cubicBezTo>
                  <a:cubicBezTo>
                    <a:pt x="22" y="60"/>
                    <a:pt x="22" y="60"/>
                    <a:pt x="22" y="60"/>
                  </a:cubicBezTo>
                  <a:cubicBezTo>
                    <a:pt x="22" y="66"/>
                    <a:pt x="22" y="66"/>
                    <a:pt x="22" y="66"/>
                  </a:cubicBezTo>
                  <a:cubicBezTo>
                    <a:pt x="24" y="65"/>
                    <a:pt x="24" y="65"/>
                    <a:pt x="24" y="65"/>
                  </a:cubicBezTo>
                  <a:cubicBezTo>
                    <a:pt x="26" y="71"/>
                    <a:pt x="26" y="71"/>
                    <a:pt x="26" y="71"/>
                  </a:cubicBezTo>
                  <a:cubicBezTo>
                    <a:pt x="26" y="71"/>
                    <a:pt x="26" y="71"/>
                    <a:pt x="26" y="71"/>
                  </a:cubicBezTo>
                  <a:cubicBezTo>
                    <a:pt x="22" y="72"/>
                    <a:pt x="22" y="72"/>
                    <a:pt x="22" y="72"/>
                  </a:cubicBezTo>
                  <a:lnTo>
                    <a:pt x="22" y="76"/>
                  </a:lnTo>
                  <a:close/>
                  <a:moveTo>
                    <a:pt x="16" y="78"/>
                  </a:moveTo>
                  <a:cubicBezTo>
                    <a:pt x="18" y="77"/>
                    <a:pt x="20" y="76"/>
                    <a:pt x="22" y="76"/>
                  </a:cubicBezTo>
                  <a:cubicBezTo>
                    <a:pt x="22" y="72"/>
                    <a:pt x="22" y="72"/>
                    <a:pt x="22" y="72"/>
                  </a:cubicBezTo>
                  <a:cubicBezTo>
                    <a:pt x="19" y="73"/>
                    <a:pt x="19" y="73"/>
                    <a:pt x="19" y="73"/>
                  </a:cubicBezTo>
                  <a:cubicBezTo>
                    <a:pt x="17" y="67"/>
                    <a:pt x="17" y="67"/>
                    <a:pt x="17" y="67"/>
                  </a:cubicBezTo>
                  <a:cubicBezTo>
                    <a:pt x="22" y="66"/>
                    <a:pt x="22" y="66"/>
                    <a:pt x="22" y="66"/>
                  </a:cubicBezTo>
                  <a:cubicBezTo>
                    <a:pt x="22" y="60"/>
                    <a:pt x="22" y="60"/>
                    <a:pt x="22" y="60"/>
                  </a:cubicBezTo>
                  <a:cubicBezTo>
                    <a:pt x="16" y="62"/>
                    <a:pt x="16" y="62"/>
                    <a:pt x="16" y="62"/>
                  </a:cubicBezTo>
                  <a:cubicBezTo>
                    <a:pt x="16" y="61"/>
                    <a:pt x="16" y="61"/>
                    <a:pt x="16" y="61"/>
                  </a:cubicBezTo>
                  <a:cubicBezTo>
                    <a:pt x="16" y="78"/>
                    <a:pt x="16" y="78"/>
                    <a:pt x="16" y="78"/>
                  </a:cubicBezTo>
                  <a:close/>
                  <a:moveTo>
                    <a:pt x="22" y="28"/>
                  </a:moveTo>
                  <a:cubicBezTo>
                    <a:pt x="20" y="29"/>
                    <a:pt x="20" y="29"/>
                    <a:pt x="20" y="29"/>
                  </a:cubicBezTo>
                  <a:cubicBezTo>
                    <a:pt x="16" y="12"/>
                    <a:pt x="16" y="12"/>
                    <a:pt x="16" y="12"/>
                  </a:cubicBezTo>
                  <a:cubicBezTo>
                    <a:pt x="16" y="32"/>
                    <a:pt x="16" y="32"/>
                    <a:pt x="16" y="32"/>
                  </a:cubicBezTo>
                  <a:cubicBezTo>
                    <a:pt x="17" y="37"/>
                    <a:pt x="17" y="37"/>
                    <a:pt x="17" y="37"/>
                  </a:cubicBezTo>
                  <a:cubicBezTo>
                    <a:pt x="17" y="37"/>
                    <a:pt x="17" y="37"/>
                    <a:pt x="17" y="37"/>
                  </a:cubicBezTo>
                  <a:cubicBezTo>
                    <a:pt x="16" y="37"/>
                    <a:pt x="16" y="37"/>
                    <a:pt x="16" y="37"/>
                  </a:cubicBezTo>
                  <a:cubicBezTo>
                    <a:pt x="16" y="43"/>
                    <a:pt x="16" y="43"/>
                    <a:pt x="16" y="43"/>
                  </a:cubicBezTo>
                  <a:cubicBezTo>
                    <a:pt x="19" y="42"/>
                    <a:pt x="19" y="42"/>
                    <a:pt x="19" y="42"/>
                  </a:cubicBezTo>
                  <a:cubicBezTo>
                    <a:pt x="20" y="49"/>
                    <a:pt x="20" y="49"/>
                    <a:pt x="20" y="49"/>
                  </a:cubicBezTo>
                  <a:cubicBezTo>
                    <a:pt x="20" y="49"/>
                    <a:pt x="20" y="49"/>
                    <a:pt x="20" y="49"/>
                  </a:cubicBezTo>
                  <a:cubicBezTo>
                    <a:pt x="16" y="50"/>
                    <a:pt x="16" y="50"/>
                    <a:pt x="16" y="50"/>
                  </a:cubicBezTo>
                  <a:cubicBezTo>
                    <a:pt x="16" y="55"/>
                    <a:pt x="16" y="55"/>
                    <a:pt x="16" y="55"/>
                  </a:cubicBezTo>
                  <a:cubicBezTo>
                    <a:pt x="22" y="54"/>
                    <a:pt x="22" y="54"/>
                    <a:pt x="22" y="54"/>
                  </a:cubicBezTo>
                  <a:cubicBezTo>
                    <a:pt x="22" y="55"/>
                    <a:pt x="22" y="55"/>
                    <a:pt x="22" y="55"/>
                  </a:cubicBezTo>
                  <a:lnTo>
                    <a:pt x="22" y="28"/>
                  </a:lnTo>
                  <a:close/>
                  <a:moveTo>
                    <a:pt x="11" y="12"/>
                  </a:moveTo>
                  <a:cubicBezTo>
                    <a:pt x="12" y="14"/>
                    <a:pt x="12" y="14"/>
                    <a:pt x="12" y="14"/>
                  </a:cubicBezTo>
                  <a:cubicBezTo>
                    <a:pt x="10" y="15"/>
                    <a:pt x="10" y="15"/>
                    <a:pt x="10" y="15"/>
                  </a:cubicBezTo>
                  <a:cubicBezTo>
                    <a:pt x="10" y="20"/>
                    <a:pt x="10" y="20"/>
                    <a:pt x="10" y="20"/>
                  </a:cubicBezTo>
                  <a:cubicBezTo>
                    <a:pt x="13" y="19"/>
                    <a:pt x="13" y="19"/>
                    <a:pt x="13" y="19"/>
                  </a:cubicBezTo>
                  <a:cubicBezTo>
                    <a:pt x="14" y="26"/>
                    <a:pt x="14" y="26"/>
                    <a:pt x="14" y="26"/>
                  </a:cubicBezTo>
                  <a:cubicBezTo>
                    <a:pt x="14" y="26"/>
                    <a:pt x="14" y="26"/>
                    <a:pt x="14" y="26"/>
                  </a:cubicBezTo>
                  <a:cubicBezTo>
                    <a:pt x="10" y="27"/>
                    <a:pt x="10" y="27"/>
                    <a:pt x="10" y="27"/>
                  </a:cubicBezTo>
                  <a:cubicBezTo>
                    <a:pt x="10" y="32"/>
                    <a:pt x="10" y="32"/>
                    <a:pt x="10" y="32"/>
                  </a:cubicBezTo>
                  <a:cubicBezTo>
                    <a:pt x="16" y="31"/>
                    <a:pt x="16" y="31"/>
                    <a:pt x="16" y="31"/>
                  </a:cubicBezTo>
                  <a:cubicBezTo>
                    <a:pt x="16" y="32"/>
                    <a:pt x="16" y="32"/>
                    <a:pt x="16" y="32"/>
                  </a:cubicBezTo>
                  <a:cubicBezTo>
                    <a:pt x="16" y="12"/>
                    <a:pt x="16" y="12"/>
                    <a:pt x="16" y="12"/>
                  </a:cubicBezTo>
                  <a:cubicBezTo>
                    <a:pt x="16" y="11"/>
                    <a:pt x="16" y="11"/>
                    <a:pt x="16" y="11"/>
                  </a:cubicBezTo>
                  <a:cubicBezTo>
                    <a:pt x="11" y="12"/>
                    <a:pt x="11" y="12"/>
                    <a:pt x="11" y="12"/>
                  </a:cubicBezTo>
                  <a:close/>
                  <a:moveTo>
                    <a:pt x="10" y="56"/>
                  </a:moveTo>
                  <a:cubicBezTo>
                    <a:pt x="16" y="78"/>
                    <a:pt x="16" y="78"/>
                    <a:pt x="16" y="78"/>
                  </a:cubicBezTo>
                  <a:cubicBezTo>
                    <a:pt x="16" y="78"/>
                    <a:pt x="16" y="78"/>
                    <a:pt x="16" y="78"/>
                  </a:cubicBezTo>
                  <a:cubicBezTo>
                    <a:pt x="16" y="61"/>
                    <a:pt x="16" y="61"/>
                    <a:pt x="16" y="61"/>
                  </a:cubicBezTo>
                  <a:cubicBezTo>
                    <a:pt x="15" y="55"/>
                    <a:pt x="15" y="55"/>
                    <a:pt x="15" y="55"/>
                  </a:cubicBezTo>
                  <a:cubicBezTo>
                    <a:pt x="16" y="55"/>
                    <a:pt x="16" y="55"/>
                    <a:pt x="16" y="55"/>
                  </a:cubicBezTo>
                  <a:cubicBezTo>
                    <a:pt x="16" y="50"/>
                    <a:pt x="16" y="50"/>
                    <a:pt x="16" y="50"/>
                  </a:cubicBezTo>
                  <a:cubicBezTo>
                    <a:pt x="13" y="50"/>
                    <a:pt x="13" y="50"/>
                    <a:pt x="13" y="50"/>
                  </a:cubicBezTo>
                  <a:cubicBezTo>
                    <a:pt x="12" y="44"/>
                    <a:pt x="12" y="44"/>
                    <a:pt x="12" y="44"/>
                  </a:cubicBezTo>
                  <a:cubicBezTo>
                    <a:pt x="16" y="43"/>
                    <a:pt x="16" y="43"/>
                    <a:pt x="16" y="43"/>
                  </a:cubicBezTo>
                  <a:cubicBezTo>
                    <a:pt x="16" y="37"/>
                    <a:pt x="16" y="37"/>
                    <a:pt x="16" y="37"/>
                  </a:cubicBezTo>
                  <a:cubicBezTo>
                    <a:pt x="10" y="39"/>
                    <a:pt x="10" y="39"/>
                    <a:pt x="10" y="39"/>
                  </a:cubicBezTo>
                  <a:cubicBezTo>
                    <a:pt x="10" y="38"/>
                    <a:pt x="10" y="38"/>
                    <a:pt x="10" y="38"/>
                  </a:cubicBezTo>
                  <a:lnTo>
                    <a:pt x="10" y="56"/>
                  </a:lnTo>
                  <a:close/>
                  <a:moveTo>
                    <a:pt x="10" y="15"/>
                  </a:moveTo>
                  <a:cubicBezTo>
                    <a:pt x="5" y="16"/>
                    <a:pt x="5" y="16"/>
                    <a:pt x="5" y="16"/>
                  </a:cubicBezTo>
                  <a:cubicBezTo>
                    <a:pt x="4" y="14"/>
                    <a:pt x="4" y="14"/>
                    <a:pt x="4" y="14"/>
                  </a:cubicBezTo>
                  <a:cubicBezTo>
                    <a:pt x="0" y="15"/>
                    <a:pt x="0" y="15"/>
                    <a:pt x="0" y="15"/>
                  </a:cubicBezTo>
                  <a:cubicBezTo>
                    <a:pt x="10" y="56"/>
                    <a:pt x="10" y="56"/>
                    <a:pt x="10" y="56"/>
                  </a:cubicBezTo>
                  <a:cubicBezTo>
                    <a:pt x="10" y="38"/>
                    <a:pt x="10" y="38"/>
                    <a:pt x="10" y="38"/>
                  </a:cubicBezTo>
                  <a:cubicBezTo>
                    <a:pt x="9" y="33"/>
                    <a:pt x="9" y="33"/>
                    <a:pt x="9" y="33"/>
                  </a:cubicBezTo>
                  <a:cubicBezTo>
                    <a:pt x="10" y="32"/>
                    <a:pt x="10" y="32"/>
                    <a:pt x="10" y="32"/>
                  </a:cubicBezTo>
                  <a:cubicBezTo>
                    <a:pt x="10" y="27"/>
                    <a:pt x="10" y="27"/>
                    <a:pt x="10" y="27"/>
                  </a:cubicBezTo>
                  <a:cubicBezTo>
                    <a:pt x="8" y="27"/>
                    <a:pt x="8" y="27"/>
                    <a:pt x="8" y="27"/>
                  </a:cubicBezTo>
                  <a:cubicBezTo>
                    <a:pt x="6" y="21"/>
                    <a:pt x="6" y="21"/>
                    <a:pt x="6" y="21"/>
                  </a:cubicBezTo>
                  <a:cubicBezTo>
                    <a:pt x="10" y="20"/>
                    <a:pt x="10" y="20"/>
                    <a:pt x="10" y="20"/>
                  </a:cubicBezTo>
                  <a:lnTo>
                    <a:pt x="10" y="15"/>
                  </a:lnTo>
                  <a:close/>
                </a:path>
              </a:pathLst>
            </a:custGeom>
            <a:solidFill>
              <a:srgbClr val="4971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50" name="Freeform 482"/>
            <p:cNvSpPr>
              <a:spLocks noChangeArrowheads="1"/>
            </p:cNvSpPr>
            <p:nvPr/>
          </p:nvSpPr>
          <p:spPr bwMode="auto">
            <a:xfrm>
              <a:off x="4397683" y="3767453"/>
              <a:ext cx="283071" cy="207096"/>
            </a:xfrm>
            <a:custGeom>
              <a:avLst/>
              <a:gdLst>
                <a:gd name="T0" fmla="*/ 70768 w 64"/>
                <a:gd name="T1" fmla="*/ 202690 h 47"/>
                <a:gd name="T2" fmla="*/ 70768 w 64"/>
                <a:gd name="T3" fmla="*/ 70501 h 47"/>
                <a:gd name="T4" fmla="*/ 247687 w 64"/>
                <a:gd name="T5" fmla="*/ 70501 h 47"/>
                <a:gd name="T6" fmla="*/ 247687 w 64"/>
                <a:gd name="T7" fmla="*/ 198283 h 47"/>
                <a:gd name="T8" fmla="*/ 225572 w 64"/>
                <a:gd name="T9" fmla="*/ 193877 h 47"/>
                <a:gd name="T10" fmla="*/ 190188 w 64"/>
                <a:gd name="T11" fmla="*/ 207096 h 47"/>
                <a:gd name="T12" fmla="*/ 283071 w 64"/>
                <a:gd name="T13" fmla="*/ 202690 h 47"/>
                <a:gd name="T14" fmla="*/ 283071 w 64"/>
                <a:gd name="T15" fmla="*/ 70501 h 47"/>
                <a:gd name="T16" fmla="*/ 283071 w 64"/>
                <a:gd name="T17" fmla="*/ 0 h 47"/>
                <a:gd name="T18" fmla="*/ 247687 w 64"/>
                <a:gd name="T19" fmla="*/ 0 h 47"/>
                <a:gd name="T20" fmla="*/ 70768 w 64"/>
                <a:gd name="T21" fmla="*/ 0 h 47"/>
                <a:gd name="T22" fmla="*/ 35384 w 64"/>
                <a:gd name="T23" fmla="*/ 0 h 47"/>
                <a:gd name="T24" fmla="*/ 35384 w 64"/>
                <a:gd name="T25" fmla="*/ 70501 h 47"/>
                <a:gd name="T26" fmla="*/ 35384 w 64"/>
                <a:gd name="T27" fmla="*/ 198283 h 47"/>
                <a:gd name="T28" fmla="*/ 13269 w 64"/>
                <a:gd name="T29" fmla="*/ 193877 h 47"/>
                <a:gd name="T30" fmla="*/ 0 w 64"/>
                <a:gd name="T31" fmla="*/ 193877 h 47"/>
                <a:gd name="T32" fmla="*/ 70768 w 64"/>
                <a:gd name="T33" fmla="*/ 202690 h 4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4" h="47">
                  <a:moveTo>
                    <a:pt x="16" y="46"/>
                  </a:moveTo>
                  <a:cubicBezTo>
                    <a:pt x="16" y="16"/>
                    <a:pt x="16" y="16"/>
                    <a:pt x="16" y="16"/>
                  </a:cubicBezTo>
                  <a:cubicBezTo>
                    <a:pt x="56" y="16"/>
                    <a:pt x="56" y="16"/>
                    <a:pt x="56" y="16"/>
                  </a:cubicBezTo>
                  <a:cubicBezTo>
                    <a:pt x="56" y="45"/>
                    <a:pt x="56" y="45"/>
                    <a:pt x="56" y="45"/>
                  </a:cubicBezTo>
                  <a:cubicBezTo>
                    <a:pt x="54" y="44"/>
                    <a:pt x="53" y="44"/>
                    <a:pt x="51" y="44"/>
                  </a:cubicBezTo>
                  <a:cubicBezTo>
                    <a:pt x="48" y="44"/>
                    <a:pt x="45" y="45"/>
                    <a:pt x="43" y="47"/>
                  </a:cubicBezTo>
                  <a:cubicBezTo>
                    <a:pt x="50" y="47"/>
                    <a:pt x="57" y="47"/>
                    <a:pt x="64" y="46"/>
                  </a:cubicBezTo>
                  <a:cubicBezTo>
                    <a:pt x="64" y="16"/>
                    <a:pt x="64" y="16"/>
                    <a:pt x="64" y="16"/>
                  </a:cubicBezTo>
                  <a:cubicBezTo>
                    <a:pt x="64" y="0"/>
                    <a:pt x="64" y="0"/>
                    <a:pt x="64" y="0"/>
                  </a:cubicBezTo>
                  <a:cubicBezTo>
                    <a:pt x="56" y="0"/>
                    <a:pt x="56" y="0"/>
                    <a:pt x="56" y="0"/>
                  </a:cubicBezTo>
                  <a:cubicBezTo>
                    <a:pt x="16" y="0"/>
                    <a:pt x="16" y="0"/>
                    <a:pt x="16" y="0"/>
                  </a:cubicBezTo>
                  <a:cubicBezTo>
                    <a:pt x="8" y="0"/>
                    <a:pt x="8" y="0"/>
                    <a:pt x="8" y="0"/>
                  </a:cubicBezTo>
                  <a:cubicBezTo>
                    <a:pt x="8" y="16"/>
                    <a:pt x="8" y="16"/>
                    <a:pt x="8" y="16"/>
                  </a:cubicBezTo>
                  <a:cubicBezTo>
                    <a:pt x="8" y="45"/>
                    <a:pt x="8" y="45"/>
                    <a:pt x="8" y="45"/>
                  </a:cubicBezTo>
                  <a:cubicBezTo>
                    <a:pt x="6" y="44"/>
                    <a:pt x="5" y="44"/>
                    <a:pt x="3" y="44"/>
                  </a:cubicBezTo>
                  <a:cubicBezTo>
                    <a:pt x="2" y="44"/>
                    <a:pt x="1" y="44"/>
                    <a:pt x="0" y="44"/>
                  </a:cubicBezTo>
                  <a:cubicBezTo>
                    <a:pt x="5" y="45"/>
                    <a:pt x="10" y="46"/>
                    <a:pt x="16" y="46"/>
                  </a:cubicBezTo>
                  <a:close/>
                </a:path>
              </a:pathLst>
            </a:custGeom>
            <a:solidFill>
              <a:srgbClr val="4971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51" name="Freeform 483"/>
            <p:cNvSpPr>
              <a:spLocks noChangeArrowheads="1"/>
            </p:cNvSpPr>
            <p:nvPr/>
          </p:nvSpPr>
          <p:spPr bwMode="auto">
            <a:xfrm>
              <a:off x="5333899" y="1660962"/>
              <a:ext cx="273268" cy="159305"/>
            </a:xfrm>
            <a:custGeom>
              <a:avLst/>
              <a:gdLst>
                <a:gd name="T0" fmla="*/ 154264 w 62"/>
                <a:gd name="T1" fmla="*/ 0 h 36"/>
                <a:gd name="T2" fmla="*/ 154264 w 62"/>
                <a:gd name="T3" fmla="*/ 26551 h 36"/>
                <a:gd name="T4" fmla="*/ 0 w 62"/>
                <a:gd name="T5" fmla="*/ 159305 h 36"/>
                <a:gd name="T6" fmla="*/ 154264 w 62"/>
                <a:gd name="T7" fmla="*/ 128329 h 36"/>
                <a:gd name="T8" fmla="*/ 154264 w 62"/>
                <a:gd name="T9" fmla="*/ 159305 h 36"/>
                <a:gd name="T10" fmla="*/ 273268 w 62"/>
                <a:gd name="T11" fmla="*/ 79653 h 36"/>
                <a:gd name="T12" fmla="*/ 154264 w 62"/>
                <a:gd name="T13" fmla="*/ 0 h 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2" h="36">
                  <a:moveTo>
                    <a:pt x="35" y="0"/>
                  </a:moveTo>
                  <a:cubicBezTo>
                    <a:pt x="35" y="6"/>
                    <a:pt x="35" y="6"/>
                    <a:pt x="35" y="6"/>
                  </a:cubicBezTo>
                  <a:cubicBezTo>
                    <a:pt x="4" y="6"/>
                    <a:pt x="0" y="36"/>
                    <a:pt x="0" y="36"/>
                  </a:cubicBezTo>
                  <a:cubicBezTo>
                    <a:pt x="0" y="36"/>
                    <a:pt x="10" y="29"/>
                    <a:pt x="35" y="29"/>
                  </a:cubicBezTo>
                  <a:cubicBezTo>
                    <a:pt x="35" y="36"/>
                    <a:pt x="35" y="36"/>
                    <a:pt x="35" y="36"/>
                  </a:cubicBezTo>
                  <a:cubicBezTo>
                    <a:pt x="62" y="18"/>
                    <a:pt x="62" y="18"/>
                    <a:pt x="62" y="18"/>
                  </a:cubicBezTo>
                  <a:lnTo>
                    <a:pt x="35" y="0"/>
                  </a:lnTo>
                  <a:close/>
                </a:path>
              </a:pathLst>
            </a:custGeom>
            <a:solidFill>
              <a:srgbClr val="4971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52" name="Freeform 484"/>
            <p:cNvSpPr>
              <a:spLocks noChangeArrowheads="1"/>
            </p:cNvSpPr>
            <p:nvPr/>
          </p:nvSpPr>
          <p:spPr bwMode="auto">
            <a:xfrm>
              <a:off x="5306940" y="1801885"/>
              <a:ext cx="269592" cy="159305"/>
            </a:xfrm>
            <a:custGeom>
              <a:avLst/>
              <a:gdLst>
                <a:gd name="T0" fmla="*/ 119328 w 61"/>
                <a:gd name="T1" fmla="*/ 159305 h 36"/>
                <a:gd name="T2" fmla="*/ 119328 w 61"/>
                <a:gd name="T3" fmla="*/ 132754 h 36"/>
                <a:gd name="T4" fmla="*/ 269592 w 61"/>
                <a:gd name="T5" fmla="*/ 0 h 36"/>
                <a:gd name="T6" fmla="*/ 119328 w 61"/>
                <a:gd name="T7" fmla="*/ 30976 h 36"/>
                <a:gd name="T8" fmla="*/ 119328 w 61"/>
                <a:gd name="T9" fmla="*/ 4425 h 36"/>
                <a:gd name="T10" fmla="*/ 0 w 61"/>
                <a:gd name="T11" fmla="*/ 84078 h 36"/>
                <a:gd name="T12" fmla="*/ 119328 w 61"/>
                <a:gd name="T13" fmla="*/ 159305 h 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 h="36">
                  <a:moveTo>
                    <a:pt x="27" y="36"/>
                  </a:moveTo>
                  <a:cubicBezTo>
                    <a:pt x="27" y="30"/>
                    <a:pt x="27" y="30"/>
                    <a:pt x="27" y="30"/>
                  </a:cubicBezTo>
                  <a:cubicBezTo>
                    <a:pt x="58" y="30"/>
                    <a:pt x="61" y="0"/>
                    <a:pt x="61" y="0"/>
                  </a:cubicBezTo>
                  <a:cubicBezTo>
                    <a:pt x="61" y="0"/>
                    <a:pt x="52" y="7"/>
                    <a:pt x="27" y="7"/>
                  </a:cubicBezTo>
                  <a:cubicBezTo>
                    <a:pt x="27" y="1"/>
                    <a:pt x="27" y="1"/>
                    <a:pt x="27" y="1"/>
                  </a:cubicBezTo>
                  <a:cubicBezTo>
                    <a:pt x="0" y="19"/>
                    <a:pt x="0" y="19"/>
                    <a:pt x="0" y="19"/>
                  </a:cubicBezTo>
                  <a:lnTo>
                    <a:pt x="27" y="36"/>
                  </a:lnTo>
                  <a:close/>
                </a:path>
              </a:pathLst>
            </a:custGeom>
            <a:solidFill>
              <a:srgbClr val="4971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53" name="Freeform 485"/>
            <p:cNvSpPr>
              <a:spLocks noChangeArrowheads="1"/>
            </p:cNvSpPr>
            <p:nvPr/>
          </p:nvSpPr>
          <p:spPr bwMode="auto">
            <a:xfrm>
              <a:off x="5885336" y="2977060"/>
              <a:ext cx="4902" cy="8578"/>
            </a:xfrm>
            <a:custGeom>
              <a:avLst/>
              <a:gdLst>
                <a:gd name="T0" fmla="*/ 0 w 1"/>
                <a:gd name="T1" fmla="*/ 0 h 2"/>
                <a:gd name="T2" fmla="*/ 4902 w 1"/>
                <a:gd name="T3" fmla="*/ 8578 h 2"/>
                <a:gd name="T4" fmla="*/ 4902 w 1"/>
                <a:gd name="T5" fmla="*/ 0 h 2"/>
                <a:gd name="T6" fmla="*/ 0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0" y="0"/>
                  </a:moveTo>
                  <a:cubicBezTo>
                    <a:pt x="0" y="1"/>
                    <a:pt x="1" y="2"/>
                    <a:pt x="1" y="2"/>
                  </a:cubicBezTo>
                  <a:cubicBezTo>
                    <a:pt x="1" y="2"/>
                    <a:pt x="1" y="1"/>
                    <a:pt x="1" y="0"/>
                  </a:cubicBezTo>
                  <a:lnTo>
                    <a:pt x="0" y="0"/>
                  </a:lnTo>
                  <a:close/>
                </a:path>
              </a:pathLst>
            </a:custGeom>
            <a:solidFill>
              <a:srgbClr val="4971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54" name="Freeform 486"/>
            <p:cNvSpPr>
              <a:spLocks noChangeArrowheads="1"/>
            </p:cNvSpPr>
            <p:nvPr/>
          </p:nvSpPr>
          <p:spPr bwMode="auto">
            <a:xfrm>
              <a:off x="5885336" y="2880251"/>
              <a:ext cx="26959" cy="79652"/>
            </a:xfrm>
            <a:custGeom>
              <a:avLst/>
              <a:gdLst>
                <a:gd name="T0" fmla="*/ 26959 w 6"/>
                <a:gd name="T1" fmla="*/ 0 h 18"/>
                <a:gd name="T2" fmla="*/ 0 w 6"/>
                <a:gd name="T3" fmla="*/ 79652 h 18"/>
                <a:gd name="T4" fmla="*/ 8986 w 6"/>
                <a:gd name="T5" fmla="*/ 79652 h 18"/>
                <a:gd name="T6" fmla="*/ 26959 w 6"/>
                <a:gd name="T7" fmla="*/ 4425 h 18"/>
                <a:gd name="T8" fmla="*/ 26959 w 6"/>
                <a:gd name="T9" fmla="*/ 0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18">
                  <a:moveTo>
                    <a:pt x="6" y="0"/>
                  </a:moveTo>
                  <a:cubicBezTo>
                    <a:pt x="3" y="5"/>
                    <a:pt x="1" y="11"/>
                    <a:pt x="0" y="18"/>
                  </a:cubicBezTo>
                  <a:cubicBezTo>
                    <a:pt x="2" y="18"/>
                    <a:pt x="2" y="18"/>
                    <a:pt x="2" y="18"/>
                  </a:cubicBezTo>
                  <a:cubicBezTo>
                    <a:pt x="4" y="12"/>
                    <a:pt x="5" y="7"/>
                    <a:pt x="6" y="1"/>
                  </a:cubicBezTo>
                  <a:cubicBezTo>
                    <a:pt x="6" y="1"/>
                    <a:pt x="6" y="0"/>
                    <a:pt x="6" y="0"/>
                  </a:cubicBezTo>
                  <a:close/>
                </a:path>
              </a:pathLst>
            </a:custGeom>
            <a:solidFill>
              <a:srgbClr val="4971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55" name="Freeform 487"/>
            <p:cNvSpPr>
              <a:spLocks noChangeArrowheads="1"/>
            </p:cNvSpPr>
            <p:nvPr/>
          </p:nvSpPr>
          <p:spPr bwMode="auto">
            <a:xfrm>
              <a:off x="5841221" y="2848391"/>
              <a:ext cx="53918" cy="111513"/>
            </a:xfrm>
            <a:custGeom>
              <a:avLst/>
              <a:gdLst>
                <a:gd name="T0" fmla="*/ 0 w 12"/>
                <a:gd name="T1" fmla="*/ 0 h 25"/>
                <a:gd name="T2" fmla="*/ 0 w 12"/>
                <a:gd name="T3" fmla="*/ 111513 h 25"/>
                <a:gd name="T4" fmla="*/ 26959 w 12"/>
                <a:gd name="T5" fmla="*/ 111513 h 25"/>
                <a:gd name="T6" fmla="*/ 53918 w 12"/>
                <a:gd name="T7" fmla="*/ 17842 h 25"/>
                <a:gd name="T8" fmla="*/ 0 w 12"/>
                <a:gd name="T9" fmla="*/ 0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25">
                  <a:moveTo>
                    <a:pt x="0" y="0"/>
                  </a:moveTo>
                  <a:cubicBezTo>
                    <a:pt x="0" y="25"/>
                    <a:pt x="0" y="25"/>
                    <a:pt x="0" y="25"/>
                  </a:cubicBezTo>
                  <a:cubicBezTo>
                    <a:pt x="6" y="25"/>
                    <a:pt x="6" y="25"/>
                    <a:pt x="6" y="25"/>
                  </a:cubicBezTo>
                  <a:cubicBezTo>
                    <a:pt x="6" y="17"/>
                    <a:pt x="9" y="10"/>
                    <a:pt x="12" y="4"/>
                  </a:cubicBezTo>
                  <a:cubicBezTo>
                    <a:pt x="9" y="2"/>
                    <a:pt x="4" y="1"/>
                    <a:pt x="0" y="0"/>
                  </a:cubicBezTo>
                  <a:close/>
                </a:path>
              </a:pathLst>
            </a:custGeom>
            <a:solidFill>
              <a:srgbClr val="4971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56" name="Freeform 488"/>
            <p:cNvSpPr>
              <a:spLocks noChangeArrowheads="1"/>
            </p:cNvSpPr>
            <p:nvPr/>
          </p:nvSpPr>
          <p:spPr bwMode="auto">
            <a:xfrm>
              <a:off x="5766470" y="2977060"/>
              <a:ext cx="52693" cy="110287"/>
            </a:xfrm>
            <a:custGeom>
              <a:avLst/>
              <a:gdLst>
                <a:gd name="T0" fmla="*/ 52693 w 12"/>
                <a:gd name="T1" fmla="*/ 110287 h 25"/>
                <a:gd name="T2" fmla="*/ 52693 w 12"/>
                <a:gd name="T3" fmla="*/ 0 h 25"/>
                <a:gd name="T4" fmla="*/ 26347 w 12"/>
                <a:gd name="T5" fmla="*/ 0 h 25"/>
                <a:gd name="T6" fmla="*/ 0 w 12"/>
                <a:gd name="T7" fmla="*/ 92641 h 25"/>
                <a:gd name="T8" fmla="*/ 52693 w 12"/>
                <a:gd name="T9" fmla="*/ 110287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25">
                  <a:moveTo>
                    <a:pt x="12" y="25"/>
                  </a:moveTo>
                  <a:cubicBezTo>
                    <a:pt x="12" y="0"/>
                    <a:pt x="12" y="0"/>
                    <a:pt x="12" y="0"/>
                  </a:cubicBezTo>
                  <a:cubicBezTo>
                    <a:pt x="6" y="0"/>
                    <a:pt x="6" y="0"/>
                    <a:pt x="6" y="0"/>
                  </a:cubicBezTo>
                  <a:cubicBezTo>
                    <a:pt x="6" y="9"/>
                    <a:pt x="3" y="16"/>
                    <a:pt x="0" y="21"/>
                  </a:cubicBezTo>
                  <a:cubicBezTo>
                    <a:pt x="3" y="23"/>
                    <a:pt x="8" y="25"/>
                    <a:pt x="12" y="25"/>
                  </a:cubicBezTo>
                  <a:close/>
                </a:path>
              </a:pathLst>
            </a:custGeom>
            <a:solidFill>
              <a:srgbClr val="4971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57" name="Freeform 489"/>
            <p:cNvSpPr>
              <a:spLocks noChangeArrowheads="1"/>
            </p:cNvSpPr>
            <p:nvPr/>
          </p:nvSpPr>
          <p:spPr bwMode="auto">
            <a:xfrm>
              <a:off x="5766470" y="2848391"/>
              <a:ext cx="52693" cy="111513"/>
            </a:xfrm>
            <a:custGeom>
              <a:avLst/>
              <a:gdLst>
                <a:gd name="T0" fmla="*/ 26347 w 12"/>
                <a:gd name="T1" fmla="*/ 111513 h 25"/>
                <a:gd name="T2" fmla="*/ 52693 w 12"/>
                <a:gd name="T3" fmla="*/ 111513 h 25"/>
                <a:gd name="T4" fmla="*/ 52693 w 12"/>
                <a:gd name="T5" fmla="*/ 0 h 25"/>
                <a:gd name="T6" fmla="*/ 0 w 12"/>
                <a:gd name="T7" fmla="*/ 22303 h 25"/>
                <a:gd name="T8" fmla="*/ 26347 w 12"/>
                <a:gd name="T9" fmla="*/ 111513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25">
                  <a:moveTo>
                    <a:pt x="6" y="25"/>
                  </a:moveTo>
                  <a:cubicBezTo>
                    <a:pt x="12" y="25"/>
                    <a:pt x="12" y="25"/>
                    <a:pt x="12" y="25"/>
                  </a:cubicBezTo>
                  <a:cubicBezTo>
                    <a:pt x="12" y="0"/>
                    <a:pt x="12" y="0"/>
                    <a:pt x="12" y="0"/>
                  </a:cubicBezTo>
                  <a:cubicBezTo>
                    <a:pt x="8" y="1"/>
                    <a:pt x="3" y="2"/>
                    <a:pt x="0" y="5"/>
                  </a:cubicBezTo>
                  <a:cubicBezTo>
                    <a:pt x="3" y="10"/>
                    <a:pt x="6" y="17"/>
                    <a:pt x="6" y="25"/>
                  </a:cubicBezTo>
                  <a:close/>
                </a:path>
              </a:pathLst>
            </a:custGeom>
            <a:solidFill>
              <a:srgbClr val="4971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58" name="Freeform 490"/>
            <p:cNvSpPr>
              <a:spLocks noChangeArrowheads="1"/>
            </p:cNvSpPr>
            <p:nvPr/>
          </p:nvSpPr>
          <p:spPr bwMode="auto">
            <a:xfrm>
              <a:off x="5713778" y="2977060"/>
              <a:ext cx="61271" cy="79652"/>
            </a:xfrm>
            <a:custGeom>
              <a:avLst/>
              <a:gdLst>
                <a:gd name="T0" fmla="*/ 35012 w 14"/>
                <a:gd name="T1" fmla="*/ 79652 h 18"/>
                <a:gd name="T2" fmla="*/ 61271 w 14"/>
                <a:gd name="T3" fmla="*/ 0 h 18"/>
                <a:gd name="T4" fmla="*/ 0 w 14"/>
                <a:gd name="T5" fmla="*/ 0 h 18"/>
                <a:gd name="T6" fmla="*/ 35012 w 14"/>
                <a:gd name="T7" fmla="*/ 79652 h 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 h="18">
                  <a:moveTo>
                    <a:pt x="8" y="18"/>
                  </a:moveTo>
                  <a:cubicBezTo>
                    <a:pt x="11" y="14"/>
                    <a:pt x="13" y="7"/>
                    <a:pt x="14" y="0"/>
                  </a:cubicBezTo>
                  <a:cubicBezTo>
                    <a:pt x="0" y="0"/>
                    <a:pt x="0" y="0"/>
                    <a:pt x="0" y="0"/>
                  </a:cubicBezTo>
                  <a:cubicBezTo>
                    <a:pt x="0" y="7"/>
                    <a:pt x="3" y="13"/>
                    <a:pt x="8" y="18"/>
                  </a:cubicBezTo>
                  <a:close/>
                </a:path>
              </a:pathLst>
            </a:custGeom>
            <a:solidFill>
              <a:srgbClr val="4971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59" name="Freeform 491"/>
            <p:cNvSpPr>
              <a:spLocks noChangeArrowheads="1"/>
            </p:cNvSpPr>
            <p:nvPr/>
          </p:nvSpPr>
          <p:spPr bwMode="auto">
            <a:xfrm>
              <a:off x="5713778" y="2880251"/>
              <a:ext cx="61271" cy="79652"/>
            </a:xfrm>
            <a:custGeom>
              <a:avLst/>
              <a:gdLst>
                <a:gd name="T0" fmla="*/ 35012 w 14"/>
                <a:gd name="T1" fmla="*/ 0 h 18"/>
                <a:gd name="T2" fmla="*/ 0 w 14"/>
                <a:gd name="T3" fmla="*/ 79652 h 18"/>
                <a:gd name="T4" fmla="*/ 61271 w 14"/>
                <a:gd name="T5" fmla="*/ 79652 h 18"/>
                <a:gd name="T6" fmla="*/ 35012 w 14"/>
                <a:gd name="T7" fmla="*/ 0 h 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 h="18">
                  <a:moveTo>
                    <a:pt x="8" y="0"/>
                  </a:moveTo>
                  <a:cubicBezTo>
                    <a:pt x="3" y="5"/>
                    <a:pt x="0" y="11"/>
                    <a:pt x="0" y="18"/>
                  </a:cubicBezTo>
                  <a:cubicBezTo>
                    <a:pt x="14" y="18"/>
                    <a:pt x="14" y="18"/>
                    <a:pt x="14" y="18"/>
                  </a:cubicBezTo>
                  <a:cubicBezTo>
                    <a:pt x="13" y="11"/>
                    <a:pt x="11" y="5"/>
                    <a:pt x="8" y="0"/>
                  </a:cubicBezTo>
                  <a:close/>
                </a:path>
              </a:pathLst>
            </a:custGeom>
            <a:solidFill>
              <a:srgbClr val="4971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60" name="Freeform 492"/>
            <p:cNvSpPr>
              <a:spLocks noChangeArrowheads="1"/>
            </p:cNvSpPr>
            <p:nvPr/>
          </p:nvSpPr>
          <p:spPr bwMode="auto">
            <a:xfrm>
              <a:off x="5841221" y="2977060"/>
              <a:ext cx="35537" cy="110287"/>
            </a:xfrm>
            <a:custGeom>
              <a:avLst/>
              <a:gdLst>
                <a:gd name="T0" fmla="*/ 0 w 8"/>
                <a:gd name="T1" fmla="*/ 110287 h 25"/>
                <a:gd name="T2" fmla="*/ 13326 w 8"/>
                <a:gd name="T3" fmla="*/ 110287 h 25"/>
                <a:gd name="T4" fmla="*/ 35537 w 8"/>
                <a:gd name="T5" fmla="*/ 48526 h 25"/>
                <a:gd name="T6" fmla="*/ 26653 w 8"/>
                <a:gd name="T7" fmla="*/ 0 h 25"/>
                <a:gd name="T8" fmla="*/ 0 w 8"/>
                <a:gd name="T9" fmla="*/ 0 h 25"/>
                <a:gd name="T10" fmla="*/ 0 w 8"/>
                <a:gd name="T11" fmla="*/ 110287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 h="25">
                  <a:moveTo>
                    <a:pt x="0" y="25"/>
                  </a:moveTo>
                  <a:cubicBezTo>
                    <a:pt x="1" y="25"/>
                    <a:pt x="2" y="25"/>
                    <a:pt x="3" y="25"/>
                  </a:cubicBezTo>
                  <a:cubicBezTo>
                    <a:pt x="5" y="20"/>
                    <a:pt x="6" y="16"/>
                    <a:pt x="8" y="11"/>
                  </a:cubicBezTo>
                  <a:cubicBezTo>
                    <a:pt x="7" y="8"/>
                    <a:pt x="6" y="4"/>
                    <a:pt x="6" y="0"/>
                  </a:cubicBezTo>
                  <a:cubicBezTo>
                    <a:pt x="0" y="0"/>
                    <a:pt x="0" y="0"/>
                    <a:pt x="0" y="0"/>
                  </a:cubicBezTo>
                  <a:lnTo>
                    <a:pt x="0" y="25"/>
                  </a:lnTo>
                  <a:close/>
                </a:path>
              </a:pathLst>
            </a:custGeom>
            <a:solidFill>
              <a:srgbClr val="4971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8" name="Oval 493"/>
            <p:cNvSpPr>
              <a:spLocks noChangeArrowheads="1"/>
            </p:cNvSpPr>
            <p:nvPr/>
          </p:nvSpPr>
          <p:spPr bwMode="auto">
            <a:xfrm>
              <a:off x="4747193" y="3312809"/>
              <a:ext cx="60820" cy="61438"/>
            </a:xfrm>
            <a:prstGeom prst="ellipse">
              <a:avLst/>
            </a:prstGeom>
            <a:solidFill>
              <a:schemeClr val="accent3"/>
            </a:solid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49" name="Freeform 494"/>
            <p:cNvSpPr>
              <a:spLocks noEditPoints="1"/>
            </p:cNvSpPr>
            <p:nvPr/>
          </p:nvSpPr>
          <p:spPr bwMode="auto">
            <a:xfrm>
              <a:off x="4507755" y="3493923"/>
              <a:ext cx="132523" cy="132476"/>
            </a:xfrm>
            <a:custGeom>
              <a:avLst/>
              <a:gdLst>
                <a:gd name="T0" fmla="*/ 15 w 30"/>
                <a:gd name="T1" fmla="*/ 30 h 30"/>
                <a:gd name="T2" fmla="*/ 30 w 30"/>
                <a:gd name="T3" fmla="*/ 15 h 30"/>
                <a:gd name="T4" fmla="*/ 15 w 30"/>
                <a:gd name="T5" fmla="*/ 0 h 30"/>
                <a:gd name="T6" fmla="*/ 15 w 30"/>
                <a:gd name="T7" fmla="*/ 7 h 30"/>
                <a:gd name="T8" fmla="*/ 23 w 30"/>
                <a:gd name="T9" fmla="*/ 15 h 30"/>
                <a:gd name="T10" fmla="*/ 15 w 30"/>
                <a:gd name="T11" fmla="*/ 23 h 30"/>
                <a:gd name="T12" fmla="*/ 15 w 30"/>
                <a:gd name="T13" fmla="*/ 30 h 30"/>
                <a:gd name="T14" fmla="*/ 15 w 30"/>
                <a:gd name="T15" fmla="*/ 0 h 30"/>
                <a:gd name="T16" fmla="*/ 0 w 30"/>
                <a:gd name="T17" fmla="*/ 15 h 30"/>
                <a:gd name="T18" fmla="*/ 15 w 30"/>
                <a:gd name="T19" fmla="*/ 30 h 30"/>
                <a:gd name="T20" fmla="*/ 15 w 30"/>
                <a:gd name="T21" fmla="*/ 30 h 30"/>
                <a:gd name="T22" fmla="*/ 15 w 30"/>
                <a:gd name="T23" fmla="*/ 23 h 30"/>
                <a:gd name="T24" fmla="*/ 15 w 30"/>
                <a:gd name="T25" fmla="*/ 23 h 30"/>
                <a:gd name="T26" fmla="*/ 15 w 30"/>
                <a:gd name="T27" fmla="*/ 23 h 30"/>
                <a:gd name="T28" fmla="*/ 7 w 30"/>
                <a:gd name="T29" fmla="*/ 15 h 30"/>
                <a:gd name="T30" fmla="*/ 15 w 30"/>
                <a:gd name="T31" fmla="*/ 7 h 30"/>
                <a:gd name="T32" fmla="*/ 15 w 30"/>
                <a:gd name="T33" fmla="*/ 7 h 30"/>
                <a:gd name="T34" fmla="*/ 15 w 30"/>
                <a:gd name="T35"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30">
                  <a:moveTo>
                    <a:pt x="15" y="30"/>
                  </a:moveTo>
                  <a:cubicBezTo>
                    <a:pt x="23" y="30"/>
                    <a:pt x="30" y="23"/>
                    <a:pt x="30" y="15"/>
                  </a:cubicBezTo>
                  <a:cubicBezTo>
                    <a:pt x="30" y="7"/>
                    <a:pt x="23" y="0"/>
                    <a:pt x="15" y="0"/>
                  </a:cubicBezTo>
                  <a:cubicBezTo>
                    <a:pt x="15" y="7"/>
                    <a:pt x="15" y="7"/>
                    <a:pt x="15" y="7"/>
                  </a:cubicBezTo>
                  <a:cubicBezTo>
                    <a:pt x="19" y="7"/>
                    <a:pt x="23" y="10"/>
                    <a:pt x="23" y="15"/>
                  </a:cubicBezTo>
                  <a:cubicBezTo>
                    <a:pt x="23" y="20"/>
                    <a:pt x="19" y="23"/>
                    <a:pt x="15" y="23"/>
                  </a:cubicBezTo>
                  <a:lnTo>
                    <a:pt x="15" y="30"/>
                  </a:lnTo>
                  <a:close/>
                  <a:moveTo>
                    <a:pt x="15" y="0"/>
                  </a:moveTo>
                  <a:cubicBezTo>
                    <a:pt x="7" y="0"/>
                    <a:pt x="0" y="7"/>
                    <a:pt x="0" y="15"/>
                  </a:cubicBezTo>
                  <a:cubicBezTo>
                    <a:pt x="0" y="23"/>
                    <a:pt x="7" y="30"/>
                    <a:pt x="15" y="30"/>
                  </a:cubicBezTo>
                  <a:cubicBezTo>
                    <a:pt x="15" y="30"/>
                    <a:pt x="15" y="30"/>
                    <a:pt x="15" y="30"/>
                  </a:cubicBezTo>
                  <a:cubicBezTo>
                    <a:pt x="15" y="23"/>
                    <a:pt x="15" y="23"/>
                    <a:pt x="15" y="23"/>
                  </a:cubicBezTo>
                  <a:cubicBezTo>
                    <a:pt x="15" y="23"/>
                    <a:pt x="15" y="23"/>
                    <a:pt x="15" y="23"/>
                  </a:cubicBezTo>
                  <a:cubicBezTo>
                    <a:pt x="15" y="23"/>
                    <a:pt x="15" y="23"/>
                    <a:pt x="15" y="23"/>
                  </a:cubicBezTo>
                  <a:cubicBezTo>
                    <a:pt x="10" y="23"/>
                    <a:pt x="7" y="20"/>
                    <a:pt x="7" y="15"/>
                  </a:cubicBezTo>
                  <a:cubicBezTo>
                    <a:pt x="7" y="10"/>
                    <a:pt x="10" y="7"/>
                    <a:pt x="15" y="7"/>
                  </a:cubicBezTo>
                  <a:cubicBezTo>
                    <a:pt x="15" y="7"/>
                    <a:pt x="15" y="7"/>
                    <a:pt x="15" y="7"/>
                  </a:cubicBezTo>
                  <a:cubicBezTo>
                    <a:pt x="15" y="0"/>
                    <a:pt x="15" y="0"/>
                    <a:pt x="15" y="0"/>
                  </a:cubicBezTo>
                  <a:close/>
                </a:path>
              </a:pathLst>
            </a:custGeom>
            <a:solidFill>
              <a:schemeClr val="accent3"/>
            </a:solid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50" name="Freeform 495"/>
            <p:cNvSpPr/>
            <p:nvPr/>
          </p:nvSpPr>
          <p:spPr bwMode="auto">
            <a:xfrm>
              <a:off x="4494311" y="3462564"/>
              <a:ext cx="159412" cy="57598"/>
            </a:xfrm>
            <a:custGeom>
              <a:avLst/>
              <a:gdLst>
                <a:gd name="T0" fmla="*/ 3 w 36"/>
                <a:gd name="T1" fmla="*/ 13 h 13"/>
                <a:gd name="T2" fmla="*/ 5 w 36"/>
                <a:gd name="T3" fmla="*/ 12 h 13"/>
                <a:gd name="T4" fmla="*/ 18 w 36"/>
                <a:gd name="T5" fmla="*/ 4 h 13"/>
                <a:gd name="T6" fmla="*/ 31 w 36"/>
                <a:gd name="T7" fmla="*/ 12 h 13"/>
                <a:gd name="T8" fmla="*/ 35 w 36"/>
                <a:gd name="T9" fmla="*/ 12 h 13"/>
                <a:gd name="T10" fmla="*/ 35 w 36"/>
                <a:gd name="T11" fmla="*/ 9 h 13"/>
                <a:gd name="T12" fmla="*/ 18 w 36"/>
                <a:gd name="T13" fmla="*/ 0 h 13"/>
                <a:gd name="T14" fmla="*/ 1 w 36"/>
                <a:gd name="T15" fmla="*/ 9 h 13"/>
                <a:gd name="T16" fmla="*/ 1 w 36"/>
                <a:gd name="T17" fmla="*/ 12 h 13"/>
                <a:gd name="T18" fmla="*/ 3 w 36"/>
                <a:gd name="T19"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13">
                  <a:moveTo>
                    <a:pt x="3" y="13"/>
                  </a:moveTo>
                  <a:cubicBezTo>
                    <a:pt x="3" y="13"/>
                    <a:pt x="4" y="12"/>
                    <a:pt x="5" y="12"/>
                  </a:cubicBezTo>
                  <a:cubicBezTo>
                    <a:pt x="8" y="7"/>
                    <a:pt x="13" y="4"/>
                    <a:pt x="18" y="4"/>
                  </a:cubicBezTo>
                  <a:cubicBezTo>
                    <a:pt x="23" y="4"/>
                    <a:pt x="28" y="7"/>
                    <a:pt x="31" y="12"/>
                  </a:cubicBezTo>
                  <a:cubicBezTo>
                    <a:pt x="32" y="13"/>
                    <a:pt x="34" y="13"/>
                    <a:pt x="35" y="12"/>
                  </a:cubicBezTo>
                  <a:cubicBezTo>
                    <a:pt x="36" y="11"/>
                    <a:pt x="36" y="10"/>
                    <a:pt x="35" y="9"/>
                  </a:cubicBezTo>
                  <a:cubicBezTo>
                    <a:pt x="31" y="3"/>
                    <a:pt x="25" y="0"/>
                    <a:pt x="18" y="0"/>
                  </a:cubicBezTo>
                  <a:cubicBezTo>
                    <a:pt x="11" y="0"/>
                    <a:pt x="5" y="3"/>
                    <a:pt x="1" y="9"/>
                  </a:cubicBezTo>
                  <a:cubicBezTo>
                    <a:pt x="0" y="10"/>
                    <a:pt x="0" y="11"/>
                    <a:pt x="1" y="12"/>
                  </a:cubicBezTo>
                  <a:cubicBezTo>
                    <a:pt x="2" y="12"/>
                    <a:pt x="2" y="13"/>
                    <a:pt x="3" y="13"/>
                  </a:cubicBezTo>
                  <a:close/>
                </a:path>
              </a:pathLst>
            </a:custGeom>
            <a:solidFill>
              <a:schemeClr val="accent3"/>
            </a:solid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51" name="Freeform 496"/>
            <p:cNvSpPr>
              <a:spLocks noEditPoints="1"/>
            </p:cNvSpPr>
            <p:nvPr/>
          </p:nvSpPr>
          <p:spPr bwMode="auto">
            <a:xfrm>
              <a:off x="4750394" y="3493923"/>
              <a:ext cx="132523" cy="132476"/>
            </a:xfrm>
            <a:custGeom>
              <a:avLst/>
              <a:gdLst>
                <a:gd name="T0" fmla="*/ 15 w 30"/>
                <a:gd name="T1" fmla="*/ 0 h 30"/>
                <a:gd name="T2" fmla="*/ 15 w 30"/>
                <a:gd name="T3" fmla="*/ 0 h 30"/>
                <a:gd name="T4" fmla="*/ 15 w 30"/>
                <a:gd name="T5" fmla="*/ 7 h 30"/>
                <a:gd name="T6" fmla="*/ 15 w 30"/>
                <a:gd name="T7" fmla="*/ 7 h 30"/>
                <a:gd name="T8" fmla="*/ 23 w 30"/>
                <a:gd name="T9" fmla="*/ 15 h 30"/>
                <a:gd name="T10" fmla="*/ 15 w 30"/>
                <a:gd name="T11" fmla="*/ 23 h 30"/>
                <a:gd name="T12" fmla="*/ 15 w 30"/>
                <a:gd name="T13" fmla="*/ 23 h 30"/>
                <a:gd name="T14" fmla="*/ 15 w 30"/>
                <a:gd name="T15" fmla="*/ 23 h 30"/>
                <a:gd name="T16" fmla="*/ 15 w 30"/>
                <a:gd name="T17" fmla="*/ 30 h 30"/>
                <a:gd name="T18" fmla="*/ 15 w 30"/>
                <a:gd name="T19" fmla="*/ 30 h 30"/>
                <a:gd name="T20" fmla="*/ 30 w 30"/>
                <a:gd name="T21" fmla="*/ 15 h 30"/>
                <a:gd name="T22" fmla="*/ 15 w 30"/>
                <a:gd name="T23" fmla="*/ 0 h 30"/>
                <a:gd name="T24" fmla="*/ 15 w 30"/>
                <a:gd name="T25" fmla="*/ 0 h 30"/>
                <a:gd name="T26" fmla="*/ 0 w 30"/>
                <a:gd name="T27" fmla="*/ 15 h 30"/>
                <a:gd name="T28" fmla="*/ 15 w 30"/>
                <a:gd name="T29" fmla="*/ 30 h 30"/>
                <a:gd name="T30" fmla="*/ 15 w 30"/>
                <a:gd name="T31" fmla="*/ 23 h 30"/>
                <a:gd name="T32" fmla="*/ 7 w 30"/>
                <a:gd name="T33" fmla="*/ 15 h 30"/>
                <a:gd name="T34" fmla="*/ 15 w 30"/>
                <a:gd name="T35" fmla="*/ 7 h 30"/>
                <a:gd name="T36" fmla="*/ 15 w 30"/>
                <a:gd name="T3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30">
                  <a:moveTo>
                    <a:pt x="15" y="0"/>
                  </a:moveTo>
                  <a:cubicBezTo>
                    <a:pt x="15" y="0"/>
                    <a:pt x="15" y="0"/>
                    <a:pt x="15" y="0"/>
                  </a:cubicBezTo>
                  <a:cubicBezTo>
                    <a:pt x="15" y="7"/>
                    <a:pt x="15" y="7"/>
                    <a:pt x="15" y="7"/>
                  </a:cubicBezTo>
                  <a:cubicBezTo>
                    <a:pt x="15" y="7"/>
                    <a:pt x="15" y="7"/>
                    <a:pt x="15" y="7"/>
                  </a:cubicBezTo>
                  <a:cubicBezTo>
                    <a:pt x="19" y="7"/>
                    <a:pt x="23" y="10"/>
                    <a:pt x="23" y="15"/>
                  </a:cubicBezTo>
                  <a:cubicBezTo>
                    <a:pt x="23" y="20"/>
                    <a:pt x="19" y="23"/>
                    <a:pt x="15" y="23"/>
                  </a:cubicBezTo>
                  <a:cubicBezTo>
                    <a:pt x="15" y="23"/>
                    <a:pt x="15" y="23"/>
                    <a:pt x="15" y="23"/>
                  </a:cubicBezTo>
                  <a:cubicBezTo>
                    <a:pt x="15" y="23"/>
                    <a:pt x="15" y="23"/>
                    <a:pt x="15" y="23"/>
                  </a:cubicBezTo>
                  <a:cubicBezTo>
                    <a:pt x="15" y="30"/>
                    <a:pt x="15" y="30"/>
                    <a:pt x="15" y="30"/>
                  </a:cubicBezTo>
                  <a:cubicBezTo>
                    <a:pt x="15" y="30"/>
                    <a:pt x="15" y="30"/>
                    <a:pt x="15" y="30"/>
                  </a:cubicBezTo>
                  <a:cubicBezTo>
                    <a:pt x="23" y="30"/>
                    <a:pt x="30" y="23"/>
                    <a:pt x="30" y="15"/>
                  </a:cubicBezTo>
                  <a:cubicBezTo>
                    <a:pt x="30" y="7"/>
                    <a:pt x="23" y="0"/>
                    <a:pt x="15" y="0"/>
                  </a:cubicBezTo>
                  <a:close/>
                  <a:moveTo>
                    <a:pt x="15" y="0"/>
                  </a:moveTo>
                  <a:cubicBezTo>
                    <a:pt x="6" y="0"/>
                    <a:pt x="0" y="7"/>
                    <a:pt x="0" y="15"/>
                  </a:cubicBezTo>
                  <a:cubicBezTo>
                    <a:pt x="0" y="23"/>
                    <a:pt x="6" y="30"/>
                    <a:pt x="15" y="30"/>
                  </a:cubicBezTo>
                  <a:cubicBezTo>
                    <a:pt x="15" y="23"/>
                    <a:pt x="15" y="23"/>
                    <a:pt x="15" y="23"/>
                  </a:cubicBezTo>
                  <a:cubicBezTo>
                    <a:pt x="10" y="23"/>
                    <a:pt x="7" y="20"/>
                    <a:pt x="7" y="15"/>
                  </a:cubicBezTo>
                  <a:cubicBezTo>
                    <a:pt x="7" y="10"/>
                    <a:pt x="10" y="7"/>
                    <a:pt x="15" y="7"/>
                  </a:cubicBezTo>
                  <a:lnTo>
                    <a:pt x="15" y="0"/>
                  </a:lnTo>
                  <a:close/>
                </a:path>
              </a:pathLst>
            </a:custGeom>
            <a:solidFill>
              <a:schemeClr val="accent3"/>
            </a:solid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52" name="Freeform 497"/>
            <p:cNvSpPr/>
            <p:nvPr/>
          </p:nvSpPr>
          <p:spPr bwMode="auto">
            <a:xfrm>
              <a:off x="4736950" y="3462564"/>
              <a:ext cx="159412" cy="57598"/>
            </a:xfrm>
            <a:custGeom>
              <a:avLst/>
              <a:gdLst>
                <a:gd name="T0" fmla="*/ 18 w 36"/>
                <a:gd name="T1" fmla="*/ 0 h 13"/>
                <a:gd name="T2" fmla="*/ 1 w 36"/>
                <a:gd name="T3" fmla="*/ 9 h 13"/>
                <a:gd name="T4" fmla="*/ 1 w 36"/>
                <a:gd name="T5" fmla="*/ 12 h 13"/>
                <a:gd name="T6" fmla="*/ 3 w 36"/>
                <a:gd name="T7" fmla="*/ 13 h 13"/>
                <a:gd name="T8" fmla="*/ 4 w 36"/>
                <a:gd name="T9" fmla="*/ 12 h 13"/>
                <a:gd name="T10" fmla="*/ 18 w 36"/>
                <a:gd name="T11" fmla="*/ 4 h 13"/>
                <a:gd name="T12" fmla="*/ 31 w 36"/>
                <a:gd name="T13" fmla="*/ 12 h 13"/>
                <a:gd name="T14" fmla="*/ 35 w 36"/>
                <a:gd name="T15" fmla="*/ 12 h 13"/>
                <a:gd name="T16" fmla="*/ 35 w 36"/>
                <a:gd name="T17" fmla="*/ 9 h 13"/>
                <a:gd name="T18" fmla="*/ 18 w 36"/>
                <a:gd name="T1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13">
                  <a:moveTo>
                    <a:pt x="18" y="0"/>
                  </a:moveTo>
                  <a:cubicBezTo>
                    <a:pt x="11" y="0"/>
                    <a:pt x="4" y="3"/>
                    <a:pt x="1" y="9"/>
                  </a:cubicBezTo>
                  <a:cubicBezTo>
                    <a:pt x="0" y="10"/>
                    <a:pt x="0" y="11"/>
                    <a:pt x="1" y="12"/>
                  </a:cubicBezTo>
                  <a:cubicBezTo>
                    <a:pt x="2" y="12"/>
                    <a:pt x="2" y="13"/>
                    <a:pt x="3" y="13"/>
                  </a:cubicBezTo>
                  <a:cubicBezTo>
                    <a:pt x="3" y="13"/>
                    <a:pt x="4" y="12"/>
                    <a:pt x="4" y="12"/>
                  </a:cubicBezTo>
                  <a:cubicBezTo>
                    <a:pt x="7" y="7"/>
                    <a:pt x="12" y="4"/>
                    <a:pt x="18" y="4"/>
                  </a:cubicBezTo>
                  <a:cubicBezTo>
                    <a:pt x="23" y="4"/>
                    <a:pt x="28" y="7"/>
                    <a:pt x="31" y="12"/>
                  </a:cubicBezTo>
                  <a:cubicBezTo>
                    <a:pt x="32" y="13"/>
                    <a:pt x="33" y="13"/>
                    <a:pt x="35" y="12"/>
                  </a:cubicBezTo>
                  <a:cubicBezTo>
                    <a:pt x="36" y="11"/>
                    <a:pt x="36" y="10"/>
                    <a:pt x="35" y="9"/>
                  </a:cubicBezTo>
                  <a:cubicBezTo>
                    <a:pt x="31" y="3"/>
                    <a:pt x="25" y="0"/>
                    <a:pt x="18" y="0"/>
                  </a:cubicBezTo>
                  <a:close/>
                </a:path>
              </a:pathLst>
            </a:custGeom>
            <a:solidFill>
              <a:schemeClr val="accent3"/>
            </a:solid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53" name="Freeform 498"/>
            <p:cNvSpPr/>
            <p:nvPr/>
          </p:nvSpPr>
          <p:spPr bwMode="auto">
            <a:xfrm>
              <a:off x="4618512" y="3348648"/>
              <a:ext cx="233676" cy="273272"/>
            </a:xfrm>
            <a:custGeom>
              <a:avLst/>
              <a:gdLst>
                <a:gd name="T0" fmla="*/ 36 w 53"/>
                <a:gd name="T1" fmla="*/ 22 h 62"/>
                <a:gd name="T2" fmla="*/ 37 w 53"/>
                <a:gd name="T3" fmla="*/ 23 h 62"/>
                <a:gd name="T4" fmla="*/ 51 w 53"/>
                <a:gd name="T5" fmla="*/ 17 h 62"/>
                <a:gd name="T6" fmla="*/ 53 w 53"/>
                <a:gd name="T7" fmla="*/ 12 h 62"/>
                <a:gd name="T8" fmla="*/ 48 w 53"/>
                <a:gd name="T9" fmla="*/ 11 h 62"/>
                <a:gd name="T10" fmla="*/ 39 w 53"/>
                <a:gd name="T11" fmla="*/ 15 h 62"/>
                <a:gd name="T12" fmla="*/ 38 w 53"/>
                <a:gd name="T13" fmla="*/ 15 h 62"/>
                <a:gd name="T14" fmla="*/ 23 w 53"/>
                <a:gd name="T15" fmla="*/ 0 h 62"/>
                <a:gd name="T16" fmla="*/ 21 w 53"/>
                <a:gd name="T17" fmla="*/ 0 h 62"/>
                <a:gd name="T18" fmla="*/ 0 w 53"/>
                <a:gd name="T19" fmla="*/ 21 h 62"/>
                <a:gd name="T20" fmla="*/ 0 w 53"/>
                <a:gd name="T21" fmla="*/ 22 h 62"/>
                <a:gd name="T22" fmla="*/ 15 w 53"/>
                <a:gd name="T23" fmla="*/ 35 h 62"/>
                <a:gd name="T24" fmla="*/ 15 w 53"/>
                <a:gd name="T25" fmla="*/ 36 h 62"/>
                <a:gd name="T26" fmla="*/ 8 w 53"/>
                <a:gd name="T27" fmla="*/ 52 h 62"/>
                <a:gd name="T28" fmla="*/ 8 w 53"/>
                <a:gd name="T29" fmla="*/ 54 h 62"/>
                <a:gd name="T30" fmla="*/ 13 w 53"/>
                <a:gd name="T31" fmla="*/ 60 h 62"/>
                <a:gd name="T32" fmla="*/ 16 w 53"/>
                <a:gd name="T33" fmla="*/ 62 h 62"/>
                <a:gd name="T34" fmla="*/ 19 w 53"/>
                <a:gd name="T35" fmla="*/ 61 h 62"/>
                <a:gd name="T36" fmla="*/ 20 w 53"/>
                <a:gd name="T37" fmla="*/ 55 h 62"/>
                <a:gd name="T38" fmla="*/ 18 w 53"/>
                <a:gd name="T39" fmla="*/ 53 h 62"/>
                <a:gd name="T40" fmla="*/ 18 w 53"/>
                <a:gd name="T41" fmla="*/ 51 h 62"/>
                <a:gd name="T42" fmla="*/ 25 w 53"/>
                <a:gd name="T43" fmla="*/ 34 h 62"/>
                <a:gd name="T44" fmla="*/ 25 w 53"/>
                <a:gd name="T45" fmla="*/ 32 h 62"/>
                <a:gd name="T46" fmla="*/ 17 w 53"/>
                <a:gd name="T47" fmla="*/ 25 h 62"/>
                <a:gd name="T48" fmla="*/ 17 w 53"/>
                <a:gd name="T49" fmla="*/ 23 h 62"/>
                <a:gd name="T50" fmla="*/ 26 w 53"/>
                <a:gd name="T51" fmla="*/ 14 h 62"/>
                <a:gd name="T52" fmla="*/ 27 w 53"/>
                <a:gd name="T53" fmla="*/ 15 h 62"/>
                <a:gd name="T54" fmla="*/ 36 w 53"/>
                <a:gd name="T55" fmla="*/ 2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3" h="62">
                  <a:moveTo>
                    <a:pt x="36" y="22"/>
                  </a:moveTo>
                  <a:cubicBezTo>
                    <a:pt x="36" y="23"/>
                    <a:pt x="37" y="23"/>
                    <a:pt x="37" y="23"/>
                  </a:cubicBezTo>
                  <a:cubicBezTo>
                    <a:pt x="51" y="17"/>
                    <a:pt x="51" y="17"/>
                    <a:pt x="51" y="17"/>
                  </a:cubicBezTo>
                  <a:cubicBezTo>
                    <a:pt x="53" y="16"/>
                    <a:pt x="53" y="14"/>
                    <a:pt x="53" y="12"/>
                  </a:cubicBezTo>
                  <a:cubicBezTo>
                    <a:pt x="52" y="11"/>
                    <a:pt x="50" y="10"/>
                    <a:pt x="48" y="11"/>
                  </a:cubicBezTo>
                  <a:cubicBezTo>
                    <a:pt x="39" y="15"/>
                    <a:pt x="39" y="15"/>
                    <a:pt x="39" y="15"/>
                  </a:cubicBezTo>
                  <a:cubicBezTo>
                    <a:pt x="39" y="15"/>
                    <a:pt x="38" y="15"/>
                    <a:pt x="38" y="15"/>
                  </a:cubicBezTo>
                  <a:cubicBezTo>
                    <a:pt x="23" y="0"/>
                    <a:pt x="23" y="0"/>
                    <a:pt x="23" y="0"/>
                  </a:cubicBezTo>
                  <a:cubicBezTo>
                    <a:pt x="22" y="0"/>
                    <a:pt x="22" y="0"/>
                    <a:pt x="21" y="0"/>
                  </a:cubicBezTo>
                  <a:cubicBezTo>
                    <a:pt x="0" y="21"/>
                    <a:pt x="0" y="21"/>
                    <a:pt x="0" y="21"/>
                  </a:cubicBezTo>
                  <a:cubicBezTo>
                    <a:pt x="0" y="21"/>
                    <a:pt x="0" y="22"/>
                    <a:pt x="0" y="22"/>
                  </a:cubicBezTo>
                  <a:cubicBezTo>
                    <a:pt x="3" y="25"/>
                    <a:pt x="12" y="32"/>
                    <a:pt x="15" y="35"/>
                  </a:cubicBezTo>
                  <a:cubicBezTo>
                    <a:pt x="15" y="35"/>
                    <a:pt x="15" y="36"/>
                    <a:pt x="15" y="36"/>
                  </a:cubicBezTo>
                  <a:cubicBezTo>
                    <a:pt x="8" y="52"/>
                    <a:pt x="8" y="52"/>
                    <a:pt x="8" y="52"/>
                  </a:cubicBezTo>
                  <a:cubicBezTo>
                    <a:pt x="8" y="52"/>
                    <a:pt x="8" y="53"/>
                    <a:pt x="8" y="54"/>
                  </a:cubicBezTo>
                  <a:cubicBezTo>
                    <a:pt x="13" y="60"/>
                    <a:pt x="13" y="60"/>
                    <a:pt x="13" y="60"/>
                  </a:cubicBezTo>
                  <a:cubicBezTo>
                    <a:pt x="14" y="61"/>
                    <a:pt x="15" y="62"/>
                    <a:pt x="16" y="62"/>
                  </a:cubicBezTo>
                  <a:cubicBezTo>
                    <a:pt x="17" y="62"/>
                    <a:pt x="18" y="62"/>
                    <a:pt x="19" y="61"/>
                  </a:cubicBezTo>
                  <a:cubicBezTo>
                    <a:pt x="21" y="60"/>
                    <a:pt x="21" y="57"/>
                    <a:pt x="20" y="55"/>
                  </a:cubicBezTo>
                  <a:cubicBezTo>
                    <a:pt x="18" y="53"/>
                    <a:pt x="18" y="53"/>
                    <a:pt x="18" y="53"/>
                  </a:cubicBezTo>
                  <a:cubicBezTo>
                    <a:pt x="18" y="52"/>
                    <a:pt x="18" y="51"/>
                    <a:pt x="18" y="51"/>
                  </a:cubicBezTo>
                  <a:cubicBezTo>
                    <a:pt x="25" y="34"/>
                    <a:pt x="25" y="34"/>
                    <a:pt x="25" y="34"/>
                  </a:cubicBezTo>
                  <a:cubicBezTo>
                    <a:pt x="25" y="33"/>
                    <a:pt x="25" y="33"/>
                    <a:pt x="25" y="32"/>
                  </a:cubicBezTo>
                  <a:cubicBezTo>
                    <a:pt x="23" y="31"/>
                    <a:pt x="19" y="27"/>
                    <a:pt x="17" y="25"/>
                  </a:cubicBezTo>
                  <a:cubicBezTo>
                    <a:pt x="17" y="24"/>
                    <a:pt x="17" y="24"/>
                    <a:pt x="17" y="23"/>
                  </a:cubicBezTo>
                  <a:cubicBezTo>
                    <a:pt x="26" y="14"/>
                    <a:pt x="26" y="14"/>
                    <a:pt x="26" y="14"/>
                  </a:cubicBezTo>
                  <a:cubicBezTo>
                    <a:pt x="26" y="14"/>
                    <a:pt x="27" y="14"/>
                    <a:pt x="27" y="15"/>
                  </a:cubicBezTo>
                  <a:lnTo>
                    <a:pt x="36" y="22"/>
                  </a:lnTo>
                  <a:close/>
                </a:path>
              </a:pathLst>
            </a:custGeom>
            <a:solidFill>
              <a:schemeClr val="accent3"/>
            </a:solid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38967" name="Freeform 499"/>
            <p:cNvSpPr>
              <a:spLocks noChangeArrowheads="1"/>
            </p:cNvSpPr>
            <p:nvPr/>
          </p:nvSpPr>
          <p:spPr bwMode="auto">
            <a:xfrm>
              <a:off x="3514158" y="1696500"/>
              <a:ext cx="26959" cy="30635"/>
            </a:xfrm>
            <a:custGeom>
              <a:avLst/>
              <a:gdLst>
                <a:gd name="T0" fmla="*/ 0 w 6"/>
                <a:gd name="T1" fmla="*/ 30635 h 7"/>
                <a:gd name="T2" fmla="*/ 26959 w 6"/>
                <a:gd name="T3" fmla="*/ 30635 h 7"/>
                <a:gd name="T4" fmla="*/ 26959 w 6"/>
                <a:gd name="T5" fmla="*/ 0 h 7"/>
                <a:gd name="T6" fmla="*/ 0 w 6"/>
                <a:gd name="T7" fmla="*/ 30635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7">
                  <a:moveTo>
                    <a:pt x="0" y="7"/>
                  </a:moveTo>
                  <a:cubicBezTo>
                    <a:pt x="6" y="7"/>
                    <a:pt x="6" y="7"/>
                    <a:pt x="6" y="7"/>
                  </a:cubicBezTo>
                  <a:cubicBezTo>
                    <a:pt x="6" y="0"/>
                    <a:pt x="6" y="0"/>
                    <a:pt x="6" y="0"/>
                  </a:cubicBezTo>
                  <a:cubicBezTo>
                    <a:pt x="4" y="3"/>
                    <a:pt x="2" y="5"/>
                    <a:pt x="0" y="7"/>
                  </a:cubicBezTo>
                  <a:close/>
                </a:path>
              </a:pathLst>
            </a:custGeom>
            <a:solidFill>
              <a:srgbClr val="4971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5" name="Freeform 500"/>
            <p:cNvSpPr/>
            <p:nvPr/>
          </p:nvSpPr>
          <p:spPr bwMode="auto">
            <a:xfrm>
              <a:off x="4097382" y="3582240"/>
              <a:ext cx="145967" cy="145916"/>
            </a:xfrm>
            <a:custGeom>
              <a:avLst/>
              <a:gdLst>
                <a:gd name="T0" fmla="*/ 8 w 33"/>
                <a:gd name="T1" fmla="*/ 30 h 33"/>
                <a:gd name="T2" fmla="*/ 17 w 33"/>
                <a:gd name="T3" fmla="*/ 33 h 33"/>
                <a:gd name="T4" fmla="*/ 33 w 33"/>
                <a:gd name="T5" fmla="*/ 17 h 33"/>
                <a:gd name="T6" fmla="*/ 17 w 33"/>
                <a:gd name="T7" fmla="*/ 0 h 33"/>
                <a:gd name="T8" fmla="*/ 0 w 33"/>
                <a:gd name="T9" fmla="*/ 14 h 33"/>
                <a:gd name="T10" fmla="*/ 17 w 33"/>
                <a:gd name="T11" fmla="*/ 14 h 33"/>
                <a:gd name="T12" fmla="*/ 22 w 33"/>
                <a:gd name="T13" fmla="*/ 14 h 33"/>
                <a:gd name="T14" fmla="*/ 18 w 33"/>
                <a:gd name="T15" fmla="*/ 18 h 33"/>
                <a:gd name="T16" fmla="*/ 8 w 33"/>
                <a:gd name="T17"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3">
                  <a:moveTo>
                    <a:pt x="8" y="30"/>
                  </a:moveTo>
                  <a:cubicBezTo>
                    <a:pt x="10" y="32"/>
                    <a:pt x="13" y="33"/>
                    <a:pt x="17" y="33"/>
                  </a:cubicBezTo>
                  <a:cubicBezTo>
                    <a:pt x="26" y="33"/>
                    <a:pt x="33" y="26"/>
                    <a:pt x="33" y="17"/>
                  </a:cubicBezTo>
                  <a:cubicBezTo>
                    <a:pt x="33" y="7"/>
                    <a:pt x="26" y="0"/>
                    <a:pt x="17" y="0"/>
                  </a:cubicBezTo>
                  <a:cubicBezTo>
                    <a:pt x="8" y="0"/>
                    <a:pt x="1" y="6"/>
                    <a:pt x="0" y="14"/>
                  </a:cubicBezTo>
                  <a:cubicBezTo>
                    <a:pt x="17" y="14"/>
                    <a:pt x="17" y="14"/>
                    <a:pt x="17" y="14"/>
                  </a:cubicBezTo>
                  <a:cubicBezTo>
                    <a:pt x="22" y="14"/>
                    <a:pt x="22" y="14"/>
                    <a:pt x="22" y="14"/>
                  </a:cubicBezTo>
                  <a:cubicBezTo>
                    <a:pt x="18" y="18"/>
                    <a:pt x="18" y="18"/>
                    <a:pt x="18" y="18"/>
                  </a:cubicBezTo>
                  <a:lnTo>
                    <a:pt x="8" y="30"/>
                  </a:lnTo>
                  <a:close/>
                </a:path>
              </a:pathLst>
            </a:custGeom>
            <a:solidFill>
              <a:schemeClr val="accent5"/>
            </a:solid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56" name="Freeform 501"/>
            <p:cNvSpPr/>
            <p:nvPr/>
          </p:nvSpPr>
          <p:spPr bwMode="auto">
            <a:xfrm>
              <a:off x="3872029" y="3657118"/>
              <a:ext cx="300257" cy="211834"/>
            </a:xfrm>
            <a:custGeom>
              <a:avLst/>
              <a:gdLst>
                <a:gd name="T0" fmla="*/ 30 w 68"/>
                <a:gd name="T1" fmla="*/ 34 h 48"/>
                <a:gd name="T2" fmla="*/ 30 w 68"/>
                <a:gd name="T3" fmla="*/ 35 h 48"/>
                <a:gd name="T4" fmla="*/ 30 w 68"/>
                <a:gd name="T5" fmla="*/ 37 h 48"/>
                <a:gd name="T6" fmla="*/ 30 w 68"/>
                <a:gd name="T7" fmla="*/ 44 h 48"/>
                <a:gd name="T8" fmla="*/ 37 w 68"/>
                <a:gd name="T9" fmla="*/ 48 h 48"/>
                <a:gd name="T10" fmla="*/ 37 w 68"/>
                <a:gd name="T11" fmla="*/ 37 h 48"/>
                <a:gd name="T12" fmla="*/ 37 w 68"/>
                <a:gd name="T13" fmla="*/ 35 h 48"/>
                <a:gd name="T14" fmla="*/ 37 w 68"/>
                <a:gd name="T15" fmla="*/ 34 h 48"/>
                <a:gd name="T16" fmla="*/ 57 w 68"/>
                <a:gd name="T17" fmla="*/ 12 h 48"/>
                <a:gd name="T18" fmla="*/ 68 w 68"/>
                <a:gd name="T19" fmla="*/ 0 h 48"/>
                <a:gd name="T20" fmla="*/ 51 w 68"/>
                <a:gd name="T21" fmla="*/ 0 h 48"/>
                <a:gd name="T22" fmla="*/ 0 w 68"/>
                <a:gd name="T23" fmla="*/ 0 h 48"/>
                <a:gd name="T24" fmla="*/ 30 w 68"/>
                <a:gd name="T25" fmla="*/ 3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48">
                  <a:moveTo>
                    <a:pt x="30" y="34"/>
                  </a:moveTo>
                  <a:cubicBezTo>
                    <a:pt x="30" y="35"/>
                    <a:pt x="30" y="35"/>
                    <a:pt x="30" y="35"/>
                  </a:cubicBezTo>
                  <a:cubicBezTo>
                    <a:pt x="30" y="37"/>
                    <a:pt x="30" y="37"/>
                    <a:pt x="30" y="37"/>
                  </a:cubicBezTo>
                  <a:cubicBezTo>
                    <a:pt x="30" y="44"/>
                    <a:pt x="30" y="44"/>
                    <a:pt x="30" y="44"/>
                  </a:cubicBezTo>
                  <a:cubicBezTo>
                    <a:pt x="33" y="45"/>
                    <a:pt x="35" y="47"/>
                    <a:pt x="37" y="48"/>
                  </a:cubicBezTo>
                  <a:cubicBezTo>
                    <a:pt x="37" y="37"/>
                    <a:pt x="37" y="37"/>
                    <a:pt x="37" y="37"/>
                  </a:cubicBezTo>
                  <a:cubicBezTo>
                    <a:pt x="37" y="35"/>
                    <a:pt x="37" y="35"/>
                    <a:pt x="37" y="35"/>
                  </a:cubicBezTo>
                  <a:cubicBezTo>
                    <a:pt x="37" y="34"/>
                    <a:pt x="37" y="34"/>
                    <a:pt x="37" y="34"/>
                  </a:cubicBezTo>
                  <a:cubicBezTo>
                    <a:pt x="57" y="12"/>
                    <a:pt x="57" y="12"/>
                    <a:pt x="57" y="12"/>
                  </a:cubicBezTo>
                  <a:cubicBezTo>
                    <a:pt x="68" y="0"/>
                    <a:pt x="68" y="0"/>
                    <a:pt x="68" y="0"/>
                  </a:cubicBezTo>
                  <a:cubicBezTo>
                    <a:pt x="51" y="0"/>
                    <a:pt x="51" y="0"/>
                    <a:pt x="51" y="0"/>
                  </a:cubicBezTo>
                  <a:cubicBezTo>
                    <a:pt x="0" y="0"/>
                    <a:pt x="0" y="0"/>
                    <a:pt x="0" y="0"/>
                  </a:cubicBezTo>
                  <a:lnTo>
                    <a:pt x="30" y="34"/>
                  </a:lnTo>
                  <a:close/>
                </a:path>
              </a:pathLst>
            </a:custGeom>
            <a:solidFill>
              <a:schemeClr val="accent5"/>
            </a:solid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57" name="Freeform 502"/>
            <p:cNvSpPr>
              <a:spLocks noEditPoints="1"/>
            </p:cNvSpPr>
            <p:nvPr/>
          </p:nvSpPr>
          <p:spPr bwMode="auto">
            <a:xfrm>
              <a:off x="3266393" y="1903570"/>
              <a:ext cx="239438" cy="269432"/>
            </a:xfrm>
            <a:custGeom>
              <a:avLst/>
              <a:gdLst>
                <a:gd name="T0" fmla="*/ 0 w 54"/>
                <a:gd name="T1" fmla="*/ 61 h 61"/>
                <a:gd name="T2" fmla="*/ 11 w 54"/>
                <a:gd name="T3" fmla="*/ 50 h 61"/>
                <a:gd name="T4" fmla="*/ 11 w 54"/>
                <a:gd name="T5" fmla="*/ 50 h 61"/>
                <a:gd name="T6" fmla="*/ 11 w 54"/>
                <a:gd name="T7" fmla="*/ 32 h 61"/>
                <a:gd name="T8" fmla="*/ 0 w 54"/>
                <a:gd name="T9" fmla="*/ 61 h 61"/>
                <a:gd name="T10" fmla="*/ 0 w 54"/>
                <a:gd name="T11" fmla="*/ 61 h 61"/>
                <a:gd name="T12" fmla="*/ 20 w 54"/>
                <a:gd name="T13" fmla="*/ 14 h 61"/>
                <a:gd name="T14" fmla="*/ 47 w 54"/>
                <a:gd name="T15" fmla="*/ 14 h 61"/>
                <a:gd name="T16" fmla="*/ 47 w 54"/>
                <a:gd name="T17" fmla="*/ 40 h 61"/>
                <a:gd name="T18" fmla="*/ 43 w 54"/>
                <a:gd name="T19" fmla="*/ 39 h 61"/>
                <a:gd name="T20" fmla="*/ 32 w 54"/>
                <a:gd name="T21" fmla="*/ 50 h 61"/>
                <a:gd name="T22" fmla="*/ 43 w 54"/>
                <a:gd name="T23" fmla="*/ 61 h 61"/>
                <a:gd name="T24" fmla="*/ 54 w 54"/>
                <a:gd name="T25" fmla="*/ 50 h 61"/>
                <a:gd name="T26" fmla="*/ 54 w 54"/>
                <a:gd name="T27" fmla="*/ 50 h 61"/>
                <a:gd name="T28" fmla="*/ 54 w 54"/>
                <a:gd name="T29" fmla="*/ 50 h 61"/>
                <a:gd name="T30" fmla="*/ 54 w 54"/>
                <a:gd name="T31" fmla="*/ 14 h 61"/>
                <a:gd name="T32" fmla="*/ 54 w 54"/>
                <a:gd name="T33" fmla="*/ 0 h 61"/>
                <a:gd name="T34" fmla="*/ 47 w 54"/>
                <a:gd name="T35" fmla="*/ 0 h 61"/>
                <a:gd name="T36" fmla="*/ 28 w 54"/>
                <a:gd name="T37" fmla="*/ 0 h 61"/>
                <a:gd name="T38" fmla="*/ 20 w 54"/>
                <a:gd name="T39" fmla="*/ 1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4" h="61">
                  <a:moveTo>
                    <a:pt x="0" y="61"/>
                  </a:moveTo>
                  <a:cubicBezTo>
                    <a:pt x="6" y="61"/>
                    <a:pt x="11" y="56"/>
                    <a:pt x="11" y="50"/>
                  </a:cubicBezTo>
                  <a:cubicBezTo>
                    <a:pt x="11" y="50"/>
                    <a:pt x="11" y="50"/>
                    <a:pt x="11" y="50"/>
                  </a:cubicBezTo>
                  <a:cubicBezTo>
                    <a:pt x="11" y="32"/>
                    <a:pt x="11" y="32"/>
                    <a:pt x="11" y="32"/>
                  </a:cubicBezTo>
                  <a:cubicBezTo>
                    <a:pt x="7" y="42"/>
                    <a:pt x="3" y="51"/>
                    <a:pt x="0" y="61"/>
                  </a:cubicBezTo>
                  <a:cubicBezTo>
                    <a:pt x="0" y="61"/>
                    <a:pt x="0" y="61"/>
                    <a:pt x="0" y="61"/>
                  </a:cubicBezTo>
                  <a:close/>
                  <a:moveTo>
                    <a:pt x="20" y="14"/>
                  </a:moveTo>
                  <a:cubicBezTo>
                    <a:pt x="47" y="14"/>
                    <a:pt x="47" y="14"/>
                    <a:pt x="47" y="14"/>
                  </a:cubicBezTo>
                  <a:cubicBezTo>
                    <a:pt x="47" y="40"/>
                    <a:pt x="47" y="40"/>
                    <a:pt x="47" y="40"/>
                  </a:cubicBezTo>
                  <a:cubicBezTo>
                    <a:pt x="46" y="39"/>
                    <a:pt x="44" y="39"/>
                    <a:pt x="43" y="39"/>
                  </a:cubicBezTo>
                  <a:cubicBezTo>
                    <a:pt x="37" y="39"/>
                    <a:pt x="32" y="44"/>
                    <a:pt x="32" y="50"/>
                  </a:cubicBezTo>
                  <a:cubicBezTo>
                    <a:pt x="32" y="56"/>
                    <a:pt x="37" y="61"/>
                    <a:pt x="43" y="61"/>
                  </a:cubicBezTo>
                  <a:cubicBezTo>
                    <a:pt x="49" y="61"/>
                    <a:pt x="54" y="56"/>
                    <a:pt x="54" y="50"/>
                  </a:cubicBezTo>
                  <a:cubicBezTo>
                    <a:pt x="54" y="50"/>
                    <a:pt x="54" y="50"/>
                    <a:pt x="54" y="50"/>
                  </a:cubicBezTo>
                  <a:cubicBezTo>
                    <a:pt x="54" y="50"/>
                    <a:pt x="54" y="50"/>
                    <a:pt x="54" y="50"/>
                  </a:cubicBezTo>
                  <a:cubicBezTo>
                    <a:pt x="54" y="14"/>
                    <a:pt x="54" y="14"/>
                    <a:pt x="54" y="14"/>
                  </a:cubicBezTo>
                  <a:cubicBezTo>
                    <a:pt x="54" y="0"/>
                    <a:pt x="54" y="0"/>
                    <a:pt x="54" y="0"/>
                  </a:cubicBezTo>
                  <a:cubicBezTo>
                    <a:pt x="47" y="0"/>
                    <a:pt x="47" y="0"/>
                    <a:pt x="47" y="0"/>
                  </a:cubicBezTo>
                  <a:cubicBezTo>
                    <a:pt x="28" y="0"/>
                    <a:pt x="28" y="0"/>
                    <a:pt x="28" y="0"/>
                  </a:cubicBezTo>
                  <a:cubicBezTo>
                    <a:pt x="25" y="5"/>
                    <a:pt x="22" y="9"/>
                    <a:pt x="20" y="14"/>
                  </a:cubicBezTo>
                  <a:close/>
                </a:path>
              </a:pathLst>
            </a:custGeom>
            <a:solidFill>
              <a:schemeClr val="accent5"/>
            </a:solid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58" name="Freeform 503"/>
            <p:cNvSpPr/>
            <p:nvPr/>
          </p:nvSpPr>
          <p:spPr bwMode="auto">
            <a:xfrm>
              <a:off x="4838743" y="1276389"/>
              <a:ext cx="340591" cy="274552"/>
            </a:xfrm>
            <a:custGeom>
              <a:avLst/>
              <a:gdLst>
                <a:gd name="T0" fmla="*/ 11 w 77"/>
                <a:gd name="T1" fmla="*/ 48 h 62"/>
                <a:gd name="T2" fmla="*/ 32 w 77"/>
                <a:gd name="T3" fmla="*/ 37 h 62"/>
                <a:gd name="T4" fmla="*/ 36 w 77"/>
                <a:gd name="T5" fmla="*/ 37 h 62"/>
                <a:gd name="T6" fmla="*/ 36 w 77"/>
                <a:gd name="T7" fmla="*/ 41 h 62"/>
                <a:gd name="T8" fmla="*/ 36 w 77"/>
                <a:gd name="T9" fmla="*/ 50 h 62"/>
                <a:gd name="T10" fmla="*/ 35 w 77"/>
                <a:gd name="T11" fmla="*/ 62 h 62"/>
                <a:gd name="T12" fmla="*/ 42 w 77"/>
                <a:gd name="T13" fmla="*/ 62 h 62"/>
                <a:gd name="T14" fmla="*/ 41 w 77"/>
                <a:gd name="T15" fmla="*/ 50 h 62"/>
                <a:gd name="T16" fmla="*/ 41 w 77"/>
                <a:gd name="T17" fmla="*/ 41 h 62"/>
                <a:gd name="T18" fmla="*/ 41 w 77"/>
                <a:gd name="T19" fmla="*/ 37 h 62"/>
                <a:gd name="T20" fmla="*/ 45 w 77"/>
                <a:gd name="T21" fmla="*/ 37 h 62"/>
                <a:gd name="T22" fmla="*/ 66 w 77"/>
                <a:gd name="T23" fmla="*/ 48 h 62"/>
                <a:gd name="T24" fmla="*/ 74 w 77"/>
                <a:gd name="T25" fmla="*/ 40 h 62"/>
                <a:gd name="T26" fmla="*/ 74 w 77"/>
                <a:gd name="T27" fmla="*/ 20 h 62"/>
                <a:gd name="T28" fmla="*/ 60 w 77"/>
                <a:gd name="T29" fmla="*/ 14 h 62"/>
                <a:gd name="T30" fmla="*/ 43 w 77"/>
                <a:gd name="T31" fmla="*/ 30 h 62"/>
                <a:gd name="T32" fmla="*/ 42 w 77"/>
                <a:gd name="T33" fmla="*/ 28 h 62"/>
                <a:gd name="T34" fmla="*/ 46 w 77"/>
                <a:gd name="T35" fmla="*/ 19 h 62"/>
                <a:gd name="T36" fmla="*/ 52 w 77"/>
                <a:gd name="T37" fmla="*/ 11 h 62"/>
                <a:gd name="T38" fmla="*/ 22 w 77"/>
                <a:gd name="T39" fmla="*/ 0 h 62"/>
                <a:gd name="T40" fmla="*/ 30 w 77"/>
                <a:gd name="T41" fmla="*/ 19 h 62"/>
                <a:gd name="T42" fmla="*/ 35 w 77"/>
                <a:gd name="T43" fmla="*/ 28 h 62"/>
                <a:gd name="T44" fmla="*/ 34 w 77"/>
                <a:gd name="T45" fmla="*/ 30 h 62"/>
                <a:gd name="T46" fmla="*/ 8 w 77"/>
                <a:gd name="T47" fmla="*/ 13 h 62"/>
                <a:gd name="T48" fmla="*/ 2 w 77"/>
                <a:gd name="T49" fmla="*/ 40 h 62"/>
                <a:gd name="T50" fmla="*/ 11 w 77"/>
                <a:gd name="T51" fmla="*/ 4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7" h="62">
                  <a:moveTo>
                    <a:pt x="11" y="48"/>
                  </a:moveTo>
                  <a:cubicBezTo>
                    <a:pt x="19" y="49"/>
                    <a:pt x="25" y="41"/>
                    <a:pt x="32" y="37"/>
                  </a:cubicBezTo>
                  <a:cubicBezTo>
                    <a:pt x="33" y="37"/>
                    <a:pt x="35" y="35"/>
                    <a:pt x="36" y="37"/>
                  </a:cubicBezTo>
                  <a:cubicBezTo>
                    <a:pt x="36" y="38"/>
                    <a:pt x="36" y="40"/>
                    <a:pt x="36" y="41"/>
                  </a:cubicBezTo>
                  <a:cubicBezTo>
                    <a:pt x="36" y="44"/>
                    <a:pt x="36" y="47"/>
                    <a:pt x="36" y="50"/>
                  </a:cubicBezTo>
                  <a:cubicBezTo>
                    <a:pt x="36" y="53"/>
                    <a:pt x="35" y="59"/>
                    <a:pt x="35" y="62"/>
                  </a:cubicBezTo>
                  <a:cubicBezTo>
                    <a:pt x="42" y="62"/>
                    <a:pt x="42" y="62"/>
                    <a:pt x="42" y="62"/>
                  </a:cubicBezTo>
                  <a:cubicBezTo>
                    <a:pt x="41" y="59"/>
                    <a:pt x="41" y="53"/>
                    <a:pt x="41" y="50"/>
                  </a:cubicBezTo>
                  <a:cubicBezTo>
                    <a:pt x="41" y="47"/>
                    <a:pt x="41" y="44"/>
                    <a:pt x="41" y="41"/>
                  </a:cubicBezTo>
                  <a:cubicBezTo>
                    <a:pt x="41" y="40"/>
                    <a:pt x="40" y="38"/>
                    <a:pt x="41" y="37"/>
                  </a:cubicBezTo>
                  <a:cubicBezTo>
                    <a:pt x="42" y="35"/>
                    <a:pt x="44" y="37"/>
                    <a:pt x="45" y="37"/>
                  </a:cubicBezTo>
                  <a:cubicBezTo>
                    <a:pt x="51" y="41"/>
                    <a:pt x="58" y="49"/>
                    <a:pt x="66" y="48"/>
                  </a:cubicBezTo>
                  <a:cubicBezTo>
                    <a:pt x="70" y="48"/>
                    <a:pt x="73" y="44"/>
                    <a:pt x="74" y="40"/>
                  </a:cubicBezTo>
                  <a:cubicBezTo>
                    <a:pt x="76" y="35"/>
                    <a:pt x="77" y="26"/>
                    <a:pt x="74" y="20"/>
                  </a:cubicBezTo>
                  <a:cubicBezTo>
                    <a:pt x="70" y="18"/>
                    <a:pt x="65" y="16"/>
                    <a:pt x="60" y="14"/>
                  </a:cubicBezTo>
                  <a:cubicBezTo>
                    <a:pt x="54" y="18"/>
                    <a:pt x="50" y="29"/>
                    <a:pt x="43" y="30"/>
                  </a:cubicBezTo>
                  <a:cubicBezTo>
                    <a:pt x="41" y="30"/>
                    <a:pt x="41" y="29"/>
                    <a:pt x="42" y="28"/>
                  </a:cubicBezTo>
                  <a:cubicBezTo>
                    <a:pt x="43" y="24"/>
                    <a:pt x="44" y="21"/>
                    <a:pt x="46" y="19"/>
                  </a:cubicBezTo>
                  <a:cubicBezTo>
                    <a:pt x="48" y="16"/>
                    <a:pt x="50" y="14"/>
                    <a:pt x="52" y="11"/>
                  </a:cubicBezTo>
                  <a:cubicBezTo>
                    <a:pt x="42" y="7"/>
                    <a:pt x="32" y="3"/>
                    <a:pt x="22" y="0"/>
                  </a:cubicBezTo>
                  <a:cubicBezTo>
                    <a:pt x="21" y="7"/>
                    <a:pt x="27" y="14"/>
                    <a:pt x="30" y="19"/>
                  </a:cubicBezTo>
                  <a:cubicBezTo>
                    <a:pt x="32" y="21"/>
                    <a:pt x="34" y="24"/>
                    <a:pt x="35" y="28"/>
                  </a:cubicBezTo>
                  <a:cubicBezTo>
                    <a:pt x="36" y="29"/>
                    <a:pt x="36" y="30"/>
                    <a:pt x="34" y="30"/>
                  </a:cubicBezTo>
                  <a:cubicBezTo>
                    <a:pt x="24" y="29"/>
                    <a:pt x="20" y="6"/>
                    <a:pt x="8" y="13"/>
                  </a:cubicBezTo>
                  <a:cubicBezTo>
                    <a:pt x="0" y="18"/>
                    <a:pt x="0" y="32"/>
                    <a:pt x="2" y="40"/>
                  </a:cubicBezTo>
                  <a:cubicBezTo>
                    <a:pt x="4" y="44"/>
                    <a:pt x="6" y="48"/>
                    <a:pt x="11" y="48"/>
                  </a:cubicBezTo>
                  <a:close/>
                </a:path>
              </a:pathLst>
            </a:custGeom>
            <a:solidFill>
              <a:schemeClr val="accent4"/>
            </a:solid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59" name="Freeform 504"/>
            <p:cNvSpPr/>
            <p:nvPr/>
          </p:nvSpPr>
          <p:spPr bwMode="auto">
            <a:xfrm>
              <a:off x="5832346" y="2464833"/>
              <a:ext cx="101793" cy="101757"/>
            </a:xfrm>
            <a:custGeom>
              <a:avLst/>
              <a:gdLst>
                <a:gd name="T0" fmla="*/ 11 w 23"/>
                <a:gd name="T1" fmla="*/ 23 h 23"/>
                <a:gd name="T2" fmla="*/ 11 w 23"/>
                <a:gd name="T3" fmla="*/ 23 h 23"/>
                <a:gd name="T4" fmla="*/ 23 w 23"/>
                <a:gd name="T5" fmla="*/ 11 h 23"/>
                <a:gd name="T6" fmla="*/ 11 w 23"/>
                <a:gd name="T7" fmla="*/ 0 h 23"/>
                <a:gd name="T8" fmla="*/ 0 w 23"/>
                <a:gd name="T9" fmla="*/ 11 h 23"/>
                <a:gd name="T10" fmla="*/ 6 w 23"/>
                <a:gd name="T11" fmla="*/ 15 h 23"/>
                <a:gd name="T12" fmla="*/ 11 w 23"/>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23" h="23">
                  <a:moveTo>
                    <a:pt x="11" y="23"/>
                  </a:moveTo>
                  <a:cubicBezTo>
                    <a:pt x="11" y="23"/>
                    <a:pt x="11" y="23"/>
                    <a:pt x="11" y="23"/>
                  </a:cubicBezTo>
                  <a:cubicBezTo>
                    <a:pt x="18" y="23"/>
                    <a:pt x="23" y="17"/>
                    <a:pt x="23" y="11"/>
                  </a:cubicBezTo>
                  <a:cubicBezTo>
                    <a:pt x="23" y="5"/>
                    <a:pt x="18" y="0"/>
                    <a:pt x="11" y="0"/>
                  </a:cubicBezTo>
                  <a:cubicBezTo>
                    <a:pt x="5" y="0"/>
                    <a:pt x="0" y="5"/>
                    <a:pt x="0" y="11"/>
                  </a:cubicBezTo>
                  <a:cubicBezTo>
                    <a:pt x="2" y="12"/>
                    <a:pt x="4" y="13"/>
                    <a:pt x="6" y="15"/>
                  </a:cubicBezTo>
                  <a:cubicBezTo>
                    <a:pt x="8" y="17"/>
                    <a:pt x="10" y="20"/>
                    <a:pt x="11" y="23"/>
                  </a:cubicBezTo>
                  <a:close/>
                </a:path>
              </a:pathLst>
            </a:custGeom>
            <a:solidFill>
              <a:schemeClr val="accent5"/>
            </a:solid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60" name="Freeform 505"/>
            <p:cNvSpPr/>
            <p:nvPr/>
          </p:nvSpPr>
          <p:spPr bwMode="auto">
            <a:xfrm>
              <a:off x="5868197" y="2434114"/>
              <a:ext cx="26889" cy="22400"/>
            </a:xfrm>
            <a:custGeom>
              <a:avLst/>
              <a:gdLst>
                <a:gd name="T0" fmla="*/ 22 w 22"/>
                <a:gd name="T1" fmla="*/ 18 h 18"/>
                <a:gd name="T2" fmla="*/ 11 w 22"/>
                <a:gd name="T3" fmla="*/ 0 h 18"/>
                <a:gd name="T4" fmla="*/ 0 w 22"/>
                <a:gd name="T5" fmla="*/ 18 h 18"/>
                <a:gd name="T6" fmla="*/ 22 w 22"/>
                <a:gd name="T7" fmla="*/ 18 h 18"/>
              </a:gdLst>
              <a:ahLst/>
              <a:cxnLst>
                <a:cxn ang="0">
                  <a:pos x="T0" y="T1"/>
                </a:cxn>
                <a:cxn ang="0">
                  <a:pos x="T2" y="T3"/>
                </a:cxn>
                <a:cxn ang="0">
                  <a:pos x="T4" y="T5"/>
                </a:cxn>
                <a:cxn ang="0">
                  <a:pos x="T6" y="T7"/>
                </a:cxn>
              </a:cxnLst>
              <a:rect l="0" t="0" r="r" b="b"/>
              <a:pathLst>
                <a:path w="22" h="18">
                  <a:moveTo>
                    <a:pt x="22" y="18"/>
                  </a:moveTo>
                  <a:lnTo>
                    <a:pt x="11" y="0"/>
                  </a:lnTo>
                  <a:lnTo>
                    <a:pt x="0" y="18"/>
                  </a:lnTo>
                  <a:lnTo>
                    <a:pt x="22" y="18"/>
                  </a:lnTo>
                  <a:close/>
                </a:path>
              </a:pathLst>
            </a:custGeom>
            <a:solidFill>
              <a:schemeClr val="accent5"/>
            </a:solid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61" name="Freeform 506"/>
            <p:cNvSpPr/>
            <p:nvPr/>
          </p:nvSpPr>
          <p:spPr bwMode="auto">
            <a:xfrm>
              <a:off x="5939260" y="2500672"/>
              <a:ext cx="3841" cy="25599"/>
            </a:xfrm>
            <a:custGeom>
              <a:avLst/>
              <a:gdLst>
                <a:gd name="T0" fmla="*/ 0 w 1"/>
                <a:gd name="T1" fmla="*/ 6 h 6"/>
                <a:gd name="T2" fmla="*/ 1 w 1"/>
                <a:gd name="T3" fmla="*/ 6 h 6"/>
                <a:gd name="T4" fmla="*/ 0 w 1"/>
                <a:gd name="T5" fmla="*/ 0 h 6"/>
                <a:gd name="T6" fmla="*/ 0 w 1"/>
                <a:gd name="T7" fmla="*/ 0 h 6"/>
                <a:gd name="T8" fmla="*/ 0 w 1"/>
                <a:gd name="T9" fmla="*/ 6 h 6"/>
              </a:gdLst>
              <a:ahLst/>
              <a:cxnLst>
                <a:cxn ang="0">
                  <a:pos x="T0" y="T1"/>
                </a:cxn>
                <a:cxn ang="0">
                  <a:pos x="T2" y="T3"/>
                </a:cxn>
                <a:cxn ang="0">
                  <a:pos x="T4" y="T5"/>
                </a:cxn>
                <a:cxn ang="0">
                  <a:pos x="T6" y="T7"/>
                </a:cxn>
                <a:cxn ang="0">
                  <a:pos x="T8" y="T9"/>
                </a:cxn>
              </a:cxnLst>
              <a:rect l="0" t="0" r="r" b="b"/>
              <a:pathLst>
                <a:path w="1" h="6">
                  <a:moveTo>
                    <a:pt x="0" y="6"/>
                  </a:moveTo>
                  <a:cubicBezTo>
                    <a:pt x="1" y="6"/>
                    <a:pt x="1" y="6"/>
                    <a:pt x="1" y="6"/>
                  </a:cubicBezTo>
                  <a:cubicBezTo>
                    <a:pt x="1" y="4"/>
                    <a:pt x="1" y="2"/>
                    <a:pt x="0" y="0"/>
                  </a:cubicBezTo>
                  <a:cubicBezTo>
                    <a:pt x="0" y="0"/>
                    <a:pt x="0" y="0"/>
                    <a:pt x="0" y="0"/>
                  </a:cubicBezTo>
                  <a:lnTo>
                    <a:pt x="0" y="6"/>
                  </a:lnTo>
                  <a:close/>
                </a:path>
              </a:pathLst>
            </a:custGeom>
            <a:solidFill>
              <a:schemeClr val="accent5"/>
            </a:solid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62" name="Freeform 507"/>
            <p:cNvSpPr/>
            <p:nvPr/>
          </p:nvSpPr>
          <p:spPr bwMode="auto">
            <a:xfrm>
              <a:off x="5810578" y="2500672"/>
              <a:ext cx="13444" cy="8320"/>
            </a:xfrm>
            <a:custGeom>
              <a:avLst/>
              <a:gdLst>
                <a:gd name="T0" fmla="*/ 3 w 3"/>
                <a:gd name="T1" fmla="*/ 0 h 2"/>
                <a:gd name="T2" fmla="*/ 0 w 3"/>
                <a:gd name="T3" fmla="*/ 2 h 2"/>
                <a:gd name="T4" fmla="*/ 3 w 3"/>
                <a:gd name="T5" fmla="*/ 2 h 2"/>
                <a:gd name="T6" fmla="*/ 3 w 3"/>
                <a:gd name="T7" fmla="*/ 0 h 2"/>
              </a:gdLst>
              <a:ahLst/>
              <a:cxnLst>
                <a:cxn ang="0">
                  <a:pos x="T0" y="T1"/>
                </a:cxn>
                <a:cxn ang="0">
                  <a:pos x="T2" y="T3"/>
                </a:cxn>
                <a:cxn ang="0">
                  <a:pos x="T4" y="T5"/>
                </a:cxn>
                <a:cxn ang="0">
                  <a:pos x="T6" y="T7"/>
                </a:cxn>
              </a:cxnLst>
              <a:rect l="0" t="0" r="r" b="b"/>
              <a:pathLst>
                <a:path w="3" h="2">
                  <a:moveTo>
                    <a:pt x="3" y="0"/>
                  </a:moveTo>
                  <a:cubicBezTo>
                    <a:pt x="0" y="2"/>
                    <a:pt x="0" y="2"/>
                    <a:pt x="0" y="2"/>
                  </a:cubicBezTo>
                  <a:cubicBezTo>
                    <a:pt x="1" y="2"/>
                    <a:pt x="2" y="2"/>
                    <a:pt x="3" y="2"/>
                  </a:cubicBezTo>
                  <a:lnTo>
                    <a:pt x="3" y="0"/>
                  </a:lnTo>
                  <a:close/>
                </a:path>
              </a:pathLst>
            </a:custGeom>
            <a:solidFill>
              <a:schemeClr val="accent5"/>
            </a:solid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63" name="Freeform 508"/>
            <p:cNvSpPr/>
            <p:nvPr/>
          </p:nvSpPr>
          <p:spPr bwMode="auto">
            <a:xfrm>
              <a:off x="5912371" y="2456514"/>
              <a:ext cx="26889" cy="25599"/>
            </a:xfrm>
            <a:custGeom>
              <a:avLst/>
              <a:gdLst>
                <a:gd name="T0" fmla="*/ 0 w 6"/>
                <a:gd name="T1" fmla="*/ 2 h 6"/>
                <a:gd name="T2" fmla="*/ 5 w 6"/>
                <a:gd name="T3" fmla="*/ 6 h 6"/>
                <a:gd name="T4" fmla="*/ 6 w 6"/>
                <a:gd name="T5" fmla="*/ 2 h 6"/>
                <a:gd name="T6" fmla="*/ 6 w 6"/>
                <a:gd name="T7" fmla="*/ 0 h 6"/>
                <a:gd name="T8" fmla="*/ 0 w 6"/>
                <a:gd name="T9" fmla="*/ 2 h 6"/>
              </a:gdLst>
              <a:ahLst/>
              <a:cxnLst>
                <a:cxn ang="0">
                  <a:pos x="T0" y="T1"/>
                </a:cxn>
                <a:cxn ang="0">
                  <a:pos x="T2" y="T3"/>
                </a:cxn>
                <a:cxn ang="0">
                  <a:pos x="T4" y="T5"/>
                </a:cxn>
                <a:cxn ang="0">
                  <a:pos x="T6" y="T7"/>
                </a:cxn>
                <a:cxn ang="0">
                  <a:pos x="T8" y="T9"/>
                </a:cxn>
              </a:cxnLst>
              <a:rect l="0" t="0" r="r" b="b"/>
              <a:pathLst>
                <a:path w="6" h="6">
                  <a:moveTo>
                    <a:pt x="0" y="2"/>
                  </a:moveTo>
                  <a:cubicBezTo>
                    <a:pt x="5" y="6"/>
                    <a:pt x="5" y="6"/>
                    <a:pt x="5" y="6"/>
                  </a:cubicBezTo>
                  <a:cubicBezTo>
                    <a:pt x="6" y="2"/>
                    <a:pt x="6" y="2"/>
                    <a:pt x="6" y="2"/>
                  </a:cubicBezTo>
                  <a:cubicBezTo>
                    <a:pt x="6" y="1"/>
                    <a:pt x="6" y="1"/>
                    <a:pt x="6" y="0"/>
                  </a:cubicBezTo>
                  <a:lnTo>
                    <a:pt x="0" y="2"/>
                  </a:lnTo>
                  <a:close/>
                </a:path>
              </a:pathLst>
            </a:custGeom>
            <a:solidFill>
              <a:schemeClr val="accent5"/>
            </a:solid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64" name="Freeform 509"/>
            <p:cNvSpPr/>
            <p:nvPr/>
          </p:nvSpPr>
          <p:spPr bwMode="auto">
            <a:xfrm>
              <a:off x="5912371" y="2544191"/>
              <a:ext cx="26889" cy="26239"/>
            </a:xfrm>
            <a:custGeom>
              <a:avLst/>
              <a:gdLst>
                <a:gd name="T0" fmla="*/ 18 w 22"/>
                <a:gd name="T1" fmla="*/ 0 h 21"/>
                <a:gd name="T2" fmla="*/ 0 w 22"/>
                <a:gd name="T3" fmla="*/ 18 h 21"/>
                <a:gd name="T4" fmla="*/ 22 w 22"/>
                <a:gd name="T5" fmla="*/ 21 h 21"/>
                <a:gd name="T6" fmla="*/ 18 w 22"/>
                <a:gd name="T7" fmla="*/ 0 h 21"/>
              </a:gdLst>
              <a:ahLst/>
              <a:cxnLst>
                <a:cxn ang="0">
                  <a:pos x="T0" y="T1"/>
                </a:cxn>
                <a:cxn ang="0">
                  <a:pos x="T2" y="T3"/>
                </a:cxn>
                <a:cxn ang="0">
                  <a:pos x="T4" y="T5"/>
                </a:cxn>
                <a:cxn ang="0">
                  <a:pos x="T6" y="T7"/>
                </a:cxn>
              </a:cxnLst>
              <a:rect l="0" t="0" r="r" b="b"/>
              <a:pathLst>
                <a:path w="22" h="21">
                  <a:moveTo>
                    <a:pt x="18" y="0"/>
                  </a:moveTo>
                  <a:lnTo>
                    <a:pt x="0" y="18"/>
                  </a:lnTo>
                  <a:lnTo>
                    <a:pt x="22" y="21"/>
                  </a:lnTo>
                  <a:lnTo>
                    <a:pt x="18" y="0"/>
                  </a:lnTo>
                  <a:close/>
                </a:path>
              </a:pathLst>
            </a:custGeom>
            <a:solidFill>
              <a:schemeClr val="accent5"/>
            </a:solid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65" name="Freeform 510"/>
            <p:cNvSpPr/>
            <p:nvPr/>
          </p:nvSpPr>
          <p:spPr bwMode="auto">
            <a:xfrm>
              <a:off x="5824023" y="2456514"/>
              <a:ext cx="26889" cy="25599"/>
            </a:xfrm>
            <a:custGeom>
              <a:avLst/>
              <a:gdLst>
                <a:gd name="T0" fmla="*/ 7 w 22"/>
                <a:gd name="T1" fmla="*/ 21 h 21"/>
                <a:gd name="T2" fmla="*/ 22 w 22"/>
                <a:gd name="T3" fmla="*/ 7 h 21"/>
                <a:gd name="T4" fmla="*/ 0 w 22"/>
                <a:gd name="T5" fmla="*/ 0 h 21"/>
                <a:gd name="T6" fmla="*/ 7 w 22"/>
                <a:gd name="T7" fmla="*/ 21 h 21"/>
              </a:gdLst>
              <a:ahLst/>
              <a:cxnLst>
                <a:cxn ang="0">
                  <a:pos x="T0" y="T1"/>
                </a:cxn>
                <a:cxn ang="0">
                  <a:pos x="T2" y="T3"/>
                </a:cxn>
                <a:cxn ang="0">
                  <a:pos x="T4" y="T5"/>
                </a:cxn>
                <a:cxn ang="0">
                  <a:pos x="T6" y="T7"/>
                </a:cxn>
              </a:cxnLst>
              <a:rect l="0" t="0" r="r" b="b"/>
              <a:pathLst>
                <a:path w="22" h="21">
                  <a:moveTo>
                    <a:pt x="7" y="21"/>
                  </a:moveTo>
                  <a:lnTo>
                    <a:pt x="22" y="7"/>
                  </a:lnTo>
                  <a:lnTo>
                    <a:pt x="0" y="0"/>
                  </a:lnTo>
                  <a:lnTo>
                    <a:pt x="7" y="21"/>
                  </a:lnTo>
                  <a:close/>
                </a:path>
              </a:pathLst>
            </a:custGeom>
            <a:solidFill>
              <a:schemeClr val="accent5"/>
            </a:solid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66" name="Freeform 511"/>
            <p:cNvSpPr/>
            <p:nvPr/>
          </p:nvSpPr>
          <p:spPr bwMode="auto">
            <a:xfrm>
              <a:off x="5717748" y="2514112"/>
              <a:ext cx="221512" cy="135676"/>
            </a:xfrm>
            <a:custGeom>
              <a:avLst/>
              <a:gdLst>
                <a:gd name="T0" fmla="*/ 41 w 50"/>
                <a:gd name="T1" fmla="*/ 13 h 31"/>
                <a:gd name="T2" fmla="*/ 40 w 50"/>
                <a:gd name="T3" fmla="*/ 14 h 31"/>
                <a:gd name="T4" fmla="*/ 36 w 50"/>
                <a:gd name="T5" fmla="*/ 16 h 31"/>
                <a:gd name="T6" fmla="*/ 35 w 50"/>
                <a:gd name="T7" fmla="*/ 13 h 31"/>
                <a:gd name="T8" fmla="*/ 35 w 50"/>
                <a:gd name="T9" fmla="*/ 11 h 31"/>
                <a:gd name="T10" fmla="*/ 26 w 50"/>
                <a:gd name="T11" fmla="*/ 1 h 31"/>
                <a:gd name="T12" fmla="*/ 24 w 50"/>
                <a:gd name="T13" fmla="*/ 1 h 31"/>
                <a:gd name="T14" fmla="*/ 20 w 50"/>
                <a:gd name="T15" fmla="*/ 0 h 31"/>
                <a:gd name="T16" fmla="*/ 19 w 50"/>
                <a:gd name="T17" fmla="*/ 0 h 31"/>
                <a:gd name="T18" fmla="*/ 5 w 50"/>
                <a:gd name="T19" fmla="*/ 16 h 31"/>
                <a:gd name="T20" fmla="*/ 5 w 50"/>
                <a:gd name="T21" fmla="*/ 20 h 31"/>
                <a:gd name="T22" fmla="*/ 0 w 50"/>
                <a:gd name="T23" fmla="*/ 26 h 31"/>
                <a:gd name="T24" fmla="*/ 5 w 50"/>
                <a:gd name="T25" fmla="*/ 31 h 31"/>
                <a:gd name="T26" fmla="*/ 20 w 50"/>
                <a:gd name="T27" fmla="*/ 31 h 31"/>
                <a:gd name="T28" fmla="*/ 21 w 50"/>
                <a:gd name="T29" fmla="*/ 31 h 31"/>
                <a:gd name="T30" fmla="*/ 41 w 50"/>
                <a:gd name="T31" fmla="*/ 31 h 31"/>
                <a:gd name="T32" fmla="*/ 50 w 50"/>
                <a:gd name="T33" fmla="*/ 22 h 31"/>
                <a:gd name="T34" fmla="*/ 41 w 50"/>
                <a:gd name="T35" fmla="*/ 1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 h="31">
                  <a:moveTo>
                    <a:pt x="41" y="13"/>
                  </a:moveTo>
                  <a:cubicBezTo>
                    <a:pt x="41" y="13"/>
                    <a:pt x="41" y="14"/>
                    <a:pt x="40" y="14"/>
                  </a:cubicBezTo>
                  <a:cubicBezTo>
                    <a:pt x="38" y="14"/>
                    <a:pt x="37" y="15"/>
                    <a:pt x="36" y="16"/>
                  </a:cubicBezTo>
                  <a:cubicBezTo>
                    <a:pt x="36" y="15"/>
                    <a:pt x="36" y="14"/>
                    <a:pt x="35" y="13"/>
                  </a:cubicBezTo>
                  <a:cubicBezTo>
                    <a:pt x="35" y="13"/>
                    <a:pt x="35" y="12"/>
                    <a:pt x="35" y="11"/>
                  </a:cubicBezTo>
                  <a:cubicBezTo>
                    <a:pt x="34" y="7"/>
                    <a:pt x="30" y="3"/>
                    <a:pt x="26" y="1"/>
                  </a:cubicBezTo>
                  <a:cubicBezTo>
                    <a:pt x="25" y="1"/>
                    <a:pt x="25" y="1"/>
                    <a:pt x="24" y="1"/>
                  </a:cubicBezTo>
                  <a:cubicBezTo>
                    <a:pt x="23" y="1"/>
                    <a:pt x="21" y="0"/>
                    <a:pt x="20" y="0"/>
                  </a:cubicBezTo>
                  <a:cubicBezTo>
                    <a:pt x="20" y="0"/>
                    <a:pt x="20" y="0"/>
                    <a:pt x="19" y="0"/>
                  </a:cubicBezTo>
                  <a:cubicBezTo>
                    <a:pt x="11" y="1"/>
                    <a:pt x="5" y="8"/>
                    <a:pt x="5" y="16"/>
                  </a:cubicBezTo>
                  <a:cubicBezTo>
                    <a:pt x="5" y="17"/>
                    <a:pt x="5" y="19"/>
                    <a:pt x="5" y="20"/>
                  </a:cubicBezTo>
                  <a:cubicBezTo>
                    <a:pt x="2" y="21"/>
                    <a:pt x="0" y="23"/>
                    <a:pt x="0" y="26"/>
                  </a:cubicBezTo>
                  <a:cubicBezTo>
                    <a:pt x="0" y="29"/>
                    <a:pt x="2" y="31"/>
                    <a:pt x="5" y="31"/>
                  </a:cubicBezTo>
                  <a:cubicBezTo>
                    <a:pt x="20" y="31"/>
                    <a:pt x="20" y="31"/>
                    <a:pt x="20" y="31"/>
                  </a:cubicBezTo>
                  <a:cubicBezTo>
                    <a:pt x="21" y="31"/>
                    <a:pt x="21" y="31"/>
                    <a:pt x="21" y="31"/>
                  </a:cubicBezTo>
                  <a:cubicBezTo>
                    <a:pt x="41" y="31"/>
                    <a:pt x="41" y="31"/>
                    <a:pt x="41" y="31"/>
                  </a:cubicBezTo>
                  <a:cubicBezTo>
                    <a:pt x="46" y="31"/>
                    <a:pt x="50" y="27"/>
                    <a:pt x="50" y="22"/>
                  </a:cubicBezTo>
                  <a:cubicBezTo>
                    <a:pt x="50" y="18"/>
                    <a:pt x="46" y="13"/>
                    <a:pt x="41" y="13"/>
                  </a:cubicBezTo>
                  <a:close/>
                </a:path>
              </a:pathLst>
            </a:custGeom>
            <a:solidFill>
              <a:schemeClr val="accent5"/>
            </a:solid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38980" name="Freeform 512"/>
            <p:cNvSpPr>
              <a:spLocks noChangeArrowheads="1"/>
            </p:cNvSpPr>
            <p:nvPr/>
          </p:nvSpPr>
          <p:spPr bwMode="auto">
            <a:xfrm>
              <a:off x="3456564" y="3361841"/>
              <a:ext cx="150726" cy="215674"/>
            </a:xfrm>
            <a:custGeom>
              <a:avLst/>
              <a:gdLst>
                <a:gd name="T0" fmla="*/ 150726 w 34"/>
                <a:gd name="T1" fmla="*/ 215674 h 49"/>
                <a:gd name="T2" fmla="*/ 150726 w 34"/>
                <a:gd name="T3" fmla="*/ 92432 h 49"/>
                <a:gd name="T4" fmla="*/ 146293 w 34"/>
                <a:gd name="T5" fmla="*/ 57220 h 49"/>
                <a:gd name="T6" fmla="*/ 124127 w 34"/>
                <a:gd name="T7" fmla="*/ 30811 h 49"/>
                <a:gd name="T8" fmla="*/ 124127 w 34"/>
                <a:gd name="T9" fmla="*/ 8803 h 49"/>
                <a:gd name="T10" fmla="*/ 124127 w 34"/>
                <a:gd name="T11" fmla="*/ 0 h 49"/>
                <a:gd name="T12" fmla="*/ 115261 w 34"/>
                <a:gd name="T13" fmla="*/ 0 h 49"/>
                <a:gd name="T14" fmla="*/ 22166 w 34"/>
                <a:gd name="T15" fmla="*/ 0 h 49"/>
                <a:gd name="T16" fmla="*/ 13299 w 34"/>
                <a:gd name="T17" fmla="*/ 0 h 49"/>
                <a:gd name="T18" fmla="*/ 13299 w 34"/>
                <a:gd name="T19" fmla="*/ 8803 h 49"/>
                <a:gd name="T20" fmla="*/ 13299 w 34"/>
                <a:gd name="T21" fmla="*/ 30811 h 49"/>
                <a:gd name="T22" fmla="*/ 0 w 34"/>
                <a:gd name="T23" fmla="*/ 39614 h 49"/>
                <a:gd name="T24" fmla="*/ 22166 w 34"/>
                <a:gd name="T25" fmla="*/ 74826 h 49"/>
                <a:gd name="T26" fmla="*/ 22166 w 34"/>
                <a:gd name="T27" fmla="*/ 26409 h 49"/>
                <a:gd name="T28" fmla="*/ 22166 w 34"/>
                <a:gd name="T29" fmla="*/ 26409 h 49"/>
                <a:gd name="T30" fmla="*/ 22166 w 34"/>
                <a:gd name="T31" fmla="*/ 26409 h 49"/>
                <a:gd name="T32" fmla="*/ 22166 w 34"/>
                <a:gd name="T33" fmla="*/ 8803 h 49"/>
                <a:gd name="T34" fmla="*/ 115261 w 34"/>
                <a:gd name="T35" fmla="*/ 8803 h 49"/>
                <a:gd name="T36" fmla="*/ 115261 w 34"/>
                <a:gd name="T37" fmla="*/ 26409 h 49"/>
                <a:gd name="T38" fmla="*/ 115261 w 34"/>
                <a:gd name="T39" fmla="*/ 149651 h 49"/>
                <a:gd name="T40" fmla="*/ 70930 w 34"/>
                <a:gd name="T41" fmla="*/ 105636 h 49"/>
                <a:gd name="T42" fmla="*/ 57631 w 34"/>
                <a:gd name="T43" fmla="*/ 114439 h 49"/>
                <a:gd name="T44" fmla="*/ 150726 w 34"/>
                <a:gd name="T45" fmla="*/ 215674 h 4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4" h="49">
                  <a:moveTo>
                    <a:pt x="34" y="49"/>
                  </a:moveTo>
                  <a:cubicBezTo>
                    <a:pt x="34" y="38"/>
                    <a:pt x="34" y="27"/>
                    <a:pt x="34" y="21"/>
                  </a:cubicBezTo>
                  <a:cubicBezTo>
                    <a:pt x="34" y="19"/>
                    <a:pt x="34" y="15"/>
                    <a:pt x="33" y="13"/>
                  </a:cubicBezTo>
                  <a:cubicBezTo>
                    <a:pt x="32" y="10"/>
                    <a:pt x="30" y="8"/>
                    <a:pt x="28" y="7"/>
                  </a:cubicBezTo>
                  <a:cubicBezTo>
                    <a:pt x="28" y="2"/>
                    <a:pt x="28" y="2"/>
                    <a:pt x="28" y="2"/>
                  </a:cubicBezTo>
                  <a:cubicBezTo>
                    <a:pt x="28" y="0"/>
                    <a:pt x="28" y="0"/>
                    <a:pt x="28" y="0"/>
                  </a:cubicBezTo>
                  <a:cubicBezTo>
                    <a:pt x="26" y="0"/>
                    <a:pt x="26" y="0"/>
                    <a:pt x="26" y="0"/>
                  </a:cubicBezTo>
                  <a:cubicBezTo>
                    <a:pt x="5" y="0"/>
                    <a:pt x="5" y="0"/>
                    <a:pt x="5" y="0"/>
                  </a:cubicBezTo>
                  <a:cubicBezTo>
                    <a:pt x="3" y="0"/>
                    <a:pt x="3" y="0"/>
                    <a:pt x="3" y="0"/>
                  </a:cubicBezTo>
                  <a:cubicBezTo>
                    <a:pt x="3" y="2"/>
                    <a:pt x="3" y="2"/>
                    <a:pt x="3" y="2"/>
                  </a:cubicBezTo>
                  <a:cubicBezTo>
                    <a:pt x="3" y="7"/>
                    <a:pt x="3" y="7"/>
                    <a:pt x="3" y="7"/>
                  </a:cubicBezTo>
                  <a:cubicBezTo>
                    <a:pt x="2" y="8"/>
                    <a:pt x="1" y="8"/>
                    <a:pt x="0" y="9"/>
                  </a:cubicBezTo>
                  <a:cubicBezTo>
                    <a:pt x="2" y="12"/>
                    <a:pt x="3" y="14"/>
                    <a:pt x="5" y="17"/>
                  </a:cubicBezTo>
                  <a:cubicBezTo>
                    <a:pt x="5" y="6"/>
                    <a:pt x="5" y="6"/>
                    <a:pt x="5" y="6"/>
                  </a:cubicBezTo>
                  <a:cubicBezTo>
                    <a:pt x="5" y="6"/>
                    <a:pt x="5" y="6"/>
                    <a:pt x="5" y="6"/>
                  </a:cubicBezTo>
                  <a:cubicBezTo>
                    <a:pt x="5" y="6"/>
                    <a:pt x="5" y="6"/>
                    <a:pt x="5" y="6"/>
                  </a:cubicBezTo>
                  <a:cubicBezTo>
                    <a:pt x="5" y="2"/>
                    <a:pt x="5" y="2"/>
                    <a:pt x="5" y="2"/>
                  </a:cubicBezTo>
                  <a:cubicBezTo>
                    <a:pt x="26" y="2"/>
                    <a:pt x="26" y="2"/>
                    <a:pt x="26" y="2"/>
                  </a:cubicBezTo>
                  <a:cubicBezTo>
                    <a:pt x="26" y="6"/>
                    <a:pt x="26" y="6"/>
                    <a:pt x="26" y="6"/>
                  </a:cubicBezTo>
                  <a:cubicBezTo>
                    <a:pt x="26" y="34"/>
                    <a:pt x="26" y="34"/>
                    <a:pt x="26" y="34"/>
                  </a:cubicBezTo>
                  <a:cubicBezTo>
                    <a:pt x="16" y="24"/>
                    <a:pt x="16" y="24"/>
                    <a:pt x="16" y="24"/>
                  </a:cubicBezTo>
                  <a:cubicBezTo>
                    <a:pt x="13" y="26"/>
                    <a:pt x="13" y="26"/>
                    <a:pt x="13" y="26"/>
                  </a:cubicBezTo>
                  <a:cubicBezTo>
                    <a:pt x="20" y="34"/>
                    <a:pt x="26" y="42"/>
                    <a:pt x="34" y="49"/>
                  </a:cubicBezTo>
                  <a:close/>
                </a:path>
              </a:pathLst>
            </a:custGeom>
            <a:solidFill>
              <a:srgbClr val="4971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81" name="Freeform 513"/>
            <p:cNvSpPr>
              <a:spLocks noChangeArrowheads="1"/>
            </p:cNvSpPr>
            <p:nvPr/>
          </p:nvSpPr>
          <p:spPr bwMode="auto">
            <a:xfrm>
              <a:off x="3615867" y="3383898"/>
              <a:ext cx="162980" cy="339440"/>
            </a:xfrm>
            <a:custGeom>
              <a:avLst/>
              <a:gdLst>
                <a:gd name="T0" fmla="*/ 96907 w 37"/>
                <a:gd name="T1" fmla="*/ 290949 h 77"/>
                <a:gd name="T2" fmla="*/ 158575 w 37"/>
                <a:gd name="T3" fmla="*/ 326215 h 77"/>
                <a:gd name="T4" fmla="*/ 162980 w 37"/>
                <a:gd name="T5" fmla="*/ 326215 h 77"/>
                <a:gd name="T6" fmla="*/ 162980 w 37"/>
                <a:gd name="T7" fmla="*/ 70533 h 77"/>
                <a:gd name="T8" fmla="*/ 158575 w 37"/>
                <a:gd name="T9" fmla="*/ 35266 h 77"/>
                <a:gd name="T10" fmla="*/ 79288 w 37"/>
                <a:gd name="T11" fmla="*/ 0 h 77"/>
                <a:gd name="T12" fmla="*/ 4405 w 37"/>
                <a:gd name="T13" fmla="*/ 35266 h 77"/>
                <a:gd name="T14" fmla="*/ 0 w 37"/>
                <a:gd name="T15" fmla="*/ 70533 h 77"/>
                <a:gd name="T16" fmla="*/ 0 w 37"/>
                <a:gd name="T17" fmla="*/ 202782 h 77"/>
                <a:gd name="T18" fmla="*/ 96907 w 37"/>
                <a:gd name="T19" fmla="*/ 290949 h 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7" h="77">
                  <a:moveTo>
                    <a:pt x="22" y="66"/>
                  </a:moveTo>
                  <a:cubicBezTo>
                    <a:pt x="29" y="66"/>
                    <a:pt x="34" y="69"/>
                    <a:pt x="36" y="74"/>
                  </a:cubicBezTo>
                  <a:cubicBezTo>
                    <a:pt x="37" y="77"/>
                    <a:pt x="37" y="77"/>
                    <a:pt x="37" y="74"/>
                  </a:cubicBezTo>
                  <a:cubicBezTo>
                    <a:pt x="37" y="62"/>
                    <a:pt x="37" y="28"/>
                    <a:pt x="37" y="16"/>
                  </a:cubicBezTo>
                  <a:cubicBezTo>
                    <a:pt x="37" y="14"/>
                    <a:pt x="37" y="10"/>
                    <a:pt x="36" y="8"/>
                  </a:cubicBezTo>
                  <a:cubicBezTo>
                    <a:pt x="34" y="1"/>
                    <a:pt x="27" y="0"/>
                    <a:pt x="18" y="0"/>
                  </a:cubicBezTo>
                  <a:cubicBezTo>
                    <a:pt x="10" y="0"/>
                    <a:pt x="3" y="1"/>
                    <a:pt x="1" y="8"/>
                  </a:cubicBezTo>
                  <a:cubicBezTo>
                    <a:pt x="0" y="10"/>
                    <a:pt x="0" y="14"/>
                    <a:pt x="0" y="16"/>
                  </a:cubicBezTo>
                  <a:cubicBezTo>
                    <a:pt x="0" y="46"/>
                    <a:pt x="0" y="46"/>
                    <a:pt x="0" y="46"/>
                  </a:cubicBezTo>
                  <a:cubicBezTo>
                    <a:pt x="7" y="53"/>
                    <a:pt x="15" y="60"/>
                    <a:pt x="22" y="66"/>
                  </a:cubicBezTo>
                  <a:close/>
                </a:path>
              </a:pathLst>
            </a:custGeom>
            <a:solidFill>
              <a:srgbClr val="4971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 name="Freeform 514"/>
            <p:cNvSpPr/>
            <p:nvPr/>
          </p:nvSpPr>
          <p:spPr bwMode="auto">
            <a:xfrm>
              <a:off x="5550654" y="3472164"/>
              <a:ext cx="25608" cy="92157"/>
            </a:xfrm>
            <a:custGeom>
              <a:avLst/>
              <a:gdLst>
                <a:gd name="T0" fmla="*/ 6 w 6"/>
                <a:gd name="T1" fmla="*/ 1 h 21"/>
                <a:gd name="T2" fmla="*/ 3 w 6"/>
                <a:gd name="T3" fmla="*/ 0 h 21"/>
                <a:gd name="T4" fmla="*/ 3 w 6"/>
                <a:gd name="T5" fmla="*/ 0 h 21"/>
                <a:gd name="T6" fmla="*/ 0 w 6"/>
                <a:gd name="T7" fmla="*/ 1 h 21"/>
                <a:gd name="T8" fmla="*/ 0 w 6"/>
                <a:gd name="T9" fmla="*/ 21 h 21"/>
                <a:gd name="T10" fmla="*/ 6 w 6"/>
                <a:gd name="T11" fmla="*/ 15 h 21"/>
                <a:gd name="T12" fmla="*/ 6 w 6"/>
                <a:gd name="T13" fmla="*/ 1 h 21"/>
              </a:gdLst>
              <a:ahLst/>
              <a:cxnLst>
                <a:cxn ang="0">
                  <a:pos x="T0" y="T1"/>
                </a:cxn>
                <a:cxn ang="0">
                  <a:pos x="T2" y="T3"/>
                </a:cxn>
                <a:cxn ang="0">
                  <a:pos x="T4" y="T5"/>
                </a:cxn>
                <a:cxn ang="0">
                  <a:pos x="T6" y="T7"/>
                </a:cxn>
                <a:cxn ang="0">
                  <a:pos x="T8" y="T9"/>
                </a:cxn>
                <a:cxn ang="0">
                  <a:pos x="T10" y="T11"/>
                </a:cxn>
                <a:cxn ang="0">
                  <a:pos x="T12" y="T13"/>
                </a:cxn>
              </a:cxnLst>
              <a:rect l="0" t="0" r="r" b="b"/>
              <a:pathLst>
                <a:path w="6" h="21">
                  <a:moveTo>
                    <a:pt x="6" y="1"/>
                  </a:moveTo>
                  <a:cubicBezTo>
                    <a:pt x="5" y="1"/>
                    <a:pt x="4" y="0"/>
                    <a:pt x="3" y="0"/>
                  </a:cubicBezTo>
                  <a:cubicBezTo>
                    <a:pt x="3" y="0"/>
                    <a:pt x="3" y="0"/>
                    <a:pt x="3" y="0"/>
                  </a:cubicBezTo>
                  <a:cubicBezTo>
                    <a:pt x="2" y="0"/>
                    <a:pt x="1" y="1"/>
                    <a:pt x="0" y="1"/>
                  </a:cubicBezTo>
                  <a:cubicBezTo>
                    <a:pt x="0" y="21"/>
                    <a:pt x="0" y="21"/>
                    <a:pt x="0" y="21"/>
                  </a:cubicBezTo>
                  <a:cubicBezTo>
                    <a:pt x="2" y="19"/>
                    <a:pt x="4" y="17"/>
                    <a:pt x="6" y="15"/>
                  </a:cubicBezTo>
                  <a:lnTo>
                    <a:pt x="6" y="1"/>
                  </a:lnTo>
                  <a:close/>
                </a:path>
              </a:pathLst>
            </a:custGeom>
            <a:solidFill>
              <a:schemeClr val="accent4"/>
            </a:solid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70" name="Freeform 515"/>
            <p:cNvSpPr/>
            <p:nvPr/>
          </p:nvSpPr>
          <p:spPr bwMode="auto">
            <a:xfrm>
              <a:off x="5550654" y="3291049"/>
              <a:ext cx="25608" cy="16640"/>
            </a:xfrm>
            <a:custGeom>
              <a:avLst/>
              <a:gdLst>
                <a:gd name="T0" fmla="*/ 4 w 6"/>
                <a:gd name="T1" fmla="*/ 4 h 4"/>
                <a:gd name="T2" fmla="*/ 4 w 6"/>
                <a:gd name="T3" fmla="*/ 4 h 4"/>
                <a:gd name="T4" fmla="*/ 6 w 6"/>
                <a:gd name="T5" fmla="*/ 4 h 4"/>
                <a:gd name="T6" fmla="*/ 6 w 6"/>
                <a:gd name="T7" fmla="*/ 0 h 4"/>
                <a:gd name="T8" fmla="*/ 0 w 6"/>
                <a:gd name="T9" fmla="*/ 0 h 4"/>
                <a:gd name="T10" fmla="*/ 0 w 6"/>
                <a:gd name="T11" fmla="*/ 4 h 4"/>
                <a:gd name="T12" fmla="*/ 4 w 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4" y="4"/>
                  </a:moveTo>
                  <a:cubicBezTo>
                    <a:pt x="4" y="4"/>
                    <a:pt x="4" y="4"/>
                    <a:pt x="4" y="4"/>
                  </a:cubicBezTo>
                  <a:cubicBezTo>
                    <a:pt x="5" y="4"/>
                    <a:pt x="5" y="4"/>
                    <a:pt x="6" y="4"/>
                  </a:cubicBezTo>
                  <a:cubicBezTo>
                    <a:pt x="6" y="0"/>
                    <a:pt x="6" y="0"/>
                    <a:pt x="6" y="0"/>
                  </a:cubicBezTo>
                  <a:cubicBezTo>
                    <a:pt x="0" y="0"/>
                    <a:pt x="0" y="0"/>
                    <a:pt x="0" y="0"/>
                  </a:cubicBezTo>
                  <a:cubicBezTo>
                    <a:pt x="0" y="4"/>
                    <a:pt x="0" y="4"/>
                    <a:pt x="0" y="4"/>
                  </a:cubicBezTo>
                  <a:cubicBezTo>
                    <a:pt x="1" y="4"/>
                    <a:pt x="2" y="4"/>
                    <a:pt x="4" y="4"/>
                  </a:cubicBezTo>
                  <a:close/>
                </a:path>
              </a:pathLst>
            </a:custGeom>
            <a:solidFill>
              <a:schemeClr val="accent4"/>
            </a:solid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71" name="Freeform 516"/>
            <p:cNvSpPr/>
            <p:nvPr/>
          </p:nvSpPr>
          <p:spPr bwMode="auto">
            <a:xfrm>
              <a:off x="5439258" y="3316648"/>
              <a:ext cx="243919" cy="177275"/>
            </a:xfrm>
            <a:custGeom>
              <a:avLst/>
              <a:gdLst>
                <a:gd name="T0" fmla="*/ 31 w 55"/>
                <a:gd name="T1" fmla="*/ 0 h 40"/>
                <a:gd name="T2" fmla="*/ 29 w 55"/>
                <a:gd name="T3" fmla="*/ 0 h 40"/>
                <a:gd name="T4" fmla="*/ 29 w 55"/>
                <a:gd name="T5" fmla="*/ 0 h 40"/>
                <a:gd name="T6" fmla="*/ 25 w 55"/>
                <a:gd name="T7" fmla="*/ 0 h 40"/>
                <a:gd name="T8" fmla="*/ 0 w 55"/>
                <a:gd name="T9" fmla="*/ 27 h 40"/>
                <a:gd name="T10" fmla="*/ 2 w 55"/>
                <a:gd name="T11" fmla="*/ 38 h 40"/>
                <a:gd name="T12" fmla="*/ 3 w 55"/>
                <a:gd name="T13" fmla="*/ 39 h 40"/>
                <a:gd name="T14" fmla="*/ 5 w 55"/>
                <a:gd name="T15" fmla="*/ 37 h 40"/>
                <a:gd name="T16" fmla="*/ 12 w 55"/>
                <a:gd name="T17" fmla="*/ 33 h 40"/>
                <a:gd name="T18" fmla="*/ 12 w 55"/>
                <a:gd name="T19" fmla="*/ 33 h 40"/>
                <a:gd name="T20" fmla="*/ 19 w 55"/>
                <a:gd name="T21" fmla="*/ 38 h 40"/>
                <a:gd name="T22" fmla="*/ 20 w 55"/>
                <a:gd name="T23" fmla="*/ 39 h 40"/>
                <a:gd name="T24" fmla="*/ 21 w 55"/>
                <a:gd name="T25" fmla="*/ 38 h 40"/>
                <a:gd name="T26" fmla="*/ 25 w 55"/>
                <a:gd name="T27" fmla="*/ 34 h 40"/>
                <a:gd name="T28" fmla="*/ 28 w 55"/>
                <a:gd name="T29" fmla="*/ 33 h 40"/>
                <a:gd name="T30" fmla="*/ 28 w 55"/>
                <a:gd name="T31" fmla="*/ 33 h 40"/>
                <a:gd name="T32" fmla="*/ 31 w 55"/>
                <a:gd name="T33" fmla="*/ 34 h 40"/>
                <a:gd name="T34" fmla="*/ 36 w 55"/>
                <a:gd name="T35" fmla="*/ 38 h 40"/>
                <a:gd name="T36" fmla="*/ 36 w 55"/>
                <a:gd name="T37" fmla="*/ 40 h 40"/>
                <a:gd name="T38" fmla="*/ 37 w 55"/>
                <a:gd name="T39" fmla="*/ 38 h 40"/>
                <a:gd name="T40" fmla="*/ 44 w 55"/>
                <a:gd name="T41" fmla="*/ 34 h 40"/>
                <a:gd name="T42" fmla="*/ 44 w 55"/>
                <a:gd name="T43" fmla="*/ 34 h 40"/>
                <a:gd name="T44" fmla="*/ 45 w 55"/>
                <a:gd name="T45" fmla="*/ 34 h 40"/>
                <a:gd name="T46" fmla="*/ 55 w 55"/>
                <a:gd name="T47" fmla="*/ 20 h 40"/>
                <a:gd name="T48" fmla="*/ 31 w 55"/>
                <a:gd name="T4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40">
                  <a:moveTo>
                    <a:pt x="31" y="0"/>
                  </a:moveTo>
                  <a:cubicBezTo>
                    <a:pt x="30" y="0"/>
                    <a:pt x="30" y="0"/>
                    <a:pt x="29" y="0"/>
                  </a:cubicBezTo>
                  <a:cubicBezTo>
                    <a:pt x="29" y="0"/>
                    <a:pt x="29" y="0"/>
                    <a:pt x="29" y="0"/>
                  </a:cubicBezTo>
                  <a:cubicBezTo>
                    <a:pt x="27" y="0"/>
                    <a:pt x="26" y="0"/>
                    <a:pt x="25" y="0"/>
                  </a:cubicBezTo>
                  <a:cubicBezTo>
                    <a:pt x="11" y="2"/>
                    <a:pt x="1" y="13"/>
                    <a:pt x="0" y="27"/>
                  </a:cubicBezTo>
                  <a:cubicBezTo>
                    <a:pt x="0" y="31"/>
                    <a:pt x="1" y="34"/>
                    <a:pt x="2" y="38"/>
                  </a:cubicBezTo>
                  <a:cubicBezTo>
                    <a:pt x="3" y="39"/>
                    <a:pt x="3" y="39"/>
                    <a:pt x="3" y="39"/>
                  </a:cubicBezTo>
                  <a:cubicBezTo>
                    <a:pt x="4" y="39"/>
                    <a:pt x="4" y="38"/>
                    <a:pt x="5" y="37"/>
                  </a:cubicBezTo>
                  <a:cubicBezTo>
                    <a:pt x="6" y="35"/>
                    <a:pt x="9" y="33"/>
                    <a:pt x="12" y="33"/>
                  </a:cubicBezTo>
                  <a:cubicBezTo>
                    <a:pt x="12" y="33"/>
                    <a:pt x="12" y="33"/>
                    <a:pt x="12" y="33"/>
                  </a:cubicBezTo>
                  <a:cubicBezTo>
                    <a:pt x="15" y="33"/>
                    <a:pt x="18" y="35"/>
                    <a:pt x="19" y="38"/>
                  </a:cubicBezTo>
                  <a:cubicBezTo>
                    <a:pt x="20" y="39"/>
                    <a:pt x="20" y="39"/>
                    <a:pt x="20" y="39"/>
                  </a:cubicBezTo>
                  <a:cubicBezTo>
                    <a:pt x="20" y="39"/>
                    <a:pt x="20" y="39"/>
                    <a:pt x="21" y="38"/>
                  </a:cubicBezTo>
                  <a:cubicBezTo>
                    <a:pt x="22" y="36"/>
                    <a:pt x="23" y="35"/>
                    <a:pt x="25" y="34"/>
                  </a:cubicBezTo>
                  <a:cubicBezTo>
                    <a:pt x="26" y="34"/>
                    <a:pt x="27" y="33"/>
                    <a:pt x="28" y="33"/>
                  </a:cubicBezTo>
                  <a:cubicBezTo>
                    <a:pt x="28" y="33"/>
                    <a:pt x="28" y="33"/>
                    <a:pt x="28" y="33"/>
                  </a:cubicBezTo>
                  <a:cubicBezTo>
                    <a:pt x="29" y="33"/>
                    <a:pt x="30" y="34"/>
                    <a:pt x="31" y="34"/>
                  </a:cubicBezTo>
                  <a:cubicBezTo>
                    <a:pt x="33" y="35"/>
                    <a:pt x="35" y="36"/>
                    <a:pt x="36" y="38"/>
                  </a:cubicBezTo>
                  <a:cubicBezTo>
                    <a:pt x="36" y="39"/>
                    <a:pt x="36" y="40"/>
                    <a:pt x="36" y="40"/>
                  </a:cubicBezTo>
                  <a:cubicBezTo>
                    <a:pt x="37" y="40"/>
                    <a:pt x="37" y="39"/>
                    <a:pt x="37" y="38"/>
                  </a:cubicBezTo>
                  <a:cubicBezTo>
                    <a:pt x="39" y="36"/>
                    <a:pt x="41" y="34"/>
                    <a:pt x="44" y="34"/>
                  </a:cubicBezTo>
                  <a:cubicBezTo>
                    <a:pt x="44" y="34"/>
                    <a:pt x="44" y="34"/>
                    <a:pt x="44" y="34"/>
                  </a:cubicBezTo>
                  <a:cubicBezTo>
                    <a:pt x="45" y="34"/>
                    <a:pt x="45" y="34"/>
                    <a:pt x="45" y="34"/>
                  </a:cubicBezTo>
                  <a:cubicBezTo>
                    <a:pt x="48" y="29"/>
                    <a:pt x="52" y="25"/>
                    <a:pt x="55" y="20"/>
                  </a:cubicBezTo>
                  <a:cubicBezTo>
                    <a:pt x="52" y="9"/>
                    <a:pt x="43" y="1"/>
                    <a:pt x="31" y="0"/>
                  </a:cubicBezTo>
                  <a:close/>
                </a:path>
              </a:pathLst>
            </a:custGeom>
            <a:solidFill>
              <a:schemeClr val="accent4"/>
            </a:solid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38985" name="Freeform 517"/>
            <p:cNvSpPr>
              <a:spLocks noChangeArrowheads="1"/>
            </p:cNvSpPr>
            <p:nvPr/>
          </p:nvSpPr>
          <p:spPr bwMode="auto">
            <a:xfrm>
              <a:off x="4295972" y="1228390"/>
              <a:ext cx="322285" cy="256112"/>
            </a:xfrm>
            <a:custGeom>
              <a:avLst/>
              <a:gdLst>
                <a:gd name="T0" fmla="*/ 313455 w 73"/>
                <a:gd name="T1" fmla="*/ 61820 h 58"/>
                <a:gd name="T2" fmla="*/ 251647 w 73"/>
                <a:gd name="T3" fmla="*/ 88314 h 58"/>
                <a:gd name="T4" fmla="*/ 225158 w 73"/>
                <a:gd name="T5" fmla="*/ 88314 h 58"/>
                <a:gd name="T6" fmla="*/ 211913 w 73"/>
                <a:gd name="T7" fmla="*/ 57404 h 58"/>
                <a:gd name="T8" fmla="*/ 229573 w 73"/>
                <a:gd name="T9" fmla="*/ 39742 h 58"/>
                <a:gd name="T10" fmla="*/ 295796 w 73"/>
                <a:gd name="T11" fmla="*/ 13247 h 58"/>
                <a:gd name="T12" fmla="*/ 225158 w 73"/>
                <a:gd name="T13" fmla="*/ 4416 h 58"/>
                <a:gd name="T14" fmla="*/ 220743 w 73"/>
                <a:gd name="T15" fmla="*/ 13247 h 58"/>
                <a:gd name="T16" fmla="*/ 189839 w 73"/>
                <a:gd name="T17" fmla="*/ 57404 h 58"/>
                <a:gd name="T18" fmla="*/ 194254 w 73"/>
                <a:gd name="T19" fmla="*/ 8831 h 58"/>
                <a:gd name="T20" fmla="*/ 167765 w 73"/>
                <a:gd name="T21" fmla="*/ 4416 h 58"/>
                <a:gd name="T22" fmla="*/ 150105 w 73"/>
                <a:gd name="T23" fmla="*/ 30910 h 58"/>
                <a:gd name="T24" fmla="*/ 119201 w 73"/>
                <a:gd name="T25" fmla="*/ 44157 h 58"/>
                <a:gd name="T26" fmla="*/ 101542 w 73"/>
                <a:gd name="T27" fmla="*/ 13247 h 58"/>
                <a:gd name="T28" fmla="*/ 97127 w 73"/>
                <a:gd name="T29" fmla="*/ 13247 h 58"/>
                <a:gd name="T30" fmla="*/ 83882 w 73"/>
                <a:gd name="T31" fmla="*/ 30910 h 58"/>
                <a:gd name="T32" fmla="*/ 75053 w 73"/>
                <a:gd name="T33" fmla="*/ 57404 h 58"/>
                <a:gd name="T34" fmla="*/ 110372 w 73"/>
                <a:gd name="T35" fmla="*/ 88314 h 58"/>
                <a:gd name="T36" fmla="*/ 61808 w 73"/>
                <a:gd name="T37" fmla="*/ 79483 h 58"/>
                <a:gd name="T38" fmla="*/ 17659 w 73"/>
                <a:gd name="T39" fmla="*/ 48573 h 58"/>
                <a:gd name="T40" fmla="*/ 0 w 73"/>
                <a:gd name="T41" fmla="*/ 88314 h 58"/>
                <a:gd name="T42" fmla="*/ 4415 w 73"/>
                <a:gd name="T43" fmla="*/ 132472 h 58"/>
                <a:gd name="T44" fmla="*/ 70638 w 73"/>
                <a:gd name="T45" fmla="*/ 105977 h 58"/>
                <a:gd name="T46" fmla="*/ 97127 w 73"/>
                <a:gd name="T47" fmla="*/ 105977 h 58"/>
                <a:gd name="T48" fmla="*/ 105957 w 73"/>
                <a:gd name="T49" fmla="*/ 136887 h 58"/>
                <a:gd name="T50" fmla="*/ 88297 w 73"/>
                <a:gd name="T51" fmla="*/ 154550 h 58"/>
                <a:gd name="T52" fmla="*/ 26489 w 73"/>
                <a:gd name="T53" fmla="*/ 181045 h 58"/>
                <a:gd name="T54" fmla="*/ 52978 w 73"/>
                <a:gd name="T55" fmla="*/ 216370 h 58"/>
                <a:gd name="T56" fmla="*/ 97127 w 73"/>
                <a:gd name="T57" fmla="*/ 234033 h 58"/>
                <a:gd name="T58" fmla="*/ 101542 w 73"/>
                <a:gd name="T59" fmla="*/ 181045 h 58"/>
                <a:gd name="T60" fmla="*/ 132446 w 73"/>
                <a:gd name="T61" fmla="*/ 136887 h 58"/>
                <a:gd name="T62" fmla="*/ 128031 w 73"/>
                <a:gd name="T63" fmla="*/ 185460 h 58"/>
                <a:gd name="T64" fmla="*/ 150105 w 73"/>
                <a:gd name="T65" fmla="*/ 198708 h 58"/>
                <a:gd name="T66" fmla="*/ 150105 w 73"/>
                <a:gd name="T67" fmla="*/ 225202 h 58"/>
                <a:gd name="T68" fmla="*/ 167765 w 73"/>
                <a:gd name="T69" fmla="*/ 225202 h 58"/>
                <a:gd name="T70" fmla="*/ 167765 w 73"/>
                <a:gd name="T71" fmla="*/ 198708 h 58"/>
                <a:gd name="T72" fmla="*/ 194254 w 73"/>
                <a:gd name="T73" fmla="*/ 185460 h 58"/>
                <a:gd name="T74" fmla="*/ 189839 w 73"/>
                <a:gd name="T75" fmla="*/ 136887 h 58"/>
                <a:gd name="T76" fmla="*/ 220743 w 73"/>
                <a:gd name="T77" fmla="*/ 181045 h 58"/>
                <a:gd name="T78" fmla="*/ 225158 w 73"/>
                <a:gd name="T79" fmla="*/ 234033 h 58"/>
                <a:gd name="T80" fmla="*/ 269307 w 73"/>
                <a:gd name="T81" fmla="*/ 216370 h 58"/>
                <a:gd name="T82" fmla="*/ 295796 w 73"/>
                <a:gd name="T83" fmla="*/ 181045 h 58"/>
                <a:gd name="T84" fmla="*/ 229573 w 73"/>
                <a:gd name="T85" fmla="*/ 154550 h 58"/>
                <a:gd name="T86" fmla="*/ 211913 w 73"/>
                <a:gd name="T87" fmla="*/ 136887 h 58"/>
                <a:gd name="T88" fmla="*/ 225158 w 73"/>
                <a:gd name="T89" fmla="*/ 105977 h 58"/>
                <a:gd name="T90" fmla="*/ 251647 w 73"/>
                <a:gd name="T91" fmla="*/ 105977 h 58"/>
                <a:gd name="T92" fmla="*/ 313455 w 73"/>
                <a:gd name="T93" fmla="*/ 132472 h 58"/>
                <a:gd name="T94" fmla="*/ 322285 w 73"/>
                <a:gd name="T95" fmla="*/ 88314 h 5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73" h="58">
                  <a:moveTo>
                    <a:pt x="73" y="20"/>
                  </a:moveTo>
                  <a:cubicBezTo>
                    <a:pt x="65" y="20"/>
                    <a:pt x="65" y="20"/>
                    <a:pt x="65" y="20"/>
                  </a:cubicBezTo>
                  <a:cubicBezTo>
                    <a:pt x="71" y="14"/>
                    <a:pt x="71" y="14"/>
                    <a:pt x="71" y="14"/>
                  </a:cubicBezTo>
                  <a:cubicBezTo>
                    <a:pt x="69" y="11"/>
                    <a:pt x="69" y="11"/>
                    <a:pt x="69" y="11"/>
                  </a:cubicBezTo>
                  <a:cubicBezTo>
                    <a:pt x="59" y="20"/>
                    <a:pt x="59" y="20"/>
                    <a:pt x="59" y="20"/>
                  </a:cubicBezTo>
                  <a:cubicBezTo>
                    <a:pt x="57" y="20"/>
                    <a:pt x="57" y="20"/>
                    <a:pt x="57" y="20"/>
                  </a:cubicBezTo>
                  <a:cubicBezTo>
                    <a:pt x="59" y="18"/>
                    <a:pt x="59" y="18"/>
                    <a:pt x="59" y="18"/>
                  </a:cubicBezTo>
                  <a:cubicBezTo>
                    <a:pt x="56" y="15"/>
                    <a:pt x="56" y="15"/>
                    <a:pt x="56" y="15"/>
                  </a:cubicBezTo>
                  <a:cubicBezTo>
                    <a:pt x="51" y="20"/>
                    <a:pt x="51" y="20"/>
                    <a:pt x="51" y="20"/>
                  </a:cubicBezTo>
                  <a:cubicBezTo>
                    <a:pt x="47" y="20"/>
                    <a:pt x="47" y="20"/>
                    <a:pt x="47" y="20"/>
                  </a:cubicBezTo>
                  <a:cubicBezTo>
                    <a:pt x="47" y="18"/>
                    <a:pt x="46" y="17"/>
                    <a:pt x="46" y="16"/>
                  </a:cubicBezTo>
                  <a:cubicBezTo>
                    <a:pt x="48" y="13"/>
                    <a:pt x="48" y="13"/>
                    <a:pt x="48" y="13"/>
                  </a:cubicBezTo>
                  <a:cubicBezTo>
                    <a:pt x="56" y="13"/>
                    <a:pt x="56" y="13"/>
                    <a:pt x="56" y="13"/>
                  </a:cubicBezTo>
                  <a:cubicBezTo>
                    <a:pt x="56" y="9"/>
                    <a:pt x="56" y="9"/>
                    <a:pt x="56" y="9"/>
                  </a:cubicBezTo>
                  <a:cubicBezTo>
                    <a:pt x="52" y="9"/>
                    <a:pt x="52" y="9"/>
                    <a:pt x="52" y="9"/>
                  </a:cubicBezTo>
                  <a:cubicBezTo>
                    <a:pt x="54" y="7"/>
                    <a:pt x="54" y="7"/>
                    <a:pt x="54" y="7"/>
                  </a:cubicBezTo>
                  <a:cubicBezTo>
                    <a:pt x="67" y="7"/>
                    <a:pt x="67" y="7"/>
                    <a:pt x="67" y="7"/>
                  </a:cubicBezTo>
                  <a:cubicBezTo>
                    <a:pt x="67" y="3"/>
                    <a:pt x="67" y="3"/>
                    <a:pt x="67" y="3"/>
                  </a:cubicBezTo>
                  <a:cubicBezTo>
                    <a:pt x="58" y="3"/>
                    <a:pt x="58" y="3"/>
                    <a:pt x="58" y="3"/>
                  </a:cubicBezTo>
                  <a:cubicBezTo>
                    <a:pt x="61" y="0"/>
                    <a:pt x="61" y="0"/>
                    <a:pt x="61" y="0"/>
                  </a:cubicBezTo>
                  <a:cubicBezTo>
                    <a:pt x="58" y="0"/>
                    <a:pt x="54" y="0"/>
                    <a:pt x="51" y="1"/>
                  </a:cubicBezTo>
                  <a:cubicBezTo>
                    <a:pt x="51" y="4"/>
                    <a:pt x="51" y="4"/>
                    <a:pt x="51" y="4"/>
                  </a:cubicBezTo>
                  <a:cubicBezTo>
                    <a:pt x="50" y="6"/>
                    <a:pt x="50" y="6"/>
                    <a:pt x="50" y="6"/>
                  </a:cubicBezTo>
                  <a:cubicBezTo>
                    <a:pt x="50" y="3"/>
                    <a:pt x="50" y="3"/>
                    <a:pt x="50" y="3"/>
                  </a:cubicBezTo>
                  <a:cubicBezTo>
                    <a:pt x="46" y="3"/>
                    <a:pt x="46" y="3"/>
                    <a:pt x="46" y="3"/>
                  </a:cubicBezTo>
                  <a:cubicBezTo>
                    <a:pt x="46" y="10"/>
                    <a:pt x="46" y="10"/>
                    <a:pt x="46" y="10"/>
                  </a:cubicBezTo>
                  <a:cubicBezTo>
                    <a:pt x="43" y="13"/>
                    <a:pt x="43" y="13"/>
                    <a:pt x="43" y="13"/>
                  </a:cubicBezTo>
                  <a:cubicBezTo>
                    <a:pt x="41" y="12"/>
                    <a:pt x="40" y="11"/>
                    <a:pt x="38" y="11"/>
                  </a:cubicBezTo>
                  <a:cubicBezTo>
                    <a:pt x="38" y="7"/>
                    <a:pt x="38" y="7"/>
                    <a:pt x="38" y="7"/>
                  </a:cubicBezTo>
                  <a:cubicBezTo>
                    <a:pt x="44" y="2"/>
                    <a:pt x="44" y="2"/>
                    <a:pt x="44" y="2"/>
                  </a:cubicBezTo>
                  <a:cubicBezTo>
                    <a:pt x="43" y="1"/>
                    <a:pt x="43" y="1"/>
                    <a:pt x="43" y="1"/>
                  </a:cubicBezTo>
                  <a:cubicBezTo>
                    <a:pt x="41" y="1"/>
                    <a:pt x="40" y="1"/>
                    <a:pt x="39" y="1"/>
                  </a:cubicBezTo>
                  <a:cubicBezTo>
                    <a:pt x="38" y="1"/>
                    <a:pt x="38" y="1"/>
                    <a:pt x="38" y="1"/>
                  </a:cubicBezTo>
                  <a:cubicBezTo>
                    <a:pt x="38" y="1"/>
                    <a:pt x="38" y="1"/>
                    <a:pt x="38" y="1"/>
                  </a:cubicBezTo>
                  <a:cubicBezTo>
                    <a:pt x="35" y="2"/>
                    <a:pt x="32" y="2"/>
                    <a:pt x="29" y="2"/>
                  </a:cubicBezTo>
                  <a:cubicBezTo>
                    <a:pt x="34" y="7"/>
                    <a:pt x="34" y="7"/>
                    <a:pt x="34" y="7"/>
                  </a:cubicBezTo>
                  <a:cubicBezTo>
                    <a:pt x="34" y="11"/>
                    <a:pt x="34" y="11"/>
                    <a:pt x="34" y="11"/>
                  </a:cubicBezTo>
                  <a:cubicBezTo>
                    <a:pt x="33" y="11"/>
                    <a:pt x="31" y="12"/>
                    <a:pt x="30" y="13"/>
                  </a:cubicBezTo>
                  <a:cubicBezTo>
                    <a:pt x="27" y="10"/>
                    <a:pt x="27" y="10"/>
                    <a:pt x="27" y="10"/>
                  </a:cubicBezTo>
                  <a:cubicBezTo>
                    <a:pt x="27" y="3"/>
                    <a:pt x="27" y="3"/>
                    <a:pt x="27" y="3"/>
                  </a:cubicBezTo>
                  <a:cubicBezTo>
                    <a:pt x="24" y="3"/>
                    <a:pt x="24" y="3"/>
                    <a:pt x="24" y="3"/>
                  </a:cubicBezTo>
                  <a:cubicBezTo>
                    <a:pt x="24" y="3"/>
                    <a:pt x="23" y="3"/>
                    <a:pt x="23" y="3"/>
                  </a:cubicBezTo>
                  <a:cubicBezTo>
                    <a:pt x="23" y="6"/>
                    <a:pt x="23" y="6"/>
                    <a:pt x="23" y="6"/>
                  </a:cubicBezTo>
                  <a:cubicBezTo>
                    <a:pt x="22" y="4"/>
                    <a:pt x="22" y="4"/>
                    <a:pt x="22" y="4"/>
                  </a:cubicBezTo>
                  <a:cubicBezTo>
                    <a:pt x="22" y="3"/>
                    <a:pt x="22" y="3"/>
                    <a:pt x="22" y="3"/>
                  </a:cubicBezTo>
                  <a:cubicBezTo>
                    <a:pt x="16" y="4"/>
                    <a:pt x="11" y="5"/>
                    <a:pt x="6" y="6"/>
                  </a:cubicBezTo>
                  <a:cubicBezTo>
                    <a:pt x="6" y="7"/>
                    <a:pt x="6" y="7"/>
                    <a:pt x="6" y="7"/>
                  </a:cubicBezTo>
                  <a:cubicBezTo>
                    <a:pt x="19" y="7"/>
                    <a:pt x="19" y="7"/>
                    <a:pt x="19" y="7"/>
                  </a:cubicBezTo>
                  <a:cubicBezTo>
                    <a:pt x="20" y="9"/>
                    <a:pt x="20" y="9"/>
                    <a:pt x="20" y="9"/>
                  </a:cubicBezTo>
                  <a:cubicBezTo>
                    <a:pt x="17" y="9"/>
                    <a:pt x="17" y="9"/>
                    <a:pt x="17" y="9"/>
                  </a:cubicBezTo>
                  <a:cubicBezTo>
                    <a:pt x="17" y="13"/>
                    <a:pt x="17" y="13"/>
                    <a:pt x="17" y="13"/>
                  </a:cubicBezTo>
                  <a:cubicBezTo>
                    <a:pt x="24" y="13"/>
                    <a:pt x="24" y="13"/>
                    <a:pt x="24" y="13"/>
                  </a:cubicBezTo>
                  <a:cubicBezTo>
                    <a:pt x="27" y="16"/>
                    <a:pt x="27" y="16"/>
                    <a:pt x="27" y="16"/>
                  </a:cubicBezTo>
                  <a:cubicBezTo>
                    <a:pt x="26" y="17"/>
                    <a:pt x="26" y="18"/>
                    <a:pt x="25" y="20"/>
                  </a:cubicBezTo>
                  <a:cubicBezTo>
                    <a:pt x="22" y="20"/>
                    <a:pt x="22" y="20"/>
                    <a:pt x="22" y="20"/>
                  </a:cubicBezTo>
                  <a:cubicBezTo>
                    <a:pt x="16" y="15"/>
                    <a:pt x="16" y="15"/>
                    <a:pt x="16" y="15"/>
                  </a:cubicBezTo>
                  <a:cubicBezTo>
                    <a:pt x="14" y="18"/>
                    <a:pt x="14" y="18"/>
                    <a:pt x="14" y="18"/>
                  </a:cubicBezTo>
                  <a:cubicBezTo>
                    <a:pt x="16" y="20"/>
                    <a:pt x="16" y="20"/>
                    <a:pt x="16" y="20"/>
                  </a:cubicBezTo>
                  <a:cubicBezTo>
                    <a:pt x="13" y="20"/>
                    <a:pt x="13" y="20"/>
                    <a:pt x="13" y="20"/>
                  </a:cubicBezTo>
                  <a:cubicBezTo>
                    <a:pt x="4" y="11"/>
                    <a:pt x="4" y="11"/>
                    <a:pt x="4" y="11"/>
                  </a:cubicBezTo>
                  <a:cubicBezTo>
                    <a:pt x="1" y="14"/>
                    <a:pt x="1" y="14"/>
                    <a:pt x="1" y="14"/>
                  </a:cubicBezTo>
                  <a:cubicBezTo>
                    <a:pt x="8" y="20"/>
                    <a:pt x="8" y="20"/>
                    <a:pt x="8" y="20"/>
                  </a:cubicBezTo>
                  <a:cubicBezTo>
                    <a:pt x="0" y="20"/>
                    <a:pt x="0" y="20"/>
                    <a:pt x="0" y="20"/>
                  </a:cubicBezTo>
                  <a:cubicBezTo>
                    <a:pt x="0" y="24"/>
                    <a:pt x="0" y="24"/>
                    <a:pt x="0" y="24"/>
                  </a:cubicBezTo>
                  <a:cubicBezTo>
                    <a:pt x="8" y="24"/>
                    <a:pt x="8" y="24"/>
                    <a:pt x="8" y="24"/>
                  </a:cubicBezTo>
                  <a:cubicBezTo>
                    <a:pt x="1" y="30"/>
                    <a:pt x="1" y="30"/>
                    <a:pt x="1" y="30"/>
                  </a:cubicBezTo>
                  <a:cubicBezTo>
                    <a:pt x="4" y="33"/>
                    <a:pt x="4" y="33"/>
                    <a:pt x="4" y="33"/>
                  </a:cubicBezTo>
                  <a:cubicBezTo>
                    <a:pt x="13" y="24"/>
                    <a:pt x="13" y="24"/>
                    <a:pt x="13" y="24"/>
                  </a:cubicBezTo>
                  <a:cubicBezTo>
                    <a:pt x="16" y="24"/>
                    <a:pt x="16" y="24"/>
                    <a:pt x="16" y="24"/>
                  </a:cubicBezTo>
                  <a:cubicBezTo>
                    <a:pt x="14" y="26"/>
                    <a:pt x="14" y="26"/>
                    <a:pt x="14" y="26"/>
                  </a:cubicBezTo>
                  <a:cubicBezTo>
                    <a:pt x="16" y="29"/>
                    <a:pt x="16" y="29"/>
                    <a:pt x="16" y="29"/>
                  </a:cubicBezTo>
                  <a:cubicBezTo>
                    <a:pt x="22" y="24"/>
                    <a:pt x="22" y="24"/>
                    <a:pt x="22" y="24"/>
                  </a:cubicBezTo>
                  <a:cubicBezTo>
                    <a:pt x="25" y="24"/>
                    <a:pt x="25" y="24"/>
                    <a:pt x="25" y="24"/>
                  </a:cubicBezTo>
                  <a:cubicBezTo>
                    <a:pt x="26" y="26"/>
                    <a:pt x="26" y="27"/>
                    <a:pt x="27" y="28"/>
                  </a:cubicBezTo>
                  <a:cubicBezTo>
                    <a:pt x="24" y="31"/>
                    <a:pt x="24" y="31"/>
                    <a:pt x="24" y="31"/>
                  </a:cubicBezTo>
                  <a:cubicBezTo>
                    <a:pt x="17" y="31"/>
                    <a:pt x="17" y="31"/>
                    <a:pt x="17" y="31"/>
                  </a:cubicBezTo>
                  <a:cubicBezTo>
                    <a:pt x="17" y="35"/>
                    <a:pt x="17" y="35"/>
                    <a:pt x="17" y="35"/>
                  </a:cubicBezTo>
                  <a:cubicBezTo>
                    <a:pt x="20" y="35"/>
                    <a:pt x="20" y="35"/>
                    <a:pt x="20" y="35"/>
                  </a:cubicBezTo>
                  <a:cubicBezTo>
                    <a:pt x="19" y="37"/>
                    <a:pt x="19" y="37"/>
                    <a:pt x="19" y="37"/>
                  </a:cubicBezTo>
                  <a:cubicBezTo>
                    <a:pt x="6" y="37"/>
                    <a:pt x="6" y="37"/>
                    <a:pt x="6" y="37"/>
                  </a:cubicBezTo>
                  <a:cubicBezTo>
                    <a:pt x="6" y="41"/>
                    <a:pt x="6" y="41"/>
                    <a:pt x="6" y="41"/>
                  </a:cubicBezTo>
                  <a:cubicBezTo>
                    <a:pt x="15" y="41"/>
                    <a:pt x="15" y="41"/>
                    <a:pt x="15" y="41"/>
                  </a:cubicBezTo>
                  <a:cubicBezTo>
                    <a:pt x="9" y="46"/>
                    <a:pt x="9" y="46"/>
                    <a:pt x="9" y="46"/>
                  </a:cubicBezTo>
                  <a:cubicBezTo>
                    <a:pt x="12" y="49"/>
                    <a:pt x="12" y="49"/>
                    <a:pt x="12" y="49"/>
                  </a:cubicBezTo>
                  <a:cubicBezTo>
                    <a:pt x="18" y="44"/>
                    <a:pt x="18" y="44"/>
                    <a:pt x="18" y="44"/>
                  </a:cubicBezTo>
                  <a:cubicBezTo>
                    <a:pt x="18" y="53"/>
                    <a:pt x="18" y="53"/>
                    <a:pt x="18" y="53"/>
                  </a:cubicBezTo>
                  <a:cubicBezTo>
                    <a:pt x="22" y="53"/>
                    <a:pt x="22" y="53"/>
                    <a:pt x="22" y="53"/>
                  </a:cubicBezTo>
                  <a:cubicBezTo>
                    <a:pt x="22" y="40"/>
                    <a:pt x="22" y="40"/>
                    <a:pt x="22" y="40"/>
                  </a:cubicBezTo>
                  <a:cubicBezTo>
                    <a:pt x="23" y="38"/>
                    <a:pt x="23" y="38"/>
                    <a:pt x="23" y="38"/>
                  </a:cubicBezTo>
                  <a:cubicBezTo>
                    <a:pt x="23" y="41"/>
                    <a:pt x="23" y="41"/>
                    <a:pt x="23" y="41"/>
                  </a:cubicBezTo>
                  <a:cubicBezTo>
                    <a:pt x="27" y="41"/>
                    <a:pt x="27" y="41"/>
                    <a:pt x="27" y="41"/>
                  </a:cubicBezTo>
                  <a:cubicBezTo>
                    <a:pt x="27" y="34"/>
                    <a:pt x="27" y="34"/>
                    <a:pt x="27" y="34"/>
                  </a:cubicBezTo>
                  <a:cubicBezTo>
                    <a:pt x="30" y="31"/>
                    <a:pt x="30" y="31"/>
                    <a:pt x="30" y="31"/>
                  </a:cubicBezTo>
                  <a:cubicBezTo>
                    <a:pt x="31" y="32"/>
                    <a:pt x="33" y="33"/>
                    <a:pt x="34" y="33"/>
                  </a:cubicBezTo>
                  <a:cubicBezTo>
                    <a:pt x="34" y="37"/>
                    <a:pt x="34" y="37"/>
                    <a:pt x="34" y="37"/>
                  </a:cubicBezTo>
                  <a:cubicBezTo>
                    <a:pt x="29" y="42"/>
                    <a:pt x="29" y="42"/>
                    <a:pt x="29" y="42"/>
                  </a:cubicBezTo>
                  <a:cubicBezTo>
                    <a:pt x="32" y="45"/>
                    <a:pt x="32" y="45"/>
                    <a:pt x="32" y="45"/>
                  </a:cubicBezTo>
                  <a:cubicBezTo>
                    <a:pt x="34" y="43"/>
                    <a:pt x="34" y="43"/>
                    <a:pt x="34" y="43"/>
                  </a:cubicBezTo>
                  <a:cubicBezTo>
                    <a:pt x="34" y="45"/>
                    <a:pt x="34" y="45"/>
                    <a:pt x="34" y="45"/>
                  </a:cubicBezTo>
                  <a:cubicBezTo>
                    <a:pt x="25" y="54"/>
                    <a:pt x="25" y="54"/>
                    <a:pt x="25" y="54"/>
                  </a:cubicBezTo>
                  <a:cubicBezTo>
                    <a:pt x="28" y="57"/>
                    <a:pt x="28" y="57"/>
                    <a:pt x="28" y="57"/>
                  </a:cubicBezTo>
                  <a:cubicBezTo>
                    <a:pt x="34" y="51"/>
                    <a:pt x="34" y="51"/>
                    <a:pt x="34" y="51"/>
                  </a:cubicBezTo>
                  <a:cubicBezTo>
                    <a:pt x="34" y="58"/>
                    <a:pt x="34" y="58"/>
                    <a:pt x="34" y="58"/>
                  </a:cubicBezTo>
                  <a:cubicBezTo>
                    <a:pt x="38" y="58"/>
                    <a:pt x="38" y="58"/>
                    <a:pt x="38" y="58"/>
                  </a:cubicBezTo>
                  <a:cubicBezTo>
                    <a:pt x="38" y="51"/>
                    <a:pt x="38" y="51"/>
                    <a:pt x="38" y="51"/>
                  </a:cubicBezTo>
                  <a:cubicBezTo>
                    <a:pt x="45" y="57"/>
                    <a:pt x="45" y="57"/>
                    <a:pt x="45" y="57"/>
                  </a:cubicBezTo>
                  <a:cubicBezTo>
                    <a:pt x="48" y="54"/>
                    <a:pt x="48" y="54"/>
                    <a:pt x="48" y="54"/>
                  </a:cubicBezTo>
                  <a:cubicBezTo>
                    <a:pt x="38" y="45"/>
                    <a:pt x="38" y="45"/>
                    <a:pt x="38" y="45"/>
                  </a:cubicBezTo>
                  <a:cubicBezTo>
                    <a:pt x="38" y="43"/>
                    <a:pt x="38" y="43"/>
                    <a:pt x="38" y="43"/>
                  </a:cubicBezTo>
                  <a:cubicBezTo>
                    <a:pt x="41" y="45"/>
                    <a:pt x="41" y="45"/>
                    <a:pt x="41" y="45"/>
                  </a:cubicBezTo>
                  <a:cubicBezTo>
                    <a:pt x="44" y="42"/>
                    <a:pt x="44" y="42"/>
                    <a:pt x="44" y="42"/>
                  </a:cubicBezTo>
                  <a:cubicBezTo>
                    <a:pt x="38" y="37"/>
                    <a:pt x="38" y="37"/>
                    <a:pt x="38" y="37"/>
                  </a:cubicBezTo>
                  <a:cubicBezTo>
                    <a:pt x="38" y="33"/>
                    <a:pt x="38" y="33"/>
                    <a:pt x="38" y="33"/>
                  </a:cubicBezTo>
                  <a:cubicBezTo>
                    <a:pt x="40" y="33"/>
                    <a:pt x="41" y="32"/>
                    <a:pt x="43" y="31"/>
                  </a:cubicBezTo>
                  <a:cubicBezTo>
                    <a:pt x="46" y="34"/>
                    <a:pt x="46" y="34"/>
                    <a:pt x="46" y="34"/>
                  </a:cubicBezTo>
                  <a:cubicBezTo>
                    <a:pt x="46" y="41"/>
                    <a:pt x="46" y="41"/>
                    <a:pt x="46" y="41"/>
                  </a:cubicBezTo>
                  <a:cubicBezTo>
                    <a:pt x="50" y="41"/>
                    <a:pt x="50" y="41"/>
                    <a:pt x="50" y="41"/>
                  </a:cubicBezTo>
                  <a:cubicBezTo>
                    <a:pt x="50" y="38"/>
                    <a:pt x="50" y="38"/>
                    <a:pt x="50" y="38"/>
                  </a:cubicBezTo>
                  <a:cubicBezTo>
                    <a:pt x="51" y="40"/>
                    <a:pt x="51" y="40"/>
                    <a:pt x="51" y="40"/>
                  </a:cubicBezTo>
                  <a:cubicBezTo>
                    <a:pt x="51" y="53"/>
                    <a:pt x="51" y="53"/>
                    <a:pt x="51" y="53"/>
                  </a:cubicBezTo>
                  <a:cubicBezTo>
                    <a:pt x="55" y="53"/>
                    <a:pt x="55" y="53"/>
                    <a:pt x="55" y="53"/>
                  </a:cubicBezTo>
                  <a:cubicBezTo>
                    <a:pt x="55" y="44"/>
                    <a:pt x="55" y="44"/>
                    <a:pt x="55" y="44"/>
                  </a:cubicBezTo>
                  <a:cubicBezTo>
                    <a:pt x="61" y="49"/>
                    <a:pt x="61" y="49"/>
                    <a:pt x="61" y="49"/>
                  </a:cubicBezTo>
                  <a:cubicBezTo>
                    <a:pt x="63" y="46"/>
                    <a:pt x="63" y="46"/>
                    <a:pt x="63" y="46"/>
                  </a:cubicBezTo>
                  <a:cubicBezTo>
                    <a:pt x="58" y="41"/>
                    <a:pt x="58" y="41"/>
                    <a:pt x="58" y="41"/>
                  </a:cubicBezTo>
                  <a:cubicBezTo>
                    <a:pt x="67" y="41"/>
                    <a:pt x="67" y="41"/>
                    <a:pt x="67" y="41"/>
                  </a:cubicBezTo>
                  <a:cubicBezTo>
                    <a:pt x="67" y="37"/>
                    <a:pt x="67" y="37"/>
                    <a:pt x="67" y="37"/>
                  </a:cubicBezTo>
                  <a:cubicBezTo>
                    <a:pt x="54" y="37"/>
                    <a:pt x="54" y="37"/>
                    <a:pt x="54" y="37"/>
                  </a:cubicBezTo>
                  <a:cubicBezTo>
                    <a:pt x="52" y="35"/>
                    <a:pt x="52" y="35"/>
                    <a:pt x="52" y="35"/>
                  </a:cubicBezTo>
                  <a:cubicBezTo>
                    <a:pt x="56" y="35"/>
                    <a:pt x="56" y="35"/>
                    <a:pt x="56" y="35"/>
                  </a:cubicBezTo>
                  <a:cubicBezTo>
                    <a:pt x="56" y="31"/>
                    <a:pt x="56" y="31"/>
                    <a:pt x="56" y="31"/>
                  </a:cubicBezTo>
                  <a:cubicBezTo>
                    <a:pt x="48" y="31"/>
                    <a:pt x="48" y="31"/>
                    <a:pt x="48" y="31"/>
                  </a:cubicBezTo>
                  <a:cubicBezTo>
                    <a:pt x="46" y="28"/>
                    <a:pt x="46" y="28"/>
                    <a:pt x="46" y="28"/>
                  </a:cubicBezTo>
                  <a:cubicBezTo>
                    <a:pt x="46" y="27"/>
                    <a:pt x="47" y="26"/>
                    <a:pt x="47" y="24"/>
                  </a:cubicBezTo>
                  <a:cubicBezTo>
                    <a:pt x="51" y="24"/>
                    <a:pt x="51" y="24"/>
                    <a:pt x="51" y="24"/>
                  </a:cubicBezTo>
                  <a:cubicBezTo>
                    <a:pt x="56" y="29"/>
                    <a:pt x="56" y="29"/>
                    <a:pt x="56" y="29"/>
                  </a:cubicBezTo>
                  <a:cubicBezTo>
                    <a:pt x="59" y="26"/>
                    <a:pt x="59" y="26"/>
                    <a:pt x="59" y="26"/>
                  </a:cubicBezTo>
                  <a:cubicBezTo>
                    <a:pt x="57" y="24"/>
                    <a:pt x="57" y="24"/>
                    <a:pt x="57" y="24"/>
                  </a:cubicBezTo>
                  <a:cubicBezTo>
                    <a:pt x="59" y="24"/>
                    <a:pt x="59" y="24"/>
                    <a:pt x="59" y="24"/>
                  </a:cubicBezTo>
                  <a:cubicBezTo>
                    <a:pt x="69" y="33"/>
                    <a:pt x="69" y="33"/>
                    <a:pt x="69" y="33"/>
                  </a:cubicBezTo>
                  <a:cubicBezTo>
                    <a:pt x="71" y="30"/>
                    <a:pt x="71" y="30"/>
                    <a:pt x="71" y="30"/>
                  </a:cubicBezTo>
                  <a:cubicBezTo>
                    <a:pt x="65" y="24"/>
                    <a:pt x="65" y="24"/>
                    <a:pt x="65" y="24"/>
                  </a:cubicBezTo>
                  <a:cubicBezTo>
                    <a:pt x="73" y="24"/>
                    <a:pt x="73" y="24"/>
                    <a:pt x="73" y="24"/>
                  </a:cubicBezTo>
                  <a:lnTo>
                    <a:pt x="73" y="20"/>
                  </a:lnTo>
                  <a:close/>
                </a:path>
              </a:pathLst>
            </a:custGeom>
            <a:solidFill>
              <a:srgbClr val="4971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86" name="Freeform 518"/>
            <p:cNvSpPr>
              <a:spLocks noEditPoints="1" noChangeArrowheads="1"/>
            </p:cNvSpPr>
            <p:nvPr/>
          </p:nvSpPr>
          <p:spPr bwMode="auto">
            <a:xfrm>
              <a:off x="3320543" y="2283473"/>
              <a:ext cx="259787" cy="256112"/>
            </a:xfrm>
            <a:custGeom>
              <a:avLst/>
              <a:gdLst>
                <a:gd name="T0" fmla="*/ 228965 w 59"/>
                <a:gd name="T1" fmla="*/ 181045 h 58"/>
                <a:gd name="T2" fmla="*/ 242174 w 59"/>
                <a:gd name="T3" fmla="*/ 194292 h 58"/>
                <a:gd name="T4" fmla="*/ 211352 w 59"/>
                <a:gd name="T5" fmla="*/ 229618 h 58"/>
                <a:gd name="T6" fmla="*/ 198143 w 59"/>
                <a:gd name="T7" fmla="*/ 216370 h 58"/>
                <a:gd name="T8" fmla="*/ 162917 w 59"/>
                <a:gd name="T9" fmla="*/ 234033 h 58"/>
                <a:gd name="T10" fmla="*/ 162917 w 59"/>
                <a:gd name="T11" fmla="*/ 256112 h 58"/>
                <a:gd name="T12" fmla="*/ 127692 w 59"/>
                <a:gd name="T13" fmla="*/ 256112 h 58"/>
                <a:gd name="T14" fmla="*/ 127692 w 59"/>
                <a:gd name="T15" fmla="*/ 203123 h 58"/>
                <a:gd name="T16" fmla="*/ 184933 w 59"/>
                <a:gd name="T17" fmla="*/ 176629 h 58"/>
                <a:gd name="T18" fmla="*/ 176127 w 59"/>
                <a:gd name="T19" fmla="*/ 70652 h 58"/>
                <a:gd name="T20" fmla="*/ 176127 w 59"/>
                <a:gd name="T21" fmla="*/ 70652 h 58"/>
                <a:gd name="T22" fmla="*/ 149708 w 59"/>
                <a:gd name="T23" fmla="*/ 57404 h 58"/>
                <a:gd name="T24" fmla="*/ 127692 w 59"/>
                <a:gd name="T25" fmla="*/ 52989 h 58"/>
                <a:gd name="T26" fmla="*/ 127692 w 59"/>
                <a:gd name="T27" fmla="*/ 0 h 58"/>
                <a:gd name="T28" fmla="*/ 140901 w 59"/>
                <a:gd name="T29" fmla="*/ 0 h 58"/>
                <a:gd name="T30" fmla="*/ 145305 w 59"/>
                <a:gd name="T31" fmla="*/ 17663 h 58"/>
                <a:gd name="T32" fmla="*/ 180530 w 59"/>
                <a:gd name="T33" fmla="*/ 30910 h 58"/>
                <a:gd name="T34" fmla="*/ 193739 w 59"/>
                <a:gd name="T35" fmla="*/ 13247 h 58"/>
                <a:gd name="T36" fmla="*/ 228965 w 59"/>
                <a:gd name="T37" fmla="*/ 44157 h 58"/>
                <a:gd name="T38" fmla="*/ 215755 w 59"/>
                <a:gd name="T39" fmla="*/ 61820 h 58"/>
                <a:gd name="T40" fmla="*/ 233368 w 59"/>
                <a:gd name="T41" fmla="*/ 97146 h 58"/>
                <a:gd name="T42" fmla="*/ 255384 w 59"/>
                <a:gd name="T43" fmla="*/ 92730 h 58"/>
                <a:gd name="T44" fmla="*/ 259787 w 59"/>
                <a:gd name="T45" fmla="*/ 141303 h 58"/>
                <a:gd name="T46" fmla="*/ 237771 w 59"/>
                <a:gd name="T47" fmla="*/ 141303 h 58"/>
                <a:gd name="T48" fmla="*/ 228965 w 59"/>
                <a:gd name="T49" fmla="*/ 181045 h 58"/>
                <a:gd name="T50" fmla="*/ 127692 w 59"/>
                <a:gd name="T51" fmla="*/ 256112 h 58"/>
                <a:gd name="T52" fmla="*/ 114482 w 59"/>
                <a:gd name="T53" fmla="*/ 256112 h 58"/>
                <a:gd name="T54" fmla="*/ 114482 w 59"/>
                <a:gd name="T55" fmla="*/ 238449 h 58"/>
                <a:gd name="T56" fmla="*/ 79257 w 59"/>
                <a:gd name="T57" fmla="*/ 225202 h 58"/>
                <a:gd name="T58" fmla="*/ 66048 w 59"/>
                <a:gd name="T59" fmla="*/ 242865 h 58"/>
                <a:gd name="T60" fmla="*/ 30822 w 59"/>
                <a:gd name="T61" fmla="*/ 211955 h 58"/>
                <a:gd name="T62" fmla="*/ 39629 w 59"/>
                <a:gd name="T63" fmla="*/ 198708 h 58"/>
                <a:gd name="T64" fmla="*/ 22016 w 59"/>
                <a:gd name="T65" fmla="*/ 163382 h 58"/>
                <a:gd name="T66" fmla="*/ 4403 w 59"/>
                <a:gd name="T67" fmla="*/ 163382 h 58"/>
                <a:gd name="T68" fmla="*/ 0 w 59"/>
                <a:gd name="T69" fmla="*/ 114809 h 58"/>
                <a:gd name="T70" fmla="*/ 17613 w 59"/>
                <a:gd name="T71" fmla="*/ 114809 h 58"/>
                <a:gd name="T72" fmla="*/ 30822 w 59"/>
                <a:gd name="T73" fmla="*/ 75067 h 58"/>
                <a:gd name="T74" fmla="*/ 17613 w 59"/>
                <a:gd name="T75" fmla="*/ 66236 h 58"/>
                <a:gd name="T76" fmla="*/ 48435 w 59"/>
                <a:gd name="T77" fmla="*/ 26494 h 58"/>
                <a:gd name="T78" fmla="*/ 61644 w 59"/>
                <a:gd name="T79" fmla="*/ 39742 h 58"/>
                <a:gd name="T80" fmla="*/ 96870 w 59"/>
                <a:gd name="T81" fmla="*/ 22079 h 58"/>
                <a:gd name="T82" fmla="*/ 92467 w 59"/>
                <a:gd name="T83" fmla="*/ 4416 h 58"/>
                <a:gd name="T84" fmla="*/ 127692 w 59"/>
                <a:gd name="T85" fmla="*/ 0 h 58"/>
                <a:gd name="T86" fmla="*/ 127692 w 59"/>
                <a:gd name="T87" fmla="*/ 52989 h 58"/>
                <a:gd name="T88" fmla="*/ 70451 w 59"/>
                <a:gd name="T89" fmla="*/ 79483 h 58"/>
                <a:gd name="T90" fmla="*/ 79257 w 59"/>
                <a:gd name="T91" fmla="*/ 185460 h 58"/>
                <a:gd name="T92" fmla="*/ 105676 w 59"/>
                <a:gd name="T93" fmla="*/ 198708 h 58"/>
                <a:gd name="T94" fmla="*/ 127692 w 59"/>
                <a:gd name="T95" fmla="*/ 203123 h 58"/>
                <a:gd name="T96" fmla="*/ 127692 w 59"/>
                <a:gd name="T97" fmla="*/ 256112 h 5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9" h="58">
                  <a:moveTo>
                    <a:pt x="52" y="41"/>
                  </a:moveTo>
                  <a:cubicBezTo>
                    <a:pt x="55" y="44"/>
                    <a:pt x="55" y="44"/>
                    <a:pt x="55" y="44"/>
                  </a:cubicBezTo>
                  <a:cubicBezTo>
                    <a:pt x="48" y="52"/>
                    <a:pt x="48" y="52"/>
                    <a:pt x="48" y="52"/>
                  </a:cubicBezTo>
                  <a:cubicBezTo>
                    <a:pt x="45" y="49"/>
                    <a:pt x="45" y="49"/>
                    <a:pt x="45" y="49"/>
                  </a:cubicBezTo>
                  <a:cubicBezTo>
                    <a:pt x="42" y="51"/>
                    <a:pt x="40" y="52"/>
                    <a:pt x="37" y="53"/>
                  </a:cubicBezTo>
                  <a:cubicBezTo>
                    <a:pt x="37" y="58"/>
                    <a:pt x="37" y="58"/>
                    <a:pt x="37" y="58"/>
                  </a:cubicBezTo>
                  <a:cubicBezTo>
                    <a:pt x="29" y="58"/>
                    <a:pt x="29" y="58"/>
                    <a:pt x="29" y="58"/>
                  </a:cubicBezTo>
                  <a:cubicBezTo>
                    <a:pt x="29" y="46"/>
                    <a:pt x="29" y="46"/>
                    <a:pt x="29" y="46"/>
                  </a:cubicBezTo>
                  <a:cubicBezTo>
                    <a:pt x="34" y="46"/>
                    <a:pt x="39" y="44"/>
                    <a:pt x="42" y="40"/>
                  </a:cubicBezTo>
                  <a:cubicBezTo>
                    <a:pt x="48" y="33"/>
                    <a:pt x="47" y="22"/>
                    <a:pt x="40" y="16"/>
                  </a:cubicBezTo>
                  <a:cubicBezTo>
                    <a:pt x="40" y="16"/>
                    <a:pt x="40" y="16"/>
                    <a:pt x="40" y="16"/>
                  </a:cubicBezTo>
                  <a:cubicBezTo>
                    <a:pt x="38" y="15"/>
                    <a:pt x="36" y="14"/>
                    <a:pt x="34" y="13"/>
                  </a:cubicBezTo>
                  <a:cubicBezTo>
                    <a:pt x="33" y="12"/>
                    <a:pt x="31" y="12"/>
                    <a:pt x="29" y="12"/>
                  </a:cubicBezTo>
                  <a:cubicBezTo>
                    <a:pt x="29" y="0"/>
                    <a:pt x="29" y="0"/>
                    <a:pt x="29" y="0"/>
                  </a:cubicBezTo>
                  <a:cubicBezTo>
                    <a:pt x="32" y="0"/>
                    <a:pt x="32" y="0"/>
                    <a:pt x="32" y="0"/>
                  </a:cubicBezTo>
                  <a:cubicBezTo>
                    <a:pt x="33" y="4"/>
                    <a:pt x="33" y="4"/>
                    <a:pt x="33" y="4"/>
                  </a:cubicBezTo>
                  <a:cubicBezTo>
                    <a:pt x="36" y="4"/>
                    <a:pt x="38" y="5"/>
                    <a:pt x="41" y="7"/>
                  </a:cubicBezTo>
                  <a:cubicBezTo>
                    <a:pt x="44" y="3"/>
                    <a:pt x="44" y="3"/>
                    <a:pt x="44" y="3"/>
                  </a:cubicBezTo>
                  <a:cubicBezTo>
                    <a:pt x="52" y="10"/>
                    <a:pt x="52" y="10"/>
                    <a:pt x="52" y="10"/>
                  </a:cubicBezTo>
                  <a:cubicBezTo>
                    <a:pt x="49" y="14"/>
                    <a:pt x="49" y="14"/>
                    <a:pt x="49" y="14"/>
                  </a:cubicBezTo>
                  <a:cubicBezTo>
                    <a:pt x="51" y="16"/>
                    <a:pt x="53" y="19"/>
                    <a:pt x="53" y="22"/>
                  </a:cubicBezTo>
                  <a:cubicBezTo>
                    <a:pt x="58" y="21"/>
                    <a:pt x="58" y="21"/>
                    <a:pt x="58" y="21"/>
                  </a:cubicBezTo>
                  <a:cubicBezTo>
                    <a:pt x="59" y="32"/>
                    <a:pt x="59" y="32"/>
                    <a:pt x="59" y="32"/>
                  </a:cubicBezTo>
                  <a:cubicBezTo>
                    <a:pt x="54" y="32"/>
                    <a:pt x="54" y="32"/>
                    <a:pt x="54" y="32"/>
                  </a:cubicBezTo>
                  <a:cubicBezTo>
                    <a:pt x="54" y="35"/>
                    <a:pt x="53" y="38"/>
                    <a:pt x="52" y="41"/>
                  </a:cubicBezTo>
                  <a:close/>
                  <a:moveTo>
                    <a:pt x="29" y="58"/>
                  </a:moveTo>
                  <a:cubicBezTo>
                    <a:pt x="26" y="58"/>
                    <a:pt x="26" y="58"/>
                    <a:pt x="26" y="58"/>
                  </a:cubicBezTo>
                  <a:cubicBezTo>
                    <a:pt x="26" y="54"/>
                    <a:pt x="26" y="54"/>
                    <a:pt x="26" y="54"/>
                  </a:cubicBezTo>
                  <a:cubicBezTo>
                    <a:pt x="23" y="54"/>
                    <a:pt x="20" y="53"/>
                    <a:pt x="18" y="51"/>
                  </a:cubicBezTo>
                  <a:cubicBezTo>
                    <a:pt x="15" y="55"/>
                    <a:pt x="15" y="55"/>
                    <a:pt x="15" y="55"/>
                  </a:cubicBezTo>
                  <a:cubicBezTo>
                    <a:pt x="7" y="48"/>
                    <a:pt x="7" y="48"/>
                    <a:pt x="7" y="48"/>
                  </a:cubicBezTo>
                  <a:cubicBezTo>
                    <a:pt x="9" y="45"/>
                    <a:pt x="9" y="45"/>
                    <a:pt x="9" y="45"/>
                  </a:cubicBezTo>
                  <a:cubicBezTo>
                    <a:pt x="8" y="42"/>
                    <a:pt x="6" y="40"/>
                    <a:pt x="5" y="37"/>
                  </a:cubicBezTo>
                  <a:cubicBezTo>
                    <a:pt x="1" y="37"/>
                    <a:pt x="1" y="37"/>
                    <a:pt x="1" y="37"/>
                  </a:cubicBezTo>
                  <a:cubicBezTo>
                    <a:pt x="0" y="26"/>
                    <a:pt x="0" y="26"/>
                    <a:pt x="0" y="26"/>
                  </a:cubicBezTo>
                  <a:cubicBezTo>
                    <a:pt x="4" y="26"/>
                    <a:pt x="4" y="26"/>
                    <a:pt x="4" y="26"/>
                  </a:cubicBezTo>
                  <a:cubicBezTo>
                    <a:pt x="5" y="23"/>
                    <a:pt x="6" y="20"/>
                    <a:pt x="7" y="17"/>
                  </a:cubicBezTo>
                  <a:cubicBezTo>
                    <a:pt x="4" y="15"/>
                    <a:pt x="4" y="15"/>
                    <a:pt x="4" y="15"/>
                  </a:cubicBezTo>
                  <a:cubicBezTo>
                    <a:pt x="11" y="6"/>
                    <a:pt x="11" y="6"/>
                    <a:pt x="11" y="6"/>
                  </a:cubicBezTo>
                  <a:cubicBezTo>
                    <a:pt x="14" y="9"/>
                    <a:pt x="14" y="9"/>
                    <a:pt x="14" y="9"/>
                  </a:cubicBezTo>
                  <a:cubicBezTo>
                    <a:pt x="16" y="7"/>
                    <a:pt x="19" y="6"/>
                    <a:pt x="22" y="5"/>
                  </a:cubicBezTo>
                  <a:cubicBezTo>
                    <a:pt x="21" y="1"/>
                    <a:pt x="21" y="1"/>
                    <a:pt x="21" y="1"/>
                  </a:cubicBezTo>
                  <a:cubicBezTo>
                    <a:pt x="29" y="0"/>
                    <a:pt x="29" y="0"/>
                    <a:pt x="29" y="0"/>
                  </a:cubicBezTo>
                  <a:cubicBezTo>
                    <a:pt x="29" y="12"/>
                    <a:pt x="29" y="12"/>
                    <a:pt x="29" y="12"/>
                  </a:cubicBezTo>
                  <a:cubicBezTo>
                    <a:pt x="24" y="12"/>
                    <a:pt x="20" y="14"/>
                    <a:pt x="16" y="18"/>
                  </a:cubicBezTo>
                  <a:cubicBezTo>
                    <a:pt x="10" y="25"/>
                    <a:pt x="11" y="36"/>
                    <a:pt x="18" y="42"/>
                  </a:cubicBezTo>
                  <a:cubicBezTo>
                    <a:pt x="20" y="44"/>
                    <a:pt x="22" y="45"/>
                    <a:pt x="24" y="45"/>
                  </a:cubicBezTo>
                  <a:cubicBezTo>
                    <a:pt x="26" y="46"/>
                    <a:pt x="28" y="46"/>
                    <a:pt x="29" y="46"/>
                  </a:cubicBezTo>
                  <a:lnTo>
                    <a:pt x="29" y="58"/>
                  </a:lnTo>
                  <a:close/>
                </a:path>
              </a:pathLst>
            </a:custGeom>
            <a:solidFill>
              <a:srgbClr val="4971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4" name="Freeform 519"/>
            <p:cNvSpPr/>
            <p:nvPr/>
          </p:nvSpPr>
          <p:spPr bwMode="auto">
            <a:xfrm>
              <a:off x="3205573" y="2729786"/>
              <a:ext cx="13445" cy="21759"/>
            </a:xfrm>
            <a:custGeom>
              <a:avLst/>
              <a:gdLst>
                <a:gd name="T0" fmla="*/ 0 w 3"/>
                <a:gd name="T1" fmla="*/ 5 h 5"/>
                <a:gd name="T2" fmla="*/ 3 w 3"/>
                <a:gd name="T3" fmla="*/ 1 h 5"/>
                <a:gd name="T4" fmla="*/ 0 w 3"/>
                <a:gd name="T5" fmla="*/ 0 h 5"/>
                <a:gd name="T6" fmla="*/ 0 w 3"/>
                <a:gd name="T7" fmla="*/ 5 h 5"/>
              </a:gdLst>
              <a:ahLst/>
              <a:cxnLst>
                <a:cxn ang="0">
                  <a:pos x="T0" y="T1"/>
                </a:cxn>
                <a:cxn ang="0">
                  <a:pos x="T2" y="T3"/>
                </a:cxn>
                <a:cxn ang="0">
                  <a:pos x="T4" y="T5"/>
                </a:cxn>
                <a:cxn ang="0">
                  <a:pos x="T6" y="T7"/>
                </a:cxn>
              </a:cxnLst>
              <a:rect l="0" t="0" r="r" b="b"/>
              <a:pathLst>
                <a:path w="3" h="5">
                  <a:moveTo>
                    <a:pt x="0" y="5"/>
                  </a:moveTo>
                  <a:cubicBezTo>
                    <a:pt x="3" y="1"/>
                    <a:pt x="3" y="1"/>
                    <a:pt x="3" y="1"/>
                  </a:cubicBezTo>
                  <a:cubicBezTo>
                    <a:pt x="2" y="1"/>
                    <a:pt x="1" y="1"/>
                    <a:pt x="0" y="0"/>
                  </a:cubicBezTo>
                  <a:cubicBezTo>
                    <a:pt x="0" y="2"/>
                    <a:pt x="0" y="3"/>
                    <a:pt x="0" y="5"/>
                  </a:cubicBezTo>
                  <a:close/>
                </a:path>
              </a:pathLst>
            </a:custGeom>
            <a:solidFill>
              <a:schemeClr val="accent4"/>
            </a:solid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75" name="Freeform 520"/>
            <p:cNvSpPr/>
            <p:nvPr/>
          </p:nvSpPr>
          <p:spPr bwMode="auto">
            <a:xfrm>
              <a:off x="3200451" y="2672187"/>
              <a:ext cx="49296" cy="53758"/>
            </a:xfrm>
            <a:custGeom>
              <a:avLst/>
              <a:gdLst>
                <a:gd name="T0" fmla="*/ 5 w 11"/>
                <a:gd name="T1" fmla="*/ 12 h 12"/>
                <a:gd name="T2" fmla="*/ 6 w 11"/>
                <a:gd name="T3" fmla="*/ 12 h 12"/>
                <a:gd name="T4" fmla="*/ 6 w 11"/>
                <a:gd name="T5" fmla="*/ 12 h 12"/>
                <a:gd name="T6" fmla="*/ 11 w 11"/>
                <a:gd name="T7" fmla="*/ 6 h 12"/>
                <a:gd name="T8" fmla="*/ 11 w 11"/>
                <a:gd name="T9" fmla="*/ 6 h 12"/>
                <a:gd name="T10" fmla="*/ 11 w 11"/>
                <a:gd name="T11" fmla="*/ 5 h 12"/>
                <a:gd name="T12" fmla="*/ 5 w 11"/>
                <a:gd name="T13" fmla="*/ 0 h 12"/>
                <a:gd name="T14" fmla="*/ 4 w 11"/>
                <a:gd name="T15" fmla="*/ 0 h 12"/>
                <a:gd name="T16" fmla="*/ 0 w 11"/>
                <a:gd name="T17" fmla="*/ 3 h 12"/>
                <a:gd name="T18" fmla="*/ 1 w 11"/>
                <a:gd name="T19" fmla="*/ 9 h 12"/>
                <a:gd name="T20" fmla="*/ 5 w 11"/>
                <a:gd name="T2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2">
                  <a:moveTo>
                    <a:pt x="5" y="12"/>
                  </a:moveTo>
                  <a:cubicBezTo>
                    <a:pt x="5" y="12"/>
                    <a:pt x="6" y="12"/>
                    <a:pt x="6" y="12"/>
                  </a:cubicBezTo>
                  <a:cubicBezTo>
                    <a:pt x="6" y="12"/>
                    <a:pt x="6" y="12"/>
                    <a:pt x="6" y="12"/>
                  </a:cubicBezTo>
                  <a:cubicBezTo>
                    <a:pt x="9" y="11"/>
                    <a:pt x="11" y="8"/>
                    <a:pt x="11" y="6"/>
                  </a:cubicBezTo>
                  <a:cubicBezTo>
                    <a:pt x="11" y="6"/>
                    <a:pt x="11" y="6"/>
                    <a:pt x="11" y="6"/>
                  </a:cubicBezTo>
                  <a:cubicBezTo>
                    <a:pt x="11" y="5"/>
                    <a:pt x="11" y="5"/>
                    <a:pt x="11" y="5"/>
                  </a:cubicBezTo>
                  <a:cubicBezTo>
                    <a:pt x="10" y="2"/>
                    <a:pt x="8" y="0"/>
                    <a:pt x="5" y="0"/>
                  </a:cubicBezTo>
                  <a:cubicBezTo>
                    <a:pt x="5" y="0"/>
                    <a:pt x="4" y="0"/>
                    <a:pt x="4" y="0"/>
                  </a:cubicBezTo>
                  <a:cubicBezTo>
                    <a:pt x="2" y="1"/>
                    <a:pt x="1" y="2"/>
                    <a:pt x="0" y="3"/>
                  </a:cubicBezTo>
                  <a:cubicBezTo>
                    <a:pt x="0" y="5"/>
                    <a:pt x="0" y="7"/>
                    <a:pt x="1" y="9"/>
                  </a:cubicBezTo>
                  <a:cubicBezTo>
                    <a:pt x="2" y="11"/>
                    <a:pt x="3" y="12"/>
                    <a:pt x="5" y="12"/>
                  </a:cubicBezTo>
                  <a:close/>
                </a:path>
              </a:pathLst>
            </a:custGeom>
            <a:solidFill>
              <a:schemeClr val="accent4"/>
            </a:solid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76" name="Freeform 521"/>
            <p:cNvSpPr/>
            <p:nvPr/>
          </p:nvSpPr>
          <p:spPr bwMode="auto">
            <a:xfrm>
              <a:off x="3293281" y="2712506"/>
              <a:ext cx="97312" cy="91517"/>
            </a:xfrm>
            <a:custGeom>
              <a:avLst/>
              <a:gdLst>
                <a:gd name="T0" fmla="*/ 12 w 22"/>
                <a:gd name="T1" fmla="*/ 21 h 21"/>
                <a:gd name="T2" fmla="*/ 22 w 22"/>
                <a:gd name="T3" fmla="*/ 21 h 21"/>
                <a:gd name="T4" fmla="*/ 6 w 22"/>
                <a:gd name="T5" fmla="*/ 0 h 21"/>
                <a:gd name="T6" fmla="*/ 0 w 22"/>
                <a:gd name="T7" fmla="*/ 5 h 21"/>
                <a:gd name="T8" fmla="*/ 12 w 22"/>
                <a:gd name="T9" fmla="*/ 21 h 21"/>
              </a:gdLst>
              <a:ahLst/>
              <a:cxnLst>
                <a:cxn ang="0">
                  <a:pos x="T0" y="T1"/>
                </a:cxn>
                <a:cxn ang="0">
                  <a:pos x="T2" y="T3"/>
                </a:cxn>
                <a:cxn ang="0">
                  <a:pos x="T4" y="T5"/>
                </a:cxn>
                <a:cxn ang="0">
                  <a:pos x="T6" y="T7"/>
                </a:cxn>
                <a:cxn ang="0">
                  <a:pos x="T8" y="T9"/>
                </a:cxn>
              </a:cxnLst>
              <a:rect l="0" t="0" r="r" b="b"/>
              <a:pathLst>
                <a:path w="22" h="21">
                  <a:moveTo>
                    <a:pt x="12" y="21"/>
                  </a:moveTo>
                  <a:cubicBezTo>
                    <a:pt x="22" y="21"/>
                    <a:pt x="22" y="21"/>
                    <a:pt x="22" y="21"/>
                  </a:cubicBezTo>
                  <a:cubicBezTo>
                    <a:pt x="6" y="0"/>
                    <a:pt x="6" y="0"/>
                    <a:pt x="6" y="0"/>
                  </a:cubicBezTo>
                  <a:cubicBezTo>
                    <a:pt x="5" y="3"/>
                    <a:pt x="2" y="5"/>
                    <a:pt x="0" y="5"/>
                  </a:cubicBezTo>
                  <a:lnTo>
                    <a:pt x="12" y="21"/>
                  </a:lnTo>
                  <a:close/>
                </a:path>
              </a:pathLst>
            </a:custGeom>
            <a:solidFill>
              <a:schemeClr val="accent4"/>
            </a:solid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77" name="Freeform 522"/>
            <p:cNvSpPr/>
            <p:nvPr/>
          </p:nvSpPr>
          <p:spPr bwMode="auto">
            <a:xfrm>
              <a:off x="3258070" y="2672187"/>
              <a:ext cx="52497" cy="53758"/>
            </a:xfrm>
            <a:custGeom>
              <a:avLst/>
              <a:gdLst>
                <a:gd name="T0" fmla="*/ 8 w 12"/>
                <a:gd name="T1" fmla="*/ 0 h 12"/>
                <a:gd name="T2" fmla="*/ 6 w 12"/>
                <a:gd name="T3" fmla="*/ 0 h 12"/>
                <a:gd name="T4" fmla="*/ 1 w 12"/>
                <a:gd name="T5" fmla="*/ 5 h 12"/>
                <a:gd name="T6" fmla="*/ 1 w 12"/>
                <a:gd name="T7" fmla="*/ 6 h 12"/>
                <a:gd name="T8" fmla="*/ 1 w 12"/>
                <a:gd name="T9" fmla="*/ 6 h 12"/>
                <a:gd name="T10" fmla="*/ 5 w 12"/>
                <a:gd name="T11" fmla="*/ 12 h 12"/>
                <a:gd name="T12" fmla="*/ 6 w 12"/>
                <a:gd name="T13" fmla="*/ 12 h 12"/>
                <a:gd name="T14" fmla="*/ 6 w 12"/>
                <a:gd name="T15" fmla="*/ 12 h 12"/>
                <a:gd name="T16" fmla="*/ 12 w 12"/>
                <a:gd name="T17" fmla="*/ 7 h 12"/>
                <a:gd name="T18" fmla="*/ 12 w 12"/>
                <a:gd name="T19" fmla="*/ 7 h 12"/>
                <a:gd name="T20" fmla="*/ 8 w 12"/>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12">
                  <a:moveTo>
                    <a:pt x="8" y="0"/>
                  </a:moveTo>
                  <a:cubicBezTo>
                    <a:pt x="7" y="0"/>
                    <a:pt x="7" y="0"/>
                    <a:pt x="6" y="0"/>
                  </a:cubicBezTo>
                  <a:cubicBezTo>
                    <a:pt x="4" y="0"/>
                    <a:pt x="1" y="2"/>
                    <a:pt x="1" y="5"/>
                  </a:cubicBezTo>
                  <a:cubicBezTo>
                    <a:pt x="1" y="5"/>
                    <a:pt x="1" y="5"/>
                    <a:pt x="1" y="6"/>
                  </a:cubicBezTo>
                  <a:cubicBezTo>
                    <a:pt x="1" y="6"/>
                    <a:pt x="1" y="6"/>
                    <a:pt x="1" y="6"/>
                  </a:cubicBezTo>
                  <a:cubicBezTo>
                    <a:pt x="0" y="8"/>
                    <a:pt x="2" y="11"/>
                    <a:pt x="5" y="12"/>
                  </a:cubicBezTo>
                  <a:cubicBezTo>
                    <a:pt x="5" y="12"/>
                    <a:pt x="5" y="12"/>
                    <a:pt x="6" y="12"/>
                  </a:cubicBezTo>
                  <a:cubicBezTo>
                    <a:pt x="6" y="12"/>
                    <a:pt x="6" y="12"/>
                    <a:pt x="6" y="12"/>
                  </a:cubicBezTo>
                  <a:cubicBezTo>
                    <a:pt x="9" y="12"/>
                    <a:pt x="11" y="10"/>
                    <a:pt x="12" y="7"/>
                  </a:cubicBezTo>
                  <a:cubicBezTo>
                    <a:pt x="12" y="7"/>
                    <a:pt x="12" y="7"/>
                    <a:pt x="12" y="7"/>
                  </a:cubicBezTo>
                  <a:cubicBezTo>
                    <a:pt x="12" y="4"/>
                    <a:pt x="11" y="1"/>
                    <a:pt x="8" y="0"/>
                  </a:cubicBezTo>
                  <a:close/>
                </a:path>
              </a:pathLst>
            </a:custGeom>
            <a:solidFill>
              <a:schemeClr val="accent4"/>
            </a:solid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78" name="Freeform 523"/>
            <p:cNvSpPr/>
            <p:nvPr/>
          </p:nvSpPr>
          <p:spPr bwMode="auto">
            <a:xfrm>
              <a:off x="3213896" y="2814263"/>
              <a:ext cx="220871" cy="179835"/>
            </a:xfrm>
            <a:custGeom>
              <a:avLst/>
              <a:gdLst>
                <a:gd name="T0" fmla="*/ 9 w 50"/>
                <a:gd name="T1" fmla="*/ 41 h 41"/>
                <a:gd name="T2" fmla="*/ 39 w 50"/>
                <a:gd name="T3" fmla="*/ 41 h 41"/>
                <a:gd name="T4" fmla="*/ 50 w 50"/>
                <a:gd name="T5" fmla="*/ 0 h 41"/>
                <a:gd name="T6" fmla="*/ 41 w 50"/>
                <a:gd name="T7" fmla="*/ 0 h 41"/>
                <a:gd name="T8" fmla="*/ 31 w 50"/>
                <a:gd name="T9" fmla="*/ 0 h 41"/>
                <a:gd name="T10" fmla="*/ 0 w 50"/>
                <a:gd name="T11" fmla="*/ 0 h 41"/>
                <a:gd name="T12" fmla="*/ 9 w 50"/>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50" h="41">
                  <a:moveTo>
                    <a:pt x="9" y="41"/>
                  </a:moveTo>
                  <a:cubicBezTo>
                    <a:pt x="39" y="41"/>
                    <a:pt x="39" y="41"/>
                    <a:pt x="39" y="41"/>
                  </a:cubicBezTo>
                  <a:cubicBezTo>
                    <a:pt x="50" y="0"/>
                    <a:pt x="50" y="0"/>
                    <a:pt x="50" y="0"/>
                  </a:cubicBezTo>
                  <a:cubicBezTo>
                    <a:pt x="41" y="0"/>
                    <a:pt x="41" y="0"/>
                    <a:pt x="41" y="0"/>
                  </a:cubicBezTo>
                  <a:cubicBezTo>
                    <a:pt x="31" y="0"/>
                    <a:pt x="31" y="0"/>
                    <a:pt x="31" y="0"/>
                  </a:cubicBezTo>
                  <a:cubicBezTo>
                    <a:pt x="0" y="0"/>
                    <a:pt x="0" y="0"/>
                    <a:pt x="0" y="0"/>
                  </a:cubicBezTo>
                  <a:cubicBezTo>
                    <a:pt x="2" y="14"/>
                    <a:pt x="5" y="28"/>
                    <a:pt x="9" y="41"/>
                  </a:cubicBezTo>
                  <a:close/>
                </a:path>
              </a:pathLst>
            </a:custGeom>
            <a:solidFill>
              <a:schemeClr val="accent4"/>
            </a:solid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79" name="Freeform 524"/>
            <p:cNvSpPr/>
            <p:nvPr/>
          </p:nvSpPr>
          <p:spPr bwMode="auto">
            <a:xfrm>
              <a:off x="5735674" y="2010447"/>
              <a:ext cx="88349" cy="87678"/>
            </a:xfrm>
            <a:custGeom>
              <a:avLst/>
              <a:gdLst>
                <a:gd name="T0" fmla="*/ 17 w 20"/>
                <a:gd name="T1" fmla="*/ 0 h 20"/>
                <a:gd name="T2" fmla="*/ 9 w 20"/>
                <a:gd name="T3" fmla="*/ 0 h 20"/>
                <a:gd name="T4" fmla="*/ 0 w 20"/>
                <a:gd name="T5" fmla="*/ 9 h 20"/>
                <a:gd name="T6" fmla="*/ 0 w 20"/>
                <a:gd name="T7" fmla="*/ 20 h 20"/>
                <a:gd name="T8" fmla="*/ 7 w 20"/>
                <a:gd name="T9" fmla="*/ 20 h 20"/>
                <a:gd name="T10" fmla="*/ 7 w 20"/>
                <a:gd name="T11" fmla="*/ 9 h 20"/>
                <a:gd name="T12" fmla="*/ 9 w 20"/>
                <a:gd name="T13" fmla="*/ 7 h 20"/>
                <a:gd name="T14" fmla="*/ 20 w 20"/>
                <a:gd name="T15" fmla="*/ 7 h 20"/>
                <a:gd name="T16" fmla="*/ 17 w 2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0">
                  <a:moveTo>
                    <a:pt x="17" y="0"/>
                  </a:moveTo>
                  <a:cubicBezTo>
                    <a:pt x="9" y="0"/>
                    <a:pt x="9" y="0"/>
                    <a:pt x="9" y="0"/>
                  </a:cubicBezTo>
                  <a:cubicBezTo>
                    <a:pt x="4" y="0"/>
                    <a:pt x="0" y="4"/>
                    <a:pt x="0" y="9"/>
                  </a:cubicBezTo>
                  <a:cubicBezTo>
                    <a:pt x="0" y="20"/>
                    <a:pt x="0" y="20"/>
                    <a:pt x="0" y="20"/>
                  </a:cubicBezTo>
                  <a:cubicBezTo>
                    <a:pt x="7" y="20"/>
                    <a:pt x="7" y="20"/>
                    <a:pt x="7" y="20"/>
                  </a:cubicBezTo>
                  <a:cubicBezTo>
                    <a:pt x="7" y="9"/>
                    <a:pt x="7" y="9"/>
                    <a:pt x="7" y="9"/>
                  </a:cubicBezTo>
                  <a:cubicBezTo>
                    <a:pt x="7" y="8"/>
                    <a:pt x="8" y="7"/>
                    <a:pt x="9" y="7"/>
                  </a:cubicBezTo>
                  <a:cubicBezTo>
                    <a:pt x="20" y="7"/>
                    <a:pt x="20" y="7"/>
                    <a:pt x="20" y="7"/>
                  </a:cubicBezTo>
                  <a:cubicBezTo>
                    <a:pt x="19" y="4"/>
                    <a:pt x="18" y="2"/>
                    <a:pt x="17" y="0"/>
                  </a:cubicBezTo>
                  <a:close/>
                </a:path>
              </a:pathLst>
            </a:custGeom>
            <a:solidFill>
              <a:schemeClr val="accent3"/>
            </a:solid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80" name="Freeform 525"/>
            <p:cNvSpPr>
              <a:spLocks noEditPoints="1"/>
            </p:cNvSpPr>
            <p:nvPr/>
          </p:nvSpPr>
          <p:spPr bwMode="auto">
            <a:xfrm>
              <a:off x="5708785" y="2142283"/>
              <a:ext cx="198464" cy="149756"/>
            </a:xfrm>
            <a:custGeom>
              <a:avLst/>
              <a:gdLst>
                <a:gd name="T0" fmla="*/ 35 w 45"/>
                <a:gd name="T1" fmla="*/ 0 h 34"/>
                <a:gd name="T2" fmla="*/ 29 w 45"/>
                <a:gd name="T3" fmla="*/ 0 h 34"/>
                <a:gd name="T4" fmla="*/ 29 w 45"/>
                <a:gd name="T5" fmla="*/ 9 h 34"/>
                <a:gd name="T6" fmla="*/ 34 w 45"/>
                <a:gd name="T7" fmla="*/ 15 h 34"/>
                <a:gd name="T8" fmla="*/ 31 w 45"/>
                <a:gd name="T9" fmla="*/ 19 h 34"/>
                <a:gd name="T10" fmla="*/ 31 w 45"/>
                <a:gd name="T11" fmla="*/ 19 h 34"/>
                <a:gd name="T12" fmla="*/ 31 w 45"/>
                <a:gd name="T13" fmla="*/ 27 h 34"/>
                <a:gd name="T14" fmla="*/ 29 w 45"/>
                <a:gd name="T15" fmla="*/ 27 h 34"/>
                <a:gd name="T16" fmla="*/ 29 w 45"/>
                <a:gd name="T17" fmla="*/ 34 h 34"/>
                <a:gd name="T18" fmla="*/ 45 w 45"/>
                <a:gd name="T19" fmla="*/ 34 h 34"/>
                <a:gd name="T20" fmla="*/ 35 w 45"/>
                <a:gd name="T21" fmla="*/ 0 h 34"/>
                <a:gd name="T22" fmla="*/ 29 w 45"/>
                <a:gd name="T23" fmla="*/ 0 h 34"/>
                <a:gd name="T24" fmla="*/ 0 w 45"/>
                <a:gd name="T25" fmla="*/ 0 h 34"/>
                <a:gd name="T26" fmla="*/ 0 w 45"/>
                <a:gd name="T27" fmla="*/ 34 h 34"/>
                <a:gd name="T28" fmla="*/ 29 w 45"/>
                <a:gd name="T29" fmla="*/ 34 h 34"/>
                <a:gd name="T30" fmla="*/ 29 w 45"/>
                <a:gd name="T31" fmla="*/ 27 h 34"/>
                <a:gd name="T32" fmla="*/ 27 w 45"/>
                <a:gd name="T33" fmla="*/ 27 h 34"/>
                <a:gd name="T34" fmla="*/ 27 w 45"/>
                <a:gd name="T35" fmla="*/ 19 h 34"/>
                <a:gd name="T36" fmla="*/ 24 w 45"/>
                <a:gd name="T37" fmla="*/ 15 h 34"/>
                <a:gd name="T38" fmla="*/ 29 w 45"/>
                <a:gd name="T39" fmla="*/ 9 h 34"/>
                <a:gd name="T40" fmla="*/ 29 w 45"/>
                <a:gd name="T41" fmla="*/ 9 h 34"/>
                <a:gd name="T42" fmla="*/ 29 w 45"/>
                <a:gd name="T4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 h="34">
                  <a:moveTo>
                    <a:pt x="35" y="0"/>
                  </a:moveTo>
                  <a:cubicBezTo>
                    <a:pt x="29" y="0"/>
                    <a:pt x="29" y="0"/>
                    <a:pt x="29" y="0"/>
                  </a:cubicBezTo>
                  <a:cubicBezTo>
                    <a:pt x="29" y="9"/>
                    <a:pt x="29" y="9"/>
                    <a:pt x="29" y="9"/>
                  </a:cubicBezTo>
                  <a:cubicBezTo>
                    <a:pt x="32" y="9"/>
                    <a:pt x="34" y="12"/>
                    <a:pt x="34" y="15"/>
                  </a:cubicBezTo>
                  <a:cubicBezTo>
                    <a:pt x="34" y="17"/>
                    <a:pt x="33" y="19"/>
                    <a:pt x="31" y="19"/>
                  </a:cubicBezTo>
                  <a:cubicBezTo>
                    <a:pt x="31" y="19"/>
                    <a:pt x="31" y="19"/>
                    <a:pt x="31" y="19"/>
                  </a:cubicBezTo>
                  <a:cubicBezTo>
                    <a:pt x="31" y="27"/>
                    <a:pt x="31" y="27"/>
                    <a:pt x="31" y="27"/>
                  </a:cubicBezTo>
                  <a:cubicBezTo>
                    <a:pt x="29" y="27"/>
                    <a:pt x="29" y="27"/>
                    <a:pt x="29" y="27"/>
                  </a:cubicBezTo>
                  <a:cubicBezTo>
                    <a:pt x="29" y="34"/>
                    <a:pt x="29" y="34"/>
                    <a:pt x="29" y="34"/>
                  </a:cubicBezTo>
                  <a:cubicBezTo>
                    <a:pt x="45" y="34"/>
                    <a:pt x="45" y="34"/>
                    <a:pt x="45" y="34"/>
                  </a:cubicBezTo>
                  <a:cubicBezTo>
                    <a:pt x="42" y="22"/>
                    <a:pt x="39" y="11"/>
                    <a:pt x="35" y="0"/>
                  </a:cubicBezTo>
                  <a:close/>
                  <a:moveTo>
                    <a:pt x="29" y="0"/>
                  </a:moveTo>
                  <a:cubicBezTo>
                    <a:pt x="0" y="0"/>
                    <a:pt x="0" y="0"/>
                    <a:pt x="0" y="0"/>
                  </a:cubicBezTo>
                  <a:cubicBezTo>
                    <a:pt x="0" y="34"/>
                    <a:pt x="0" y="34"/>
                    <a:pt x="0" y="34"/>
                  </a:cubicBezTo>
                  <a:cubicBezTo>
                    <a:pt x="29" y="34"/>
                    <a:pt x="29" y="34"/>
                    <a:pt x="29" y="34"/>
                  </a:cubicBezTo>
                  <a:cubicBezTo>
                    <a:pt x="29" y="27"/>
                    <a:pt x="29" y="27"/>
                    <a:pt x="29" y="27"/>
                  </a:cubicBezTo>
                  <a:cubicBezTo>
                    <a:pt x="27" y="27"/>
                    <a:pt x="27" y="27"/>
                    <a:pt x="27" y="27"/>
                  </a:cubicBezTo>
                  <a:cubicBezTo>
                    <a:pt x="27" y="19"/>
                    <a:pt x="27" y="19"/>
                    <a:pt x="27" y="19"/>
                  </a:cubicBezTo>
                  <a:cubicBezTo>
                    <a:pt x="25" y="19"/>
                    <a:pt x="24" y="17"/>
                    <a:pt x="24" y="15"/>
                  </a:cubicBezTo>
                  <a:cubicBezTo>
                    <a:pt x="24" y="12"/>
                    <a:pt x="26" y="9"/>
                    <a:pt x="29" y="9"/>
                  </a:cubicBezTo>
                  <a:cubicBezTo>
                    <a:pt x="29" y="9"/>
                    <a:pt x="29" y="9"/>
                    <a:pt x="29" y="9"/>
                  </a:cubicBezTo>
                  <a:lnTo>
                    <a:pt x="29" y="0"/>
                  </a:lnTo>
                  <a:close/>
                </a:path>
              </a:pathLst>
            </a:custGeom>
            <a:solidFill>
              <a:schemeClr val="accent3"/>
            </a:solid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38994" name="Freeform 526"/>
            <p:cNvSpPr>
              <a:spLocks noChangeArrowheads="1"/>
            </p:cNvSpPr>
            <p:nvPr/>
          </p:nvSpPr>
          <p:spPr bwMode="auto">
            <a:xfrm>
              <a:off x="4269013" y="1537195"/>
              <a:ext cx="155627" cy="66172"/>
            </a:xfrm>
            <a:custGeom>
              <a:avLst/>
              <a:gdLst>
                <a:gd name="T0" fmla="*/ 0 w 127"/>
                <a:gd name="T1" fmla="*/ 35537 h 54"/>
                <a:gd name="T2" fmla="*/ 62496 w 127"/>
                <a:gd name="T3" fmla="*/ 66172 h 54"/>
                <a:gd name="T4" fmla="*/ 155627 w 127"/>
                <a:gd name="T5" fmla="*/ 66172 h 54"/>
                <a:gd name="T6" fmla="*/ 18381 w 127"/>
                <a:gd name="T7" fmla="*/ 0 h 54"/>
                <a:gd name="T8" fmla="*/ 0 w 127"/>
                <a:gd name="T9" fmla="*/ 35537 h 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7" h="54">
                  <a:moveTo>
                    <a:pt x="0" y="29"/>
                  </a:moveTo>
                  <a:lnTo>
                    <a:pt x="51" y="54"/>
                  </a:lnTo>
                  <a:lnTo>
                    <a:pt x="127" y="54"/>
                  </a:lnTo>
                  <a:lnTo>
                    <a:pt x="15" y="0"/>
                  </a:lnTo>
                  <a:lnTo>
                    <a:pt x="0" y="29"/>
                  </a:lnTo>
                  <a:close/>
                </a:path>
              </a:pathLst>
            </a:custGeom>
            <a:solidFill>
              <a:srgbClr val="4971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95" name="Freeform 527"/>
            <p:cNvSpPr>
              <a:spLocks noEditPoints="1" noChangeArrowheads="1"/>
            </p:cNvSpPr>
            <p:nvPr/>
          </p:nvSpPr>
          <p:spPr bwMode="auto">
            <a:xfrm>
              <a:off x="4269013" y="1611945"/>
              <a:ext cx="376203" cy="189940"/>
            </a:xfrm>
            <a:custGeom>
              <a:avLst/>
              <a:gdLst>
                <a:gd name="T0" fmla="*/ 150726 w 307"/>
                <a:gd name="T1" fmla="*/ 189940 h 155"/>
                <a:gd name="T2" fmla="*/ 300227 w 307"/>
                <a:gd name="T3" fmla="*/ 189940 h 155"/>
                <a:gd name="T4" fmla="*/ 300227 w 307"/>
                <a:gd name="T5" fmla="*/ 150727 h 155"/>
                <a:gd name="T6" fmla="*/ 376203 w 307"/>
                <a:gd name="T7" fmla="*/ 150727 h 155"/>
                <a:gd name="T8" fmla="*/ 376203 w 307"/>
                <a:gd name="T9" fmla="*/ 40439 h 155"/>
                <a:gd name="T10" fmla="*/ 300227 w 307"/>
                <a:gd name="T11" fmla="*/ 40439 h 155"/>
                <a:gd name="T12" fmla="*/ 300227 w 307"/>
                <a:gd name="T13" fmla="*/ 0 h 155"/>
                <a:gd name="T14" fmla="*/ 177685 w 307"/>
                <a:gd name="T15" fmla="*/ 0 h 155"/>
                <a:gd name="T16" fmla="*/ 150726 w 307"/>
                <a:gd name="T17" fmla="*/ 0 h 155"/>
                <a:gd name="T18" fmla="*/ 150726 w 307"/>
                <a:gd name="T19" fmla="*/ 75976 h 155"/>
                <a:gd name="T20" fmla="*/ 225477 w 307"/>
                <a:gd name="T21" fmla="*/ 75976 h 155"/>
                <a:gd name="T22" fmla="*/ 225477 w 307"/>
                <a:gd name="T23" fmla="*/ 115189 h 155"/>
                <a:gd name="T24" fmla="*/ 150726 w 307"/>
                <a:gd name="T25" fmla="*/ 115189 h 155"/>
                <a:gd name="T26" fmla="*/ 150726 w 307"/>
                <a:gd name="T27" fmla="*/ 189940 h 155"/>
                <a:gd name="T28" fmla="*/ 0 w 307"/>
                <a:gd name="T29" fmla="*/ 189940 h 155"/>
                <a:gd name="T30" fmla="*/ 150726 w 307"/>
                <a:gd name="T31" fmla="*/ 189940 h 155"/>
                <a:gd name="T32" fmla="*/ 150726 w 307"/>
                <a:gd name="T33" fmla="*/ 115189 h 155"/>
                <a:gd name="T34" fmla="*/ 75976 w 307"/>
                <a:gd name="T35" fmla="*/ 115189 h 155"/>
                <a:gd name="T36" fmla="*/ 75976 w 307"/>
                <a:gd name="T37" fmla="*/ 75976 h 155"/>
                <a:gd name="T38" fmla="*/ 75976 w 307"/>
                <a:gd name="T39" fmla="*/ 75976 h 155"/>
                <a:gd name="T40" fmla="*/ 150726 w 307"/>
                <a:gd name="T41" fmla="*/ 75976 h 155"/>
                <a:gd name="T42" fmla="*/ 150726 w 307"/>
                <a:gd name="T43" fmla="*/ 0 h 155"/>
                <a:gd name="T44" fmla="*/ 79652 w 307"/>
                <a:gd name="T45" fmla="*/ 0 h 155"/>
                <a:gd name="T46" fmla="*/ 0 w 307"/>
                <a:gd name="T47" fmla="*/ 0 h 155"/>
                <a:gd name="T48" fmla="*/ 0 w 307"/>
                <a:gd name="T49" fmla="*/ 189940 h 15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07" h="155">
                  <a:moveTo>
                    <a:pt x="123" y="155"/>
                  </a:moveTo>
                  <a:lnTo>
                    <a:pt x="245" y="155"/>
                  </a:lnTo>
                  <a:lnTo>
                    <a:pt x="245" y="123"/>
                  </a:lnTo>
                  <a:lnTo>
                    <a:pt x="307" y="123"/>
                  </a:lnTo>
                  <a:lnTo>
                    <a:pt x="307" y="33"/>
                  </a:lnTo>
                  <a:lnTo>
                    <a:pt x="245" y="33"/>
                  </a:lnTo>
                  <a:lnTo>
                    <a:pt x="245" y="0"/>
                  </a:lnTo>
                  <a:lnTo>
                    <a:pt x="145" y="0"/>
                  </a:lnTo>
                  <a:lnTo>
                    <a:pt x="123" y="0"/>
                  </a:lnTo>
                  <a:lnTo>
                    <a:pt x="123" y="62"/>
                  </a:lnTo>
                  <a:lnTo>
                    <a:pt x="184" y="62"/>
                  </a:lnTo>
                  <a:lnTo>
                    <a:pt x="184" y="94"/>
                  </a:lnTo>
                  <a:lnTo>
                    <a:pt x="123" y="94"/>
                  </a:lnTo>
                  <a:lnTo>
                    <a:pt x="123" y="155"/>
                  </a:lnTo>
                  <a:close/>
                  <a:moveTo>
                    <a:pt x="0" y="155"/>
                  </a:moveTo>
                  <a:lnTo>
                    <a:pt x="123" y="155"/>
                  </a:lnTo>
                  <a:lnTo>
                    <a:pt x="123" y="94"/>
                  </a:lnTo>
                  <a:lnTo>
                    <a:pt x="62" y="94"/>
                  </a:lnTo>
                  <a:lnTo>
                    <a:pt x="62" y="62"/>
                  </a:lnTo>
                  <a:lnTo>
                    <a:pt x="123" y="62"/>
                  </a:lnTo>
                  <a:lnTo>
                    <a:pt x="123" y="0"/>
                  </a:lnTo>
                  <a:lnTo>
                    <a:pt x="65" y="0"/>
                  </a:lnTo>
                  <a:lnTo>
                    <a:pt x="0" y="0"/>
                  </a:lnTo>
                  <a:lnTo>
                    <a:pt x="0" y="155"/>
                  </a:lnTo>
                  <a:close/>
                </a:path>
              </a:pathLst>
            </a:custGeom>
            <a:solidFill>
              <a:srgbClr val="4971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96" name="Freeform 528"/>
            <p:cNvSpPr>
              <a:spLocks noChangeArrowheads="1"/>
            </p:cNvSpPr>
            <p:nvPr/>
          </p:nvSpPr>
          <p:spPr bwMode="auto">
            <a:xfrm>
              <a:off x="3637925" y="1788406"/>
              <a:ext cx="84553" cy="142148"/>
            </a:xfrm>
            <a:custGeom>
              <a:avLst/>
              <a:gdLst>
                <a:gd name="T0" fmla="*/ 0 w 19"/>
                <a:gd name="T1" fmla="*/ 97727 h 32"/>
                <a:gd name="T2" fmla="*/ 0 w 19"/>
                <a:gd name="T3" fmla="*/ 119937 h 32"/>
                <a:gd name="T4" fmla="*/ 26701 w 19"/>
                <a:gd name="T5" fmla="*/ 142148 h 32"/>
                <a:gd name="T6" fmla="*/ 62302 w 19"/>
                <a:gd name="T7" fmla="*/ 142148 h 32"/>
                <a:gd name="T8" fmla="*/ 84553 w 19"/>
                <a:gd name="T9" fmla="*/ 119937 h 32"/>
                <a:gd name="T10" fmla="*/ 84553 w 19"/>
                <a:gd name="T11" fmla="*/ 97727 h 32"/>
                <a:gd name="T12" fmla="*/ 53402 w 19"/>
                <a:gd name="T13" fmla="*/ 97727 h 32"/>
                <a:gd name="T14" fmla="*/ 53402 w 19"/>
                <a:gd name="T15" fmla="*/ 79958 h 32"/>
                <a:gd name="T16" fmla="*/ 84553 w 19"/>
                <a:gd name="T17" fmla="*/ 79958 h 32"/>
                <a:gd name="T18" fmla="*/ 84553 w 19"/>
                <a:gd name="T19" fmla="*/ 53306 h 32"/>
                <a:gd name="T20" fmla="*/ 53402 w 19"/>
                <a:gd name="T21" fmla="*/ 53306 h 32"/>
                <a:gd name="T22" fmla="*/ 53402 w 19"/>
                <a:gd name="T23" fmla="*/ 35537 h 32"/>
                <a:gd name="T24" fmla="*/ 84553 w 19"/>
                <a:gd name="T25" fmla="*/ 35537 h 32"/>
                <a:gd name="T26" fmla="*/ 84553 w 19"/>
                <a:gd name="T27" fmla="*/ 26653 h 32"/>
                <a:gd name="T28" fmla="*/ 62302 w 19"/>
                <a:gd name="T29" fmla="*/ 0 h 32"/>
                <a:gd name="T30" fmla="*/ 26701 w 19"/>
                <a:gd name="T31" fmla="*/ 0 h 32"/>
                <a:gd name="T32" fmla="*/ 0 w 19"/>
                <a:gd name="T33" fmla="*/ 26653 h 32"/>
                <a:gd name="T34" fmla="*/ 0 w 19"/>
                <a:gd name="T35" fmla="*/ 35537 h 32"/>
                <a:gd name="T36" fmla="*/ 31151 w 19"/>
                <a:gd name="T37" fmla="*/ 35537 h 32"/>
                <a:gd name="T38" fmla="*/ 31151 w 19"/>
                <a:gd name="T39" fmla="*/ 53306 h 32"/>
                <a:gd name="T40" fmla="*/ 0 w 19"/>
                <a:gd name="T41" fmla="*/ 53306 h 32"/>
                <a:gd name="T42" fmla="*/ 0 w 19"/>
                <a:gd name="T43" fmla="*/ 79958 h 32"/>
                <a:gd name="T44" fmla="*/ 31151 w 19"/>
                <a:gd name="T45" fmla="*/ 79958 h 32"/>
                <a:gd name="T46" fmla="*/ 31151 w 19"/>
                <a:gd name="T47" fmla="*/ 97727 h 32"/>
                <a:gd name="T48" fmla="*/ 0 w 19"/>
                <a:gd name="T49" fmla="*/ 97727 h 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9" h="32">
                  <a:moveTo>
                    <a:pt x="0" y="22"/>
                  </a:moveTo>
                  <a:cubicBezTo>
                    <a:pt x="0" y="27"/>
                    <a:pt x="0" y="27"/>
                    <a:pt x="0" y="27"/>
                  </a:cubicBezTo>
                  <a:cubicBezTo>
                    <a:pt x="0" y="30"/>
                    <a:pt x="3" y="32"/>
                    <a:pt x="6" y="32"/>
                  </a:cubicBezTo>
                  <a:cubicBezTo>
                    <a:pt x="14" y="32"/>
                    <a:pt x="14" y="32"/>
                    <a:pt x="14" y="32"/>
                  </a:cubicBezTo>
                  <a:cubicBezTo>
                    <a:pt x="17" y="32"/>
                    <a:pt x="19" y="30"/>
                    <a:pt x="19" y="27"/>
                  </a:cubicBezTo>
                  <a:cubicBezTo>
                    <a:pt x="19" y="22"/>
                    <a:pt x="19" y="22"/>
                    <a:pt x="19" y="22"/>
                  </a:cubicBezTo>
                  <a:cubicBezTo>
                    <a:pt x="12" y="22"/>
                    <a:pt x="12" y="22"/>
                    <a:pt x="12" y="22"/>
                  </a:cubicBezTo>
                  <a:cubicBezTo>
                    <a:pt x="12" y="18"/>
                    <a:pt x="12" y="18"/>
                    <a:pt x="12" y="18"/>
                  </a:cubicBezTo>
                  <a:cubicBezTo>
                    <a:pt x="19" y="18"/>
                    <a:pt x="19" y="18"/>
                    <a:pt x="19" y="18"/>
                  </a:cubicBezTo>
                  <a:cubicBezTo>
                    <a:pt x="19" y="12"/>
                    <a:pt x="19" y="12"/>
                    <a:pt x="19" y="12"/>
                  </a:cubicBezTo>
                  <a:cubicBezTo>
                    <a:pt x="12" y="12"/>
                    <a:pt x="12" y="12"/>
                    <a:pt x="12" y="12"/>
                  </a:cubicBezTo>
                  <a:cubicBezTo>
                    <a:pt x="12" y="8"/>
                    <a:pt x="12" y="8"/>
                    <a:pt x="12" y="8"/>
                  </a:cubicBezTo>
                  <a:cubicBezTo>
                    <a:pt x="19" y="8"/>
                    <a:pt x="19" y="8"/>
                    <a:pt x="19" y="8"/>
                  </a:cubicBezTo>
                  <a:cubicBezTo>
                    <a:pt x="19" y="6"/>
                    <a:pt x="19" y="6"/>
                    <a:pt x="19" y="6"/>
                  </a:cubicBezTo>
                  <a:cubicBezTo>
                    <a:pt x="19" y="3"/>
                    <a:pt x="17" y="0"/>
                    <a:pt x="14" y="0"/>
                  </a:cubicBezTo>
                  <a:cubicBezTo>
                    <a:pt x="6" y="0"/>
                    <a:pt x="6" y="0"/>
                    <a:pt x="6" y="0"/>
                  </a:cubicBezTo>
                  <a:cubicBezTo>
                    <a:pt x="3" y="0"/>
                    <a:pt x="0" y="3"/>
                    <a:pt x="0" y="6"/>
                  </a:cubicBezTo>
                  <a:cubicBezTo>
                    <a:pt x="0" y="8"/>
                    <a:pt x="0" y="8"/>
                    <a:pt x="0" y="8"/>
                  </a:cubicBezTo>
                  <a:cubicBezTo>
                    <a:pt x="7" y="8"/>
                    <a:pt x="7" y="8"/>
                    <a:pt x="7" y="8"/>
                  </a:cubicBezTo>
                  <a:cubicBezTo>
                    <a:pt x="7" y="12"/>
                    <a:pt x="7" y="12"/>
                    <a:pt x="7" y="12"/>
                  </a:cubicBezTo>
                  <a:cubicBezTo>
                    <a:pt x="0" y="12"/>
                    <a:pt x="0" y="12"/>
                    <a:pt x="0" y="12"/>
                  </a:cubicBezTo>
                  <a:cubicBezTo>
                    <a:pt x="0" y="18"/>
                    <a:pt x="0" y="18"/>
                    <a:pt x="0" y="18"/>
                  </a:cubicBezTo>
                  <a:cubicBezTo>
                    <a:pt x="7" y="18"/>
                    <a:pt x="7" y="18"/>
                    <a:pt x="7" y="18"/>
                  </a:cubicBezTo>
                  <a:cubicBezTo>
                    <a:pt x="7" y="22"/>
                    <a:pt x="7" y="22"/>
                    <a:pt x="7" y="22"/>
                  </a:cubicBezTo>
                  <a:lnTo>
                    <a:pt x="0" y="22"/>
                  </a:lnTo>
                  <a:close/>
                </a:path>
              </a:pathLst>
            </a:custGeom>
            <a:solidFill>
              <a:srgbClr val="4971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97" name="Freeform 529"/>
            <p:cNvSpPr>
              <a:spLocks noChangeArrowheads="1"/>
            </p:cNvSpPr>
            <p:nvPr/>
          </p:nvSpPr>
          <p:spPr bwMode="auto">
            <a:xfrm>
              <a:off x="3615867" y="1917074"/>
              <a:ext cx="132345" cy="83328"/>
            </a:xfrm>
            <a:custGeom>
              <a:avLst/>
              <a:gdLst>
                <a:gd name="T0" fmla="*/ 0 w 30"/>
                <a:gd name="T1" fmla="*/ 0 h 19"/>
                <a:gd name="T2" fmla="*/ 44115 w 30"/>
                <a:gd name="T3" fmla="*/ 39471 h 19"/>
                <a:gd name="T4" fmla="*/ 57350 w 30"/>
                <a:gd name="T5" fmla="*/ 39471 h 19"/>
                <a:gd name="T6" fmla="*/ 57350 w 30"/>
                <a:gd name="T7" fmla="*/ 65785 h 19"/>
                <a:gd name="T8" fmla="*/ 39704 w 30"/>
                <a:gd name="T9" fmla="*/ 65785 h 19"/>
                <a:gd name="T10" fmla="*/ 39704 w 30"/>
                <a:gd name="T11" fmla="*/ 83328 h 19"/>
                <a:gd name="T12" fmla="*/ 92642 w 30"/>
                <a:gd name="T13" fmla="*/ 83328 h 19"/>
                <a:gd name="T14" fmla="*/ 92642 w 30"/>
                <a:gd name="T15" fmla="*/ 65785 h 19"/>
                <a:gd name="T16" fmla="*/ 74996 w 30"/>
                <a:gd name="T17" fmla="*/ 65785 h 19"/>
                <a:gd name="T18" fmla="*/ 74996 w 30"/>
                <a:gd name="T19" fmla="*/ 39471 h 19"/>
                <a:gd name="T20" fmla="*/ 88230 w 30"/>
                <a:gd name="T21" fmla="*/ 39471 h 19"/>
                <a:gd name="T22" fmla="*/ 132345 w 30"/>
                <a:gd name="T23" fmla="*/ 0 h 19"/>
                <a:gd name="T24" fmla="*/ 114699 w 30"/>
                <a:gd name="T25" fmla="*/ 0 h 19"/>
                <a:gd name="T26" fmla="*/ 88230 w 30"/>
                <a:gd name="T27" fmla="*/ 21928 h 19"/>
                <a:gd name="T28" fmla="*/ 44115 w 30"/>
                <a:gd name="T29" fmla="*/ 21928 h 19"/>
                <a:gd name="T30" fmla="*/ 17646 w 30"/>
                <a:gd name="T31" fmla="*/ 0 h 19"/>
                <a:gd name="T32" fmla="*/ 0 w 30"/>
                <a:gd name="T33" fmla="*/ 0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0" h="19">
                  <a:moveTo>
                    <a:pt x="0" y="0"/>
                  </a:moveTo>
                  <a:cubicBezTo>
                    <a:pt x="1" y="5"/>
                    <a:pt x="5" y="9"/>
                    <a:pt x="10" y="9"/>
                  </a:cubicBezTo>
                  <a:cubicBezTo>
                    <a:pt x="13" y="9"/>
                    <a:pt x="13" y="9"/>
                    <a:pt x="13" y="9"/>
                  </a:cubicBezTo>
                  <a:cubicBezTo>
                    <a:pt x="13" y="15"/>
                    <a:pt x="13" y="15"/>
                    <a:pt x="13" y="15"/>
                  </a:cubicBezTo>
                  <a:cubicBezTo>
                    <a:pt x="9" y="15"/>
                    <a:pt x="9" y="15"/>
                    <a:pt x="9" y="15"/>
                  </a:cubicBezTo>
                  <a:cubicBezTo>
                    <a:pt x="9" y="19"/>
                    <a:pt x="9" y="19"/>
                    <a:pt x="9" y="19"/>
                  </a:cubicBezTo>
                  <a:cubicBezTo>
                    <a:pt x="21" y="19"/>
                    <a:pt x="21" y="19"/>
                    <a:pt x="21" y="19"/>
                  </a:cubicBezTo>
                  <a:cubicBezTo>
                    <a:pt x="21" y="15"/>
                    <a:pt x="21" y="15"/>
                    <a:pt x="21" y="15"/>
                  </a:cubicBezTo>
                  <a:cubicBezTo>
                    <a:pt x="17" y="15"/>
                    <a:pt x="17" y="15"/>
                    <a:pt x="17" y="15"/>
                  </a:cubicBezTo>
                  <a:cubicBezTo>
                    <a:pt x="17" y="9"/>
                    <a:pt x="17" y="9"/>
                    <a:pt x="17" y="9"/>
                  </a:cubicBezTo>
                  <a:cubicBezTo>
                    <a:pt x="20" y="9"/>
                    <a:pt x="20" y="9"/>
                    <a:pt x="20" y="9"/>
                  </a:cubicBezTo>
                  <a:cubicBezTo>
                    <a:pt x="25" y="9"/>
                    <a:pt x="29" y="5"/>
                    <a:pt x="30" y="0"/>
                  </a:cubicBezTo>
                  <a:cubicBezTo>
                    <a:pt x="26" y="0"/>
                    <a:pt x="26" y="0"/>
                    <a:pt x="26" y="0"/>
                  </a:cubicBezTo>
                  <a:cubicBezTo>
                    <a:pt x="25" y="2"/>
                    <a:pt x="23" y="5"/>
                    <a:pt x="20" y="5"/>
                  </a:cubicBezTo>
                  <a:cubicBezTo>
                    <a:pt x="10" y="5"/>
                    <a:pt x="10" y="5"/>
                    <a:pt x="10" y="5"/>
                  </a:cubicBezTo>
                  <a:cubicBezTo>
                    <a:pt x="7" y="5"/>
                    <a:pt x="4" y="2"/>
                    <a:pt x="4" y="0"/>
                  </a:cubicBezTo>
                  <a:lnTo>
                    <a:pt x="0" y="0"/>
                  </a:lnTo>
                  <a:close/>
                </a:path>
              </a:pathLst>
            </a:custGeom>
            <a:solidFill>
              <a:srgbClr val="4971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98" name="Freeform 530"/>
            <p:cNvSpPr>
              <a:spLocks noEditPoints="1" noChangeArrowheads="1"/>
            </p:cNvSpPr>
            <p:nvPr/>
          </p:nvSpPr>
          <p:spPr bwMode="auto">
            <a:xfrm>
              <a:off x="5369436" y="2200145"/>
              <a:ext cx="269592" cy="136022"/>
            </a:xfrm>
            <a:custGeom>
              <a:avLst/>
              <a:gdLst>
                <a:gd name="T0" fmla="*/ 234236 w 61"/>
                <a:gd name="T1" fmla="*/ 96532 h 31"/>
                <a:gd name="T2" fmla="*/ 269592 w 61"/>
                <a:gd name="T3" fmla="*/ 48266 h 31"/>
                <a:gd name="T4" fmla="*/ 234236 w 61"/>
                <a:gd name="T5" fmla="*/ 4388 h 31"/>
                <a:gd name="T6" fmla="*/ 234236 w 61"/>
                <a:gd name="T7" fmla="*/ 21939 h 31"/>
                <a:gd name="T8" fmla="*/ 251914 w 61"/>
                <a:gd name="T9" fmla="*/ 48266 h 31"/>
                <a:gd name="T10" fmla="*/ 234236 w 61"/>
                <a:gd name="T11" fmla="*/ 74593 h 31"/>
                <a:gd name="T12" fmla="*/ 234236 w 61"/>
                <a:gd name="T13" fmla="*/ 96532 h 31"/>
                <a:gd name="T14" fmla="*/ 114908 w 61"/>
                <a:gd name="T15" fmla="*/ 136022 h 31"/>
                <a:gd name="T16" fmla="*/ 203299 w 61"/>
                <a:gd name="T17" fmla="*/ 92144 h 31"/>
                <a:gd name="T18" fmla="*/ 225397 w 61"/>
                <a:gd name="T19" fmla="*/ 96532 h 31"/>
                <a:gd name="T20" fmla="*/ 234236 w 61"/>
                <a:gd name="T21" fmla="*/ 96532 h 31"/>
                <a:gd name="T22" fmla="*/ 234236 w 61"/>
                <a:gd name="T23" fmla="*/ 74593 h 31"/>
                <a:gd name="T24" fmla="*/ 225397 w 61"/>
                <a:gd name="T25" fmla="*/ 74593 h 31"/>
                <a:gd name="T26" fmla="*/ 216558 w 61"/>
                <a:gd name="T27" fmla="*/ 74593 h 31"/>
                <a:gd name="T28" fmla="*/ 229816 w 61"/>
                <a:gd name="T29" fmla="*/ 21939 h 31"/>
                <a:gd name="T30" fmla="*/ 229816 w 61"/>
                <a:gd name="T31" fmla="*/ 21939 h 31"/>
                <a:gd name="T32" fmla="*/ 229816 w 61"/>
                <a:gd name="T33" fmla="*/ 21939 h 31"/>
                <a:gd name="T34" fmla="*/ 234236 w 61"/>
                <a:gd name="T35" fmla="*/ 21939 h 31"/>
                <a:gd name="T36" fmla="*/ 234236 w 61"/>
                <a:gd name="T37" fmla="*/ 4388 h 31"/>
                <a:gd name="T38" fmla="*/ 225397 w 61"/>
                <a:gd name="T39" fmla="*/ 0 h 31"/>
                <a:gd name="T40" fmla="*/ 225397 w 61"/>
                <a:gd name="T41" fmla="*/ 0 h 31"/>
                <a:gd name="T42" fmla="*/ 4420 w 61"/>
                <a:gd name="T43" fmla="*/ 0 h 31"/>
                <a:gd name="T44" fmla="*/ 0 w 61"/>
                <a:gd name="T45" fmla="*/ 21939 h 31"/>
                <a:gd name="T46" fmla="*/ 114908 w 61"/>
                <a:gd name="T47" fmla="*/ 136022 h 3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1" h="31">
                  <a:moveTo>
                    <a:pt x="53" y="22"/>
                  </a:moveTo>
                  <a:cubicBezTo>
                    <a:pt x="58" y="21"/>
                    <a:pt x="61" y="16"/>
                    <a:pt x="61" y="11"/>
                  </a:cubicBezTo>
                  <a:cubicBezTo>
                    <a:pt x="61" y="6"/>
                    <a:pt x="58" y="1"/>
                    <a:pt x="53" y="1"/>
                  </a:cubicBezTo>
                  <a:cubicBezTo>
                    <a:pt x="53" y="5"/>
                    <a:pt x="53" y="5"/>
                    <a:pt x="53" y="5"/>
                  </a:cubicBezTo>
                  <a:cubicBezTo>
                    <a:pt x="55" y="6"/>
                    <a:pt x="57" y="8"/>
                    <a:pt x="57" y="11"/>
                  </a:cubicBezTo>
                  <a:cubicBezTo>
                    <a:pt x="57" y="14"/>
                    <a:pt x="55" y="16"/>
                    <a:pt x="53" y="17"/>
                  </a:cubicBezTo>
                  <a:lnTo>
                    <a:pt x="53" y="22"/>
                  </a:lnTo>
                  <a:close/>
                  <a:moveTo>
                    <a:pt x="26" y="31"/>
                  </a:moveTo>
                  <a:cubicBezTo>
                    <a:pt x="34" y="31"/>
                    <a:pt x="41" y="27"/>
                    <a:pt x="46" y="21"/>
                  </a:cubicBezTo>
                  <a:cubicBezTo>
                    <a:pt x="47" y="22"/>
                    <a:pt x="49" y="22"/>
                    <a:pt x="51" y="22"/>
                  </a:cubicBezTo>
                  <a:cubicBezTo>
                    <a:pt x="51" y="22"/>
                    <a:pt x="52" y="22"/>
                    <a:pt x="53" y="22"/>
                  </a:cubicBezTo>
                  <a:cubicBezTo>
                    <a:pt x="53" y="17"/>
                    <a:pt x="53" y="17"/>
                    <a:pt x="53" y="17"/>
                  </a:cubicBezTo>
                  <a:cubicBezTo>
                    <a:pt x="52" y="17"/>
                    <a:pt x="51" y="17"/>
                    <a:pt x="51" y="17"/>
                  </a:cubicBezTo>
                  <a:cubicBezTo>
                    <a:pt x="50" y="17"/>
                    <a:pt x="49" y="17"/>
                    <a:pt x="49" y="17"/>
                  </a:cubicBezTo>
                  <a:cubicBezTo>
                    <a:pt x="51" y="13"/>
                    <a:pt x="52" y="9"/>
                    <a:pt x="52" y="5"/>
                  </a:cubicBezTo>
                  <a:cubicBezTo>
                    <a:pt x="52" y="5"/>
                    <a:pt x="52" y="5"/>
                    <a:pt x="52" y="5"/>
                  </a:cubicBezTo>
                  <a:cubicBezTo>
                    <a:pt x="52" y="5"/>
                    <a:pt x="52" y="5"/>
                    <a:pt x="52" y="5"/>
                  </a:cubicBezTo>
                  <a:cubicBezTo>
                    <a:pt x="52" y="5"/>
                    <a:pt x="52" y="5"/>
                    <a:pt x="53" y="5"/>
                  </a:cubicBezTo>
                  <a:cubicBezTo>
                    <a:pt x="53" y="1"/>
                    <a:pt x="53" y="1"/>
                    <a:pt x="53" y="1"/>
                  </a:cubicBezTo>
                  <a:cubicBezTo>
                    <a:pt x="52" y="0"/>
                    <a:pt x="52" y="0"/>
                    <a:pt x="51" y="0"/>
                  </a:cubicBezTo>
                  <a:cubicBezTo>
                    <a:pt x="51" y="0"/>
                    <a:pt x="51" y="0"/>
                    <a:pt x="51" y="0"/>
                  </a:cubicBezTo>
                  <a:cubicBezTo>
                    <a:pt x="1" y="0"/>
                    <a:pt x="1" y="0"/>
                    <a:pt x="1" y="0"/>
                  </a:cubicBezTo>
                  <a:cubicBezTo>
                    <a:pt x="0" y="2"/>
                    <a:pt x="0" y="3"/>
                    <a:pt x="0" y="5"/>
                  </a:cubicBezTo>
                  <a:cubicBezTo>
                    <a:pt x="0" y="19"/>
                    <a:pt x="12" y="31"/>
                    <a:pt x="26" y="31"/>
                  </a:cubicBezTo>
                  <a:close/>
                </a:path>
              </a:pathLst>
            </a:custGeom>
            <a:solidFill>
              <a:srgbClr val="4971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99" name="Rectangle 531"/>
            <p:cNvSpPr>
              <a:spLocks noChangeArrowheads="1"/>
            </p:cNvSpPr>
            <p:nvPr/>
          </p:nvSpPr>
          <p:spPr bwMode="auto">
            <a:xfrm>
              <a:off x="5369436" y="2345969"/>
              <a:ext cx="247533" cy="22057"/>
            </a:xfrm>
            <a:prstGeom prst="rect">
              <a:avLst/>
            </a:prstGeom>
            <a:solidFill>
              <a:srgbClr val="49719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endParaRPr lang="en-US" altLang="en-US">
                <a:latin typeface="微软雅黑" panose="020B0503020204020204" pitchFamily="34" charset="-122"/>
                <a:ea typeface="微软雅黑" panose="020B0503020204020204" pitchFamily="34" charset="-122"/>
              </a:endParaRPr>
            </a:p>
          </p:txBody>
        </p:sp>
        <p:sp>
          <p:nvSpPr>
            <p:cNvPr id="39000" name="Freeform 532"/>
            <p:cNvSpPr>
              <a:spLocks noChangeArrowheads="1"/>
            </p:cNvSpPr>
            <p:nvPr/>
          </p:nvSpPr>
          <p:spPr bwMode="auto">
            <a:xfrm>
              <a:off x="5427030" y="2080055"/>
              <a:ext cx="44115" cy="115189"/>
            </a:xfrm>
            <a:custGeom>
              <a:avLst/>
              <a:gdLst>
                <a:gd name="T0" fmla="*/ 13235 w 10"/>
                <a:gd name="T1" fmla="*/ 84177 h 26"/>
                <a:gd name="T2" fmla="*/ 22058 w 10"/>
                <a:gd name="T3" fmla="*/ 110759 h 26"/>
                <a:gd name="T4" fmla="*/ 39704 w 10"/>
                <a:gd name="T5" fmla="*/ 70886 h 26"/>
                <a:gd name="T6" fmla="*/ 30881 w 10"/>
                <a:gd name="T7" fmla="*/ 48734 h 26"/>
                <a:gd name="T8" fmla="*/ 26469 w 10"/>
                <a:gd name="T9" fmla="*/ 31012 h 26"/>
                <a:gd name="T10" fmla="*/ 17646 w 10"/>
                <a:gd name="T11" fmla="*/ 8861 h 26"/>
                <a:gd name="T12" fmla="*/ 4412 w 10"/>
                <a:gd name="T13" fmla="*/ 48734 h 26"/>
                <a:gd name="T14" fmla="*/ 13235 w 10"/>
                <a:gd name="T15" fmla="*/ 84177 h 2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 h="26">
                  <a:moveTo>
                    <a:pt x="3" y="19"/>
                  </a:moveTo>
                  <a:cubicBezTo>
                    <a:pt x="0" y="21"/>
                    <a:pt x="2" y="26"/>
                    <a:pt x="5" y="25"/>
                  </a:cubicBezTo>
                  <a:cubicBezTo>
                    <a:pt x="9" y="23"/>
                    <a:pt x="10" y="19"/>
                    <a:pt x="9" y="16"/>
                  </a:cubicBezTo>
                  <a:cubicBezTo>
                    <a:pt x="9" y="14"/>
                    <a:pt x="7" y="12"/>
                    <a:pt x="7" y="11"/>
                  </a:cubicBezTo>
                  <a:cubicBezTo>
                    <a:pt x="6" y="10"/>
                    <a:pt x="5" y="7"/>
                    <a:pt x="6" y="7"/>
                  </a:cubicBezTo>
                  <a:cubicBezTo>
                    <a:pt x="9" y="5"/>
                    <a:pt x="7" y="0"/>
                    <a:pt x="4" y="2"/>
                  </a:cubicBezTo>
                  <a:cubicBezTo>
                    <a:pt x="1" y="4"/>
                    <a:pt x="0" y="8"/>
                    <a:pt x="1" y="11"/>
                  </a:cubicBezTo>
                  <a:cubicBezTo>
                    <a:pt x="1" y="12"/>
                    <a:pt x="6" y="19"/>
                    <a:pt x="3" y="19"/>
                  </a:cubicBezTo>
                  <a:close/>
                </a:path>
              </a:pathLst>
            </a:custGeom>
            <a:solidFill>
              <a:srgbClr val="4971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001" name="Freeform 533"/>
            <p:cNvSpPr>
              <a:spLocks noChangeArrowheads="1"/>
            </p:cNvSpPr>
            <p:nvPr/>
          </p:nvSpPr>
          <p:spPr bwMode="auto">
            <a:xfrm>
              <a:off x="5488301" y="2080055"/>
              <a:ext cx="44115" cy="115189"/>
            </a:xfrm>
            <a:custGeom>
              <a:avLst/>
              <a:gdLst>
                <a:gd name="T0" fmla="*/ 17646 w 10"/>
                <a:gd name="T1" fmla="*/ 84177 h 26"/>
                <a:gd name="T2" fmla="*/ 22058 w 10"/>
                <a:gd name="T3" fmla="*/ 110759 h 26"/>
                <a:gd name="T4" fmla="*/ 39704 w 10"/>
                <a:gd name="T5" fmla="*/ 70886 h 26"/>
                <a:gd name="T6" fmla="*/ 30881 w 10"/>
                <a:gd name="T7" fmla="*/ 48734 h 26"/>
                <a:gd name="T8" fmla="*/ 30881 w 10"/>
                <a:gd name="T9" fmla="*/ 31012 h 26"/>
                <a:gd name="T10" fmla="*/ 17646 w 10"/>
                <a:gd name="T11" fmla="*/ 8861 h 26"/>
                <a:gd name="T12" fmla="*/ 4412 w 10"/>
                <a:gd name="T13" fmla="*/ 48734 h 26"/>
                <a:gd name="T14" fmla="*/ 17646 w 10"/>
                <a:gd name="T15" fmla="*/ 84177 h 2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 h="26">
                  <a:moveTo>
                    <a:pt x="4" y="19"/>
                  </a:moveTo>
                  <a:cubicBezTo>
                    <a:pt x="1" y="21"/>
                    <a:pt x="2" y="26"/>
                    <a:pt x="5" y="25"/>
                  </a:cubicBezTo>
                  <a:cubicBezTo>
                    <a:pt x="9" y="23"/>
                    <a:pt x="10" y="19"/>
                    <a:pt x="9" y="16"/>
                  </a:cubicBezTo>
                  <a:cubicBezTo>
                    <a:pt x="9" y="14"/>
                    <a:pt x="8" y="12"/>
                    <a:pt x="7" y="11"/>
                  </a:cubicBezTo>
                  <a:cubicBezTo>
                    <a:pt x="6" y="10"/>
                    <a:pt x="5" y="7"/>
                    <a:pt x="7" y="7"/>
                  </a:cubicBezTo>
                  <a:cubicBezTo>
                    <a:pt x="10" y="5"/>
                    <a:pt x="7" y="0"/>
                    <a:pt x="4" y="2"/>
                  </a:cubicBezTo>
                  <a:cubicBezTo>
                    <a:pt x="1" y="4"/>
                    <a:pt x="0" y="8"/>
                    <a:pt x="1" y="11"/>
                  </a:cubicBezTo>
                  <a:cubicBezTo>
                    <a:pt x="2" y="12"/>
                    <a:pt x="6" y="19"/>
                    <a:pt x="4" y="19"/>
                  </a:cubicBezTo>
                  <a:close/>
                </a:path>
              </a:pathLst>
            </a:custGeom>
            <a:solidFill>
              <a:srgbClr val="4971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002" name="Freeform 534"/>
            <p:cNvSpPr>
              <a:spLocks noEditPoints="1" noChangeArrowheads="1"/>
            </p:cNvSpPr>
            <p:nvPr/>
          </p:nvSpPr>
          <p:spPr bwMode="auto">
            <a:xfrm>
              <a:off x="4794716" y="1638904"/>
              <a:ext cx="220575" cy="220575"/>
            </a:xfrm>
            <a:custGeom>
              <a:avLst/>
              <a:gdLst>
                <a:gd name="T0" fmla="*/ 110288 w 50"/>
                <a:gd name="T1" fmla="*/ 207341 h 50"/>
                <a:gd name="T2" fmla="*/ 127934 w 50"/>
                <a:gd name="T3" fmla="*/ 202929 h 50"/>
                <a:gd name="T4" fmla="*/ 132345 w 50"/>
                <a:gd name="T5" fmla="*/ 220575 h 50"/>
                <a:gd name="T6" fmla="*/ 172049 w 50"/>
                <a:gd name="T7" fmla="*/ 202929 h 50"/>
                <a:gd name="T8" fmla="*/ 167637 w 50"/>
                <a:gd name="T9" fmla="*/ 189695 h 50"/>
                <a:gd name="T10" fmla="*/ 189695 w 50"/>
                <a:gd name="T11" fmla="*/ 163226 h 50"/>
                <a:gd name="T12" fmla="*/ 202929 w 50"/>
                <a:gd name="T13" fmla="*/ 172049 h 50"/>
                <a:gd name="T14" fmla="*/ 220575 w 50"/>
                <a:gd name="T15" fmla="*/ 132345 h 50"/>
                <a:gd name="T16" fmla="*/ 202929 w 50"/>
                <a:gd name="T17" fmla="*/ 127934 h 50"/>
                <a:gd name="T18" fmla="*/ 202929 w 50"/>
                <a:gd name="T19" fmla="*/ 92642 h 50"/>
                <a:gd name="T20" fmla="*/ 220575 w 50"/>
                <a:gd name="T21" fmla="*/ 88230 h 50"/>
                <a:gd name="T22" fmla="*/ 202929 w 50"/>
                <a:gd name="T23" fmla="*/ 48527 h 50"/>
                <a:gd name="T24" fmla="*/ 189695 w 50"/>
                <a:gd name="T25" fmla="*/ 52938 h 50"/>
                <a:gd name="T26" fmla="*/ 163226 w 50"/>
                <a:gd name="T27" fmla="*/ 30881 h 50"/>
                <a:gd name="T28" fmla="*/ 172049 w 50"/>
                <a:gd name="T29" fmla="*/ 17646 h 50"/>
                <a:gd name="T30" fmla="*/ 132345 w 50"/>
                <a:gd name="T31" fmla="*/ 0 h 50"/>
                <a:gd name="T32" fmla="*/ 127934 w 50"/>
                <a:gd name="T33" fmla="*/ 17646 h 50"/>
                <a:gd name="T34" fmla="*/ 110288 w 50"/>
                <a:gd name="T35" fmla="*/ 13235 h 50"/>
                <a:gd name="T36" fmla="*/ 110288 w 50"/>
                <a:gd name="T37" fmla="*/ 44115 h 50"/>
                <a:gd name="T38" fmla="*/ 167637 w 50"/>
                <a:gd name="T39" fmla="*/ 83819 h 50"/>
                <a:gd name="T40" fmla="*/ 136757 w 50"/>
                <a:gd name="T41" fmla="*/ 167637 h 50"/>
                <a:gd name="T42" fmla="*/ 110288 w 50"/>
                <a:gd name="T43" fmla="*/ 176460 h 50"/>
                <a:gd name="T44" fmla="*/ 110288 w 50"/>
                <a:gd name="T45" fmla="*/ 176460 h 50"/>
                <a:gd name="T46" fmla="*/ 110288 w 50"/>
                <a:gd name="T47" fmla="*/ 207341 h 50"/>
                <a:gd name="T48" fmla="*/ 17646 w 50"/>
                <a:gd name="T49" fmla="*/ 127934 h 50"/>
                <a:gd name="T50" fmla="*/ 0 w 50"/>
                <a:gd name="T51" fmla="*/ 136757 h 50"/>
                <a:gd name="T52" fmla="*/ 17646 w 50"/>
                <a:gd name="T53" fmla="*/ 172049 h 50"/>
                <a:gd name="T54" fmla="*/ 30881 w 50"/>
                <a:gd name="T55" fmla="*/ 167637 h 50"/>
                <a:gd name="T56" fmla="*/ 57350 w 50"/>
                <a:gd name="T57" fmla="*/ 189695 h 50"/>
                <a:gd name="T58" fmla="*/ 48527 w 50"/>
                <a:gd name="T59" fmla="*/ 202929 h 50"/>
                <a:gd name="T60" fmla="*/ 88230 w 50"/>
                <a:gd name="T61" fmla="*/ 220575 h 50"/>
                <a:gd name="T62" fmla="*/ 92642 w 50"/>
                <a:gd name="T63" fmla="*/ 202929 h 50"/>
                <a:gd name="T64" fmla="*/ 110288 w 50"/>
                <a:gd name="T65" fmla="*/ 207341 h 50"/>
                <a:gd name="T66" fmla="*/ 110288 w 50"/>
                <a:gd name="T67" fmla="*/ 176460 h 50"/>
                <a:gd name="T68" fmla="*/ 52938 w 50"/>
                <a:gd name="T69" fmla="*/ 136757 h 50"/>
                <a:gd name="T70" fmla="*/ 83819 w 50"/>
                <a:gd name="T71" fmla="*/ 52938 h 50"/>
                <a:gd name="T72" fmla="*/ 83819 w 50"/>
                <a:gd name="T73" fmla="*/ 52938 h 50"/>
                <a:gd name="T74" fmla="*/ 110288 w 50"/>
                <a:gd name="T75" fmla="*/ 44115 h 50"/>
                <a:gd name="T76" fmla="*/ 110288 w 50"/>
                <a:gd name="T77" fmla="*/ 44115 h 50"/>
                <a:gd name="T78" fmla="*/ 110288 w 50"/>
                <a:gd name="T79" fmla="*/ 13235 h 50"/>
                <a:gd name="T80" fmla="*/ 92642 w 50"/>
                <a:gd name="T81" fmla="*/ 17646 h 50"/>
                <a:gd name="T82" fmla="*/ 83819 w 50"/>
                <a:gd name="T83" fmla="*/ 0 h 50"/>
                <a:gd name="T84" fmla="*/ 48527 w 50"/>
                <a:gd name="T85" fmla="*/ 17646 h 50"/>
                <a:gd name="T86" fmla="*/ 52938 w 50"/>
                <a:gd name="T87" fmla="*/ 30881 h 50"/>
                <a:gd name="T88" fmla="*/ 30881 w 50"/>
                <a:gd name="T89" fmla="*/ 57350 h 50"/>
                <a:gd name="T90" fmla="*/ 17646 w 50"/>
                <a:gd name="T91" fmla="*/ 48527 h 50"/>
                <a:gd name="T92" fmla="*/ 0 w 50"/>
                <a:gd name="T93" fmla="*/ 88230 h 50"/>
                <a:gd name="T94" fmla="*/ 17646 w 50"/>
                <a:gd name="T95" fmla="*/ 92642 h 50"/>
                <a:gd name="T96" fmla="*/ 17646 w 50"/>
                <a:gd name="T97" fmla="*/ 127934 h 5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0" h="50">
                  <a:moveTo>
                    <a:pt x="25" y="47"/>
                  </a:moveTo>
                  <a:cubicBezTo>
                    <a:pt x="26" y="47"/>
                    <a:pt x="28" y="47"/>
                    <a:pt x="29" y="46"/>
                  </a:cubicBezTo>
                  <a:cubicBezTo>
                    <a:pt x="30" y="50"/>
                    <a:pt x="30" y="50"/>
                    <a:pt x="30" y="50"/>
                  </a:cubicBezTo>
                  <a:cubicBezTo>
                    <a:pt x="39" y="46"/>
                    <a:pt x="39" y="46"/>
                    <a:pt x="39" y="46"/>
                  </a:cubicBezTo>
                  <a:cubicBezTo>
                    <a:pt x="38" y="43"/>
                    <a:pt x="38" y="43"/>
                    <a:pt x="38" y="43"/>
                  </a:cubicBezTo>
                  <a:cubicBezTo>
                    <a:pt x="40" y="41"/>
                    <a:pt x="41" y="39"/>
                    <a:pt x="43" y="37"/>
                  </a:cubicBezTo>
                  <a:cubicBezTo>
                    <a:pt x="46" y="39"/>
                    <a:pt x="46" y="39"/>
                    <a:pt x="46" y="39"/>
                  </a:cubicBezTo>
                  <a:cubicBezTo>
                    <a:pt x="50" y="30"/>
                    <a:pt x="50" y="30"/>
                    <a:pt x="50" y="30"/>
                  </a:cubicBezTo>
                  <a:cubicBezTo>
                    <a:pt x="46" y="29"/>
                    <a:pt x="46" y="29"/>
                    <a:pt x="46" y="29"/>
                  </a:cubicBezTo>
                  <a:cubicBezTo>
                    <a:pt x="47" y="26"/>
                    <a:pt x="47" y="24"/>
                    <a:pt x="46" y="21"/>
                  </a:cubicBezTo>
                  <a:cubicBezTo>
                    <a:pt x="50" y="20"/>
                    <a:pt x="50" y="20"/>
                    <a:pt x="50" y="20"/>
                  </a:cubicBezTo>
                  <a:cubicBezTo>
                    <a:pt x="46" y="11"/>
                    <a:pt x="46" y="11"/>
                    <a:pt x="46" y="11"/>
                  </a:cubicBezTo>
                  <a:cubicBezTo>
                    <a:pt x="43" y="12"/>
                    <a:pt x="43" y="12"/>
                    <a:pt x="43" y="12"/>
                  </a:cubicBezTo>
                  <a:cubicBezTo>
                    <a:pt x="41" y="10"/>
                    <a:pt x="39" y="9"/>
                    <a:pt x="37" y="7"/>
                  </a:cubicBezTo>
                  <a:cubicBezTo>
                    <a:pt x="39" y="4"/>
                    <a:pt x="39" y="4"/>
                    <a:pt x="39" y="4"/>
                  </a:cubicBezTo>
                  <a:cubicBezTo>
                    <a:pt x="30" y="0"/>
                    <a:pt x="30" y="0"/>
                    <a:pt x="30" y="0"/>
                  </a:cubicBezTo>
                  <a:cubicBezTo>
                    <a:pt x="29" y="4"/>
                    <a:pt x="29" y="4"/>
                    <a:pt x="29" y="4"/>
                  </a:cubicBezTo>
                  <a:cubicBezTo>
                    <a:pt x="27" y="3"/>
                    <a:pt x="26" y="3"/>
                    <a:pt x="25" y="3"/>
                  </a:cubicBezTo>
                  <a:cubicBezTo>
                    <a:pt x="25" y="10"/>
                    <a:pt x="25" y="10"/>
                    <a:pt x="25" y="10"/>
                  </a:cubicBezTo>
                  <a:cubicBezTo>
                    <a:pt x="31" y="10"/>
                    <a:pt x="36" y="14"/>
                    <a:pt x="38" y="19"/>
                  </a:cubicBezTo>
                  <a:cubicBezTo>
                    <a:pt x="42" y="27"/>
                    <a:pt x="38" y="35"/>
                    <a:pt x="31" y="38"/>
                  </a:cubicBezTo>
                  <a:cubicBezTo>
                    <a:pt x="29" y="39"/>
                    <a:pt x="27" y="40"/>
                    <a:pt x="25" y="40"/>
                  </a:cubicBezTo>
                  <a:cubicBezTo>
                    <a:pt x="25" y="40"/>
                    <a:pt x="25" y="40"/>
                    <a:pt x="25" y="40"/>
                  </a:cubicBezTo>
                  <a:lnTo>
                    <a:pt x="25" y="47"/>
                  </a:lnTo>
                  <a:close/>
                  <a:moveTo>
                    <a:pt x="4" y="29"/>
                  </a:moveTo>
                  <a:cubicBezTo>
                    <a:pt x="0" y="31"/>
                    <a:pt x="0" y="31"/>
                    <a:pt x="0" y="31"/>
                  </a:cubicBezTo>
                  <a:cubicBezTo>
                    <a:pt x="4" y="39"/>
                    <a:pt x="4" y="39"/>
                    <a:pt x="4" y="39"/>
                  </a:cubicBezTo>
                  <a:cubicBezTo>
                    <a:pt x="7" y="38"/>
                    <a:pt x="7" y="38"/>
                    <a:pt x="7" y="38"/>
                  </a:cubicBezTo>
                  <a:cubicBezTo>
                    <a:pt x="9" y="40"/>
                    <a:pt x="11" y="42"/>
                    <a:pt x="13" y="43"/>
                  </a:cubicBezTo>
                  <a:cubicBezTo>
                    <a:pt x="11" y="46"/>
                    <a:pt x="11" y="46"/>
                    <a:pt x="11" y="46"/>
                  </a:cubicBezTo>
                  <a:cubicBezTo>
                    <a:pt x="20" y="50"/>
                    <a:pt x="20" y="50"/>
                    <a:pt x="20" y="50"/>
                  </a:cubicBezTo>
                  <a:cubicBezTo>
                    <a:pt x="21" y="46"/>
                    <a:pt x="21" y="46"/>
                    <a:pt x="21" y="46"/>
                  </a:cubicBezTo>
                  <a:cubicBezTo>
                    <a:pt x="23" y="47"/>
                    <a:pt x="24" y="47"/>
                    <a:pt x="25" y="47"/>
                  </a:cubicBezTo>
                  <a:cubicBezTo>
                    <a:pt x="25" y="40"/>
                    <a:pt x="25" y="40"/>
                    <a:pt x="25" y="40"/>
                  </a:cubicBezTo>
                  <a:cubicBezTo>
                    <a:pt x="19" y="40"/>
                    <a:pt x="14" y="36"/>
                    <a:pt x="12" y="31"/>
                  </a:cubicBezTo>
                  <a:cubicBezTo>
                    <a:pt x="8" y="23"/>
                    <a:pt x="12" y="15"/>
                    <a:pt x="19" y="12"/>
                  </a:cubicBezTo>
                  <a:cubicBezTo>
                    <a:pt x="19" y="12"/>
                    <a:pt x="19" y="12"/>
                    <a:pt x="19" y="12"/>
                  </a:cubicBezTo>
                  <a:cubicBezTo>
                    <a:pt x="21" y="11"/>
                    <a:pt x="23" y="10"/>
                    <a:pt x="25" y="10"/>
                  </a:cubicBezTo>
                  <a:cubicBezTo>
                    <a:pt x="25" y="10"/>
                    <a:pt x="25" y="10"/>
                    <a:pt x="25" y="10"/>
                  </a:cubicBezTo>
                  <a:cubicBezTo>
                    <a:pt x="25" y="3"/>
                    <a:pt x="25" y="3"/>
                    <a:pt x="25" y="3"/>
                  </a:cubicBezTo>
                  <a:cubicBezTo>
                    <a:pt x="24" y="3"/>
                    <a:pt x="22" y="3"/>
                    <a:pt x="21" y="4"/>
                  </a:cubicBezTo>
                  <a:cubicBezTo>
                    <a:pt x="19" y="0"/>
                    <a:pt x="19" y="0"/>
                    <a:pt x="19" y="0"/>
                  </a:cubicBezTo>
                  <a:cubicBezTo>
                    <a:pt x="11" y="4"/>
                    <a:pt x="11" y="4"/>
                    <a:pt x="11" y="4"/>
                  </a:cubicBezTo>
                  <a:cubicBezTo>
                    <a:pt x="12" y="7"/>
                    <a:pt x="12" y="7"/>
                    <a:pt x="12" y="7"/>
                  </a:cubicBezTo>
                  <a:cubicBezTo>
                    <a:pt x="10" y="9"/>
                    <a:pt x="8" y="11"/>
                    <a:pt x="7" y="13"/>
                  </a:cubicBezTo>
                  <a:cubicBezTo>
                    <a:pt x="4" y="11"/>
                    <a:pt x="4" y="11"/>
                    <a:pt x="4" y="11"/>
                  </a:cubicBezTo>
                  <a:cubicBezTo>
                    <a:pt x="0" y="20"/>
                    <a:pt x="0" y="20"/>
                    <a:pt x="0" y="20"/>
                  </a:cubicBezTo>
                  <a:cubicBezTo>
                    <a:pt x="4" y="21"/>
                    <a:pt x="4" y="21"/>
                    <a:pt x="4" y="21"/>
                  </a:cubicBezTo>
                  <a:cubicBezTo>
                    <a:pt x="3" y="24"/>
                    <a:pt x="3" y="27"/>
                    <a:pt x="4" y="29"/>
                  </a:cubicBezTo>
                  <a:close/>
                </a:path>
              </a:pathLst>
            </a:custGeom>
            <a:solidFill>
              <a:srgbClr val="4971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003" name="Freeform 535"/>
            <p:cNvSpPr>
              <a:spLocks noChangeArrowheads="1"/>
            </p:cNvSpPr>
            <p:nvPr/>
          </p:nvSpPr>
          <p:spPr bwMode="auto">
            <a:xfrm>
              <a:off x="4163628" y="3246651"/>
              <a:ext cx="225476" cy="229153"/>
            </a:xfrm>
            <a:custGeom>
              <a:avLst/>
              <a:gdLst>
                <a:gd name="T0" fmla="*/ 168002 w 51"/>
                <a:gd name="T1" fmla="*/ 229153 h 52"/>
                <a:gd name="T2" fmla="*/ 154738 w 51"/>
                <a:gd name="T3" fmla="*/ 229153 h 52"/>
                <a:gd name="T4" fmla="*/ 150317 w 51"/>
                <a:gd name="T5" fmla="*/ 224746 h 52"/>
                <a:gd name="T6" fmla="*/ 132633 w 51"/>
                <a:gd name="T7" fmla="*/ 215933 h 52"/>
                <a:gd name="T8" fmla="*/ 53053 w 51"/>
                <a:gd name="T9" fmla="*/ 215933 h 52"/>
                <a:gd name="T10" fmla="*/ 35369 w 51"/>
                <a:gd name="T11" fmla="*/ 207119 h 52"/>
                <a:gd name="T12" fmla="*/ 4421 w 51"/>
                <a:gd name="T13" fmla="*/ 110170 h 52"/>
                <a:gd name="T14" fmla="*/ 17684 w 51"/>
                <a:gd name="T15" fmla="*/ 88136 h 52"/>
                <a:gd name="T16" fmla="*/ 88422 w 51"/>
                <a:gd name="T17" fmla="*/ 88136 h 52"/>
                <a:gd name="T18" fmla="*/ 84001 w 51"/>
                <a:gd name="T19" fmla="*/ 66102 h 52"/>
                <a:gd name="T20" fmla="*/ 70738 w 51"/>
                <a:gd name="T21" fmla="*/ 30848 h 52"/>
                <a:gd name="T22" fmla="*/ 79580 w 51"/>
                <a:gd name="T23" fmla="*/ 13220 h 52"/>
                <a:gd name="T24" fmla="*/ 106106 w 51"/>
                <a:gd name="T25" fmla="*/ 13220 h 52"/>
                <a:gd name="T26" fmla="*/ 123791 w 51"/>
                <a:gd name="T27" fmla="*/ 57288 h 52"/>
                <a:gd name="T28" fmla="*/ 168002 w 51"/>
                <a:gd name="T29" fmla="*/ 110170 h 52"/>
                <a:gd name="T30" fmla="*/ 176844 w 51"/>
                <a:gd name="T31" fmla="*/ 118983 h 52"/>
                <a:gd name="T32" fmla="*/ 221055 w 51"/>
                <a:gd name="T33" fmla="*/ 163051 h 52"/>
                <a:gd name="T34" fmla="*/ 221055 w 51"/>
                <a:gd name="T35" fmla="*/ 176272 h 52"/>
                <a:gd name="T36" fmla="*/ 168002 w 51"/>
                <a:gd name="T37" fmla="*/ 229153 h 5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1" h="52">
                  <a:moveTo>
                    <a:pt x="38" y="52"/>
                  </a:moveTo>
                  <a:cubicBezTo>
                    <a:pt x="37" y="52"/>
                    <a:pt x="36" y="52"/>
                    <a:pt x="35" y="52"/>
                  </a:cubicBezTo>
                  <a:cubicBezTo>
                    <a:pt x="34" y="51"/>
                    <a:pt x="34" y="51"/>
                    <a:pt x="34" y="51"/>
                  </a:cubicBezTo>
                  <a:cubicBezTo>
                    <a:pt x="33" y="50"/>
                    <a:pt x="31" y="49"/>
                    <a:pt x="30" y="49"/>
                  </a:cubicBezTo>
                  <a:cubicBezTo>
                    <a:pt x="12" y="49"/>
                    <a:pt x="12" y="49"/>
                    <a:pt x="12" y="49"/>
                  </a:cubicBezTo>
                  <a:cubicBezTo>
                    <a:pt x="10" y="49"/>
                    <a:pt x="9" y="48"/>
                    <a:pt x="8" y="47"/>
                  </a:cubicBezTo>
                  <a:cubicBezTo>
                    <a:pt x="1" y="25"/>
                    <a:pt x="1" y="25"/>
                    <a:pt x="1" y="25"/>
                  </a:cubicBezTo>
                  <a:cubicBezTo>
                    <a:pt x="0" y="22"/>
                    <a:pt x="1" y="20"/>
                    <a:pt x="4" y="20"/>
                  </a:cubicBezTo>
                  <a:cubicBezTo>
                    <a:pt x="20" y="20"/>
                    <a:pt x="20" y="20"/>
                    <a:pt x="20" y="20"/>
                  </a:cubicBezTo>
                  <a:cubicBezTo>
                    <a:pt x="20" y="18"/>
                    <a:pt x="20" y="16"/>
                    <a:pt x="19" y="15"/>
                  </a:cubicBezTo>
                  <a:cubicBezTo>
                    <a:pt x="18" y="14"/>
                    <a:pt x="16" y="11"/>
                    <a:pt x="16" y="7"/>
                  </a:cubicBezTo>
                  <a:cubicBezTo>
                    <a:pt x="16" y="6"/>
                    <a:pt x="17" y="4"/>
                    <a:pt x="18" y="3"/>
                  </a:cubicBezTo>
                  <a:cubicBezTo>
                    <a:pt x="20" y="0"/>
                    <a:pt x="24" y="0"/>
                    <a:pt x="24" y="3"/>
                  </a:cubicBezTo>
                  <a:cubicBezTo>
                    <a:pt x="24" y="6"/>
                    <a:pt x="22" y="10"/>
                    <a:pt x="28" y="13"/>
                  </a:cubicBezTo>
                  <a:cubicBezTo>
                    <a:pt x="34" y="17"/>
                    <a:pt x="38" y="25"/>
                    <a:pt x="38" y="25"/>
                  </a:cubicBezTo>
                  <a:cubicBezTo>
                    <a:pt x="38" y="25"/>
                    <a:pt x="39" y="26"/>
                    <a:pt x="40" y="27"/>
                  </a:cubicBezTo>
                  <a:cubicBezTo>
                    <a:pt x="50" y="37"/>
                    <a:pt x="50" y="37"/>
                    <a:pt x="50" y="37"/>
                  </a:cubicBezTo>
                  <a:cubicBezTo>
                    <a:pt x="51" y="38"/>
                    <a:pt x="51" y="39"/>
                    <a:pt x="50" y="40"/>
                  </a:cubicBezTo>
                  <a:lnTo>
                    <a:pt x="38" y="52"/>
                  </a:lnTo>
                  <a:close/>
                </a:path>
              </a:pathLst>
            </a:custGeom>
            <a:solidFill>
              <a:srgbClr val="4971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004" name="Freeform 536"/>
            <p:cNvSpPr>
              <a:spLocks noChangeArrowheads="1"/>
            </p:cNvSpPr>
            <p:nvPr/>
          </p:nvSpPr>
          <p:spPr bwMode="auto">
            <a:xfrm>
              <a:off x="4335185" y="3428013"/>
              <a:ext cx="71074" cy="69849"/>
            </a:xfrm>
            <a:custGeom>
              <a:avLst/>
              <a:gdLst>
                <a:gd name="T0" fmla="*/ 57594 w 58"/>
                <a:gd name="T1" fmla="*/ 0 h 57"/>
                <a:gd name="T2" fmla="*/ 0 w 58"/>
                <a:gd name="T3" fmla="*/ 56369 h 57"/>
                <a:gd name="T4" fmla="*/ 13480 w 58"/>
                <a:gd name="T5" fmla="*/ 69849 h 57"/>
                <a:gd name="T6" fmla="*/ 71074 w 58"/>
                <a:gd name="T7" fmla="*/ 12254 h 57"/>
                <a:gd name="T8" fmla="*/ 57594 w 58"/>
                <a:gd name="T9" fmla="*/ 0 h 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 h="57">
                  <a:moveTo>
                    <a:pt x="47" y="0"/>
                  </a:moveTo>
                  <a:lnTo>
                    <a:pt x="0" y="46"/>
                  </a:lnTo>
                  <a:lnTo>
                    <a:pt x="11" y="57"/>
                  </a:lnTo>
                  <a:lnTo>
                    <a:pt x="58" y="10"/>
                  </a:lnTo>
                  <a:lnTo>
                    <a:pt x="47" y="0"/>
                  </a:lnTo>
                  <a:close/>
                </a:path>
              </a:pathLst>
            </a:custGeom>
            <a:solidFill>
              <a:srgbClr val="4971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005" name="Oval 558"/>
            <p:cNvSpPr>
              <a:spLocks noChangeArrowheads="1"/>
            </p:cNvSpPr>
            <p:nvPr/>
          </p:nvSpPr>
          <p:spPr bwMode="auto">
            <a:xfrm>
              <a:off x="6017680" y="2646196"/>
              <a:ext cx="35537" cy="34312"/>
            </a:xfrm>
            <a:prstGeom prst="ellipse">
              <a:avLst/>
            </a:pr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endParaRPr lang="en-US" altLang="en-US">
                <a:latin typeface="微软雅黑" panose="020B0503020204020204" pitchFamily="34" charset="-122"/>
                <a:ea typeface="微软雅黑" panose="020B0503020204020204" pitchFamily="34" charset="-122"/>
              </a:endParaRPr>
            </a:p>
          </p:txBody>
        </p:sp>
        <p:sp>
          <p:nvSpPr>
            <p:cNvPr id="39006" name="Freeform 603"/>
            <p:cNvSpPr>
              <a:spLocks noEditPoints="1" noChangeArrowheads="1"/>
            </p:cNvSpPr>
            <p:nvPr/>
          </p:nvSpPr>
          <p:spPr bwMode="auto">
            <a:xfrm>
              <a:off x="3634247" y="1364412"/>
              <a:ext cx="74750" cy="75976"/>
            </a:xfrm>
            <a:custGeom>
              <a:avLst/>
              <a:gdLst>
                <a:gd name="T0" fmla="*/ 39574 w 17"/>
                <a:gd name="T1" fmla="*/ 75976 h 17"/>
                <a:gd name="T2" fmla="*/ 74750 w 17"/>
                <a:gd name="T3" fmla="*/ 40223 h 17"/>
                <a:gd name="T4" fmla="*/ 39574 w 17"/>
                <a:gd name="T5" fmla="*/ 0 h 17"/>
                <a:gd name="T6" fmla="*/ 39574 w 17"/>
                <a:gd name="T7" fmla="*/ 13408 h 17"/>
                <a:gd name="T8" fmla="*/ 61559 w 17"/>
                <a:gd name="T9" fmla="*/ 40223 h 17"/>
                <a:gd name="T10" fmla="*/ 39574 w 17"/>
                <a:gd name="T11" fmla="*/ 62568 h 17"/>
                <a:gd name="T12" fmla="*/ 39574 w 17"/>
                <a:gd name="T13" fmla="*/ 75976 h 17"/>
                <a:gd name="T14" fmla="*/ 39574 w 17"/>
                <a:gd name="T15" fmla="*/ 0 h 17"/>
                <a:gd name="T16" fmla="*/ 0 w 17"/>
                <a:gd name="T17" fmla="*/ 40223 h 17"/>
                <a:gd name="T18" fmla="*/ 39574 w 17"/>
                <a:gd name="T19" fmla="*/ 75976 h 17"/>
                <a:gd name="T20" fmla="*/ 39574 w 17"/>
                <a:gd name="T21" fmla="*/ 75976 h 17"/>
                <a:gd name="T22" fmla="*/ 39574 w 17"/>
                <a:gd name="T23" fmla="*/ 62568 h 17"/>
                <a:gd name="T24" fmla="*/ 39574 w 17"/>
                <a:gd name="T25" fmla="*/ 62568 h 17"/>
                <a:gd name="T26" fmla="*/ 39574 w 17"/>
                <a:gd name="T27" fmla="*/ 62568 h 17"/>
                <a:gd name="T28" fmla="*/ 13191 w 17"/>
                <a:gd name="T29" fmla="*/ 40223 h 17"/>
                <a:gd name="T30" fmla="*/ 39574 w 17"/>
                <a:gd name="T31" fmla="*/ 13408 h 17"/>
                <a:gd name="T32" fmla="*/ 39574 w 17"/>
                <a:gd name="T33" fmla="*/ 13408 h 17"/>
                <a:gd name="T34" fmla="*/ 39574 w 17"/>
                <a:gd name="T35" fmla="*/ 0 h 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 h="17">
                  <a:moveTo>
                    <a:pt x="9" y="17"/>
                  </a:moveTo>
                  <a:cubicBezTo>
                    <a:pt x="13" y="17"/>
                    <a:pt x="17" y="13"/>
                    <a:pt x="17" y="9"/>
                  </a:cubicBezTo>
                  <a:cubicBezTo>
                    <a:pt x="17" y="4"/>
                    <a:pt x="13" y="0"/>
                    <a:pt x="9" y="0"/>
                  </a:cubicBezTo>
                  <a:cubicBezTo>
                    <a:pt x="9" y="3"/>
                    <a:pt x="9" y="3"/>
                    <a:pt x="9" y="3"/>
                  </a:cubicBezTo>
                  <a:cubicBezTo>
                    <a:pt x="12" y="3"/>
                    <a:pt x="14" y="5"/>
                    <a:pt x="14" y="9"/>
                  </a:cubicBezTo>
                  <a:cubicBezTo>
                    <a:pt x="14" y="12"/>
                    <a:pt x="12" y="14"/>
                    <a:pt x="9" y="14"/>
                  </a:cubicBezTo>
                  <a:lnTo>
                    <a:pt x="9" y="17"/>
                  </a:lnTo>
                  <a:close/>
                  <a:moveTo>
                    <a:pt x="9" y="0"/>
                  </a:moveTo>
                  <a:cubicBezTo>
                    <a:pt x="4" y="0"/>
                    <a:pt x="0" y="4"/>
                    <a:pt x="0" y="9"/>
                  </a:cubicBezTo>
                  <a:cubicBezTo>
                    <a:pt x="0" y="13"/>
                    <a:pt x="4" y="17"/>
                    <a:pt x="9" y="17"/>
                  </a:cubicBezTo>
                  <a:cubicBezTo>
                    <a:pt x="9" y="17"/>
                    <a:pt x="9" y="17"/>
                    <a:pt x="9" y="17"/>
                  </a:cubicBezTo>
                  <a:cubicBezTo>
                    <a:pt x="9" y="14"/>
                    <a:pt x="9" y="14"/>
                    <a:pt x="9" y="14"/>
                  </a:cubicBezTo>
                  <a:cubicBezTo>
                    <a:pt x="9" y="14"/>
                    <a:pt x="9" y="14"/>
                    <a:pt x="9" y="14"/>
                  </a:cubicBezTo>
                  <a:cubicBezTo>
                    <a:pt x="9" y="14"/>
                    <a:pt x="9" y="14"/>
                    <a:pt x="9" y="14"/>
                  </a:cubicBezTo>
                  <a:cubicBezTo>
                    <a:pt x="5" y="14"/>
                    <a:pt x="3" y="12"/>
                    <a:pt x="3" y="9"/>
                  </a:cubicBezTo>
                  <a:cubicBezTo>
                    <a:pt x="3" y="5"/>
                    <a:pt x="5" y="3"/>
                    <a:pt x="9" y="3"/>
                  </a:cubicBezTo>
                  <a:cubicBezTo>
                    <a:pt x="9" y="3"/>
                    <a:pt x="9" y="3"/>
                    <a:pt x="9" y="3"/>
                  </a:cubicBezTo>
                  <a:cubicBezTo>
                    <a:pt x="9" y="0"/>
                    <a:pt x="9" y="0"/>
                    <a:pt x="9" y="0"/>
                  </a:cubicBezTo>
                  <a:close/>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007" name="Freeform 671"/>
            <p:cNvSpPr>
              <a:spLocks noChangeArrowheads="1"/>
            </p:cNvSpPr>
            <p:nvPr/>
          </p:nvSpPr>
          <p:spPr bwMode="auto">
            <a:xfrm>
              <a:off x="3588901" y="3533387"/>
              <a:ext cx="18381" cy="44115"/>
            </a:xfrm>
            <a:custGeom>
              <a:avLst/>
              <a:gdLst>
                <a:gd name="T0" fmla="*/ 4595 w 4"/>
                <a:gd name="T1" fmla="*/ 35292 h 10"/>
                <a:gd name="T2" fmla="*/ 18381 w 4"/>
                <a:gd name="T3" fmla="*/ 13235 h 10"/>
                <a:gd name="T4" fmla="*/ 4595 w 4"/>
                <a:gd name="T5" fmla="*/ 0 h 10"/>
                <a:gd name="T6" fmla="*/ 4595 w 4"/>
                <a:gd name="T7" fmla="*/ 35292 h 10"/>
                <a:gd name="T8" fmla="*/ 4595 w 4"/>
                <a:gd name="T9" fmla="*/ 35292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10">
                  <a:moveTo>
                    <a:pt x="1" y="8"/>
                  </a:moveTo>
                  <a:cubicBezTo>
                    <a:pt x="2" y="6"/>
                    <a:pt x="3" y="5"/>
                    <a:pt x="4" y="3"/>
                  </a:cubicBezTo>
                  <a:cubicBezTo>
                    <a:pt x="3" y="2"/>
                    <a:pt x="2" y="1"/>
                    <a:pt x="1" y="0"/>
                  </a:cubicBezTo>
                  <a:cubicBezTo>
                    <a:pt x="1" y="8"/>
                    <a:pt x="1" y="8"/>
                    <a:pt x="1" y="8"/>
                  </a:cubicBezTo>
                  <a:cubicBezTo>
                    <a:pt x="1" y="10"/>
                    <a:pt x="0" y="10"/>
                    <a:pt x="1" y="8"/>
                  </a:cubicBezTo>
                  <a:close/>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8930" name="Group 36"/>
          <p:cNvGrpSpPr>
            <a:grpSpLocks/>
          </p:cNvGrpSpPr>
          <p:nvPr/>
        </p:nvGrpSpPr>
        <p:grpSpPr bwMode="auto">
          <a:xfrm>
            <a:off x="13000038" y="2911475"/>
            <a:ext cx="9920287" cy="9859963"/>
            <a:chOff x="2569358" y="623032"/>
            <a:chExt cx="4000972" cy="3975239"/>
          </a:xfrm>
        </p:grpSpPr>
        <p:sp>
          <p:nvSpPr>
            <p:cNvPr id="38940" name="Freeform 564"/>
            <p:cNvSpPr>
              <a:spLocks noChangeArrowheads="1"/>
            </p:cNvSpPr>
            <p:nvPr/>
          </p:nvSpPr>
          <p:spPr bwMode="auto">
            <a:xfrm>
              <a:off x="6256624" y="2084949"/>
              <a:ext cx="225476" cy="145824"/>
            </a:xfrm>
            <a:custGeom>
              <a:avLst/>
              <a:gdLst>
                <a:gd name="T0" fmla="*/ 0 w 51"/>
                <a:gd name="T1" fmla="*/ 4419 h 33"/>
                <a:gd name="T2" fmla="*/ 75159 w 51"/>
                <a:gd name="T3" fmla="*/ 66284 h 33"/>
                <a:gd name="T4" fmla="*/ 97264 w 51"/>
                <a:gd name="T5" fmla="*/ 66284 h 33"/>
                <a:gd name="T6" fmla="*/ 97264 w 51"/>
                <a:gd name="T7" fmla="*/ 114892 h 33"/>
                <a:gd name="T8" fmla="*/ 70738 w 51"/>
                <a:gd name="T9" fmla="*/ 114892 h 33"/>
                <a:gd name="T10" fmla="*/ 70738 w 51"/>
                <a:gd name="T11" fmla="*/ 145824 h 33"/>
                <a:gd name="T12" fmla="*/ 159160 w 51"/>
                <a:gd name="T13" fmla="*/ 145824 h 33"/>
                <a:gd name="T14" fmla="*/ 159160 w 51"/>
                <a:gd name="T15" fmla="*/ 114892 h 33"/>
                <a:gd name="T16" fmla="*/ 128212 w 51"/>
                <a:gd name="T17" fmla="*/ 114892 h 33"/>
                <a:gd name="T18" fmla="*/ 128212 w 51"/>
                <a:gd name="T19" fmla="*/ 66284 h 33"/>
                <a:gd name="T20" fmla="*/ 154738 w 51"/>
                <a:gd name="T21" fmla="*/ 66284 h 33"/>
                <a:gd name="T22" fmla="*/ 225476 w 51"/>
                <a:gd name="T23" fmla="*/ 4419 h 33"/>
                <a:gd name="T24" fmla="*/ 198949 w 51"/>
                <a:gd name="T25" fmla="*/ 0 h 33"/>
                <a:gd name="T26" fmla="*/ 154738 w 51"/>
                <a:gd name="T27" fmla="*/ 39770 h 33"/>
                <a:gd name="T28" fmla="*/ 75159 w 51"/>
                <a:gd name="T29" fmla="*/ 39770 h 33"/>
                <a:gd name="T30" fmla="*/ 30948 w 51"/>
                <a:gd name="T31" fmla="*/ 0 h 33"/>
                <a:gd name="T32" fmla="*/ 0 w 51"/>
                <a:gd name="T33" fmla="*/ 4419 h 3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1" h="33">
                  <a:moveTo>
                    <a:pt x="0" y="1"/>
                  </a:moveTo>
                  <a:cubicBezTo>
                    <a:pt x="2" y="9"/>
                    <a:pt x="9" y="15"/>
                    <a:pt x="17" y="15"/>
                  </a:cubicBezTo>
                  <a:cubicBezTo>
                    <a:pt x="22" y="15"/>
                    <a:pt x="22" y="15"/>
                    <a:pt x="22" y="15"/>
                  </a:cubicBezTo>
                  <a:cubicBezTo>
                    <a:pt x="22" y="26"/>
                    <a:pt x="22" y="26"/>
                    <a:pt x="22" y="26"/>
                  </a:cubicBezTo>
                  <a:cubicBezTo>
                    <a:pt x="16" y="26"/>
                    <a:pt x="16" y="26"/>
                    <a:pt x="16" y="26"/>
                  </a:cubicBezTo>
                  <a:cubicBezTo>
                    <a:pt x="16" y="33"/>
                    <a:pt x="16" y="33"/>
                    <a:pt x="16" y="33"/>
                  </a:cubicBezTo>
                  <a:cubicBezTo>
                    <a:pt x="36" y="33"/>
                    <a:pt x="36" y="33"/>
                    <a:pt x="36" y="33"/>
                  </a:cubicBezTo>
                  <a:cubicBezTo>
                    <a:pt x="36" y="26"/>
                    <a:pt x="36" y="26"/>
                    <a:pt x="36" y="26"/>
                  </a:cubicBezTo>
                  <a:cubicBezTo>
                    <a:pt x="29" y="26"/>
                    <a:pt x="29" y="26"/>
                    <a:pt x="29" y="26"/>
                  </a:cubicBezTo>
                  <a:cubicBezTo>
                    <a:pt x="29" y="15"/>
                    <a:pt x="29" y="15"/>
                    <a:pt x="29" y="15"/>
                  </a:cubicBezTo>
                  <a:cubicBezTo>
                    <a:pt x="35" y="15"/>
                    <a:pt x="35" y="15"/>
                    <a:pt x="35" y="15"/>
                  </a:cubicBezTo>
                  <a:cubicBezTo>
                    <a:pt x="43" y="15"/>
                    <a:pt x="50" y="8"/>
                    <a:pt x="51" y="1"/>
                  </a:cubicBezTo>
                  <a:cubicBezTo>
                    <a:pt x="45" y="0"/>
                    <a:pt x="45" y="0"/>
                    <a:pt x="45" y="0"/>
                  </a:cubicBezTo>
                  <a:cubicBezTo>
                    <a:pt x="44" y="4"/>
                    <a:pt x="39" y="9"/>
                    <a:pt x="35" y="9"/>
                  </a:cubicBezTo>
                  <a:cubicBezTo>
                    <a:pt x="17" y="9"/>
                    <a:pt x="17" y="9"/>
                    <a:pt x="17" y="9"/>
                  </a:cubicBezTo>
                  <a:cubicBezTo>
                    <a:pt x="13" y="9"/>
                    <a:pt x="8" y="5"/>
                    <a:pt x="7" y="0"/>
                  </a:cubicBezTo>
                  <a:lnTo>
                    <a:pt x="0" y="1"/>
                  </a:lnTo>
                  <a:close/>
                </a:path>
              </a:pathLst>
            </a:custGeom>
            <a:solidFill>
              <a:srgbClr val="E2E2E2">
                <a:alpha val="3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41" name="Freeform 680"/>
            <p:cNvSpPr>
              <a:spLocks noChangeArrowheads="1"/>
            </p:cNvSpPr>
            <p:nvPr/>
          </p:nvSpPr>
          <p:spPr bwMode="auto">
            <a:xfrm>
              <a:off x="6151239" y="1925646"/>
              <a:ext cx="100484" cy="110287"/>
            </a:xfrm>
            <a:custGeom>
              <a:avLst/>
              <a:gdLst>
                <a:gd name="T0" fmla="*/ 83009 w 23"/>
                <a:gd name="T1" fmla="*/ 74995 h 25"/>
                <a:gd name="T2" fmla="*/ 87377 w 23"/>
                <a:gd name="T3" fmla="*/ 70584 h 25"/>
                <a:gd name="T4" fmla="*/ 96115 w 23"/>
                <a:gd name="T5" fmla="*/ 70584 h 25"/>
                <a:gd name="T6" fmla="*/ 100484 w 23"/>
                <a:gd name="T7" fmla="*/ 57349 h 25"/>
                <a:gd name="T8" fmla="*/ 96115 w 23"/>
                <a:gd name="T9" fmla="*/ 30880 h 25"/>
                <a:gd name="T10" fmla="*/ 74271 w 23"/>
                <a:gd name="T11" fmla="*/ 52938 h 25"/>
                <a:gd name="T12" fmla="*/ 65533 w 23"/>
                <a:gd name="T13" fmla="*/ 61761 h 25"/>
                <a:gd name="T14" fmla="*/ 65533 w 23"/>
                <a:gd name="T15" fmla="*/ 52938 h 25"/>
                <a:gd name="T16" fmla="*/ 74271 w 23"/>
                <a:gd name="T17" fmla="*/ 35292 h 25"/>
                <a:gd name="T18" fmla="*/ 65533 w 23"/>
                <a:gd name="T19" fmla="*/ 22057 h 25"/>
                <a:gd name="T20" fmla="*/ 48058 w 23"/>
                <a:gd name="T21" fmla="*/ 0 h 25"/>
                <a:gd name="T22" fmla="*/ 48058 w 23"/>
                <a:gd name="T23" fmla="*/ 0 h 25"/>
                <a:gd name="T24" fmla="*/ 48058 w 23"/>
                <a:gd name="T25" fmla="*/ 0 h 25"/>
                <a:gd name="T26" fmla="*/ 48058 w 23"/>
                <a:gd name="T27" fmla="*/ 0 h 25"/>
                <a:gd name="T28" fmla="*/ 48058 w 23"/>
                <a:gd name="T29" fmla="*/ 0 h 25"/>
                <a:gd name="T30" fmla="*/ 30582 w 23"/>
                <a:gd name="T31" fmla="*/ 22057 h 25"/>
                <a:gd name="T32" fmla="*/ 21844 w 23"/>
                <a:gd name="T33" fmla="*/ 35292 h 25"/>
                <a:gd name="T34" fmla="*/ 30582 w 23"/>
                <a:gd name="T35" fmla="*/ 52938 h 25"/>
                <a:gd name="T36" fmla="*/ 30582 w 23"/>
                <a:gd name="T37" fmla="*/ 61761 h 25"/>
                <a:gd name="T38" fmla="*/ 21844 w 23"/>
                <a:gd name="T39" fmla="*/ 52938 h 25"/>
                <a:gd name="T40" fmla="*/ 0 w 23"/>
                <a:gd name="T41" fmla="*/ 30880 h 25"/>
                <a:gd name="T42" fmla="*/ 0 w 23"/>
                <a:gd name="T43" fmla="*/ 57349 h 25"/>
                <a:gd name="T44" fmla="*/ 0 w 23"/>
                <a:gd name="T45" fmla="*/ 70584 h 25"/>
                <a:gd name="T46" fmla="*/ 8738 w 23"/>
                <a:gd name="T47" fmla="*/ 70584 h 25"/>
                <a:gd name="T48" fmla="*/ 17475 w 23"/>
                <a:gd name="T49" fmla="*/ 74995 h 25"/>
                <a:gd name="T50" fmla="*/ 13107 w 23"/>
                <a:gd name="T51" fmla="*/ 79407 h 25"/>
                <a:gd name="T52" fmla="*/ 0 w 23"/>
                <a:gd name="T53" fmla="*/ 74995 h 25"/>
                <a:gd name="T54" fmla="*/ 21844 w 23"/>
                <a:gd name="T55" fmla="*/ 105876 h 25"/>
                <a:gd name="T56" fmla="*/ 30582 w 23"/>
                <a:gd name="T57" fmla="*/ 105876 h 25"/>
                <a:gd name="T58" fmla="*/ 43689 w 23"/>
                <a:gd name="T59" fmla="*/ 97053 h 25"/>
                <a:gd name="T60" fmla="*/ 48058 w 23"/>
                <a:gd name="T61" fmla="*/ 97053 h 25"/>
                <a:gd name="T62" fmla="*/ 48058 w 23"/>
                <a:gd name="T63" fmla="*/ 92641 h 25"/>
                <a:gd name="T64" fmla="*/ 48058 w 23"/>
                <a:gd name="T65" fmla="*/ 48526 h 25"/>
                <a:gd name="T66" fmla="*/ 52426 w 23"/>
                <a:gd name="T67" fmla="*/ 92641 h 25"/>
                <a:gd name="T68" fmla="*/ 52426 w 23"/>
                <a:gd name="T69" fmla="*/ 97053 h 25"/>
                <a:gd name="T70" fmla="*/ 52426 w 23"/>
                <a:gd name="T71" fmla="*/ 97053 h 25"/>
                <a:gd name="T72" fmla="*/ 65533 w 23"/>
                <a:gd name="T73" fmla="*/ 105876 h 25"/>
                <a:gd name="T74" fmla="*/ 74271 w 23"/>
                <a:gd name="T75" fmla="*/ 105876 h 25"/>
                <a:gd name="T76" fmla="*/ 100484 w 23"/>
                <a:gd name="T77" fmla="*/ 74995 h 25"/>
                <a:gd name="T78" fmla="*/ 83009 w 23"/>
                <a:gd name="T79" fmla="*/ 79407 h 25"/>
                <a:gd name="T80" fmla="*/ 83009 w 23"/>
                <a:gd name="T81" fmla="*/ 74995 h 2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 h="25">
                  <a:moveTo>
                    <a:pt x="19" y="17"/>
                  </a:moveTo>
                  <a:cubicBezTo>
                    <a:pt x="19" y="17"/>
                    <a:pt x="20" y="17"/>
                    <a:pt x="20" y="16"/>
                  </a:cubicBezTo>
                  <a:cubicBezTo>
                    <a:pt x="21" y="16"/>
                    <a:pt x="22" y="16"/>
                    <a:pt x="22" y="16"/>
                  </a:cubicBezTo>
                  <a:cubicBezTo>
                    <a:pt x="23" y="15"/>
                    <a:pt x="23" y="14"/>
                    <a:pt x="23" y="13"/>
                  </a:cubicBezTo>
                  <a:cubicBezTo>
                    <a:pt x="22" y="11"/>
                    <a:pt x="22" y="9"/>
                    <a:pt x="22" y="7"/>
                  </a:cubicBezTo>
                  <a:cubicBezTo>
                    <a:pt x="20" y="9"/>
                    <a:pt x="17" y="9"/>
                    <a:pt x="17" y="12"/>
                  </a:cubicBezTo>
                  <a:cubicBezTo>
                    <a:pt x="17" y="12"/>
                    <a:pt x="16" y="14"/>
                    <a:pt x="15" y="14"/>
                  </a:cubicBezTo>
                  <a:cubicBezTo>
                    <a:pt x="14" y="13"/>
                    <a:pt x="15" y="12"/>
                    <a:pt x="15" y="12"/>
                  </a:cubicBezTo>
                  <a:cubicBezTo>
                    <a:pt x="16" y="11"/>
                    <a:pt x="17" y="10"/>
                    <a:pt x="17" y="8"/>
                  </a:cubicBezTo>
                  <a:cubicBezTo>
                    <a:pt x="17" y="7"/>
                    <a:pt x="16" y="6"/>
                    <a:pt x="15" y="5"/>
                  </a:cubicBezTo>
                  <a:cubicBezTo>
                    <a:pt x="14" y="3"/>
                    <a:pt x="12" y="2"/>
                    <a:pt x="11" y="0"/>
                  </a:cubicBezTo>
                  <a:cubicBezTo>
                    <a:pt x="11" y="0"/>
                    <a:pt x="11" y="0"/>
                    <a:pt x="11" y="0"/>
                  </a:cubicBezTo>
                  <a:cubicBezTo>
                    <a:pt x="11" y="0"/>
                    <a:pt x="11" y="0"/>
                    <a:pt x="11" y="0"/>
                  </a:cubicBezTo>
                  <a:cubicBezTo>
                    <a:pt x="11" y="0"/>
                    <a:pt x="11" y="0"/>
                    <a:pt x="11" y="0"/>
                  </a:cubicBezTo>
                  <a:cubicBezTo>
                    <a:pt x="11" y="0"/>
                    <a:pt x="11" y="0"/>
                    <a:pt x="11" y="0"/>
                  </a:cubicBezTo>
                  <a:cubicBezTo>
                    <a:pt x="10" y="2"/>
                    <a:pt x="8" y="3"/>
                    <a:pt x="7" y="5"/>
                  </a:cubicBezTo>
                  <a:cubicBezTo>
                    <a:pt x="6" y="6"/>
                    <a:pt x="5" y="7"/>
                    <a:pt x="5" y="8"/>
                  </a:cubicBezTo>
                  <a:cubicBezTo>
                    <a:pt x="5" y="10"/>
                    <a:pt x="6" y="11"/>
                    <a:pt x="7" y="12"/>
                  </a:cubicBezTo>
                  <a:cubicBezTo>
                    <a:pt x="7" y="12"/>
                    <a:pt x="8" y="13"/>
                    <a:pt x="7" y="14"/>
                  </a:cubicBezTo>
                  <a:cubicBezTo>
                    <a:pt x="6" y="14"/>
                    <a:pt x="6" y="12"/>
                    <a:pt x="5" y="12"/>
                  </a:cubicBezTo>
                  <a:cubicBezTo>
                    <a:pt x="5" y="9"/>
                    <a:pt x="2" y="9"/>
                    <a:pt x="0" y="7"/>
                  </a:cubicBezTo>
                  <a:cubicBezTo>
                    <a:pt x="0" y="9"/>
                    <a:pt x="0" y="11"/>
                    <a:pt x="0" y="13"/>
                  </a:cubicBezTo>
                  <a:cubicBezTo>
                    <a:pt x="0" y="14"/>
                    <a:pt x="0" y="15"/>
                    <a:pt x="0" y="16"/>
                  </a:cubicBezTo>
                  <a:cubicBezTo>
                    <a:pt x="1" y="16"/>
                    <a:pt x="1" y="16"/>
                    <a:pt x="2" y="16"/>
                  </a:cubicBezTo>
                  <a:cubicBezTo>
                    <a:pt x="2" y="17"/>
                    <a:pt x="3" y="17"/>
                    <a:pt x="4" y="17"/>
                  </a:cubicBezTo>
                  <a:cubicBezTo>
                    <a:pt x="4" y="18"/>
                    <a:pt x="4" y="18"/>
                    <a:pt x="3" y="18"/>
                  </a:cubicBezTo>
                  <a:cubicBezTo>
                    <a:pt x="2" y="18"/>
                    <a:pt x="1" y="17"/>
                    <a:pt x="0" y="17"/>
                  </a:cubicBezTo>
                  <a:cubicBezTo>
                    <a:pt x="0" y="20"/>
                    <a:pt x="2" y="23"/>
                    <a:pt x="5" y="24"/>
                  </a:cubicBezTo>
                  <a:cubicBezTo>
                    <a:pt x="6" y="25"/>
                    <a:pt x="6" y="25"/>
                    <a:pt x="7" y="24"/>
                  </a:cubicBezTo>
                  <a:cubicBezTo>
                    <a:pt x="8" y="23"/>
                    <a:pt x="9" y="23"/>
                    <a:pt x="10" y="22"/>
                  </a:cubicBezTo>
                  <a:cubicBezTo>
                    <a:pt x="10" y="22"/>
                    <a:pt x="10" y="23"/>
                    <a:pt x="11" y="22"/>
                  </a:cubicBezTo>
                  <a:cubicBezTo>
                    <a:pt x="11" y="22"/>
                    <a:pt x="11" y="21"/>
                    <a:pt x="11" y="21"/>
                  </a:cubicBezTo>
                  <a:cubicBezTo>
                    <a:pt x="11" y="17"/>
                    <a:pt x="11" y="15"/>
                    <a:pt x="11" y="11"/>
                  </a:cubicBezTo>
                  <a:cubicBezTo>
                    <a:pt x="11" y="15"/>
                    <a:pt x="12" y="17"/>
                    <a:pt x="12" y="21"/>
                  </a:cubicBezTo>
                  <a:cubicBezTo>
                    <a:pt x="12" y="21"/>
                    <a:pt x="12" y="22"/>
                    <a:pt x="12" y="22"/>
                  </a:cubicBezTo>
                  <a:cubicBezTo>
                    <a:pt x="12" y="23"/>
                    <a:pt x="12" y="22"/>
                    <a:pt x="12" y="22"/>
                  </a:cubicBezTo>
                  <a:cubicBezTo>
                    <a:pt x="13" y="23"/>
                    <a:pt x="14" y="23"/>
                    <a:pt x="15" y="24"/>
                  </a:cubicBezTo>
                  <a:cubicBezTo>
                    <a:pt x="16" y="25"/>
                    <a:pt x="16" y="25"/>
                    <a:pt x="17" y="24"/>
                  </a:cubicBezTo>
                  <a:cubicBezTo>
                    <a:pt x="20" y="23"/>
                    <a:pt x="22" y="20"/>
                    <a:pt x="23" y="17"/>
                  </a:cubicBezTo>
                  <a:cubicBezTo>
                    <a:pt x="21" y="17"/>
                    <a:pt x="20" y="18"/>
                    <a:pt x="19" y="18"/>
                  </a:cubicBezTo>
                  <a:cubicBezTo>
                    <a:pt x="18" y="18"/>
                    <a:pt x="18" y="18"/>
                    <a:pt x="19" y="17"/>
                  </a:cubicBezTo>
                  <a:close/>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44" name="Group 143"/>
            <p:cNvGrpSpPr/>
            <p:nvPr/>
          </p:nvGrpSpPr>
          <p:grpSpPr>
            <a:xfrm>
              <a:off x="2569358" y="623032"/>
              <a:ext cx="4000972" cy="3975239"/>
              <a:chOff x="2569356" y="623033"/>
              <a:chExt cx="4000968" cy="3975246"/>
            </a:xfrm>
            <a:solidFill>
              <a:schemeClr val="bg1">
                <a:lumMod val="95000"/>
              </a:schemeClr>
            </a:solidFill>
          </p:grpSpPr>
          <p:sp>
            <p:nvSpPr>
              <p:cNvPr id="145" name="Freeform 542"/>
              <p:cNvSpPr/>
              <p:nvPr/>
            </p:nvSpPr>
            <p:spPr bwMode="auto">
              <a:xfrm>
                <a:off x="6256617" y="2680505"/>
                <a:ext cx="300226" cy="301453"/>
              </a:xfrm>
              <a:custGeom>
                <a:avLst/>
                <a:gdLst>
                  <a:gd name="T0" fmla="*/ 67 w 68"/>
                  <a:gd name="T1" fmla="*/ 26 h 68"/>
                  <a:gd name="T2" fmla="*/ 53 w 68"/>
                  <a:gd name="T3" fmla="*/ 32 h 68"/>
                  <a:gd name="T4" fmla="*/ 48 w 68"/>
                  <a:gd name="T5" fmla="*/ 32 h 68"/>
                  <a:gd name="T6" fmla="*/ 45 w 68"/>
                  <a:gd name="T7" fmla="*/ 25 h 68"/>
                  <a:gd name="T8" fmla="*/ 49 w 68"/>
                  <a:gd name="T9" fmla="*/ 21 h 68"/>
                  <a:gd name="T10" fmla="*/ 63 w 68"/>
                  <a:gd name="T11" fmla="*/ 16 h 68"/>
                  <a:gd name="T12" fmla="*/ 56 w 68"/>
                  <a:gd name="T13" fmla="*/ 8 h 68"/>
                  <a:gd name="T14" fmla="*/ 48 w 68"/>
                  <a:gd name="T15" fmla="*/ 5 h 68"/>
                  <a:gd name="T16" fmla="*/ 46 w 68"/>
                  <a:gd name="T17" fmla="*/ 16 h 68"/>
                  <a:gd name="T18" fmla="*/ 40 w 68"/>
                  <a:gd name="T19" fmla="*/ 25 h 68"/>
                  <a:gd name="T20" fmla="*/ 40 w 68"/>
                  <a:gd name="T21" fmla="*/ 15 h 68"/>
                  <a:gd name="T22" fmla="*/ 36 w 68"/>
                  <a:gd name="T23" fmla="*/ 12 h 68"/>
                  <a:gd name="T24" fmla="*/ 36 w 68"/>
                  <a:gd name="T25" fmla="*/ 7 h 68"/>
                  <a:gd name="T26" fmla="*/ 32 w 68"/>
                  <a:gd name="T27" fmla="*/ 7 h 68"/>
                  <a:gd name="T28" fmla="*/ 32 w 68"/>
                  <a:gd name="T29" fmla="*/ 12 h 68"/>
                  <a:gd name="T30" fmla="*/ 27 w 68"/>
                  <a:gd name="T31" fmla="*/ 15 h 68"/>
                  <a:gd name="T32" fmla="*/ 28 w 68"/>
                  <a:gd name="T33" fmla="*/ 25 h 68"/>
                  <a:gd name="T34" fmla="*/ 21 w 68"/>
                  <a:gd name="T35" fmla="*/ 16 h 68"/>
                  <a:gd name="T36" fmla="*/ 20 w 68"/>
                  <a:gd name="T37" fmla="*/ 5 h 68"/>
                  <a:gd name="T38" fmla="*/ 11 w 68"/>
                  <a:gd name="T39" fmla="*/ 8 h 68"/>
                  <a:gd name="T40" fmla="*/ 5 w 68"/>
                  <a:gd name="T41" fmla="*/ 16 h 68"/>
                  <a:gd name="T42" fmla="*/ 19 w 68"/>
                  <a:gd name="T43" fmla="*/ 21 h 68"/>
                  <a:gd name="T44" fmla="*/ 22 w 68"/>
                  <a:gd name="T45" fmla="*/ 25 h 68"/>
                  <a:gd name="T46" fmla="*/ 20 w 68"/>
                  <a:gd name="T47" fmla="*/ 32 h 68"/>
                  <a:gd name="T48" fmla="*/ 14 w 68"/>
                  <a:gd name="T49" fmla="*/ 32 h 68"/>
                  <a:gd name="T50" fmla="*/ 1 w 68"/>
                  <a:gd name="T51" fmla="*/ 26 h 68"/>
                  <a:gd name="T52" fmla="*/ 0 w 68"/>
                  <a:gd name="T53" fmla="*/ 36 h 68"/>
                  <a:gd name="T54" fmla="*/ 3 w 68"/>
                  <a:gd name="T55" fmla="*/ 44 h 68"/>
                  <a:gd name="T56" fmla="*/ 12 w 68"/>
                  <a:gd name="T57" fmla="*/ 38 h 68"/>
                  <a:gd name="T58" fmla="*/ 23 w 68"/>
                  <a:gd name="T59" fmla="*/ 36 h 68"/>
                  <a:gd name="T60" fmla="*/ 16 w 68"/>
                  <a:gd name="T61" fmla="*/ 42 h 68"/>
                  <a:gd name="T62" fmla="*/ 17 w 68"/>
                  <a:gd name="T63" fmla="*/ 48 h 68"/>
                  <a:gd name="T64" fmla="*/ 13 w 68"/>
                  <a:gd name="T65" fmla="*/ 52 h 68"/>
                  <a:gd name="T66" fmla="*/ 16 w 68"/>
                  <a:gd name="T67" fmla="*/ 54 h 68"/>
                  <a:gd name="T68" fmla="*/ 20 w 68"/>
                  <a:gd name="T69" fmla="*/ 50 h 68"/>
                  <a:gd name="T70" fmla="*/ 25 w 68"/>
                  <a:gd name="T71" fmla="*/ 52 h 68"/>
                  <a:gd name="T72" fmla="*/ 32 w 68"/>
                  <a:gd name="T73" fmla="*/ 44 h 68"/>
                  <a:gd name="T74" fmla="*/ 30 w 68"/>
                  <a:gd name="T75" fmla="*/ 55 h 68"/>
                  <a:gd name="T76" fmla="*/ 23 w 68"/>
                  <a:gd name="T77" fmla="*/ 64 h 68"/>
                  <a:gd name="T78" fmla="*/ 32 w 68"/>
                  <a:gd name="T79" fmla="*/ 68 h 68"/>
                  <a:gd name="T80" fmla="*/ 42 w 68"/>
                  <a:gd name="T81" fmla="*/ 67 h 68"/>
                  <a:gd name="T82" fmla="*/ 36 w 68"/>
                  <a:gd name="T83" fmla="*/ 53 h 68"/>
                  <a:gd name="T84" fmla="*/ 36 w 68"/>
                  <a:gd name="T85" fmla="*/ 48 h 68"/>
                  <a:gd name="T86" fmla="*/ 42 w 68"/>
                  <a:gd name="T87" fmla="*/ 45 h 68"/>
                  <a:gd name="T88" fmla="*/ 46 w 68"/>
                  <a:gd name="T89" fmla="*/ 49 h 68"/>
                  <a:gd name="T90" fmla="*/ 52 w 68"/>
                  <a:gd name="T91" fmla="*/ 63 h 68"/>
                  <a:gd name="T92" fmla="*/ 59 w 68"/>
                  <a:gd name="T93" fmla="*/ 56 h 68"/>
                  <a:gd name="T94" fmla="*/ 63 w 68"/>
                  <a:gd name="T95" fmla="*/ 48 h 68"/>
                  <a:gd name="T96" fmla="*/ 52 w 68"/>
                  <a:gd name="T97" fmla="*/ 46 h 68"/>
                  <a:gd name="T98" fmla="*/ 42 w 68"/>
                  <a:gd name="T99" fmla="*/ 40 h 68"/>
                  <a:gd name="T100" fmla="*/ 53 w 68"/>
                  <a:gd name="T101" fmla="*/ 40 h 68"/>
                  <a:gd name="T102" fmla="*/ 55 w 68"/>
                  <a:gd name="T103" fmla="*/ 36 h 68"/>
                  <a:gd name="T104" fmla="*/ 61 w 68"/>
                  <a:gd name="T105" fmla="*/ 3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 h="68">
                    <a:moveTo>
                      <a:pt x="68" y="32"/>
                    </a:moveTo>
                    <a:cubicBezTo>
                      <a:pt x="61" y="32"/>
                      <a:pt x="61" y="32"/>
                      <a:pt x="61" y="32"/>
                    </a:cubicBezTo>
                    <a:cubicBezTo>
                      <a:pt x="67" y="26"/>
                      <a:pt x="67" y="26"/>
                      <a:pt x="67" y="26"/>
                    </a:cubicBezTo>
                    <a:cubicBezTo>
                      <a:pt x="64" y="23"/>
                      <a:pt x="64" y="23"/>
                      <a:pt x="64" y="23"/>
                    </a:cubicBezTo>
                    <a:cubicBezTo>
                      <a:pt x="55" y="32"/>
                      <a:pt x="55" y="32"/>
                      <a:pt x="55" y="32"/>
                    </a:cubicBezTo>
                    <a:cubicBezTo>
                      <a:pt x="53" y="32"/>
                      <a:pt x="53" y="32"/>
                      <a:pt x="53" y="32"/>
                    </a:cubicBezTo>
                    <a:cubicBezTo>
                      <a:pt x="55" y="30"/>
                      <a:pt x="55" y="30"/>
                      <a:pt x="55" y="30"/>
                    </a:cubicBezTo>
                    <a:cubicBezTo>
                      <a:pt x="53" y="27"/>
                      <a:pt x="53" y="27"/>
                      <a:pt x="53" y="27"/>
                    </a:cubicBezTo>
                    <a:cubicBezTo>
                      <a:pt x="48" y="32"/>
                      <a:pt x="48" y="32"/>
                      <a:pt x="48" y="32"/>
                    </a:cubicBezTo>
                    <a:cubicBezTo>
                      <a:pt x="44" y="32"/>
                      <a:pt x="44" y="32"/>
                      <a:pt x="44" y="32"/>
                    </a:cubicBezTo>
                    <a:cubicBezTo>
                      <a:pt x="44" y="30"/>
                      <a:pt x="43" y="29"/>
                      <a:pt x="42" y="28"/>
                    </a:cubicBezTo>
                    <a:cubicBezTo>
                      <a:pt x="45" y="25"/>
                      <a:pt x="45" y="25"/>
                      <a:pt x="45" y="25"/>
                    </a:cubicBezTo>
                    <a:cubicBezTo>
                      <a:pt x="52" y="25"/>
                      <a:pt x="52" y="25"/>
                      <a:pt x="52" y="25"/>
                    </a:cubicBezTo>
                    <a:cubicBezTo>
                      <a:pt x="52" y="21"/>
                      <a:pt x="52" y="21"/>
                      <a:pt x="52" y="21"/>
                    </a:cubicBezTo>
                    <a:cubicBezTo>
                      <a:pt x="49" y="21"/>
                      <a:pt x="49" y="21"/>
                      <a:pt x="49" y="21"/>
                    </a:cubicBezTo>
                    <a:cubicBezTo>
                      <a:pt x="50" y="20"/>
                      <a:pt x="50" y="20"/>
                      <a:pt x="50" y="20"/>
                    </a:cubicBezTo>
                    <a:cubicBezTo>
                      <a:pt x="63" y="20"/>
                      <a:pt x="63" y="20"/>
                      <a:pt x="63" y="20"/>
                    </a:cubicBezTo>
                    <a:cubicBezTo>
                      <a:pt x="63" y="16"/>
                      <a:pt x="63" y="16"/>
                      <a:pt x="63" y="16"/>
                    </a:cubicBezTo>
                    <a:cubicBezTo>
                      <a:pt x="54" y="16"/>
                      <a:pt x="54" y="16"/>
                      <a:pt x="54" y="16"/>
                    </a:cubicBezTo>
                    <a:cubicBezTo>
                      <a:pt x="59" y="11"/>
                      <a:pt x="59" y="11"/>
                      <a:pt x="59" y="11"/>
                    </a:cubicBezTo>
                    <a:cubicBezTo>
                      <a:pt x="56" y="8"/>
                      <a:pt x="56" y="8"/>
                      <a:pt x="56" y="8"/>
                    </a:cubicBezTo>
                    <a:cubicBezTo>
                      <a:pt x="52" y="13"/>
                      <a:pt x="52" y="13"/>
                      <a:pt x="52" y="13"/>
                    </a:cubicBezTo>
                    <a:cubicBezTo>
                      <a:pt x="52" y="5"/>
                      <a:pt x="52" y="5"/>
                      <a:pt x="52" y="5"/>
                    </a:cubicBezTo>
                    <a:cubicBezTo>
                      <a:pt x="48" y="5"/>
                      <a:pt x="48" y="5"/>
                      <a:pt x="48" y="5"/>
                    </a:cubicBezTo>
                    <a:cubicBezTo>
                      <a:pt x="48" y="17"/>
                      <a:pt x="48" y="17"/>
                      <a:pt x="48" y="17"/>
                    </a:cubicBezTo>
                    <a:cubicBezTo>
                      <a:pt x="46" y="19"/>
                      <a:pt x="46" y="19"/>
                      <a:pt x="46" y="19"/>
                    </a:cubicBezTo>
                    <a:cubicBezTo>
                      <a:pt x="46" y="16"/>
                      <a:pt x="46" y="16"/>
                      <a:pt x="46" y="16"/>
                    </a:cubicBezTo>
                    <a:cubicBezTo>
                      <a:pt x="42" y="16"/>
                      <a:pt x="42" y="16"/>
                      <a:pt x="42" y="16"/>
                    </a:cubicBezTo>
                    <a:cubicBezTo>
                      <a:pt x="42" y="22"/>
                      <a:pt x="42" y="22"/>
                      <a:pt x="42" y="22"/>
                    </a:cubicBezTo>
                    <a:cubicBezTo>
                      <a:pt x="40" y="25"/>
                      <a:pt x="40" y="25"/>
                      <a:pt x="40" y="25"/>
                    </a:cubicBezTo>
                    <a:cubicBezTo>
                      <a:pt x="38" y="24"/>
                      <a:pt x="37" y="24"/>
                      <a:pt x="36" y="23"/>
                    </a:cubicBezTo>
                    <a:cubicBezTo>
                      <a:pt x="36" y="20"/>
                      <a:pt x="36" y="20"/>
                      <a:pt x="36" y="20"/>
                    </a:cubicBezTo>
                    <a:cubicBezTo>
                      <a:pt x="40" y="15"/>
                      <a:pt x="40" y="15"/>
                      <a:pt x="40" y="15"/>
                    </a:cubicBezTo>
                    <a:cubicBezTo>
                      <a:pt x="38" y="12"/>
                      <a:pt x="38" y="12"/>
                      <a:pt x="38" y="12"/>
                    </a:cubicBezTo>
                    <a:cubicBezTo>
                      <a:pt x="36" y="14"/>
                      <a:pt x="36" y="14"/>
                      <a:pt x="36" y="14"/>
                    </a:cubicBezTo>
                    <a:cubicBezTo>
                      <a:pt x="36" y="12"/>
                      <a:pt x="36" y="12"/>
                      <a:pt x="36" y="12"/>
                    </a:cubicBezTo>
                    <a:cubicBezTo>
                      <a:pt x="44" y="3"/>
                      <a:pt x="44" y="3"/>
                      <a:pt x="44" y="3"/>
                    </a:cubicBezTo>
                    <a:cubicBezTo>
                      <a:pt x="42" y="1"/>
                      <a:pt x="42" y="1"/>
                      <a:pt x="42" y="1"/>
                    </a:cubicBezTo>
                    <a:cubicBezTo>
                      <a:pt x="36" y="7"/>
                      <a:pt x="36" y="7"/>
                      <a:pt x="36" y="7"/>
                    </a:cubicBezTo>
                    <a:cubicBezTo>
                      <a:pt x="36" y="0"/>
                      <a:pt x="36" y="0"/>
                      <a:pt x="36" y="0"/>
                    </a:cubicBezTo>
                    <a:cubicBezTo>
                      <a:pt x="32" y="0"/>
                      <a:pt x="32" y="0"/>
                      <a:pt x="32" y="0"/>
                    </a:cubicBezTo>
                    <a:cubicBezTo>
                      <a:pt x="32" y="7"/>
                      <a:pt x="32" y="7"/>
                      <a:pt x="32" y="7"/>
                    </a:cubicBezTo>
                    <a:cubicBezTo>
                      <a:pt x="26" y="1"/>
                      <a:pt x="26" y="1"/>
                      <a:pt x="26" y="1"/>
                    </a:cubicBezTo>
                    <a:cubicBezTo>
                      <a:pt x="23" y="3"/>
                      <a:pt x="23" y="3"/>
                      <a:pt x="23" y="3"/>
                    </a:cubicBezTo>
                    <a:cubicBezTo>
                      <a:pt x="32" y="12"/>
                      <a:pt x="32" y="12"/>
                      <a:pt x="32" y="12"/>
                    </a:cubicBezTo>
                    <a:cubicBezTo>
                      <a:pt x="32" y="14"/>
                      <a:pt x="32" y="14"/>
                      <a:pt x="32" y="14"/>
                    </a:cubicBezTo>
                    <a:cubicBezTo>
                      <a:pt x="30" y="12"/>
                      <a:pt x="30" y="12"/>
                      <a:pt x="30" y="12"/>
                    </a:cubicBezTo>
                    <a:cubicBezTo>
                      <a:pt x="27" y="15"/>
                      <a:pt x="27" y="15"/>
                      <a:pt x="27" y="15"/>
                    </a:cubicBezTo>
                    <a:cubicBezTo>
                      <a:pt x="32" y="20"/>
                      <a:pt x="32" y="20"/>
                      <a:pt x="32" y="20"/>
                    </a:cubicBezTo>
                    <a:cubicBezTo>
                      <a:pt x="32" y="23"/>
                      <a:pt x="32" y="23"/>
                      <a:pt x="32" y="23"/>
                    </a:cubicBezTo>
                    <a:cubicBezTo>
                      <a:pt x="30" y="24"/>
                      <a:pt x="29" y="24"/>
                      <a:pt x="28" y="25"/>
                    </a:cubicBezTo>
                    <a:cubicBezTo>
                      <a:pt x="25" y="22"/>
                      <a:pt x="25" y="22"/>
                      <a:pt x="25" y="22"/>
                    </a:cubicBezTo>
                    <a:cubicBezTo>
                      <a:pt x="25" y="16"/>
                      <a:pt x="25" y="16"/>
                      <a:pt x="25" y="16"/>
                    </a:cubicBezTo>
                    <a:cubicBezTo>
                      <a:pt x="21" y="16"/>
                      <a:pt x="21" y="16"/>
                      <a:pt x="21" y="16"/>
                    </a:cubicBezTo>
                    <a:cubicBezTo>
                      <a:pt x="21" y="19"/>
                      <a:pt x="21" y="19"/>
                      <a:pt x="21" y="19"/>
                    </a:cubicBezTo>
                    <a:cubicBezTo>
                      <a:pt x="20" y="17"/>
                      <a:pt x="20" y="17"/>
                      <a:pt x="20" y="17"/>
                    </a:cubicBezTo>
                    <a:cubicBezTo>
                      <a:pt x="20" y="5"/>
                      <a:pt x="20" y="5"/>
                      <a:pt x="20" y="5"/>
                    </a:cubicBezTo>
                    <a:cubicBezTo>
                      <a:pt x="16" y="5"/>
                      <a:pt x="16" y="5"/>
                      <a:pt x="16" y="5"/>
                    </a:cubicBezTo>
                    <a:cubicBezTo>
                      <a:pt x="16" y="13"/>
                      <a:pt x="16" y="13"/>
                      <a:pt x="16" y="13"/>
                    </a:cubicBezTo>
                    <a:cubicBezTo>
                      <a:pt x="11" y="8"/>
                      <a:pt x="11" y="8"/>
                      <a:pt x="11" y="8"/>
                    </a:cubicBezTo>
                    <a:cubicBezTo>
                      <a:pt x="8" y="11"/>
                      <a:pt x="8" y="11"/>
                      <a:pt x="8" y="11"/>
                    </a:cubicBezTo>
                    <a:cubicBezTo>
                      <a:pt x="13" y="16"/>
                      <a:pt x="13" y="16"/>
                      <a:pt x="13" y="16"/>
                    </a:cubicBezTo>
                    <a:cubicBezTo>
                      <a:pt x="5" y="16"/>
                      <a:pt x="5" y="16"/>
                      <a:pt x="5" y="16"/>
                    </a:cubicBezTo>
                    <a:cubicBezTo>
                      <a:pt x="5" y="20"/>
                      <a:pt x="5" y="20"/>
                      <a:pt x="5" y="20"/>
                    </a:cubicBezTo>
                    <a:cubicBezTo>
                      <a:pt x="17" y="20"/>
                      <a:pt x="17" y="20"/>
                      <a:pt x="17" y="20"/>
                    </a:cubicBezTo>
                    <a:cubicBezTo>
                      <a:pt x="19" y="21"/>
                      <a:pt x="19" y="21"/>
                      <a:pt x="19" y="21"/>
                    </a:cubicBezTo>
                    <a:cubicBezTo>
                      <a:pt x="16" y="21"/>
                      <a:pt x="16" y="21"/>
                      <a:pt x="16" y="21"/>
                    </a:cubicBezTo>
                    <a:cubicBezTo>
                      <a:pt x="16" y="25"/>
                      <a:pt x="16" y="25"/>
                      <a:pt x="16" y="25"/>
                    </a:cubicBezTo>
                    <a:cubicBezTo>
                      <a:pt x="22" y="25"/>
                      <a:pt x="22" y="25"/>
                      <a:pt x="22" y="25"/>
                    </a:cubicBezTo>
                    <a:cubicBezTo>
                      <a:pt x="25" y="28"/>
                      <a:pt x="25" y="28"/>
                      <a:pt x="25" y="28"/>
                    </a:cubicBezTo>
                    <a:cubicBezTo>
                      <a:pt x="24" y="29"/>
                      <a:pt x="24" y="30"/>
                      <a:pt x="23" y="32"/>
                    </a:cubicBezTo>
                    <a:cubicBezTo>
                      <a:pt x="20" y="32"/>
                      <a:pt x="20" y="32"/>
                      <a:pt x="20" y="32"/>
                    </a:cubicBezTo>
                    <a:cubicBezTo>
                      <a:pt x="15" y="27"/>
                      <a:pt x="15" y="27"/>
                      <a:pt x="15" y="27"/>
                    </a:cubicBezTo>
                    <a:cubicBezTo>
                      <a:pt x="12" y="30"/>
                      <a:pt x="12" y="30"/>
                      <a:pt x="12" y="30"/>
                    </a:cubicBezTo>
                    <a:cubicBezTo>
                      <a:pt x="14" y="32"/>
                      <a:pt x="14" y="32"/>
                      <a:pt x="14" y="32"/>
                    </a:cubicBezTo>
                    <a:cubicBezTo>
                      <a:pt x="12" y="32"/>
                      <a:pt x="12" y="32"/>
                      <a:pt x="12" y="32"/>
                    </a:cubicBezTo>
                    <a:cubicBezTo>
                      <a:pt x="3" y="23"/>
                      <a:pt x="3" y="23"/>
                      <a:pt x="3" y="23"/>
                    </a:cubicBezTo>
                    <a:cubicBezTo>
                      <a:pt x="1" y="26"/>
                      <a:pt x="1" y="26"/>
                      <a:pt x="1" y="26"/>
                    </a:cubicBezTo>
                    <a:cubicBezTo>
                      <a:pt x="7" y="32"/>
                      <a:pt x="7" y="32"/>
                      <a:pt x="7" y="32"/>
                    </a:cubicBezTo>
                    <a:cubicBezTo>
                      <a:pt x="0" y="32"/>
                      <a:pt x="0" y="32"/>
                      <a:pt x="0" y="32"/>
                    </a:cubicBezTo>
                    <a:cubicBezTo>
                      <a:pt x="0" y="36"/>
                      <a:pt x="0" y="36"/>
                      <a:pt x="0" y="36"/>
                    </a:cubicBezTo>
                    <a:cubicBezTo>
                      <a:pt x="7" y="36"/>
                      <a:pt x="7" y="36"/>
                      <a:pt x="7" y="36"/>
                    </a:cubicBezTo>
                    <a:cubicBezTo>
                      <a:pt x="1" y="42"/>
                      <a:pt x="1" y="42"/>
                      <a:pt x="1" y="42"/>
                    </a:cubicBezTo>
                    <a:cubicBezTo>
                      <a:pt x="3" y="44"/>
                      <a:pt x="3" y="44"/>
                      <a:pt x="3" y="44"/>
                    </a:cubicBezTo>
                    <a:cubicBezTo>
                      <a:pt x="12" y="36"/>
                      <a:pt x="12" y="36"/>
                      <a:pt x="12" y="36"/>
                    </a:cubicBezTo>
                    <a:cubicBezTo>
                      <a:pt x="14" y="36"/>
                      <a:pt x="14" y="36"/>
                      <a:pt x="14" y="36"/>
                    </a:cubicBezTo>
                    <a:cubicBezTo>
                      <a:pt x="12" y="38"/>
                      <a:pt x="12" y="38"/>
                      <a:pt x="12" y="38"/>
                    </a:cubicBezTo>
                    <a:cubicBezTo>
                      <a:pt x="15" y="40"/>
                      <a:pt x="15" y="40"/>
                      <a:pt x="15" y="40"/>
                    </a:cubicBezTo>
                    <a:cubicBezTo>
                      <a:pt x="20" y="36"/>
                      <a:pt x="20" y="36"/>
                      <a:pt x="20" y="36"/>
                    </a:cubicBezTo>
                    <a:cubicBezTo>
                      <a:pt x="23" y="36"/>
                      <a:pt x="23" y="36"/>
                      <a:pt x="23" y="36"/>
                    </a:cubicBezTo>
                    <a:cubicBezTo>
                      <a:pt x="24" y="37"/>
                      <a:pt x="24" y="38"/>
                      <a:pt x="25" y="40"/>
                    </a:cubicBezTo>
                    <a:cubicBezTo>
                      <a:pt x="22" y="42"/>
                      <a:pt x="22" y="42"/>
                      <a:pt x="22" y="42"/>
                    </a:cubicBezTo>
                    <a:cubicBezTo>
                      <a:pt x="16" y="42"/>
                      <a:pt x="16" y="42"/>
                      <a:pt x="16" y="42"/>
                    </a:cubicBezTo>
                    <a:cubicBezTo>
                      <a:pt x="16" y="46"/>
                      <a:pt x="16" y="46"/>
                      <a:pt x="16" y="46"/>
                    </a:cubicBezTo>
                    <a:cubicBezTo>
                      <a:pt x="19" y="46"/>
                      <a:pt x="19" y="46"/>
                      <a:pt x="19" y="46"/>
                    </a:cubicBezTo>
                    <a:cubicBezTo>
                      <a:pt x="17" y="48"/>
                      <a:pt x="17" y="48"/>
                      <a:pt x="17" y="48"/>
                    </a:cubicBezTo>
                    <a:cubicBezTo>
                      <a:pt x="5" y="48"/>
                      <a:pt x="5" y="48"/>
                      <a:pt x="5" y="48"/>
                    </a:cubicBezTo>
                    <a:cubicBezTo>
                      <a:pt x="5" y="52"/>
                      <a:pt x="5" y="52"/>
                      <a:pt x="5" y="52"/>
                    </a:cubicBezTo>
                    <a:cubicBezTo>
                      <a:pt x="13" y="52"/>
                      <a:pt x="13" y="52"/>
                      <a:pt x="13" y="52"/>
                    </a:cubicBezTo>
                    <a:cubicBezTo>
                      <a:pt x="8" y="56"/>
                      <a:pt x="8" y="56"/>
                      <a:pt x="8" y="56"/>
                    </a:cubicBezTo>
                    <a:cubicBezTo>
                      <a:pt x="11" y="59"/>
                      <a:pt x="11" y="59"/>
                      <a:pt x="11" y="59"/>
                    </a:cubicBezTo>
                    <a:cubicBezTo>
                      <a:pt x="16" y="54"/>
                      <a:pt x="16" y="54"/>
                      <a:pt x="16" y="54"/>
                    </a:cubicBezTo>
                    <a:cubicBezTo>
                      <a:pt x="16" y="63"/>
                      <a:pt x="16" y="63"/>
                      <a:pt x="16" y="63"/>
                    </a:cubicBezTo>
                    <a:cubicBezTo>
                      <a:pt x="20" y="63"/>
                      <a:pt x="20" y="63"/>
                      <a:pt x="20" y="63"/>
                    </a:cubicBezTo>
                    <a:cubicBezTo>
                      <a:pt x="20" y="50"/>
                      <a:pt x="20" y="50"/>
                      <a:pt x="20" y="50"/>
                    </a:cubicBezTo>
                    <a:cubicBezTo>
                      <a:pt x="21" y="49"/>
                      <a:pt x="21" y="49"/>
                      <a:pt x="21" y="49"/>
                    </a:cubicBezTo>
                    <a:cubicBezTo>
                      <a:pt x="21" y="52"/>
                      <a:pt x="21" y="52"/>
                      <a:pt x="21" y="52"/>
                    </a:cubicBezTo>
                    <a:cubicBezTo>
                      <a:pt x="25" y="52"/>
                      <a:pt x="25" y="52"/>
                      <a:pt x="25" y="52"/>
                    </a:cubicBezTo>
                    <a:cubicBezTo>
                      <a:pt x="25" y="45"/>
                      <a:pt x="25" y="45"/>
                      <a:pt x="25" y="45"/>
                    </a:cubicBezTo>
                    <a:cubicBezTo>
                      <a:pt x="28" y="42"/>
                      <a:pt x="28" y="42"/>
                      <a:pt x="28" y="42"/>
                    </a:cubicBezTo>
                    <a:cubicBezTo>
                      <a:pt x="29" y="43"/>
                      <a:pt x="30" y="44"/>
                      <a:pt x="32" y="44"/>
                    </a:cubicBezTo>
                    <a:cubicBezTo>
                      <a:pt x="32" y="48"/>
                      <a:pt x="32" y="48"/>
                      <a:pt x="32" y="48"/>
                    </a:cubicBezTo>
                    <a:cubicBezTo>
                      <a:pt x="27" y="53"/>
                      <a:pt x="27" y="53"/>
                      <a:pt x="27" y="53"/>
                    </a:cubicBezTo>
                    <a:cubicBezTo>
                      <a:pt x="30" y="55"/>
                      <a:pt x="30" y="55"/>
                      <a:pt x="30" y="55"/>
                    </a:cubicBezTo>
                    <a:cubicBezTo>
                      <a:pt x="32" y="53"/>
                      <a:pt x="32" y="53"/>
                      <a:pt x="32" y="53"/>
                    </a:cubicBezTo>
                    <a:cubicBezTo>
                      <a:pt x="32" y="55"/>
                      <a:pt x="32" y="55"/>
                      <a:pt x="32" y="55"/>
                    </a:cubicBezTo>
                    <a:cubicBezTo>
                      <a:pt x="23" y="64"/>
                      <a:pt x="23" y="64"/>
                      <a:pt x="23" y="64"/>
                    </a:cubicBezTo>
                    <a:cubicBezTo>
                      <a:pt x="26" y="67"/>
                      <a:pt x="26" y="67"/>
                      <a:pt x="26" y="67"/>
                    </a:cubicBezTo>
                    <a:cubicBezTo>
                      <a:pt x="32" y="61"/>
                      <a:pt x="32" y="61"/>
                      <a:pt x="32" y="61"/>
                    </a:cubicBezTo>
                    <a:cubicBezTo>
                      <a:pt x="32" y="68"/>
                      <a:pt x="32" y="68"/>
                      <a:pt x="32" y="68"/>
                    </a:cubicBezTo>
                    <a:cubicBezTo>
                      <a:pt x="36" y="68"/>
                      <a:pt x="36" y="68"/>
                      <a:pt x="36" y="68"/>
                    </a:cubicBezTo>
                    <a:cubicBezTo>
                      <a:pt x="36" y="61"/>
                      <a:pt x="36" y="61"/>
                      <a:pt x="36" y="61"/>
                    </a:cubicBezTo>
                    <a:cubicBezTo>
                      <a:pt x="42" y="67"/>
                      <a:pt x="42" y="67"/>
                      <a:pt x="42" y="67"/>
                    </a:cubicBezTo>
                    <a:cubicBezTo>
                      <a:pt x="44" y="64"/>
                      <a:pt x="44" y="64"/>
                      <a:pt x="44" y="64"/>
                    </a:cubicBezTo>
                    <a:cubicBezTo>
                      <a:pt x="36" y="55"/>
                      <a:pt x="36" y="55"/>
                      <a:pt x="36" y="55"/>
                    </a:cubicBezTo>
                    <a:cubicBezTo>
                      <a:pt x="36" y="53"/>
                      <a:pt x="36" y="53"/>
                      <a:pt x="36" y="53"/>
                    </a:cubicBezTo>
                    <a:cubicBezTo>
                      <a:pt x="38" y="55"/>
                      <a:pt x="38" y="55"/>
                      <a:pt x="38" y="55"/>
                    </a:cubicBezTo>
                    <a:cubicBezTo>
                      <a:pt x="40" y="53"/>
                      <a:pt x="40" y="53"/>
                      <a:pt x="40" y="53"/>
                    </a:cubicBezTo>
                    <a:cubicBezTo>
                      <a:pt x="36" y="48"/>
                      <a:pt x="36" y="48"/>
                      <a:pt x="36" y="48"/>
                    </a:cubicBezTo>
                    <a:cubicBezTo>
                      <a:pt x="36" y="44"/>
                      <a:pt x="36" y="44"/>
                      <a:pt x="36" y="44"/>
                    </a:cubicBezTo>
                    <a:cubicBezTo>
                      <a:pt x="37" y="44"/>
                      <a:pt x="38" y="43"/>
                      <a:pt x="40" y="42"/>
                    </a:cubicBezTo>
                    <a:cubicBezTo>
                      <a:pt x="42" y="45"/>
                      <a:pt x="42" y="45"/>
                      <a:pt x="42" y="45"/>
                    </a:cubicBezTo>
                    <a:cubicBezTo>
                      <a:pt x="42" y="52"/>
                      <a:pt x="42" y="52"/>
                      <a:pt x="42" y="52"/>
                    </a:cubicBezTo>
                    <a:cubicBezTo>
                      <a:pt x="46" y="52"/>
                      <a:pt x="46" y="52"/>
                      <a:pt x="46" y="52"/>
                    </a:cubicBezTo>
                    <a:cubicBezTo>
                      <a:pt x="46" y="49"/>
                      <a:pt x="46" y="49"/>
                      <a:pt x="46" y="49"/>
                    </a:cubicBezTo>
                    <a:cubicBezTo>
                      <a:pt x="48" y="50"/>
                      <a:pt x="48" y="50"/>
                      <a:pt x="48" y="50"/>
                    </a:cubicBezTo>
                    <a:cubicBezTo>
                      <a:pt x="48" y="63"/>
                      <a:pt x="48" y="63"/>
                      <a:pt x="48" y="63"/>
                    </a:cubicBezTo>
                    <a:cubicBezTo>
                      <a:pt x="52" y="63"/>
                      <a:pt x="52" y="63"/>
                      <a:pt x="52" y="63"/>
                    </a:cubicBezTo>
                    <a:cubicBezTo>
                      <a:pt x="52" y="54"/>
                      <a:pt x="52" y="54"/>
                      <a:pt x="52" y="54"/>
                    </a:cubicBezTo>
                    <a:cubicBezTo>
                      <a:pt x="56" y="59"/>
                      <a:pt x="56" y="59"/>
                      <a:pt x="56" y="59"/>
                    </a:cubicBezTo>
                    <a:cubicBezTo>
                      <a:pt x="59" y="56"/>
                      <a:pt x="59" y="56"/>
                      <a:pt x="59" y="56"/>
                    </a:cubicBezTo>
                    <a:cubicBezTo>
                      <a:pt x="54" y="52"/>
                      <a:pt x="54" y="52"/>
                      <a:pt x="54" y="52"/>
                    </a:cubicBezTo>
                    <a:cubicBezTo>
                      <a:pt x="63" y="52"/>
                      <a:pt x="63" y="52"/>
                      <a:pt x="63" y="52"/>
                    </a:cubicBezTo>
                    <a:cubicBezTo>
                      <a:pt x="63" y="48"/>
                      <a:pt x="63" y="48"/>
                      <a:pt x="63" y="48"/>
                    </a:cubicBezTo>
                    <a:cubicBezTo>
                      <a:pt x="50" y="48"/>
                      <a:pt x="50" y="48"/>
                      <a:pt x="50" y="48"/>
                    </a:cubicBezTo>
                    <a:cubicBezTo>
                      <a:pt x="49" y="46"/>
                      <a:pt x="49" y="46"/>
                      <a:pt x="49" y="46"/>
                    </a:cubicBezTo>
                    <a:cubicBezTo>
                      <a:pt x="52" y="46"/>
                      <a:pt x="52" y="46"/>
                      <a:pt x="52" y="46"/>
                    </a:cubicBezTo>
                    <a:cubicBezTo>
                      <a:pt x="52" y="42"/>
                      <a:pt x="52" y="42"/>
                      <a:pt x="52" y="42"/>
                    </a:cubicBezTo>
                    <a:cubicBezTo>
                      <a:pt x="45" y="42"/>
                      <a:pt x="45" y="42"/>
                      <a:pt x="45" y="42"/>
                    </a:cubicBezTo>
                    <a:cubicBezTo>
                      <a:pt x="42" y="40"/>
                      <a:pt x="42" y="40"/>
                      <a:pt x="42" y="40"/>
                    </a:cubicBezTo>
                    <a:cubicBezTo>
                      <a:pt x="43" y="38"/>
                      <a:pt x="44" y="37"/>
                      <a:pt x="44" y="36"/>
                    </a:cubicBezTo>
                    <a:cubicBezTo>
                      <a:pt x="48" y="36"/>
                      <a:pt x="48" y="36"/>
                      <a:pt x="48" y="36"/>
                    </a:cubicBezTo>
                    <a:cubicBezTo>
                      <a:pt x="53" y="40"/>
                      <a:pt x="53" y="40"/>
                      <a:pt x="53" y="40"/>
                    </a:cubicBezTo>
                    <a:cubicBezTo>
                      <a:pt x="55" y="38"/>
                      <a:pt x="55" y="38"/>
                      <a:pt x="55" y="38"/>
                    </a:cubicBezTo>
                    <a:cubicBezTo>
                      <a:pt x="53" y="36"/>
                      <a:pt x="53" y="36"/>
                      <a:pt x="53" y="36"/>
                    </a:cubicBezTo>
                    <a:cubicBezTo>
                      <a:pt x="55" y="36"/>
                      <a:pt x="55" y="36"/>
                      <a:pt x="55" y="36"/>
                    </a:cubicBezTo>
                    <a:cubicBezTo>
                      <a:pt x="64" y="44"/>
                      <a:pt x="64" y="44"/>
                      <a:pt x="64" y="44"/>
                    </a:cubicBezTo>
                    <a:cubicBezTo>
                      <a:pt x="67" y="42"/>
                      <a:pt x="67" y="42"/>
                      <a:pt x="67" y="42"/>
                    </a:cubicBezTo>
                    <a:cubicBezTo>
                      <a:pt x="61" y="36"/>
                      <a:pt x="61" y="36"/>
                      <a:pt x="61" y="36"/>
                    </a:cubicBezTo>
                    <a:cubicBezTo>
                      <a:pt x="68" y="36"/>
                      <a:pt x="68" y="36"/>
                      <a:pt x="68" y="36"/>
                    </a:cubicBezTo>
                    <a:lnTo>
                      <a:pt x="68" y="32"/>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46" name="Freeform 550"/>
              <p:cNvSpPr>
                <a:spLocks noEditPoints="1"/>
              </p:cNvSpPr>
              <p:nvPr/>
            </p:nvSpPr>
            <p:spPr bwMode="auto">
              <a:xfrm>
                <a:off x="2582835" y="2159704"/>
                <a:ext cx="344341" cy="401936"/>
              </a:xfrm>
              <a:custGeom>
                <a:avLst/>
                <a:gdLst>
                  <a:gd name="T0" fmla="*/ 73 w 78"/>
                  <a:gd name="T1" fmla="*/ 84 h 91"/>
                  <a:gd name="T2" fmla="*/ 78 w 78"/>
                  <a:gd name="T3" fmla="*/ 16 h 91"/>
                  <a:gd name="T4" fmla="*/ 66 w 78"/>
                  <a:gd name="T5" fmla="*/ 12 h 91"/>
                  <a:gd name="T6" fmla="*/ 77 w 78"/>
                  <a:gd name="T7" fmla="*/ 1 h 91"/>
                  <a:gd name="T8" fmla="*/ 65 w 78"/>
                  <a:gd name="T9" fmla="*/ 7 h 91"/>
                  <a:gd name="T10" fmla="*/ 71 w 78"/>
                  <a:gd name="T11" fmla="*/ 23 h 91"/>
                  <a:gd name="T12" fmla="*/ 65 w 78"/>
                  <a:gd name="T13" fmla="*/ 63 h 91"/>
                  <a:gd name="T14" fmla="*/ 70 w 78"/>
                  <a:gd name="T15" fmla="*/ 74 h 91"/>
                  <a:gd name="T16" fmla="*/ 65 w 78"/>
                  <a:gd name="T17" fmla="*/ 91 h 91"/>
                  <a:gd name="T18" fmla="*/ 65 w 78"/>
                  <a:gd name="T19" fmla="*/ 7 h 91"/>
                  <a:gd name="T20" fmla="*/ 60 w 78"/>
                  <a:gd name="T21" fmla="*/ 8 h 91"/>
                  <a:gd name="T22" fmla="*/ 50 w 78"/>
                  <a:gd name="T23" fmla="*/ 4 h 91"/>
                  <a:gd name="T24" fmla="*/ 53 w 78"/>
                  <a:gd name="T25" fmla="*/ 12 h 91"/>
                  <a:gd name="T26" fmla="*/ 50 w 78"/>
                  <a:gd name="T27" fmla="*/ 16 h 91"/>
                  <a:gd name="T28" fmla="*/ 65 w 78"/>
                  <a:gd name="T29" fmla="*/ 23 h 91"/>
                  <a:gd name="T30" fmla="*/ 50 w 78"/>
                  <a:gd name="T31" fmla="*/ 84 h 91"/>
                  <a:gd name="T32" fmla="*/ 63 w 78"/>
                  <a:gd name="T33" fmla="*/ 91 h 91"/>
                  <a:gd name="T34" fmla="*/ 65 w 78"/>
                  <a:gd name="T35" fmla="*/ 78 h 91"/>
                  <a:gd name="T36" fmla="*/ 61 w 78"/>
                  <a:gd name="T37" fmla="*/ 74 h 91"/>
                  <a:gd name="T38" fmla="*/ 65 w 78"/>
                  <a:gd name="T39" fmla="*/ 69 h 91"/>
                  <a:gd name="T40" fmla="*/ 65 w 78"/>
                  <a:gd name="T41" fmla="*/ 63 h 91"/>
                  <a:gd name="T42" fmla="*/ 50 w 78"/>
                  <a:gd name="T43" fmla="*/ 69 h 91"/>
                  <a:gd name="T44" fmla="*/ 55 w 78"/>
                  <a:gd name="T45" fmla="*/ 74 h 91"/>
                  <a:gd name="T46" fmla="*/ 50 w 78"/>
                  <a:gd name="T47" fmla="*/ 78 h 91"/>
                  <a:gd name="T48" fmla="*/ 50 w 78"/>
                  <a:gd name="T49" fmla="*/ 84 h 91"/>
                  <a:gd name="T50" fmla="*/ 46 w 78"/>
                  <a:gd name="T51" fmla="*/ 0 h 91"/>
                  <a:gd name="T52" fmla="*/ 43 w 78"/>
                  <a:gd name="T53" fmla="*/ 4 h 91"/>
                  <a:gd name="T54" fmla="*/ 50 w 78"/>
                  <a:gd name="T55" fmla="*/ 4 h 91"/>
                  <a:gd name="T56" fmla="*/ 39 w 78"/>
                  <a:gd name="T57" fmla="*/ 16 h 91"/>
                  <a:gd name="T58" fmla="*/ 50 w 78"/>
                  <a:gd name="T59" fmla="*/ 23 h 91"/>
                  <a:gd name="T60" fmla="*/ 39 w 78"/>
                  <a:gd name="T61" fmla="*/ 84 h 91"/>
                  <a:gd name="T62" fmla="*/ 50 w 78"/>
                  <a:gd name="T63" fmla="*/ 78 h 91"/>
                  <a:gd name="T64" fmla="*/ 50 w 78"/>
                  <a:gd name="T65" fmla="*/ 69 h 91"/>
                  <a:gd name="T66" fmla="*/ 39 w 78"/>
                  <a:gd name="T67" fmla="*/ 63 h 91"/>
                  <a:gd name="T68" fmla="*/ 39 w 78"/>
                  <a:gd name="T69" fmla="*/ 16 h 91"/>
                  <a:gd name="T70" fmla="*/ 0 w 78"/>
                  <a:gd name="T71" fmla="*/ 84 h 91"/>
                  <a:gd name="T72" fmla="*/ 6 w 78"/>
                  <a:gd name="T73" fmla="*/ 91 h 91"/>
                  <a:gd name="T74" fmla="*/ 16 w 78"/>
                  <a:gd name="T75" fmla="*/ 84 h 91"/>
                  <a:gd name="T76" fmla="*/ 39 w 78"/>
                  <a:gd name="T77" fmla="*/ 63 h 91"/>
                  <a:gd name="T78" fmla="*/ 7 w 78"/>
                  <a:gd name="T79" fmla="*/ 23 h 91"/>
                  <a:gd name="T80" fmla="*/ 39 w 78"/>
                  <a:gd name="T81" fmla="*/ 2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8" h="91">
                    <a:moveTo>
                      <a:pt x="73" y="91"/>
                    </a:moveTo>
                    <a:cubicBezTo>
                      <a:pt x="73" y="84"/>
                      <a:pt x="73" y="84"/>
                      <a:pt x="73" y="84"/>
                    </a:cubicBezTo>
                    <a:cubicBezTo>
                      <a:pt x="78" y="84"/>
                      <a:pt x="78" y="84"/>
                      <a:pt x="78" y="84"/>
                    </a:cubicBezTo>
                    <a:cubicBezTo>
                      <a:pt x="78" y="16"/>
                      <a:pt x="78" y="16"/>
                      <a:pt x="78" y="16"/>
                    </a:cubicBezTo>
                    <a:cubicBezTo>
                      <a:pt x="67" y="16"/>
                      <a:pt x="67" y="16"/>
                      <a:pt x="67" y="16"/>
                    </a:cubicBezTo>
                    <a:cubicBezTo>
                      <a:pt x="67" y="15"/>
                      <a:pt x="67" y="13"/>
                      <a:pt x="66" y="12"/>
                    </a:cubicBezTo>
                    <a:cubicBezTo>
                      <a:pt x="77" y="4"/>
                      <a:pt x="77" y="4"/>
                      <a:pt x="77" y="4"/>
                    </a:cubicBezTo>
                    <a:cubicBezTo>
                      <a:pt x="78" y="3"/>
                      <a:pt x="78" y="2"/>
                      <a:pt x="77" y="1"/>
                    </a:cubicBezTo>
                    <a:cubicBezTo>
                      <a:pt x="76" y="0"/>
                      <a:pt x="75" y="0"/>
                      <a:pt x="74" y="0"/>
                    </a:cubicBezTo>
                    <a:cubicBezTo>
                      <a:pt x="65" y="7"/>
                      <a:pt x="65" y="7"/>
                      <a:pt x="65" y="7"/>
                    </a:cubicBezTo>
                    <a:cubicBezTo>
                      <a:pt x="65" y="23"/>
                      <a:pt x="65" y="23"/>
                      <a:pt x="65" y="23"/>
                    </a:cubicBezTo>
                    <a:cubicBezTo>
                      <a:pt x="71" y="23"/>
                      <a:pt x="71" y="23"/>
                      <a:pt x="71" y="23"/>
                    </a:cubicBezTo>
                    <a:cubicBezTo>
                      <a:pt x="71" y="63"/>
                      <a:pt x="71" y="63"/>
                      <a:pt x="71" y="63"/>
                    </a:cubicBezTo>
                    <a:cubicBezTo>
                      <a:pt x="65" y="63"/>
                      <a:pt x="65" y="63"/>
                      <a:pt x="65" y="63"/>
                    </a:cubicBezTo>
                    <a:cubicBezTo>
                      <a:pt x="65" y="69"/>
                      <a:pt x="65" y="69"/>
                      <a:pt x="65" y="69"/>
                    </a:cubicBezTo>
                    <a:cubicBezTo>
                      <a:pt x="68" y="69"/>
                      <a:pt x="70" y="71"/>
                      <a:pt x="70" y="74"/>
                    </a:cubicBezTo>
                    <a:cubicBezTo>
                      <a:pt x="70" y="76"/>
                      <a:pt x="68" y="78"/>
                      <a:pt x="65" y="78"/>
                    </a:cubicBezTo>
                    <a:cubicBezTo>
                      <a:pt x="65" y="91"/>
                      <a:pt x="65" y="91"/>
                      <a:pt x="65" y="91"/>
                    </a:cubicBezTo>
                    <a:lnTo>
                      <a:pt x="73" y="91"/>
                    </a:lnTo>
                    <a:close/>
                    <a:moveTo>
                      <a:pt x="65" y="7"/>
                    </a:moveTo>
                    <a:cubicBezTo>
                      <a:pt x="63" y="9"/>
                      <a:pt x="63" y="9"/>
                      <a:pt x="63" y="9"/>
                    </a:cubicBezTo>
                    <a:cubicBezTo>
                      <a:pt x="62" y="9"/>
                      <a:pt x="61" y="8"/>
                      <a:pt x="60" y="8"/>
                    </a:cubicBezTo>
                    <a:cubicBezTo>
                      <a:pt x="59" y="8"/>
                      <a:pt x="58" y="9"/>
                      <a:pt x="57" y="9"/>
                    </a:cubicBezTo>
                    <a:cubicBezTo>
                      <a:pt x="50" y="4"/>
                      <a:pt x="50" y="4"/>
                      <a:pt x="50" y="4"/>
                    </a:cubicBezTo>
                    <a:cubicBezTo>
                      <a:pt x="50" y="10"/>
                      <a:pt x="50" y="10"/>
                      <a:pt x="50" y="10"/>
                    </a:cubicBezTo>
                    <a:cubicBezTo>
                      <a:pt x="53" y="12"/>
                      <a:pt x="53" y="12"/>
                      <a:pt x="53" y="12"/>
                    </a:cubicBezTo>
                    <a:cubicBezTo>
                      <a:pt x="52" y="13"/>
                      <a:pt x="52" y="15"/>
                      <a:pt x="52" y="16"/>
                    </a:cubicBezTo>
                    <a:cubicBezTo>
                      <a:pt x="50" y="16"/>
                      <a:pt x="50" y="16"/>
                      <a:pt x="50" y="16"/>
                    </a:cubicBezTo>
                    <a:cubicBezTo>
                      <a:pt x="50" y="23"/>
                      <a:pt x="50" y="23"/>
                      <a:pt x="50" y="23"/>
                    </a:cubicBezTo>
                    <a:cubicBezTo>
                      <a:pt x="65" y="23"/>
                      <a:pt x="65" y="23"/>
                      <a:pt x="65" y="23"/>
                    </a:cubicBezTo>
                    <a:cubicBezTo>
                      <a:pt x="65" y="7"/>
                      <a:pt x="65" y="7"/>
                      <a:pt x="65" y="7"/>
                    </a:cubicBezTo>
                    <a:close/>
                    <a:moveTo>
                      <a:pt x="50" y="84"/>
                    </a:moveTo>
                    <a:cubicBezTo>
                      <a:pt x="63" y="84"/>
                      <a:pt x="63" y="84"/>
                      <a:pt x="63" y="84"/>
                    </a:cubicBezTo>
                    <a:cubicBezTo>
                      <a:pt x="63" y="91"/>
                      <a:pt x="63" y="91"/>
                      <a:pt x="63" y="91"/>
                    </a:cubicBezTo>
                    <a:cubicBezTo>
                      <a:pt x="65" y="91"/>
                      <a:pt x="65" y="91"/>
                      <a:pt x="65" y="91"/>
                    </a:cubicBezTo>
                    <a:cubicBezTo>
                      <a:pt x="65" y="78"/>
                      <a:pt x="65" y="78"/>
                      <a:pt x="65" y="78"/>
                    </a:cubicBezTo>
                    <a:cubicBezTo>
                      <a:pt x="65" y="78"/>
                      <a:pt x="65" y="78"/>
                      <a:pt x="65" y="78"/>
                    </a:cubicBezTo>
                    <a:cubicBezTo>
                      <a:pt x="63" y="78"/>
                      <a:pt x="61" y="76"/>
                      <a:pt x="61" y="74"/>
                    </a:cubicBezTo>
                    <a:cubicBezTo>
                      <a:pt x="61" y="74"/>
                      <a:pt x="61" y="74"/>
                      <a:pt x="61" y="74"/>
                    </a:cubicBezTo>
                    <a:cubicBezTo>
                      <a:pt x="61" y="71"/>
                      <a:pt x="63" y="69"/>
                      <a:pt x="65" y="69"/>
                    </a:cubicBezTo>
                    <a:cubicBezTo>
                      <a:pt x="65" y="69"/>
                      <a:pt x="65" y="69"/>
                      <a:pt x="65" y="69"/>
                    </a:cubicBezTo>
                    <a:cubicBezTo>
                      <a:pt x="65" y="63"/>
                      <a:pt x="65" y="63"/>
                      <a:pt x="65" y="63"/>
                    </a:cubicBezTo>
                    <a:cubicBezTo>
                      <a:pt x="50" y="63"/>
                      <a:pt x="50" y="63"/>
                      <a:pt x="50" y="63"/>
                    </a:cubicBezTo>
                    <a:cubicBezTo>
                      <a:pt x="50" y="69"/>
                      <a:pt x="50" y="69"/>
                      <a:pt x="50" y="69"/>
                    </a:cubicBezTo>
                    <a:cubicBezTo>
                      <a:pt x="50" y="69"/>
                      <a:pt x="50" y="69"/>
                      <a:pt x="50" y="69"/>
                    </a:cubicBezTo>
                    <a:cubicBezTo>
                      <a:pt x="53" y="69"/>
                      <a:pt x="55" y="71"/>
                      <a:pt x="55" y="74"/>
                    </a:cubicBezTo>
                    <a:cubicBezTo>
                      <a:pt x="55" y="76"/>
                      <a:pt x="53" y="78"/>
                      <a:pt x="50" y="78"/>
                    </a:cubicBezTo>
                    <a:cubicBezTo>
                      <a:pt x="50" y="78"/>
                      <a:pt x="50" y="78"/>
                      <a:pt x="50" y="78"/>
                    </a:cubicBezTo>
                    <a:cubicBezTo>
                      <a:pt x="50" y="78"/>
                      <a:pt x="50" y="78"/>
                      <a:pt x="50" y="78"/>
                    </a:cubicBezTo>
                    <a:lnTo>
                      <a:pt x="50" y="84"/>
                    </a:lnTo>
                    <a:close/>
                    <a:moveTo>
                      <a:pt x="50" y="4"/>
                    </a:moveTo>
                    <a:cubicBezTo>
                      <a:pt x="46" y="0"/>
                      <a:pt x="46" y="0"/>
                      <a:pt x="46" y="0"/>
                    </a:cubicBezTo>
                    <a:cubicBezTo>
                      <a:pt x="45" y="0"/>
                      <a:pt x="43" y="0"/>
                      <a:pt x="42" y="1"/>
                    </a:cubicBezTo>
                    <a:cubicBezTo>
                      <a:pt x="42" y="2"/>
                      <a:pt x="42" y="3"/>
                      <a:pt x="43" y="4"/>
                    </a:cubicBezTo>
                    <a:cubicBezTo>
                      <a:pt x="50" y="10"/>
                      <a:pt x="50" y="10"/>
                      <a:pt x="50" y="10"/>
                    </a:cubicBezTo>
                    <a:cubicBezTo>
                      <a:pt x="50" y="4"/>
                      <a:pt x="50" y="4"/>
                      <a:pt x="50" y="4"/>
                    </a:cubicBezTo>
                    <a:close/>
                    <a:moveTo>
                      <a:pt x="50" y="16"/>
                    </a:moveTo>
                    <a:cubicBezTo>
                      <a:pt x="39" y="16"/>
                      <a:pt x="39" y="16"/>
                      <a:pt x="39" y="16"/>
                    </a:cubicBezTo>
                    <a:cubicBezTo>
                      <a:pt x="39" y="23"/>
                      <a:pt x="39" y="23"/>
                      <a:pt x="39" y="23"/>
                    </a:cubicBezTo>
                    <a:cubicBezTo>
                      <a:pt x="50" y="23"/>
                      <a:pt x="50" y="23"/>
                      <a:pt x="50" y="23"/>
                    </a:cubicBezTo>
                    <a:cubicBezTo>
                      <a:pt x="50" y="16"/>
                      <a:pt x="50" y="16"/>
                      <a:pt x="50" y="16"/>
                    </a:cubicBezTo>
                    <a:close/>
                    <a:moveTo>
                      <a:pt x="39" y="84"/>
                    </a:moveTo>
                    <a:cubicBezTo>
                      <a:pt x="50" y="84"/>
                      <a:pt x="50" y="84"/>
                      <a:pt x="50" y="84"/>
                    </a:cubicBezTo>
                    <a:cubicBezTo>
                      <a:pt x="50" y="78"/>
                      <a:pt x="50" y="78"/>
                      <a:pt x="50" y="78"/>
                    </a:cubicBezTo>
                    <a:cubicBezTo>
                      <a:pt x="48" y="78"/>
                      <a:pt x="46" y="76"/>
                      <a:pt x="46" y="74"/>
                    </a:cubicBezTo>
                    <a:cubicBezTo>
                      <a:pt x="46" y="71"/>
                      <a:pt x="48" y="69"/>
                      <a:pt x="50" y="69"/>
                    </a:cubicBezTo>
                    <a:cubicBezTo>
                      <a:pt x="50" y="63"/>
                      <a:pt x="50" y="63"/>
                      <a:pt x="50" y="63"/>
                    </a:cubicBezTo>
                    <a:cubicBezTo>
                      <a:pt x="39" y="63"/>
                      <a:pt x="39" y="63"/>
                      <a:pt x="39" y="63"/>
                    </a:cubicBezTo>
                    <a:lnTo>
                      <a:pt x="39" y="84"/>
                    </a:lnTo>
                    <a:close/>
                    <a:moveTo>
                      <a:pt x="39" y="16"/>
                    </a:moveTo>
                    <a:cubicBezTo>
                      <a:pt x="0" y="16"/>
                      <a:pt x="0" y="16"/>
                      <a:pt x="0" y="16"/>
                    </a:cubicBezTo>
                    <a:cubicBezTo>
                      <a:pt x="0" y="84"/>
                      <a:pt x="0" y="84"/>
                      <a:pt x="0" y="84"/>
                    </a:cubicBezTo>
                    <a:cubicBezTo>
                      <a:pt x="6" y="84"/>
                      <a:pt x="6" y="84"/>
                      <a:pt x="6" y="84"/>
                    </a:cubicBezTo>
                    <a:cubicBezTo>
                      <a:pt x="6" y="91"/>
                      <a:pt x="6" y="91"/>
                      <a:pt x="6" y="91"/>
                    </a:cubicBezTo>
                    <a:cubicBezTo>
                      <a:pt x="16" y="91"/>
                      <a:pt x="16" y="91"/>
                      <a:pt x="16" y="91"/>
                    </a:cubicBezTo>
                    <a:cubicBezTo>
                      <a:pt x="16" y="84"/>
                      <a:pt x="16" y="84"/>
                      <a:pt x="16" y="84"/>
                    </a:cubicBezTo>
                    <a:cubicBezTo>
                      <a:pt x="39" y="84"/>
                      <a:pt x="39" y="84"/>
                      <a:pt x="39" y="84"/>
                    </a:cubicBezTo>
                    <a:cubicBezTo>
                      <a:pt x="39" y="63"/>
                      <a:pt x="39" y="63"/>
                      <a:pt x="39" y="63"/>
                    </a:cubicBezTo>
                    <a:cubicBezTo>
                      <a:pt x="7" y="63"/>
                      <a:pt x="7" y="63"/>
                      <a:pt x="7" y="63"/>
                    </a:cubicBezTo>
                    <a:cubicBezTo>
                      <a:pt x="7" y="23"/>
                      <a:pt x="7" y="23"/>
                      <a:pt x="7" y="23"/>
                    </a:cubicBezTo>
                    <a:cubicBezTo>
                      <a:pt x="7" y="23"/>
                      <a:pt x="7" y="23"/>
                      <a:pt x="7" y="23"/>
                    </a:cubicBezTo>
                    <a:cubicBezTo>
                      <a:pt x="39" y="23"/>
                      <a:pt x="39" y="23"/>
                      <a:pt x="39" y="23"/>
                    </a:cubicBezTo>
                    <a:lnTo>
                      <a:pt x="39" y="16"/>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47" name="Freeform 551"/>
              <p:cNvSpPr/>
              <p:nvPr/>
            </p:nvSpPr>
            <p:spPr bwMode="auto">
              <a:xfrm>
                <a:off x="6110794" y="1687919"/>
                <a:ext cx="208320" cy="122541"/>
              </a:xfrm>
              <a:custGeom>
                <a:avLst/>
                <a:gdLst>
                  <a:gd name="T0" fmla="*/ 170 w 170"/>
                  <a:gd name="T1" fmla="*/ 0 h 100"/>
                  <a:gd name="T2" fmla="*/ 11 w 170"/>
                  <a:gd name="T3" fmla="*/ 0 h 100"/>
                  <a:gd name="T4" fmla="*/ 11 w 170"/>
                  <a:gd name="T5" fmla="*/ 28 h 100"/>
                  <a:gd name="T6" fmla="*/ 0 w 170"/>
                  <a:gd name="T7" fmla="*/ 28 h 100"/>
                  <a:gd name="T8" fmla="*/ 0 w 170"/>
                  <a:gd name="T9" fmla="*/ 72 h 100"/>
                  <a:gd name="T10" fmla="*/ 11 w 170"/>
                  <a:gd name="T11" fmla="*/ 72 h 100"/>
                  <a:gd name="T12" fmla="*/ 11 w 170"/>
                  <a:gd name="T13" fmla="*/ 100 h 100"/>
                  <a:gd name="T14" fmla="*/ 170 w 170"/>
                  <a:gd name="T15" fmla="*/ 100 h 100"/>
                  <a:gd name="T16" fmla="*/ 170 w 170"/>
                  <a:gd name="T1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 h="100">
                    <a:moveTo>
                      <a:pt x="170" y="0"/>
                    </a:moveTo>
                    <a:lnTo>
                      <a:pt x="11" y="0"/>
                    </a:lnTo>
                    <a:lnTo>
                      <a:pt x="11" y="28"/>
                    </a:lnTo>
                    <a:lnTo>
                      <a:pt x="0" y="28"/>
                    </a:lnTo>
                    <a:lnTo>
                      <a:pt x="0" y="72"/>
                    </a:lnTo>
                    <a:lnTo>
                      <a:pt x="11" y="72"/>
                    </a:lnTo>
                    <a:lnTo>
                      <a:pt x="11" y="100"/>
                    </a:lnTo>
                    <a:lnTo>
                      <a:pt x="170" y="100"/>
                    </a:lnTo>
                    <a:lnTo>
                      <a:pt x="170" y="0"/>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48" name="Oval 553"/>
              <p:cNvSpPr>
                <a:spLocks noChangeArrowheads="1"/>
              </p:cNvSpPr>
              <p:nvPr/>
            </p:nvSpPr>
            <p:spPr bwMode="auto">
              <a:xfrm>
                <a:off x="5983351" y="1709976"/>
                <a:ext cx="66172" cy="66172"/>
              </a:xfrm>
              <a:prstGeom prst="ellipse">
                <a:avLst/>
              </a:pr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49" name="Freeform 554"/>
              <p:cNvSpPr>
                <a:spLocks noEditPoints="1"/>
              </p:cNvSpPr>
              <p:nvPr/>
            </p:nvSpPr>
            <p:spPr bwMode="auto">
              <a:xfrm>
                <a:off x="5925757" y="1660960"/>
                <a:ext cx="176459" cy="330861"/>
              </a:xfrm>
              <a:custGeom>
                <a:avLst/>
                <a:gdLst>
                  <a:gd name="T0" fmla="*/ 20 w 40"/>
                  <a:gd name="T1" fmla="*/ 75 h 75"/>
                  <a:gd name="T2" fmla="*/ 40 w 40"/>
                  <a:gd name="T3" fmla="*/ 75 h 75"/>
                  <a:gd name="T4" fmla="*/ 40 w 40"/>
                  <a:gd name="T5" fmla="*/ 26 h 75"/>
                  <a:gd name="T6" fmla="*/ 40 w 40"/>
                  <a:gd name="T7" fmla="*/ 14 h 75"/>
                  <a:gd name="T8" fmla="*/ 40 w 40"/>
                  <a:gd name="T9" fmla="*/ 0 h 75"/>
                  <a:gd name="T10" fmla="*/ 20 w 40"/>
                  <a:gd name="T11" fmla="*/ 0 h 75"/>
                  <a:gd name="T12" fmla="*/ 20 w 40"/>
                  <a:gd name="T13" fmla="*/ 4 h 75"/>
                  <a:gd name="T14" fmla="*/ 35 w 40"/>
                  <a:gd name="T15" fmla="*/ 19 h 75"/>
                  <a:gd name="T16" fmla="*/ 20 w 40"/>
                  <a:gd name="T17" fmla="*/ 33 h 75"/>
                  <a:gd name="T18" fmla="*/ 20 w 40"/>
                  <a:gd name="T19" fmla="*/ 75 h 75"/>
                  <a:gd name="T20" fmla="*/ 0 w 40"/>
                  <a:gd name="T21" fmla="*/ 75 h 75"/>
                  <a:gd name="T22" fmla="*/ 20 w 40"/>
                  <a:gd name="T23" fmla="*/ 75 h 75"/>
                  <a:gd name="T24" fmla="*/ 20 w 40"/>
                  <a:gd name="T25" fmla="*/ 33 h 75"/>
                  <a:gd name="T26" fmla="*/ 20 w 40"/>
                  <a:gd name="T27" fmla="*/ 33 h 75"/>
                  <a:gd name="T28" fmla="*/ 5 w 40"/>
                  <a:gd name="T29" fmla="*/ 19 h 75"/>
                  <a:gd name="T30" fmla="*/ 20 w 40"/>
                  <a:gd name="T31" fmla="*/ 4 h 75"/>
                  <a:gd name="T32" fmla="*/ 20 w 40"/>
                  <a:gd name="T33" fmla="*/ 4 h 75"/>
                  <a:gd name="T34" fmla="*/ 20 w 40"/>
                  <a:gd name="T35" fmla="*/ 4 h 75"/>
                  <a:gd name="T36" fmla="*/ 20 w 40"/>
                  <a:gd name="T37" fmla="*/ 0 h 75"/>
                  <a:gd name="T38" fmla="*/ 0 w 40"/>
                  <a:gd name="T39" fmla="*/ 0 h 75"/>
                  <a:gd name="T40" fmla="*/ 0 w 40"/>
                  <a:gd name="T4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75">
                    <a:moveTo>
                      <a:pt x="20" y="75"/>
                    </a:moveTo>
                    <a:cubicBezTo>
                      <a:pt x="40" y="75"/>
                      <a:pt x="40" y="75"/>
                      <a:pt x="40" y="75"/>
                    </a:cubicBezTo>
                    <a:cubicBezTo>
                      <a:pt x="40" y="26"/>
                      <a:pt x="40" y="26"/>
                      <a:pt x="40" y="26"/>
                    </a:cubicBezTo>
                    <a:cubicBezTo>
                      <a:pt x="40" y="14"/>
                      <a:pt x="40" y="14"/>
                      <a:pt x="40" y="14"/>
                    </a:cubicBezTo>
                    <a:cubicBezTo>
                      <a:pt x="40" y="0"/>
                      <a:pt x="40" y="0"/>
                      <a:pt x="40" y="0"/>
                    </a:cubicBezTo>
                    <a:cubicBezTo>
                      <a:pt x="20" y="0"/>
                      <a:pt x="20" y="0"/>
                      <a:pt x="20" y="0"/>
                    </a:cubicBezTo>
                    <a:cubicBezTo>
                      <a:pt x="20" y="4"/>
                      <a:pt x="20" y="4"/>
                      <a:pt x="20" y="4"/>
                    </a:cubicBezTo>
                    <a:cubicBezTo>
                      <a:pt x="28" y="4"/>
                      <a:pt x="35" y="10"/>
                      <a:pt x="35" y="19"/>
                    </a:cubicBezTo>
                    <a:cubicBezTo>
                      <a:pt x="35" y="27"/>
                      <a:pt x="28" y="33"/>
                      <a:pt x="20" y="33"/>
                    </a:cubicBezTo>
                    <a:lnTo>
                      <a:pt x="20" y="75"/>
                    </a:lnTo>
                    <a:close/>
                    <a:moveTo>
                      <a:pt x="0" y="75"/>
                    </a:moveTo>
                    <a:cubicBezTo>
                      <a:pt x="20" y="75"/>
                      <a:pt x="20" y="75"/>
                      <a:pt x="20" y="75"/>
                    </a:cubicBezTo>
                    <a:cubicBezTo>
                      <a:pt x="20" y="33"/>
                      <a:pt x="20" y="33"/>
                      <a:pt x="20" y="33"/>
                    </a:cubicBezTo>
                    <a:cubicBezTo>
                      <a:pt x="20" y="33"/>
                      <a:pt x="20" y="33"/>
                      <a:pt x="20" y="33"/>
                    </a:cubicBezTo>
                    <a:cubicBezTo>
                      <a:pt x="12" y="33"/>
                      <a:pt x="5" y="27"/>
                      <a:pt x="5" y="19"/>
                    </a:cubicBezTo>
                    <a:cubicBezTo>
                      <a:pt x="5" y="10"/>
                      <a:pt x="12" y="4"/>
                      <a:pt x="20" y="4"/>
                    </a:cubicBezTo>
                    <a:cubicBezTo>
                      <a:pt x="20" y="4"/>
                      <a:pt x="20" y="4"/>
                      <a:pt x="20" y="4"/>
                    </a:cubicBezTo>
                    <a:cubicBezTo>
                      <a:pt x="20" y="4"/>
                      <a:pt x="20" y="4"/>
                      <a:pt x="20" y="4"/>
                    </a:cubicBezTo>
                    <a:cubicBezTo>
                      <a:pt x="20" y="0"/>
                      <a:pt x="20" y="0"/>
                      <a:pt x="20" y="0"/>
                    </a:cubicBezTo>
                    <a:cubicBezTo>
                      <a:pt x="0" y="0"/>
                      <a:pt x="0" y="0"/>
                      <a:pt x="0" y="0"/>
                    </a:cubicBezTo>
                    <a:lnTo>
                      <a:pt x="0" y="75"/>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50" name="Freeform 556"/>
              <p:cNvSpPr>
                <a:spLocks noEditPoints="1"/>
              </p:cNvSpPr>
              <p:nvPr/>
            </p:nvSpPr>
            <p:spPr bwMode="auto">
              <a:xfrm>
                <a:off x="5360842" y="4169385"/>
                <a:ext cx="202193" cy="203419"/>
              </a:xfrm>
              <a:custGeom>
                <a:avLst/>
                <a:gdLst>
                  <a:gd name="T0" fmla="*/ 41 w 46"/>
                  <a:gd name="T1" fmla="*/ 32 h 46"/>
                  <a:gd name="T2" fmla="*/ 43 w 46"/>
                  <a:gd name="T3" fmla="*/ 34 h 46"/>
                  <a:gd name="T4" fmla="*/ 38 w 46"/>
                  <a:gd name="T5" fmla="*/ 41 h 46"/>
                  <a:gd name="T6" fmla="*/ 35 w 46"/>
                  <a:gd name="T7" fmla="*/ 38 h 46"/>
                  <a:gd name="T8" fmla="*/ 29 w 46"/>
                  <a:gd name="T9" fmla="*/ 42 h 46"/>
                  <a:gd name="T10" fmla="*/ 29 w 46"/>
                  <a:gd name="T11" fmla="*/ 45 h 46"/>
                  <a:gd name="T12" fmla="*/ 23 w 46"/>
                  <a:gd name="T13" fmla="*/ 45 h 46"/>
                  <a:gd name="T14" fmla="*/ 23 w 46"/>
                  <a:gd name="T15" fmla="*/ 36 h 46"/>
                  <a:gd name="T16" fmla="*/ 33 w 46"/>
                  <a:gd name="T17" fmla="*/ 31 h 46"/>
                  <a:gd name="T18" fmla="*/ 32 w 46"/>
                  <a:gd name="T19" fmla="*/ 13 h 46"/>
                  <a:gd name="T20" fmla="*/ 32 w 46"/>
                  <a:gd name="T21" fmla="*/ 13 h 46"/>
                  <a:gd name="T22" fmla="*/ 27 w 46"/>
                  <a:gd name="T23" fmla="*/ 10 h 46"/>
                  <a:gd name="T24" fmla="*/ 23 w 46"/>
                  <a:gd name="T25" fmla="*/ 10 h 46"/>
                  <a:gd name="T26" fmla="*/ 23 w 46"/>
                  <a:gd name="T27" fmla="*/ 0 h 46"/>
                  <a:gd name="T28" fmla="*/ 26 w 46"/>
                  <a:gd name="T29" fmla="*/ 0 h 46"/>
                  <a:gd name="T30" fmla="*/ 26 w 46"/>
                  <a:gd name="T31" fmla="*/ 3 h 46"/>
                  <a:gd name="T32" fmla="*/ 32 w 46"/>
                  <a:gd name="T33" fmla="*/ 5 h 46"/>
                  <a:gd name="T34" fmla="*/ 35 w 46"/>
                  <a:gd name="T35" fmla="*/ 3 h 46"/>
                  <a:gd name="T36" fmla="*/ 41 w 46"/>
                  <a:gd name="T37" fmla="*/ 8 h 46"/>
                  <a:gd name="T38" fmla="*/ 39 w 46"/>
                  <a:gd name="T39" fmla="*/ 11 h 46"/>
                  <a:gd name="T40" fmla="*/ 42 w 46"/>
                  <a:gd name="T41" fmla="*/ 17 h 46"/>
                  <a:gd name="T42" fmla="*/ 45 w 46"/>
                  <a:gd name="T43" fmla="*/ 17 h 46"/>
                  <a:gd name="T44" fmla="*/ 46 w 46"/>
                  <a:gd name="T45" fmla="*/ 25 h 46"/>
                  <a:gd name="T46" fmla="*/ 43 w 46"/>
                  <a:gd name="T47" fmla="*/ 25 h 46"/>
                  <a:gd name="T48" fmla="*/ 41 w 46"/>
                  <a:gd name="T49" fmla="*/ 32 h 46"/>
                  <a:gd name="T50" fmla="*/ 23 w 46"/>
                  <a:gd name="T51" fmla="*/ 45 h 46"/>
                  <a:gd name="T52" fmla="*/ 21 w 46"/>
                  <a:gd name="T53" fmla="*/ 46 h 46"/>
                  <a:gd name="T54" fmla="*/ 21 w 46"/>
                  <a:gd name="T55" fmla="*/ 42 h 46"/>
                  <a:gd name="T56" fmla="*/ 14 w 46"/>
                  <a:gd name="T57" fmla="*/ 40 h 46"/>
                  <a:gd name="T58" fmla="*/ 12 w 46"/>
                  <a:gd name="T59" fmla="*/ 43 h 46"/>
                  <a:gd name="T60" fmla="*/ 6 w 46"/>
                  <a:gd name="T61" fmla="*/ 37 h 46"/>
                  <a:gd name="T62" fmla="*/ 8 w 46"/>
                  <a:gd name="T63" fmla="*/ 35 h 46"/>
                  <a:gd name="T64" fmla="*/ 5 w 46"/>
                  <a:gd name="T65" fmla="*/ 29 h 46"/>
                  <a:gd name="T66" fmla="*/ 1 w 46"/>
                  <a:gd name="T67" fmla="*/ 29 h 46"/>
                  <a:gd name="T68" fmla="*/ 0 w 46"/>
                  <a:gd name="T69" fmla="*/ 21 h 46"/>
                  <a:gd name="T70" fmla="*/ 4 w 46"/>
                  <a:gd name="T71" fmla="*/ 20 h 46"/>
                  <a:gd name="T72" fmla="*/ 6 w 46"/>
                  <a:gd name="T73" fmla="*/ 14 h 46"/>
                  <a:gd name="T74" fmla="*/ 3 w 46"/>
                  <a:gd name="T75" fmla="*/ 12 h 46"/>
                  <a:gd name="T76" fmla="*/ 9 w 46"/>
                  <a:gd name="T77" fmla="*/ 5 h 46"/>
                  <a:gd name="T78" fmla="*/ 11 w 46"/>
                  <a:gd name="T79" fmla="*/ 7 h 46"/>
                  <a:gd name="T80" fmla="*/ 17 w 46"/>
                  <a:gd name="T81" fmla="*/ 4 h 46"/>
                  <a:gd name="T82" fmla="*/ 17 w 46"/>
                  <a:gd name="T83" fmla="*/ 1 h 46"/>
                  <a:gd name="T84" fmla="*/ 23 w 46"/>
                  <a:gd name="T85" fmla="*/ 0 h 46"/>
                  <a:gd name="T86" fmla="*/ 23 w 46"/>
                  <a:gd name="T87" fmla="*/ 10 h 46"/>
                  <a:gd name="T88" fmla="*/ 13 w 46"/>
                  <a:gd name="T89" fmla="*/ 14 h 46"/>
                  <a:gd name="T90" fmla="*/ 15 w 46"/>
                  <a:gd name="T91" fmla="*/ 33 h 46"/>
                  <a:gd name="T92" fmla="*/ 19 w 46"/>
                  <a:gd name="T93" fmla="*/ 35 h 46"/>
                  <a:gd name="T94" fmla="*/ 23 w 46"/>
                  <a:gd name="T95" fmla="*/ 36 h 46"/>
                  <a:gd name="T96" fmla="*/ 23 w 46"/>
                  <a:gd name="T97" fmla="*/ 4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 h="46">
                    <a:moveTo>
                      <a:pt x="41" y="32"/>
                    </a:moveTo>
                    <a:cubicBezTo>
                      <a:pt x="43" y="34"/>
                      <a:pt x="43" y="34"/>
                      <a:pt x="43" y="34"/>
                    </a:cubicBezTo>
                    <a:cubicBezTo>
                      <a:pt x="38" y="41"/>
                      <a:pt x="38" y="41"/>
                      <a:pt x="38" y="41"/>
                    </a:cubicBezTo>
                    <a:cubicBezTo>
                      <a:pt x="35" y="38"/>
                      <a:pt x="35" y="38"/>
                      <a:pt x="35" y="38"/>
                    </a:cubicBezTo>
                    <a:cubicBezTo>
                      <a:pt x="33" y="40"/>
                      <a:pt x="31" y="41"/>
                      <a:pt x="29" y="42"/>
                    </a:cubicBezTo>
                    <a:cubicBezTo>
                      <a:pt x="29" y="45"/>
                      <a:pt x="29" y="45"/>
                      <a:pt x="29" y="45"/>
                    </a:cubicBezTo>
                    <a:cubicBezTo>
                      <a:pt x="23" y="45"/>
                      <a:pt x="23" y="45"/>
                      <a:pt x="23" y="45"/>
                    </a:cubicBezTo>
                    <a:cubicBezTo>
                      <a:pt x="23" y="36"/>
                      <a:pt x="23" y="36"/>
                      <a:pt x="23" y="36"/>
                    </a:cubicBezTo>
                    <a:cubicBezTo>
                      <a:pt x="27" y="36"/>
                      <a:pt x="31" y="34"/>
                      <a:pt x="33" y="31"/>
                    </a:cubicBezTo>
                    <a:cubicBezTo>
                      <a:pt x="38" y="26"/>
                      <a:pt x="37" y="17"/>
                      <a:pt x="32" y="13"/>
                    </a:cubicBezTo>
                    <a:cubicBezTo>
                      <a:pt x="32" y="13"/>
                      <a:pt x="32" y="13"/>
                      <a:pt x="32" y="13"/>
                    </a:cubicBezTo>
                    <a:cubicBezTo>
                      <a:pt x="30" y="12"/>
                      <a:pt x="29" y="11"/>
                      <a:pt x="27" y="10"/>
                    </a:cubicBezTo>
                    <a:cubicBezTo>
                      <a:pt x="26" y="10"/>
                      <a:pt x="25" y="10"/>
                      <a:pt x="23" y="10"/>
                    </a:cubicBezTo>
                    <a:cubicBezTo>
                      <a:pt x="23" y="0"/>
                      <a:pt x="23" y="0"/>
                      <a:pt x="23" y="0"/>
                    </a:cubicBezTo>
                    <a:cubicBezTo>
                      <a:pt x="26" y="0"/>
                      <a:pt x="26" y="0"/>
                      <a:pt x="26" y="0"/>
                    </a:cubicBezTo>
                    <a:cubicBezTo>
                      <a:pt x="26" y="3"/>
                      <a:pt x="26" y="3"/>
                      <a:pt x="26" y="3"/>
                    </a:cubicBezTo>
                    <a:cubicBezTo>
                      <a:pt x="28" y="4"/>
                      <a:pt x="30" y="4"/>
                      <a:pt x="32" y="5"/>
                    </a:cubicBezTo>
                    <a:cubicBezTo>
                      <a:pt x="35" y="3"/>
                      <a:pt x="35" y="3"/>
                      <a:pt x="35" y="3"/>
                    </a:cubicBezTo>
                    <a:cubicBezTo>
                      <a:pt x="41" y="8"/>
                      <a:pt x="41" y="8"/>
                      <a:pt x="41" y="8"/>
                    </a:cubicBezTo>
                    <a:cubicBezTo>
                      <a:pt x="39" y="11"/>
                      <a:pt x="39" y="11"/>
                      <a:pt x="39" y="11"/>
                    </a:cubicBezTo>
                    <a:cubicBezTo>
                      <a:pt x="40" y="13"/>
                      <a:pt x="41" y="15"/>
                      <a:pt x="42" y="17"/>
                    </a:cubicBezTo>
                    <a:cubicBezTo>
                      <a:pt x="45" y="17"/>
                      <a:pt x="45" y="17"/>
                      <a:pt x="45" y="17"/>
                    </a:cubicBezTo>
                    <a:cubicBezTo>
                      <a:pt x="46" y="25"/>
                      <a:pt x="46" y="25"/>
                      <a:pt x="46" y="25"/>
                    </a:cubicBezTo>
                    <a:cubicBezTo>
                      <a:pt x="43" y="25"/>
                      <a:pt x="43" y="25"/>
                      <a:pt x="43" y="25"/>
                    </a:cubicBezTo>
                    <a:cubicBezTo>
                      <a:pt x="42" y="28"/>
                      <a:pt x="42" y="30"/>
                      <a:pt x="41" y="32"/>
                    </a:cubicBezTo>
                    <a:close/>
                    <a:moveTo>
                      <a:pt x="23" y="45"/>
                    </a:moveTo>
                    <a:cubicBezTo>
                      <a:pt x="21" y="46"/>
                      <a:pt x="21" y="46"/>
                      <a:pt x="21" y="46"/>
                    </a:cubicBezTo>
                    <a:cubicBezTo>
                      <a:pt x="21" y="42"/>
                      <a:pt x="21" y="42"/>
                      <a:pt x="21" y="42"/>
                    </a:cubicBezTo>
                    <a:cubicBezTo>
                      <a:pt x="18" y="42"/>
                      <a:pt x="16" y="41"/>
                      <a:pt x="14" y="40"/>
                    </a:cubicBezTo>
                    <a:cubicBezTo>
                      <a:pt x="12" y="43"/>
                      <a:pt x="12" y="43"/>
                      <a:pt x="12" y="43"/>
                    </a:cubicBezTo>
                    <a:cubicBezTo>
                      <a:pt x="6" y="37"/>
                      <a:pt x="6" y="37"/>
                      <a:pt x="6" y="37"/>
                    </a:cubicBezTo>
                    <a:cubicBezTo>
                      <a:pt x="8" y="35"/>
                      <a:pt x="8" y="35"/>
                      <a:pt x="8" y="35"/>
                    </a:cubicBezTo>
                    <a:cubicBezTo>
                      <a:pt x="6" y="33"/>
                      <a:pt x="5" y="31"/>
                      <a:pt x="5" y="29"/>
                    </a:cubicBezTo>
                    <a:cubicBezTo>
                      <a:pt x="1" y="29"/>
                      <a:pt x="1" y="29"/>
                      <a:pt x="1" y="29"/>
                    </a:cubicBezTo>
                    <a:cubicBezTo>
                      <a:pt x="0" y="21"/>
                      <a:pt x="0" y="21"/>
                      <a:pt x="0" y="21"/>
                    </a:cubicBezTo>
                    <a:cubicBezTo>
                      <a:pt x="4" y="20"/>
                      <a:pt x="4" y="20"/>
                      <a:pt x="4" y="20"/>
                    </a:cubicBezTo>
                    <a:cubicBezTo>
                      <a:pt x="4" y="18"/>
                      <a:pt x="5" y="16"/>
                      <a:pt x="6" y="14"/>
                    </a:cubicBezTo>
                    <a:cubicBezTo>
                      <a:pt x="3" y="12"/>
                      <a:pt x="3" y="12"/>
                      <a:pt x="3" y="12"/>
                    </a:cubicBezTo>
                    <a:cubicBezTo>
                      <a:pt x="9" y="5"/>
                      <a:pt x="9" y="5"/>
                      <a:pt x="9" y="5"/>
                    </a:cubicBezTo>
                    <a:cubicBezTo>
                      <a:pt x="11" y="7"/>
                      <a:pt x="11" y="7"/>
                      <a:pt x="11" y="7"/>
                    </a:cubicBezTo>
                    <a:cubicBezTo>
                      <a:pt x="13" y="6"/>
                      <a:pt x="15" y="5"/>
                      <a:pt x="17" y="4"/>
                    </a:cubicBezTo>
                    <a:cubicBezTo>
                      <a:pt x="17" y="1"/>
                      <a:pt x="17" y="1"/>
                      <a:pt x="17" y="1"/>
                    </a:cubicBezTo>
                    <a:cubicBezTo>
                      <a:pt x="23" y="0"/>
                      <a:pt x="23" y="0"/>
                      <a:pt x="23" y="0"/>
                    </a:cubicBezTo>
                    <a:cubicBezTo>
                      <a:pt x="23" y="10"/>
                      <a:pt x="23" y="10"/>
                      <a:pt x="23" y="10"/>
                    </a:cubicBezTo>
                    <a:cubicBezTo>
                      <a:pt x="19" y="10"/>
                      <a:pt x="16" y="11"/>
                      <a:pt x="13" y="14"/>
                    </a:cubicBezTo>
                    <a:cubicBezTo>
                      <a:pt x="9" y="20"/>
                      <a:pt x="9" y="28"/>
                      <a:pt x="15" y="33"/>
                    </a:cubicBezTo>
                    <a:cubicBezTo>
                      <a:pt x="16" y="34"/>
                      <a:pt x="18" y="35"/>
                      <a:pt x="19" y="35"/>
                    </a:cubicBezTo>
                    <a:cubicBezTo>
                      <a:pt x="21" y="36"/>
                      <a:pt x="22" y="36"/>
                      <a:pt x="23" y="36"/>
                    </a:cubicBezTo>
                    <a:lnTo>
                      <a:pt x="23" y="45"/>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51" name="Freeform 559"/>
              <p:cNvSpPr>
                <a:spLocks noEditPoints="1"/>
              </p:cNvSpPr>
              <p:nvPr/>
            </p:nvSpPr>
            <p:spPr bwMode="auto">
              <a:xfrm>
                <a:off x="6066679" y="3104499"/>
                <a:ext cx="208320" cy="398260"/>
              </a:xfrm>
              <a:custGeom>
                <a:avLst/>
                <a:gdLst>
                  <a:gd name="T0" fmla="*/ 24 w 47"/>
                  <a:gd name="T1" fmla="*/ 90 h 90"/>
                  <a:gd name="T2" fmla="*/ 47 w 47"/>
                  <a:gd name="T3" fmla="*/ 90 h 90"/>
                  <a:gd name="T4" fmla="*/ 47 w 47"/>
                  <a:gd name="T5" fmla="*/ 0 h 90"/>
                  <a:gd name="T6" fmla="*/ 24 w 47"/>
                  <a:gd name="T7" fmla="*/ 0 h 90"/>
                  <a:gd name="T8" fmla="*/ 24 w 47"/>
                  <a:gd name="T9" fmla="*/ 5 h 90"/>
                  <a:gd name="T10" fmla="*/ 42 w 47"/>
                  <a:gd name="T11" fmla="*/ 5 h 90"/>
                  <a:gd name="T12" fmla="*/ 42 w 47"/>
                  <a:gd name="T13" fmla="*/ 23 h 90"/>
                  <a:gd name="T14" fmla="*/ 24 w 47"/>
                  <a:gd name="T15" fmla="*/ 23 h 90"/>
                  <a:gd name="T16" fmla="*/ 24 w 47"/>
                  <a:gd name="T17" fmla="*/ 27 h 90"/>
                  <a:gd name="T18" fmla="*/ 42 w 47"/>
                  <a:gd name="T19" fmla="*/ 27 h 90"/>
                  <a:gd name="T20" fmla="*/ 42 w 47"/>
                  <a:gd name="T21" fmla="*/ 44 h 90"/>
                  <a:gd name="T22" fmla="*/ 24 w 47"/>
                  <a:gd name="T23" fmla="*/ 44 h 90"/>
                  <a:gd name="T24" fmla="*/ 24 w 47"/>
                  <a:gd name="T25" fmla="*/ 51 h 90"/>
                  <a:gd name="T26" fmla="*/ 24 w 47"/>
                  <a:gd name="T27" fmla="*/ 51 h 90"/>
                  <a:gd name="T28" fmla="*/ 29 w 47"/>
                  <a:gd name="T29" fmla="*/ 57 h 90"/>
                  <a:gd name="T30" fmla="*/ 24 w 47"/>
                  <a:gd name="T31" fmla="*/ 62 h 90"/>
                  <a:gd name="T32" fmla="*/ 24 w 47"/>
                  <a:gd name="T33" fmla="*/ 62 h 90"/>
                  <a:gd name="T34" fmla="*/ 24 w 47"/>
                  <a:gd name="T35" fmla="*/ 62 h 90"/>
                  <a:gd name="T36" fmla="*/ 24 w 47"/>
                  <a:gd name="T37" fmla="*/ 71 h 90"/>
                  <a:gd name="T38" fmla="*/ 24 w 47"/>
                  <a:gd name="T39" fmla="*/ 71 h 90"/>
                  <a:gd name="T40" fmla="*/ 29 w 47"/>
                  <a:gd name="T41" fmla="*/ 77 h 90"/>
                  <a:gd name="T42" fmla="*/ 24 w 47"/>
                  <a:gd name="T43" fmla="*/ 82 h 90"/>
                  <a:gd name="T44" fmla="*/ 24 w 47"/>
                  <a:gd name="T45" fmla="*/ 82 h 90"/>
                  <a:gd name="T46" fmla="*/ 24 w 47"/>
                  <a:gd name="T47" fmla="*/ 82 h 90"/>
                  <a:gd name="T48" fmla="*/ 24 w 47"/>
                  <a:gd name="T49" fmla="*/ 90 h 90"/>
                  <a:gd name="T50" fmla="*/ 0 w 47"/>
                  <a:gd name="T51" fmla="*/ 90 h 90"/>
                  <a:gd name="T52" fmla="*/ 24 w 47"/>
                  <a:gd name="T53" fmla="*/ 90 h 90"/>
                  <a:gd name="T54" fmla="*/ 24 w 47"/>
                  <a:gd name="T55" fmla="*/ 82 h 90"/>
                  <a:gd name="T56" fmla="*/ 18 w 47"/>
                  <a:gd name="T57" fmla="*/ 77 h 90"/>
                  <a:gd name="T58" fmla="*/ 24 w 47"/>
                  <a:gd name="T59" fmla="*/ 71 h 90"/>
                  <a:gd name="T60" fmla="*/ 24 w 47"/>
                  <a:gd name="T61" fmla="*/ 62 h 90"/>
                  <a:gd name="T62" fmla="*/ 18 w 47"/>
                  <a:gd name="T63" fmla="*/ 57 h 90"/>
                  <a:gd name="T64" fmla="*/ 24 w 47"/>
                  <a:gd name="T65" fmla="*/ 51 h 90"/>
                  <a:gd name="T66" fmla="*/ 24 w 47"/>
                  <a:gd name="T67" fmla="*/ 44 h 90"/>
                  <a:gd name="T68" fmla="*/ 5 w 47"/>
                  <a:gd name="T69" fmla="*/ 44 h 90"/>
                  <a:gd name="T70" fmla="*/ 5 w 47"/>
                  <a:gd name="T71" fmla="*/ 27 h 90"/>
                  <a:gd name="T72" fmla="*/ 5 w 47"/>
                  <a:gd name="T73" fmla="*/ 27 h 90"/>
                  <a:gd name="T74" fmla="*/ 24 w 47"/>
                  <a:gd name="T75" fmla="*/ 27 h 90"/>
                  <a:gd name="T76" fmla="*/ 24 w 47"/>
                  <a:gd name="T77" fmla="*/ 23 h 90"/>
                  <a:gd name="T78" fmla="*/ 5 w 47"/>
                  <a:gd name="T79" fmla="*/ 23 h 90"/>
                  <a:gd name="T80" fmla="*/ 5 w 47"/>
                  <a:gd name="T81" fmla="*/ 5 h 90"/>
                  <a:gd name="T82" fmla="*/ 5 w 47"/>
                  <a:gd name="T83" fmla="*/ 5 h 90"/>
                  <a:gd name="T84" fmla="*/ 24 w 47"/>
                  <a:gd name="T85" fmla="*/ 5 h 90"/>
                  <a:gd name="T86" fmla="*/ 24 w 47"/>
                  <a:gd name="T87" fmla="*/ 0 h 90"/>
                  <a:gd name="T88" fmla="*/ 0 w 47"/>
                  <a:gd name="T89" fmla="*/ 0 h 90"/>
                  <a:gd name="T90" fmla="*/ 0 w 47"/>
                  <a:gd name="T91"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 h="90">
                    <a:moveTo>
                      <a:pt x="24" y="90"/>
                    </a:moveTo>
                    <a:cubicBezTo>
                      <a:pt x="47" y="90"/>
                      <a:pt x="47" y="90"/>
                      <a:pt x="47" y="90"/>
                    </a:cubicBezTo>
                    <a:cubicBezTo>
                      <a:pt x="47" y="0"/>
                      <a:pt x="47" y="0"/>
                      <a:pt x="47" y="0"/>
                    </a:cubicBezTo>
                    <a:cubicBezTo>
                      <a:pt x="24" y="0"/>
                      <a:pt x="24" y="0"/>
                      <a:pt x="24" y="0"/>
                    </a:cubicBezTo>
                    <a:cubicBezTo>
                      <a:pt x="24" y="5"/>
                      <a:pt x="24" y="5"/>
                      <a:pt x="24" y="5"/>
                    </a:cubicBezTo>
                    <a:cubicBezTo>
                      <a:pt x="42" y="5"/>
                      <a:pt x="42" y="5"/>
                      <a:pt x="42" y="5"/>
                    </a:cubicBezTo>
                    <a:cubicBezTo>
                      <a:pt x="42" y="23"/>
                      <a:pt x="42" y="23"/>
                      <a:pt x="42" y="23"/>
                    </a:cubicBezTo>
                    <a:cubicBezTo>
                      <a:pt x="24" y="23"/>
                      <a:pt x="24" y="23"/>
                      <a:pt x="24" y="23"/>
                    </a:cubicBezTo>
                    <a:cubicBezTo>
                      <a:pt x="24" y="27"/>
                      <a:pt x="24" y="27"/>
                      <a:pt x="24" y="27"/>
                    </a:cubicBezTo>
                    <a:cubicBezTo>
                      <a:pt x="42" y="27"/>
                      <a:pt x="42" y="27"/>
                      <a:pt x="42" y="27"/>
                    </a:cubicBezTo>
                    <a:cubicBezTo>
                      <a:pt x="42" y="44"/>
                      <a:pt x="42" y="44"/>
                      <a:pt x="42" y="44"/>
                    </a:cubicBezTo>
                    <a:cubicBezTo>
                      <a:pt x="24" y="44"/>
                      <a:pt x="24" y="44"/>
                      <a:pt x="24" y="44"/>
                    </a:cubicBezTo>
                    <a:cubicBezTo>
                      <a:pt x="24" y="51"/>
                      <a:pt x="24" y="51"/>
                      <a:pt x="24" y="51"/>
                    </a:cubicBezTo>
                    <a:cubicBezTo>
                      <a:pt x="24" y="51"/>
                      <a:pt x="24" y="51"/>
                      <a:pt x="24" y="51"/>
                    </a:cubicBezTo>
                    <a:cubicBezTo>
                      <a:pt x="27" y="51"/>
                      <a:pt x="29" y="54"/>
                      <a:pt x="29" y="57"/>
                    </a:cubicBezTo>
                    <a:cubicBezTo>
                      <a:pt x="29" y="60"/>
                      <a:pt x="27" y="62"/>
                      <a:pt x="24" y="62"/>
                    </a:cubicBezTo>
                    <a:cubicBezTo>
                      <a:pt x="24" y="62"/>
                      <a:pt x="24" y="62"/>
                      <a:pt x="24" y="62"/>
                    </a:cubicBezTo>
                    <a:cubicBezTo>
                      <a:pt x="24" y="62"/>
                      <a:pt x="24" y="62"/>
                      <a:pt x="24" y="62"/>
                    </a:cubicBezTo>
                    <a:cubicBezTo>
                      <a:pt x="24" y="71"/>
                      <a:pt x="24" y="71"/>
                      <a:pt x="24" y="71"/>
                    </a:cubicBezTo>
                    <a:cubicBezTo>
                      <a:pt x="24" y="71"/>
                      <a:pt x="24" y="71"/>
                      <a:pt x="24" y="71"/>
                    </a:cubicBezTo>
                    <a:cubicBezTo>
                      <a:pt x="27" y="71"/>
                      <a:pt x="29" y="74"/>
                      <a:pt x="29" y="77"/>
                    </a:cubicBezTo>
                    <a:cubicBezTo>
                      <a:pt x="29" y="80"/>
                      <a:pt x="27" y="82"/>
                      <a:pt x="24" y="82"/>
                    </a:cubicBezTo>
                    <a:cubicBezTo>
                      <a:pt x="24" y="82"/>
                      <a:pt x="24" y="82"/>
                      <a:pt x="24" y="82"/>
                    </a:cubicBezTo>
                    <a:cubicBezTo>
                      <a:pt x="24" y="82"/>
                      <a:pt x="24" y="82"/>
                      <a:pt x="24" y="82"/>
                    </a:cubicBezTo>
                    <a:lnTo>
                      <a:pt x="24" y="90"/>
                    </a:lnTo>
                    <a:close/>
                    <a:moveTo>
                      <a:pt x="0" y="90"/>
                    </a:moveTo>
                    <a:cubicBezTo>
                      <a:pt x="24" y="90"/>
                      <a:pt x="24" y="90"/>
                      <a:pt x="24" y="90"/>
                    </a:cubicBezTo>
                    <a:cubicBezTo>
                      <a:pt x="24" y="82"/>
                      <a:pt x="24" y="82"/>
                      <a:pt x="24" y="82"/>
                    </a:cubicBezTo>
                    <a:cubicBezTo>
                      <a:pt x="21" y="82"/>
                      <a:pt x="18" y="80"/>
                      <a:pt x="18" y="77"/>
                    </a:cubicBezTo>
                    <a:cubicBezTo>
                      <a:pt x="18" y="74"/>
                      <a:pt x="21" y="71"/>
                      <a:pt x="24" y="71"/>
                    </a:cubicBezTo>
                    <a:cubicBezTo>
                      <a:pt x="24" y="62"/>
                      <a:pt x="24" y="62"/>
                      <a:pt x="24" y="62"/>
                    </a:cubicBezTo>
                    <a:cubicBezTo>
                      <a:pt x="21" y="62"/>
                      <a:pt x="18" y="60"/>
                      <a:pt x="18" y="57"/>
                    </a:cubicBezTo>
                    <a:cubicBezTo>
                      <a:pt x="18" y="54"/>
                      <a:pt x="21" y="51"/>
                      <a:pt x="24" y="51"/>
                    </a:cubicBezTo>
                    <a:cubicBezTo>
                      <a:pt x="24" y="44"/>
                      <a:pt x="24" y="44"/>
                      <a:pt x="24" y="44"/>
                    </a:cubicBezTo>
                    <a:cubicBezTo>
                      <a:pt x="5" y="44"/>
                      <a:pt x="5" y="44"/>
                      <a:pt x="5" y="44"/>
                    </a:cubicBezTo>
                    <a:cubicBezTo>
                      <a:pt x="5" y="27"/>
                      <a:pt x="5" y="27"/>
                      <a:pt x="5" y="27"/>
                    </a:cubicBezTo>
                    <a:cubicBezTo>
                      <a:pt x="5" y="27"/>
                      <a:pt x="5" y="27"/>
                      <a:pt x="5" y="27"/>
                    </a:cubicBezTo>
                    <a:cubicBezTo>
                      <a:pt x="24" y="27"/>
                      <a:pt x="24" y="27"/>
                      <a:pt x="24" y="27"/>
                    </a:cubicBezTo>
                    <a:cubicBezTo>
                      <a:pt x="24" y="23"/>
                      <a:pt x="24" y="23"/>
                      <a:pt x="24" y="23"/>
                    </a:cubicBezTo>
                    <a:cubicBezTo>
                      <a:pt x="5" y="23"/>
                      <a:pt x="5" y="23"/>
                      <a:pt x="5" y="23"/>
                    </a:cubicBezTo>
                    <a:cubicBezTo>
                      <a:pt x="5" y="5"/>
                      <a:pt x="5" y="5"/>
                      <a:pt x="5" y="5"/>
                    </a:cubicBezTo>
                    <a:cubicBezTo>
                      <a:pt x="5" y="5"/>
                      <a:pt x="5" y="5"/>
                      <a:pt x="5" y="5"/>
                    </a:cubicBezTo>
                    <a:cubicBezTo>
                      <a:pt x="24" y="5"/>
                      <a:pt x="24" y="5"/>
                      <a:pt x="24" y="5"/>
                    </a:cubicBezTo>
                    <a:cubicBezTo>
                      <a:pt x="24" y="0"/>
                      <a:pt x="24" y="0"/>
                      <a:pt x="24" y="0"/>
                    </a:cubicBezTo>
                    <a:cubicBezTo>
                      <a:pt x="0" y="0"/>
                      <a:pt x="0" y="0"/>
                      <a:pt x="0" y="0"/>
                    </a:cubicBezTo>
                    <a:lnTo>
                      <a:pt x="0" y="90"/>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52" name="Freeform 560"/>
              <p:cNvSpPr/>
              <p:nvPr/>
            </p:nvSpPr>
            <p:spPr bwMode="auto">
              <a:xfrm>
                <a:off x="6292154" y="3104499"/>
                <a:ext cx="83328" cy="398260"/>
              </a:xfrm>
              <a:custGeom>
                <a:avLst/>
                <a:gdLst>
                  <a:gd name="T0" fmla="*/ 68 w 68"/>
                  <a:gd name="T1" fmla="*/ 307 h 325"/>
                  <a:gd name="T2" fmla="*/ 68 w 68"/>
                  <a:gd name="T3" fmla="*/ 55 h 325"/>
                  <a:gd name="T4" fmla="*/ 0 w 68"/>
                  <a:gd name="T5" fmla="*/ 0 h 325"/>
                  <a:gd name="T6" fmla="*/ 0 w 68"/>
                  <a:gd name="T7" fmla="*/ 325 h 325"/>
                  <a:gd name="T8" fmla="*/ 68 w 68"/>
                  <a:gd name="T9" fmla="*/ 307 h 325"/>
                </a:gdLst>
                <a:ahLst/>
                <a:cxnLst>
                  <a:cxn ang="0">
                    <a:pos x="T0" y="T1"/>
                  </a:cxn>
                  <a:cxn ang="0">
                    <a:pos x="T2" y="T3"/>
                  </a:cxn>
                  <a:cxn ang="0">
                    <a:pos x="T4" y="T5"/>
                  </a:cxn>
                  <a:cxn ang="0">
                    <a:pos x="T6" y="T7"/>
                  </a:cxn>
                  <a:cxn ang="0">
                    <a:pos x="T8" y="T9"/>
                  </a:cxn>
                </a:cxnLst>
                <a:rect l="0" t="0" r="r" b="b"/>
                <a:pathLst>
                  <a:path w="68" h="325">
                    <a:moveTo>
                      <a:pt x="68" y="307"/>
                    </a:moveTo>
                    <a:lnTo>
                      <a:pt x="68" y="55"/>
                    </a:lnTo>
                    <a:lnTo>
                      <a:pt x="0" y="0"/>
                    </a:lnTo>
                    <a:lnTo>
                      <a:pt x="0" y="325"/>
                    </a:lnTo>
                    <a:lnTo>
                      <a:pt x="68" y="307"/>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53" name="Rectangle 561"/>
              <p:cNvSpPr>
                <a:spLocks noChangeArrowheads="1"/>
              </p:cNvSpPr>
              <p:nvPr/>
            </p:nvSpPr>
            <p:spPr bwMode="auto">
              <a:xfrm>
                <a:off x="6102216" y="3140036"/>
                <a:ext cx="140922" cy="53918"/>
              </a:xfrm>
              <a:prstGeom prst="rect">
                <a:avLst/>
              </a:pr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54" name="Rectangle 562"/>
              <p:cNvSpPr>
                <a:spLocks noChangeArrowheads="1"/>
              </p:cNvSpPr>
              <p:nvPr/>
            </p:nvSpPr>
            <p:spPr bwMode="auto">
              <a:xfrm>
                <a:off x="6102216" y="3233167"/>
                <a:ext cx="140922" cy="52693"/>
              </a:xfrm>
              <a:prstGeom prst="rect">
                <a:avLst/>
              </a:pr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55" name="Freeform 563"/>
              <p:cNvSpPr/>
              <p:nvPr/>
            </p:nvSpPr>
            <p:spPr bwMode="auto">
              <a:xfrm>
                <a:off x="6300732" y="1872957"/>
                <a:ext cx="140922" cy="238955"/>
              </a:xfrm>
              <a:custGeom>
                <a:avLst/>
                <a:gdLst>
                  <a:gd name="T0" fmla="*/ 0 w 32"/>
                  <a:gd name="T1" fmla="*/ 37 h 54"/>
                  <a:gd name="T2" fmla="*/ 0 w 32"/>
                  <a:gd name="T3" fmla="*/ 45 h 54"/>
                  <a:gd name="T4" fmla="*/ 9 w 32"/>
                  <a:gd name="T5" fmla="*/ 54 h 54"/>
                  <a:gd name="T6" fmla="*/ 23 w 32"/>
                  <a:gd name="T7" fmla="*/ 54 h 54"/>
                  <a:gd name="T8" fmla="*/ 32 w 32"/>
                  <a:gd name="T9" fmla="*/ 45 h 54"/>
                  <a:gd name="T10" fmla="*/ 32 w 32"/>
                  <a:gd name="T11" fmla="*/ 37 h 54"/>
                  <a:gd name="T12" fmla="*/ 20 w 32"/>
                  <a:gd name="T13" fmla="*/ 37 h 54"/>
                  <a:gd name="T14" fmla="*/ 20 w 32"/>
                  <a:gd name="T15" fmla="*/ 30 h 54"/>
                  <a:gd name="T16" fmla="*/ 32 w 32"/>
                  <a:gd name="T17" fmla="*/ 30 h 54"/>
                  <a:gd name="T18" fmla="*/ 32 w 32"/>
                  <a:gd name="T19" fmla="*/ 20 h 54"/>
                  <a:gd name="T20" fmla="*/ 20 w 32"/>
                  <a:gd name="T21" fmla="*/ 20 h 54"/>
                  <a:gd name="T22" fmla="*/ 20 w 32"/>
                  <a:gd name="T23" fmla="*/ 13 h 54"/>
                  <a:gd name="T24" fmla="*/ 32 w 32"/>
                  <a:gd name="T25" fmla="*/ 13 h 54"/>
                  <a:gd name="T26" fmla="*/ 32 w 32"/>
                  <a:gd name="T27" fmla="*/ 9 h 54"/>
                  <a:gd name="T28" fmla="*/ 23 w 32"/>
                  <a:gd name="T29" fmla="*/ 0 h 54"/>
                  <a:gd name="T30" fmla="*/ 9 w 32"/>
                  <a:gd name="T31" fmla="*/ 0 h 54"/>
                  <a:gd name="T32" fmla="*/ 0 w 32"/>
                  <a:gd name="T33" fmla="*/ 9 h 54"/>
                  <a:gd name="T34" fmla="*/ 0 w 32"/>
                  <a:gd name="T35" fmla="*/ 13 h 54"/>
                  <a:gd name="T36" fmla="*/ 11 w 32"/>
                  <a:gd name="T37" fmla="*/ 13 h 54"/>
                  <a:gd name="T38" fmla="*/ 11 w 32"/>
                  <a:gd name="T39" fmla="*/ 20 h 54"/>
                  <a:gd name="T40" fmla="*/ 0 w 32"/>
                  <a:gd name="T41" fmla="*/ 20 h 54"/>
                  <a:gd name="T42" fmla="*/ 0 w 32"/>
                  <a:gd name="T43" fmla="*/ 30 h 54"/>
                  <a:gd name="T44" fmla="*/ 11 w 32"/>
                  <a:gd name="T45" fmla="*/ 30 h 54"/>
                  <a:gd name="T46" fmla="*/ 11 w 32"/>
                  <a:gd name="T47" fmla="*/ 37 h 54"/>
                  <a:gd name="T48" fmla="*/ 0 w 32"/>
                  <a:gd name="T49" fmla="*/ 3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 h="54">
                    <a:moveTo>
                      <a:pt x="0" y="37"/>
                    </a:moveTo>
                    <a:cubicBezTo>
                      <a:pt x="0" y="45"/>
                      <a:pt x="0" y="45"/>
                      <a:pt x="0" y="45"/>
                    </a:cubicBezTo>
                    <a:cubicBezTo>
                      <a:pt x="0" y="50"/>
                      <a:pt x="4" y="54"/>
                      <a:pt x="9" y="54"/>
                    </a:cubicBezTo>
                    <a:cubicBezTo>
                      <a:pt x="23" y="54"/>
                      <a:pt x="23" y="54"/>
                      <a:pt x="23" y="54"/>
                    </a:cubicBezTo>
                    <a:cubicBezTo>
                      <a:pt x="28" y="54"/>
                      <a:pt x="32" y="50"/>
                      <a:pt x="32" y="45"/>
                    </a:cubicBezTo>
                    <a:cubicBezTo>
                      <a:pt x="32" y="37"/>
                      <a:pt x="32" y="37"/>
                      <a:pt x="32" y="37"/>
                    </a:cubicBezTo>
                    <a:cubicBezTo>
                      <a:pt x="20" y="37"/>
                      <a:pt x="20" y="37"/>
                      <a:pt x="20" y="37"/>
                    </a:cubicBezTo>
                    <a:cubicBezTo>
                      <a:pt x="20" y="30"/>
                      <a:pt x="20" y="30"/>
                      <a:pt x="20" y="30"/>
                    </a:cubicBezTo>
                    <a:cubicBezTo>
                      <a:pt x="32" y="30"/>
                      <a:pt x="32" y="30"/>
                      <a:pt x="32" y="30"/>
                    </a:cubicBezTo>
                    <a:cubicBezTo>
                      <a:pt x="32" y="20"/>
                      <a:pt x="32" y="20"/>
                      <a:pt x="32" y="20"/>
                    </a:cubicBezTo>
                    <a:cubicBezTo>
                      <a:pt x="20" y="20"/>
                      <a:pt x="20" y="20"/>
                      <a:pt x="20" y="20"/>
                    </a:cubicBezTo>
                    <a:cubicBezTo>
                      <a:pt x="20" y="13"/>
                      <a:pt x="20" y="13"/>
                      <a:pt x="20" y="13"/>
                    </a:cubicBezTo>
                    <a:cubicBezTo>
                      <a:pt x="32" y="13"/>
                      <a:pt x="32" y="13"/>
                      <a:pt x="32" y="13"/>
                    </a:cubicBezTo>
                    <a:cubicBezTo>
                      <a:pt x="32" y="9"/>
                      <a:pt x="32" y="9"/>
                      <a:pt x="32" y="9"/>
                    </a:cubicBezTo>
                    <a:cubicBezTo>
                      <a:pt x="32" y="4"/>
                      <a:pt x="28" y="0"/>
                      <a:pt x="23" y="0"/>
                    </a:cubicBezTo>
                    <a:cubicBezTo>
                      <a:pt x="9" y="0"/>
                      <a:pt x="9" y="0"/>
                      <a:pt x="9" y="0"/>
                    </a:cubicBezTo>
                    <a:cubicBezTo>
                      <a:pt x="4" y="0"/>
                      <a:pt x="0" y="4"/>
                      <a:pt x="0" y="9"/>
                    </a:cubicBezTo>
                    <a:cubicBezTo>
                      <a:pt x="0" y="13"/>
                      <a:pt x="0" y="13"/>
                      <a:pt x="0" y="13"/>
                    </a:cubicBezTo>
                    <a:cubicBezTo>
                      <a:pt x="11" y="13"/>
                      <a:pt x="11" y="13"/>
                      <a:pt x="11" y="13"/>
                    </a:cubicBezTo>
                    <a:cubicBezTo>
                      <a:pt x="11" y="20"/>
                      <a:pt x="11" y="20"/>
                      <a:pt x="11" y="20"/>
                    </a:cubicBezTo>
                    <a:cubicBezTo>
                      <a:pt x="0" y="20"/>
                      <a:pt x="0" y="20"/>
                      <a:pt x="0" y="20"/>
                    </a:cubicBezTo>
                    <a:cubicBezTo>
                      <a:pt x="0" y="30"/>
                      <a:pt x="0" y="30"/>
                      <a:pt x="0" y="30"/>
                    </a:cubicBezTo>
                    <a:cubicBezTo>
                      <a:pt x="11" y="30"/>
                      <a:pt x="11" y="30"/>
                      <a:pt x="11" y="30"/>
                    </a:cubicBezTo>
                    <a:cubicBezTo>
                      <a:pt x="11" y="37"/>
                      <a:pt x="11" y="37"/>
                      <a:pt x="11" y="37"/>
                    </a:cubicBezTo>
                    <a:lnTo>
                      <a:pt x="0" y="37"/>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56" name="Rectangle 565"/>
              <p:cNvSpPr>
                <a:spLocks noChangeArrowheads="1"/>
              </p:cNvSpPr>
              <p:nvPr/>
            </p:nvSpPr>
            <p:spPr bwMode="auto">
              <a:xfrm>
                <a:off x="4202829" y="680628"/>
                <a:ext cx="44115" cy="101709"/>
              </a:xfrm>
              <a:prstGeom prst="rect">
                <a:avLst/>
              </a:pr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57" name="Rectangle 566"/>
              <p:cNvSpPr>
                <a:spLocks noChangeArrowheads="1"/>
              </p:cNvSpPr>
              <p:nvPr/>
            </p:nvSpPr>
            <p:spPr bwMode="auto">
              <a:xfrm>
                <a:off x="4202829" y="835030"/>
                <a:ext cx="44115" cy="181361"/>
              </a:xfrm>
              <a:prstGeom prst="rect">
                <a:avLst/>
              </a:pr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58" name="Rectangle 567"/>
              <p:cNvSpPr>
                <a:spLocks noChangeArrowheads="1"/>
              </p:cNvSpPr>
              <p:nvPr/>
            </p:nvSpPr>
            <p:spPr bwMode="auto">
              <a:xfrm>
                <a:off x="4092542" y="680628"/>
                <a:ext cx="49017" cy="185037"/>
              </a:xfrm>
              <a:prstGeom prst="rect">
                <a:avLst/>
              </a:pr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59" name="Rectangle 568"/>
              <p:cNvSpPr>
                <a:spLocks noChangeArrowheads="1"/>
              </p:cNvSpPr>
              <p:nvPr/>
            </p:nvSpPr>
            <p:spPr bwMode="auto">
              <a:xfrm>
                <a:off x="4092542" y="923260"/>
                <a:ext cx="49017" cy="93131"/>
              </a:xfrm>
              <a:prstGeom prst="rect">
                <a:avLst/>
              </a:pr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60" name="Rectangle 569"/>
              <p:cNvSpPr>
                <a:spLocks noChangeArrowheads="1"/>
              </p:cNvSpPr>
              <p:nvPr/>
            </p:nvSpPr>
            <p:spPr bwMode="auto">
              <a:xfrm>
                <a:off x="3987156" y="680628"/>
                <a:ext cx="44115" cy="30635"/>
              </a:xfrm>
              <a:prstGeom prst="rect">
                <a:avLst/>
              </a:pr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61" name="Rectangle 570"/>
              <p:cNvSpPr>
                <a:spLocks noChangeArrowheads="1"/>
              </p:cNvSpPr>
              <p:nvPr/>
            </p:nvSpPr>
            <p:spPr bwMode="auto">
              <a:xfrm>
                <a:off x="3987156" y="763956"/>
                <a:ext cx="44115" cy="252435"/>
              </a:xfrm>
              <a:prstGeom prst="rect">
                <a:avLst/>
              </a:pr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62" name="Freeform 571"/>
              <p:cNvSpPr/>
              <p:nvPr/>
            </p:nvSpPr>
            <p:spPr bwMode="auto">
              <a:xfrm>
                <a:off x="3968775" y="719841"/>
                <a:ext cx="79652" cy="35537"/>
              </a:xfrm>
              <a:custGeom>
                <a:avLst/>
                <a:gdLst>
                  <a:gd name="T0" fmla="*/ 0 w 65"/>
                  <a:gd name="T1" fmla="*/ 0 h 29"/>
                  <a:gd name="T2" fmla="*/ 0 w 65"/>
                  <a:gd name="T3" fmla="*/ 29 h 29"/>
                  <a:gd name="T4" fmla="*/ 15 w 65"/>
                  <a:gd name="T5" fmla="*/ 29 h 29"/>
                  <a:gd name="T6" fmla="*/ 51 w 65"/>
                  <a:gd name="T7" fmla="*/ 29 h 29"/>
                  <a:gd name="T8" fmla="*/ 65 w 65"/>
                  <a:gd name="T9" fmla="*/ 29 h 29"/>
                  <a:gd name="T10" fmla="*/ 65 w 65"/>
                  <a:gd name="T11" fmla="*/ 0 h 29"/>
                  <a:gd name="T12" fmla="*/ 51 w 65"/>
                  <a:gd name="T13" fmla="*/ 0 h 29"/>
                  <a:gd name="T14" fmla="*/ 15 w 65"/>
                  <a:gd name="T15" fmla="*/ 0 h 29"/>
                  <a:gd name="T16" fmla="*/ 0 w 65"/>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29">
                    <a:moveTo>
                      <a:pt x="0" y="0"/>
                    </a:moveTo>
                    <a:lnTo>
                      <a:pt x="0" y="29"/>
                    </a:lnTo>
                    <a:lnTo>
                      <a:pt x="15" y="29"/>
                    </a:lnTo>
                    <a:lnTo>
                      <a:pt x="51" y="29"/>
                    </a:lnTo>
                    <a:lnTo>
                      <a:pt x="65" y="29"/>
                    </a:lnTo>
                    <a:lnTo>
                      <a:pt x="65" y="0"/>
                    </a:lnTo>
                    <a:lnTo>
                      <a:pt x="51" y="0"/>
                    </a:lnTo>
                    <a:lnTo>
                      <a:pt x="15" y="0"/>
                    </a:lnTo>
                    <a:lnTo>
                      <a:pt x="0" y="0"/>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63" name="Freeform 572"/>
              <p:cNvSpPr/>
              <p:nvPr/>
            </p:nvSpPr>
            <p:spPr bwMode="auto">
              <a:xfrm>
                <a:off x="4075386" y="874244"/>
                <a:ext cx="83328" cy="35537"/>
              </a:xfrm>
              <a:custGeom>
                <a:avLst/>
                <a:gdLst>
                  <a:gd name="T0" fmla="*/ 0 w 68"/>
                  <a:gd name="T1" fmla="*/ 0 h 29"/>
                  <a:gd name="T2" fmla="*/ 0 w 68"/>
                  <a:gd name="T3" fmla="*/ 29 h 29"/>
                  <a:gd name="T4" fmla="*/ 14 w 68"/>
                  <a:gd name="T5" fmla="*/ 29 h 29"/>
                  <a:gd name="T6" fmla="*/ 54 w 68"/>
                  <a:gd name="T7" fmla="*/ 29 h 29"/>
                  <a:gd name="T8" fmla="*/ 68 w 68"/>
                  <a:gd name="T9" fmla="*/ 29 h 29"/>
                  <a:gd name="T10" fmla="*/ 68 w 68"/>
                  <a:gd name="T11" fmla="*/ 0 h 29"/>
                  <a:gd name="T12" fmla="*/ 54 w 68"/>
                  <a:gd name="T13" fmla="*/ 0 h 29"/>
                  <a:gd name="T14" fmla="*/ 14 w 68"/>
                  <a:gd name="T15" fmla="*/ 0 h 29"/>
                  <a:gd name="T16" fmla="*/ 0 w 68"/>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
                    <a:moveTo>
                      <a:pt x="0" y="0"/>
                    </a:moveTo>
                    <a:lnTo>
                      <a:pt x="0" y="29"/>
                    </a:lnTo>
                    <a:lnTo>
                      <a:pt x="14" y="29"/>
                    </a:lnTo>
                    <a:lnTo>
                      <a:pt x="54" y="29"/>
                    </a:lnTo>
                    <a:lnTo>
                      <a:pt x="68" y="29"/>
                    </a:lnTo>
                    <a:lnTo>
                      <a:pt x="68" y="0"/>
                    </a:lnTo>
                    <a:lnTo>
                      <a:pt x="54" y="0"/>
                    </a:lnTo>
                    <a:lnTo>
                      <a:pt x="14" y="0"/>
                    </a:lnTo>
                    <a:lnTo>
                      <a:pt x="0" y="0"/>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64" name="Freeform 573"/>
              <p:cNvSpPr/>
              <p:nvPr/>
            </p:nvSpPr>
            <p:spPr bwMode="auto">
              <a:xfrm>
                <a:off x="4185673" y="790916"/>
                <a:ext cx="83328" cy="35537"/>
              </a:xfrm>
              <a:custGeom>
                <a:avLst/>
                <a:gdLst>
                  <a:gd name="T0" fmla="*/ 14 w 68"/>
                  <a:gd name="T1" fmla="*/ 0 h 29"/>
                  <a:gd name="T2" fmla="*/ 0 w 68"/>
                  <a:gd name="T3" fmla="*/ 0 h 29"/>
                  <a:gd name="T4" fmla="*/ 0 w 68"/>
                  <a:gd name="T5" fmla="*/ 29 h 29"/>
                  <a:gd name="T6" fmla="*/ 14 w 68"/>
                  <a:gd name="T7" fmla="*/ 29 h 29"/>
                  <a:gd name="T8" fmla="*/ 50 w 68"/>
                  <a:gd name="T9" fmla="*/ 29 h 29"/>
                  <a:gd name="T10" fmla="*/ 68 w 68"/>
                  <a:gd name="T11" fmla="*/ 29 h 29"/>
                  <a:gd name="T12" fmla="*/ 68 w 68"/>
                  <a:gd name="T13" fmla="*/ 0 h 29"/>
                  <a:gd name="T14" fmla="*/ 50 w 68"/>
                  <a:gd name="T15" fmla="*/ 0 h 29"/>
                  <a:gd name="T16" fmla="*/ 14 w 68"/>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
                    <a:moveTo>
                      <a:pt x="14" y="0"/>
                    </a:moveTo>
                    <a:lnTo>
                      <a:pt x="0" y="0"/>
                    </a:lnTo>
                    <a:lnTo>
                      <a:pt x="0" y="29"/>
                    </a:lnTo>
                    <a:lnTo>
                      <a:pt x="14" y="29"/>
                    </a:lnTo>
                    <a:lnTo>
                      <a:pt x="50" y="29"/>
                    </a:lnTo>
                    <a:lnTo>
                      <a:pt x="68" y="29"/>
                    </a:lnTo>
                    <a:lnTo>
                      <a:pt x="68" y="0"/>
                    </a:lnTo>
                    <a:lnTo>
                      <a:pt x="50" y="0"/>
                    </a:lnTo>
                    <a:lnTo>
                      <a:pt x="14" y="0"/>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65" name="Freeform 580"/>
              <p:cNvSpPr>
                <a:spLocks noEditPoints="1"/>
              </p:cNvSpPr>
              <p:nvPr/>
            </p:nvSpPr>
            <p:spPr bwMode="auto">
              <a:xfrm>
                <a:off x="4335173" y="623033"/>
                <a:ext cx="442373" cy="344341"/>
              </a:xfrm>
              <a:custGeom>
                <a:avLst/>
                <a:gdLst>
                  <a:gd name="T0" fmla="*/ 89 w 100"/>
                  <a:gd name="T1" fmla="*/ 17 h 78"/>
                  <a:gd name="T2" fmla="*/ 81 w 100"/>
                  <a:gd name="T3" fmla="*/ 18 h 78"/>
                  <a:gd name="T4" fmla="*/ 81 w 100"/>
                  <a:gd name="T5" fmla="*/ 22 h 78"/>
                  <a:gd name="T6" fmla="*/ 91 w 100"/>
                  <a:gd name="T7" fmla="*/ 44 h 78"/>
                  <a:gd name="T8" fmla="*/ 91 w 100"/>
                  <a:gd name="T9" fmla="*/ 55 h 78"/>
                  <a:gd name="T10" fmla="*/ 81 w 100"/>
                  <a:gd name="T11" fmla="*/ 78 h 78"/>
                  <a:gd name="T12" fmla="*/ 100 w 100"/>
                  <a:gd name="T13" fmla="*/ 74 h 78"/>
                  <a:gd name="T14" fmla="*/ 100 w 100"/>
                  <a:gd name="T15" fmla="*/ 28 h 78"/>
                  <a:gd name="T16" fmla="*/ 80 w 100"/>
                  <a:gd name="T17" fmla="*/ 0 h 78"/>
                  <a:gd name="T18" fmla="*/ 50 w 100"/>
                  <a:gd name="T19" fmla="*/ 6 h 78"/>
                  <a:gd name="T20" fmla="*/ 81 w 100"/>
                  <a:gd name="T21" fmla="*/ 18 h 78"/>
                  <a:gd name="T22" fmla="*/ 50 w 100"/>
                  <a:gd name="T23" fmla="*/ 63 h 78"/>
                  <a:gd name="T24" fmla="*/ 76 w 100"/>
                  <a:gd name="T25" fmla="*/ 74 h 78"/>
                  <a:gd name="T26" fmla="*/ 81 w 100"/>
                  <a:gd name="T27" fmla="*/ 78 h 78"/>
                  <a:gd name="T28" fmla="*/ 71 w 100"/>
                  <a:gd name="T29" fmla="*/ 55 h 78"/>
                  <a:gd name="T30" fmla="*/ 81 w 100"/>
                  <a:gd name="T31" fmla="*/ 44 h 78"/>
                  <a:gd name="T32" fmla="*/ 50 w 100"/>
                  <a:gd name="T33" fmla="*/ 22 h 78"/>
                  <a:gd name="T34" fmla="*/ 50 w 100"/>
                  <a:gd name="T35" fmla="*/ 0 h 78"/>
                  <a:gd name="T36" fmla="*/ 19 w 100"/>
                  <a:gd name="T37" fmla="*/ 1 h 78"/>
                  <a:gd name="T38" fmla="*/ 25 w 100"/>
                  <a:gd name="T39" fmla="*/ 6 h 78"/>
                  <a:gd name="T40" fmla="*/ 50 w 100"/>
                  <a:gd name="T41" fmla="*/ 6 h 78"/>
                  <a:gd name="T42" fmla="*/ 19 w 100"/>
                  <a:gd name="T43" fmla="*/ 78 h 78"/>
                  <a:gd name="T44" fmla="*/ 24 w 100"/>
                  <a:gd name="T45" fmla="*/ 74 h 78"/>
                  <a:gd name="T46" fmla="*/ 50 w 100"/>
                  <a:gd name="T47" fmla="*/ 63 h 78"/>
                  <a:gd name="T48" fmla="*/ 19 w 100"/>
                  <a:gd name="T49" fmla="*/ 22 h 78"/>
                  <a:gd name="T50" fmla="*/ 29 w 100"/>
                  <a:gd name="T51" fmla="*/ 44 h 78"/>
                  <a:gd name="T52" fmla="*/ 29 w 100"/>
                  <a:gd name="T53" fmla="*/ 55 h 78"/>
                  <a:gd name="T54" fmla="*/ 19 w 100"/>
                  <a:gd name="T55" fmla="*/ 78 h 78"/>
                  <a:gd name="T56" fmla="*/ 10 w 100"/>
                  <a:gd name="T57" fmla="*/ 17 h 78"/>
                  <a:gd name="T58" fmla="*/ 0 w 100"/>
                  <a:gd name="T59" fmla="*/ 60 h 78"/>
                  <a:gd name="T60" fmla="*/ 0 w 100"/>
                  <a:gd name="T61" fmla="*/ 74 h 78"/>
                  <a:gd name="T62" fmla="*/ 19 w 100"/>
                  <a:gd name="T63" fmla="*/ 78 h 78"/>
                  <a:gd name="T64" fmla="*/ 9 w 100"/>
                  <a:gd name="T65" fmla="*/ 55 h 78"/>
                  <a:gd name="T66" fmla="*/ 19 w 100"/>
                  <a:gd name="T67" fmla="*/ 44 h 78"/>
                  <a:gd name="T68" fmla="*/ 17 w 100"/>
                  <a:gd name="T69" fmla="*/ 22 h 78"/>
                  <a:gd name="T70" fmla="*/ 19 w 100"/>
                  <a:gd name="T71"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78">
                    <a:moveTo>
                      <a:pt x="100" y="28"/>
                    </a:moveTo>
                    <a:cubicBezTo>
                      <a:pt x="89" y="17"/>
                      <a:pt x="89" y="17"/>
                      <a:pt x="89" y="17"/>
                    </a:cubicBezTo>
                    <a:cubicBezTo>
                      <a:pt x="81" y="1"/>
                      <a:pt x="81" y="1"/>
                      <a:pt x="81" y="1"/>
                    </a:cubicBezTo>
                    <a:cubicBezTo>
                      <a:pt x="81" y="18"/>
                      <a:pt x="81" y="18"/>
                      <a:pt x="81" y="18"/>
                    </a:cubicBezTo>
                    <a:cubicBezTo>
                      <a:pt x="83" y="22"/>
                      <a:pt x="83" y="22"/>
                      <a:pt x="83" y="22"/>
                    </a:cubicBezTo>
                    <a:cubicBezTo>
                      <a:pt x="81" y="22"/>
                      <a:pt x="81" y="22"/>
                      <a:pt x="81" y="22"/>
                    </a:cubicBezTo>
                    <a:cubicBezTo>
                      <a:pt x="81" y="44"/>
                      <a:pt x="81" y="44"/>
                      <a:pt x="81" y="44"/>
                    </a:cubicBezTo>
                    <a:cubicBezTo>
                      <a:pt x="91" y="44"/>
                      <a:pt x="91" y="44"/>
                      <a:pt x="91" y="44"/>
                    </a:cubicBezTo>
                    <a:cubicBezTo>
                      <a:pt x="91" y="55"/>
                      <a:pt x="91" y="55"/>
                      <a:pt x="91" y="55"/>
                    </a:cubicBezTo>
                    <a:cubicBezTo>
                      <a:pt x="91" y="55"/>
                      <a:pt x="91" y="55"/>
                      <a:pt x="91" y="55"/>
                    </a:cubicBezTo>
                    <a:cubicBezTo>
                      <a:pt x="81" y="55"/>
                      <a:pt x="81" y="55"/>
                      <a:pt x="81" y="55"/>
                    </a:cubicBezTo>
                    <a:cubicBezTo>
                      <a:pt x="81" y="78"/>
                      <a:pt x="81" y="78"/>
                      <a:pt x="81" y="78"/>
                    </a:cubicBezTo>
                    <a:cubicBezTo>
                      <a:pt x="95" y="78"/>
                      <a:pt x="95" y="78"/>
                      <a:pt x="95" y="78"/>
                    </a:cubicBezTo>
                    <a:cubicBezTo>
                      <a:pt x="97" y="78"/>
                      <a:pt x="100" y="76"/>
                      <a:pt x="100" y="74"/>
                    </a:cubicBezTo>
                    <a:cubicBezTo>
                      <a:pt x="100" y="63"/>
                      <a:pt x="100" y="63"/>
                      <a:pt x="100" y="63"/>
                    </a:cubicBezTo>
                    <a:lnTo>
                      <a:pt x="100" y="28"/>
                    </a:lnTo>
                    <a:close/>
                    <a:moveTo>
                      <a:pt x="81" y="1"/>
                    </a:moveTo>
                    <a:cubicBezTo>
                      <a:pt x="80" y="0"/>
                      <a:pt x="80" y="0"/>
                      <a:pt x="80" y="0"/>
                    </a:cubicBezTo>
                    <a:cubicBezTo>
                      <a:pt x="50" y="0"/>
                      <a:pt x="50" y="0"/>
                      <a:pt x="50" y="0"/>
                    </a:cubicBezTo>
                    <a:cubicBezTo>
                      <a:pt x="50" y="6"/>
                      <a:pt x="50" y="6"/>
                      <a:pt x="50" y="6"/>
                    </a:cubicBezTo>
                    <a:cubicBezTo>
                      <a:pt x="75" y="6"/>
                      <a:pt x="75" y="6"/>
                      <a:pt x="75" y="6"/>
                    </a:cubicBezTo>
                    <a:cubicBezTo>
                      <a:pt x="81" y="18"/>
                      <a:pt x="81" y="18"/>
                      <a:pt x="81" y="18"/>
                    </a:cubicBezTo>
                    <a:cubicBezTo>
                      <a:pt x="81" y="1"/>
                      <a:pt x="81" y="1"/>
                      <a:pt x="81" y="1"/>
                    </a:cubicBezTo>
                    <a:close/>
                    <a:moveTo>
                      <a:pt x="50" y="63"/>
                    </a:moveTo>
                    <a:cubicBezTo>
                      <a:pt x="76" y="63"/>
                      <a:pt x="76" y="63"/>
                      <a:pt x="76" y="63"/>
                    </a:cubicBezTo>
                    <a:cubicBezTo>
                      <a:pt x="76" y="74"/>
                      <a:pt x="76" y="74"/>
                      <a:pt x="76" y="74"/>
                    </a:cubicBezTo>
                    <a:cubicBezTo>
                      <a:pt x="76" y="76"/>
                      <a:pt x="78" y="78"/>
                      <a:pt x="80" y="78"/>
                    </a:cubicBezTo>
                    <a:cubicBezTo>
                      <a:pt x="81" y="78"/>
                      <a:pt x="81" y="78"/>
                      <a:pt x="81" y="78"/>
                    </a:cubicBezTo>
                    <a:cubicBezTo>
                      <a:pt x="81" y="55"/>
                      <a:pt x="81" y="55"/>
                      <a:pt x="81" y="55"/>
                    </a:cubicBezTo>
                    <a:cubicBezTo>
                      <a:pt x="71" y="55"/>
                      <a:pt x="71" y="55"/>
                      <a:pt x="71" y="55"/>
                    </a:cubicBezTo>
                    <a:cubicBezTo>
                      <a:pt x="71" y="44"/>
                      <a:pt x="71" y="44"/>
                      <a:pt x="71" y="44"/>
                    </a:cubicBezTo>
                    <a:cubicBezTo>
                      <a:pt x="81" y="44"/>
                      <a:pt x="81" y="44"/>
                      <a:pt x="81" y="44"/>
                    </a:cubicBezTo>
                    <a:cubicBezTo>
                      <a:pt x="81" y="22"/>
                      <a:pt x="81" y="22"/>
                      <a:pt x="81" y="22"/>
                    </a:cubicBezTo>
                    <a:cubicBezTo>
                      <a:pt x="50" y="22"/>
                      <a:pt x="50" y="22"/>
                      <a:pt x="50" y="22"/>
                    </a:cubicBezTo>
                    <a:lnTo>
                      <a:pt x="50" y="63"/>
                    </a:lnTo>
                    <a:close/>
                    <a:moveTo>
                      <a:pt x="50" y="0"/>
                    </a:moveTo>
                    <a:cubicBezTo>
                      <a:pt x="20" y="0"/>
                      <a:pt x="20" y="0"/>
                      <a:pt x="20" y="0"/>
                    </a:cubicBezTo>
                    <a:cubicBezTo>
                      <a:pt x="19" y="1"/>
                      <a:pt x="19" y="1"/>
                      <a:pt x="19" y="1"/>
                    </a:cubicBezTo>
                    <a:cubicBezTo>
                      <a:pt x="19" y="18"/>
                      <a:pt x="19" y="18"/>
                      <a:pt x="19" y="18"/>
                    </a:cubicBezTo>
                    <a:cubicBezTo>
                      <a:pt x="25" y="6"/>
                      <a:pt x="25" y="6"/>
                      <a:pt x="25" y="6"/>
                    </a:cubicBezTo>
                    <a:cubicBezTo>
                      <a:pt x="25" y="6"/>
                      <a:pt x="25" y="6"/>
                      <a:pt x="25" y="6"/>
                    </a:cubicBezTo>
                    <a:cubicBezTo>
                      <a:pt x="50" y="6"/>
                      <a:pt x="50" y="6"/>
                      <a:pt x="50" y="6"/>
                    </a:cubicBezTo>
                    <a:cubicBezTo>
                      <a:pt x="50" y="0"/>
                      <a:pt x="50" y="0"/>
                      <a:pt x="50" y="0"/>
                    </a:cubicBezTo>
                    <a:close/>
                    <a:moveTo>
                      <a:pt x="19" y="78"/>
                    </a:moveTo>
                    <a:cubicBezTo>
                      <a:pt x="19" y="78"/>
                      <a:pt x="19" y="78"/>
                      <a:pt x="19" y="78"/>
                    </a:cubicBezTo>
                    <a:cubicBezTo>
                      <a:pt x="22" y="78"/>
                      <a:pt x="24" y="76"/>
                      <a:pt x="24" y="74"/>
                    </a:cubicBezTo>
                    <a:cubicBezTo>
                      <a:pt x="24" y="63"/>
                      <a:pt x="24" y="63"/>
                      <a:pt x="24" y="63"/>
                    </a:cubicBezTo>
                    <a:cubicBezTo>
                      <a:pt x="50" y="63"/>
                      <a:pt x="50" y="63"/>
                      <a:pt x="50" y="63"/>
                    </a:cubicBezTo>
                    <a:cubicBezTo>
                      <a:pt x="50" y="22"/>
                      <a:pt x="50" y="22"/>
                      <a:pt x="50" y="22"/>
                    </a:cubicBezTo>
                    <a:cubicBezTo>
                      <a:pt x="19" y="22"/>
                      <a:pt x="19" y="22"/>
                      <a:pt x="19" y="22"/>
                    </a:cubicBezTo>
                    <a:cubicBezTo>
                      <a:pt x="19" y="44"/>
                      <a:pt x="19" y="44"/>
                      <a:pt x="19" y="44"/>
                    </a:cubicBezTo>
                    <a:cubicBezTo>
                      <a:pt x="29" y="44"/>
                      <a:pt x="29" y="44"/>
                      <a:pt x="29" y="44"/>
                    </a:cubicBezTo>
                    <a:cubicBezTo>
                      <a:pt x="29" y="55"/>
                      <a:pt x="29" y="55"/>
                      <a:pt x="29" y="55"/>
                    </a:cubicBezTo>
                    <a:cubicBezTo>
                      <a:pt x="29" y="55"/>
                      <a:pt x="29" y="55"/>
                      <a:pt x="29" y="55"/>
                    </a:cubicBezTo>
                    <a:cubicBezTo>
                      <a:pt x="19" y="55"/>
                      <a:pt x="19" y="55"/>
                      <a:pt x="19" y="55"/>
                    </a:cubicBezTo>
                    <a:lnTo>
                      <a:pt x="19" y="78"/>
                    </a:lnTo>
                    <a:close/>
                    <a:moveTo>
                      <a:pt x="19" y="1"/>
                    </a:moveTo>
                    <a:cubicBezTo>
                      <a:pt x="10" y="17"/>
                      <a:pt x="10" y="17"/>
                      <a:pt x="10" y="17"/>
                    </a:cubicBezTo>
                    <a:cubicBezTo>
                      <a:pt x="0" y="28"/>
                      <a:pt x="0" y="28"/>
                      <a:pt x="0" y="28"/>
                    </a:cubicBezTo>
                    <a:cubicBezTo>
                      <a:pt x="0" y="60"/>
                      <a:pt x="0" y="60"/>
                      <a:pt x="0" y="60"/>
                    </a:cubicBezTo>
                    <a:cubicBezTo>
                      <a:pt x="0" y="63"/>
                      <a:pt x="0" y="63"/>
                      <a:pt x="0" y="63"/>
                    </a:cubicBezTo>
                    <a:cubicBezTo>
                      <a:pt x="0" y="74"/>
                      <a:pt x="0" y="74"/>
                      <a:pt x="0" y="74"/>
                    </a:cubicBezTo>
                    <a:cubicBezTo>
                      <a:pt x="0" y="76"/>
                      <a:pt x="2" y="78"/>
                      <a:pt x="5" y="78"/>
                    </a:cubicBezTo>
                    <a:cubicBezTo>
                      <a:pt x="19" y="78"/>
                      <a:pt x="19" y="78"/>
                      <a:pt x="19" y="78"/>
                    </a:cubicBezTo>
                    <a:cubicBezTo>
                      <a:pt x="19" y="55"/>
                      <a:pt x="19" y="55"/>
                      <a:pt x="19" y="55"/>
                    </a:cubicBezTo>
                    <a:cubicBezTo>
                      <a:pt x="9" y="55"/>
                      <a:pt x="9" y="55"/>
                      <a:pt x="9" y="55"/>
                    </a:cubicBezTo>
                    <a:cubicBezTo>
                      <a:pt x="9" y="44"/>
                      <a:pt x="9" y="44"/>
                      <a:pt x="9" y="44"/>
                    </a:cubicBezTo>
                    <a:cubicBezTo>
                      <a:pt x="19" y="44"/>
                      <a:pt x="19" y="44"/>
                      <a:pt x="19" y="44"/>
                    </a:cubicBezTo>
                    <a:cubicBezTo>
                      <a:pt x="19" y="22"/>
                      <a:pt x="19" y="22"/>
                      <a:pt x="19" y="22"/>
                    </a:cubicBezTo>
                    <a:cubicBezTo>
                      <a:pt x="17" y="22"/>
                      <a:pt x="17" y="22"/>
                      <a:pt x="17" y="22"/>
                    </a:cubicBezTo>
                    <a:cubicBezTo>
                      <a:pt x="19" y="18"/>
                      <a:pt x="19" y="18"/>
                      <a:pt x="19" y="18"/>
                    </a:cubicBezTo>
                    <a:lnTo>
                      <a:pt x="19" y="1"/>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66" name="Freeform 581"/>
              <p:cNvSpPr>
                <a:spLocks noEditPoints="1"/>
              </p:cNvSpPr>
              <p:nvPr/>
            </p:nvSpPr>
            <p:spPr bwMode="auto">
              <a:xfrm>
                <a:off x="2913696" y="3453741"/>
                <a:ext cx="374975" cy="379879"/>
              </a:xfrm>
              <a:custGeom>
                <a:avLst/>
                <a:gdLst>
                  <a:gd name="T0" fmla="*/ 64 w 85"/>
                  <a:gd name="T1" fmla="*/ 80 h 86"/>
                  <a:gd name="T2" fmla="*/ 79 w 85"/>
                  <a:gd name="T3" fmla="*/ 64 h 86"/>
                  <a:gd name="T4" fmla="*/ 84 w 85"/>
                  <a:gd name="T5" fmla="*/ 52 h 86"/>
                  <a:gd name="T6" fmla="*/ 84 w 85"/>
                  <a:gd name="T7" fmla="*/ 34 h 86"/>
                  <a:gd name="T8" fmla="*/ 79 w 85"/>
                  <a:gd name="T9" fmla="*/ 22 h 86"/>
                  <a:gd name="T10" fmla="*/ 64 w 85"/>
                  <a:gd name="T11" fmla="*/ 6 h 86"/>
                  <a:gd name="T12" fmla="*/ 58 w 85"/>
                  <a:gd name="T13" fmla="*/ 3 h 86"/>
                  <a:gd name="T14" fmla="*/ 45 w 85"/>
                  <a:gd name="T15" fmla="*/ 0 h 86"/>
                  <a:gd name="T16" fmla="*/ 47 w 85"/>
                  <a:gd name="T17" fmla="*/ 5 h 86"/>
                  <a:gd name="T18" fmla="*/ 53 w 85"/>
                  <a:gd name="T19" fmla="*/ 5 h 86"/>
                  <a:gd name="T20" fmla="*/ 57 w 85"/>
                  <a:gd name="T21" fmla="*/ 6 h 86"/>
                  <a:gd name="T22" fmla="*/ 56 w 85"/>
                  <a:gd name="T23" fmla="*/ 7 h 86"/>
                  <a:gd name="T24" fmla="*/ 49 w 85"/>
                  <a:gd name="T25" fmla="*/ 9 h 86"/>
                  <a:gd name="T26" fmla="*/ 50 w 85"/>
                  <a:gd name="T27" fmla="*/ 14 h 86"/>
                  <a:gd name="T28" fmla="*/ 54 w 85"/>
                  <a:gd name="T29" fmla="*/ 17 h 86"/>
                  <a:gd name="T30" fmla="*/ 60 w 85"/>
                  <a:gd name="T31" fmla="*/ 9 h 86"/>
                  <a:gd name="T32" fmla="*/ 65 w 85"/>
                  <a:gd name="T33" fmla="*/ 10 h 86"/>
                  <a:gd name="T34" fmla="*/ 68 w 85"/>
                  <a:gd name="T35" fmla="*/ 12 h 86"/>
                  <a:gd name="T36" fmla="*/ 70 w 85"/>
                  <a:gd name="T37" fmla="*/ 18 h 86"/>
                  <a:gd name="T38" fmla="*/ 69 w 85"/>
                  <a:gd name="T39" fmla="*/ 21 h 86"/>
                  <a:gd name="T40" fmla="*/ 67 w 85"/>
                  <a:gd name="T41" fmla="*/ 19 h 86"/>
                  <a:gd name="T42" fmla="*/ 61 w 85"/>
                  <a:gd name="T43" fmla="*/ 19 h 86"/>
                  <a:gd name="T44" fmla="*/ 65 w 85"/>
                  <a:gd name="T45" fmla="*/ 21 h 86"/>
                  <a:gd name="T46" fmla="*/ 56 w 85"/>
                  <a:gd name="T47" fmla="*/ 25 h 86"/>
                  <a:gd name="T48" fmla="*/ 52 w 85"/>
                  <a:gd name="T49" fmla="*/ 28 h 86"/>
                  <a:gd name="T50" fmla="*/ 46 w 85"/>
                  <a:gd name="T51" fmla="*/ 33 h 86"/>
                  <a:gd name="T52" fmla="*/ 49 w 85"/>
                  <a:gd name="T53" fmla="*/ 51 h 86"/>
                  <a:gd name="T54" fmla="*/ 54 w 85"/>
                  <a:gd name="T55" fmla="*/ 52 h 86"/>
                  <a:gd name="T56" fmla="*/ 59 w 85"/>
                  <a:gd name="T57" fmla="*/ 54 h 86"/>
                  <a:gd name="T58" fmla="*/ 66 w 85"/>
                  <a:gd name="T59" fmla="*/ 58 h 86"/>
                  <a:gd name="T60" fmla="*/ 71 w 85"/>
                  <a:gd name="T61" fmla="*/ 62 h 86"/>
                  <a:gd name="T62" fmla="*/ 77 w 85"/>
                  <a:gd name="T63" fmla="*/ 64 h 86"/>
                  <a:gd name="T64" fmla="*/ 49 w 85"/>
                  <a:gd name="T65" fmla="*/ 75 h 86"/>
                  <a:gd name="T66" fmla="*/ 0 w 85"/>
                  <a:gd name="T67" fmla="*/ 36 h 86"/>
                  <a:gd name="T68" fmla="*/ 1 w 85"/>
                  <a:gd name="T69" fmla="*/ 54 h 86"/>
                  <a:gd name="T70" fmla="*/ 9 w 85"/>
                  <a:gd name="T71" fmla="*/ 69 h 86"/>
                  <a:gd name="T72" fmla="*/ 27 w 85"/>
                  <a:gd name="T73" fmla="*/ 83 h 86"/>
                  <a:gd name="T74" fmla="*/ 43 w 85"/>
                  <a:gd name="T75" fmla="*/ 68 h 86"/>
                  <a:gd name="T76" fmla="*/ 42 w 85"/>
                  <a:gd name="T77" fmla="*/ 61 h 86"/>
                  <a:gd name="T78" fmla="*/ 44 w 85"/>
                  <a:gd name="T79" fmla="*/ 55 h 86"/>
                  <a:gd name="T80" fmla="*/ 39 w 85"/>
                  <a:gd name="T81" fmla="*/ 53 h 86"/>
                  <a:gd name="T82" fmla="*/ 33 w 85"/>
                  <a:gd name="T83" fmla="*/ 49 h 86"/>
                  <a:gd name="T84" fmla="*/ 24 w 85"/>
                  <a:gd name="T85" fmla="*/ 46 h 86"/>
                  <a:gd name="T86" fmla="*/ 21 w 85"/>
                  <a:gd name="T87" fmla="*/ 38 h 86"/>
                  <a:gd name="T88" fmla="*/ 18 w 85"/>
                  <a:gd name="T89" fmla="*/ 37 h 86"/>
                  <a:gd name="T90" fmla="*/ 18 w 85"/>
                  <a:gd name="T91" fmla="*/ 39 h 86"/>
                  <a:gd name="T92" fmla="*/ 15 w 85"/>
                  <a:gd name="T93" fmla="*/ 32 h 86"/>
                  <a:gd name="T94" fmla="*/ 15 w 85"/>
                  <a:gd name="T95" fmla="*/ 25 h 86"/>
                  <a:gd name="T96" fmla="*/ 19 w 85"/>
                  <a:gd name="T97" fmla="*/ 17 h 86"/>
                  <a:gd name="T98" fmla="*/ 18 w 85"/>
                  <a:gd name="T99" fmla="*/ 12 h 86"/>
                  <a:gd name="T100" fmla="*/ 38 w 85"/>
                  <a:gd name="T101" fmla="*/ 3 h 86"/>
                  <a:gd name="T102" fmla="*/ 45 w 85"/>
                  <a:gd name="T103" fmla="*/ 0 h 86"/>
                  <a:gd name="T104" fmla="*/ 26 w 85"/>
                  <a:gd name="T105" fmla="*/ 3 h 86"/>
                  <a:gd name="T106" fmla="*/ 12 w 85"/>
                  <a:gd name="T107" fmla="*/ 13 h 86"/>
                  <a:gd name="T108" fmla="*/ 3 w 85"/>
                  <a:gd name="T109" fmla="*/ 27 h 86"/>
                  <a:gd name="T110" fmla="*/ 45 w 85"/>
                  <a:gd name="T111" fmla="*/ 54 h 86"/>
                  <a:gd name="T112" fmla="*/ 39 w 85"/>
                  <a:gd name="T113" fmla="*/ 47 h 86"/>
                  <a:gd name="T114" fmla="*/ 38 w 85"/>
                  <a:gd name="T115" fmla="*/ 44 h 86"/>
                  <a:gd name="T116" fmla="*/ 30 w 85"/>
                  <a:gd name="T117" fmla="*/ 45 h 86"/>
                  <a:gd name="T118" fmla="*/ 34 w 85"/>
                  <a:gd name="T119" fmla="*/ 36 h 86"/>
                  <a:gd name="T120" fmla="*/ 42 w 85"/>
                  <a:gd name="T121" fmla="*/ 36 h 86"/>
                  <a:gd name="T122" fmla="*/ 44 w 85"/>
                  <a:gd name="T123" fmla="*/ 3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5" h="86">
                    <a:moveTo>
                      <a:pt x="45" y="85"/>
                    </a:moveTo>
                    <a:cubicBezTo>
                      <a:pt x="48" y="85"/>
                      <a:pt x="50" y="85"/>
                      <a:pt x="52" y="84"/>
                    </a:cubicBezTo>
                    <a:cubicBezTo>
                      <a:pt x="53" y="84"/>
                      <a:pt x="55" y="84"/>
                      <a:pt x="56" y="83"/>
                    </a:cubicBezTo>
                    <a:cubicBezTo>
                      <a:pt x="57" y="83"/>
                      <a:pt x="57" y="83"/>
                      <a:pt x="58" y="83"/>
                    </a:cubicBezTo>
                    <a:cubicBezTo>
                      <a:pt x="59" y="82"/>
                      <a:pt x="61" y="82"/>
                      <a:pt x="62" y="81"/>
                    </a:cubicBezTo>
                    <a:cubicBezTo>
                      <a:pt x="63" y="81"/>
                      <a:pt x="63" y="80"/>
                      <a:pt x="64" y="80"/>
                    </a:cubicBezTo>
                    <a:cubicBezTo>
                      <a:pt x="66" y="78"/>
                      <a:pt x="69" y="77"/>
                      <a:pt x="71" y="74"/>
                    </a:cubicBezTo>
                    <a:cubicBezTo>
                      <a:pt x="72" y="74"/>
                      <a:pt x="72" y="74"/>
                      <a:pt x="73" y="73"/>
                    </a:cubicBezTo>
                    <a:cubicBezTo>
                      <a:pt x="73" y="73"/>
                      <a:pt x="74" y="72"/>
                      <a:pt x="74" y="72"/>
                    </a:cubicBezTo>
                    <a:cubicBezTo>
                      <a:pt x="75" y="71"/>
                      <a:pt x="75" y="70"/>
                      <a:pt x="76" y="69"/>
                    </a:cubicBezTo>
                    <a:cubicBezTo>
                      <a:pt x="77" y="68"/>
                      <a:pt x="78" y="67"/>
                      <a:pt x="79" y="65"/>
                    </a:cubicBezTo>
                    <a:cubicBezTo>
                      <a:pt x="79" y="65"/>
                      <a:pt x="79" y="65"/>
                      <a:pt x="79" y="64"/>
                    </a:cubicBezTo>
                    <a:cubicBezTo>
                      <a:pt x="80" y="64"/>
                      <a:pt x="80" y="63"/>
                      <a:pt x="80" y="62"/>
                    </a:cubicBezTo>
                    <a:cubicBezTo>
                      <a:pt x="81" y="62"/>
                      <a:pt x="81" y="62"/>
                      <a:pt x="81" y="61"/>
                    </a:cubicBezTo>
                    <a:cubicBezTo>
                      <a:pt x="81" y="61"/>
                      <a:pt x="82" y="60"/>
                      <a:pt x="82" y="60"/>
                    </a:cubicBezTo>
                    <a:cubicBezTo>
                      <a:pt x="82" y="59"/>
                      <a:pt x="82" y="58"/>
                      <a:pt x="83" y="58"/>
                    </a:cubicBezTo>
                    <a:cubicBezTo>
                      <a:pt x="83" y="56"/>
                      <a:pt x="83" y="55"/>
                      <a:pt x="84" y="54"/>
                    </a:cubicBezTo>
                    <a:cubicBezTo>
                      <a:pt x="84" y="53"/>
                      <a:pt x="84" y="52"/>
                      <a:pt x="84" y="52"/>
                    </a:cubicBezTo>
                    <a:cubicBezTo>
                      <a:pt x="84" y="51"/>
                      <a:pt x="85" y="50"/>
                      <a:pt x="85" y="49"/>
                    </a:cubicBezTo>
                    <a:cubicBezTo>
                      <a:pt x="85" y="49"/>
                      <a:pt x="85" y="48"/>
                      <a:pt x="85" y="47"/>
                    </a:cubicBezTo>
                    <a:cubicBezTo>
                      <a:pt x="85" y="46"/>
                      <a:pt x="85" y="44"/>
                      <a:pt x="85" y="43"/>
                    </a:cubicBezTo>
                    <a:cubicBezTo>
                      <a:pt x="85" y="41"/>
                      <a:pt x="85" y="40"/>
                      <a:pt x="85" y="39"/>
                    </a:cubicBezTo>
                    <a:cubicBezTo>
                      <a:pt x="85" y="38"/>
                      <a:pt x="85" y="37"/>
                      <a:pt x="85" y="36"/>
                    </a:cubicBezTo>
                    <a:cubicBezTo>
                      <a:pt x="85" y="36"/>
                      <a:pt x="84" y="35"/>
                      <a:pt x="84" y="34"/>
                    </a:cubicBezTo>
                    <a:cubicBezTo>
                      <a:pt x="84" y="34"/>
                      <a:pt x="84" y="33"/>
                      <a:pt x="84" y="32"/>
                    </a:cubicBezTo>
                    <a:cubicBezTo>
                      <a:pt x="83" y="31"/>
                      <a:pt x="83" y="30"/>
                      <a:pt x="83" y="28"/>
                    </a:cubicBezTo>
                    <a:cubicBezTo>
                      <a:pt x="82" y="28"/>
                      <a:pt x="82" y="28"/>
                      <a:pt x="82" y="27"/>
                    </a:cubicBezTo>
                    <a:cubicBezTo>
                      <a:pt x="82" y="26"/>
                      <a:pt x="81" y="25"/>
                      <a:pt x="81" y="24"/>
                    </a:cubicBezTo>
                    <a:cubicBezTo>
                      <a:pt x="81" y="24"/>
                      <a:pt x="81" y="24"/>
                      <a:pt x="80" y="23"/>
                    </a:cubicBezTo>
                    <a:cubicBezTo>
                      <a:pt x="80" y="23"/>
                      <a:pt x="80" y="22"/>
                      <a:pt x="79" y="22"/>
                    </a:cubicBezTo>
                    <a:cubicBezTo>
                      <a:pt x="78" y="20"/>
                      <a:pt x="77" y="18"/>
                      <a:pt x="76" y="17"/>
                    </a:cubicBezTo>
                    <a:cubicBezTo>
                      <a:pt x="75" y="16"/>
                      <a:pt x="75" y="15"/>
                      <a:pt x="74" y="14"/>
                    </a:cubicBezTo>
                    <a:cubicBezTo>
                      <a:pt x="74" y="14"/>
                      <a:pt x="73" y="13"/>
                      <a:pt x="73" y="13"/>
                    </a:cubicBezTo>
                    <a:cubicBezTo>
                      <a:pt x="72" y="12"/>
                      <a:pt x="72" y="12"/>
                      <a:pt x="71" y="11"/>
                    </a:cubicBezTo>
                    <a:cubicBezTo>
                      <a:pt x="70" y="10"/>
                      <a:pt x="69" y="10"/>
                      <a:pt x="68" y="9"/>
                    </a:cubicBezTo>
                    <a:cubicBezTo>
                      <a:pt x="67" y="8"/>
                      <a:pt x="65" y="7"/>
                      <a:pt x="64" y="6"/>
                    </a:cubicBezTo>
                    <a:cubicBezTo>
                      <a:pt x="63" y="6"/>
                      <a:pt x="63" y="5"/>
                      <a:pt x="62" y="5"/>
                    </a:cubicBezTo>
                    <a:cubicBezTo>
                      <a:pt x="62" y="5"/>
                      <a:pt x="61" y="5"/>
                      <a:pt x="61" y="5"/>
                    </a:cubicBezTo>
                    <a:cubicBezTo>
                      <a:pt x="61" y="4"/>
                      <a:pt x="60" y="4"/>
                      <a:pt x="60" y="4"/>
                    </a:cubicBezTo>
                    <a:cubicBezTo>
                      <a:pt x="60" y="4"/>
                      <a:pt x="60" y="4"/>
                      <a:pt x="60" y="4"/>
                    </a:cubicBezTo>
                    <a:cubicBezTo>
                      <a:pt x="59" y="4"/>
                      <a:pt x="59" y="3"/>
                      <a:pt x="58" y="3"/>
                    </a:cubicBezTo>
                    <a:cubicBezTo>
                      <a:pt x="58" y="3"/>
                      <a:pt x="58" y="3"/>
                      <a:pt x="58" y="3"/>
                    </a:cubicBezTo>
                    <a:cubicBezTo>
                      <a:pt x="58" y="3"/>
                      <a:pt x="57" y="3"/>
                      <a:pt x="56" y="3"/>
                    </a:cubicBezTo>
                    <a:cubicBezTo>
                      <a:pt x="56" y="3"/>
                      <a:pt x="56" y="3"/>
                      <a:pt x="56" y="3"/>
                    </a:cubicBezTo>
                    <a:cubicBezTo>
                      <a:pt x="55" y="2"/>
                      <a:pt x="54" y="2"/>
                      <a:pt x="52" y="1"/>
                    </a:cubicBezTo>
                    <a:cubicBezTo>
                      <a:pt x="52" y="1"/>
                      <a:pt x="51" y="1"/>
                      <a:pt x="51" y="1"/>
                    </a:cubicBezTo>
                    <a:cubicBezTo>
                      <a:pt x="51" y="1"/>
                      <a:pt x="50" y="1"/>
                      <a:pt x="50" y="1"/>
                    </a:cubicBezTo>
                    <a:cubicBezTo>
                      <a:pt x="49" y="1"/>
                      <a:pt x="47" y="0"/>
                      <a:pt x="45" y="0"/>
                    </a:cubicBezTo>
                    <a:cubicBezTo>
                      <a:pt x="45" y="3"/>
                      <a:pt x="45" y="3"/>
                      <a:pt x="45" y="3"/>
                    </a:cubicBezTo>
                    <a:cubicBezTo>
                      <a:pt x="47" y="3"/>
                      <a:pt x="49" y="3"/>
                      <a:pt x="51" y="3"/>
                    </a:cubicBezTo>
                    <a:cubicBezTo>
                      <a:pt x="50" y="4"/>
                      <a:pt x="50" y="4"/>
                      <a:pt x="50" y="4"/>
                    </a:cubicBezTo>
                    <a:cubicBezTo>
                      <a:pt x="49" y="4"/>
                      <a:pt x="49" y="4"/>
                      <a:pt x="49" y="4"/>
                    </a:cubicBezTo>
                    <a:cubicBezTo>
                      <a:pt x="48" y="4"/>
                      <a:pt x="48" y="4"/>
                      <a:pt x="47" y="4"/>
                    </a:cubicBezTo>
                    <a:cubicBezTo>
                      <a:pt x="47" y="4"/>
                      <a:pt x="47" y="4"/>
                      <a:pt x="47" y="5"/>
                    </a:cubicBezTo>
                    <a:cubicBezTo>
                      <a:pt x="48" y="5"/>
                      <a:pt x="49" y="5"/>
                      <a:pt x="49" y="5"/>
                    </a:cubicBezTo>
                    <a:cubicBezTo>
                      <a:pt x="50" y="5"/>
                      <a:pt x="51" y="5"/>
                      <a:pt x="51" y="5"/>
                    </a:cubicBezTo>
                    <a:cubicBezTo>
                      <a:pt x="51" y="4"/>
                      <a:pt x="51" y="4"/>
                      <a:pt x="51" y="4"/>
                    </a:cubicBezTo>
                    <a:cubicBezTo>
                      <a:pt x="51" y="4"/>
                      <a:pt x="52" y="4"/>
                      <a:pt x="52" y="4"/>
                    </a:cubicBezTo>
                    <a:cubicBezTo>
                      <a:pt x="52" y="4"/>
                      <a:pt x="53" y="4"/>
                      <a:pt x="53" y="4"/>
                    </a:cubicBezTo>
                    <a:cubicBezTo>
                      <a:pt x="53" y="4"/>
                      <a:pt x="53" y="4"/>
                      <a:pt x="53" y="5"/>
                    </a:cubicBezTo>
                    <a:cubicBezTo>
                      <a:pt x="53" y="5"/>
                      <a:pt x="54" y="5"/>
                      <a:pt x="54" y="4"/>
                    </a:cubicBezTo>
                    <a:cubicBezTo>
                      <a:pt x="54" y="4"/>
                      <a:pt x="54" y="4"/>
                      <a:pt x="54" y="4"/>
                    </a:cubicBezTo>
                    <a:cubicBezTo>
                      <a:pt x="55" y="4"/>
                      <a:pt x="55" y="5"/>
                      <a:pt x="56" y="5"/>
                    </a:cubicBezTo>
                    <a:cubicBezTo>
                      <a:pt x="57" y="5"/>
                      <a:pt x="58" y="6"/>
                      <a:pt x="59" y="6"/>
                    </a:cubicBezTo>
                    <a:cubicBezTo>
                      <a:pt x="59" y="6"/>
                      <a:pt x="58" y="6"/>
                      <a:pt x="58" y="6"/>
                    </a:cubicBezTo>
                    <a:cubicBezTo>
                      <a:pt x="58" y="6"/>
                      <a:pt x="58" y="6"/>
                      <a:pt x="57" y="6"/>
                    </a:cubicBezTo>
                    <a:cubicBezTo>
                      <a:pt x="57" y="6"/>
                      <a:pt x="58" y="7"/>
                      <a:pt x="58" y="7"/>
                    </a:cubicBezTo>
                    <a:cubicBezTo>
                      <a:pt x="59" y="7"/>
                      <a:pt x="59" y="7"/>
                      <a:pt x="59" y="8"/>
                    </a:cubicBezTo>
                    <a:cubicBezTo>
                      <a:pt x="59" y="9"/>
                      <a:pt x="58" y="8"/>
                      <a:pt x="58" y="8"/>
                    </a:cubicBezTo>
                    <a:cubicBezTo>
                      <a:pt x="57" y="8"/>
                      <a:pt x="56" y="9"/>
                      <a:pt x="55" y="8"/>
                    </a:cubicBezTo>
                    <a:cubicBezTo>
                      <a:pt x="56" y="7"/>
                      <a:pt x="56" y="7"/>
                      <a:pt x="56" y="7"/>
                    </a:cubicBezTo>
                    <a:cubicBezTo>
                      <a:pt x="56" y="7"/>
                      <a:pt x="56" y="7"/>
                      <a:pt x="56" y="7"/>
                    </a:cubicBezTo>
                    <a:cubicBezTo>
                      <a:pt x="56" y="7"/>
                      <a:pt x="55" y="7"/>
                      <a:pt x="55" y="7"/>
                    </a:cubicBezTo>
                    <a:cubicBezTo>
                      <a:pt x="55" y="7"/>
                      <a:pt x="55" y="8"/>
                      <a:pt x="54" y="8"/>
                    </a:cubicBezTo>
                    <a:cubicBezTo>
                      <a:pt x="54" y="8"/>
                      <a:pt x="54" y="8"/>
                      <a:pt x="53" y="8"/>
                    </a:cubicBezTo>
                    <a:cubicBezTo>
                      <a:pt x="53" y="8"/>
                      <a:pt x="52" y="8"/>
                      <a:pt x="52" y="9"/>
                    </a:cubicBezTo>
                    <a:cubicBezTo>
                      <a:pt x="52" y="9"/>
                      <a:pt x="51" y="9"/>
                      <a:pt x="51" y="9"/>
                    </a:cubicBezTo>
                    <a:cubicBezTo>
                      <a:pt x="51" y="9"/>
                      <a:pt x="50" y="9"/>
                      <a:pt x="49" y="9"/>
                    </a:cubicBezTo>
                    <a:cubicBezTo>
                      <a:pt x="49" y="10"/>
                      <a:pt x="48" y="10"/>
                      <a:pt x="48" y="10"/>
                    </a:cubicBezTo>
                    <a:cubicBezTo>
                      <a:pt x="48" y="11"/>
                      <a:pt x="47" y="11"/>
                      <a:pt x="47" y="11"/>
                    </a:cubicBezTo>
                    <a:cubicBezTo>
                      <a:pt x="47" y="12"/>
                      <a:pt x="48" y="12"/>
                      <a:pt x="48" y="12"/>
                    </a:cubicBezTo>
                    <a:cubicBezTo>
                      <a:pt x="48" y="12"/>
                      <a:pt x="47" y="13"/>
                      <a:pt x="48" y="13"/>
                    </a:cubicBezTo>
                    <a:cubicBezTo>
                      <a:pt x="48" y="13"/>
                      <a:pt x="48" y="13"/>
                      <a:pt x="48" y="13"/>
                    </a:cubicBezTo>
                    <a:cubicBezTo>
                      <a:pt x="49" y="13"/>
                      <a:pt x="50" y="14"/>
                      <a:pt x="50" y="14"/>
                    </a:cubicBezTo>
                    <a:cubicBezTo>
                      <a:pt x="51" y="14"/>
                      <a:pt x="51" y="14"/>
                      <a:pt x="52" y="14"/>
                    </a:cubicBezTo>
                    <a:cubicBezTo>
                      <a:pt x="52" y="14"/>
                      <a:pt x="53" y="14"/>
                      <a:pt x="53" y="15"/>
                    </a:cubicBezTo>
                    <a:cubicBezTo>
                      <a:pt x="53" y="15"/>
                      <a:pt x="52" y="15"/>
                      <a:pt x="52" y="16"/>
                    </a:cubicBezTo>
                    <a:cubicBezTo>
                      <a:pt x="53" y="16"/>
                      <a:pt x="52" y="16"/>
                      <a:pt x="52" y="17"/>
                    </a:cubicBezTo>
                    <a:cubicBezTo>
                      <a:pt x="52" y="17"/>
                      <a:pt x="53" y="18"/>
                      <a:pt x="53" y="18"/>
                    </a:cubicBezTo>
                    <a:cubicBezTo>
                      <a:pt x="53" y="18"/>
                      <a:pt x="54" y="17"/>
                      <a:pt x="54" y="17"/>
                    </a:cubicBezTo>
                    <a:cubicBezTo>
                      <a:pt x="54" y="16"/>
                      <a:pt x="54" y="15"/>
                      <a:pt x="55" y="15"/>
                    </a:cubicBezTo>
                    <a:cubicBezTo>
                      <a:pt x="57" y="15"/>
                      <a:pt x="59" y="14"/>
                      <a:pt x="59" y="12"/>
                    </a:cubicBezTo>
                    <a:cubicBezTo>
                      <a:pt x="59" y="12"/>
                      <a:pt x="58" y="11"/>
                      <a:pt x="59" y="11"/>
                    </a:cubicBezTo>
                    <a:cubicBezTo>
                      <a:pt x="59" y="11"/>
                      <a:pt x="59" y="10"/>
                      <a:pt x="59" y="10"/>
                    </a:cubicBezTo>
                    <a:cubicBezTo>
                      <a:pt x="59" y="10"/>
                      <a:pt x="59" y="10"/>
                      <a:pt x="60" y="10"/>
                    </a:cubicBezTo>
                    <a:cubicBezTo>
                      <a:pt x="60" y="9"/>
                      <a:pt x="60" y="9"/>
                      <a:pt x="60" y="9"/>
                    </a:cubicBezTo>
                    <a:cubicBezTo>
                      <a:pt x="60" y="9"/>
                      <a:pt x="60" y="9"/>
                      <a:pt x="60" y="9"/>
                    </a:cubicBezTo>
                    <a:cubicBezTo>
                      <a:pt x="60" y="9"/>
                      <a:pt x="61" y="9"/>
                      <a:pt x="61" y="9"/>
                    </a:cubicBezTo>
                    <a:cubicBezTo>
                      <a:pt x="61" y="9"/>
                      <a:pt x="62" y="9"/>
                      <a:pt x="62" y="9"/>
                    </a:cubicBezTo>
                    <a:cubicBezTo>
                      <a:pt x="62" y="9"/>
                      <a:pt x="63" y="9"/>
                      <a:pt x="63" y="9"/>
                    </a:cubicBezTo>
                    <a:cubicBezTo>
                      <a:pt x="63" y="9"/>
                      <a:pt x="64" y="9"/>
                      <a:pt x="64" y="10"/>
                    </a:cubicBezTo>
                    <a:cubicBezTo>
                      <a:pt x="64" y="10"/>
                      <a:pt x="64" y="10"/>
                      <a:pt x="65" y="10"/>
                    </a:cubicBezTo>
                    <a:cubicBezTo>
                      <a:pt x="64" y="11"/>
                      <a:pt x="64" y="11"/>
                      <a:pt x="64" y="11"/>
                    </a:cubicBezTo>
                    <a:cubicBezTo>
                      <a:pt x="64" y="11"/>
                      <a:pt x="64" y="11"/>
                      <a:pt x="64" y="11"/>
                    </a:cubicBezTo>
                    <a:cubicBezTo>
                      <a:pt x="64" y="12"/>
                      <a:pt x="65" y="12"/>
                      <a:pt x="65" y="12"/>
                    </a:cubicBezTo>
                    <a:cubicBezTo>
                      <a:pt x="65" y="12"/>
                      <a:pt x="66" y="12"/>
                      <a:pt x="66" y="12"/>
                    </a:cubicBezTo>
                    <a:cubicBezTo>
                      <a:pt x="66" y="11"/>
                      <a:pt x="67" y="11"/>
                      <a:pt x="67" y="11"/>
                    </a:cubicBezTo>
                    <a:cubicBezTo>
                      <a:pt x="67" y="11"/>
                      <a:pt x="68" y="12"/>
                      <a:pt x="68" y="12"/>
                    </a:cubicBezTo>
                    <a:cubicBezTo>
                      <a:pt x="68" y="12"/>
                      <a:pt x="68" y="12"/>
                      <a:pt x="68" y="12"/>
                    </a:cubicBezTo>
                    <a:cubicBezTo>
                      <a:pt x="68" y="13"/>
                      <a:pt x="68" y="13"/>
                      <a:pt x="68" y="14"/>
                    </a:cubicBezTo>
                    <a:cubicBezTo>
                      <a:pt x="68" y="15"/>
                      <a:pt x="69" y="14"/>
                      <a:pt x="70" y="15"/>
                    </a:cubicBezTo>
                    <a:cubicBezTo>
                      <a:pt x="70" y="15"/>
                      <a:pt x="70" y="15"/>
                      <a:pt x="70" y="15"/>
                    </a:cubicBezTo>
                    <a:cubicBezTo>
                      <a:pt x="70" y="16"/>
                      <a:pt x="71" y="16"/>
                      <a:pt x="71" y="16"/>
                    </a:cubicBezTo>
                    <a:cubicBezTo>
                      <a:pt x="71" y="17"/>
                      <a:pt x="70" y="17"/>
                      <a:pt x="70" y="18"/>
                    </a:cubicBezTo>
                    <a:cubicBezTo>
                      <a:pt x="70" y="18"/>
                      <a:pt x="70" y="18"/>
                      <a:pt x="70" y="19"/>
                    </a:cubicBezTo>
                    <a:cubicBezTo>
                      <a:pt x="70" y="19"/>
                      <a:pt x="71" y="19"/>
                      <a:pt x="71" y="19"/>
                    </a:cubicBezTo>
                    <a:cubicBezTo>
                      <a:pt x="71" y="20"/>
                      <a:pt x="71" y="20"/>
                      <a:pt x="71" y="20"/>
                    </a:cubicBezTo>
                    <a:cubicBezTo>
                      <a:pt x="71" y="21"/>
                      <a:pt x="71" y="21"/>
                      <a:pt x="71" y="21"/>
                    </a:cubicBezTo>
                    <a:cubicBezTo>
                      <a:pt x="70" y="21"/>
                      <a:pt x="70" y="21"/>
                      <a:pt x="70" y="21"/>
                    </a:cubicBezTo>
                    <a:cubicBezTo>
                      <a:pt x="69" y="21"/>
                      <a:pt x="69" y="21"/>
                      <a:pt x="69" y="21"/>
                    </a:cubicBezTo>
                    <a:cubicBezTo>
                      <a:pt x="69" y="21"/>
                      <a:pt x="68" y="21"/>
                      <a:pt x="68" y="21"/>
                    </a:cubicBezTo>
                    <a:cubicBezTo>
                      <a:pt x="68" y="21"/>
                      <a:pt x="67" y="21"/>
                      <a:pt x="67" y="20"/>
                    </a:cubicBezTo>
                    <a:cubicBezTo>
                      <a:pt x="67" y="20"/>
                      <a:pt x="68" y="19"/>
                      <a:pt x="69" y="18"/>
                    </a:cubicBezTo>
                    <a:cubicBezTo>
                      <a:pt x="69" y="18"/>
                      <a:pt x="69" y="18"/>
                      <a:pt x="69" y="18"/>
                    </a:cubicBezTo>
                    <a:cubicBezTo>
                      <a:pt x="69" y="17"/>
                      <a:pt x="68" y="18"/>
                      <a:pt x="68" y="18"/>
                    </a:cubicBezTo>
                    <a:cubicBezTo>
                      <a:pt x="68" y="18"/>
                      <a:pt x="67" y="18"/>
                      <a:pt x="67" y="19"/>
                    </a:cubicBezTo>
                    <a:cubicBezTo>
                      <a:pt x="66" y="19"/>
                      <a:pt x="65" y="18"/>
                      <a:pt x="64" y="19"/>
                    </a:cubicBezTo>
                    <a:cubicBezTo>
                      <a:pt x="64" y="19"/>
                      <a:pt x="65" y="19"/>
                      <a:pt x="65" y="19"/>
                    </a:cubicBezTo>
                    <a:cubicBezTo>
                      <a:pt x="65" y="19"/>
                      <a:pt x="64" y="20"/>
                      <a:pt x="64" y="19"/>
                    </a:cubicBezTo>
                    <a:cubicBezTo>
                      <a:pt x="64" y="19"/>
                      <a:pt x="64" y="19"/>
                      <a:pt x="64" y="19"/>
                    </a:cubicBezTo>
                    <a:cubicBezTo>
                      <a:pt x="64" y="19"/>
                      <a:pt x="63" y="18"/>
                      <a:pt x="62" y="19"/>
                    </a:cubicBezTo>
                    <a:cubicBezTo>
                      <a:pt x="62" y="19"/>
                      <a:pt x="61" y="19"/>
                      <a:pt x="61" y="19"/>
                    </a:cubicBezTo>
                    <a:cubicBezTo>
                      <a:pt x="62" y="20"/>
                      <a:pt x="63" y="19"/>
                      <a:pt x="63" y="20"/>
                    </a:cubicBezTo>
                    <a:cubicBezTo>
                      <a:pt x="63" y="20"/>
                      <a:pt x="62" y="21"/>
                      <a:pt x="62" y="21"/>
                    </a:cubicBezTo>
                    <a:cubicBezTo>
                      <a:pt x="62" y="22"/>
                      <a:pt x="62" y="22"/>
                      <a:pt x="63" y="22"/>
                    </a:cubicBezTo>
                    <a:cubicBezTo>
                      <a:pt x="63" y="22"/>
                      <a:pt x="63" y="22"/>
                      <a:pt x="63" y="22"/>
                    </a:cubicBezTo>
                    <a:cubicBezTo>
                      <a:pt x="64" y="22"/>
                      <a:pt x="64" y="22"/>
                      <a:pt x="64" y="22"/>
                    </a:cubicBezTo>
                    <a:cubicBezTo>
                      <a:pt x="64" y="22"/>
                      <a:pt x="65" y="21"/>
                      <a:pt x="65" y="21"/>
                    </a:cubicBezTo>
                    <a:cubicBezTo>
                      <a:pt x="66" y="22"/>
                      <a:pt x="65" y="22"/>
                      <a:pt x="64" y="23"/>
                    </a:cubicBezTo>
                    <a:cubicBezTo>
                      <a:pt x="63" y="23"/>
                      <a:pt x="62" y="23"/>
                      <a:pt x="62" y="23"/>
                    </a:cubicBezTo>
                    <a:cubicBezTo>
                      <a:pt x="61" y="23"/>
                      <a:pt x="60" y="25"/>
                      <a:pt x="60" y="24"/>
                    </a:cubicBezTo>
                    <a:cubicBezTo>
                      <a:pt x="60" y="23"/>
                      <a:pt x="61" y="23"/>
                      <a:pt x="61" y="23"/>
                    </a:cubicBezTo>
                    <a:cubicBezTo>
                      <a:pt x="60" y="23"/>
                      <a:pt x="59" y="23"/>
                      <a:pt x="59" y="23"/>
                    </a:cubicBezTo>
                    <a:cubicBezTo>
                      <a:pt x="58" y="24"/>
                      <a:pt x="56" y="24"/>
                      <a:pt x="56" y="25"/>
                    </a:cubicBezTo>
                    <a:cubicBezTo>
                      <a:pt x="56" y="25"/>
                      <a:pt x="56" y="26"/>
                      <a:pt x="56" y="26"/>
                    </a:cubicBezTo>
                    <a:cubicBezTo>
                      <a:pt x="56" y="26"/>
                      <a:pt x="55" y="26"/>
                      <a:pt x="55" y="26"/>
                    </a:cubicBezTo>
                    <a:cubicBezTo>
                      <a:pt x="55" y="26"/>
                      <a:pt x="54" y="26"/>
                      <a:pt x="54" y="26"/>
                    </a:cubicBezTo>
                    <a:cubicBezTo>
                      <a:pt x="54" y="27"/>
                      <a:pt x="53" y="27"/>
                      <a:pt x="53" y="27"/>
                    </a:cubicBezTo>
                    <a:cubicBezTo>
                      <a:pt x="53" y="27"/>
                      <a:pt x="53" y="27"/>
                      <a:pt x="52" y="28"/>
                    </a:cubicBezTo>
                    <a:cubicBezTo>
                      <a:pt x="52" y="28"/>
                      <a:pt x="52" y="28"/>
                      <a:pt x="52" y="28"/>
                    </a:cubicBezTo>
                    <a:cubicBezTo>
                      <a:pt x="51" y="28"/>
                      <a:pt x="51" y="29"/>
                      <a:pt x="51" y="29"/>
                    </a:cubicBezTo>
                    <a:cubicBezTo>
                      <a:pt x="51" y="29"/>
                      <a:pt x="50" y="29"/>
                      <a:pt x="50" y="29"/>
                    </a:cubicBezTo>
                    <a:cubicBezTo>
                      <a:pt x="50" y="29"/>
                      <a:pt x="50" y="30"/>
                      <a:pt x="50" y="31"/>
                    </a:cubicBezTo>
                    <a:cubicBezTo>
                      <a:pt x="50" y="31"/>
                      <a:pt x="49" y="31"/>
                      <a:pt x="48" y="32"/>
                    </a:cubicBezTo>
                    <a:cubicBezTo>
                      <a:pt x="48" y="32"/>
                      <a:pt x="48" y="32"/>
                      <a:pt x="47" y="32"/>
                    </a:cubicBezTo>
                    <a:cubicBezTo>
                      <a:pt x="47" y="33"/>
                      <a:pt x="46" y="33"/>
                      <a:pt x="46" y="33"/>
                    </a:cubicBezTo>
                    <a:cubicBezTo>
                      <a:pt x="46" y="33"/>
                      <a:pt x="46" y="33"/>
                      <a:pt x="45" y="34"/>
                    </a:cubicBezTo>
                    <a:cubicBezTo>
                      <a:pt x="45" y="53"/>
                      <a:pt x="45" y="53"/>
                      <a:pt x="45" y="53"/>
                    </a:cubicBezTo>
                    <a:cubicBezTo>
                      <a:pt x="46" y="53"/>
                      <a:pt x="46" y="53"/>
                      <a:pt x="46" y="53"/>
                    </a:cubicBezTo>
                    <a:cubicBezTo>
                      <a:pt x="46" y="52"/>
                      <a:pt x="46" y="52"/>
                      <a:pt x="47" y="52"/>
                    </a:cubicBezTo>
                    <a:cubicBezTo>
                      <a:pt x="47" y="51"/>
                      <a:pt x="48" y="52"/>
                      <a:pt x="48" y="51"/>
                    </a:cubicBezTo>
                    <a:cubicBezTo>
                      <a:pt x="49" y="51"/>
                      <a:pt x="49" y="51"/>
                      <a:pt x="49" y="51"/>
                    </a:cubicBezTo>
                    <a:cubicBezTo>
                      <a:pt x="49" y="51"/>
                      <a:pt x="49" y="50"/>
                      <a:pt x="50" y="51"/>
                    </a:cubicBezTo>
                    <a:cubicBezTo>
                      <a:pt x="50" y="51"/>
                      <a:pt x="49" y="51"/>
                      <a:pt x="50" y="52"/>
                    </a:cubicBezTo>
                    <a:cubicBezTo>
                      <a:pt x="50" y="52"/>
                      <a:pt x="51" y="51"/>
                      <a:pt x="51" y="51"/>
                    </a:cubicBezTo>
                    <a:cubicBezTo>
                      <a:pt x="51" y="51"/>
                      <a:pt x="52" y="51"/>
                      <a:pt x="52" y="51"/>
                    </a:cubicBezTo>
                    <a:cubicBezTo>
                      <a:pt x="52" y="52"/>
                      <a:pt x="52" y="52"/>
                      <a:pt x="53" y="52"/>
                    </a:cubicBezTo>
                    <a:cubicBezTo>
                      <a:pt x="53" y="52"/>
                      <a:pt x="53" y="52"/>
                      <a:pt x="54" y="52"/>
                    </a:cubicBezTo>
                    <a:cubicBezTo>
                      <a:pt x="54" y="52"/>
                      <a:pt x="55" y="52"/>
                      <a:pt x="55" y="52"/>
                    </a:cubicBezTo>
                    <a:cubicBezTo>
                      <a:pt x="55" y="52"/>
                      <a:pt x="56" y="52"/>
                      <a:pt x="56" y="52"/>
                    </a:cubicBezTo>
                    <a:cubicBezTo>
                      <a:pt x="57" y="52"/>
                      <a:pt x="57" y="52"/>
                      <a:pt x="57" y="52"/>
                    </a:cubicBezTo>
                    <a:cubicBezTo>
                      <a:pt x="58" y="53"/>
                      <a:pt x="58" y="52"/>
                      <a:pt x="58" y="52"/>
                    </a:cubicBezTo>
                    <a:cubicBezTo>
                      <a:pt x="58" y="53"/>
                      <a:pt x="58" y="53"/>
                      <a:pt x="58" y="53"/>
                    </a:cubicBezTo>
                    <a:cubicBezTo>
                      <a:pt x="59" y="53"/>
                      <a:pt x="59" y="53"/>
                      <a:pt x="59" y="54"/>
                    </a:cubicBezTo>
                    <a:cubicBezTo>
                      <a:pt x="59" y="54"/>
                      <a:pt x="59" y="54"/>
                      <a:pt x="60" y="54"/>
                    </a:cubicBezTo>
                    <a:cubicBezTo>
                      <a:pt x="60" y="54"/>
                      <a:pt x="60" y="55"/>
                      <a:pt x="60" y="55"/>
                    </a:cubicBezTo>
                    <a:cubicBezTo>
                      <a:pt x="61" y="55"/>
                      <a:pt x="62" y="56"/>
                      <a:pt x="62" y="56"/>
                    </a:cubicBezTo>
                    <a:cubicBezTo>
                      <a:pt x="63" y="56"/>
                      <a:pt x="63" y="56"/>
                      <a:pt x="63" y="56"/>
                    </a:cubicBezTo>
                    <a:cubicBezTo>
                      <a:pt x="64" y="56"/>
                      <a:pt x="65" y="56"/>
                      <a:pt x="66" y="57"/>
                    </a:cubicBezTo>
                    <a:cubicBezTo>
                      <a:pt x="66" y="57"/>
                      <a:pt x="66" y="57"/>
                      <a:pt x="66" y="58"/>
                    </a:cubicBezTo>
                    <a:cubicBezTo>
                      <a:pt x="67" y="58"/>
                      <a:pt x="66" y="58"/>
                      <a:pt x="67" y="59"/>
                    </a:cubicBezTo>
                    <a:cubicBezTo>
                      <a:pt x="67" y="59"/>
                      <a:pt x="68" y="59"/>
                      <a:pt x="67" y="60"/>
                    </a:cubicBezTo>
                    <a:cubicBezTo>
                      <a:pt x="67" y="61"/>
                      <a:pt x="68" y="61"/>
                      <a:pt x="68" y="61"/>
                    </a:cubicBezTo>
                    <a:cubicBezTo>
                      <a:pt x="68" y="61"/>
                      <a:pt x="69" y="62"/>
                      <a:pt x="69" y="62"/>
                    </a:cubicBezTo>
                    <a:cubicBezTo>
                      <a:pt x="69" y="62"/>
                      <a:pt x="69" y="62"/>
                      <a:pt x="69" y="62"/>
                    </a:cubicBezTo>
                    <a:cubicBezTo>
                      <a:pt x="70" y="62"/>
                      <a:pt x="70" y="62"/>
                      <a:pt x="71" y="62"/>
                    </a:cubicBezTo>
                    <a:cubicBezTo>
                      <a:pt x="71" y="62"/>
                      <a:pt x="71" y="62"/>
                      <a:pt x="72" y="62"/>
                    </a:cubicBezTo>
                    <a:cubicBezTo>
                      <a:pt x="72" y="62"/>
                      <a:pt x="72" y="63"/>
                      <a:pt x="72" y="63"/>
                    </a:cubicBezTo>
                    <a:cubicBezTo>
                      <a:pt x="72" y="63"/>
                      <a:pt x="73" y="63"/>
                      <a:pt x="73" y="63"/>
                    </a:cubicBezTo>
                    <a:cubicBezTo>
                      <a:pt x="74" y="63"/>
                      <a:pt x="74" y="63"/>
                      <a:pt x="75" y="63"/>
                    </a:cubicBezTo>
                    <a:cubicBezTo>
                      <a:pt x="75" y="63"/>
                      <a:pt x="75" y="63"/>
                      <a:pt x="75" y="63"/>
                    </a:cubicBezTo>
                    <a:cubicBezTo>
                      <a:pt x="76" y="63"/>
                      <a:pt x="76" y="64"/>
                      <a:pt x="77" y="64"/>
                    </a:cubicBezTo>
                    <a:cubicBezTo>
                      <a:pt x="71" y="73"/>
                      <a:pt x="62" y="80"/>
                      <a:pt x="52" y="82"/>
                    </a:cubicBezTo>
                    <a:cubicBezTo>
                      <a:pt x="52" y="82"/>
                      <a:pt x="52" y="81"/>
                      <a:pt x="52" y="81"/>
                    </a:cubicBezTo>
                    <a:cubicBezTo>
                      <a:pt x="52" y="80"/>
                      <a:pt x="52" y="79"/>
                      <a:pt x="52" y="79"/>
                    </a:cubicBezTo>
                    <a:cubicBezTo>
                      <a:pt x="52" y="78"/>
                      <a:pt x="52" y="77"/>
                      <a:pt x="51" y="77"/>
                    </a:cubicBezTo>
                    <a:cubicBezTo>
                      <a:pt x="51" y="76"/>
                      <a:pt x="50" y="76"/>
                      <a:pt x="50" y="75"/>
                    </a:cubicBezTo>
                    <a:cubicBezTo>
                      <a:pt x="49" y="75"/>
                      <a:pt x="49" y="75"/>
                      <a:pt x="49" y="75"/>
                    </a:cubicBezTo>
                    <a:cubicBezTo>
                      <a:pt x="48" y="75"/>
                      <a:pt x="46" y="74"/>
                      <a:pt x="46" y="73"/>
                    </a:cubicBezTo>
                    <a:cubicBezTo>
                      <a:pt x="46" y="73"/>
                      <a:pt x="46" y="73"/>
                      <a:pt x="46" y="72"/>
                    </a:cubicBezTo>
                    <a:cubicBezTo>
                      <a:pt x="46" y="72"/>
                      <a:pt x="46" y="72"/>
                      <a:pt x="45" y="72"/>
                    </a:cubicBezTo>
                    <a:lnTo>
                      <a:pt x="45" y="85"/>
                    </a:lnTo>
                    <a:close/>
                    <a:moveTo>
                      <a:pt x="1" y="34"/>
                    </a:moveTo>
                    <a:cubicBezTo>
                      <a:pt x="1" y="35"/>
                      <a:pt x="0" y="36"/>
                      <a:pt x="0" y="36"/>
                    </a:cubicBezTo>
                    <a:cubicBezTo>
                      <a:pt x="0" y="37"/>
                      <a:pt x="0" y="38"/>
                      <a:pt x="0" y="39"/>
                    </a:cubicBezTo>
                    <a:cubicBezTo>
                      <a:pt x="0" y="40"/>
                      <a:pt x="0" y="41"/>
                      <a:pt x="0" y="43"/>
                    </a:cubicBezTo>
                    <a:cubicBezTo>
                      <a:pt x="0" y="44"/>
                      <a:pt x="0" y="46"/>
                      <a:pt x="0" y="47"/>
                    </a:cubicBezTo>
                    <a:cubicBezTo>
                      <a:pt x="0" y="48"/>
                      <a:pt x="0" y="49"/>
                      <a:pt x="0" y="49"/>
                    </a:cubicBezTo>
                    <a:cubicBezTo>
                      <a:pt x="0" y="50"/>
                      <a:pt x="1" y="51"/>
                      <a:pt x="1" y="52"/>
                    </a:cubicBezTo>
                    <a:cubicBezTo>
                      <a:pt x="1" y="52"/>
                      <a:pt x="1" y="53"/>
                      <a:pt x="1" y="54"/>
                    </a:cubicBezTo>
                    <a:cubicBezTo>
                      <a:pt x="2" y="55"/>
                      <a:pt x="2" y="56"/>
                      <a:pt x="2" y="58"/>
                    </a:cubicBezTo>
                    <a:cubicBezTo>
                      <a:pt x="3" y="58"/>
                      <a:pt x="3" y="59"/>
                      <a:pt x="3" y="60"/>
                    </a:cubicBezTo>
                    <a:cubicBezTo>
                      <a:pt x="3" y="60"/>
                      <a:pt x="4" y="61"/>
                      <a:pt x="4" y="61"/>
                    </a:cubicBezTo>
                    <a:cubicBezTo>
                      <a:pt x="4" y="62"/>
                      <a:pt x="4" y="62"/>
                      <a:pt x="5" y="62"/>
                    </a:cubicBezTo>
                    <a:cubicBezTo>
                      <a:pt x="5" y="63"/>
                      <a:pt x="5" y="64"/>
                      <a:pt x="5" y="64"/>
                    </a:cubicBezTo>
                    <a:cubicBezTo>
                      <a:pt x="7" y="66"/>
                      <a:pt x="8" y="68"/>
                      <a:pt x="9" y="69"/>
                    </a:cubicBezTo>
                    <a:cubicBezTo>
                      <a:pt x="10" y="70"/>
                      <a:pt x="10" y="71"/>
                      <a:pt x="11" y="72"/>
                    </a:cubicBezTo>
                    <a:cubicBezTo>
                      <a:pt x="11" y="72"/>
                      <a:pt x="12" y="73"/>
                      <a:pt x="12" y="73"/>
                    </a:cubicBezTo>
                    <a:cubicBezTo>
                      <a:pt x="13" y="74"/>
                      <a:pt x="13" y="74"/>
                      <a:pt x="14" y="74"/>
                    </a:cubicBezTo>
                    <a:cubicBezTo>
                      <a:pt x="16" y="77"/>
                      <a:pt x="19" y="78"/>
                      <a:pt x="21" y="80"/>
                    </a:cubicBezTo>
                    <a:cubicBezTo>
                      <a:pt x="22" y="80"/>
                      <a:pt x="22" y="81"/>
                      <a:pt x="23" y="81"/>
                    </a:cubicBezTo>
                    <a:cubicBezTo>
                      <a:pt x="24" y="82"/>
                      <a:pt x="26" y="82"/>
                      <a:pt x="27" y="83"/>
                    </a:cubicBezTo>
                    <a:cubicBezTo>
                      <a:pt x="27" y="83"/>
                      <a:pt x="28" y="83"/>
                      <a:pt x="29" y="83"/>
                    </a:cubicBezTo>
                    <a:cubicBezTo>
                      <a:pt x="33" y="85"/>
                      <a:pt x="38" y="86"/>
                      <a:pt x="42" y="86"/>
                    </a:cubicBezTo>
                    <a:cubicBezTo>
                      <a:pt x="43" y="86"/>
                      <a:pt x="44" y="86"/>
                      <a:pt x="45" y="85"/>
                    </a:cubicBezTo>
                    <a:cubicBezTo>
                      <a:pt x="45" y="72"/>
                      <a:pt x="45" y="72"/>
                      <a:pt x="45" y="72"/>
                    </a:cubicBezTo>
                    <a:cubicBezTo>
                      <a:pt x="45" y="71"/>
                      <a:pt x="45" y="71"/>
                      <a:pt x="45" y="71"/>
                    </a:cubicBezTo>
                    <a:cubicBezTo>
                      <a:pt x="44" y="70"/>
                      <a:pt x="44" y="69"/>
                      <a:pt x="43" y="68"/>
                    </a:cubicBezTo>
                    <a:cubicBezTo>
                      <a:pt x="43" y="68"/>
                      <a:pt x="43" y="67"/>
                      <a:pt x="42" y="67"/>
                    </a:cubicBezTo>
                    <a:cubicBezTo>
                      <a:pt x="42" y="67"/>
                      <a:pt x="42" y="66"/>
                      <a:pt x="42" y="66"/>
                    </a:cubicBezTo>
                    <a:cubicBezTo>
                      <a:pt x="41" y="66"/>
                      <a:pt x="41" y="65"/>
                      <a:pt x="41" y="65"/>
                    </a:cubicBezTo>
                    <a:cubicBezTo>
                      <a:pt x="41" y="64"/>
                      <a:pt x="42" y="64"/>
                      <a:pt x="42" y="64"/>
                    </a:cubicBezTo>
                    <a:cubicBezTo>
                      <a:pt x="42" y="63"/>
                      <a:pt x="42" y="63"/>
                      <a:pt x="42" y="63"/>
                    </a:cubicBezTo>
                    <a:cubicBezTo>
                      <a:pt x="41" y="62"/>
                      <a:pt x="42" y="62"/>
                      <a:pt x="42" y="61"/>
                    </a:cubicBezTo>
                    <a:cubicBezTo>
                      <a:pt x="42" y="61"/>
                      <a:pt x="42" y="61"/>
                      <a:pt x="42" y="60"/>
                    </a:cubicBezTo>
                    <a:cubicBezTo>
                      <a:pt x="42" y="60"/>
                      <a:pt x="43" y="60"/>
                      <a:pt x="43" y="60"/>
                    </a:cubicBezTo>
                    <a:cubicBezTo>
                      <a:pt x="43" y="60"/>
                      <a:pt x="43" y="59"/>
                      <a:pt x="43" y="59"/>
                    </a:cubicBezTo>
                    <a:cubicBezTo>
                      <a:pt x="44" y="59"/>
                      <a:pt x="44" y="58"/>
                      <a:pt x="44" y="58"/>
                    </a:cubicBezTo>
                    <a:cubicBezTo>
                      <a:pt x="45" y="58"/>
                      <a:pt x="45" y="56"/>
                      <a:pt x="44" y="55"/>
                    </a:cubicBezTo>
                    <a:cubicBezTo>
                      <a:pt x="44" y="55"/>
                      <a:pt x="44" y="55"/>
                      <a:pt x="44" y="55"/>
                    </a:cubicBezTo>
                    <a:cubicBezTo>
                      <a:pt x="44" y="54"/>
                      <a:pt x="44" y="53"/>
                      <a:pt x="43" y="53"/>
                    </a:cubicBezTo>
                    <a:cubicBezTo>
                      <a:pt x="43" y="53"/>
                      <a:pt x="43" y="54"/>
                      <a:pt x="42" y="54"/>
                    </a:cubicBezTo>
                    <a:cubicBezTo>
                      <a:pt x="42" y="54"/>
                      <a:pt x="42" y="55"/>
                      <a:pt x="42" y="55"/>
                    </a:cubicBezTo>
                    <a:cubicBezTo>
                      <a:pt x="41" y="55"/>
                      <a:pt x="41" y="54"/>
                      <a:pt x="41" y="54"/>
                    </a:cubicBezTo>
                    <a:cubicBezTo>
                      <a:pt x="40" y="54"/>
                      <a:pt x="40" y="54"/>
                      <a:pt x="40" y="54"/>
                    </a:cubicBezTo>
                    <a:cubicBezTo>
                      <a:pt x="39" y="54"/>
                      <a:pt x="39" y="53"/>
                      <a:pt x="39" y="53"/>
                    </a:cubicBezTo>
                    <a:cubicBezTo>
                      <a:pt x="38" y="53"/>
                      <a:pt x="38" y="53"/>
                      <a:pt x="38" y="52"/>
                    </a:cubicBezTo>
                    <a:cubicBezTo>
                      <a:pt x="38" y="52"/>
                      <a:pt x="38" y="52"/>
                      <a:pt x="38" y="51"/>
                    </a:cubicBezTo>
                    <a:cubicBezTo>
                      <a:pt x="37" y="51"/>
                      <a:pt x="37" y="50"/>
                      <a:pt x="36" y="50"/>
                    </a:cubicBezTo>
                    <a:cubicBezTo>
                      <a:pt x="36" y="50"/>
                      <a:pt x="35" y="50"/>
                      <a:pt x="35" y="50"/>
                    </a:cubicBezTo>
                    <a:cubicBezTo>
                      <a:pt x="35" y="49"/>
                      <a:pt x="34" y="49"/>
                      <a:pt x="34" y="49"/>
                    </a:cubicBezTo>
                    <a:cubicBezTo>
                      <a:pt x="34" y="49"/>
                      <a:pt x="34" y="49"/>
                      <a:pt x="33" y="49"/>
                    </a:cubicBezTo>
                    <a:cubicBezTo>
                      <a:pt x="32" y="49"/>
                      <a:pt x="32" y="47"/>
                      <a:pt x="31" y="47"/>
                    </a:cubicBezTo>
                    <a:cubicBezTo>
                      <a:pt x="30" y="47"/>
                      <a:pt x="30" y="48"/>
                      <a:pt x="29" y="48"/>
                    </a:cubicBezTo>
                    <a:cubicBezTo>
                      <a:pt x="29" y="48"/>
                      <a:pt x="28" y="47"/>
                      <a:pt x="28" y="47"/>
                    </a:cubicBezTo>
                    <a:cubicBezTo>
                      <a:pt x="27" y="47"/>
                      <a:pt x="27" y="47"/>
                      <a:pt x="26" y="46"/>
                    </a:cubicBezTo>
                    <a:cubicBezTo>
                      <a:pt x="26" y="46"/>
                      <a:pt x="25" y="46"/>
                      <a:pt x="25" y="46"/>
                    </a:cubicBezTo>
                    <a:cubicBezTo>
                      <a:pt x="25" y="46"/>
                      <a:pt x="25" y="46"/>
                      <a:pt x="24" y="46"/>
                    </a:cubicBezTo>
                    <a:cubicBezTo>
                      <a:pt x="24" y="45"/>
                      <a:pt x="24" y="45"/>
                      <a:pt x="23" y="45"/>
                    </a:cubicBezTo>
                    <a:cubicBezTo>
                      <a:pt x="23" y="45"/>
                      <a:pt x="23" y="44"/>
                      <a:pt x="23" y="44"/>
                    </a:cubicBezTo>
                    <a:cubicBezTo>
                      <a:pt x="23" y="44"/>
                      <a:pt x="23" y="43"/>
                      <a:pt x="23" y="43"/>
                    </a:cubicBezTo>
                    <a:cubicBezTo>
                      <a:pt x="23" y="42"/>
                      <a:pt x="22" y="41"/>
                      <a:pt x="22" y="40"/>
                    </a:cubicBezTo>
                    <a:cubicBezTo>
                      <a:pt x="21" y="40"/>
                      <a:pt x="21" y="40"/>
                      <a:pt x="21" y="39"/>
                    </a:cubicBezTo>
                    <a:cubicBezTo>
                      <a:pt x="21" y="39"/>
                      <a:pt x="21" y="39"/>
                      <a:pt x="21" y="38"/>
                    </a:cubicBezTo>
                    <a:cubicBezTo>
                      <a:pt x="20" y="38"/>
                      <a:pt x="20" y="38"/>
                      <a:pt x="20" y="37"/>
                    </a:cubicBezTo>
                    <a:cubicBezTo>
                      <a:pt x="19" y="37"/>
                      <a:pt x="19" y="37"/>
                      <a:pt x="19" y="36"/>
                    </a:cubicBezTo>
                    <a:cubicBezTo>
                      <a:pt x="19" y="36"/>
                      <a:pt x="19" y="35"/>
                      <a:pt x="19" y="35"/>
                    </a:cubicBezTo>
                    <a:cubicBezTo>
                      <a:pt x="19" y="34"/>
                      <a:pt x="17" y="34"/>
                      <a:pt x="18" y="35"/>
                    </a:cubicBezTo>
                    <a:cubicBezTo>
                      <a:pt x="18" y="36"/>
                      <a:pt x="18" y="36"/>
                      <a:pt x="18" y="36"/>
                    </a:cubicBezTo>
                    <a:cubicBezTo>
                      <a:pt x="18" y="37"/>
                      <a:pt x="18" y="37"/>
                      <a:pt x="18" y="37"/>
                    </a:cubicBezTo>
                    <a:cubicBezTo>
                      <a:pt x="19" y="38"/>
                      <a:pt x="19" y="38"/>
                      <a:pt x="19" y="38"/>
                    </a:cubicBezTo>
                    <a:cubicBezTo>
                      <a:pt x="19" y="39"/>
                      <a:pt x="19" y="40"/>
                      <a:pt x="19" y="40"/>
                    </a:cubicBezTo>
                    <a:cubicBezTo>
                      <a:pt x="20" y="40"/>
                      <a:pt x="20" y="41"/>
                      <a:pt x="20" y="41"/>
                    </a:cubicBezTo>
                    <a:cubicBezTo>
                      <a:pt x="19" y="41"/>
                      <a:pt x="19" y="41"/>
                      <a:pt x="19" y="41"/>
                    </a:cubicBezTo>
                    <a:cubicBezTo>
                      <a:pt x="19" y="41"/>
                      <a:pt x="18" y="40"/>
                      <a:pt x="18" y="40"/>
                    </a:cubicBezTo>
                    <a:cubicBezTo>
                      <a:pt x="18" y="40"/>
                      <a:pt x="18" y="39"/>
                      <a:pt x="18" y="39"/>
                    </a:cubicBezTo>
                    <a:cubicBezTo>
                      <a:pt x="18" y="38"/>
                      <a:pt x="17" y="38"/>
                      <a:pt x="17" y="38"/>
                    </a:cubicBezTo>
                    <a:cubicBezTo>
                      <a:pt x="17" y="37"/>
                      <a:pt x="17" y="37"/>
                      <a:pt x="17" y="37"/>
                    </a:cubicBezTo>
                    <a:cubicBezTo>
                      <a:pt x="17" y="36"/>
                      <a:pt x="17" y="36"/>
                      <a:pt x="17" y="36"/>
                    </a:cubicBezTo>
                    <a:cubicBezTo>
                      <a:pt x="16" y="35"/>
                      <a:pt x="16" y="35"/>
                      <a:pt x="16" y="34"/>
                    </a:cubicBezTo>
                    <a:cubicBezTo>
                      <a:pt x="16" y="34"/>
                      <a:pt x="16" y="33"/>
                      <a:pt x="16" y="33"/>
                    </a:cubicBezTo>
                    <a:cubicBezTo>
                      <a:pt x="16" y="33"/>
                      <a:pt x="16" y="32"/>
                      <a:pt x="15" y="32"/>
                    </a:cubicBezTo>
                    <a:cubicBezTo>
                      <a:pt x="15" y="32"/>
                      <a:pt x="15" y="32"/>
                      <a:pt x="14" y="32"/>
                    </a:cubicBezTo>
                    <a:cubicBezTo>
                      <a:pt x="14" y="31"/>
                      <a:pt x="14" y="31"/>
                      <a:pt x="14" y="30"/>
                    </a:cubicBezTo>
                    <a:cubicBezTo>
                      <a:pt x="14" y="30"/>
                      <a:pt x="14" y="29"/>
                      <a:pt x="14" y="29"/>
                    </a:cubicBezTo>
                    <a:cubicBezTo>
                      <a:pt x="14" y="28"/>
                      <a:pt x="14" y="27"/>
                      <a:pt x="14" y="27"/>
                    </a:cubicBezTo>
                    <a:cubicBezTo>
                      <a:pt x="14" y="26"/>
                      <a:pt x="15" y="26"/>
                      <a:pt x="15" y="26"/>
                    </a:cubicBezTo>
                    <a:cubicBezTo>
                      <a:pt x="15" y="25"/>
                      <a:pt x="15" y="25"/>
                      <a:pt x="15" y="25"/>
                    </a:cubicBezTo>
                    <a:cubicBezTo>
                      <a:pt x="16" y="24"/>
                      <a:pt x="16" y="24"/>
                      <a:pt x="17" y="23"/>
                    </a:cubicBezTo>
                    <a:cubicBezTo>
                      <a:pt x="17" y="22"/>
                      <a:pt x="18" y="22"/>
                      <a:pt x="18" y="21"/>
                    </a:cubicBezTo>
                    <a:cubicBezTo>
                      <a:pt x="18" y="21"/>
                      <a:pt x="19" y="20"/>
                      <a:pt x="19" y="20"/>
                    </a:cubicBezTo>
                    <a:cubicBezTo>
                      <a:pt x="19" y="19"/>
                      <a:pt x="18" y="19"/>
                      <a:pt x="18" y="19"/>
                    </a:cubicBezTo>
                    <a:cubicBezTo>
                      <a:pt x="18" y="18"/>
                      <a:pt x="18" y="18"/>
                      <a:pt x="18" y="18"/>
                    </a:cubicBezTo>
                    <a:cubicBezTo>
                      <a:pt x="19" y="18"/>
                      <a:pt x="19" y="17"/>
                      <a:pt x="19" y="17"/>
                    </a:cubicBezTo>
                    <a:cubicBezTo>
                      <a:pt x="19" y="17"/>
                      <a:pt x="18" y="16"/>
                      <a:pt x="18" y="16"/>
                    </a:cubicBezTo>
                    <a:cubicBezTo>
                      <a:pt x="19" y="15"/>
                      <a:pt x="19" y="15"/>
                      <a:pt x="19" y="15"/>
                    </a:cubicBezTo>
                    <a:cubicBezTo>
                      <a:pt x="19" y="14"/>
                      <a:pt x="18" y="15"/>
                      <a:pt x="18" y="15"/>
                    </a:cubicBezTo>
                    <a:cubicBezTo>
                      <a:pt x="17" y="14"/>
                      <a:pt x="18" y="14"/>
                      <a:pt x="18" y="14"/>
                    </a:cubicBezTo>
                    <a:cubicBezTo>
                      <a:pt x="18" y="13"/>
                      <a:pt x="18" y="13"/>
                      <a:pt x="18" y="13"/>
                    </a:cubicBezTo>
                    <a:cubicBezTo>
                      <a:pt x="18" y="13"/>
                      <a:pt x="18" y="12"/>
                      <a:pt x="18" y="12"/>
                    </a:cubicBezTo>
                    <a:cubicBezTo>
                      <a:pt x="18" y="12"/>
                      <a:pt x="18" y="12"/>
                      <a:pt x="17" y="11"/>
                    </a:cubicBezTo>
                    <a:cubicBezTo>
                      <a:pt x="22" y="7"/>
                      <a:pt x="29" y="4"/>
                      <a:pt x="35" y="3"/>
                    </a:cubicBezTo>
                    <a:cubicBezTo>
                      <a:pt x="35" y="3"/>
                      <a:pt x="35" y="3"/>
                      <a:pt x="35" y="3"/>
                    </a:cubicBezTo>
                    <a:cubicBezTo>
                      <a:pt x="35" y="3"/>
                      <a:pt x="35" y="4"/>
                      <a:pt x="36" y="4"/>
                    </a:cubicBezTo>
                    <a:cubicBezTo>
                      <a:pt x="36" y="3"/>
                      <a:pt x="36" y="4"/>
                      <a:pt x="37" y="4"/>
                    </a:cubicBezTo>
                    <a:cubicBezTo>
                      <a:pt x="37" y="4"/>
                      <a:pt x="38" y="3"/>
                      <a:pt x="38" y="3"/>
                    </a:cubicBezTo>
                    <a:cubicBezTo>
                      <a:pt x="39" y="4"/>
                      <a:pt x="40" y="4"/>
                      <a:pt x="41" y="4"/>
                    </a:cubicBezTo>
                    <a:cubicBezTo>
                      <a:pt x="41" y="4"/>
                      <a:pt x="41" y="4"/>
                      <a:pt x="41" y="3"/>
                    </a:cubicBezTo>
                    <a:cubicBezTo>
                      <a:pt x="41" y="3"/>
                      <a:pt x="41" y="3"/>
                      <a:pt x="41" y="3"/>
                    </a:cubicBezTo>
                    <a:cubicBezTo>
                      <a:pt x="42" y="3"/>
                      <a:pt x="42" y="3"/>
                      <a:pt x="42" y="3"/>
                    </a:cubicBezTo>
                    <a:cubicBezTo>
                      <a:pt x="43" y="3"/>
                      <a:pt x="44" y="3"/>
                      <a:pt x="45" y="3"/>
                    </a:cubicBezTo>
                    <a:cubicBezTo>
                      <a:pt x="45" y="0"/>
                      <a:pt x="45" y="0"/>
                      <a:pt x="45" y="0"/>
                    </a:cubicBezTo>
                    <a:cubicBezTo>
                      <a:pt x="45" y="0"/>
                      <a:pt x="44" y="0"/>
                      <a:pt x="43" y="0"/>
                    </a:cubicBezTo>
                    <a:cubicBezTo>
                      <a:pt x="43" y="0"/>
                      <a:pt x="43" y="0"/>
                      <a:pt x="42" y="0"/>
                    </a:cubicBezTo>
                    <a:cubicBezTo>
                      <a:pt x="42" y="0"/>
                      <a:pt x="42" y="0"/>
                      <a:pt x="41" y="0"/>
                    </a:cubicBezTo>
                    <a:cubicBezTo>
                      <a:pt x="37" y="0"/>
                      <a:pt x="33" y="1"/>
                      <a:pt x="29" y="3"/>
                    </a:cubicBezTo>
                    <a:cubicBezTo>
                      <a:pt x="28" y="3"/>
                      <a:pt x="27" y="3"/>
                      <a:pt x="27" y="3"/>
                    </a:cubicBezTo>
                    <a:cubicBezTo>
                      <a:pt x="27" y="3"/>
                      <a:pt x="26" y="3"/>
                      <a:pt x="26" y="3"/>
                    </a:cubicBezTo>
                    <a:cubicBezTo>
                      <a:pt x="26" y="4"/>
                      <a:pt x="25" y="4"/>
                      <a:pt x="25" y="4"/>
                    </a:cubicBezTo>
                    <a:cubicBezTo>
                      <a:pt x="24" y="4"/>
                      <a:pt x="24" y="5"/>
                      <a:pt x="23" y="5"/>
                    </a:cubicBezTo>
                    <a:cubicBezTo>
                      <a:pt x="22" y="5"/>
                      <a:pt x="22" y="6"/>
                      <a:pt x="21" y="6"/>
                    </a:cubicBezTo>
                    <a:cubicBezTo>
                      <a:pt x="19" y="7"/>
                      <a:pt x="17" y="9"/>
                      <a:pt x="15" y="11"/>
                    </a:cubicBezTo>
                    <a:cubicBezTo>
                      <a:pt x="14" y="11"/>
                      <a:pt x="14" y="11"/>
                      <a:pt x="14" y="11"/>
                    </a:cubicBezTo>
                    <a:cubicBezTo>
                      <a:pt x="13" y="12"/>
                      <a:pt x="13" y="12"/>
                      <a:pt x="12" y="13"/>
                    </a:cubicBezTo>
                    <a:cubicBezTo>
                      <a:pt x="12" y="13"/>
                      <a:pt x="11" y="14"/>
                      <a:pt x="11" y="14"/>
                    </a:cubicBezTo>
                    <a:cubicBezTo>
                      <a:pt x="10" y="15"/>
                      <a:pt x="10" y="16"/>
                      <a:pt x="9" y="17"/>
                    </a:cubicBezTo>
                    <a:cubicBezTo>
                      <a:pt x="8" y="18"/>
                      <a:pt x="7" y="20"/>
                      <a:pt x="5" y="22"/>
                    </a:cubicBezTo>
                    <a:cubicBezTo>
                      <a:pt x="5" y="22"/>
                      <a:pt x="5" y="23"/>
                      <a:pt x="5" y="23"/>
                    </a:cubicBezTo>
                    <a:cubicBezTo>
                      <a:pt x="4" y="24"/>
                      <a:pt x="4" y="24"/>
                      <a:pt x="4" y="24"/>
                    </a:cubicBezTo>
                    <a:cubicBezTo>
                      <a:pt x="4" y="25"/>
                      <a:pt x="3" y="26"/>
                      <a:pt x="3" y="27"/>
                    </a:cubicBezTo>
                    <a:cubicBezTo>
                      <a:pt x="3" y="28"/>
                      <a:pt x="3" y="28"/>
                      <a:pt x="2" y="28"/>
                    </a:cubicBezTo>
                    <a:cubicBezTo>
                      <a:pt x="2" y="30"/>
                      <a:pt x="2" y="31"/>
                      <a:pt x="1" y="32"/>
                    </a:cubicBezTo>
                    <a:cubicBezTo>
                      <a:pt x="1" y="33"/>
                      <a:pt x="1" y="34"/>
                      <a:pt x="1" y="34"/>
                    </a:cubicBezTo>
                    <a:close/>
                    <a:moveTo>
                      <a:pt x="45" y="34"/>
                    </a:moveTo>
                    <a:cubicBezTo>
                      <a:pt x="45" y="53"/>
                      <a:pt x="45" y="53"/>
                      <a:pt x="45" y="53"/>
                    </a:cubicBezTo>
                    <a:cubicBezTo>
                      <a:pt x="45" y="54"/>
                      <a:pt x="45" y="54"/>
                      <a:pt x="45" y="54"/>
                    </a:cubicBezTo>
                    <a:cubicBezTo>
                      <a:pt x="45" y="54"/>
                      <a:pt x="44" y="53"/>
                      <a:pt x="44" y="53"/>
                    </a:cubicBezTo>
                    <a:cubicBezTo>
                      <a:pt x="43" y="53"/>
                      <a:pt x="42" y="53"/>
                      <a:pt x="41" y="53"/>
                    </a:cubicBezTo>
                    <a:cubicBezTo>
                      <a:pt x="41" y="53"/>
                      <a:pt x="40" y="52"/>
                      <a:pt x="40" y="51"/>
                    </a:cubicBezTo>
                    <a:cubicBezTo>
                      <a:pt x="40" y="51"/>
                      <a:pt x="40" y="50"/>
                      <a:pt x="40" y="50"/>
                    </a:cubicBezTo>
                    <a:cubicBezTo>
                      <a:pt x="40" y="49"/>
                      <a:pt x="40" y="49"/>
                      <a:pt x="40" y="49"/>
                    </a:cubicBezTo>
                    <a:cubicBezTo>
                      <a:pt x="40" y="48"/>
                      <a:pt x="40" y="48"/>
                      <a:pt x="39" y="47"/>
                    </a:cubicBezTo>
                    <a:cubicBezTo>
                      <a:pt x="38" y="47"/>
                      <a:pt x="37" y="48"/>
                      <a:pt x="36" y="47"/>
                    </a:cubicBezTo>
                    <a:cubicBezTo>
                      <a:pt x="36" y="47"/>
                      <a:pt x="36" y="47"/>
                      <a:pt x="36" y="47"/>
                    </a:cubicBezTo>
                    <a:cubicBezTo>
                      <a:pt x="37" y="46"/>
                      <a:pt x="36" y="46"/>
                      <a:pt x="37" y="46"/>
                    </a:cubicBezTo>
                    <a:cubicBezTo>
                      <a:pt x="37" y="46"/>
                      <a:pt x="37" y="45"/>
                      <a:pt x="37" y="45"/>
                    </a:cubicBezTo>
                    <a:cubicBezTo>
                      <a:pt x="37" y="45"/>
                      <a:pt x="37" y="45"/>
                      <a:pt x="37" y="44"/>
                    </a:cubicBezTo>
                    <a:cubicBezTo>
                      <a:pt x="37" y="44"/>
                      <a:pt x="38" y="44"/>
                      <a:pt x="38" y="44"/>
                    </a:cubicBezTo>
                    <a:cubicBezTo>
                      <a:pt x="38" y="43"/>
                      <a:pt x="38" y="43"/>
                      <a:pt x="37" y="43"/>
                    </a:cubicBezTo>
                    <a:cubicBezTo>
                      <a:pt x="37" y="43"/>
                      <a:pt x="36" y="43"/>
                      <a:pt x="36" y="43"/>
                    </a:cubicBezTo>
                    <a:cubicBezTo>
                      <a:pt x="35" y="43"/>
                      <a:pt x="35" y="45"/>
                      <a:pt x="34" y="45"/>
                    </a:cubicBezTo>
                    <a:cubicBezTo>
                      <a:pt x="34" y="45"/>
                      <a:pt x="33" y="45"/>
                      <a:pt x="33" y="45"/>
                    </a:cubicBezTo>
                    <a:cubicBezTo>
                      <a:pt x="32" y="45"/>
                      <a:pt x="32" y="45"/>
                      <a:pt x="32" y="45"/>
                    </a:cubicBezTo>
                    <a:cubicBezTo>
                      <a:pt x="31" y="45"/>
                      <a:pt x="31" y="45"/>
                      <a:pt x="30" y="45"/>
                    </a:cubicBezTo>
                    <a:cubicBezTo>
                      <a:pt x="30" y="45"/>
                      <a:pt x="30" y="43"/>
                      <a:pt x="30" y="43"/>
                    </a:cubicBezTo>
                    <a:cubicBezTo>
                      <a:pt x="29" y="42"/>
                      <a:pt x="30" y="41"/>
                      <a:pt x="30" y="40"/>
                    </a:cubicBezTo>
                    <a:cubicBezTo>
                      <a:pt x="30" y="40"/>
                      <a:pt x="30" y="39"/>
                      <a:pt x="30" y="39"/>
                    </a:cubicBezTo>
                    <a:cubicBezTo>
                      <a:pt x="31" y="39"/>
                      <a:pt x="30" y="38"/>
                      <a:pt x="31" y="38"/>
                    </a:cubicBezTo>
                    <a:cubicBezTo>
                      <a:pt x="31" y="37"/>
                      <a:pt x="32" y="37"/>
                      <a:pt x="32" y="37"/>
                    </a:cubicBezTo>
                    <a:cubicBezTo>
                      <a:pt x="33" y="36"/>
                      <a:pt x="33" y="36"/>
                      <a:pt x="34" y="36"/>
                    </a:cubicBezTo>
                    <a:cubicBezTo>
                      <a:pt x="35" y="36"/>
                      <a:pt x="35" y="36"/>
                      <a:pt x="36" y="36"/>
                    </a:cubicBezTo>
                    <a:cubicBezTo>
                      <a:pt x="36" y="36"/>
                      <a:pt x="36" y="36"/>
                      <a:pt x="36" y="36"/>
                    </a:cubicBezTo>
                    <a:cubicBezTo>
                      <a:pt x="37" y="36"/>
                      <a:pt x="37" y="36"/>
                      <a:pt x="38" y="35"/>
                    </a:cubicBezTo>
                    <a:cubicBezTo>
                      <a:pt x="39" y="35"/>
                      <a:pt x="39" y="35"/>
                      <a:pt x="40" y="35"/>
                    </a:cubicBezTo>
                    <a:cubicBezTo>
                      <a:pt x="40" y="35"/>
                      <a:pt x="41" y="36"/>
                      <a:pt x="41" y="36"/>
                    </a:cubicBezTo>
                    <a:cubicBezTo>
                      <a:pt x="41" y="36"/>
                      <a:pt x="42" y="35"/>
                      <a:pt x="42" y="36"/>
                    </a:cubicBezTo>
                    <a:cubicBezTo>
                      <a:pt x="42" y="36"/>
                      <a:pt x="43" y="36"/>
                      <a:pt x="43" y="36"/>
                    </a:cubicBezTo>
                    <a:cubicBezTo>
                      <a:pt x="43" y="37"/>
                      <a:pt x="42" y="37"/>
                      <a:pt x="43" y="38"/>
                    </a:cubicBezTo>
                    <a:cubicBezTo>
                      <a:pt x="43" y="38"/>
                      <a:pt x="44" y="38"/>
                      <a:pt x="44" y="38"/>
                    </a:cubicBezTo>
                    <a:cubicBezTo>
                      <a:pt x="45" y="38"/>
                      <a:pt x="44" y="38"/>
                      <a:pt x="44" y="37"/>
                    </a:cubicBezTo>
                    <a:cubicBezTo>
                      <a:pt x="44" y="37"/>
                      <a:pt x="44" y="37"/>
                      <a:pt x="44" y="36"/>
                    </a:cubicBezTo>
                    <a:cubicBezTo>
                      <a:pt x="44" y="36"/>
                      <a:pt x="44" y="36"/>
                      <a:pt x="44" y="36"/>
                    </a:cubicBezTo>
                    <a:cubicBezTo>
                      <a:pt x="44" y="35"/>
                      <a:pt x="45" y="34"/>
                      <a:pt x="45" y="34"/>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67" name="Freeform 582"/>
              <p:cNvSpPr/>
              <p:nvPr/>
            </p:nvSpPr>
            <p:spPr bwMode="auto">
              <a:xfrm>
                <a:off x="2569356" y="2646193"/>
                <a:ext cx="137246" cy="388457"/>
              </a:xfrm>
              <a:custGeom>
                <a:avLst/>
                <a:gdLst>
                  <a:gd name="T0" fmla="*/ 4 w 31"/>
                  <a:gd name="T1" fmla="*/ 11 h 88"/>
                  <a:gd name="T2" fmla="*/ 1 w 31"/>
                  <a:gd name="T3" fmla="*/ 22 h 88"/>
                  <a:gd name="T4" fmla="*/ 3 w 31"/>
                  <a:gd name="T5" fmla="*/ 31 h 88"/>
                  <a:gd name="T6" fmla="*/ 11 w 31"/>
                  <a:gd name="T7" fmla="*/ 40 h 88"/>
                  <a:gd name="T8" fmla="*/ 11 w 31"/>
                  <a:gd name="T9" fmla="*/ 88 h 88"/>
                  <a:gd name="T10" fmla="*/ 20 w 31"/>
                  <a:gd name="T11" fmla="*/ 88 h 88"/>
                  <a:gd name="T12" fmla="*/ 20 w 31"/>
                  <a:gd name="T13" fmla="*/ 40 h 88"/>
                  <a:gd name="T14" fmla="*/ 28 w 31"/>
                  <a:gd name="T15" fmla="*/ 31 h 88"/>
                  <a:gd name="T16" fmla="*/ 30 w 31"/>
                  <a:gd name="T17" fmla="*/ 22 h 88"/>
                  <a:gd name="T18" fmla="*/ 27 w 31"/>
                  <a:gd name="T19" fmla="*/ 11 h 88"/>
                  <a:gd name="T20" fmla="*/ 20 w 31"/>
                  <a:gd name="T21" fmla="*/ 0 h 88"/>
                  <a:gd name="T22" fmla="*/ 23 w 31"/>
                  <a:gd name="T23" fmla="*/ 21 h 88"/>
                  <a:gd name="T24" fmla="*/ 20 w 31"/>
                  <a:gd name="T25" fmla="*/ 21 h 88"/>
                  <a:gd name="T26" fmla="*/ 18 w 31"/>
                  <a:gd name="T27" fmla="*/ 0 h 88"/>
                  <a:gd name="T28" fmla="*/ 15 w 31"/>
                  <a:gd name="T29" fmla="*/ 0 h 88"/>
                  <a:gd name="T30" fmla="*/ 13 w 31"/>
                  <a:gd name="T31" fmla="*/ 0 h 88"/>
                  <a:gd name="T32" fmla="*/ 11 w 31"/>
                  <a:gd name="T33" fmla="*/ 21 h 88"/>
                  <a:gd name="T34" fmla="*/ 8 w 31"/>
                  <a:gd name="T35" fmla="*/ 21 h 88"/>
                  <a:gd name="T36" fmla="*/ 10 w 31"/>
                  <a:gd name="T37" fmla="*/ 0 h 88"/>
                  <a:gd name="T38" fmla="*/ 4 w 31"/>
                  <a:gd name="T39" fmla="*/ 1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88">
                    <a:moveTo>
                      <a:pt x="4" y="11"/>
                    </a:moveTo>
                    <a:cubicBezTo>
                      <a:pt x="2" y="14"/>
                      <a:pt x="1" y="18"/>
                      <a:pt x="1" y="22"/>
                    </a:cubicBezTo>
                    <a:cubicBezTo>
                      <a:pt x="0" y="25"/>
                      <a:pt x="1" y="28"/>
                      <a:pt x="3" y="31"/>
                    </a:cubicBezTo>
                    <a:cubicBezTo>
                      <a:pt x="4" y="34"/>
                      <a:pt x="8" y="38"/>
                      <a:pt x="11" y="40"/>
                    </a:cubicBezTo>
                    <a:cubicBezTo>
                      <a:pt x="11" y="88"/>
                      <a:pt x="11" y="88"/>
                      <a:pt x="11" y="88"/>
                    </a:cubicBezTo>
                    <a:cubicBezTo>
                      <a:pt x="20" y="88"/>
                      <a:pt x="20" y="88"/>
                      <a:pt x="20" y="88"/>
                    </a:cubicBezTo>
                    <a:cubicBezTo>
                      <a:pt x="20" y="40"/>
                      <a:pt x="20" y="40"/>
                      <a:pt x="20" y="40"/>
                    </a:cubicBezTo>
                    <a:cubicBezTo>
                      <a:pt x="23" y="38"/>
                      <a:pt x="26" y="34"/>
                      <a:pt x="28" y="31"/>
                    </a:cubicBezTo>
                    <a:cubicBezTo>
                      <a:pt x="30" y="28"/>
                      <a:pt x="31" y="25"/>
                      <a:pt x="30" y="22"/>
                    </a:cubicBezTo>
                    <a:cubicBezTo>
                      <a:pt x="30" y="18"/>
                      <a:pt x="28" y="14"/>
                      <a:pt x="27" y="11"/>
                    </a:cubicBezTo>
                    <a:cubicBezTo>
                      <a:pt x="26" y="8"/>
                      <a:pt x="24" y="1"/>
                      <a:pt x="20" y="0"/>
                    </a:cubicBezTo>
                    <a:cubicBezTo>
                      <a:pt x="23" y="21"/>
                      <a:pt x="23" y="21"/>
                      <a:pt x="23" y="21"/>
                    </a:cubicBezTo>
                    <a:cubicBezTo>
                      <a:pt x="20" y="21"/>
                      <a:pt x="20" y="21"/>
                      <a:pt x="20" y="21"/>
                    </a:cubicBezTo>
                    <a:cubicBezTo>
                      <a:pt x="18" y="0"/>
                      <a:pt x="18" y="0"/>
                      <a:pt x="18" y="0"/>
                    </a:cubicBezTo>
                    <a:cubicBezTo>
                      <a:pt x="15" y="0"/>
                      <a:pt x="15" y="0"/>
                      <a:pt x="15" y="0"/>
                    </a:cubicBezTo>
                    <a:cubicBezTo>
                      <a:pt x="13" y="0"/>
                      <a:pt x="13" y="0"/>
                      <a:pt x="13" y="0"/>
                    </a:cubicBezTo>
                    <a:cubicBezTo>
                      <a:pt x="11" y="21"/>
                      <a:pt x="11" y="21"/>
                      <a:pt x="11" y="21"/>
                    </a:cubicBezTo>
                    <a:cubicBezTo>
                      <a:pt x="8" y="21"/>
                      <a:pt x="8" y="21"/>
                      <a:pt x="8" y="21"/>
                    </a:cubicBezTo>
                    <a:cubicBezTo>
                      <a:pt x="10" y="0"/>
                      <a:pt x="10" y="0"/>
                      <a:pt x="10" y="0"/>
                    </a:cubicBezTo>
                    <a:cubicBezTo>
                      <a:pt x="7" y="1"/>
                      <a:pt x="5" y="8"/>
                      <a:pt x="4" y="11"/>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68" name="Freeform 583"/>
              <p:cNvSpPr/>
              <p:nvPr/>
            </p:nvSpPr>
            <p:spPr bwMode="auto">
              <a:xfrm>
                <a:off x="2745815" y="2636390"/>
                <a:ext cx="140922" cy="398260"/>
              </a:xfrm>
              <a:custGeom>
                <a:avLst/>
                <a:gdLst>
                  <a:gd name="T0" fmla="*/ 20 w 32"/>
                  <a:gd name="T1" fmla="*/ 90 h 90"/>
                  <a:gd name="T2" fmla="*/ 20 w 32"/>
                  <a:gd name="T3" fmla="*/ 43 h 90"/>
                  <a:gd name="T4" fmla="*/ 32 w 32"/>
                  <a:gd name="T5" fmla="*/ 24 h 90"/>
                  <a:gd name="T6" fmla="*/ 16 w 32"/>
                  <a:gd name="T7" fmla="*/ 0 h 90"/>
                  <a:gd name="T8" fmla="*/ 0 w 32"/>
                  <a:gd name="T9" fmla="*/ 24 h 90"/>
                  <a:gd name="T10" fmla="*/ 12 w 32"/>
                  <a:gd name="T11" fmla="*/ 43 h 90"/>
                  <a:gd name="T12" fmla="*/ 12 w 32"/>
                  <a:gd name="T13" fmla="*/ 90 h 90"/>
                  <a:gd name="T14" fmla="*/ 20 w 32"/>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90">
                    <a:moveTo>
                      <a:pt x="20" y="90"/>
                    </a:moveTo>
                    <a:cubicBezTo>
                      <a:pt x="20" y="43"/>
                      <a:pt x="20" y="43"/>
                      <a:pt x="20" y="43"/>
                    </a:cubicBezTo>
                    <a:cubicBezTo>
                      <a:pt x="27" y="41"/>
                      <a:pt x="32" y="33"/>
                      <a:pt x="32" y="24"/>
                    </a:cubicBezTo>
                    <a:cubicBezTo>
                      <a:pt x="32" y="14"/>
                      <a:pt x="25" y="0"/>
                      <a:pt x="16" y="0"/>
                    </a:cubicBezTo>
                    <a:cubicBezTo>
                      <a:pt x="7" y="0"/>
                      <a:pt x="0" y="14"/>
                      <a:pt x="0" y="24"/>
                    </a:cubicBezTo>
                    <a:cubicBezTo>
                      <a:pt x="0" y="33"/>
                      <a:pt x="5" y="41"/>
                      <a:pt x="12" y="43"/>
                    </a:cubicBezTo>
                    <a:cubicBezTo>
                      <a:pt x="12" y="90"/>
                      <a:pt x="12" y="90"/>
                      <a:pt x="12" y="90"/>
                    </a:cubicBezTo>
                    <a:lnTo>
                      <a:pt x="20" y="90"/>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69" name="Freeform 584"/>
              <p:cNvSpPr/>
              <p:nvPr/>
            </p:nvSpPr>
            <p:spPr bwMode="auto">
              <a:xfrm>
                <a:off x="2896540" y="3078765"/>
                <a:ext cx="162980" cy="167882"/>
              </a:xfrm>
              <a:custGeom>
                <a:avLst/>
                <a:gdLst>
                  <a:gd name="T0" fmla="*/ 8 w 37"/>
                  <a:gd name="T1" fmla="*/ 35 h 38"/>
                  <a:gd name="T2" fmla="*/ 18 w 37"/>
                  <a:gd name="T3" fmla="*/ 38 h 38"/>
                  <a:gd name="T4" fmla="*/ 37 w 37"/>
                  <a:gd name="T5" fmla="*/ 19 h 38"/>
                  <a:gd name="T6" fmla="*/ 18 w 37"/>
                  <a:gd name="T7" fmla="*/ 0 h 38"/>
                  <a:gd name="T8" fmla="*/ 0 w 37"/>
                  <a:gd name="T9" fmla="*/ 17 h 38"/>
                  <a:gd name="T10" fmla="*/ 18 w 37"/>
                  <a:gd name="T11" fmla="*/ 17 h 38"/>
                  <a:gd name="T12" fmla="*/ 24 w 37"/>
                  <a:gd name="T13" fmla="*/ 17 h 38"/>
                  <a:gd name="T14" fmla="*/ 20 w 37"/>
                  <a:gd name="T15" fmla="*/ 21 h 38"/>
                  <a:gd name="T16" fmla="*/ 8 w 37"/>
                  <a:gd name="T17" fmla="*/ 3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8" y="35"/>
                    </a:moveTo>
                    <a:cubicBezTo>
                      <a:pt x="11" y="37"/>
                      <a:pt x="14" y="38"/>
                      <a:pt x="18" y="38"/>
                    </a:cubicBezTo>
                    <a:cubicBezTo>
                      <a:pt x="29" y="38"/>
                      <a:pt x="37" y="30"/>
                      <a:pt x="37" y="19"/>
                    </a:cubicBezTo>
                    <a:cubicBezTo>
                      <a:pt x="37" y="9"/>
                      <a:pt x="29" y="0"/>
                      <a:pt x="18" y="0"/>
                    </a:cubicBezTo>
                    <a:cubicBezTo>
                      <a:pt x="9" y="0"/>
                      <a:pt x="1" y="7"/>
                      <a:pt x="0" y="17"/>
                    </a:cubicBezTo>
                    <a:cubicBezTo>
                      <a:pt x="18" y="17"/>
                      <a:pt x="18" y="17"/>
                      <a:pt x="18" y="17"/>
                    </a:cubicBezTo>
                    <a:cubicBezTo>
                      <a:pt x="24" y="17"/>
                      <a:pt x="24" y="17"/>
                      <a:pt x="24" y="17"/>
                    </a:cubicBezTo>
                    <a:cubicBezTo>
                      <a:pt x="20" y="21"/>
                      <a:pt x="20" y="21"/>
                      <a:pt x="20" y="21"/>
                    </a:cubicBezTo>
                    <a:lnTo>
                      <a:pt x="8" y="35"/>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70" name="Freeform 585"/>
              <p:cNvSpPr/>
              <p:nvPr/>
            </p:nvSpPr>
            <p:spPr bwMode="auto">
              <a:xfrm>
                <a:off x="2635528" y="3162093"/>
                <a:ext cx="340665" cy="322285"/>
              </a:xfrm>
              <a:custGeom>
                <a:avLst/>
                <a:gdLst>
                  <a:gd name="T0" fmla="*/ 34 w 77"/>
                  <a:gd name="T1" fmla="*/ 39 h 73"/>
                  <a:gd name="T2" fmla="*/ 34 w 77"/>
                  <a:gd name="T3" fmla="*/ 41 h 73"/>
                  <a:gd name="T4" fmla="*/ 34 w 77"/>
                  <a:gd name="T5" fmla="*/ 43 h 73"/>
                  <a:gd name="T6" fmla="*/ 34 w 77"/>
                  <a:gd name="T7" fmla="*/ 67 h 73"/>
                  <a:gd name="T8" fmla="*/ 25 w 77"/>
                  <a:gd name="T9" fmla="*/ 73 h 73"/>
                  <a:gd name="T10" fmla="*/ 51 w 77"/>
                  <a:gd name="T11" fmla="*/ 73 h 73"/>
                  <a:gd name="T12" fmla="*/ 43 w 77"/>
                  <a:gd name="T13" fmla="*/ 67 h 73"/>
                  <a:gd name="T14" fmla="*/ 43 w 77"/>
                  <a:gd name="T15" fmla="*/ 43 h 73"/>
                  <a:gd name="T16" fmla="*/ 43 w 77"/>
                  <a:gd name="T17" fmla="*/ 41 h 73"/>
                  <a:gd name="T18" fmla="*/ 43 w 77"/>
                  <a:gd name="T19" fmla="*/ 39 h 73"/>
                  <a:gd name="T20" fmla="*/ 65 w 77"/>
                  <a:gd name="T21" fmla="*/ 14 h 73"/>
                  <a:gd name="T22" fmla="*/ 77 w 77"/>
                  <a:gd name="T23" fmla="*/ 0 h 73"/>
                  <a:gd name="T24" fmla="*/ 58 w 77"/>
                  <a:gd name="T25" fmla="*/ 0 h 73"/>
                  <a:gd name="T26" fmla="*/ 0 w 77"/>
                  <a:gd name="T27" fmla="*/ 0 h 73"/>
                  <a:gd name="T28" fmla="*/ 34 w 77"/>
                  <a:gd name="T29" fmla="*/ 3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 h="73">
                    <a:moveTo>
                      <a:pt x="34" y="39"/>
                    </a:moveTo>
                    <a:cubicBezTo>
                      <a:pt x="34" y="41"/>
                      <a:pt x="34" y="41"/>
                      <a:pt x="34" y="41"/>
                    </a:cubicBezTo>
                    <a:cubicBezTo>
                      <a:pt x="34" y="43"/>
                      <a:pt x="34" y="43"/>
                      <a:pt x="34" y="43"/>
                    </a:cubicBezTo>
                    <a:cubicBezTo>
                      <a:pt x="34" y="67"/>
                      <a:pt x="34" y="67"/>
                      <a:pt x="34" y="67"/>
                    </a:cubicBezTo>
                    <a:cubicBezTo>
                      <a:pt x="29" y="68"/>
                      <a:pt x="25" y="70"/>
                      <a:pt x="25" y="73"/>
                    </a:cubicBezTo>
                    <a:cubicBezTo>
                      <a:pt x="51" y="73"/>
                      <a:pt x="51" y="73"/>
                      <a:pt x="51" y="73"/>
                    </a:cubicBezTo>
                    <a:cubicBezTo>
                      <a:pt x="51" y="70"/>
                      <a:pt x="47" y="68"/>
                      <a:pt x="43" y="67"/>
                    </a:cubicBezTo>
                    <a:cubicBezTo>
                      <a:pt x="43" y="43"/>
                      <a:pt x="43" y="43"/>
                      <a:pt x="43" y="43"/>
                    </a:cubicBezTo>
                    <a:cubicBezTo>
                      <a:pt x="43" y="41"/>
                      <a:pt x="43" y="41"/>
                      <a:pt x="43" y="41"/>
                    </a:cubicBezTo>
                    <a:cubicBezTo>
                      <a:pt x="43" y="39"/>
                      <a:pt x="43" y="39"/>
                      <a:pt x="43" y="39"/>
                    </a:cubicBezTo>
                    <a:cubicBezTo>
                      <a:pt x="65" y="14"/>
                      <a:pt x="65" y="14"/>
                      <a:pt x="65" y="14"/>
                    </a:cubicBezTo>
                    <a:cubicBezTo>
                      <a:pt x="77" y="0"/>
                      <a:pt x="77" y="0"/>
                      <a:pt x="77" y="0"/>
                    </a:cubicBezTo>
                    <a:cubicBezTo>
                      <a:pt x="58" y="0"/>
                      <a:pt x="58" y="0"/>
                      <a:pt x="58" y="0"/>
                    </a:cubicBezTo>
                    <a:cubicBezTo>
                      <a:pt x="0" y="0"/>
                      <a:pt x="0" y="0"/>
                      <a:pt x="0" y="0"/>
                    </a:cubicBezTo>
                    <a:lnTo>
                      <a:pt x="34" y="39"/>
                    </a:lnTo>
                    <a:close/>
                  </a:path>
                </a:pathLst>
              </a:custGeom>
              <a:solidFill>
                <a:srgbClr val="E2E2E2">
                  <a:alpha val="40000"/>
                </a:srgbClr>
              </a:solid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71" name="Freeform 586"/>
              <p:cNvSpPr/>
              <p:nvPr/>
            </p:nvSpPr>
            <p:spPr bwMode="auto">
              <a:xfrm>
                <a:off x="4879256" y="892625"/>
                <a:ext cx="366398" cy="93131"/>
              </a:xfrm>
              <a:custGeom>
                <a:avLst/>
                <a:gdLst>
                  <a:gd name="T0" fmla="*/ 198 w 299"/>
                  <a:gd name="T1" fmla="*/ 39 h 76"/>
                  <a:gd name="T2" fmla="*/ 104 w 299"/>
                  <a:gd name="T3" fmla="*/ 39 h 76"/>
                  <a:gd name="T4" fmla="*/ 104 w 299"/>
                  <a:gd name="T5" fmla="*/ 0 h 76"/>
                  <a:gd name="T6" fmla="*/ 0 w 299"/>
                  <a:gd name="T7" fmla="*/ 0 h 76"/>
                  <a:gd name="T8" fmla="*/ 0 w 299"/>
                  <a:gd name="T9" fmla="*/ 76 h 76"/>
                  <a:gd name="T10" fmla="*/ 299 w 299"/>
                  <a:gd name="T11" fmla="*/ 76 h 76"/>
                  <a:gd name="T12" fmla="*/ 299 w 299"/>
                  <a:gd name="T13" fmla="*/ 0 h 76"/>
                  <a:gd name="T14" fmla="*/ 198 w 299"/>
                  <a:gd name="T15" fmla="*/ 0 h 76"/>
                  <a:gd name="T16" fmla="*/ 198 w 299"/>
                  <a:gd name="T17" fmla="*/ 3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76">
                    <a:moveTo>
                      <a:pt x="198" y="39"/>
                    </a:moveTo>
                    <a:lnTo>
                      <a:pt x="104" y="39"/>
                    </a:lnTo>
                    <a:lnTo>
                      <a:pt x="104" y="0"/>
                    </a:lnTo>
                    <a:lnTo>
                      <a:pt x="0" y="0"/>
                    </a:lnTo>
                    <a:lnTo>
                      <a:pt x="0" y="76"/>
                    </a:lnTo>
                    <a:lnTo>
                      <a:pt x="299" y="76"/>
                    </a:lnTo>
                    <a:lnTo>
                      <a:pt x="299" y="0"/>
                    </a:lnTo>
                    <a:lnTo>
                      <a:pt x="198" y="0"/>
                    </a:lnTo>
                    <a:lnTo>
                      <a:pt x="198" y="39"/>
                    </a:lnTo>
                    <a:close/>
                  </a:path>
                </a:pathLst>
              </a:custGeom>
              <a:solidFill>
                <a:srgbClr val="E2E2E2">
                  <a:alpha val="40000"/>
                </a:srgbClr>
              </a:solid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72" name="Rectangle 587"/>
              <p:cNvSpPr>
                <a:spLocks noChangeArrowheads="1"/>
              </p:cNvSpPr>
              <p:nvPr/>
            </p:nvSpPr>
            <p:spPr bwMode="auto">
              <a:xfrm>
                <a:off x="5028756" y="892625"/>
                <a:ext cx="71074" cy="25734"/>
              </a:xfrm>
              <a:prstGeom prst="rect">
                <a:avLst/>
              </a:pr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73" name="Freeform 588"/>
              <p:cNvSpPr>
                <a:spLocks noEditPoints="1"/>
              </p:cNvSpPr>
              <p:nvPr/>
            </p:nvSpPr>
            <p:spPr bwMode="auto">
              <a:xfrm>
                <a:off x="4879256" y="675726"/>
                <a:ext cx="366398" cy="194841"/>
              </a:xfrm>
              <a:custGeom>
                <a:avLst/>
                <a:gdLst>
                  <a:gd name="T0" fmla="*/ 223 w 299"/>
                  <a:gd name="T1" fmla="*/ 0 h 159"/>
                  <a:gd name="T2" fmla="*/ 151 w 299"/>
                  <a:gd name="T3" fmla="*/ 0 h 159"/>
                  <a:gd name="T4" fmla="*/ 151 w 299"/>
                  <a:gd name="T5" fmla="*/ 29 h 159"/>
                  <a:gd name="T6" fmla="*/ 198 w 299"/>
                  <a:gd name="T7" fmla="*/ 29 h 159"/>
                  <a:gd name="T8" fmla="*/ 198 w 299"/>
                  <a:gd name="T9" fmla="*/ 58 h 159"/>
                  <a:gd name="T10" fmla="*/ 151 w 299"/>
                  <a:gd name="T11" fmla="*/ 58 h 159"/>
                  <a:gd name="T12" fmla="*/ 151 w 299"/>
                  <a:gd name="T13" fmla="*/ 159 h 159"/>
                  <a:gd name="T14" fmla="*/ 198 w 299"/>
                  <a:gd name="T15" fmla="*/ 159 h 159"/>
                  <a:gd name="T16" fmla="*/ 299 w 299"/>
                  <a:gd name="T17" fmla="*/ 159 h 159"/>
                  <a:gd name="T18" fmla="*/ 299 w 299"/>
                  <a:gd name="T19" fmla="*/ 58 h 159"/>
                  <a:gd name="T20" fmla="*/ 223 w 299"/>
                  <a:gd name="T21" fmla="*/ 58 h 159"/>
                  <a:gd name="T22" fmla="*/ 223 w 299"/>
                  <a:gd name="T23" fmla="*/ 0 h 159"/>
                  <a:gd name="T24" fmla="*/ 151 w 299"/>
                  <a:gd name="T25" fmla="*/ 0 h 159"/>
                  <a:gd name="T26" fmla="*/ 79 w 299"/>
                  <a:gd name="T27" fmla="*/ 0 h 159"/>
                  <a:gd name="T28" fmla="*/ 79 w 299"/>
                  <a:gd name="T29" fmla="*/ 58 h 159"/>
                  <a:gd name="T30" fmla="*/ 0 w 299"/>
                  <a:gd name="T31" fmla="*/ 58 h 159"/>
                  <a:gd name="T32" fmla="*/ 0 w 299"/>
                  <a:gd name="T33" fmla="*/ 159 h 159"/>
                  <a:gd name="T34" fmla="*/ 104 w 299"/>
                  <a:gd name="T35" fmla="*/ 159 h 159"/>
                  <a:gd name="T36" fmla="*/ 151 w 299"/>
                  <a:gd name="T37" fmla="*/ 159 h 159"/>
                  <a:gd name="T38" fmla="*/ 151 w 299"/>
                  <a:gd name="T39" fmla="*/ 58 h 159"/>
                  <a:gd name="T40" fmla="*/ 104 w 299"/>
                  <a:gd name="T41" fmla="*/ 58 h 159"/>
                  <a:gd name="T42" fmla="*/ 104 w 299"/>
                  <a:gd name="T43" fmla="*/ 58 h 159"/>
                  <a:gd name="T44" fmla="*/ 104 w 299"/>
                  <a:gd name="T45" fmla="*/ 29 h 159"/>
                  <a:gd name="T46" fmla="*/ 151 w 299"/>
                  <a:gd name="T47" fmla="*/ 29 h 159"/>
                  <a:gd name="T48" fmla="*/ 151 w 299"/>
                  <a:gd name="T4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9" h="159">
                    <a:moveTo>
                      <a:pt x="223" y="0"/>
                    </a:moveTo>
                    <a:lnTo>
                      <a:pt x="151" y="0"/>
                    </a:lnTo>
                    <a:lnTo>
                      <a:pt x="151" y="29"/>
                    </a:lnTo>
                    <a:lnTo>
                      <a:pt x="198" y="29"/>
                    </a:lnTo>
                    <a:lnTo>
                      <a:pt x="198" y="58"/>
                    </a:lnTo>
                    <a:lnTo>
                      <a:pt x="151" y="58"/>
                    </a:lnTo>
                    <a:lnTo>
                      <a:pt x="151" y="159"/>
                    </a:lnTo>
                    <a:lnTo>
                      <a:pt x="198" y="159"/>
                    </a:lnTo>
                    <a:lnTo>
                      <a:pt x="299" y="159"/>
                    </a:lnTo>
                    <a:lnTo>
                      <a:pt x="299" y="58"/>
                    </a:lnTo>
                    <a:lnTo>
                      <a:pt x="223" y="58"/>
                    </a:lnTo>
                    <a:lnTo>
                      <a:pt x="223" y="0"/>
                    </a:lnTo>
                    <a:close/>
                    <a:moveTo>
                      <a:pt x="151" y="0"/>
                    </a:moveTo>
                    <a:lnTo>
                      <a:pt x="79" y="0"/>
                    </a:lnTo>
                    <a:lnTo>
                      <a:pt x="79" y="58"/>
                    </a:lnTo>
                    <a:lnTo>
                      <a:pt x="0" y="58"/>
                    </a:lnTo>
                    <a:lnTo>
                      <a:pt x="0" y="159"/>
                    </a:lnTo>
                    <a:lnTo>
                      <a:pt x="104" y="159"/>
                    </a:lnTo>
                    <a:lnTo>
                      <a:pt x="151" y="159"/>
                    </a:lnTo>
                    <a:lnTo>
                      <a:pt x="151" y="58"/>
                    </a:lnTo>
                    <a:lnTo>
                      <a:pt x="104" y="58"/>
                    </a:lnTo>
                    <a:lnTo>
                      <a:pt x="104" y="58"/>
                    </a:lnTo>
                    <a:lnTo>
                      <a:pt x="104" y="29"/>
                    </a:lnTo>
                    <a:lnTo>
                      <a:pt x="151" y="29"/>
                    </a:lnTo>
                    <a:lnTo>
                      <a:pt x="151" y="0"/>
                    </a:lnTo>
                    <a:close/>
                  </a:path>
                </a:pathLst>
              </a:custGeom>
              <a:solidFill>
                <a:srgbClr val="E2E2E2">
                  <a:alpha val="40000"/>
                </a:srgbClr>
              </a:solid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74" name="Freeform 589"/>
              <p:cNvSpPr/>
              <p:nvPr/>
            </p:nvSpPr>
            <p:spPr bwMode="auto">
              <a:xfrm>
                <a:off x="2908795" y="1272504"/>
                <a:ext cx="371299" cy="379879"/>
              </a:xfrm>
              <a:custGeom>
                <a:avLst/>
                <a:gdLst>
                  <a:gd name="T0" fmla="*/ 42 w 84"/>
                  <a:gd name="T1" fmla="*/ 0 h 86"/>
                  <a:gd name="T2" fmla="*/ 33 w 84"/>
                  <a:gd name="T3" fmla="*/ 18 h 86"/>
                  <a:gd name="T4" fmla="*/ 33 w 84"/>
                  <a:gd name="T5" fmla="*/ 32 h 86"/>
                  <a:gd name="T6" fmla="*/ 0 w 84"/>
                  <a:gd name="T7" fmla="*/ 46 h 86"/>
                  <a:gd name="T8" fmla="*/ 0 w 84"/>
                  <a:gd name="T9" fmla="*/ 55 h 86"/>
                  <a:gd name="T10" fmla="*/ 33 w 84"/>
                  <a:gd name="T11" fmla="*/ 48 h 86"/>
                  <a:gd name="T12" fmla="*/ 33 w 84"/>
                  <a:gd name="T13" fmla="*/ 67 h 86"/>
                  <a:gd name="T14" fmla="*/ 19 w 84"/>
                  <a:gd name="T15" fmla="*/ 77 h 86"/>
                  <a:gd name="T16" fmla="*/ 19 w 84"/>
                  <a:gd name="T17" fmla="*/ 86 h 86"/>
                  <a:gd name="T18" fmla="*/ 42 w 84"/>
                  <a:gd name="T19" fmla="*/ 78 h 86"/>
                  <a:gd name="T20" fmla="*/ 65 w 84"/>
                  <a:gd name="T21" fmla="*/ 86 h 86"/>
                  <a:gd name="T22" fmla="*/ 65 w 84"/>
                  <a:gd name="T23" fmla="*/ 77 h 86"/>
                  <a:gd name="T24" fmla="*/ 52 w 84"/>
                  <a:gd name="T25" fmla="*/ 67 h 86"/>
                  <a:gd name="T26" fmla="*/ 52 w 84"/>
                  <a:gd name="T27" fmla="*/ 48 h 86"/>
                  <a:gd name="T28" fmla="*/ 84 w 84"/>
                  <a:gd name="T29" fmla="*/ 55 h 86"/>
                  <a:gd name="T30" fmla="*/ 84 w 84"/>
                  <a:gd name="T31" fmla="*/ 46 h 86"/>
                  <a:gd name="T32" fmla="*/ 52 w 84"/>
                  <a:gd name="T33" fmla="*/ 32 h 86"/>
                  <a:gd name="T34" fmla="*/ 52 w 84"/>
                  <a:gd name="T35" fmla="*/ 18 h 86"/>
                  <a:gd name="T36" fmla="*/ 42 w 84"/>
                  <a:gd name="T37"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4" h="86">
                    <a:moveTo>
                      <a:pt x="42" y="0"/>
                    </a:moveTo>
                    <a:cubicBezTo>
                      <a:pt x="37" y="0"/>
                      <a:pt x="33" y="13"/>
                      <a:pt x="33" y="18"/>
                    </a:cubicBezTo>
                    <a:cubicBezTo>
                      <a:pt x="33" y="32"/>
                      <a:pt x="33" y="32"/>
                      <a:pt x="33" y="32"/>
                    </a:cubicBezTo>
                    <a:cubicBezTo>
                      <a:pt x="0" y="46"/>
                      <a:pt x="0" y="46"/>
                      <a:pt x="0" y="46"/>
                    </a:cubicBezTo>
                    <a:cubicBezTo>
                      <a:pt x="0" y="55"/>
                      <a:pt x="0" y="55"/>
                      <a:pt x="0" y="55"/>
                    </a:cubicBezTo>
                    <a:cubicBezTo>
                      <a:pt x="33" y="48"/>
                      <a:pt x="33" y="48"/>
                      <a:pt x="33" y="48"/>
                    </a:cubicBezTo>
                    <a:cubicBezTo>
                      <a:pt x="33" y="67"/>
                      <a:pt x="33" y="67"/>
                      <a:pt x="33" y="67"/>
                    </a:cubicBezTo>
                    <a:cubicBezTo>
                      <a:pt x="19" y="77"/>
                      <a:pt x="19" y="77"/>
                      <a:pt x="19" y="77"/>
                    </a:cubicBezTo>
                    <a:cubicBezTo>
                      <a:pt x="19" y="86"/>
                      <a:pt x="19" y="86"/>
                      <a:pt x="19" y="86"/>
                    </a:cubicBezTo>
                    <a:cubicBezTo>
                      <a:pt x="42" y="78"/>
                      <a:pt x="42" y="78"/>
                      <a:pt x="42" y="78"/>
                    </a:cubicBezTo>
                    <a:cubicBezTo>
                      <a:pt x="65" y="86"/>
                      <a:pt x="65" y="86"/>
                      <a:pt x="65" y="86"/>
                    </a:cubicBezTo>
                    <a:cubicBezTo>
                      <a:pt x="65" y="77"/>
                      <a:pt x="65" y="77"/>
                      <a:pt x="65" y="77"/>
                    </a:cubicBezTo>
                    <a:cubicBezTo>
                      <a:pt x="52" y="67"/>
                      <a:pt x="52" y="67"/>
                      <a:pt x="52" y="67"/>
                    </a:cubicBezTo>
                    <a:cubicBezTo>
                      <a:pt x="52" y="48"/>
                      <a:pt x="52" y="48"/>
                      <a:pt x="52" y="48"/>
                    </a:cubicBezTo>
                    <a:cubicBezTo>
                      <a:pt x="84" y="55"/>
                      <a:pt x="84" y="55"/>
                      <a:pt x="84" y="55"/>
                    </a:cubicBezTo>
                    <a:cubicBezTo>
                      <a:pt x="84" y="46"/>
                      <a:pt x="84" y="46"/>
                      <a:pt x="84" y="46"/>
                    </a:cubicBezTo>
                    <a:cubicBezTo>
                      <a:pt x="52" y="32"/>
                      <a:pt x="52" y="32"/>
                      <a:pt x="52" y="32"/>
                    </a:cubicBezTo>
                    <a:cubicBezTo>
                      <a:pt x="52" y="18"/>
                      <a:pt x="52" y="18"/>
                      <a:pt x="52" y="18"/>
                    </a:cubicBezTo>
                    <a:cubicBezTo>
                      <a:pt x="52" y="13"/>
                      <a:pt x="48" y="0"/>
                      <a:pt x="42" y="0"/>
                    </a:cubicBezTo>
                    <a:close/>
                  </a:path>
                </a:pathLst>
              </a:custGeom>
              <a:solidFill>
                <a:srgbClr val="E2E2E2">
                  <a:alpha val="40000"/>
                </a:srgbClr>
              </a:solid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75" name="Freeform 593"/>
              <p:cNvSpPr>
                <a:spLocks noEditPoints="1"/>
              </p:cNvSpPr>
              <p:nvPr/>
            </p:nvSpPr>
            <p:spPr bwMode="auto">
              <a:xfrm>
                <a:off x="6251717" y="2292048"/>
                <a:ext cx="269591" cy="216899"/>
              </a:xfrm>
              <a:custGeom>
                <a:avLst/>
                <a:gdLst>
                  <a:gd name="T0" fmla="*/ 48 w 61"/>
                  <a:gd name="T1" fmla="*/ 49 h 49"/>
                  <a:gd name="T2" fmla="*/ 48 w 61"/>
                  <a:gd name="T3" fmla="*/ 32 h 49"/>
                  <a:gd name="T4" fmla="*/ 56 w 61"/>
                  <a:gd name="T5" fmla="*/ 24 h 49"/>
                  <a:gd name="T6" fmla="*/ 61 w 61"/>
                  <a:gd name="T7" fmla="*/ 24 h 49"/>
                  <a:gd name="T8" fmla="*/ 61 w 61"/>
                  <a:gd name="T9" fmla="*/ 6 h 49"/>
                  <a:gd name="T10" fmla="*/ 54 w 61"/>
                  <a:gd name="T11" fmla="*/ 0 h 49"/>
                  <a:gd name="T12" fmla="*/ 39 w 61"/>
                  <a:gd name="T13" fmla="*/ 0 h 49"/>
                  <a:gd name="T14" fmla="*/ 39 w 61"/>
                  <a:gd name="T15" fmla="*/ 8 h 49"/>
                  <a:gd name="T16" fmla="*/ 45 w 61"/>
                  <a:gd name="T17" fmla="*/ 13 h 49"/>
                  <a:gd name="T18" fmla="*/ 39 w 61"/>
                  <a:gd name="T19" fmla="*/ 19 h 49"/>
                  <a:gd name="T20" fmla="*/ 39 w 61"/>
                  <a:gd name="T21" fmla="*/ 22 h 49"/>
                  <a:gd name="T22" fmla="*/ 45 w 61"/>
                  <a:gd name="T23" fmla="*/ 28 h 49"/>
                  <a:gd name="T24" fmla="*/ 39 w 61"/>
                  <a:gd name="T25" fmla="*/ 33 h 49"/>
                  <a:gd name="T26" fmla="*/ 39 w 61"/>
                  <a:gd name="T27" fmla="*/ 49 h 49"/>
                  <a:gd name="T28" fmla="*/ 48 w 61"/>
                  <a:gd name="T29" fmla="*/ 49 h 49"/>
                  <a:gd name="T30" fmla="*/ 39 w 61"/>
                  <a:gd name="T31" fmla="*/ 0 h 49"/>
                  <a:gd name="T32" fmla="*/ 22 w 61"/>
                  <a:gd name="T33" fmla="*/ 0 h 49"/>
                  <a:gd name="T34" fmla="*/ 22 w 61"/>
                  <a:gd name="T35" fmla="*/ 8 h 49"/>
                  <a:gd name="T36" fmla="*/ 22 w 61"/>
                  <a:gd name="T37" fmla="*/ 8 h 49"/>
                  <a:gd name="T38" fmla="*/ 22 w 61"/>
                  <a:gd name="T39" fmla="*/ 8 h 49"/>
                  <a:gd name="T40" fmla="*/ 27 w 61"/>
                  <a:gd name="T41" fmla="*/ 13 h 49"/>
                  <a:gd name="T42" fmla="*/ 22 w 61"/>
                  <a:gd name="T43" fmla="*/ 19 h 49"/>
                  <a:gd name="T44" fmla="*/ 22 w 61"/>
                  <a:gd name="T45" fmla="*/ 19 h 49"/>
                  <a:gd name="T46" fmla="*/ 22 w 61"/>
                  <a:gd name="T47" fmla="*/ 22 h 49"/>
                  <a:gd name="T48" fmla="*/ 22 w 61"/>
                  <a:gd name="T49" fmla="*/ 22 h 49"/>
                  <a:gd name="T50" fmla="*/ 22 w 61"/>
                  <a:gd name="T51" fmla="*/ 22 h 49"/>
                  <a:gd name="T52" fmla="*/ 27 w 61"/>
                  <a:gd name="T53" fmla="*/ 28 h 49"/>
                  <a:gd name="T54" fmla="*/ 22 w 61"/>
                  <a:gd name="T55" fmla="*/ 33 h 49"/>
                  <a:gd name="T56" fmla="*/ 22 w 61"/>
                  <a:gd name="T57" fmla="*/ 33 h 49"/>
                  <a:gd name="T58" fmla="*/ 22 w 61"/>
                  <a:gd name="T59" fmla="*/ 49 h 49"/>
                  <a:gd name="T60" fmla="*/ 39 w 61"/>
                  <a:gd name="T61" fmla="*/ 49 h 49"/>
                  <a:gd name="T62" fmla="*/ 39 w 61"/>
                  <a:gd name="T63" fmla="*/ 33 h 49"/>
                  <a:gd name="T64" fmla="*/ 39 w 61"/>
                  <a:gd name="T65" fmla="*/ 33 h 49"/>
                  <a:gd name="T66" fmla="*/ 34 w 61"/>
                  <a:gd name="T67" fmla="*/ 28 h 49"/>
                  <a:gd name="T68" fmla="*/ 39 w 61"/>
                  <a:gd name="T69" fmla="*/ 22 h 49"/>
                  <a:gd name="T70" fmla="*/ 39 w 61"/>
                  <a:gd name="T71" fmla="*/ 22 h 49"/>
                  <a:gd name="T72" fmla="*/ 39 w 61"/>
                  <a:gd name="T73" fmla="*/ 22 h 49"/>
                  <a:gd name="T74" fmla="*/ 39 w 61"/>
                  <a:gd name="T75" fmla="*/ 19 h 49"/>
                  <a:gd name="T76" fmla="*/ 39 w 61"/>
                  <a:gd name="T77" fmla="*/ 19 h 49"/>
                  <a:gd name="T78" fmla="*/ 34 w 61"/>
                  <a:gd name="T79" fmla="*/ 13 h 49"/>
                  <a:gd name="T80" fmla="*/ 39 w 61"/>
                  <a:gd name="T81" fmla="*/ 8 h 49"/>
                  <a:gd name="T82" fmla="*/ 39 w 61"/>
                  <a:gd name="T83" fmla="*/ 8 h 49"/>
                  <a:gd name="T84" fmla="*/ 39 w 61"/>
                  <a:gd name="T85" fmla="*/ 8 h 49"/>
                  <a:gd name="T86" fmla="*/ 39 w 61"/>
                  <a:gd name="T87" fmla="*/ 0 h 49"/>
                  <a:gd name="T88" fmla="*/ 22 w 61"/>
                  <a:gd name="T89" fmla="*/ 0 h 49"/>
                  <a:gd name="T90" fmla="*/ 6 w 61"/>
                  <a:gd name="T91" fmla="*/ 0 h 49"/>
                  <a:gd name="T92" fmla="*/ 0 w 61"/>
                  <a:gd name="T93" fmla="*/ 6 h 49"/>
                  <a:gd name="T94" fmla="*/ 0 w 61"/>
                  <a:gd name="T95" fmla="*/ 24 h 49"/>
                  <a:gd name="T96" fmla="*/ 5 w 61"/>
                  <a:gd name="T97" fmla="*/ 24 h 49"/>
                  <a:gd name="T98" fmla="*/ 13 w 61"/>
                  <a:gd name="T99" fmla="*/ 32 h 49"/>
                  <a:gd name="T100" fmla="*/ 13 w 61"/>
                  <a:gd name="T101" fmla="*/ 49 h 49"/>
                  <a:gd name="T102" fmla="*/ 22 w 61"/>
                  <a:gd name="T103" fmla="*/ 49 h 49"/>
                  <a:gd name="T104" fmla="*/ 22 w 61"/>
                  <a:gd name="T105" fmla="*/ 33 h 49"/>
                  <a:gd name="T106" fmla="*/ 16 w 61"/>
                  <a:gd name="T107" fmla="*/ 28 h 49"/>
                  <a:gd name="T108" fmla="*/ 22 w 61"/>
                  <a:gd name="T109" fmla="*/ 22 h 49"/>
                  <a:gd name="T110" fmla="*/ 22 w 61"/>
                  <a:gd name="T111" fmla="*/ 19 h 49"/>
                  <a:gd name="T112" fmla="*/ 16 w 61"/>
                  <a:gd name="T113" fmla="*/ 13 h 49"/>
                  <a:gd name="T114" fmla="*/ 22 w 61"/>
                  <a:gd name="T115" fmla="*/ 8 h 49"/>
                  <a:gd name="T116" fmla="*/ 22 w 61"/>
                  <a:gd name="T1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1" h="49">
                    <a:moveTo>
                      <a:pt x="48" y="49"/>
                    </a:moveTo>
                    <a:cubicBezTo>
                      <a:pt x="48" y="32"/>
                      <a:pt x="48" y="32"/>
                      <a:pt x="48" y="32"/>
                    </a:cubicBezTo>
                    <a:cubicBezTo>
                      <a:pt x="48" y="27"/>
                      <a:pt x="51" y="24"/>
                      <a:pt x="56" y="24"/>
                    </a:cubicBezTo>
                    <a:cubicBezTo>
                      <a:pt x="61" y="24"/>
                      <a:pt x="61" y="24"/>
                      <a:pt x="61" y="24"/>
                    </a:cubicBezTo>
                    <a:cubicBezTo>
                      <a:pt x="61" y="6"/>
                      <a:pt x="61" y="6"/>
                      <a:pt x="61" y="6"/>
                    </a:cubicBezTo>
                    <a:cubicBezTo>
                      <a:pt x="61" y="3"/>
                      <a:pt x="58" y="0"/>
                      <a:pt x="54" y="0"/>
                    </a:cubicBezTo>
                    <a:cubicBezTo>
                      <a:pt x="39" y="0"/>
                      <a:pt x="39" y="0"/>
                      <a:pt x="39" y="0"/>
                    </a:cubicBezTo>
                    <a:cubicBezTo>
                      <a:pt x="39" y="8"/>
                      <a:pt x="39" y="8"/>
                      <a:pt x="39" y="8"/>
                    </a:cubicBezTo>
                    <a:cubicBezTo>
                      <a:pt x="42" y="8"/>
                      <a:pt x="45" y="10"/>
                      <a:pt x="45" y="13"/>
                    </a:cubicBezTo>
                    <a:cubicBezTo>
                      <a:pt x="45" y="16"/>
                      <a:pt x="42" y="19"/>
                      <a:pt x="39" y="19"/>
                    </a:cubicBezTo>
                    <a:cubicBezTo>
                      <a:pt x="39" y="22"/>
                      <a:pt x="39" y="22"/>
                      <a:pt x="39" y="22"/>
                    </a:cubicBezTo>
                    <a:cubicBezTo>
                      <a:pt x="42" y="22"/>
                      <a:pt x="45" y="25"/>
                      <a:pt x="45" y="28"/>
                    </a:cubicBezTo>
                    <a:cubicBezTo>
                      <a:pt x="45" y="31"/>
                      <a:pt x="42" y="33"/>
                      <a:pt x="39" y="33"/>
                    </a:cubicBezTo>
                    <a:cubicBezTo>
                      <a:pt x="39" y="49"/>
                      <a:pt x="39" y="49"/>
                      <a:pt x="39" y="49"/>
                    </a:cubicBezTo>
                    <a:lnTo>
                      <a:pt x="48" y="49"/>
                    </a:lnTo>
                    <a:close/>
                    <a:moveTo>
                      <a:pt x="39" y="0"/>
                    </a:moveTo>
                    <a:cubicBezTo>
                      <a:pt x="22" y="0"/>
                      <a:pt x="22" y="0"/>
                      <a:pt x="22" y="0"/>
                    </a:cubicBezTo>
                    <a:cubicBezTo>
                      <a:pt x="22" y="8"/>
                      <a:pt x="22" y="8"/>
                      <a:pt x="22" y="8"/>
                    </a:cubicBezTo>
                    <a:cubicBezTo>
                      <a:pt x="22" y="8"/>
                      <a:pt x="22" y="8"/>
                      <a:pt x="22" y="8"/>
                    </a:cubicBezTo>
                    <a:cubicBezTo>
                      <a:pt x="22" y="8"/>
                      <a:pt x="22" y="8"/>
                      <a:pt x="22" y="8"/>
                    </a:cubicBezTo>
                    <a:cubicBezTo>
                      <a:pt x="25" y="8"/>
                      <a:pt x="27" y="10"/>
                      <a:pt x="27" y="13"/>
                    </a:cubicBezTo>
                    <a:cubicBezTo>
                      <a:pt x="27" y="16"/>
                      <a:pt x="25" y="19"/>
                      <a:pt x="22" y="19"/>
                    </a:cubicBezTo>
                    <a:cubicBezTo>
                      <a:pt x="22" y="19"/>
                      <a:pt x="22" y="19"/>
                      <a:pt x="22" y="19"/>
                    </a:cubicBezTo>
                    <a:cubicBezTo>
                      <a:pt x="22" y="22"/>
                      <a:pt x="22" y="22"/>
                      <a:pt x="22" y="22"/>
                    </a:cubicBezTo>
                    <a:cubicBezTo>
                      <a:pt x="22" y="22"/>
                      <a:pt x="22" y="22"/>
                      <a:pt x="22" y="22"/>
                    </a:cubicBezTo>
                    <a:cubicBezTo>
                      <a:pt x="22" y="22"/>
                      <a:pt x="22" y="22"/>
                      <a:pt x="22" y="22"/>
                    </a:cubicBezTo>
                    <a:cubicBezTo>
                      <a:pt x="25" y="22"/>
                      <a:pt x="27" y="25"/>
                      <a:pt x="27" y="28"/>
                    </a:cubicBezTo>
                    <a:cubicBezTo>
                      <a:pt x="27" y="31"/>
                      <a:pt x="25" y="33"/>
                      <a:pt x="22" y="33"/>
                    </a:cubicBezTo>
                    <a:cubicBezTo>
                      <a:pt x="22" y="33"/>
                      <a:pt x="22" y="33"/>
                      <a:pt x="22" y="33"/>
                    </a:cubicBezTo>
                    <a:cubicBezTo>
                      <a:pt x="22" y="49"/>
                      <a:pt x="22" y="49"/>
                      <a:pt x="22" y="49"/>
                    </a:cubicBezTo>
                    <a:cubicBezTo>
                      <a:pt x="39" y="49"/>
                      <a:pt x="39" y="49"/>
                      <a:pt x="39" y="49"/>
                    </a:cubicBezTo>
                    <a:cubicBezTo>
                      <a:pt x="39" y="33"/>
                      <a:pt x="39" y="33"/>
                      <a:pt x="39" y="33"/>
                    </a:cubicBezTo>
                    <a:cubicBezTo>
                      <a:pt x="39" y="33"/>
                      <a:pt x="39" y="33"/>
                      <a:pt x="39" y="33"/>
                    </a:cubicBezTo>
                    <a:cubicBezTo>
                      <a:pt x="36" y="33"/>
                      <a:pt x="34" y="31"/>
                      <a:pt x="34" y="28"/>
                    </a:cubicBezTo>
                    <a:cubicBezTo>
                      <a:pt x="34" y="25"/>
                      <a:pt x="36" y="22"/>
                      <a:pt x="39" y="22"/>
                    </a:cubicBezTo>
                    <a:cubicBezTo>
                      <a:pt x="39" y="22"/>
                      <a:pt x="39" y="22"/>
                      <a:pt x="39" y="22"/>
                    </a:cubicBezTo>
                    <a:cubicBezTo>
                      <a:pt x="39" y="22"/>
                      <a:pt x="39" y="22"/>
                      <a:pt x="39" y="22"/>
                    </a:cubicBezTo>
                    <a:cubicBezTo>
                      <a:pt x="39" y="19"/>
                      <a:pt x="39" y="19"/>
                      <a:pt x="39" y="19"/>
                    </a:cubicBezTo>
                    <a:cubicBezTo>
                      <a:pt x="39" y="19"/>
                      <a:pt x="39" y="19"/>
                      <a:pt x="39" y="19"/>
                    </a:cubicBezTo>
                    <a:cubicBezTo>
                      <a:pt x="36" y="19"/>
                      <a:pt x="34" y="16"/>
                      <a:pt x="34" y="13"/>
                    </a:cubicBezTo>
                    <a:cubicBezTo>
                      <a:pt x="34" y="10"/>
                      <a:pt x="36" y="8"/>
                      <a:pt x="39" y="8"/>
                    </a:cubicBezTo>
                    <a:cubicBezTo>
                      <a:pt x="39" y="8"/>
                      <a:pt x="39" y="8"/>
                      <a:pt x="39" y="8"/>
                    </a:cubicBezTo>
                    <a:cubicBezTo>
                      <a:pt x="39" y="8"/>
                      <a:pt x="39" y="8"/>
                      <a:pt x="39" y="8"/>
                    </a:cubicBezTo>
                    <a:lnTo>
                      <a:pt x="39" y="0"/>
                    </a:lnTo>
                    <a:close/>
                    <a:moveTo>
                      <a:pt x="22" y="0"/>
                    </a:moveTo>
                    <a:cubicBezTo>
                      <a:pt x="6" y="0"/>
                      <a:pt x="6" y="0"/>
                      <a:pt x="6" y="0"/>
                    </a:cubicBezTo>
                    <a:cubicBezTo>
                      <a:pt x="3" y="0"/>
                      <a:pt x="0" y="3"/>
                      <a:pt x="0" y="6"/>
                    </a:cubicBezTo>
                    <a:cubicBezTo>
                      <a:pt x="0" y="24"/>
                      <a:pt x="0" y="24"/>
                      <a:pt x="0" y="24"/>
                    </a:cubicBezTo>
                    <a:cubicBezTo>
                      <a:pt x="5" y="24"/>
                      <a:pt x="5" y="24"/>
                      <a:pt x="5" y="24"/>
                    </a:cubicBezTo>
                    <a:cubicBezTo>
                      <a:pt x="10" y="24"/>
                      <a:pt x="13" y="27"/>
                      <a:pt x="13" y="32"/>
                    </a:cubicBezTo>
                    <a:cubicBezTo>
                      <a:pt x="13" y="49"/>
                      <a:pt x="13" y="49"/>
                      <a:pt x="13" y="49"/>
                    </a:cubicBezTo>
                    <a:cubicBezTo>
                      <a:pt x="22" y="49"/>
                      <a:pt x="22" y="49"/>
                      <a:pt x="22" y="49"/>
                    </a:cubicBezTo>
                    <a:cubicBezTo>
                      <a:pt x="22" y="33"/>
                      <a:pt x="22" y="33"/>
                      <a:pt x="22" y="33"/>
                    </a:cubicBezTo>
                    <a:cubicBezTo>
                      <a:pt x="19" y="33"/>
                      <a:pt x="16" y="31"/>
                      <a:pt x="16" y="28"/>
                    </a:cubicBezTo>
                    <a:cubicBezTo>
                      <a:pt x="16" y="25"/>
                      <a:pt x="19" y="22"/>
                      <a:pt x="22" y="22"/>
                    </a:cubicBezTo>
                    <a:cubicBezTo>
                      <a:pt x="22" y="19"/>
                      <a:pt x="22" y="19"/>
                      <a:pt x="22" y="19"/>
                    </a:cubicBezTo>
                    <a:cubicBezTo>
                      <a:pt x="19" y="19"/>
                      <a:pt x="16" y="16"/>
                      <a:pt x="16" y="13"/>
                    </a:cubicBezTo>
                    <a:cubicBezTo>
                      <a:pt x="16" y="10"/>
                      <a:pt x="19" y="8"/>
                      <a:pt x="22" y="8"/>
                    </a:cubicBezTo>
                    <a:lnTo>
                      <a:pt x="22" y="0"/>
                    </a:lnTo>
                    <a:close/>
                  </a:path>
                </a:pathLst>
              </a:custGeom>
              <a:solidFill>
                <a:srgbClr val="E2E2E2">
                  <a:alpha val="40000"/>
                </a:srgbClr>
              </a:solid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76" name="Freeform 594"/>
              <p:cNvSpPr/>
              <p:nvPr/>
            </p:nvSpPr>
            <p:spPr bwMode="auto">
              <a:xfrm>
                <a:off x="6203926" y="2412139"/>
                <a:ext cx="366398" cy="193615"/>
              </a:xfrm>
              <a:custGeom>
                <a:avLst/>
                <a:gdLst>
                  <a:gd name="T0" fmla="*/ 78 w 83"/>
                  <a:gd name="T1" fmla="*/ 0 h 44"/>
                  <a:gd name="T2" fmla="*/ 72 w 83"/>
                  <a:gd name="T3" fmla="*/ 0 h 44"/>
                  <a:gd name="T4" fmla="*/ 67 w 83"/>
                  <a:gd name="T5" fmla="*/ 0 h 44"/>
                  <a:gd name="T6" fmla="*/ 61 w 83"/>
                  <a:gd name="T7" fmla="*/ 5 h 44"/>
                  <a:gd name="T8" fmla="*/ 61 w 83"/>
                  <a:gd name="T9" fmla="*/ 24 h 44"/>
                  <a:gd name="T10" fmla="*/ 21 w 83"/>
                  <a:gd name="T11" fmla="*/ 24 h 44"/>
                  <a:gd name="T12" fmla="*/ 21 w 83"/>
                  <a:gd name="T13" fmla="*/ 5 h 44"/>
                  <a:gd name="T14" fmla="*/ 16 w 83"/>
                  <a:gd name="T15" fmla="*/ 0 h 44"/>
                  <a:gd name="T16" fmla="*/ 11 w 83"/>
                  <a:gd name="T17" fmla="*/ 0 h 44"/>
                  <a:gd name="T18" fmla="*/ 6 w 83"/>
                  <a:gd name="T19" fmla="*/ 0 h 44"/>
                  <a:gd name="T20" fmla="*/ 0 w 83"/>
                  <a:gd name="T21" fmla="*/ 5 h 44"/>
                  <a:gd name="T22" fmla="*/ 0 w 83"/>
                  <a:gd name="T23" fmla="*/ 33 h 44"/>
                  <a:gd name="T24" fmla="*/ 8 w 83"/>
                  <a:gd name="T25" fmla="*/ 41 h 44"/>
                  <a:gd name="T26" fmla="*/ 8 w 83"/>
                  <a:gd name="T27" fmla="*/ 41 h 44"/>
                  <a:gd name="T28" fmla="*/ 9 w 83"/>
                  <a:gd name="T29" fmla="*/ 43 h 44"/>
                  <a:gd name="T30" fmla="*/ 11 w 83"/>
                  <a:gd name="T31" fmla="*/ 44 h 44"/>
                  <a:gd name="T32" fmla="*/ 13 w 83"/>
                  <a:gd name="T33" fmla="*/ 44 h 44"/>
                  <a:gd name="T34" fmla="*/ 15 w 83"/>
                  <a:gd name="T35" fmla="*/ 43 h 44"/>
                  <a:gd name="T36" fmla="*/ 16 w 83"/>
                  <a:gd name="T37" fmla="*/ 41 h 44"/>
                  <a:gd name="T38" fmla="*/ 16 w 83"/>
                  <a:gd name="T39" fmla="*/ 41 h 44"/>
                  <a:gd name="T40" fmla="*/ 67 w 83"/>
                  <a:gd name="T41" fmla="*/ 41 h 44"/>
                  <a:gd name="T42" fmla="*/ 67 w 83"/>
                  <a:gd name="T43" fmla="*/ 41 h 44"/>
                  <a:gd name="T44" fmla="*/ 68 w 83"/>
                  <a:gd name="T45" fmla="*/ 43 h 44"/>
                  <a:gd name="T46" fmla="*/ 70 w 83"/>
                  <a:gd name="T47" fmla="*/ 44 h 44"/>
                  <a:gd name="T48" fmla="*/ 72 w 83"/>
                  <a:gd name="T49" fmla="*/ 44 h 44"/>
                  <a:gd name="T50" fmla="*/ 74 w 83"/>
                  <a:gd name="T51" fmla="*/ 43 h 44"/>
                  <a:gd name="T52" fmla="*/ 75 w 83"/>
                  <a:gd name="T53" fmla="*/ 41 h 44"/>
                  <a:gd name="T54" fmla="*/ 75 w 83"/>
                  <a:gd name="T55" fmla="*/ 41 h 44"/>
                  <a:gd name="T56" fmla="*/ 78 w 83"/>
                  <a:gd name="T57" fmla="*/ 41 h 44"/>
                  <a:gd name="T58" fmla="*/ 83 w 83"/>
                  <a:gd name="T59" fmla="*/ 33 h 44"/>
                  <a:gd name="T60" fmla="*/ 83 w 83"/>
                  <a:gd name="T61" fmla="*/ 5 h 44"/>
                  <a:gd name="T62" fmla="*/ 78 w 83"/>
                  <a:gd name="T6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3" h="44">
                    <a:moveTo>
                      <a:pt x="78" y="0"/>
                    </a:moveTo>
                    <a:cubicBezTo>
                      <a:pt x="72" y="0"/>
                      <a:pt x="72" y="0"/>
                      <a:pt x="72" y="0"/>
                    </a:cubicBezTo>
                    <a:cubicBezTo>
                      <a:pt x="67" y="0"/>
                      <a:pt x="67" y="0"/>
                      <a:pt x="67" y="0"/>
                    </a:cubicBezTo>
                    <a:cubicBezTo>
                      <a:pt x="64" y="0"/>
                      <a:pt x="61" y="1"/>
                      <a:pt x="61" y="5"/>
                    </a:cubicBezTo>
                    <a:cubicBezTo>
                      <a:pt x="61" y="24"/>
                      <a:pt x="61" y="24"/>
                      <a:pt x="61" y="24"/>
                    </a:cubicBezTo>
                    <a:cubicBezTo>
                      <a:pt x="21" y="24"/>
                      <a:pt x="21" y="24"/>
                      <a:pt x="21" y="24"/>
                    </a:cubicBezTo>
                    <a:cubicBezTo>
                      <a:pt x="21" y="5"/>
                      <a:pt x="21" y="5"/>
                      <a:pt x="21" y="5"/>
                    </a:cubicBezTo>
                    <a:cubicBezTo>
                      <a:pt x="21" y="1"/>
                      <a:pt x="20" y="0"/>
                      <a:pt x="16" y="0"/>
                    </a:cubicBezTo>
                    <a:cubicBezTo>
                      <a:pt x="11" y="0"/>
                      <a:pt x="11" y="0"/>
                      <a:pt x="11" y="0"/>
                    </a:cubicBezTo>
                    <a:cubicBezTo>
                      <a:pt x="6" y="0"/>
                      <a:pt x="6" y="0"/>
                      <a:pt x="6" y="0"/>
                    </a:cubicBezTo>
                    <a:cubicBezTo>
                      <a:pt x="2" y="0"/>
                      <a:pt x="0" y="1"/>
                      <a:pt x="0" y="5"/>
                    </a:cubicBezTo>
                    <a:cubicBezTo>
                      <a:pt x="0" y="33"/>
                      <a:pt x="0" y="33"/>
                      <a:pt x="0" y="33"/>
                    </a:cubicBezTo>
                    <a:cubicBezTo>
                      <a:pt x="0" y="36"/>
                      <a:pt x="4" y="41"/>
                      <a:pt x="8" y="41"/>
                    </a:cubicBezTo>
                    <a:cubicBezTo>
                      <a:pt x="8" y="41"/>
                      <a:pt x="8" y="41"/>
                      <a:pt x="8" y="41"/>
                    </a:cubicBezTo>
                    <a:cubicBezTo>
                      <a:pt x="8" y="42"/>
                      <a:pt x="8" y="42"/>
                      <a:pt x="9" y="43"/>
                    </a:cubicBezTo>
                    <a:cubicBezTo>
                      <a:pt x="9" y="44"/>
                      <a:pt x="10" y="44"/>
                      <a:pt x="11" y="44"/>
                    </a:cubicBezTo>
                    <a:cubicBezTo>
                      <a:pt x="13" y="44"/>
                      <a:pt x="13" y="44"/>
                      <a:pt x="13" y="44"/>
                    </a:cubicBezTo>
                    <a:cubicBezTo>
                      <a:pt x="14" y="44"/>
                      <a:pt x="15" y="44"/>
                      <a:pt x="15" y="43"/>
                    </a:cubicBezTo>
                    <a:cubicBezTo>
                      <a:pt x="16" y="42"/>
                      <a:pt x="16" y="42"/>
                      <a:pt x="16" y="41"/>
                    </a:cubicBezTo>
                    <a:cubicBezTo>
                      <a:pt x="16" y="41"/>
                      <a:pt x="16" y="41"/>
                      <a:pt x="16" y="41"/>
                    </a:cubicBezTo>
                    <a:cubicBezTo>
                      <a:pt x="67" y="41"/>
                      <a:pt x="67" y="41"/>
                      <a:pt x="67" y="41"/>
                    </a:cubicBezTo>
                    <a:cubicBezTo>
                      <a:pt x="67" y="41"/>
                      <a:pt x="67" y="41"/>
                      <a:pt x="67" y="41"/>
                    </a:cubicBezTo>
                    <a:cubicBezTo>
                      <a:pt x="67" y="42"/>
                      <a:pt x="67" y="42"/>
                      <a:pt x="68" y="43"/>
                    </a:cubicBezTo>
                    <a:cubicBezTo>
                      <a:pt x="68" y="44"/>
                      <a:pt x="69" y="44"/>
                      <a:pt x="70" y="44"/>
                    </a:cubicBezTo>
                    <a:cubicBezTo>
                      <a:pt x="72" y="44"/>
                      <a:pt x="72" y="44"/>
                      <a:pt x="72" y="44"/>
                    </a:cubicBezTo>
                    <a:cubicBezTo>
                      <a:pt x="73" y="44"/>
                      <a:pt x="74" y="44"/>
                      <a:pt x="74" y="43"/>
                    </a:cubicBezTo>
                    <a:cubicBezTo>
                      <a:pt x="75" y="42"/>
                      <a:pt x="75" y="42"/>
                      <a:pt x="75" y="41"/>
                    </a:cubicBezTo>
                    <a:cubicBezTo>
                      <a:pt x="75" y="41"/>
                      <a:pt x="75" y="41"/>
                      <a:pt x="75" y="41"/>
                    </a:cubicBezTo>
                    <a:cubicBezTo>
                      <a:pt x="78" y="41"/>
                      <a:pt x="78" y="41"/>
                      <a:pt x="78" y="41"/>
                    </a:cubicBezTo>
                    <a:cubicBezTo>
                      <a:pt x="81" y="41"/>
                      <a:pt x="83" y="36"/>
                      <a:pt x="83" y="33"/>
                    </a:cubicBezTo>
                    <a:cubicBezTo>
                      <a:pt x="83" y="5"/>
                      <a:pt x="83" y="5"/>
                      <a:pt x="83" y="5"/>
                    </a:cubicBezTo>
                    <a:cubicBezTo>
                      <a:pt x="83" y="1"/>
                      <a:pt x="81" y="0"/>
                      <a:pt x="78" y="0"/>
                    </a:cubicBezTo>
                    <a:close/>
                  </a:path>
                </a:pathLst>
              </a:custGeom>
              <a:solidFill>
                <a:srgbClr val="E2E2E2">
                  <a:alpha val="40000"/>
                </a:srgbClr>
              </a:solid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77" name="Oval 595"/>
              <p:cNvSpPr>
                <a:spLocks noChangeArrowheads="1"/>
              </p:cNvSpPr>
              <p:nvPr/>
            </p:nvSpPr>
            <p:spPr bwMode="auto">
              <a:xfrm>
                <a:off x="6331369" y="2336163"/>
                <a:ext cx="31861" cy="26959"/>
              </a:xfrm>
              <a:prstGeom prst="ellipse">
                <a:avLst/>
              </a:pr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78" name="Oval 596"/>
              <p:cNvSpPr>
                <a:spLocks noChangeArrowheads="1"/>
              </p:cNvSpPr>
              <p:nvPr/>
            </p:nvSpPr>
            <p:spPr bwMode="auto">
              <a:xfrm>
                <a:off x="6411020" y="2336163"/>
                <a:ext cx="30635" cy="26959"/>
              </a:xfrm>
              <a:prstGeom prst="ellipse">
                <a:avLst/>
              </a:pr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79" name="Oval 597"/>
              <p:cNvSpPr>
                <a:spLocks noChangeArrowheads="1"/>
              </p:cNvSpPr>
              <p:nvPr/>
            </p:nvSpPr>
            <p:spPr bwMode="auto">
              <a:xfrm>
                <a:off x="6331369" y="2398659"/>
                <a:ext cx="31861" cy="30635"/>
              </a:xfrm>
              <a:prstGeom prst="ellipse">
                <a:avLst/>
              </a:pr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80" name="Oval 598"/>
              <p:cNvSpPr>
                <a:spLocks noChangeArrowheads="1"/>
              </p:cNvSpPr>
              <p:nvPr/>
            </p:nvSpPr>
            <p:spPr bwMode="auto">
              <a:xfrm>
                <a:off x="6411020" y="2398659"/>
                <a:ext cx="30635" cy="30635"/>
              </a:xfrm>
              <a:prstGeom prst="ellipse">
                <a:avLst/>
              </a:pr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81" name="Freeform 604"/>
              <p:cNvSpPr/>
              <p:nvPr/>
            </p:nvSpPr>
            <p:spPr bwMode="auto">
              <a:xfrm>
                <a:off x="3514148" y="808071"/>
                <a:ext cx="384780" cy="322285"/>
              </a:xfrm>
              <a:custGeom>
                <a:avLst/>
                <a:gdLst>
                  <a:gd name="T0" fmla="*/ 58 w 87"/>
                  <a:gd name="T1" fmla="*/ 0 h 73"/>
                  <a:gd name="T2" fmla="*/ 31 w 87"/>
                  <a:gd name="T3" fmla="*/ 0 h 73"/>
                  <a:gd name="T4" fmla="*/ 0 w 87"/>
                  <a:gd name="T5" fmla="*/ 26 h 73"/>
                  <a:gd name="T6" fmla="*/ 9 w 87"/>
                  <a:gd name="T7" fmla="*/ 38 h 73"/>
                  <a:gd name="T8" fmla="*/ 20 w 87"/>
                  <a:gd name="T9" fmla="*/ 27 h 73"/>
                  <a:gd name="T10" fmla="*/ 20 w 87"/>
                  <a:gd name="T11" fmla="*/ 73 h 73"/>
                  <a:gd name="T12" fmla="*/ 44 w 87"/>
                  <a:gd name="T13" fmla="*/ 73 h 73"/>
                  <a:gd name="T14" fmla="*/ 68 w 87"/>
                  <a:gd name="T15" fmla="*/ 73 h 73"/>
                  <a:gd name="T16" fmla="*/ 67 w 87"/>
                  <a:gd name="T17" fmla="*/ 27 h 73"/>
                  <a:gd name="T18" fmla="*/ 79 w 87"/>
                  <a:gd name="T19" fmla="*/ 38 h 73"/>
                  <a:gd name="T20" fmla="*/ 87 w 87"/>
                  <a:gd name="T21" fmla="*/ 26 h 73"/>
                  <a:gd name="T22" fmla="*/ 58 w 87"/>
                  <a:gd name="T23"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 h="73">
                    <a:moveTo>
                      <a:pt x="58" y="0"/>
                    </a:moveTo>
                    <a:cubicBezTo>
                      <a:pt x="53" y="8"/>
                      <a:pt x="36" y="8"/>
                      <a:pt x="31" y="0"/>
                    </a:cubicBezTo>
                    <a:cubicBezTo>
                      <a:pt x="31" y="0"/>
                      <a:pt x="5" y="15"/>
                      <a:pt x="0" y="26"/>
                    </a:cubicBezTo>
                    <a:cubicBezTo>
                      <a:pt x="9" y="38"/>
                      <a:pt x="9" y="38"/>
                      <a:pt x="9" y="38"/>
                    </a:cubicBezTo>
                    <a:cubicBezTo>
                      <a:pt x="9" y="38"/>
                      <a:pt x="16" y="30"/>
                      <a:pt x="20" y="27"/>
                    </a:cubicBezTo>
                    <a:cubicBezTo>
                      <a:pt x="20" y="73"/>
                      <a:pt x="20" y="73"/>
                      <a:pt x="20" y="73"/>
                    </a:cubicBezTo>
                    <a:cubicBezTo>
                      <a:pt x="44" y="73"/>
                      <a:pt x="44" y="73"/>
                      <a:pt x="44" y="73"/>
                    </a:cubicBezTo>
                    <a:cubicBezTo>
                      <a:pt x="68" y="73"/>
                      <a:pt x="68" y="73"/>
                      <a:pt x="68" y="73"/>
                    </a:cubicBezTo>
                    <a:cubicBezTo>
                      <a:pt x="67" y="27"/>
                      <a:pt x="67" y="27"/>
                      <a:pt x="67" y="27"/>
                    </a:cubicBezTo>
                    <a:cubicBezTo>
                      <a:pt x="71" y="30"/>
                      <a:pt x="79" y="38"/>
                      <a:pt x="79" y="38"/>
                    </a:cubicBezTo>
                    <a:cubicBezTo>
                      <a:pt x="87" y="26"/>
                      <a:pt x="87" y="26"/>
                      <a:pt x="87" y="26"/>
                    </a:cubicBezTo>
                    <a:cubicBezTo>
                      <a:pt x="82" y="15"/>
                      <a:pt x="58" y="0"/>
                      <a:pt x="58" y="0"/>
                    </a:cubicBezTo>
                    <a:close/>
                  </a:path>
                </a:pathLst>
              </a:custGeom>
              <a:solidFill>
                <a:srgbClr val="E2E2E2">
                  <a:alpha val="40000"/>
                </a:srgbClr>
              </a:solid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82" name="Freeform 605"/>
              <p:cNvSpPr/>
              <p:nvPr/>
            </p:nvSpPr>
            <p:spPr bwMode="auto">
              <a:xfrm>
                <a:off x="3656296" y="795816"/>
                <a:ext cx="110287" cy="30635"/>
              </a:xfrm>
              <a:custGeom>
                <a:avLst/>
                <a:gdLst>
                  <a:gd name="T0" fmla="*/ 13 w 25"/>
                  <a:gd name="T1" fmla="*/ 7 h 7"/>
                  <a:gd name="T2" fmla="*/ 24 w 25"/>
                  <a:gd name="T3" fmla="*/ 2 h 7"/>
                  <a:gd name="T4" fmla="*/ 24 w 25"/>
                  <a:gd name="T5" fmla="*/ 0 h 7"/>
                  <a:gd name="T6" fmla="*/ 22 w 25"/>
                  <a:gd name="T7" fmla="*/ 1 h 7"/>
                  <a:gd name="T8" fmla="*/ 13 w 25"/>
                  <a:gd name="T9" fmla="*/ 5 h 7"/>
                  <a:gd name="T10" fmla="*/ 3 w 25"/>
                  <a:gd name="T11" fmla="*/ 1 h 7"/>
                  <a:gd name="T12" fmla="*/ 1 w 25"/>
                  <a:gd name="T13" fmla="*/ 0 h 7"/>
                  <a:gd name="T14" fmla="*/ 1 w 25"/>
                  <a:gd name="T15" fmla="*/ 2 h 7"/>
                  <a:gd name="T16" fmla="*/ 13 w 25"/>
                  <a:gd name="T1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7">
                    <a:moveTo>
                      <a:pt x="13" y="7"/>
                    </a:moveTo>
                    <a:cubicBezTo>
                      <a:pt x="18" y="7"/>
                      <a:pt x="23" y="5"/>
                      <a:pt x="24" y="2"/>
                    </a:cubicBezTo>
                    <a:cubicBezTo>
                      <a:pt x="25" y="2"/>
                      <a:pt x="24" y="1"/>
                      <a:pt x="24" y="0"/>
                    </a:cubicBezTo>
                    <a:cubicBezTo>
                      <a:pt x="23" y="0"/>
                      <a:pt x="22" y="0"/>
                      <a:pt x="22" y="1"/>
                    </a:cubicBezTo>
                    <a:cubicBezTo>
                      <a:pt x="21" y="3"/>
                      <a:pt x="17" y="5"/>
                      <a:pt x="13" y="5"/>
                    </a:cubicBezTo>
                    <a:cubicBezTo>
                      <a:pt x="8" y="5"/>
                      <a:pt x="4" y="3"/>
                      <a:pt x="3" y="1"/>
                    </a:cubicBezTo>
                    <a:cubicBezTo>
                      <a:pt x="3" y="0"/>
                      <a:pt x="2" y="0"/>
                      <a:pt x="1" y="0"/>
                    </a:cubicBezTo>
                    <a:cubicBezTo>
                      <a:pt x="1" y="1"/>
                      <a:pt x="0" y="2"/>
                      <a:pt x="1" y="2"/>
                    </a:cubicBezTo>
                    <a:cubicBezTo>
                      <a:pt x="2" y="5"/>
                      <a:pt x="7" y="7"/>
                      <a:pt x="13" y="7"/>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83" name="Freeform 606"/>
              <p:cNvSpPr/>
              <p:nvPr/>
            </p:nvSpPr>
            <p:spPr bwMode="auto">
              <a:xfrm>
                <a:off x="5859586" y="3626526"/>
                <a:ext cx="322284" cy="335764"/>
              </a:xfrm>
              <a:custGeom>
                <a:avLst/>
                <a:gdLst>
                  <a:gd name="T0" fmla="*/ 56 w 73"/>
                  <a:gd name="T1" fmla="*/ 2 h 76"/>
                  <a:gd name="T2" fmla="*/ 51 w 73"/>
                  <a:gd name="T3" fmla="*/ 2 h 76"/>
                  <a:gd name="T4" fmla="*/ 50 w 73"/>
                  <a:gd name="T5" fmla="*/ 3 h 76"/>
                  <a:gd name="T6" fmla="*/ 44 w 73"/>
                  <a:gd name="T7" fmla="*/ 5 h 76"/>
                  <a:gd name="T8" fmla="*/ 17 w 73"/>
                  <a:gd name="T9" fmla="*/ 5 h 76"/>
                  <a:gd name="T10" fmla="*/ 13 w 73"/>
                  <a:gd name="T11" fmla="*/ 8 h 76"/>
                  <a:gd name="T12" fmla="*/ 1 w 73"/>
                  <a:gd name="T13" fmla="*/ 40 h 76"/>
                  <a:gd name="T14" fmla="*/ 7 w 73"/>
                  <a:gd name="T15" fmla="*/ 47 h 76"/>
                  <a:gd name="T16" fmla="*/ 29 w 73"/>
                  <a:gd name="T17" fmla="*/ 47 h 76"/>
                  <a:gd name="T18" fmla="*/ 28 w 73"/>
                  <a:gd name="T19" fmla="*/ 54 h 76"/>
                  <a:gd name="T20" fmla="*/ 24 w 73"/>
                  <a:gd name="T21" fmla="*/ 66 h 76"/>
                  <a:gd name="T22" fmla="*/ 26 w 73"/>
                  <a:gd name="T23" fmla="*/ 72 h 76"/>
                  <a:gd name="T24" fmla="*/ 34 w 73"/>
                  <a:gd name="T25" fmla="*/ 72 h 76"/>
                  <a:gd name="T26" fmla="*/ 41 w 73"/>
                  <a:gd name="T27" fmla="*/ 57 h 76"/>
                  <a:gd name="T28" fmla="*/ 55 w 73"/>
                  <a:gd name="T29" fmla="*/ 40 h 76"/>
                  <a:gd name="T30" fmla="*/ 57 w 73"/>
                  <a:gd name="T31" fmla="*/ 37 h 76"/>
                  <a:gd name="T32" fmla="*/ 72 w 73"/>
                  <a:gd name="T33" fmla="*/ 23 h 76"/>
                  <a:gd name="T34" fmla="*/ 72 w 73"/>
                  <a:gd name="T35" fmla="*/ 18 h 76"/>
                  <a:gd name="T36" fmla="*/ 56 w 73"/>
                  <a:gd name="T37" fmla="*/ 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3" h="76">
                    <a:moveTo>
                      <a:pt x="56" y="2"/>
                    </a:moveTo>
                    <a:cubicBezTo>
                      <a:pt x="54" y="0"/>
                      <a:pt x="52" y="0"/>
                      <a:pt x="51" y="2"/>
                    </a:cubicBezTo>
                    <a:cubicBezTo>
                      <a:pt x="50" y="3"/>
                      <a:pt x="50" y="3"/>
                      <a:pt x="50" y="3"/>
                    </a:cubicBezTo>
                    <a:cubicBezTo>
                      <a:pt x="48" y="4"/>
                      <a:pt x="46" y="5"/>
                      <a:pt x="44" y="5"/>
                    </a:cubicBezTo>
                    <a:cubicBezTo>
                      <a:pt x="17" y="5"/>
                      <a:pt x="17" y="5"/>
                      <a:pt x="17" y="5"/>
                    </a:cubicBezTo>
                    <a:cubicBezTo>
                      <a:pt x="15" y="5"/>
                      <a:pt x="13" y="7"/>
                      <a:pt x="13" y="8"/>
                    </a:cubicBezTo>
                    <a:cubicBezTo>
                      <a:pt x="1" y="40"/>
                      <a:pt x="1" y="40"/>
                      <a:pt x="1" y="40"/>
                    </a:cubicBezTo>
                    <a:cubicBezTo>
                      <a:pt x="0" y="44"/>
                      <a:pt x="2" y="47"/>
                      <a:pt x="7" y="47"/>
                    </a:cubicBezTo>
                    <a:cubicBezTo>
                      <a:pt x="29" y="47"/>
                      <a:pt x="29" y="47"/>
                      <a:pt x="29" y="47"/>
                    </a:cubicBezTo>
                    <a:cubicBezTo>
                      <a:pt x="30" y="50"/>
                      <a:pt x="29" y="53"/>
                      <a:pt x="28" y="54"/>
                    </a:cubicBezTo>
                    <a:cubicBezTo>
                      <a:pt x="27" y="56"/>
                      <a:pt x="23" y="60"/>
                      <a:pt x="24" y="66"/>
                    </a:cubicBezTo>
                    <a:cubicBezTo>
                      <a:pt x="24" y="68"/>
                      <a:pt x="25" y="71"/>
                      <a:pt x="26" y="72"/>
                    </a:cubicBezTo>
                    <a:cubicBezTo>
                      <a:pt x="30" y="76"/>
                      <a:pt x="34" y="75"/>
                      <a:pt x="34" y="72"/>
                    </a:cubicBezTo>
                    <a:cubicBezTo>
                      <a:pt x="34" y="67"/>
                      <a:pt x="32" y="62"/>
                      <a:pt x="41" y="57"/>
                    </a:cubicBezTo>
                    <a:cubicBezTo>
                      <a:pt x="49" y="51"/>
                      <a:pt x="55" y="40"/>
                      <a:pt x="55" y="40"/>
                    </a:cubicBezTo>
                    <a:cubicBezTo>
                      <a:pt x="55" y="40"/>
                      <a:pt x="56" y="39"/>
                      <a:pt x="57" y="37"/>
                    </a:cubicBezTo>
                    <a:cubicBezTo>
                      <a:pt x="72" y="23"/>
                      <a:pt x="72" y="23"/>
                      <a:pt x="72" y="23"/>
                    </a:cubicBezTo>
                    <a:cubicBezTo>
                      <a:pt x="73" y="22"/>
                      <a:pt x="73" y="19"/>
                      <a:pt x="72" y="18"/>
                    </a:cubicBezTo>
                    <a:lnTo>
                      <a:pt x="56" y="2"/>
                    </a:lnTo>
                    <a:close/>
                  </a:path>
                </a:pathLst>
              </a:custGeom>
              <a:solidFill>
                <a:srgbClr val="E2E2E2">
                  <a:alpha val="40000"/>
                </a:srgbClr>
              </a:solid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84" name="Freeform 608"/>
              <p:cNvSpPr/>
              <p:nvPr/>
            </p:nvSpPr>
            <p:spPr bwMode="auto">
              <a:xfrm>
                <a:off x="3183287" y="1029871"/>
                <a:ext cx="366398" cy="348018"/>
              </a:xfrm>
              <a:custGeom>
                <a:avLst/>
                <a:gdLst>
                  <a:gd name="T0" fmla="*/ 11 w 83"/>
                  <a:gd name="T1" fmla="*/ 63 h 79"/>
                  <a:gd name="T2" fmla="*/ 34 w 83"/>
                  <a:gd name="T3" fmla="*/ 52 h 79"/>
                  <a:gd name="T4" fmla="*/ 38 w 83"/>
                  <a:gd name="T5" fmla="*/ 51 h 79"/>
                  <a:gd name="T6" fmla="*/ 39 w 83"/>
                  <a:gd name="T7" fmla="*/ 55 h 79"/>
                  <a:gd name="T8" fmla="*/ 38 w 83"/>
                  <a:gd name="T9" fmla="*/ 65 h 79"/>
                  <a:gd name="T10" fmla="*/ 38 w 83"/>
                  <a:gd name="T11" fmla="*/ 79 h 79"/>
                  <a:gd name="T12" fmla="*/ 45 w 83"/>
                  <a:gd name="T13" fmla="*/ 79 h 79"/>
                  <a:gd name="T14" fmla="*/ 44 w 83"/>
                  <a:gd name="T15" fmla="*/ 65 h 79"/>
                  <a:gd name="T16" fmla="*/ 44 w 83"/>
                  <a:gd name="T17" fmla="*/ 55 h 79"/>
                  <a:gd name="T18" fmla="*/ 44 w 83"/>
                  <a:gd name="T19" fmla="*/ 51 h 79"/>
                  <a:gd name="T20" fmla="*/ 48 w 83"/>
                  <a:gd name="T21" fmla="*/ 52 h 79"/>
                  <a:gd name="T22" fmla="*/ 71 w 83"/>
                  <a:gd name="T23" fmla="*/ 63 h 79"/>
                  <a:gd name="T24" fmla="*/ 80 w 83"/>
                  <a:gd name="T25" fmla="*/ 54 h 79"/>
                  <a:gd name="T26" fmla="*/ 74 w 83"/>
                  <a:gd name="T27" fmla="*/ 26 h 79"/>
                  <a:gd name="T28" fmla="*/ 46 w 83"/>
                  <a:gd name="T29" fmla="*/ 44 h 79"/>
                  <a:gd name="T30" fmla="*/ 45 w 83"/>
                  <a:gd name="T31" fmla="*/ 41 h 79"/>
                  <a:gd name="T32" fmla="*/ 50 w 83"/>
                  <a:gd name="T33" fmla="*/ 32 h 79"/>
                  <a:gd name="T34" fmla="*/ 59 w 83"/>
                  <a:gd name="T35" fmla="*/ 10 h 79"/>
                  <a:gd name="T36" fmla="*/ 41 w 83"/>
                  <a:gd name="T37" fmla="*/ 0 h 79"/>
                  <a:gd name="T38" fmla="*/ 23 w 83"/>
                  <a:gd name="T39" fmla="*/ 10 h 79"/>
                  <a:gd name="T40" fmla="*/ 33 w 83"/>
                  <a:gd name="T41" fmla="*/ 32 h 79"/>
                  <a:gd name="T42" fmla="*/ 38 w 83"/>
                  <a:gd name="T43" fmla="*/ 41 h 79"/>
                  <a:gd name="T44" fmla="*/ 36 w 83"/>
                  <a:gd name="T45" fmla="*/ 44 h 79"/>
                  <a:gd name="T46" fmla="*/ 8 w 83"/>
                  <a:gd name="T47" fmla="*/ 26 h 79"/>
                  <a:gd name="T48" fmla="*/ 2 w 83"/>
                  <a:gd name="T49" fmla="*/ 54 h 79"/>
                  <a:gd name="T50" fmla="*/ 11 w 83"/>
                  <a:gd name="T51" fmla="*/ 6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3" h="79">
                    <a:moveTo>
                      <a:pt x="11" y="63"/>
                    </a:moveTo>
                    <a:cubicBezTo>
                      <a:pt x="20" y="64"/>
                      <a:pt x="27" y="55"/>
                      <a:pt x="34" y="52"/>
                    </a:cubicBezTo>
                    <a:cubicBezTo>
                      <a:pt x="35" y="51"/>
                      <a:pt x="38" y="50"/>
                      <a:pt x="38" y="51"/>
                    </a:cubicBezTo>
                    <a:cubicBezTo>
                      <a:pt x="39" y="52"/>
                      <a:pt x="39" y="54"/>
                      <a:pt x="39" y="55"/>
                    </a:cubicBezTo>
                    <a:cubicBezTo>
                      <a:pt x="39" y="59"/>
                      <a:pt x="38" y="62"/>
                      <a:pt x="38" y="65"/>
                    </a:cubicBezTo>
                    <a:cubicBezTo>
                      <a:pt x="38" y="69"/>
                      <a:pt x="38" y="75"/>
                      <a:pt x="38" y="79"/>
                    </a:cubicBezTo>
                    <a:cubicBezTo>
                      <a:pt x="45" y="79"/>
                      <a:pt x="45" y="79"/>
                      <a:pt x="45" y="79"/>
                    </a:cubicBezTo>
                    <a:cubicBezTo>
                      <a:pt x="44" y="75"/>
                      <a:pt x="44" y="69"/>
                      <a:pt x="44" y="65"/>
                    </a:cubicBezTo>
                    <a:cubicBezTo>
                      <a:pt x="44" y="62"/>
                      <a:pt x="44" y="59"/>
                      <a:pt x="44" y="55"/>
                    </a:cubicBezTo>
                    <a:cubicBezTo>
                      <a:pt x="44" y="54"/>
                      <a:pt x="43" y="52"/>
                      <a:pt x="44" y="51"/>
                    </a:cubicBezTo>
                    <a:cubicBezTo>
                      <a:pt x="45" y="50"/>
                      <a:pt x="47" y="51"/>
                      <a:pt x="48" y="52"/>
                    </a:cubicBezTo>
                    <a:cubicBezTo>
                      <a:pt x="55" y="55"/>
                      <a:pt x="62" y="64"/>
                      <a:pt x="71" y="63"/>
                    </a:cubicBezTo>
                    <a:cubicBezTo>
                      <a:pt x="76" y="63"/>
                      <a:pt x="78" y="59"/>
                      <a:pt x="80" y="54"/>
                    </a:cubicBezTo>
                    <a:cubicBezTo>
                      <a:pt x="83" y="46"/>
                      <a:pt x="83" y="31"/>
                      <a:pt x="74" y="26"/>
                    </a:cubicBezTo>
                    <a:cubicBezTo>
                      <a:pt x="61" y="18"/>
                      <a:pt x="57" y="43"/>
                      <a:pt x="46" y="44"/>
                    </a:cubicBezTo>
                    <a:cubicBezTo>
                      <a:pt x="44" y="44"/>
                      <a:pt x="44" y="43"/>
                      <a:pt x="45" y="41"/>
                    </a:cubicBezTo>
                    <a:cubicBezTo>
                      <a:pt x="46" y="38"/>
                      <a:pt x="48" y="35"/>
                      <a:pt x="50" y="32"/>
                    </a:cubicBezTo>
                    <a:cubicBezTo>
                      <a:pt x="54" y="26"/>
                      <a:pt x="60" y="18"/>
                      <a:pt x="59" y="10"/>
                    </a:cubicBezTo>
                    <a:cubicBezTo>
                      <a:pt x="58" y="2"/>
                      <a:pt x="49" y="0"/>
                      <a:pt x="41" y="0"/>
                    </a:cubicBezTo>
                    <a:cubicBezTo>
                      <a:pt x="33" y="0"/>
                      <a:pt x="24" y="2"/>
                      <a:pt x="23" y="10"/>
                    </a:cubicBezTo>
                    <a:cubicBezTo>
                      <a:pt x="22" y="18"/>
                      <a:pt x="28" y="26"/>
                      <a:pt x="33" y="32"/>
                    </a:cubicBezTo>
                    <a:cubicBezTo>
                      <a:pt x="35" y="35"/>
                      <a:pt x="37" y="38"/>
                      <a:pt x="38" y="41"/>
                    </a:cubicBezTo>
                    <a:cubicBezTo>
                      <a:pt x="38" y="43"/>
                      <a:pt x="39" y="44"/>
                      <a:pt x="36" y="44"/>
                    </a:cubicBezTo>
                    <a:cubicBezTo>
                      <a:pt x="25" y="43"/>
                      <a:pt x="21" y="18"/>
                      <a:pt x="8" y="26"/>
                    </a:cubicBezTo>
                    <a:cubicBezTo>
                      <a:pt x="0" y="31"/>
                      <a:pt x="0" y="46"/>
                      <a:pt x="2" y="54"/>
                    </a:cubicBezTo>
                    <a:cubicBezTo>
                      <a:pt x="4" y="59"/>
                      <a:pt x="7" y="63"/>
                      <a:pt x="11" y="63"/>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85" name="Freeform 609"/>
              <p:cNvSpPr/>
              <p:nvPr/>
            </p:nvSpPr>
            <p:spPr bwMode="auto">
              <a:xfrm>
                <a:off x="2732336" y="1652382"/>
                <a:ext cx="318607" cy="339440"/>
              </a:xfrm>
              <a:custGeom>
                <a:avLst/>
                <a:gdLst>
                  <a:gd name="T0" fmla="*/ 59 w 72"/>
                  <a:gd name="T1" fmla="*/ 53 h 77"/>
                  <a:gd name="T2" fmla="*/ 64 w 72"/>
                  <a:gd name="T3" fmla="*/ 50 h 77"/>
                  <a:gd name="T4" fmla="*/ 71 w 72"/>
                  <a:gd name="T5" fmla="*/ 48 h 77"/>
                  <a:gd name="T6" fmla="*/ 71 w 72"/>
                  <a:gd name="T7" fmla="*/ 38 h 77"/>
                  <a:gd name="T8" fmla="*/ 70 w 72"/>
                  <a:gd name="T9" fmla="*/ 22 h 77"/>
                  <a:gd name="T10" fmla="*/ 53 w 72"/>
                  <a:gd name="T11" fmla="*/ 36 h 77"/>
                  <a:gd name="T12" fmla="*/ 48 w 72"/>
                  <a:gd name="T13" fmla="*/ 42 h 77"/>
                  <a:gd name="T14" fmla="*/ 48 w 72"/>
                  <a:gd name="T15" fmla="*/ 36 h 77"/>
                  <a:gd name="T16" fmla="*/ 54 w 72"/>
                  <a:gd name="T17" fmla="*/ 25 h 77"/>
                  <a:gd name="T18" fmla="*/ 49 w 72"/>
                  <a:gd name="T19" fmla="*/ 15 h 77"/>
                  <a:gd name="T20" fmla="*/ 36 w 72"/>
                  <a:gd name="T21" fmla="*/ 0 h 77"/>
                  <a:gd name="T22" fmla="*/ 36 w 72"/>
                  <a:gd name="T23" fmla="*/ 0 h 77"/>
                  <a:gd name="T24" fmla="*/ 36 w 72"/>
                  <a:gd name="T25" fmla="*/ 0 h 77"/>
                  <a:gd name="T26" fmla="*/ 36 w 72"/>
                  <a:gd name="T27" fmla="*/ 0 h 77"/>
                  <a:gd name="T28" fmla="*/ 36 w 72"/>
                  <a:gd name="T29" fmla="*/ 0 h 77"/>
                  <a:gd name="T30" fmla="*/ 23 w 72"/>
                  <a:gd name="T31" fmla="*/ 15 h 77"/>
                  <a:gd name="T32" fmla="*/ 18 w 72"/>
                  <a:gd name="T33" fmla="*/ 25 h 77"/>
                  <a:gd name="T34" fmla="*/ 23 w 72"/>
                  <a:gd name="T35" fmla="*/ 36 h 77"/>
                  <a:gd name="T36" fmla="*/ 24 w 72"/>
                  <a:gd name="T37" fmla="*/ 42 h 77"/>
                  <a:gd name="T38" fmla="*/ 18 w 72"/>
                  <a:gd name="T39" fmla="*/ 36 h 77"/>
                  <a:gd name="T40" fmla="*/ 2 w 72"/>
                  <a:gd name="T41" fmla="*/ 22 h 77"/>
                  <a:gd name="T42" fmla="*/ 0 w 72"/>
                  <a:gd name="T43" fmla="*/ 38 h 77"/>
                  <a:gd name="T44" fmla="*/ 1 w 72"/>
                  <a:gd name="T45" fmla="*/ 48 h 77"/>
                  <a:gd name="T46" fmla="*/ 7 w 72"/>
                  <a:gd name="T47" fmla="*/ 50 h 77"/>
                  <a:gd name="T48" fmla="*/ 12 w 72"/>
                  <a:gd name="T49" fmla="*/ 53 h 77"/>
                  <a:gd name="T50" fmla="*/ 11 w 72"/>
                  <a:gd name="T51" fmla="*/ 56 h 77"/>
                  <a:gd name="T52" fmla="*/ 0 w 72"/>
                  <a:gd name="T53" fmla="*/ 53 h 77"/>
                  <a:gd name="T54" fmla="*/ 16 w 72"/>
                  <a:gd name="T55" fmla="*/ 75 h 77"/>
                  <a:gd name="T56" fmla="*/ 24 w 72"/>
                  <a:gd name="T57" fmla="*/ 74 h 77"/>
                  <a:gd name="T58" fmla="*/ 31 w 72"/>
                  <a:gd name="T59" fmla="*/ 69 h 77"/>
                  <a:gd name="T60" fmla="*/ 34 w 72"/>
                  <a:gd name="T61" fmla="*/ 68 h 77"/>
                  <a:gd name="T62" fmla="*/ 34 w 72"/>
                  <a:gd name="T63" fmla="*/ 65 h 77"/>
                  <a:gd name="T64" fmla="*/ 36 w 72"/>
                  <a:gd name="T65" fmla="*/ 34 h 77"/>
                  <a:gd name="T66" fmla="*/ 38 w 72"/>
                  <a:gd name="T67" fmla="*/ 65 h 77"/>
                  <a:gd name="T68" fmla="*/ 38 w 72"/>
                  <a:gd name="T69" fmla="*/ 68 h 77"/>
                  <a:gd name="T70" fmla="*/ 40 w 72"/>
                  <a:gd name="T71" fmla="*/ 69 h 77"/>
                  <a:gd name="T72" fmla="*/ 47 w 72"/>
                  <a:gd name="T73" fmla="*/ 74 h 77"/>
                  <a:gd name="T74" fmla="*/ 55 w 72"/>
                  <a:gd name="T75" fmla="*/ 75 h 77"/>
                  <a:gd name="T76" fmla="*/ 71 w 72"/>
                  <a:gd name="T77" fmla="*/ 53 h 77"/>
                  <a:gd name="T78" fmla="*/ 60 w 72"/>
                  <a:gd name="T79" fmla="*/ 56 h 77"/>
                  <a:gd name="T80" fmla="*/ 59 w 72"/>
                  <a:gd name="T81" fmla="*/ 53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2" h="77">
                    <a:moveTo>
                      <a:pt x="59" y="53"/>
                    </a:moveTo>
                    <a:cubicBezTo>
                      <a:pt x="61" y="51"/>
                      <a:pt x="63" y="51"/>
                      <a:pt x="64" y="50"/>
                    </a:cubicBezTo>
                    <a:cubicBezTo>
                      <a:pt x="66" y="49"/>
                      <a:pt x="69" y="49"/>
                      <a:pt x="71" y="48"/>
                    </a:cubicBezTo>
                    <a:cubicBezTo>
                      <a:pt x="71" y="45"/>
                      <a:pt x="72" y="42"/>
                      <a:pt x="71" y="38"/>
                    </a:cubicBezTo>
                    <a:cubicBezTo>
                      <a:pt x="71" y="33"/>
                      <a:pt x="70" y="28"/>
                      <a:pt x="70" y="22"/>
                    </a:cubicBezTo>
                    <a:cubicBezTo>
                      <a:pt x="63" y="26"/>
                      <a:pt x="56" y="28"/>
                      <a:pt x="53" y="36"/>
                    </a:cubicBezTo>
                    <a:cubicBezTo>
                      <a:pt x="53" y="38"/>
                      <a:pt x="51" y="43"/>
                      <a:pt x="48" y="42"/>
                    </a:cubicBezTo>
                    <a:cubicBezTo>
                      <a:pt x="46" y="40"/>
                      <a:pt x="47" y="37"/>
                      <a:pt x="48" y="36"/>
                    </a:cubicBezTo>
                    <a:cubicBezTo>
                      <a:pt x="51" y="32"/>
                      <a:pt x="54" y="30"/>
                      <a:pt x="54" y="25"/>
                    </a:cubicBezTo>
                    <a:cubicBezTo>
                      <a:pt x="54" y="21"/>
                      <a:pt x="51" y="18"/>
                      <a:pt x="49" y="15"/>
                    </a:cubicBezTo>
                    <a:cubicBezTo>
                      <a:pt x="45" y="10"/>
                      <a:pt x="40" y="6"/>
                      <a:pt x="36" y="0"/>
                    </a:cubicBezTo>
                    <a:cubicBezTo>
                      <a:pt x="36" y="0"/>
                      <a:pt x="36" y="0"/>
                      <a:pt x="36" y="0"/>
                    </a:cubicBezTo>
                    <a:cubicBezTo>
                      <a:pt x="36" y="0"/>
                      <a:pt x="36" y="0"/>
                      <a:pt x="36" y="0"/>
                    </a:cubicBezTo>
                    <a:cubicBezTo>
                      <a:pt x="36" y="0"/>
                      <a:pt x="36" y="0"/>
                      <a:pt x="36" y="0"/>
                    </a:cubicBezTo>
                    <a:cubicBezTo>
                      <a:pt x="36" y="0"/>
                      <a:pt x="36" y="0"/>
                      <a:pt x="36" y="0"/>
                    </a:cubicBezTo>
                    <a:cubicBezTo>
                      <a:pt x="32" y="6"/>
                      <a:pt x="27" y="10"/>
                      <a:pt x="23" y="15"/>
                    </a:cubicBezTo>
                    <a:cubicBezTo>
                      <a:pt x="20" y="18"/>
                      <a:pt x="18" y="21"/>
                      <a:pt x="18" y="25"/>
                    </a:cubicBezTo>
                    <a:cubicBezTo>
                      <a:pt x="18" y="30"/>
                      <a:pt x="21" y="32"/>
                      <a:pt x="23" y="36"/>
                    </a:cubicBezTo>
                    <a:cubicBezTo>
                      <a:pt x="24" y="37"/>
                      <a:pt x="26" y="40"/>
                      <a:pt x="24" y="42"/>
                    </a:cubicBezTo>
                    <a:cubicBezTo>
                      <a:pt x="21" y="43"/>
                      <a:pt x="19" y="38"/>
                      <a:pt x="18" y="36"/>
                    </a:cubicBezTo>
                    <a:cubicBezTo>
                      <a:pt x="16" y="28"/>
                      <a:pt x="9" y="26"/>
                      <a:pt x="2" y="22"/>
                    </a:cubicBezTo>
                    <a:cubicBezTo>
                      <a:pt x="2" y="28"/>
                      <a:pt x="1" y="33"/>
                      <a:pt x="0" y="38"/>
                    </a:cubicBezTo>
                    <a:cubicBezTo>
                      <a:pt x="0" y="42"/>
                      <a:pt x="0" y="45"/>
                      <a:pt x="1" y="48"/>
                    </a:cubicBezTo>
                    <a:cubicBezTo>
                      <a:pt x="3" y="49"/>
                      <a:pt x="5" y="49"/>
                      <a:pt x="7" y="50"/>
                    </a:cubicBezTo>
                    <a:cubicBezTo>
                      <a:pt x="9" y="51"/>
                      <a:pt x="11" y="51"/>
                      <a:pt x="12" y="53"/>
                    </a:cubicBezTo>
                    <a:cubicBezTo>
                      <a:pt x="14" y="54"/>
                      <a:pt x="14" y="57"/>
                      <a:pt x="11" y="56"/>
                    </a:cubicBezTo>
                    <a:cubicBezTo>
                      <a:pt x="8" y="56"/>
                      <a:pt x="4" y="52"/>
                      <a:pt x="0" y="53"/>
                    </a:cubicBezTo>
                    <a:cubicBezTo>
                      <a:pt x="2" y="62"/>
                      <a:pt x="7" y="71"/>
                      <a:pt x="16" y="75"/>
                    </a:cubicBezTo>
                    <a:cubicBezTo>
                      <a:pt x="20" y="77"/>
                      <a:pt x="21" y="76"/>
                      <a:pt x="24" y="74"/>
                    </a:cubicBezTo>
                    <a:cubicBezTo>
                      <a:pt x="27" y="72"/>
                      <a:pt x="28" y="70"/>
                      <a:pt x="31" y="69"/>
                    </a:cubicBezTo>
                    <a:cubicBezTo>
                      <a:pt x="33" y="69"/>
                      <a:pt x="34" y="70"/>
                      <a:pt x="34" y="68"/>
                    </a:cubicBezTo>
                    <a:cubicBezTo>
                      <a:pt x="34" y="67"/>
                      <a:pt x="34" y="66"/>
                      <a:pt x="34" y="65"/>
                    </a:cubicBezTo>
                    <a:cubicBezTo>
                      <a:pt x="35" y="53"/>
                      <a:pt x="35" y="46"/>
                      <a:pt x="36" y="34"/>
                    </a:cubicBezTo>
                    <a:cubicBezTo>
                      <a:pt x="36" y="46"/>
                      <a:pt x="37" y="53"/>
                      <a:pt x="38" y="65"/>
                    </a:cubicBezTo>
                    <a:cubicBezTo>
                      <a:pt x="38" y="66"/>
                      <a:pt x="38" y="67"/>
                      <a:pt x="38" y="68"/>
                    </a:cubicBezTo>
                    <a:cubicBezTo>
                      <a:pt x="38" y="70"/>
                      <a:pt x="39" y="69"/>
                      <a:pt x="40" y="69"/>
                    </a:cubicBezTo>
                    <a:cubicBezTo>
                      <a:pt x="43" y="70"/>
                      <a:pt x="45" y="72"/>
                      <a:pt x="47" y="74"/>
                    </a:cubicBezTo>
                    <a:cubicBezTo>
                      <a:pt x="50" y="76"/>
                      <a:pt x="52" y="77"/>
                      <a:pt x="55" y="75"/>
                    </a:cubicBezTo>
                    <a:cubicBezTo>
                      <a:pt x="65" y="71"/>
                      <a:pt x="70" y="62"/>
                      <a:pt x="71" y="53"/>
                    </a:cubicBezTo>
                    <a:cubicBezTo>
                      <a:pt x="68" y="52"/>
                      <a:pt x="64" y="56"/>
                      <a:pt x="60" y="56"/>
                    </a:cubicBezTo>
                    <a:cubicBezTo>
                      <a:pt x="58" y="57"/>
                      <a:pt x="58" y="54"/>
                      <a:pt x="59" y="53"/>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86" name="Rectangle 610"/>
              <p:cNvSpPr>
                <a:spLocks noChangeArrowheads="1"/>
              </p:cNvSpPr>
              <p:nvPr/>
            </p:nvSpPr>
            <p:spPr bwMode="auto">
              <a:xfrm>
                <a:off x="2878159" y="1966088"/>
                <a:ext cx="22057" cy="105385"/>
              </a:xfrm>
              <a:prstGeom prst="rect">
                <a:avLst/>
              </a:pr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87" name="Freeform 612"/>
              <p:cNvSpPr/>
              <p:nvPr/>
            </p:nvSpPr>
            <p:spPr bwMode="auto">
              <a:xfrm>
                <a:off x="5920856" y="1413426"/>
                <a:ext cx="30635" cy="162980"/>
              </a:xfrm>
              <a:custGeom>
                <a:avLst/>
                <a:gdLst>
                  <a:gd name="T0" fmla="*/ 7 w 7"/>
                  <a:gd name="T1" fmla="*/ 1 h 37"/>
                  <a:gd name="T2" fmla="*/ 4 w 7"/>
                  <a:gd name="T3" fmla="*/ 0 h 37"/>
                  <a:gd name="T4" fmla="*/ 4 w 7"/>
                  <a:gd name="T5" fmla="*/ 0 h 37"/>
                  <a:gd name="T6" fmla="*/ 0 w 7"/>
                  <a:gd name="T7" fmla="*/ 1 h 37"/>
                  <a:gd name="T8" fmla="*/ 0 w 7"/>
                  <a:gd name="T9" fmla="*/ 37 h 37"/>
                  <a:gd name="T10" fmla="*/ 7 w 7"/>
                  <a:gd name="T11" fmla="*/ 37 h 37"/>
                  <a:gd name="T12" fmla="*/ 7 w 7"/>
                  <a:gd name="T13" fmla="*/ 1 h 37"/>
                </a:gdLst>
                <a:ahLst/>
                <a:cxnLst>
                  <a:cxn ang="0">
                    <a:pos x="T0" y="T1"/>
                  </a:cxn>
                  <a:cxn ang="0">
                    <a:pos x="T2" y="T3"/>
                  </a:cxn>
                  <a:cxn ang="0">
                    <a:pos x="T4" y="T5"/>
                  </a:cxn>
                  <a:cxn ang="0">
                    <a:pos x="T6" y="T7"/>
                  </a:cxn>
                  <a:cxn ang="0">
                    <a:pos x="T8" y="T9"/>
                  </a:cxn>
                  <a:cxn ang="0">
                    <a:pos x="T10" y="T11"/>
                  </a:cxn>
                  <a:cxn ang="0">
                    <a:pos x="T12" y="T13"/>
                  </a:cxn>
                </a:cxnLst>
                <a:rect l="0" t="0" r="r" b="b"/>
                <a:pathLst>
                  <a:path w="7" h="37">
                    <a:moveTo>
                      <a:pt x="7" y="1"/>
                    </a:moveTo>
                    <a:cubicBezTo>
                      <a:pt x="6" y="1"/>
                      <a:pt x="5" y="0"/>
                      <a:pt x="4" y="0"/>
                    </a:cubicBezTo>
                    <a:cubicBezTo>
                      <a:pt x="4" y="0"/>
                      <a:pt x="4" y="0"/>
                      <a:pt x="4" y="0"/>
                    </a:cubicBezTo>
                    <a:cubicBezTo>
                      <a:pt x="3" y="0"/>
                      <a:pt x="1" y="1"/>
                      <a:pt x="0" y="1"/>
                    </a:cubicBezTo>
                    <a:cubicBezTo>
                      <a:pt x="0" y="37"/>
                      <a:pt x="0" y="37"/>
                      <a:pt x="0" y="37"/>
                    </a:cubicBezTo>
                    <a:cubicBezTo>
                      <a:pt x="7" y="37"/>
                      <a:pt x="7" y="37"/>
                      <a:pt x="7" y="37"/>
                    </a:cubicBezTo>
                    <a:lnTo>
                      <a:pt x="7" y="1"/>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88" name="Freeform 613"/>
              <p:cNvSpPr/>
              <p:nvPr/>
            </p:nvSpPr>
            <p:spPr bwMode="auto">
              <a:xfrm>
                <a:off x="5920856" y="1192851"/>
                <a:ext cx="30635" cy="22057"/>
              </a:xfrm>
              <a:custGeom>
                <a:avLst/>
                <a:gdLst>
                  <a:gd name="T0" fmla="*/ 5 w 7"/>
                  <a:gd name="T1" fmla="*/ 5 h 5"/>
                  <a:gd name="T2" fmla="*/ 5 w 7"/>
                  <a:gd name="T3" fmla="*/ 5 h 5"/>
                  <a:gd name="T4" fmla="*/ 7 w 7"/>
                  <a:gd name="T5" fmla="*/ 5 h 5"/>
                  <a:gd name="T6" fmla="*/ 7 w 7"/>
                  <a:gd name="T7" fmla="*/ 0 h 5"/>
                  <a:gd name="T8" fmla="*/ 0 w 7"/>
                  <a:gd name="T9" fmla="*/ 0 h 5"/>
                  <a:gd name="T10" fmla="*/ 0 w 7"/>
                  <a:gd name="T11" fmla="*/ 5 h 5"/>
                  <a:gd name="T12" fmla="*/ 5 w 7"/>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7" h="5">
                    <a:moveTo>
                      <a:pt x="5" y="5"/>
                    </a:moveTo>
                    <a:cubicBezTo>
                      <a:pt x="5" y="5"/>
                      <a:pt x="5" y="5"/>
                      <a:pt x="5" y="5"/>
                    </a:cubicBezTo>
                    <a:cubicBezTo>
                      <a:pt x="6" y="5"/>
                      <a:pt x="7" y="5"/>
                      <a:pt x="7" y="5"/>
                    </a:cubicBezTo>
                    <a:cubicBezTo>
                      <a:pt x="7" y="0"/>
                      <a:pt x="7" y="0"/>
                      <a:pt x="7" y="0"/>
                    </a:cubicBezTo>
                    <a:cubicBezTo>
                      <a:pt x="0" y="0"/>
                      <a:pt x="0" y="0"/>
                      <a:pt x="0" y="0"/>
                    </a:cubicBezTo>
                    <a:cubicBezTo>
                      <a:pt x="0" y="5"/>
                      <a:pt x="0" y="5"/>
                      <a:pt x="0" y="5"/>
                    </a:cubicBezTo>
                    <a:cubicBezTo>
                      <a:pt x="2" y="5"/>
                      <a:pt x="3" y="5"/>
                      <a:pt x="5" y="5"/>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89" name="Freeform 614"/>
              <p:cNvSpPr/>
              <p:nvPr/>
            </p:nvSpPr>
            <p:spPr bwMode="auto">
              <a:xfrm>
                <a:off x="5788512" y="1223486"/>
                <a:ext cx="305128" cy="220574"/>
              </a:xfrm>
              <a:custGeom>
                <a:avLst/>
                <a:gdLst>
                  <a:gd name="T0" fmla="*/ 37 w 69"/>
                  <a:gd name="T1" fmla="*/ 0 h 50"/>
                  <a:gd name="T2" fmla="*/ 35 w 69"/>
                  <a:gd name="T3" fmla="*/ 0 h 50"/>
                  <a:gd name="T4" fmla="*/ 35 w 69"/>
                  <a:gd name="T5" fmla="*/ 0 h 50"/>
                  <a:gd name="T6" fmla="*/ 30 w 69"/>
                  <a:gd name="T7" fmla="*/ 0 h 50"/>
                  <a:gd name="T8" fmla="*/ 1 w 69"/>
                  <a:gd name="T9" fmla="*/ 33 h 50"/>
                  <a:gd name="T10" fmla="*/ 3 w 69"/>
                  <a:gd name="T11" fmla="*/ 46 h 50"/>
                  <a:gd name="T12" fmla="*/ 4 w 69"/>
                  <a:gd name="T13" fmla="*/ 48 h 50"/>
                  <a:gd name="T14" fmla="*/ 6 w 69"/>
                  <a:gd name="T15" fmla="*/ 46 h 50"/>
                  <a:gd name="T16" fmla="*/ 14 w 69"/>
                  <a:gd name="T17" fmla="*/ 40 h 50"/>
                  <a:gd name="T18" fmla="*/ 15 w 69"/>
                  <a:gd name="T19" fmla="*/ 40 h 50"/>
                  <a:gd name="T20" fmla="*/ 23 w 69"/>
                  <a:gd name="T21" fmla="*/ 46 h 50"/>
                  <a:gd name="T22" fmla="*/ 24 w 69"/>
                  <a:gd name="T23" fmla="*/ 48 h 50"/>
                  <a:gd name="T24" fmla="*/ 25 w 69"/>
                  <a:gd name="T25" fmla="*/ 46 h 50"/>
                  <a:gd name="T26" fmla="*/ 30 w 69"/>
                  <a:gd name="T27" fmla="*/ 42 h 50"/>
                  <a:gd name="T28" fmla="*/ 34 w 69"/>
                  <a:gd name="T29" fmla="*/ 41 h 50"/>
                  <a:gd name="T30" fmla="*/ 34 w 69"/>
                  <a:gd name="T31" fmla="*/ 41 h 50"/>
                  <a:gd name="T32" fmla="*/ 37 w 69"/>
                  <a:gd name="T33" fmla="*/ 42 h 50"/>
                  <a:gd name="T34" fmla="*/ 43 w 69"/>
                  <a:gd name="T35" fmla="*/ 47 h 50"/>
                  <a:gd name="T36" fmla="*/ 44 w 69"/>
                  <a:gd name="T37" fmla="*/ 48 h 50"/>
                  <a:gd name="T38" fmla="*/ 45 w 69"/>
                  <a:gd name="T39" fmla="*/ 47 h 50"/>
                  <a:gd name="T40" fmla="*/ 54 w 69"/>
                  <a:gd name="T41" fmla="*/ 41 h 50"/>
                  <a:gd name="T42" fmla="*/ 54 w 69"/>
                  <a:gd name="T43" fmla="*/ 41 h 50"/>
                  <a:gd name="T44" fmla="*/ 62 w 69"/>
                  <a:gd name="T45" fmla="*/ 47 h 50"/>
                  <a:gd name="T46" fmla="*/ 63 w 69"/>
                  <a:gd name="T47" fmla="*/ 49 h 50"/>
                  <a:gd name="T48" fmla="*/ 64 w 69"/>
                  <a:gd name="T49" fmla="*/ 50 h 50"/>
                  <a:gd name="T50" fmla="*/ 64 w 69"/>
                  <a:gd name="T51" fmla="*/ 49 h 50"/>
                  <a:gd name="T52" fmla="*/ 65 w 69"/>
                  <a:gd name="T53" fmla="*/ 47 h 50"/>
                  <a:gd name="T54" fmla="*/ 68 w 69"/>
                  <a:gd name="T55" fmla="*/ 35 h 50"/>
                  <a:gd name="T56" fmla="*/ 37 w 69"/>
                  <a:gd name="T5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9" h="50">
                    <a:moveTo>
                      <a:pt x="37" y="0"/>
                    </a:moveTo>
                    <a:cubicBezTo>
                      <a:pt x="37" y="0"/>
                      <a:pt x="36" y="0"/>
                      <a:pt x="35" y="0"/>
                    </a:cubicBezTo>
                    <a:cubicBezTo>
                      <a:pt x="35" y="0"/>
                      <a:pt x="35" y="0"/>
                      <a:pt x="35" y="0"/>
                    </a:cubicBezTo>
                    <a:cubicBezTo>
                      <a:pt x="33" y="0"/>
                      <a:pt x="32" y="0"/>
                      <a:pt x="30" y="0"/>
                    </a:cubicBezTo>
                    <a:cubicBezTo>
                      <a:pt x="14" y="2"/>
                      <a:pt x="1" y="16"/>
                      <a:pt x="1" y="33"/>
                    </a:cubicBezTo>
                    <a:cubicBezTo>
                      <a:pt x="0" y="38"/>
                      <a:pt x="1" y="42"/>
                      <a:pt x="3" y="46"/>
                    </a:cubicBezTo>
                    <a:cubicBezTo>
                      <a:pt x="3" y="47"/>
                      <a:pt x="4" y="48"/>
                      <a:pt x="4" y="48"/>
                    </a:cubicBezTo>
                    <a:cubicBezTo>
                      <a:pt x="5" y="48"/>
                      <a:pt x="5" y="47"/>
                      <a:pt x="6" y="46"/>
                    </a:cubicBezTo>
                    <a:cubicBezTo>
                      <a:pt x="7" y="43"/>
                      <a:pt x="11" y="40"/>
                      <a:pt x="14" y="40"/>
                    </a:cubicBezTo>
                    <a:cubicBezTo>
                      <a:pt x="14" y="40"/>
                      <a:pt x="15" y="40"/>
                      <a:pt x="15" y="40"/>
                    </a:cubicBezTo>
                    <a:cubicBezTo>
                      <a:pt x="18" y="41"/>
                      <a:pt x="22" y="43"/>
                      <a:pt x="23" y="46"/>
                    </a:cubicBezTo>
                    <a:cubicBezTo>
                      <a:pt x="24" y="47"/>
                      <a:pt x="24" y="48"/>
                      <a:pt x="24" y="48"/>
                    </a:cubicBezTo>
                    <a:cubicBezTo>
                      <a:pt x="24" y="48"/>
                      <a:pt x="25" y="47"/>
                      <a:pt x="25" y="46"/>
                    </a:cubicBezTo>
                    <a:cubicBezTo>
                      <a:pt x="26" y="44"/>
                      <a:pt x="28" y="42"/>
                      <a:pt x="30" y="42"/>
                    </a:cubicBezTo>
                    <a:cubicBezTo>
                      <a:pt x="31" y="41"/>
                      <a:pt x="33" y="41"/>
                      <a:pt x="34" y="41"/>
                    </a:cubicBezTo>
                    <a:cubicBezTo>
                      <a:pt x="34" y="41"/>
                      <a:pt x="34" y="41"/>
                      <a:pt x="34" y="41"/>
                    </a:cubicBezTo>
                    <a:cubicBezTo>
                      <a:pt x="35" y="41"/>
                      <a:pt x="36" y="41"/>
                      <a:pt x="37" y="42"/>
                    </a:cubicBezTo>
                    <a:cubicBezTo>
                      <a:pt x="40" y="42"/>
                      <a:pt x="42" y="44"/>
                      <a:pt x="43" y="47"/>
                    </a:cubicBezTo>
                    <a:cubicBezTo>
                      <a:pt x="44" y="48"/>
                      <a:pt x="44" y="48"/>
                      <a:pt x="44" y="48"/>
                    </a:cubicBezTo>
                    <a:cubicBezTo>
                      <a:pt x="44" y="48"/>
                      <a:pt x="44" y="48"/>
                      <a:pt x="45" y="47"/>
                    </a:cubicBezTo>
                    <a:cubicBezTo>
                      <a:pt x="47" y="44"/>
                      <a:pt x="50" y="41"/>
                      <a:pt x="54" y="41"/>
                    </a:cubicBezTo>
                    <a:cubicBezTo>
                      <a:pt x="54" y="41"/>
                      <a:pt x="54" y="41"/>
                      <a:pt x="54" y="41"/>
                    </a:cubicBezTo>
                    <a:cubicBezTo>
                      <a:pt x="58" y="41"/>
                      <a:pt x="61" y="44"/>
                      <a:pt x="62" y="47"/>
                    </a:cubicBezTo>
                    <a:cubicBezTo>
                      <a:pt x="63" y="48"/>
                      <a:pt x="63" y="49"/>
                      <a:pt x="63" y="49"/>
                    </a:cubicBezTo>
                    <a:cubicBezTo>
                      <a:pt x="63" y="50"/>
                      <a:pt x="63" y="50"/>
                      <a:pt x="64" y="50"/>
                    </a:cubicBezTo>
                    <a:cubicBezTo>
                      <a:pt x="64" y="50"/>
                      <a:pt x="64" y="50"/>
                      <a:pt x="64" y="49"/>
                    </a:cubicBezTo>
                    <a:cubicBezTo>
                      <a:pt x="65" y="49"/>
                      <a:pt x="65" y="48"/>
                      <a:pt x="65" y="47"/>
                    </a:cubicBezTo>
                    <a:cubicBezTo>
                      <a:pt x="67" y="44"/>
                      <a:pt x="68" y="39"/>
                      <a:pt x="68" y="35"/>
                    </a:cubicBezTo>
                    <a:cubicBezTo>
                      <a:pt x="69" y="17"/>
                      <a:pt x="55" y="2"/>
                      <a:pt x="37" y="0"/>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90" name="Freeform 615"/>
              <p:cNvSpPr/>
              <p:nvPr/>
            </p:nvSpPr>
            <p:spPr bwMode="auto">
              <a:xfrm>
                <a:off x="4601088" y="4491668"/>
                <a:ext cx="118865" cy="84553"/>
              </a:xfrm>
              <a:custGeom>
                <a:avLst/>
                <a:gdLst>
                  <a:gd name="T0" fmla="*/ 17 w 27"/>
                  <a:gd name="T1" fmla="*/ 5 h 19"/>
                  <a:gd name="T2" fmla="*/ 24 w 27"/>
                  <a:gd name="T3" fmla="*/ 1 h 19"/>
                  <a:gd name="T4" fmla="*/ 27 w 27"/>
                  <a:gd name="T5" fmla="*/ 0 h 19"/>
                  <a:gd name="T6" fmla="*/ 16 w 27"/>
                  <a:gd name="T7" fmla="*/ 1 h 19"/>
                  <a:gd name="T8" fmla="*/ 9 w 27"/>
                  <a:gd name="T9" fmla="*/ 7 h 19"/>
                  <a:gd name="T10" fmla="*/ 5 w 27"/>
                  <a:gd name="T11" fmla="*/ 12 h 19"/>
                  <a:gd name="T12" fmla="*/ 0 w 27"/>
                  <a:gd name="T13" fmla="*/ 19 h 19"/>
                  <a:gd name="T14" fmla="*/ 9 w 27"/>
                  <a:gd name="T15" fmla="*/ 15 h 19"/>
                  <a:gd name="T16" fmla="*/ 17 w 27"/>
                  <a:gd name="T1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19">
                    <a:moveTo>
                      <a:pt x="17" y="5"/>
                    </a:moveTo>
                    <a:cubicBezTo>
                      <a:pt x="19" y="4"/>
                      <a:pt x="21" y="2"/>
                      <a:pt x="24" y="1"/>
                    </a:cubicBezTo>
                    <a:cubicBezTo>
                      <a:pt x="24" y="1"/>
                      <a:pt x="26" y="0"/>
                      <a:pt x="27" y="0"/>
                    </a:cubicBezTo>
                    <a:cubicBezTo>
                      <a:pt x="23" y="0"/>
                      <a:pt x="19" y="0"/>
                      <a:pt x="16" y="1"/>
                    </a:cubicBezTo>
                    <a:cubicBezTo>
                      <a:pt x="13" y="2"/>
                      <a:pt x="10" y="4"/>
                      <a:pt x="9" y="7"/>
                    </a:cubicBezTo>
                    <a:cubicBezTo>
                      <a:pt x="7" y="9"/>
                      <a:pt x="6" y="11"/>
                      <a:pt x="5" y="12"/>
                    </a:cubicBezTo>
                    <a:cubicBezTo>
                      <a:pt x="4" y="15"/>
                      <a:pt x="3" y="18"/>
                      <a:pt x="0" y="19"/>
                    </a:cubicBezTo>
                    <a:cubicBezTo>
                      <a:pt x="3" y="19"/>
                      <a:pt x="7" y="17"/>
                      <a:pt x="9" y="15"/>
                    </a:cubicBezTo>
                    <a:cubicBezTo>
                      <a:pt x="13" y="12"/>
                      <a:pt x="15" y="9"/>
                      <a:pt x="17" y="5"/>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91" name="Freeform 616"/>
              <p:cNvSpPr/>
              <p:nvPr/>
            </p:nvSpPr>
            <p:spPr bwMode="auto">
              <a:xfrm>
                <a:off x="4609666" y="4491668"/>
                <a:ext cx="154402" cy="106611"/>
              </a:xfrm>
              <a:custGeom>
                <a:avLst/>
                <a:gdLst>
                  <a:gd name="T0" fmla="*/ 23 w 35"/>
                  <a:gd name="T1" fmla="*/ 3 h 24"/>
                  <a:gd name="T2" fmla="*/ 14 w 35"/>
                  <a:gd name="T3" fmla="*/ 11 h 24"/>
                  <a:gd name="T4" fmla="*/ 8 w 35"/>
                  <a:gd name="T5" fmla="*/ 17 h 24"/>
                  <a:gd name="T6" fmla="*/ 0 w 35"/>
                  <a:gd name="T7" fmla="*/ 20 h 24"/>
                  <a:gd name="T8" fmla="*/ 19 w 35"/>
                  <a:gd name="T9" fmla="*/ 20 h 24"/>
                  <a:gd name="T10" fmla="*/ 30 w 35"/>
                  <a:gd name="T11" fmla="*/ 6 h 24"/>
                  <a:gd name="T12" fmla="*/ 33 w 35"/>
                  <a:gd name="T13" fmla="*/ 2 h 24"/>
                  <a:gd name="T14" fmla="*/ 35 w 35"/>
                  <a:gd name="T15" fmla="*/ 1 h 24"/>
                  <a:gd name="T16" fmla="*/ 23 w 35"/>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24">
                    <a:moveTo>
                      <a:pt x="23" y="3"/>
                    </a:moveTo>
                    <a:cubicBezTo>
                      <a:pt x="19" y="5"/>
                      <a:pt x="17" y="7"/>
                      <a:pt x="14" y="11"/>
                    </a:cubicBezTo>
                    <a:cubicBezTo>
                      <a:pt x="12" y="13"/>
                      <a:pt x="10" y="16"/>
                      <a:pt x="8" y="17"/>
                    </a:cubicBezTo>
                    <a:cubicBezTo>
                      <a:pt x="5" y="19"/>
                      <a:pt x="3" y="20"/>
                      <a:pt x="0" y="20"/>
                    </a:cubicBezTo>
                    <a:cubicBezTo>
                      <a:pt x="6" y="24"/>
                      <a:pt x="13" y="24"/>
                      <a:pt x="19" y="20"/>
                    </a:cubicBezTo>
                    <a:cubicBezTo>
                      <a:pt x="25" y="17"/>
                      <a:pt x="27" y="12"/>
                      <a:pt x="30" y="6"/>
                    </a:cubicBezTo>
                    <a:cubicBezTo>
                      <a:pt x="31" y="5"/>
                      <a:pt x="32" y="3"/>
                      <a:pt x="33" y="2"/>
                    </a:cubicBezTo>
                    <a:cubicBezTo>
                      <a:pt x="34" y="2"/>
                      <a:pt x="35" y="1"/>
                      <a:pt x="35" y="1"/>
                    </a:cubicBezTo>
                    <a:cubicBezTo>
                      <a:pt x="31" y="0"/>
                      <a:pt x="27" y="1"/>
                      <a:pt x="23" y="3"/>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92" name="Freeform 617"/>
              <p:cNvSpPr/>
              <p:nvPr/>
            </p:nvSpPr>
            <p:spPr bwMode="auto">
              <a:xfrm>
                <a:off x="4601088" y="4403438"/>
                <a:ext cx="101709" cy="71074"/>
              </a:xfrm>
              <a:custGeom>
                <a:avLst/>
                <a:gdLst>
                  <a:gd name="T0" fmla="*/ 8 w 23"/>
                  <a:gd name="T1" fmla="*/ 6 h 16"/>
                  <a:gd name="T2" fmla="*/ 5 w 23"/>
                  <a:gd name="T3" fmla="*/ 11 h 16"/>
                  <a:gd name="T4" fmla="*/ 0 w 23"/>
                  <a:gd name="T5" fmla="*/ 16 h 16"/>
                  <a:gd name="T6" fmla="*/ 8 w 23"/>
                  <a:gd name="T7" fmla="*/ 13 h 16"/>
                  <a:gd name="T8" fmla="*/ 15 w 23"/>
                  <a:gd name="T9" fmla="*/ 5 h 16"/>
                  <a:gd name="T10" fmla="*/ 20 w 23"/>
                  <a:gd name="T11" fmla="*/ 1 h 16"/>
                  <a:gd name="T12" fmla="*/ 23 w 23"/>
                  <a:gd name="T13" fmla="*/ 0 h 16"/>
                  <a:gd name="T14" fmla="*/ 14 w 23"/>
                  <a:gd name="T15" fmla="*/ 1 h 16"/>
                  <a:gd name="T16" fmla="*/ 8 w 23"/>
                  <a:gd name="T17"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6">
                    <a:moveTo>
                      <a:pt x="8" y="6"/>
                    </a:moveTo>
                    <a:cubicBezTo>
                      <a:pt x="6" y="8"/>
                      <a:pt x="6" y="9"/>
                      <a:pt x="5" y="11"/>
                    </a:cubicBezTo>
                    <a:cubicBezTo>
                      <a:pt x="4" y="13"/>
                      <a:pt x="2" y="15"/>
                      <a:pt x="0" y="16"/>
                    </a:cubicBezTo>
                    <a:cubicBezTo>
                      <a:pt x="3" y="16"/>
                      <a:pt x="6" y="15"/>
                      <a:pt x="8" y="13"/>
                    </a:cubicBezTo>
                    <a:cubicBezTo>
                      <a:pt x="11" y="11"/>
                      <a:pt x="13" y="7"/>
                      <a:pt x="15" y="5"/>
                    </a:cubicBezTo>
                    <a:cubicBezTo>
                      <a:pt x="17" y="3"/>
                      <a:pt x="18" y="2"/>
                      <a:pt x="20" y="1"/>
                    </a:cubicBezTo>
                    <a:cubicBezTo>
                      <a:pt x="21" y="1"/>
                      <a:pt x="22" y="0"/>
                      <a:pt x="23" y="0"/>
                    </a:cubicBezTo>
                    <a:cubicBezTo>
                      <a:pt x="20" y="0"/>
                      <a:pt x="17" y="0"/>
                      <a:pt x="14" y="1"/>
                    </a:cubicBezTo>
                    <a:cubicBezTo>
                      <a:pt x="11" y="2"/>
                      <a:pt x="9" y="4"/>
                      <a:pt x="8" y="6"/>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93" name="Freeform 618"/>
              <p:cNvSpPr/>
              <p:nvPr/>
            </p:nvSpPr>
            <p:spPr bwMode="auto">
              <a:xfrm>
                <a:off x="4609666" y="4403438"/>
                <a:ext cx="132345" cy="93131"/>
              </a:xfrm>
              <a:custGeom>
                <a:avLst/>
                <a:gdLst>
                  <a:gd name="T0" fmla="*/ 28 w 30"/>
                  <a:gd name="T1" fmla="*/ 2 h 21"/>
                  <a:gd name="T2" fmla="*/ 30 w 30"/>
                  <a:gd name="T3" fmla="*/ 1 h 21"/>
                  <a:gd name="T4" fmla="*/ 19 w 30"/>
                  <a:gd name="T5" fmla="*/ 2 h 21"/>
                  <a:gd name="T6" fmla="*/ 12 w 30"/>
                  <a:gd name="T7" fmla="*/ 9 h 21"/>
                  <a:gd name="T8" fmla="*/ 6 w 30"/>
                  <a:gd name="T9" fmla="*/ 15 h 21"/>
                  <a:gd name="T10" fmla="*/ 0 w 30"/>
                  <a:gd name="T11" fmla="*/ 18 h 21"/>
                  <a:gd name="T12" fmla="*/ 16 w 30"/>
                  <a:gd name="T13" fmla="*/ 17 h 21"/>
                  <a:gd name="T14" fmla="*/ 25 w 30"/>
                  <a:gd name="T15" fmla="*/ 6 h 21"/>
                  <a:gd name="T16" fmla="*/ 28 w 30"/>
                  <a:gd name="T1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21">
                    <a:moveTo>
                      <a:pt x="28" y="2"/>
                    </a:moveTo>
                    <a:cubicBezTo>
                      <a:pt x="29" y="2"/>
                      <a:pt x="30" y="1"/>
                      <a:pt x="30" y="1"/>
                    </a:cubicBezTo>
                    <a:cubicBezTo>
                      <a:pt x="26" y="0"/>
                      <a:pt x="23" y="1"/>
                      <a:pt x="19" y="2"/>
                    </a:cubicBezTo>
                    <a:cubicBezTo>
                      <a:pt x="16" y="4"/>
                      <a:pt x="14" y="6"/>
                      <a:pt x="12" y="9"/>
                    </a:cubicBezTo>
                    <a:cubicBezTo>
                      <a:pt x="10" y="11"/>
                      <a:pt x="9" y="14"/>
                      <a:pt x="6" y="15"/>
                    </a:cubicBezTo>
                    <a:cubicBezTo>
                      <a:pt x="5" y="16"/>
                      <a:pt x="2" y="17"/>
                      <a:pt x="0" y="18"/>
                    </a:cubicBezTo>
                    <a:cubicBezTo>
                      <a:pt x="5" y="21"/>
                      <a:pt x="11" y="21"/>
                      <a:pt x="16" y="17"/>
                    </a:cubicBezTo>
                    <a:cubicBezTo>
                      <a:pt x="21" y="15"/>
                      <a:pt x="23" y="10"/>
                      <a:pt x="25" y="6"/>
                    </a:cubicBezTo>
                    <a:cubicBezTo>
                      <a:pt x="26" y="4"/>
                      <a:pt x="27" y="3"/>
                      <a:pt x="28" y="2"/>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94" name="Freeform 619"/>
              <p:cNvSpPr/>
              <p:nvPr/>
            </p:nvSpPr>
            <p:spPr bwMode="auto">
              <a:xfrm>
                <a:off x="4472420" y="4491668"/>
                <a:ext cx="115189" cy="84553"/>
              </a:xfrm>
              <a:custGeom>
                <a:avLst/>
                <a:gdLst>
                  <a:gd name="T0" fmla="*/ 9 w 26"/>
                  <a:gd name="T1" fmla="*/ 5 h 19"/>
                  <a:gd name="T2" fmla="*/ 17 w 26"/>
                  <a:gd name="T3" fmla="*/ 15 h 19"/>
                  <a:gd name="T4" fmla="*/ 26 w 26"/>
                  <a:gd name="T5" fmla="*/ 19 h 19"/>
                  <a:gd name="T6" fmla="*/ 21 w 26"/>
                  <a:gd name="T7" fmla="*/ 12 h 19"/>
                  <a:gd name="T8" fmla="*/ 18 w 26"/>
                  <a:gd name="T9" fmla="*/ 7 h 19"/>
                  <a:gd name="T10" fmla="*/ 11 w 26"/>
                  <a:gd name="T11" fmla="*/ 1 h 19"/>
                  <a:gd name="T12" fmla="*/ 0 w 26"/>
                  <a:gd name="T13" fmla="*/ 0 h 19"/>
                  <a:gd name="T14" fmla="*/ 3 w 26"/>
                  <a:gd name="T15" fmla="*/ 1 h 19"/>
                  <a:gd name="T16" fmla="*/ 9 w 26"/>
                  <a:gd name="T1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19">
                    <a:moveTo>
                      <a:pt x="9" y="5"/>
                    </a:moveTo>
                    <a:cubicBezTo>
                      <a:pt x="12" y="9"/>
                      <a:pt x="14" y="12"/>
                      <a:pt x="17" y="15"/>
                    </a:cubicBezTo>
                    <a:cubicBezTo>
                      <a:pt x="20" y="17"/>
                      <a:pt x="23" y="19"/>
                      <a:pt x="26" y="19"/>
                    </a:cubicBezTo>
                    <a:cubicBezTo>
                      <a:pt x="24" y="18"/>
                      <a:pt x="22" y="15"/>
                      <a:pt x="21" y="12"/>
                    </a:cubicBezTo>
                    <a:cubicBezTo>
                      <a:pt x="20" y="11"/>
                      <a:pt x="19" y="9"/>
                      <a:pt x="18" y="7"/>
                    </a:cubicBezTo>
                    <a:cubicBezTo>
                      <a:pt x="16" y="4"/>
                      <a:pt x="14" y="2"/>
                      <a:pt x="11" y="1"/>
                    </a:cubicBezTo>
                    <a:cubicBezTo>
                      <a:pt x="7" y="0"/>
                      <a:pt x="3" y="0"/>
                      <a:pt x="0" y="0"/>
                    </a:cubicBezTo>
                    <a:cubicBezTo>
                      <a:pt x="1" y="0"/>
                      <a:pt x="2" y="1"/>
                      <a:pt x="3" y="1"/>
                    </a:cubicBezTo>
                    <a:cubicBezTo>
                      <a:pt x="5" y="2"/>
                      <a:pt x="7" y="4"/>
                      <a:pt x="9" y="5"/>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95" name="Freeform 620"/>
              <p:cNvSpPr/>
              <p:nvPr/>
            </p:nvSpPr>
            <p:spPr bwMode="auto">
              <a:xfrm>
                <a:off x="4424629" y="4491668"/>
                <a:ext cx="154402" cy="106611"/>
              </a:xfrm>
              <a:custGeom>
                <a:avLst/>
                <a:gdLst>
                  <a:gd name="T0" fmla="*/ 6 w 35"/>
                  <a:gd name="T1" fmla="*/ 6 h 24"/>
                  <a:gd name="T2" fmla="*/ 16 w 35"/>
                  <a:gd name="T3" fmla="*/ 20 h 24"/>
                  <a:gd name="T4" fmla="*/ 35 w 35"/>
                  <a:gd name="T5" fmla="*/ 20 h 24"/>
                  <a:gd name="T6" fmla="*/ 28 w 35"/>
                  <a:gd name="T7" fmla="*/ 17 h 24"/>
                  <a:gd name="T8" fmla="*/ 21 w 35"/>
                  <a:gd name="T9" fmla="*/ 11 h 24"/>
                  <a:gd name="T10" fmla="*/ 13 w 35"/>
                  <a:gd name="T11" fmla="*/ 3 h 24"/>
                  <a:gd name="T12" fmla="*/ 0 w 35"/>
                  <a:gd name="T13" fmla="*/ 1 h 24"/>
                  <a:gd name="T14" fmla="*/ 2 w 35"/>
                  <a:gd name="T15" fmla="*/ 2 h 24"/>
                  <a:gd name="T16" fmla="*/ 6 w 35"/>
                  <a:gd name="T17"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24">
                    <a:moveTo>
                      <a:pt x="6" y="6"/>
                    </a:moveTo>
                    <a:cubicBezTo>
                      <a:pt x="9" y="12"/>
                      <a:pt x="11" y="17"/>
                      <a:pt x="16" y="20"/>
                    </a:cubicBezTo>
                    <a:cubicBezTo>
                      <a:pt x="22" y="24"/>
                      <a:pt x="30" y="24"/>
                      <a:pt x="35" y="20"/>
                    </a:cubicBezTo>
                    <a:cubicBezTo>
                      <a:pt x="33" y="20"/>
                      <a:pt x="30" y="19"/>
                      <a:pt x="28" y="17"/>
                    </a:cubicBezTo>
                    <a:cubicBezTo>
                      <a:pt x="25" y="16"/>
                      <a:pt x="23" y="13"/>
                      <a:pt x="21" y="11"/>
                    </a:cubicBezTo>
                    <a:cubicBezTo>
                      <a:pt x="19" y="7"/>
                      <a:pt x="16" y="5"/>
                      <a:pt x="13" y="3"/>
                    </a:cubicBezTo>
                    <a:cubicBezTo>
                      <a:pt x="9" y="1"/>
                      <a:pt x="4" y="0"/>
                      <a:pt x="0" y="1"/>
                    </a:cubicBezTo>
                    <a:cubicBezTo>
                      <a:pt x="1" y="1"/>
                      <a:pt x="2" y="2"/>
                      <a:pt x="2" y="2"/>
                    </a:cubicBezTo>
                    <a:cubicBezTo>
                      <a:pt x="4" y="3"/>
                      <a:pt x="5" y="5"/>
                      <a:pt x="6" y="6"/>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96" name="Freeform 621"/>
              <p:cNvSpPr/>
              <p:nvPr/>
            </p:nvSpPr>
            <p:spPr bwMode="auto">
              <a:xfrm>
                <a:off x="4485899" y="4403438"/>
                <a:ext cx="101709" cy="71074"/>
              </a:xfrm>
              <a:custGeom>
                <a:avLst/>
                <a:gdLst>
                  <a:gd name="T0" fmla="*/ 10 w 23"/>
                  <a:gd name="T1" fmla="*/ 1 h 16"/>
                  <a:gd name="T2" fmla="*/ 0 w 23"/>
                  <a:gd name="T3" fmla="*/ 0 h 16"/>
                  <a:gd name="T4" fmla="*/ 3 w 23"/>
                  <a:gd name="T5" fmla="*/ 1 h 16"/>
                  <a:gd name="T6" fmla="*/ 8 w 23"/>
                  <a:gd name="T7" fmla="*/ 5 h 16"/>
                  <a:gd name="T8" fmla="*/ 15 w 23"/>
                  <a:gd name="T9" fmla="*/ 13 h 16"/>
                  <a:gd name="T10" fmla="*/ 23 w 23"/>
                  <a:gd name="T11" fmla="*/ 16 h 16"/>
                  <a:gd name="T12" fmla="*/ 19 w 23"/>
                  <a:gd name="T13" fmla="*/ 11 h 16"/>
                  <a:gd name="T14" fmla="*/ 16 w 23"/>
                  <a:gd name="T15" fmla="*/ 6 h 16"/>
                  <a:gd name="T16" fmla="*/ 10 w 23"/>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6">
                    <a:moveTo>
                      <a:pt x="10" y="1"/>
                    </a:moveTo>
                    <a:cubicBezTo>
                      <a:pt x="7" y="0"/>
                      <a:pt x="3" y="0"/>
                      <a:pt x="0" y="0"/>
                    </a:cubicBezTo>
                    <a:cubicBezTo>
                      <a:pt x="1" y="0"/>
                      <a:pt x="2" y="1"/>
                      <a:pt x="3" y="1"/>
                    </a:cubicBezTo>
                    <a:cubicBezTo>
                      <a:pt x="5" y="2"/>
                      <a:pt x="7" y="3"/>
                      <a:pt x="8" y="5"/>
                    </a:cubicBezTo>
                    <a:cubicBezTo>
                      <a:pt x="11" y="7"/>
                      <a:pt x="13" y="11"/>
                      <a:pt x="15" y="13"/>
                    </a:cubicBezTo>
                    <a:cubicBezTo>
                      <a:pt x="18" y="15"/>
                      <a:pt x="20" y="16"/>
                      <a:pt x="23" y="16"/>
                    </a:cubicBezTo>
                    <a:cubicBezTo>
                      <a:pt x="21" y="15"/>
                      <a:pt x="20" y="13"/>
                      <a:pt x="19" y="11"/>
                    </a:cubicBezTo>
                    <a:cubicBezTo>
                      <a:pt x="18" y="9"/>
                      <a:pt x="17" y="8"/>
                      <a:pt x="16" y="6"/>
                    </a:cubicBezTo>
                    <a:cubicBezTo>
                      <a:pt x="14" y="4"/>
                      <a:pt x="12" y="2"/>
                      <a:pt x="10" y="1"/>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97" name="Freeform 622"/>
              <p:cNvSpPr/>
              <p:nvPr/>
            </p:nvSpPr>
            <p:spPr bwMode="auto">
              <a:xfrm>
                <a:off x="4446686" y="4403438"/>
                <a:ext cx="132345" cy="93131"/>
              </a:xfrm>
              <a:custGeom>
                <a:avLst/>
                <a:gdLst>
                  <a:gd name="T0" fmla="*/ 0 w 30"/>
                  <a:gd name="T1" fmla="*/ 1 h 21"/>
                  <a:gd name="T2" fmla="*/ 2 w 30"/>
                  <a:gd name="T3" fmla="*/ 2 h 21"/>
                  <a:gd name="T4" fmla="*/ 5 w 30"/>
                  <a:gd name="T5" fmla="*/ 6 h 21"/>
                  <a:gd name="T6" fmla="*/ 14 w 30"/>
                  <a:gd name="T7" fmla="*/ 17 h 21"/>
                  <a:gd name="T8" fmla="*/ 30 w 30"/>
                  <a:gd name="T9" fmla="*/ 18 h 21"/>
                  <a:gd name="T10" fmla="*/ 24 w 30"/>
                  <a:gd name="T11" fmla="*/ 15 h 21"/>
                  <a:gd name="T12" fmla="*/ 18 w 30"/>
                  <a:gd name="T13" fmla="*/ 9 h 21"/>
                  <a:gd name="T14" fmla="*/ 11 w 30"/>
                  <a:gd name="T15" fmla="*/ 2 h 21"/>
                  <a:gd name="T16" fmla="*/ 0 w 30"/>
                  <a:gd name="T17"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21">
                    <a:moveTo>
                      <a:pt x="0" y="1"/>
                    </a:moveTo>
                    <a:cubicBezTo>
                      <a:pt x="1" y="1"/>
                      <a:pt x="2" y="2"/>
                      <a:pt x="2" y="2"/>
                    </a:cubicBezTo>
                    <a:cubicBezTo>
                      <a:pt x="3" y="3"/>
                      <a:pt x="4" y="4"/>
                      <a:pt x="5" y="6"/>
                    </a:cubicBezTo>
                    <a:cubicBezTo>
                      <a:pt x="8" y="10"/>
                      <a:pt x="9" y="15"/>
                      <a:pt x="14" y="17"/>
                    </a:cubicBezTo>
                    <a:cubicBezTo>
                      <a:pt x="19" y="21"/>
                      <a:pt x="25" y="21"/>
                      <a:pt x="30" y="18"/>
                    </a:cubicBezTo>
                    <a:cubicBezTo>
                      <a:pt x="28" y="17"/>
                      <a:pt x="26" y="16"/>
                      <a:pt x="24" y="15"/>
                    </a:cubicBezTo>
                    <a:cubicBezTo>
                      <a:pt x="22" y="14"/>
                      <a:pt x="20" y="11"/>
                      <a:pt x="18" y="9"/>
                    </a:cubicBezTo>
                    <a:cubicBezTo>
                      <a:pt x="16" y="6"/>
                      <a:pt x="14" y="4"/>
                      <a:pt x="11" y="2"/>
                    </a:cubicBezTo>
                    <a:cubicBezTo>
                      <a:pt x="8" y="1"/>
                      <a:pt x="4" y="0"/>
                      <a:pt x="0" y="1"/>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98" name="Freeform 623"/>
              <p:cNvSpPr/>
              <p:nvPr/>
            </p:nvSpPr>
            <p:spPr bwMode="auto">
              <a:xfrm>
                <a:off x="4592510" y="4342168"/>
                <a:ext cx="56369" cy="113963"/>
              </a:xfrm>
              <a:custGeom>
                <a:avLst/>
                <a:gdLst>
                  <a:gd name="T0" fmla="*/ 9 w 13"/>
                  <a:gd name="T1" fmla="*/ 8 h 26"/>
                  <a:gd name="T2" fmla="*/ 2 w 13"/>
                  <a:gd name="T3" fmla="*/ 17 h 26"/>
                  <a:gd name="T4" fmla="*/ 1 w 13"/>
                  <a:gd name="T5" fmla="*/ 26 h 26"/>
                  <a:gd name="T6" fmla="*/ 5 w 13"/>
                  <a:gd name="T7" fmla="*/ 20 h 26"/>
                  <a:gd name="T8" fmla="*/ 9 w 13"/>
                  <a:gd name="T9" fmla="*/ 16 h 26"/>
                  <a:gd name="T10" fmla="*/ 12 w 13"/>
                  <a:gd name="T11" fmla="*/ 9 h 26"/>
                  <a:gd name="T12" fmla="*/ 11 w 13"/>
                  <a:gd name="T13" fmla="*/ 0 h 26"/>
                  <a:gd name="T14" fmla="*/ 11 w 13"/>
                  <a:gd name="T15" fmla="*/ 3 h 26"/>
                  <a:gd name="T16" fmla="*/ 9 w 13"/>
                  <a:gd name="T17"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26">
                    <a:moveTo>
                      <a:pt x="9" y="8"/>
                    </a:moveTo>
                    <a:cubicBezTo>
                      <a:pt x="6" y="11"/>
                      <a:pt x="4" y="14"/>
                      <a:pt x="2" y="17"/>
                    </a:cubicBezTo>
                    <a:cubicBezTo>
                      <a:pt x="1" y="20"/>
                      <a:pt x="0" y="23"/>
                      <a:pt x="1" y="26"/>
                    </a:cubicBezTo>
                    <a:cubicBezTo>
                      <a:pt x="1" y="23"/>
                      <a:pt x="3" y="21"/>
                      <a:pt x="5" y="20"/>
                    </a:cubicBezTo>
                    <a:cubicBezTo>
                      <a:pt x="6" y="19"/>
                      <a:pt x="8" y="18"/>
                      <a:pt x="9" y="16"/>
                    </a:cubicBezTo>
                    <a:cubicBezTo>
                      <a:pt x="11" y="14"/>
                      <a:pt x="12" y="12"/>
                      <a:pt x="12" y="9"/>
                    </a:cubicBezTo>
                    <a:cubicBezTo>
                      <a:pt x="13" y="6"/>
                      <a:pt x="12" y="3"/>
                      <a:pt x="11" y="0"/>
                    </a:cubicBezTo>
                    <a:cubicBezTo>
                      <a:pt x="11" y="0"/>
                      <a:pt x="11" y="2"/>
                      <a:pt x="11" y="3"/>
                    </a:cubicBezTo>
                    <a:cubicBezTo>
                      <a:pt x="10" y="5"/>
                      <a:pt x="10" y="7"/>
                      <a:pt x="9" y="8"/>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99" name="Freeform 624"/>
              <p:cNvSpPr/>
              <p:nvPr/>
            </p:nvSpPr>
            <p:spPr bwMode="auto">
              <a:xfrm>
                <a:off x="4560649" y="4301728"/>
                <a:ext cx="75976" cy="145824"/>
              </a:xfrm>
              <a:custGeom>
                <a:avLst/>
                <a:gdLst>
                  <a:gd name="T0" fmla="*/ 6 w 17"/>
                  <a:gd name="T1" fmla="*/ 33 h 33"/>
                  <a:gd name="T2" fmla="*/ 7 w 17"/>
                  <a:gd name="T3" fmla="*/ 27 h 33"/>
                  <a:gd name="T4" fmla="*/ 11 w 17"/>
                  <a:gd name="T5" fmla="*/ 20 h 33"/>
                  <a:gd name="T6" fmla="*/ 16 w 17"/>
                  <a:gd name="T7" fmla="*/ 11 h 33"/>
                  <a:gd name="T8" fmla="*/ 16 w 17"/>
                  <a:gd name="T9" fmla="*/ 0 h 33"/>
                  <a:gd name="T10" fmla="*/ 15 w 17"/>
                  <a:gd name="T11" fmla="*/ 2 h 33"/>
                  <a:gd name="T12" fmla="*/ 12 w 17"/>
                  <a:gd name="T13" fmla="*/ 6 h 33"/>
                  <a:gd name="T14" fmla="*/ 2 w 17"/>
                  <a:gd name="T15" fmla="*/ 17 h 33"/>
                  <a:gd name="T16" fmla="*/ 6 w 17"/>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33">
                    <a:moveTo>
                      <a:pt x="6" y="33"/>
                    </a:moveTo>
                    <a:cubicBezTo>
                      <a:pt x="5" y="31"/>
                      <a:pt x="6" y="29"/>
                      <a:pt x="7" y="27"/>
                    </a:cubicBezTo>
                    <a:cubicBezTo>
                      <a:pt x="8" y="24"/>
                      <a:pt x="9" y="22"/>
                      <a:pt x="11" y="20"/>
                    </a:cubicBezTo>
                    <a:cubicBezTo>
                      <a:pt x="13" y="17"/>
                      <a:pt x="15" y="15"/>
                      <a:pt x="16" y="11"/>
                    </a:cubicBezTo>
                    <a:cubicBezTo>
                      <a:pt x="17" y="8"/>
                      <a:pt x="17" y="4"/>
                      <a:pt x="16" y="0"/>
                    </a:cubicBezTo>
                    <a:cubicBezTo>
                      <a:pt x="16" y="1"/>
                      <a:pt x="15" y="2"/>
                      <a:pt x="15" y="2"/>
                    </a:cubicBezTo>
                    <a:cubicBezTo>
                      <a:pt x="14" y="4"/>
                      <a:pt x="13" y="5"/>
                      <a:pt x="12" y="6"/>
                    </a:cubicBezTo>
                    <a:cubicBezTo>
                      <a:pt x="8" y="10"/>
                      <a:pt x="4" y="12"/>
                      <a:pt x="2" y="17"/>
                    </a:cubicBezTo>
                    <a:cubicBezTo>
                      <a:pt x="0" y="23"/>
                      <a:pt x="1" y="29"/>
                      <a:pt x="6" y="33"/>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00" name="Freeform 631"/>
              <p:cNvSpPr/>
              <p:nvPr/>
            </p:nvSpPr>
            <p:spPr bwMode="auto">
              <a:xfrm>
                <a:off x="5727241" y="1033547"/>
                <a:ext cx="140922" cy="140922"/>
              </a:xfrm>
              <a:custGeom>
                <a:avLst/>
                <a:gdLst>
                  <a:gd name="T0" fmla="*/ 7 w 32"/>
                  <a:gd name="T1" fmla="*/ 30 h 32"/>
                  <a:gd name="T2" fmla="*/ 16 w 32"/>
                  <a:gd name="T3" fmla="*/ 32 h 32"/>
                  <a:gd name="T4" fmla="*/ 32 w 32"/>
                  <a:gd name="T5" fmla="*/ 16 h 32"/>
                  <a:gd name="T6" fmla="*/ 16 w 32"/>
                  <a:gd name="T7" fmla="*/ 0 h 32"/>
                  <a:gd name="T8" fmla="*/ 0 w 32"/>
                  <a:gd name="T9" fmla="*/ 14 h 32"/>
                  <a:gd name="T10" fmla="*/ 16 w 32"/>
                  <a:gd name="T11" fmla="*/ 14 h 32"/>
                  <a:gd name="T12" fmla="*/ 21 w 32"/>
                  <a:gd name="T13" fmla="*/ 14 h 32"/>
                  <a:gd name="T14" fmla="*/ 18 w 32"/>
                  <a:gd name="T15" fmla="*/ 18 h 32"/>
                  <a:gd name="T16" fmla="*/ 7 w 32"/>
                  <a:gd name="T17" fmla="*/ 3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2">
                    <a:moveTo>
                      <a:pt x="7" y="30"/>
                    </a:moveTo>
                    <a:cubicBezTo>
                      <a:pt x="10" y="31"/>
                      <a:pt x="13" y="32"/>
                      <a:pt x="16" y="32"/>
                    </a:cubicBezTo>
                    <a:cubicBezTo>
                      <a:pt x="25" y="32"/>
                      <a:pt x="32" y="25"/>
                      <a:pt x="32" y="16"/>
                    </a:cubicBezTo>
                    <a:cubicBezTo>
                      <a:pt x="32" y="7"/>
                      <a:pt x="25" y="0"/>
                      <a:pt x="16" y="0"/>
                    </a:cubicBezTo>
                    <a:cubicBezTo>
                      <a:pt x="8" y="0"/>
                      <a:pt x="1" y="6"/>
                      <a:pt x="0" y="14"/>
                    </a:cubicBezTo>
                    <a:cubicBezTo>
                      <a:pt x="16" y="14"/>
                      <a:pt x="16" y="14"/>
                      <a:pt x="16" y="14"/>
                    </a:cubicBezTo>
                    <a:cubicBezTo>
                      <a:pt x="21" y="14"/>
                      <a:pt x="21" y="14"/>
                      <a:pt x="21" y="14"/>
                    </a:cubicBezTo>
                    <a:cubicBezTo>
                      <a:pt x="18" y="18"/>
                      <a:pt x="18" y="18"/>
                      <a:pt x="18" y="18"/>
                    </a:cubicBezTo>
                    <a:lnTo>
                      <a:pt x="7" y="30"/>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01" name="Freeform 632"/>
              <p:cNvSpPr/>
              <p:nvPr/>
            </p:nvSpPr>
            <p:spPr bwMode="auto">
              <a:xfrm>
                <a:off x="5501765" y="1104621"/>
                <a:ext cx="295324" cy="278170"/>
              </a:xfrm>
              <a:custGeom>
                <a:avLst/>
                <a:gdLst>
                  <a:gd name="T0" fmla="*/ 30 w 67"/>
                  <a:gd name="T1" fmla="*/ 34 h 63"/>
                  <a:gd name="T2" fmla="*/ 30 w 67"/>
                  <a:gd name="T3" fmla="*/ 36 h 63"/>
                  <a:gd name="T4" fmla="*/ 30 w 67"/>
                  <a:gd name="T5" fmla="*/ 37 h 63"/>
                  <a:gd name="T6" fmla="*/ 30 w 67"/>
                  <a:gd name="T7" fmla="*/ 58 h 63"/>
                  <a:gd name="T8" fmla="*/ 22 w 67"/>
                  <a:gd name="T9" fmla="*/ 63 h 63"/>
                  <a:gd name="T10" fmla="*/ 44 w 67"/>
                  <a:gd name="T11" fmla="*/ 63 h 63"/>
                  <a:gd name="T12" fmla="*/ 37 w 67"/>
                  <a:gd name="T13" fmla="*/ 58 h 63"/>
                  <a:gd name="T14" fmla="*/ 37 w 67"/>
                  <a:gd name="T15" fmla="*/ 37 h 63"/>
                  <a:gd name="T16" fmla="*/ 37 w 67"/>
                  <a:gd name="T17" fmla="*/ 36 h 63"/>
                  <a:gd name="T18" fmla="*/ 37 w 67"/>
                  <a:gd name="T19" fmla="*/ 34 h 63"/>
                  <a:gd name="T20" fmla="*/ 56 w 67"/>
                  <a:gd name="T21" fmla="*/ 12 h 63"/>
                  <a:gd name="T22" fmla="*/ 67 w 67"/>
                  <a:gd name="T23" fmla="*/ 0 h 63"/>
                  <a:gd name="T24" fmla="*/ 51 w 67"/>
                  <a:gd name="T25" fmla="*/ 0 h 63"/>
                  <a:gd name="T26" fmla="*/ 0 w 67"/>
                  <a:gd name="T27" fmla="*/ 0 h 63"/>
                  <a:gd name="T28" fmla="*/ 30 w 67"/>
                  <a:gd name="T29" fmla="*/ 3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63">
                    <a:moveTo>
                      <a:pt x="30" y="34"/>
                    </a:moveTo>
                    <a:cubicBezTo>
                      <a:pt x="30" y="36"/>
                      <a:pt x="30" y="36"/>
                      <a:pt x="30" y="36"/>
                    </a:cubicBezTo>
                    <a:cubicBezTo>
                      <a:pt x="30" y="37"/>
                      <a:pt x="30" y="37"/>
                      <a:pt x="30" y="37"/>
                    </a:cubicBezTo>
                    <a:cubicBezTo>
                      <a:pt x="30" y="58"/>
                      <a:pt x="30" y="58"/>
                      <a:pt x="30" y="58"/>
                    </a:cubicBezTo>
                    <a:cubicBezTo>
                      <a:pt x="25" y="58"/>
                      <a:pt x="22" y="61"/>
                      <a:pt x="22" y="63"/>
                    </a:cubicBezTo>
                    <a:cubicBezTo>
                      <a:pt x="44" y="63"/>
                      <a:pt x="44" y="63"/>
                      <a:pt x="44" y="63"/>
                    </a:cubicBezTo>
                    <a:cubicBezTo>
                      <a:pt x="44" y="61"/>
                      <a:pt x="41" y="59"/>
                      <a:pt x="37" y="58"/>
                    </a:cubicBezTo>
                    <a:cubicBezTo>
                      <a:pt x="37" y="37"/>
                      <a:pt x="37" y="37"/>
                      <a:pt x="37" y="37"/>
                    </a:cubicBezTo>
                    <a:cubicBezTo>
                      <a:pt x="37" y="36"/>
                      <a:pt x="37" y="36"/>
                      <a:pt x="37" y="36"/>
                    </a:cubicBezTo>
                    <a:cubicBezTo>
                      <a:pt x="37" y="34"/>
                      <a:pt x="37" y="34"/>
                      <a:pt x="37" y="34"/>
                    </a:cubicBezTo>
                    <a:cubicBezTo>
                      <a:pt x="56" y="12"/>
                      <a:pt x="56" y="12"/>
                      <a:pt x="56" y="12"/>
                    </a:cubicBezTo>
                    <a:cubicBezTo>
                      <a:pt x="67" y="0"/>
                      <a:pt x="67" y="0"/>
                      <a:pt x="67" y="0"/>
                    </a:cubicBezTo>
                    <a:cubicBezTo>
                      <a:pt x="51" y="0"/>
                      <a:pt x="51" y="0"/>
                      <a:pt x="51" y="0"/>
                    </a:cubicBezTo>
                    <a:cubicBezTo>
                      <a:pt x="0" y="0"/>
                      <a:pt x="0" y="0"/>
                      <a:pt x="0" y="0"/>
                    </a:cubicBezTo>
                    <a:lnTo>
                      <a:pt x="30" y="34"/>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02" name="Freeform 634"/>
              <p:cNvSpPr>
                <a:spLocks noEditPoints="1"/>
              </p:cNvSpPr>
              <p:nvPr/>
            </p:nvSpPr>
            <p:spPr bwMode="auto">
              <a:xfrm>
                <a:off x="5364519" y="795816"/>
                <a:ext cx="220574" cy="136021"/>
              </a:xfrm>
              <a:custGeom>
                <a:avLst/>
                <a:gdLst>
                  <a:gd name="T0" fmla="*/ 141 w 180"/>
                  <a:gd name="T1" fmla="*/ 61 h 111"/>
                  <a:gd name="T2" fmla="*/ 180 w 180"/>
                  <a:gd name="T3" fmla="*/ 61 h 111"/>
                  <a:gd name="T4" fmla="*/ 180 w 180"/>
                  <a:gd name="T5" fmla="*/ 111 h 111"/>
                  <a:gd name="T6" fmla="*/ 141 w 180"/>
                  <a:gd name="T7" fmla="*/ 111 h 111"/>
                  <a:gd name="T8" fmla="*/ 141 w 180"/>
                  <a:gd name="T9" fmla="*/ 100 h 111"/>
                  <a:gd name="T10" fmla="*/ 155 w 180"/>
                  <a:gd name="T11" fmla="*/ 100 h 111"/>
                  <a:gd name="T12" fmla="*/ 155 w 180"/>
                  <a:gd name="T13" fmla="*/ 79 h 111"/>
                  <a:gd name="T14" fmla="*/ 141 w 180"/>
                  <a:gd name="T15" fmla="*/ 79 h 111"/>
                  <a:gd name="T16" fmla="*/ 141 w 180"/>
                  <a:gd name="T17" fmla="*/ 61 h 111"/>
                  <a:gd name="T18" fmla="*/ 90 w 180"/>
                  <a:gd name="T19" fmla="*/ 61 h 111"/>
                  <a:gd name="T20" fmla="*/ 141 w 180"/>
                  <a:gd name="T21" fmla="*/ 61 h 111"/>
                  <a:gd name="T22" fmla="*/ 141 w 180"/>
                  <a:gd name="T23" fmla="*/ 79 h 111"/>
                  <a:gd name="T24" fmla="*/ 126 w 180"/>
                  <a:gd name="T25" fmla="*/ 79 h 111"/>
                  <a:gd name="T26" fmla="*/ 126 w 180"/>
                  <a:gd name="T27" fmla="*/ 100 h 111"/>
                  <a:gd name="T28" fmla="*/ 126 w 180"/>
                  <a:gd name="T29" fmla="*/ 100 h 111"/>
                  <a:gd name="T30" fmla="*/ 141 w 180"/>
                  <a:gd name="T31" fmla="*/ 100 h 111"/>
                  <a:gd name="T32" fmla="*/ 141 w 180"/>
                  <a:gd name="T33" fmla="*/ 111 h 111"/>
                  <a:gd name="T34" fmla="*/ 90 w 180"/>
                  <a:gd name="T35" fmla="*/ 111 h 111"/>
                  <a:gd name="T36" fmla="*/ 90 w 180"/>
                  <a:gd name="T37" fmla="*/ 100 h 111"/>
                  <a:gd name="T38" fmla="*/ 105 w 180"/>
                  <a:gd name="T39" fmla="*/ 100 h 111"/>
                  <a:gd name="T40" fmla="*/ 105 w 180"/>
                  <a:gd name="T41" fmla="*/ 79 h 111"/>
                  <a:gd name="T42" fmla="*/ 90 w 180"/>
                  <a:gd name="T43" fmla="*/ 79 h 111"/>
                  <a:gd name="T44" fmla="*/ 90 w 180"/>
                  <a:gd name="T45" fmla="*/ 61 h 111"/>
                  <a:gd name="T46" fmla="*/ 65 w 180"/>
                  <a:gd name="T47" fmla="*/ 0 h 111"/>
                  <a:gd name="T48" fmla="*/ 65 w 180"/>
                  <a:gd name="T49" fmla="*/ 61 h 111"/>
                  <a:gd name="T50" fmla="*/ 90 w 180"/>
                  <a:gd name="T51" fmla="*/ 61 h 111"/>
                  <a:gd name="T52" fmla="*/ 90 w 180"/>
                  <a:gd name="T53" fmla="*/ 79 h 111"/>
                  <a:gd name="T54" fmla="*/ 76 w 180"/>
                  <a:gd name="T55" fmla="*/ 79 h 111"/>
                  <a:gd name="T56" fmla="*/ 76 w 180"/>
                  <a:gd name="T57" fmla="*/ 100 h 111"/>
                  <a:gd name="T58" fmla="*/ 76 w 180"/>
                  <a:gd name="T59" fmla="*/ 100 h 111"/>
                  <a:gd name="T60" fmla="*/ 90 w 180"/>
                  <a:gd name="T61" fmla="*/ 100 h 111"/>
                  <a:gd name="T62" fmla="*/ 90 w 180"/>
                  <a:gd name="T63" fmla="*/ 111 h 111"/>
                  <a:gd name="T64" fmla="*/ 40 w 180"/>
                  <a:gd name="T65" fmla="*/ 111 h 111"/>
                  <a:gd name="T66" fmla="*/ 40 w 180"/>
                  <a:gd name="T67" fmla="*/ 100 h 111"/>
                  <a:gd name="T68" fmla="*/ 54 w 180"/>
                  <a:gd name="T69" fmla="*/ 100 h 111"/>
                  <a:gd name="T70" fmla="*/ 54 w 180"/>
                  <a:gd name="T71" fmla="*/ 79 h 111"/>
                  <a:gd name="T72" fmla="*/ 40 w 180"/>
                  <a:gd name="T73" fmla="*/ 79 h 111"/>
                  <a:gd name="T74" fmla="*/ 40 w 180"/>
                  <a:gd name="T75" fmla="*/ 0 h 111"/>
                  <a:gd name="T76" fmla="*/ 65 w 180"/>
                  <a:gd name="T77" fmla="*/ 0 h 111"/>
                  <a:gd name="T78" fmla="*/ 40 w 180"/>
                  <a:gd name="T79" fmla="*/ 111 h 111"/>
                  <a:gd name="T80" fmla="*/ 0 w 180"/>
                  <a:gd name="T81" fmla="*/ 111 h 111"/>
                  <a:gd name="T82" fmla="*/ 0 w 180"/>
                  <a:gd name="T83" fmla="*/ 61 h 111"/>
                  <a:gd name="T84" fmla="*/ 22 w 180"/>
                  <a:gd name="T85" fmla="*/ 61 h 111"/>
                  <a:gd name="T86" fmla="*/ 22 w 180"/>
                  <a:gd name="T87" fmla="*/ 0 h 111"/>
                  <a:gd name="T88" fmla="*/ 40 w 180"/>
                  <a:gd name="T89" fmla="*/ 0 h 111"/>
                  <a:gd name="T90" fmla="*/ 40 w 180"/>
                  <a:gd name="T91" fmla="*/ 79 h 111"/>
                  <a:gd name="T92" fmla="*/ 25 w 180"/>
                  <a:gd name="T93" fmla="*/ 79 h 111"/>
                  <a:gd name="T94" fmla="*/ 25 w 180"/>
                  <a:gd name="T95" fmla="*/ 100 h 111"/>
                  <a:gd name="T96" fmla="*/ 25 w 180"/>
                  <a:gd name="T97" fmla="*/ 100 h 111"/>
                  <a:gd name="T98" fmla="*/ 40 w 180"/>
                  <a:gd name="T99" fmla="*/ 100 h 111"/>
                  <a:gd name="T100" fmla="*/ 40 w 180"/>
                  <a:gd name="T101" fmla="*/ 1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0" h="111">
                    <a:moveTo>
                      <a:pt x="141" y="61"/>
                    </a:moveTo>
                    <a:lnTo>
                      <a:pt x="180" y="61"/>
                    </a:lnTo>
                    <a:lnTo>
                      <a:pt x="180" y="111"/>
                    </a:lnTo>
                    <a:lnTo>
                      <a:pt x="141" y="111"/>
                    </a:lnTo>
                    <a:lnTo>
                      <a:pt x="141" y="100"/>
                    </a:lnTo>
                    <a:lnTo>
                      <a:pt x="155" y="100"/>
                    </a:lnTo>
                    <a:lnTo>
                      <a:pt x="155" y="79"/>
                    </a:lnTo>
                    <a:lnTo>
                      <a:pt x="141" y="79"/>
                    </a:lnTo>
                    <a:lnTo>
                      <a:pt x="141" y="61"/>
                    </a:lnTo>
                    <a:close/>
                    <a:moveTo>
                      <a:pt x="90" y="61"/>
                    </a:moveTo>
                    <a:lnTo>
                      <a:pt x="141" y="61"/>
                    </a:lnTo>
                    <a:lnTo>
                      <a:pt x="141" y="79"/>
                    </a:lnTo>
                    <a:lnTo>
                      <a:pt x="126" y="79"/>
                    </a:lnTo>
                    <a:lnTo>
                      <a:pt x="126" y="100"/>
                    </a:lnTo>
                    <a:lnTo>
                      <a:pt x="126" y="100"/>
                    </a:lnTo>
                    <a:lnTo>
                      <a:pt x="141" y="100"/>
                    </a:lnTo>
                    <a:lnTo>
                      <a:pt x="141" y="111"/>
                    </a:lnTo>
                    <a:lnTo>
                      <a:pt x="90" y="111"/>
                    </a:lnTo>
                    <a:lnTo>
                      <a:pt x="90" y="100"/>
                    </a:lnTo>
                    <a:lnTo>
                      <a:pt x="105" y="100"/>
                    </a:lnTo>
                    <a:lnTo>
                      <a:pt x="105" y="79"/>
                    </a:lnTo>
                    <a:lnTo>
                      <a:pt x="90" y="79"/>
                    </a:lnTo>
                    <a:lnTo>
                      <a:pt x="90" y="61"/>
                    </a:lnTo>
                    <a:close/>
                    <a:moveTo>
                      <a:pt x="65" y="0"/>
                    </a:moveTo>
                    <a:lnTo>
                      <a:pt x="65" y="61"/>
                    </a:lnTo>
                    <a:lnTo>
                      <a:pt x="90" y="61"/>
                    </a:lnTo>
                    <a:lnTo>
                      <a:pt x="90" y="79"/>
                    </a:lnTo>
                    <a:lnTo>
                      <a:pt x="76" y="79"/>
                    </a:lnTo>
                    <a:lnTo>
                      <a:pt x="76" y="100"/>
                    </a:lnTo>
                    <a:lnTo>
                      <a:pt x="76" y="100"/>
                    </a:lnTo>
                    <a:lnTo>
                      <a:pt x="90" y="100"/>
                    </a:lnTo>
                    <a:lnTo>
                      <a:pt x="90" y="111"/>
                    </a:lnTo>
                    <a:lnTo>
                      <a:pt x="40" y="111"/>
                    </a:lnTo>
                    <a:lnTo>
                      <a:pt x="40" y="100"/>
                    </a:lnTo>
                    <a:lnTo>
                      <a:pt x="54" y="100"/>
                    </a:lnTo>
                    <a:lnTo>
                      <a:pt x="54" y="79"/>
                    </a:lnTo>
                    <a:lnTo>
                      <a:pt x="40" y="79"/>
                    </a:lnTo>
                    <a:lnTo>
                      <a:pt x="40" y="0"/>
                    </a:lnTo>
                    <a:lnTo>
                      <a:pt x="65" y="0"/>
                    </a:lnTo>
                    <a:close/>
                    <a:moveTo>
                      <a:pt x="40" y="111"/>
                    </a:moveTo>
                    <a:lnTo>
                      <a:pt x="0" y="111"/>
                    </a:lnTo>
                    <a:lnTo>
                      <a:pt x="0" y="61"/>
                    </a:lnTo>
                    <a:lnTo>
                      <a:pt x="22" y="61"/>
                    </a:lnTo>
                    <a:lnTo>
                      <a:pt x="22" y="0"/>
                    </a:lnTo>
                    <a:lnTo>
                      <a:pt x="40" y="0"/>
                    </a:lnTo>
                    <a:lnTo>
                      <a:pt x="40" y="79"/>
                    </a:lnTo>
                    <a:lnTo>
                      <a:pt x="25" y="79"/>
                    </a:lnTo>
                    <a:lnTo>
                      <a:pt x="25" y="100"/>
                    </a:lnTo>
                    <a:lnTo>
                      <a:pt x="25" y="100"/>
                    </a:lnTo>
                    <a:lnTo>
                      <a:pt x="40" y="100"/>
                    </a:lnTo>
                    <a:lnTo>
                      <a:pt x="40" y="111"/>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03" name="Freeform 635"/>
              <p:cNvSpPr/>
              <p:nvPr/>
            </p:nvSpPr>
            <p:spPr bwMode="auto">
              <a:xfrm>
                <a:off x="5342462" y="940416"/>
                <a:ext cx="296550" cy="93131"/>
              </a:xfrm>
              <a:custGeom>
                <a:avLst/>
                <a:gdLst>
                  <a:gd name="T0" fmla="*/ 7 w 242"/>
                  <a:gd name="T1" fmla="*/ 76 h 76"/>
                  <a:gd name="T2" fmla="*/ 0 w 242"/>
                  <a:gd name="T3" fmla="*/ 0 h 76"/>
                  <a:gd name="T4" fmla="*/ 242 w 242"/>
                  <a:gd name="T5" fmla="*/ 0 h 76"/>
                  <a:gd name="T6" fmla="*/ 213 w 242"/>
                  <a:gd name="T7" fmla="*/ 76 h 76"/>
                  <a:gd name="T8" fmla="*/ 7 w 242"/>
                  <a:gd name="T9" fmla="*/ 76 h 76"/>
                </a:gdLst>
                <a:ahLst/>
                <a:cxnLst>
                  <a:cxn ang="0">
                    <a:pos x="T0" y="T1"/>
                  </a:cxn>
                  <a:cxn ang="0">
                    <a:pos x="T2" y="T3"/>
                  </a:cxn>
                  <a:cxn ang="0">
                    <a:pos x="T4" y="T5"/>
                  </a:cxn>
                  <a:cxn ang="0">
                    <a:pos x="T6" y="T7"/>
                  </a:cxn>
                  <a:cxn ang="0">
                    <a:pos x="T8" y="T9"/>
                  </a:cxn>
                </a:cxnLst>
                <a:rect l="0" t="0" r="r" b="b"/>
                <a:pathLst>
                  <a:path w="242" h="76">
                    <a:moveTo>
                      <a:pt x="7" y="76"/>
                    </a:moveTo>
                    <a:lnTo>
                      <a:pt x="0" y="0"/>
                    </a:lnTo>
                    <a:lnTo>
                      <a:pt x="242" y="0"/>
                    </a:lnTo>
                    <a:lnTo>
                      <a:pt x="213" y="76"/>
                    </a:lnTo>
                    <a:lnTo>
                      <a:pt x="7" y="76"/>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04" name="Freeform 639"/>
              <p:cNvSpPr>
                <a:spLocks noEditPoints="1"/>
              </p:cNvSpPr>
              <p:nvPr/>
            </p:nvSpPr>
            <p:spPr bwMode="auto">
              <a:xfrm>
                <a:off x="3664874" y="4235557"/>
                <a:ext cx="198517" cy="198517"/>
              </a:xfrm>
              <a:custGeom>
                <a:avLst/>
                <a:gdLst>
                  <a:gd name="T0" fmla="*/ 22 w 45"/>
                  <a:gd name="T1" fmla="*/ 42 h 45"/>
                  <a:gd name="T2" fmla="*/ 26 w 45"/>
                  <a:gd name="T3" fmla="*/ 42 h 45"/>
                  <a:gd name="T4" fmla="*/ 27 w 45"/>
                  <a:gd name="T5" fmla="*/ 45 h 45"/>
                  <a:gd name="T6" fmla="*/ 35 w 45"/>
                  <a:gd name="T7" fmla="*/ 41 h 45"/>
                  <a:gd name="T8" fmla="*/ 34 w 45"/>
                  <a:gd name="T9" fmla="*/ 38 h 45"/>
                  <a:gd name="T10" fmla="*/ 38 w 45"/>
                  <a:gd name="T11" fmla="*/ 33 h 45"/>
                  <a:gd name="T12" fmla="*/ 42 w 45"/>
                  <a:gd name="T13" fmla="*/ 35 h 45"/>
                  <a:gd name="T14" fmla="*/ 45 w 45"/>
                  <a:gd name="T15" fmla="*/ 27 h 45"/>
                  <a:gd name="T16" fmla="*/ 42 w 45"/>
                  <a:gd name="T17" fmla="*/ 26 h 45"/>
                  <a:gd name="T18" fmla="*/ 41 w 45"/>
                  <a:gd name="T19" fmla="*/ 19 h 45"/>
                  <a:gd name="T20" fmla="*/ 45 w 45"/>
                  <a:gd name="T21" fmla="*/ 17 h 45"/>
                  <a:gd name="T22" fmla="*/ 41 w 45"/>
                  <a:gd name="T23" fmla="*/ 10 h 45"/>
                  <a:gd name="T24" fmla="*/ 38 w 45"/>
                  <a:gd name="T25" fmla="*/ 11 h 45"/>
                  <a:gd name="T26" fmla="*/ 33 w 45"/>
                  <a:gd name="T27" fmla="*/ 6 h 45"/>
                  <a:gd name="T28" fmla="*/ 35 w 45"/>
                  <a:gd name="T29" fmla="*/ 3 h 45"/>
                  <a:gd name="T30" fmla="*/ 27 w 45"/>
                  <a:gd name="T31" fmla="*/ 0 h 45"/>
                  <a:gd name="T32" fmla="*/ 26 w 45"/>
                  <a:gd name="T33" fmla="*/ 3 h 45"/>
                  <a:gd name="T34" fmla="*/ 22 w 45"/>
                  <a:gd name="T35" fmla="*/ 3 h 45"/>
                  <a:gd name="T36" fmla="*/ 22 w 45"/>
                  <a:gd name="T37" fmla="*/ 9 h 45"/>
                  <a:gd name="T38" fmla="*/ 34 w 45"/>
                  <a:gd name="T39" fmla="*/ 17 h 45"/>
                  <a:gd name="T40" fmla="*/ 27 w 45"/>
                  <a:gd name="T41" fmla="*/ 34 h 45"/>
                  <a:gd name="T42" fmla="*/ 22 w 45"/>
                  <a:gd name="T43" fmla="*/ 35 h 45"/>
                  <a:gd name="T44" fmla="*/ 22 w 45"/>
                  <a:gd name="T45" fmla="*/ 35 h 45"/>
                  <a:gd name="T46" fmla="*/ 22 w 45"/>
                  <a:gd name="T47" fmla="*/ 42 h 45"/>
                  <a:gd name="T48" fmla="*/ 3 w 45"/>
                  <a:gd name="T49" fmla="*/ 26 h 45"/>
                  <a:gd name="T50" fmla="*/ 0 w 45"/>
                  <a:gd name="T51" fmla="*/ 27 h 45"/>
                  <a:gd name="T52" fmla="*/ 3 w 45"/>
                  <a:gd name="T53" fmla="*/ 35 h 45"/>
                  <a:gd name="T54" fmla="*/ 6 w 45"/>
                  <a:gd name="T55" fmla="*/ 34 h 45"/>
                  <a:gd name="T56" fmla="*/ 11 w 45"/>
                  <a:gd name="T57" fmla="*/ 38 h 45"/>
                  <a:gd name="T58" fmla="*/ 10 w 45"/>
                  <a:gd name="T59" fmla="*/ 42 h 45"/>
                  <a:gd name="T60" fmla="*/ 18 w 45"/>
                  <a:gd name="T61" fmla="*/ 45 h 45"/>
                  <a:gd name="T62" fmla="*/ 19 w 45"/>
                  <a:gd name="T63" fmla="*/ 42 h 45"/>
                  <a:gd name="T64" fmla="*/ 22 w 45"/>
                  <a:gd name="T65" fmla="*/ 42 h 45"/>
                  <a:gd name="T66" fmla="*/ 22 w 45"/>
                  <a:gd name="T67" fmla="*/ 35 h 45"/>
                  <a:gd name="T68" fmla="*/ 10 w 45"/>
                  <a:gd name="T69" fmla="*/ 28 h 45"/>
                  <a:gd name="T70" fmla="*/ 17 w 45"/>
                  <a:gd name="T71" fmla="*/ 10 h 45"/>
                  <a:gd name="T72" fmla="*/ 17 w 45"/>
                  <a:gd name="T73" fmla="*/ 10 h 45"/>
                  <a:gd name="T74" fmla="*/ 22 w 45"/>
                  <a:gd name="T75" fmla="*/ 9 h 45"/>
                  <a:gd name="T76" fmla="*/ 22 w 45"/>
                  <a:gd name="T77" fmla="*/ 9 h 45"/>
                  <a:gd name="T78" fmla="*/ 22 w 45"/>
                  <a:gd name="T79" fmla="*/ 3 h 45"/>
                  <a:gd name="T80" fmla="*/ 19 w 45"/>
                  <a:gd name="T81" fmla="*/ 3 h 45"/>
                  <a:gd name="T82" fmla="*/ 17 w 45"/>
                  <a:gd name="T83" fmla="*/ 0 h 45"/>
                  <a:gd name="T84" fmla="*/ 10 w 45"/>
                  <a:gd name="T85" fmla="*/ 3 h 45"/>
                  <a:gd name="T86" fmla="*/ 11 w 45"/>
                  <a:gd name="T87" fmla="*/ 7 h 45"/>
                  <a:gd name="T88" fmla="*/ 6 w 45"/>
                  <a:gd name="T89" fmla="*/ 11 h 45"/>
                  <a:gd name="T90" fmla="*/ 3 w 45"/>
                  <a:gd name="T91" fmla="*/ 10 h 45"/>
                  <a:gd name="T92" fmla="*/ 0 w 45"/>
                  <a:gd name="T93" fmla="*/ 18 h 45"/>
                  <a:gd name="T94" fmla="*/ 3 w 45"/>
                  <a:gd name="T95" fmla="*/ 19 h 45"/>
                  <a:gd name="T96" fmla="*/ 3 w 45"/>
                  <a:gd name="T97" fmla="*/ 2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 h="45">
                    <a:moveTo>
                      <a:pt x="22" y="42"/>
                    </a:moveTo>
                    <a:cubicBezTo>
                      <a:pt x="24" y="42"/>
                      <a:pt x="25" y="42"/>
                      <a:pt x="26" y="42"/>
                    </a:cubicBezTo>
                    <a:cubicBezTo>
                      <a:pt x="27" y="45"/>
                      <a:pt x="27" y="45"/>
                      <a:pt x="27" y="45"/>
                    </a:cubicBezTo>
                    <a:cubicBezTo>
                      <a:pt x="35" y="41"/>
                      <a:pt x="35" y="41"/>
                      <a:pt x="35" y="41"/>
                    </a:cubicBezTo>
                    <a:cubicBezTo>
                      <a:pt x="34" y="38"/>
                      <a:pt x="34" y="38"/>
                      <a:pt x="34" y="38"/>
                    </a:cubicBezTo>
                    <a:cubicBezTo>
                      <a:pt x="36" y="37"/>
                      <a:pt x="37" y="35"/>
                      <a:pt x="38" y="33"/>
                    </a:cubicBezTo>
                    <a:cubicBezTo>
                      <a:pt x="42" y="35"/>
                      <a:pt x="42" y="35"/>
                      <a:pt x="42" y="35"/>
                    </a:cubicBezTo>
                    <a:cubicBezTo>
                      <a:pt x="45" y="27"/>
                      <a:pt x="45" y="27"/>
                      <a:pt x="45" y="27"/>
                    </a:cubicBezTo>
                    <a:cubicBezTo>
                      <a:pt x="42" y="26"/>
                      <a:pt x="42" y="26"/>
                      <a:pt x="42" y="26"/>
                    </a:cubicBezTo>
                    <a:cubicBezTo>
                      <a:pt x="42" y="23"/>
                      <a:pt x="42" y="21"/>
                      <a:pt x="41" y="19"/>
                    </a:cubicBezTo>
                    <a:cubicBezTo>
                      <a:pt x="45" y="17"/>
                      <a:pt x="45" y="17"/>
                      <a:pt x="45" y="17"/>
                    </a:cubicBezTo>
                    <a:cubicBezTo>
                      <a:pt x="41" y="10"/>
                      <a:pt x="41" y="10"/>
                      <a:pt x="41" y="10"/>
                    </a:cubicBezTo>
                    <a:cubicBezTo>
                      <a:pt x="38" y="11"/>
                      <a:pt x="38" y="11"/>
                      <a:pt x="38" y="11"/>
                    </a:cubicBezTo>
                    <a:cubicBezTo>
                      <a:pt x="37" y="9"/>
                      <a:pt x="35" y="8"/>
                      <a:pt x="33" y="6"/>
                    </a:cubicBezTo>
                    <a:cubicBezTo>
                      <a:pt x="35" y="3"/>
                      <a:pt x="35" y="3"/>
                      <a:pt x="35" y="3"/>
                    </a:cubicBezTo>
                    <a:cubicBezTo>
                      <a:pt x="27" y="0"/>
                      <a:pt x="27" y="0"/>
                      <a:pt x="27" y="0"/>
                    </a:cubicBezTo>
                    <a:cubicBezTo>
                      <a:pt x="26" y="3"/>
                      <a:pt x="26" y="3"/>
                      <a:pt x="26" y="3"/>
                    </a:cubicBezTo>
                    <a:cubicBezTo>
                      <a:pt x="24" y="3"/>
                      <a:pt x="23" y="3"/>
                      <a:pt x="22" y="3"/>
                    </a:cubicBezTo>
                    <a:cubicBezTo>
                      <a:pt x="22" y="9"/>
                      <a:pt x="22" y="9"/>
                      <a:pt x="22" y="9"/>
                    </a:cubicBezTo>
                    <a:cubicBezTo>
                      <a:pt x="28" y="9"/>
                      <a:pt x="32" y="12"/>
                      <a:pt x="34" y="17"/>
                    </a:cubicBezTo>
                    <a:cubicBezTo>
                      <a:pt x="37" y="24"/>
                      <a:pt x="34" y="32"/>
                      <a:pt x="27" y="34"/>
                    </a:cubicBezTo>
                    <a:cubicBezTo>
                      <a:pt x="26" y="35"/>
                      <a:pt x="24" y="35"/>
                      <a:pt x="22" y="35"/>
                    </a:cubicBezTo>
                    <a:cubicBezTo>
                      <a:pt x="22" y="35"/>
                      <a:pt x="22" y="35"/>
                      <a:pt x="22" y="35"/>
                    </a:cubicBezTo>
                    <a:lnTo>
                      <a:pt x="22" y="42"/>
                    </a:lnTo>
                    <a:close/>
                    <a:moveTo>
                      <a:pt x="3" y="26"/>
                    </a:moveTo>
                    <a:cubicBezTo>
                      <a:pt x="0" y="27"/>
                      <a:pt x="0" y="27"/>
                      <a:pt x="0" y="27"/>
                    </a:cubicBezTo>
                    <a:cubicBezTo>
                      <a:pt x="3" y="35"/>
                      <a:pt x="3" y="35"/>
                      <a:pt x="3" y="35"/>
                    </a:cubicBezTo>
                    <a:cubicBezTo>
                      <a:pt x="6" y="34"/>
                      <a:pt x="6" y="34"/>
                      <a:pt x="6" y="34"/>
                    </a:cubicBezTo>
                    <a:cubicBezTo>
                      <a:pt x="8" y="36"/>
                      <a:pt x="9" y="37"/>
                      <a:pt x="11" y="38"/>
                    </a:cubicBezTo>
                    <a:cubicBezTo>
                      <a:pt x="10" y="42"/>
                      <a:pt x="10" y="42"/>
                      <a:pt x="10" y="42"/>
                    </a:cubicBezTo>
                    <a:cubicBezTo>
                      <a:pt x="18" y="45"/>
                      <a:pt x="18" y="45"/>
                      <a:pt x="18" y="45"/>
                    </a:cubicBezTo>
                    <a:cubicBezTo>
                      <a:pt x="19" y="42"/>
                      <a:pt x="19" y="42"/>
                      <a:pt x="19" y="42"/>
                    </a:cubicBezTo>
                    <a:cubicBezTo>
                      <a:pt x="20" y="42"/>
                      <a:pt x="21" y="42"/>
                      <a:pt x="22" y="42"/>
                    </a:cubicBezTo>
                    <a:cubicBezTo>
                      <a:pt x="22" y="35"/>
                      <a:pt x="22" y="35"/>
                      <a:pt x="22" y="35"/>
                    </a:cubicBezTo>
                    <a:cubicBezTo>
                      <a:pt x="17" y="35"/>
                      <a:pt x="12" y="32"/>
                      <a:pt x="10" y="28"/>
                    </a:cubicBezTo>
                    <a:cubicBezTo>
                      <a:pt x="7" y="21"/>
                      <a:pt x="11" y="13"/>
                      <a:pt x="17" y="10"/>
                    </a:cubicBezTo>
                    <a:cubicBezTo>
                      <a:pt x="17" y="10"/>
                      <a:pt x="17" y="10"/>
                      <a:pt x="17" y="10"/>
                    </a:cubicBezTo>
                    <a:cubicBezTo>
                      <a:pt x="19" y="10"/>
                      <a:pt x="21" y="9"/>
                      <a:pt x="22" y="9"/>
                    </a:cubicBezTo>
                    <a:cubicBezTo>
                      <a:pt x="22" y="9"/>
                      <a:pt x="22" y="9"/>
                      <a:pt x="22" y="9"/>
                    </a:cubicBezTo>
                    <a:cubicBezTo>
                      <a:pt x="22" y="3"/>
                      <a:pt x="22" y="3"/>
                      <a:pt x="22" y="3"/>
                    </a:cubicBezTo>
                    <a:cubicBezTo>
                      <a:pt x="21" y="3"/>
                      <a:pt x="20" y="3"/>
                      <a:pt x="19" y="3"/>
                    </a:cubicBezTo>
                    <a:cubicBezTo>
                      <a:pt x="17" y="0"/>
                      <a:pt x="17" y="0"/>
                      <a:pt x="17" y="0"/>
                    </a:cubicBezTo>
                    <a:cubicBezTo>
                      <a:pt x="10" y="3"/>
                      <a:pt x="10" y="3"/>
                      <a:pt x="10" y="3"/>
                    </a:cubicBezTo>
                    <a:cubicBezTo>
                      <a:pt x="11" y="7"/>
                      <a:pt x="11" y="7"/>
                      <a:pt x="11" y="7"/>
                    </a:cubicBezTo>
                    <a:cubicBezTo>
                      <a:pt x="9" y="8"/>
                      <a:pt x="8" y="9"/>
                      <a:pt x="6" y="11"/>
                    </a:cubicBezTo>
                    <a:cubicBezTo>
                      <a:pt x="3" y="10"/>
                      <a:pt x="3" y="10"/>
                      <a:pt x="3" y="10"/>
                    </a:cubicBezTo>
                    <a:cubicBezTo>
                      <a:pt x="0" y="18"/>
                      <a:pt x="0" y="18"/>
                      <a:pt x="0" y="18"/>
                    </a:cubicBezTo>
                    <a:cubicBezTo>
                      <a:pt x="3" y="19"/>
                      <a:pt x="3" y="19"/>
                      <a:pt x="3" y="19"/>
                    </a:cubicBezTo>
                    <a:cubicBezTo>
                      <a:pt x="3" y="21"/>
                      <a:pt x="3" y="24"/>
                      <a:pt x="3" y="26"/>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05" name="Freeform 641"/>
              <p:cNvSpPr/>
              <p:nvPr/>
            </p:nvSpPr>
            <p:spPr bwMode="auto">
              <a:xfrm>
                <a:off x="6380385" y="3029748"/>
                <a:ext cx="110287" cy="106611"/>
              </a:xfrm>
              <a:custGeom>
                <a:avLst/>
                <a:gdLst>
                  <a:gd name="T0" fmla="*/ 4 w 25"/>
                  <a:gd name="T1" fmla="*/ 24 h 24"/>
                  <a:gd name="T2" fmla="*/ 8 w 25"/>
                  <a:gd name="T3" fmla="*/ 20 h 24"/>
                  <a:gd name="T4" fmla="*/ 8 w 25"/>
                  <a:gd name="T5" fmla="*/ 20 h 24"/>
                  <a:gd name="T6" fmla="*/ 8 w 25"/>
                  <a:gd name="T7" fmla="*/ 6 h 24"/>
                  <a:gd name="T8" fmla="*/ 23 w 25"/>
                  <a:gd name="T9" fmla="*/ 6 h 24"/>
                  <a:gd name="T10" fmla="*/ 23 w 25"/>
                  <a:gd name="T11" fmla="*/ 16 h 24"/>
                  <a:gd name="T12" fmla="*/ 21 w 25"/>
                  <a:gd name="T13" fmla="*/ 15 h 24"/>
                  <a:gd name="T14" fmla="*/ 17 w 25"/>
                  <a:gd name="T15" fmla="*/ 20 h 24"/>
                  <a:gd name="T16" fmla="*/ 21 w 25"/>
                  <a:gd name="T17" fmla="*/ 24 h 24"/>
                  <a:gd name="T18" fmla="*/ 25 w 25"/>
                  <a:gd name="T19" fmla="*/ 20 h 24"/>
                  <a:gd name="T20" fmla="*/ 25 w 25"/>
                  <a:gd name="T21" fmla="*/ 20 h 24"/>
                  <a:gd name="T22" fmla="*/ 25 w 25"/>
                  <a:gd name="T23" fmla="*/ 20 h 24"/>
                  <a:gd name="T24" fmla="*/ 25 w 25"/>
                  <a:gd name="T25" fmla="*/ 6 h 24"/>
                  <a:gd name="T26" fmla="*/ 25 w 25"/>
                  <a:gd name="T27" fmla="*/ 0 h 24"/>
                  <a:gd name="T28" fmla="*/ 23 w 25"/>
                  <a:gd name="T29" fmla="*/ 0 h 24"/>
                  <a:gd name="T30" fmla="*/ 8 w 25"/>
                  <a:gd name="T31" fmla="*/ 0 h 24"/>
                  <a:gd name="T32" fmla="*/ 6 w 25"/>
                  <a:gd name="T33" fmla="*/ 0 h 24"/>
                  <a:gd name="T34" fmla="*/ 6 w 25"/>
                  <a:gd name="T35" fmla="*/ 6 h 24"/>
                  <a:gd name="T36" fmla="*/ 6 w 25"/>
                  <a:gd name="T37" fmla="*/ 16 h 24"/>
                  <a:gd name="T38" fmla="*/ 4 w 25"/>
                  <a:gd name="T39" fmla="*/ 15 h 24"/>
                  <a:gd name="T40" fmla="*/ 0 w 25"/>
                  <a:gd name="T41" fmla="*/ 20 h 24"/>
                  <a:gd name="T42" fmla="*/ 4 w 25"/>
                  <a:gd name="T43"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 h="24">
                    <a:moveTo>
                      <a:pt x="4" y="24"/>
                    </a:moveTo>
                    <a:cubicBezTo>
                      <a:pt x="7" y="24"/>
                      <a:pt x="8" y="22"/>
                      <a:pt x="8" y="20"/>
                    </a:cubicBezTo>
                    <a:cubicBezTo>
                      <a:pt x="8" y="20"/>
                      <a:pt x="8" y="20"/>
                      <a:pt x="8" y="20"/>
                    </a:cubicBezTo>
                    <a:cubicBezTo>
                      <a:pt x="8" y="6"/>
                      <a:pt x="8" y="6"/>
                      <a:pt x="8" y="6"/>
                    </a:cubicBezTo>
                    <a:cubicBezTo>
                      <a:pt x="23" y="6"/>
                      <a:pt x="23" y="6"/>
                      <a:pt x="23" y="6"/>
                    </a:cubicBezTo>
                    <a:cubicBezTo>
                      <a:pt x="23" y="16"/>
                      <a:pt x="23" y="16"/>
                      <a:pt x="23" y="16"/>
                    </a:cubicBezTo>
                    <a:cubicBezTo>
                      <a:pt x="22" y="15"/>
                      <a:pt x="21" y="15"/>
                      <a:pt x="21" y="15"/>
                    </a:cubicBezTo>
                    <a:cubicBezTo>
                      <a:pt x="18" y="15"/>
                      <a:pt x="17" y="17"/>
                      <a:pt x="17" y="20"/>
                    </a:cubicBezTo>
                    <a:cubicBezTo>
                      <a:pt x="17" y="22"/>
                      <a:pt x="18" y="24"/>
                      <a:pt x="21" y="24"/>
                    </a:cubicBezTo>
                    <a:cubicBezTo>
                      <a:pt x="23" y="24"/>
                      <a:pt x="25" y="22"/>
                      <a:pt x="25" y="20"/>
                    </a:cubicBezTo>
                    <a:cubicBezTo>
                      <a:pt x="25" y="20"/>
                      <a:pt x="25" y="20"/>
                      <a:pt x="25" y="20"/>
                    </a:cubicBezTo>
                    <a:cubicBezTo>
                      <a:pt x="25" y="20"/>
                      <a:pt x="25" y="20"/>
                      <a:pt x="25" y="20"/>
                    </a:cubicBezTo>
                    <a:cubicBezTo>
                      <a:pt x="25" y="6"/>
                      <a:pt x="25" y="6"/>
                      <a:pt x="25" y="6"/>
                    </a:cubicBezTo>
                    <a:cubicBezTo>
                      <a:pt x="25" y="0"/>
                      <a:pt x="25" y="0"/>
                      <a:pt x="25" y="0"/>
                    </a:cubicBezTo>
                    <a:cubicBezTo>
                      <a:pt x="23" y="0"/>
                      <a:pt x="23" y="0"/>
                      <a:pt x="23" y="0"/>
                    </a:cubicBezTo>
                    <a:cubicBezTo>
                      <a:pt x="8" y="0"/>
                      <a:pt x="8" y="0"/>
                      <a:pt x="8" y="0"/>
                    </a:cubicBezTo>
                    <a:cubicBezTo>
                      <a:pt x="6" y="0"/>
                      <a:pt x="6" y="0"/>
                      <a:pt x="6" y="0"/>
                    </a:cubicBezTo>
                    <a:cubicBezTo>
                      <a:pt x="6" y="6"/>
                      <a:pt x="6" y="6"/>
                      <a:pt x="6" y="6"/>
                    </a:cubicBezTo>
                    <a:cubicBezTo>
                      <a:pt x="6" y="16"/>
                      <a:pt x="6" y="16"/>
                      <a:pt x="6" y="16"/>
                    </a:cubicBezTo>
                    <a:cubicBezTo>
                      <a:pt x="5" y="15"/>
                      <a:pt x="5" y="15"/>
                      <a:pt x="4" y="15"/>
                    </a:cubicBezTo>
                    <a:cubicBezTo>
                      <a:pt x="2" y="15"/>
                      <a:pt x="0" y="17"/>
                      <a:pt x="0" y="20"/>
                    </a:cubicBezTo>
                    <a:cubicBezTo>
                      <a:pt x="0" y="22"/>
                      <a:pt x="2" y="24"/>
                      <a:pt x="4" y="24"/>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06" name="Freeform 642"/>
              <p:cNvSpPr/>
              <p:nvPr/>
            </p:nvSpPr>
            <p:spPr bwMode="auto">
              <a:xfrm>
                <a:off x="6124274" y="1466119"/>
                <a:ext cx="115189" cy="106611"/>
              </a:xfrm>
              <a:custGeom>
                <a:avLst/>
                <a:gdLst>
                  <a:gd name="T0" fmla="*/ 5 w 26"/>
                  <a:gd name="T1" fmla="*/ 24 h 24"/>
                  <a:gd name="T2" fmla="*/ 9 w 26"/>
                  <a:gd name="T3" fmla="*/ 20 h 24"/>
                  <a:gd name="T4" fmla="*/ 9 w 26"/>
                  <a:gd name="T5" fmla="*/ 20 h 24"/>
                  <a:gd name="T6" fmla="*/ 9 w 26"/>
                  <a:gd name="T7" fmla="*/ 6 h 24"/>
                  <a:gd name="T8" fmla="*/ 23 w 26"/>
                  <a:gd name="T9" fmla="*/ 6 h 24"/>
                  <a:gd name="T10" fmla="*/ 23 w 26"/>
                  <a:gd name="T11" fmla="*/ 16 h 24"/>
                  <a:gd name="T12" fmla="*/ 21 w 26"/>
                  <a:gd name="T13" fmla="*/ 15 h 24"/>
                  <a:gd name="T14" fmla="*/ 17 w 26"/>
                  <a:gd name="T15" fmla="*/ 20 h 24"/>
                  <a:gd name="T16" fmla="*/ 21 w 26"/>
                  <a:gd name="T17" fmla="*/ 24 h 24"/>
                  <a:gd name="T18" fmla="*/ 26 w 26"/>
                  <a:gd name="T19" fmla="*/ 20 h 24"/>
                  <a:gd name="T20" fmla="*/ 26 w 26"/>
                  <a:gd name="T21" fmla="*/ 20 h 24"/>
                  <a:gd name="T22" fmla="*/ 26 w 26"/>
                  <a:gd name="T23" fmla="*/ 20 h 24"/>
                  <a:gd name="T24" fmla="*/ 26 w 26"/>
                  <a:gd name="T25" fmla="*/ 6 h 24"/>
                  <a:gd name="T26" fmla="*/ 26 w 26"/>
                  <a:gd name="T27" fmla="*/ 0 h 24"/>
                  <a:gd name="T28" fmla="*/ 23 w 26"/>
                  <a:gd name="T29" fmla="*/ 0 h 24"/>
                  <a:gd name="T30" fmla="*/ 9 w 26"/>
                  <a:gd name="T31" fmla="*/ 0 h 24"/>
                  <a:gd name="T32" fmla="*/ 6 w 26"/>
                  <a:gd name="T33" fmla="*/ 0 h 24"/>
                  <a:gd name="T34" fmla="*/ 6 w 26"/>
                  <a:gd name="T35" fmla="*/ 6 h 24"/>
                  <a:gd name="T36" fmla="*/ 6 w 26"/>
                  <a:gd name="T37" fmla="*/ 16 h 24"/>
                  <a:gd name="T38" fmla="*/ 5 w 26"/>
                  <a:gd name="T39" fmla="*/ 15 h 24"/>
                  <a:gd name="T40" fmla="*/ 0 w 26"/>
                  <a:gd name="T41" fmla="*/ 20 h 24"/>
                  <a:gd name="T42" fmla="*/ 5 w 26"/>
                  <a:gd name="T43"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24">
                    <a:moveTo>
                      <a:pt x="5" y="24"/>
                    </a:moveTo>
                    <a:cubicBezTo>
                      <a:pt x="7" y="24"/>
                      <a:pt x="9" y="22"/>
                      <a:pt x="9" y="20"/>
                    </a:cubicBezTo>
                    <a:cubicBezTo>
                      <a:pt x="9" y="20"/>
                      <a:pt x="9" y="20"/>
                      <a:pt x="9" y="20"/>
                    </a:cubicBezTo>
                    <a:cubicBezTo>
                      <a:pt x="9" y="6"/>
                      <a:pt x="9" y="6"/>
                      <a:pt x="9" y="6"/>
                    </a:cubicBezTo>
                    <a:cubicBezTo>
                      <a:pt x="23" y="6"/>
                      <a:pt x="23" y="6"/>
                      <a:pt x="23" y="6"/>
                    </a:cubicBezTo>
                    <a:cubicBezTo>
                      <a:pt x="23" y="16"/>
                      <a:pt x="23" y="16"/>
                      <a:pt x="23" y="16"/>
                    </a:cubicBezTo>
                    <a:cubicBezTo>
                      <a:pt x="23" y="16"/>
                      <a:pt x="22" y="15"/>
                      <a:pt x="21" y="15"/>
                    </a:cubicBezTo>
                    <a:cubicBezTo>
                      <a:pt x="19" y="15"/>
                      <a:pt x="17" y="17"/>
                      <a:pt x="17" y="20"/>
                    </a:cubicBezTo>
                    <a:cubicBezTo>
                      <a:pt x="17" y="22"/>
                      <a:pt x="19" y="24"/>
                      <a:pt x="21" y="24"/>
                    </a:cubicBezTo>
                    <a:cubicBezTo>
                      <a:pt x="24" y="24"/>
                      <a:pt x="26" y="22"/>
                      <a:pt x="26" y="20"/>
                    </a:cubicBezTo>
                    <a:cubicBezTo>
                      <a:pt x="26" y="20"/>
                      <a:pt x="26" y="20"/>
                      <a:pt x="26" y="20"/>
                    </a:cubicBezTo>
                    <a:cubicBezTo>
                      <a:pt x="26" y="20"/>
                      <a:pt x="26" y="20"/>
                      <a:pt x="26" y="20"/>
                    </a:cubicBezTo>
                    <a:cubicBezTo>
                      <a:pt x="26" y="6"/>
                      <a:pt x="26" y="6"/>
                      <a:pt x="26" y="6"/>
                    </a:cubicBezTo>
                    <a:cubicBezTo>
                      <a:pt x="26" y="0"/>
                      <a:pt x="26" y="0"/>
                      <a:pt x="26" y="0"/>
                    </a:cubicBezTo>
                    <a:cubicBezTo>
                      <a:pt x="23" y="0"/>
                      <a:pt x="23" y="0"/>
                      <a:pt x="23" y="0"/>
                    </a:cubicBezTo>
                    <a:cubicBezTo>
                      <a:pt x="9" y="0"/>
                      <a:pt x="9" y="0"/>
                      <a:pt x="9" y="0"/>
                    </a:cubicBezTo>
                    <a:cubicBezTo>
                      <a:pt x="6" y="0"/>
                      <a:pt x="6" y="0"/>
                      <a:pt x="6" y="0"/>
                    </a:cubicBezTo>
                    <a:cubicBezTo>
                      <a:pt x="6" y="6"/>
                      <a:pt x="6" y="6"/>
                      <a:pt x="6" y="6"/>
                    </a:cubicBezTo>
                    <a:cubicBezTo>
                      <a:pt x="6" y="16"/>
                      <a:pt x="6" y="16"/>
                      <a:pt x="6" y="16"/>
                    </a:cubicBezTo>
                    <a:cubicBezTo>
                      <a:pt x="6" y="16"/>
                      <a:pt x="5" y="15"/>
                      <a:pt x="5" y="15"/>
                    </a:cubicBezTo>
                    <a:cubicBezTo>
                      <a:pt x="2" y="15"/>
                      <a:pt x="0" y="17"/>
                      <a:pt x="0" y="20"/>
                    </a:cubicBezTo>
                    <a:cubicBezTo>
                      <a:pt x="0" y="22"/>
                      <a:pt x="2" y="24"/>
                      <a:pt x="5" y="24"/>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07" name="Freeform 643"/>
              <p:cNvSpPr/>
              <p:nvPr/>
            </p:nvSpPr>
            <p:spPr bwMode="auto">
              <a:xfrm>
                <a:off x="2652684" y="2010203"/>
                <a:ext cx="133570" cy="123767"/>
              </a:xfrm>
              <a:custGeom>
                <a:avLst/>
                <a:gdLst>
                  <a:gd name="T0" fmla="*/ 5 w 30"/>
                  <a:gd name="T1" fmla="*/ 28 h 28"/>
                  <a:gd name="T2" fmla="*/ 10 w 30"/>
                  <a:gd name="T3" fmla="*/ 23 h 28"/>
                  <a:gd name="T4" fmla="*/ 10 w 30"/>
                  <a:gd name="T5" fmla="*/ 23 h 28"/>
                  <a:gd name="T6" fmla="*/ 10 w 30"/>
                  <a:gd name="T7" fmla="*/ 6 h 28"/>
                  <a:gd name="T8" fmla="*/ 27 w 30"/>
                  <a:gd name="T9" fmla="*/ 6 h 28"/>
                  <a:gd name="T10" fmla="*/ 27 w 30"/>
                  <a:gd name="T11" fmla="*/ 18 h 28"/>
                  <a:gd name="T12" fmla="*/ 25 w 30"/>
                  <a:gd name="T13" fmla="*/ 18 h 28"/>
                  <a:gd name="T14" fmla="*/ 20 w 30"/>
                  <a:gd name="T15" fmla="*/ 23 h 28"/>
                  <a:gd name="T16" fmla="*/ 25 w 30"/>
                  <a:gd name="T17" fmla="*/ 28 h 28"/>
                  <a:gd name="T18" fmla="*/ 30 w 30"/>
                  <a:gd name="T19" fmla="*/ 23 h 28"/>
                  <a:gd name="T20" fmla="*/ 30 w 30"/>
                  <a:gd name="T21" fmla="*/ 23 h 28"/>
                  <a:gd name="T22" fmla="*/ 30 w 30"/>
                  <a:gd name="T23" fmla="*/ 23 h 28"/>
                  <a:gd name="T24" fmla="*/ 30 w 30"/>
                  <a:gd name="T25" fmla="*/ 6 h 28"/>
                  <a:gd name="T26" fmla="*/ 30 w 30"/>
                  <a:gd name="T27" fmla="*/ 0 h 28"/>
                  <a:gd name="T28" fmla="*/ 27 w 30"/>
                  <a:gd name="T29" fmla="*/ 0 h 28"/>
                  <a:gd name="T30" fmla="*/ 10 w 30"/>
                  <a:gd name="T31" fmla="*/ 0 h 28"/>
                  <a:gd name="T32" fmla="*/ 7 w 30"/>
                  <a:gd name="T33" fmla="*/ 0 h 28"/>
                  <a:gd name="T34" fmla="*/ 7 w 30"/>
                  <a:gd name="T35" fmla="*/ 6 h 28"/>
                  <a:gd name="T36" fmla="*/ 7 w 30"/>
                  <a:gd name="T37" fmla="*/ 18 h 28"/>
                  <a:gd name="T38" fmla="*/ 5 w 30"/>
                  <a:gd name="T39" fmla="*/ 18 h 28"/>
                  <a:gd name="T40" fmla="*/ 0 w 30"/>
                  <a:gd name="T41" fmla="*/ 23 h 28"/>
                  <a:gd name="T42" fmla="*/ 5 w 30"/>
                  <a:gd name="T43"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 h="28">
                    <a:moveTo>
                      <a:pt x="5" y="28"/>
                    </a:moveTo>
                    <a:cubicBezTo>
                      <a:pt x="8" y="28"/>
                      <a:pt x="10" y="26"/>
                      <a:pt x="10" y="23"/>
                    </a:cubicBezTo>
                    <a:cubicBezTo>
                      <a:pt x="10" y="23"/>
                      <a:pt x="10" y="23"/>
                      <a:pt x="10" y="23"/>
                    </a:cubicBezTo>
                    <a:cubicBezTo>
                      <a:pt x="10" y="6"/>
                      <a:pt x="10" y="6"/>
                      <a:pt x="10" y="6"/>
                    </a:cubicBezTo>
                    <a:cubicBezTo>
                      <a:pt x="27" y="6"/>
                      <a:pt x="27" y="6"/>
                      <a:pt x="27" y="6"/>
                    </a:cubicBezTo>
                    <a:cubicBezTo>
                      <a:pt x="27" y="18"/>
                      <a:pt x="27" y="18"/>
                      <a:pt x="27" y="18"/>
                    </a:cubicBezTo>
                    <a:cubicBezTo>
                      <a:pt x="26" y="18"/>
                      <a:pt x="26" y="18"/>
                      <a:pt x="25" y="18"/>
                    </a:cubicBezTo>
                    <a:cubicBezTo>
                      <a:pt x="22" y="18"/>
                      <a:pt x="20" y="20"/>
                      <a:pt x="20" y="23"/>
                    </a:cubicBezTo>
                    <a:cubicBezTo>
                      <a:pt x="20" y="26"/>
                      <a:pt x="22" y="28"/>
                      <a:pt x="25" y="28"/>
                    </a:cubicBezTo>
                    <a:cubicBezTo>
                      <a:pt x="28" y="28"/>
                      <a:pt x="30" y="26"/>
                      <a:pt x="30" y="23"/>
                    </a:cubicBezTo>
                    <a:cubicBezTo>
                      <a:pt x="30" y="23"/>
                      <a:pt x="30" y="23"/>
                      <a:pt x="30" y="23"/>
                    </a:cubicBezTo>
                    <a:cubicBezTo>
                      <a:pt x="30" y="23"/>
                      <a:pt x="30" y="23"/>
                      <a:pt x="30" y="23"/>
                    </a:cubicBezTo>
                    <a:cubicBezTo>
                      <a:pt x="30" y="6"/>
                      <a:pt x="30" y="6"/>
                      <a:pt x="30" y="6"/>
                    </a:cubicBezTo>
                    <a:cubicBezTo>
                      <a:pt x="30" y="0"/>
                      <a:pt x="30" y="0"/>
                      <a:pt x="30" y="0"/>
                    </a:cubicBezTo>
                    <a:cubicBezTo>
                      <a:pt x="27" y="0"/>
                      <a:pt x="27" y="0"/>
                      <a:pt x="27" y="0"/>
                    </a:cubicBezTo>
                    <a:cubicBezTo>
                      <a:pt x="10" y="0"/>
                      <a:pt x="10" y="0"/>
                      <a:pt x="10" y="0"/>
                    </a:cubicBezTo>
                    <a:cubicBezTo>
                      <a:pt x="7" y="0"/>
                      <a:pt x="7" y="0"/>
                      <a:pt x="7" y="0"/>
                    </a:cubicBezTo>
                    <a:cubicBezTo>
                      <a:pt x="7" y="6"/>
                      <a:pt x="7" y="6"/>
                      <a:pt x="7" y="6"/>
                    </a:cubicBezTo>
                    <a:cubicBezTo>
                      <a:pt x="7" y="18"/>
                      <a:pt x="7" y="18"/>
                      <a:pt x="7" y="18"/>
                    </a:cubicBezTo>
                    <a:cubicBezTo>
                      <a:pt x="6" y="18"/>
                      <a:pt x="5" y="18"/>
                      <a:pt x="5" y="18"/>
                    </a:cubicBezTo>
                    <a:cubicBezTo>
                      <a:pt x="2" y="18"/>
                      <a:pt x="0" y="20"/>
                      <a:pt x="0" y="23"/>
                    </a:cubicBezTo>
                    <a:cubicBezTo>
                      <a:pt x="0" y="26"/>
                      <a:pt x="2" y="28"/>
                      <a:pt x="5" y="28"/>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08" name="Freeform 644"/>
              <p:cNvSpPr/>
              <p:nvPr/>
            </p:nvSpPr>
            <p:spPr bwMode="auto">
              <a:xfrm>
                <a:off x="3615857" y="4155905"/>
                <a:ext cx="79652" cy="101709"/>
              </a:xfrm>
              <a:custGeom>
                <a:avLst/>
                <a:gdLst>
                  <a:gd name="T0" fmla="*/ 0 w 18"/>
                  <a:gd name="T1" fmla="*/ 0 h 23"/>
                  <a:gd name="T2" fmla="*/ 7 w 18"/>
                  <a:gd name="T3" fmla="*/ 23 h 23"/>
                  <a:gd name="T4" fmla="*/ 18 w 18"/>
                  <a:gd name="T5" fmla="*/ 0 h 23"/>
                  <a:gd name="T6" fmla="*/ 0 w 18"/>
                  <a:gd name="T7" fmla="*/ 0 h 23"/>
                </a:gdLst>
                <a:ahLst/>
                <a:cxnLst>
                  <a:cxn ang="0">
                    <a:pos x="T0" y="T1"/>
                  </a:cxn>
                  <a:cxn ang="0">
                    <a:pos x="T2" y="T3"/>
                  </a:cxn>
                  <a:cxn ang="0">
                    <a:pos x="T4" y="T5"/>
                  </a:cxn>
                  <a:cxn ang="0">
                    <a:pos x="T6" y="T7"/>
                  </a:cxn>
                </a:cxnLst>
                <a:rect l="0" t="0" r="r" b="b"/>
                <a:pathLst>
                  <a:path w="18" h="23">
                    <a:moveTo>
                      <a:pt x="0" y="0"/>
                    </a:moveTo>
                    <a:cubicBezTo>
                      <a:pt x="1" y="9"/>
                      <a:pt x="3" y="17"/>
                      <a:pt x="7" y="23"/>
                    </a:cubicBezTo>
                    <a:cubicBezTo>
                      <a:pt x="13" y="17"/>
                      <a:pt x="18" y="9"/>
                      <a:pt x="18" y="0"/>
                    </a:cubicBezTo>
                    <a:lnTo>
                      <a:pt x="0" y="0"/>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09" name="Freeform 645"/>
              <p:cNvSpPr/>
              <p:nvPr/>
            </p:nvSpPr>
            <p:spPr bwMode="auto">
              <a:xfrm>
                <a:off x="3615857" y="4028461"/>
                <a:ext cx="79652" cy="101709"/>
              </a:xfrm>
              <a:custGeom>
                <a:avLst/>
                <a:gdLst>
                  <a:gd name="T0" fmla="*/ 7 w 18"/>
                  <a:gd name="T1" fmla="*/ 0 h 23"/>
                  <a:gd name="T2" fmla="*/ 0 w 18"/>
                  <a:gd name="T3" fmla="*/ 23 h 23"/>
                  <a:gd name="T4" fmla="*/ 18 w 18"/>
                  <a:gd name="T5" fmla="*/ 23 h 23"/>
                  <a:gd name="T6" fmla="*/ 7 w 18"/>
                  <a:gd name="T7" fmla="*/ 0 h 23"/>
                </a:gdLst>
                <a:ahLst/>
                <a:cxnLst>
                  <a:cxn ang="0">
                    <a:pos x="T0" y="T1"/>
                  </a:cxn>
                  <a:cxn ang="0">
                    <a:pos x="T2" y="T3"/>
                  </a:cxn>
                  <a:cxn ang="0">
                    <a:pos x="T4" y="T5"/>
                  </a:cxn>
                  <a:cxn ang="0">
                    <a:pos x="T6" y="T7"/>
                  </a:cxn>
                </a:cxnLst>
                <a:rect l="0" t="0" r="r" b="b"/>
                <a:pathLst>
                  <a:path w="18" h="23">
                    <a:moveTo>
                      <a:pt x="7" y="0"/>
                    </a:moveTo>
                    <a:cubicBezTo>
                      <a:pt x="3" y="6"/>
                      <a:pt x="1" y="14"/>
                      <a:pt x="0" y="23"/>
                    </a:cubicBezTo>
                    <a:cubicBezTo>
                      <a:pt x="18" y="23"/>
                      <a:pt x="18" y="23"/>
                      <a:pt x="18" y="23"/>
                    </a:cubicBezTo>
                    <a:cubicBezTo>
                      <a:pt x="18" y="14"/>
                      <a:pt x="13" y="6"/>
                      <a:pt x="7" y="0"/>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10" name="Freeform 646"/>
              <p:cNvSpPr/>
              <p:nvPr/>
            </p:nvSpPr>
            <p:spPr bwMode="auto">
              <a:xfrm>
                <a:off x="3554587" y="3988022"/>
                <a:ext cx="69849" cy="142148"/>
              </a:xfrm>
              <a:custGeom>
                <a:avLst/>
                <a:gdLst>
                  <a:gd name="T0" fmla="*/ 0 w 16"/>
                  <a:gd name="T1" fmla="*/ 0 h 32"/>
                  <a:gd name="T2" fmla="*/ 0 w 16"/>
                  <a:gd name="T3" fmla="*/ 32 h 32"/>
                  <a:gd name="T4" fmla="*/ 8 w 16"/>
                  <a:gd name="T5" fmla="*/ 32 h 32"/>
                  <a:gd name="T6" fmla="*/ 16 w 16"/>
                  <a:gd name="T7" fmla="*/ 5 h 32"/>
                  <a:gd name="T8" fmla="*/ 0 w 16"/>
                  <a:gd name="T9" fmla="*/ 0 h 32"/>
                </a:gdLst>
                <a:ahLst/>
                <a:cxnLst>
                  <a:cxn ang="0">
                    <a:pos x="T0" y="T1"/>
                  </a:cxn>
                  <a:cxn ang="0">
                    <a:pos x="T2" y="T3"/>
                  </a:cxn>
                  <a:cxn ang="0">
                    <a:pos x="T4" y="T5"/>
                  </a:cxn>
                  <a:cxn ang="0">
                    <a:pos x="T6" y="T7"/>
                  </a:cxn>
                  <a:cxn ang="0">
                    <a:pos x="T8" y="T9"/>
                  </a:cxn>
                </a:cxnLst>
                <a:rect l="0" t="0" r="r" b="b"/>
                <a:pathLst>
                  <a:path w="16" h="32">
                    <a:moveTo>
                      <a:pt x="0" y="0"/>
                    </a:moveTo>
                    <a:cubicBezTo>
                      <a:pt x="0" y="32"/>
                      <a:pt x="0" y="32"/>
                      <a:pt x="0" y="32"/>
                    </a:cubicBezTo>
                    <a:cubicBezTo>
                      <a:pt x="8" y="32"/>
                      <a:pt x="8" y="32"/>
                      <a:pt x="8" y="32"/>
                    </a:cubicBezTo>
                    <a:cubicBezTo>
                      <a:pt x="9" y="21"/>
                      <a:pt x="12" y="12"/>
                      <a:pt x="16" y="5"/>
                    </a:cubicBezTo>
                    <a:cubicBezTo>
                      <a:pt x="12" y="2"/>
                      <a:pt x="6" y="0"/>
                      <a:pt x="0" y="0"/>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11" name="Freeform 647"/>
              <p:cNvSpPr/>
              <p:nvPr/>
            </p:nvSpPr>
            <p:spPr bwMode="auto">
              <a:xfrm>
                <a:off x="3456554" y="4155905"/>
                <a:ext cx="71074" cy="142148"/>
              </a:xfrm>
              <a:custGeom>
                <a:avLst/>
                <a:gdLst>
                  <a:gd name="T0" fmla="*/ 16 w 16"/>
                  <a:gd name="T1" fmla="*/ 32 h 32"/>
                  <a:gd name="T2" fmla="*/ 16 w 16"/>
                  <a:gd name="T3" fmla="*/ 0 h 32"/>
                  <a:gd name="T4" fmla="*/ 8 w 16"/>
                  <a:gd name="T5" fmla="*/ 0 h 32"/>
                  <a:gd name="T6" fmla="*/ 0 w 16"/>
                  <a:gd name="T7" fmla="*/ 27 h 32"/>
                  <a:gd name="T8" fmla="*/ 16 w 16"/>
                  <a:gd name="T9" fmla="*/ 32 h 32"/>
                </a:gdLst>
                <a:ahLst/>
                <a:cxnLst>
                  <a:cxn ang="0">
                    <a:pos x="T0" y="T1"/>
                  </a:cxn>
                  <a:cxn ang="0">
                    <a:pos x="T2" y="T3"/>
                  </a:cxn>
                  <a:cxn ang="0">
                    <a:pos x="T4" y="T5"/>
                  </a:cxn>
                  <a:cxn ang="0">
                    <a:pos x="T6" y="T7"/>
                  </a:cxn>
                  <a:cxn ang="0">
                    <a:pos x="T8" y="T9"/>
                  </a:cxn>
                </a:cxnLst>
                <a:rect l="0" t="0" r="r" b="b"/>
                <a:pathLst>
                  <a:path w="16" h="32">
                    <a:moveTo>
                      <a:pt x="16" y="32"/>
                    </a:moveTo>
                    <a:cubicBezTo>
                      <a:pt x="16" y="0"/>
                      <a:pt x="16" y="0"/>
                      <a:pt x="16" y="0"/>
                    </a:cubicBezTo>
                    <a:cubicBezTo>
                      <a:pt x="8" y="0"/>
                      <a:pt x="8" y="0"/>
                      <a:pt x="8" y="0"/>
                    </a:cubicBezTo>
                    <a:cubicBezTo>
                      <a:pt x="7" y="11"/>
                      <a:pt x="4" y="20"/>
                      <a:pt x="0" y="27"/>
                    </a:cubicBezTo>
                    <a:cubicBezTo>
                      <a:pt x="5" y="30"/>
                      <a:pt x="10" y="32"/>
                      <a:pt x="16" y="32"/>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12" name="Freeform 648"/>
              <p:cNvSpPr/>
              <p:nvPr/>
            </p:nvSpPr>
            <p:spPr bwMode="auto">
              <a:xfrm>
                <a:off x="3456554" y="3988022"/>
                <a:ext cx="71074" cy="142148"/>
              </a:xfrm>
              <a:custGeom>
                <a:avLst/>
                <a:gdLst>
                  <a:gd name="T0" fmla="*/ 8 w 16"/>
                  <a:gd name="T1" fmla="*/ 32 h 32"/>
                  <a:gd name="T2" fmla="*/ 16 w 16"/>
                  <a:gd name="T3" fmla="*/ 32 h 32"/>
                  <a:gd name="T4" fmla="*/ 16 w 16"/>
                  <a:gd name="T5" fmla="*/ 0 h 32"/>
                  <a:gd name="T6" fmla="*/ 0 w 16"/>
                  <a:gd name="T7" fmla="*/ 6 h 32"/>
                  <a:gd name="T8" fmla="*/ 8 w 16"/>
                  <a:gd name="T9" fmla="*/ 32 h 32"/>
                </a:gdLst>
                <a:ahLst/>
                <a:cxnLst>
                  <a:cxn ang="0">
                    <a:pos x="T0" y="T1"/>
                  </a:cxn>
                  <a:cxn ang="0">
                    <a:pos x="T2" y="T3"/>
                  </a:cxn>
                  <a:cxn ang="0">
                    <a:pos x="T4" y="T5"/>
                  </a:cxn>
                  <a:cxn ang="0">
                    <a:pos x="T6" y="T7"/>
                  </a:cxn>
                  <a:cxn ang="0">
                    <a:pos x="T8" y="T9"/>
                  </a:cxn>
                </a:cxnLst>
                <a:rect l="0" t="0" r="r" b="b"/>
                <a:pathLst>
                  <a:path w="16" h="32">
                    <a:moveTo>
                      <a:pt x="8" y="32"/>
                    </a:moveTo>
                    <a:cubicBezTo>
                      <a:pt x="16" y="32"/>
                      <a:pt x="16" y="32"/>
                      <a:pt x="16" y="32"/>
                    </a:cubicBezTo>
                    <a:cubicBezTo>
                      <a:pt x="16" y="0"/>
                      <a:pt x="16" y="0"/>
                      <a:pt x="16" y="0"/>
                    </a:cubicBezTo>
                    <a:cubicBezTo>
                      <a:pt x="10" y="0"/>
                      <a:pt x="5" y="2"/>
                      <a:pt x="0" y="6"/>
                    </a:cubicBezTo>
                    <a:cubicBezTo>
                      <a:pt x="4" y="12"/>
                      <a:pt x="7" y="21"/>
                      <a:pt x="8" y="32"/>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13" name="Freeform 649"/>
              <p:cNvSpPr/>
              <p:nvPr/>
            </p:nvSpPr>
            <p:spPr bwMode="auto">
              <a:xfrm>
                <a:off x="3386705" y="4155905"/>
                <a:ext cx="79652" cy="101709"/>
              </a:xfrm>
              <a:custGeom>
                <a:avLst/>
                <a:gdLst>
                  <a:gd name="T0" fmla="*/ 11 w 18"/>
                  <a:gd name="T1" fmla="*/ 23 h 23"/>
                  <a:gd name="T2" fmla="*/ 18 w 18"/>
                  <a:gd name="T3" fmla="*/ 0 h 23"/>
                  <a:gd name="T4" fmla="*/ 0 w 18"/>
                  <a:gd name="T5" fmla="*/ 0 h 23"/>
                  <a:gd name="T6" fmla="*/ 11 w 18"/>
                  <a:gd name="T7" fmla="*/ 23 h 23"/>
                </a:gdLst>
                <a:ahLst/>
                <a:cxnLst>
                  <a:cxn ang="0">
                    <a:pos x="T0" y="T1"/>
                  </a:cxn>
                  <a:cxn ang="0">
                    <a:pos x="T2" y="T3"/>
                  </a:cxn>
                  <a:cxn ang="0">
                    <a:pos x="T4" y="T5"/>
                  </a:cxn>
                  <a:cxn ang="0">
                    <a:pos x="T6" y="T7"/>
                  </a:cxn>
                </a:cxnLst>
                <a:rect l="0" t="0" r="r" b="b"/>
                <a:pathLst>
                  <a:path w="18" h="23">
                    <a:moveTo>
                      <a:pt x="11" y="23"/>
                    </a:moveTo>
                    <a:cubicBezTo>
                      <a:pt x="15" y="17"/>
                      <a:pt x="18" y="9"/>
                      <a:pt x="18" y="0"/>
                    </a:cubicBezTo>
                    <a:cubicBezTo>
                      <a:pt x="0" y="0"/>
                      <a:pt x="0" y="0"/>
                      <a:pt x="0" y="0"/>
                    </a:cubicBezTo>
                    <a:cubicBezTo>
                      <a:pt x="1" y="9"/>
                      <a:pt x="5" y="17"/>
                      <a:pt x="11" y="23"/>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14" name="Freeform 650"/>
              <p:cNvSpPr/>
              <p:nvPr/>
            </p:nvSpPr>
            <p:spPr bwMode="auto">
              <a:xfrm>
                <a:off x="3386705" y="4028461"/>
                <a:ext cx="79652" cy="101709"/>
              </a:xfrm>
              <a:custGeom>
                <a:avLst/>
                <a:gdLst>
                  <a:gd name="T0" fmla="*/ 11 w 18"/>
                  <a:gd name="T1" fmla="*/ 0 h 23"/>
                  <a:gd name="T2" fmla="*/ 0 w 18"/>
                  <a:gd name="T3" fmla="*/ 23 h 23"/>
                  <a:gd name="T4" fmla="*/ 18 w 18"/>
                  <a:gd name="T5" fmla="*/ 23 h 23"/>
                  <a:gd name="T6" fmla="*/ 11 w 18"/>
                  <a:gd name="T7" fmla="*/ 0 h 23"/>
                </a:gdLst>
                <a:ahLst/>
                <a:cxnLst>
                  <a:cxn ang="0">
                    <a:pos x="T0" y="T1"/>
                  </a:cxn>
                  <a:cxn ang="0">
                    <a:pos x="T2" y="T3"/>
                  </a:cxn>
                  <a:cxn ang="0">
                    <a:pos x="T4" y="T5"/>
                  </a:cxn>
                  <a:cxn ang="0">
                    <a:pos x="T6" y="T7"/>
                  </a:cxn>
                </a:cxnLst>
                <a:rect l="0" t="0" r="r" b="b"/>
                <a:pathLst>
                  <a:path w="18" h="23">
                    <a:moveTo>
                      <a:pt x="11" y="0"/>
                    </a:moveTo>
                    <a:cubicBezTo>
                      <a:pt x="5" y="6"/>
                      <a:pt x="1" y="14"/>
                      <a:pt x="0" y="23"/>
                    </a:cubicBezTo>
                    <a:cubicBezTo>
                      <a:pt x="18" y="23"/>
                      <a:pt x="18" y="23"/>
                      <a:pt x="18" y="23"/>
                    </a:cubicBezTo>
                    <a:cubicBezTo>
                      <a:pt x="18" y="14"/>
                      <a:pt x="15" y="6"/>
                      <a:pt x="11" y="0"/>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15" name="Freeform 651"/>
              <p:cNvSpPr/>
              <p:nvPr/>
            </p:nvSpPr>
            <p:spPr bwMode="auto">
              <a:xfrm>
                <a:off x="3554587" y="4155905"/>
                <a:ext cx="69849" cy="142148"/>
              </a:xfrm>
              <a:custGeom>
                <a:avLst/>
                <a:gdLst>
                  <a:gd name="T0" fmla="*/ 0 w 16"/>
                  <a:gd name="T1" fmla="*/ 32 h 32"/>
                  <a:gd name="T2" fmla="*/ 16 w 16"/>
                  <a:gd name="T3" fmla="*/ 27 h 32"/>
                  <a:gd name="T4" fmla="*/ 8 w 16"/>
                  <a:gd name="T5" fmla="*/ 0 h 32"/>
                  <a:gd name="T6" fmla="*/ 0 w 16"/>
                  <a:gd name="T7" fmla="*/ 0 h 32"/>
                  <a:gd name="T8" fmla="*/ 0 w 16"/>
                  <a:gd name="T9" fmla="*/ 32 h 32"/>
                </a:gdLst>
                <a:ahLst/>
                <a:cxnLst>
                  <a:cxn ang="0">
                    <a:pos x="T0" y="T1"/>
                  </a:cxn>
                  <a:cxn ang="0">
                    <a:pos x="T2" y="T3"/>
                  </a:cxn>
                  <a:cxn ang="0">
                    <a:pos x="T4" y="T5"/>
                  </a:cxn>
                  <a:cxn ang="0">
                    <a:pos x="T6" y="T7"/>
                  </a:cxn>
                  <a:cxn ang="0">
                    <a:pos x="T8" y="T9"/>
                  </a:cxn>
                </a:cxnLst>
                <a:rect l="0" t="0" r="r" b="b"/>
                <a:pathLst>
                  <a:path w="16" h="32">
                    <a:moveTo>
                      <a:pt x="0" y="32"/>
                    </a:moveTo>
                    <a:cubicBezTo>
                      <a:pt x="6" y="32"/>
                      <a:pt x="12" y="30"/>
                      <a:pt x="16" y="27"/>
                    </a:cubicBezTo>
                    <a:cubicBezTo>
                      <a:pt x="12" y="20"/>
                      <a:pt x="9" y="11"/>
                      <a:pt x="8" y="0"/>
                    </a:cubicBezTo>
                    <a:cubicBezTo>
                      <a:pt x="0" y="0"/>
                      <a:pt x="0" y="0"/>
                      <a:pt x="0" y="0"/>
                    </a:cubicBezTo>
                    <a:lnTo>
                      <a:pt x="0" y="32"/>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16" name="Freeform 666"/>
              <p:cNvSpPr>
                <a:spLocks noEditPoints="1"/>
              </p:cNvSpPr>
              <p:nvPr/>
            </p:nvSpPr>
            <p:spPr bwMode="auto">
              <a:xfrm>
                <a:off x="3152651" y="3882637"/>
                <a:ext cx="207095" cy="198517"/>
              </a:xfrm>
              <a:custGeom>
                <a:avLst/>
                <a:gdLst>
                  <a:gd name="T0" fmla="*/ 34 w 47"/>
                  <a:gd name="T1" fmla="*/ 27 h 45"/>
                  <a:gd name="T2" fmla="*/ 32 w 47"/>
                  <a:gd name="T3" fmla="*/ 5 h 45"/>
                  <a:gd name="T4" fmla="*/ 19 w 47"/>
                  <a:gd name="T5" fmla="*/ 0 h 45"/>
                  <a:gd name="T6" fmla="*/ 19 w 47"/>
                  <a:gd name="T7" fmla="*/ 15 h 45"/>
                  <a:gd name="T8" fmla="*/ 30 w 47"/>
                  <a:gd name="T9" fmla="*/ 15 h 45"/>
                  <a:gd name="T10" fmla="*/ 30 w 47"/>
                  <a:gd name="T11" fmla="*/ 21 h 45"/>
                  <a:gd name="T12" fmla="*/ 30 w 47"/>
                  <a:gd name="T13" fmla="*/ 21 h 45"/>
                  <a:gd name="T14" fmla="*/ 30 w 47"/>
                  <a:gd name="T15" fmla="*/ 21 h 45"/>
                  <a:gd name="T16" fmla="*/ 19 w 47"/>
                  <a:gd name="T17" fmla="*/ 21 h 45"/>
                  <a:gd name="T18" fmla="*/ 19 w 47"/>
                  <a:gd name="T19" fmla="*/ 36 h 45"/>
                  <a:gd name="T20" fmla="*/ 28 w 47"/>
                  <a:gd name="T21" fmla="*/ 33 h 45"/>
                  <a:gd name="T22" fmla="*/ 41 w 47"/>
                  <a:gd name="T23" fmla="*/ 45 h 45"/>
                  <a:gd name="T24" fmla="*/ 47 w 47"/>
                  <a:gd name="T25" fmla="*/ 40 h 45"/>
                  <a:gd name="T26" fmla="*/ 34 w 47"/>
                  <a:gd name="T27" fmla="*/ 27 h 45"/>
                  <a:gd name="T28" fmla="*/ 19 w 47"/>
                  <a:gd name="T29" fmla="*/ 0 h 45"/>
                  <a:gd name="T30" fmla="*/ 7 w 47"/>
                  <a:gd name="T31" fmla="*/ 5 h 45"/>
                  <a:gd name="T32" fmla="*/ 7 w 47"/>
                  <a:gd name="T33" fmla="*/ 30 h 45"/>
                  <a:gd name="T34" fmla="*/ 19 w 47"/>
                  <a:gd name="T35" fmla="*/ 36 h 45"/>
                  <a:gd name="T36" fmla="*/ 19 w 47"/>
                  <a:gd name="T37" fmla="*/ 21 h 45"/>
                  <a:gd name="T38" fmla="*/ 8 w 47"/>
                  <a:gd name="T39" fmla="*/ 21 h 45"/>
                  <a:gd name="T40" fmla="*/ 8 w 47"/>
                  <a:gd name="T41" fmla="*/ 15 h 45"/>
                  <a:gd name="T42" fmla="*/ 19 w 47"/>
                  <a:gd name="T43" fmla="*/ 15 h 45"/>
                  <a:gd name="T44" fmla="*/ 19 w 47"/>
                  <a:gd name="T4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45">
                    <a:moveTo>
                      <a:pt x="34" y="27"/>
                    </a:moveTo>
                    <a:cubicBezTo>
                      <a:pt x="38" y="20"/>
                      <a:pt x="38" y="11"/>
                      <a:pt x="32" y="5"/>
                    </a:cubicBezTo>
                    <a:cubicBezTo>
                      <a:pt x="28" y="2"/>
                      <a:pt x="24" y="0"/>
                      <a:pt x="19" y="0"/>
                    </a:cubicBezTo>
                    <a:cubicBezTo>
                      <a:pt x="19" y="15"/>
                      <a:pt x="19" y="15"/>
                      <a:pt x="19" y="15"/>
                    </a:cubicBezTo>
                    <a:cubicBezTo>
                      <a:pt x="30" y="15"/>
                      <a:pt x="30" y="15"/>
                      <a:pt x="30" y="15"/>
                    </a:cubicBezTo>
                    <a:cubicBezTo>
                      <a:pt x="30" y="21"/>
                      <a:pt x="30" y="21"/>
                      <a:pt x="30" y="21"/>
                    </a:cubicBezTo>
                    <a:cubicBezTo>
                      <a:pt x="30" y="21"/>
                      <a:pt x="30" y="21"/>
                      <a:pt x="30" y="21"/>
                    </a:cubicBezTo>
                    <a:cubicBezTo>
                      <a:pt x="30" y="21"/>
                      <a:pt x="30" y="21"/>
                      <a:pt x="30" y="21"/>
                    </a:cubicBezTo>
                    <a:cubicBezTo>
                      <a:pt x="19" y="21"/>
                      <a:pt x="19" y="21"/>
                      <a:pt x="19" y="21"/>
                    </a:cubicBezTo>
                    <a:cubicBezTo>
                      <a:pt x="19" y="36"/>
                      <a:pt x="19" y="36"/>
                      <a:pt x="19" y="36"/>
                    </a:cubicBezTo>
                    <a:cubicBezTo>
                      <a:pt x="22" y="36"/>
                      <a:pt x="26" y="35"/>
                      <a:pt x="28" y="33"/>
                    </a:cubicBezTo>
                    <a:cubicBezTo>
                      <a:pt x="41" y="45"/>
                      <a:pt x="41" y="45"/>
                      <a:pt x="41" y="45"/>
                    </a:cubicBezTo>
                    <a:cubicBezTo>
                      <a:pt x="47" y="40"/>
                      <a:pt x="47" y="40"/>
                      <a:pt x="47" y="40"/>
                    </a:cubicBezTo>
                    <a:lnTo>
                      <a:pt x="34" y="27"/>
                    </a:lnTo>
                    <a:close/>
                    <a:moveTo>
                      <a:pt x="19" y="0"/>
                    </a:moveTo>
                    <a:cubicBezTo>
                      <a:pt x="15" y="0"/>
                      <a:pt x="10" y="2"/>
                      <a:pt x="7" y="5"/>
                    </a:cubicBezTo>
                    <a:cubicBezTo>
                      <a:pt x="0" y="12"/>
                      <a:pt x="0" y="23"/>
                      <a:pt x="7" y="30"/>
                    </a:cubicBezTo>
                    <a:cubicBezTo>
                      <a:pt x="10" y="34"/>
                      <a:pt x="15" y="36"/>
                      <a:pt x="19" y="36"/>
                    </a:cubicBezTo>
                    <a:cubicBezTo>
                      <a:pt x="19" y="21"/>
                      <a:pt x="19" y="21"/>
                      <a:pt x="19" y="21"/>
                    </a:cubicBezTo>
                    <a:cubicBezTo>
                      <a:pt x="8" y="21"/>
                      <a:pt x="8" y="21"/>
                      <a:pt x="8" y="21"/>
                    </a:cubicBezTo>
                    <a:cubicBezTo>
                      <a:pt x="8" y="15"/>
                      <a:pt x="8" y="15"/>
                      <a:pt x="8" y="15"/>
                    </a:cubicBezTo>
                    <a:cubicBezTo>
                      <a:pt x="19" y="15"/>
                      <a:pt x="19" y="15"/>
                      <a:pt x="19" y="15"/>
                    </a:cubicBezTo>
                    <a:lnTo>
                      <a:pt x="19" y="0"/>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17" name="Rectangle 682"/>
              <p:cNvSpPr>
                <a:spLocks noChangeArrowheads="1"/>
              </p:cNvSpPr>
              <p:nvPr/>
            </p:nvSpPr>
            <p:spPr bwMode="auto">
              <a:xfrm>
                <a:off x="4221210" y="4266188"/>
                <a:ext cx="30635" cy="216898"/>
              </a:xfrm>
              <a:prstGeom prst="rect">
                <a:avLst/>
              </a:pr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18" name="Rectangle 683"/>
              <p:cNvSpPr>
                <a:spLocks noChangeArrowheads="1"/>
              </p:cNvSpPr>
              <p:nvPr/>
            </p:nvSpPr>
            <p:spPr bwMode="auto">
              <a:xfrm>
                <a:off x="4172194" y="4386275"/>
                <a:ext cx="35537" cy="96808"/>
              </a:xfrm>
              <a:prstGeom prst="rect">
                <a:avLst/>
              </a:pr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19" name="Rectangle 684"/>
              <p:cNvSpPr>
                <a:spLocks noChangeArrowheads="1"/>
              </p:cNvSpPr>
              <p:nvPr/>
            </p:nvSpPr>
            <p:spPr bwMode="auto">
              <a:xfrm>
                <a:off x="4128079" y="4298043"/>
                <a:ext cx="30635" cy="185037"/>
              </a:xfrm>
              <a:prstGeom prst="rect">
                <a:avLst/>
              </a:pr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20" name="Rectangle 685"/>
              <p:cNvSpPr>
                <a:spLocks noChangeArrowheads="1"/>
              </p:cNvSpPr>
              <p:nvPr/>
            </p:nvSpPr>
            <p:spPr bwMode="auto">
              <a:xfrm>
                <a:off x="4079062" y="4354409"/>
                <a:ext cx="31861" cy="128668"/>
              </a:xfrm>
              <a:prstGeom prst="rect">
                <a:avLst/>
              </a:pr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21" name="Rectangle 686"/>
              <p:cNvSpPr>
                <a:spLocks noChangeArrowheads="1"/>
              </p:cNvSpPr>
              <p:nvPr/>
            </p:nvSpPr>
            <p:spPr bwMode="auto">
              <a:xfrm>
                <a:off x="4031271" y="4337250"/>
                <a:ext cx="35537" cy="145824"/>
              </a:xfrm>
              <a:prstGeom prst="rect">
                <a:avLst/>
              </a:pr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22" name="Rectangle 687"/>
              <p:cNvSpPr>
                <a:spLocks noChangeArrowheads="1"/>
              </p:cNvSpPr>
              <p:nvPr/>
            </p:nvSpPr>
            <p:spPr bwMode="auto">
              <a:xfrm>
                <a:off x="4221210" y="4244119"/>
                <a:ext cx="30635" cy="13480"/>
              </a:xfrm>
              <a:prstGeom prst="rect">
                <a:avLst/>
              </a:pr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23" name="Rectangle 688"/>
              <p:cNvSpPr>
                <a:spLocks noChangeArrowheads="1"/>
              </p:cNvSpPr>
              <p:nvPr/>
            </p:nvSpPr>
            <p:spPr bwMode="auto">
              <a:xfrm>
                <a:off x="4128079" y="4275979"/>
                <a:ext cx="30635" cy="17156"/>
              </a:xfrm>
              <a:prstGeom prst="rect">
                <a:avLst/>
              </a:pr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24" name="Rectangle 689"/>
              <p:cNvSpPr>
                <a:spLocks noChangeArrowheads="1"/>
              </p:cNvSpPr>
              <p:nvPr/>
            </p:nvSpPr>
            <p:spPr bwMode="auto">
              <a:xfrm>
                <a:off x="4079062" y="4332349"/>
                <a:ext cx="31861" cy="18381"/>
              </a:xfrm>
              <a:prstGeom prst="rect">
                <a:avLst/>
              </a:pr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25" name="Rectangle 690"/>
              <p:cNvSpPr>
                <a:spLocks noChangeArrowheads="1"/>
              </p:cNvSpPr>
              <p:nvPr/>
            </p:nvSpPr>
            <p:spPr bwMode="auto">
              <a:xfrm>
                <a:off x="4031271" y="4315192"/>
                <a:ext cx="35537" cy="13480"/>
              </a:xfrm>
              <a:prstGeom prst="rect">
                <a:avLst/>
              </a:pr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26" name="Rectangle 691"/>
              <p:cNvSpPr>
                <a:spLocks noChangeArrowheads="1"/>
              </p:cNvSpPr>
              <p:nvPr/>
            </p:nvSpPr>
            <p:spPr bwMode="auto">
              <a:xfrm>
                <a:off x="4172194" y="4359307"/>
                <a:ext cx="35537" cy="17156"/>
              </a:xfrm>
              <a:prstGeom prst="rect">
                <a:avLst/>
              </a:pr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27" name="Freeform 692"/>
              <p:cNvSpPr>
                <a:spLocks noEditPoints="1"/>
              </p:cNvSpPr>
              <p:nvPr/>
            </p:nvSpPr>
            <p:spPr bwMode="auto">
              <a:xfrm>
                <a:off x="4901316" y="4345825"/>
                <a:ext cx="286747" cy="132345"/>
              </a:xfrm>
              <a:custGeom>
                <a:avLst/>
                <a:gdLst>
                  <a:gd name="T0" fmla="*/ 209 w 234"/>
                  <a:gd name="T1" fmla="*/ 15 h 108"/>
                  <a:gd name="T2" fmla="*/ 191 w 234"/>
                  <a:gd name="T3" fmla="*/ 108 h 108"/>
                  <a:gd name="T4" fmla="*/ 198 w 234"/>
                  <a:gd name="T5" fmla="*/ 15 h 108"/>
                  <a:gd name="T6" fmla="*/ 202 w 234"/>
                  <a:gd name="T7" fmla="*/ 47 h 108"/>
                  <a:gd name="T8" fmla="*/ 191 w 234"/>
                  <a:gd name="T9" fmla="*/ 76 h 108"/>
                  <a:gd name="T10" fmla="*/ 176 w 234"/>
                  <a:gd name="T11" fmla="*/ 108 h 108"/>
                  <a:gd name="T12" fmla="*/ 176 w 234"/>
                  <a:gd name="T13" fmla="*/ 108 h 108"/>
                  <a:gd name="T14" fmla="*/ 187 w 234"/>
                  <a:gd name="T15" fmla="*/ 36 h 108"/>
                  <a:gd name="T16" fmla="*/ 180 w 234"/>
                  <a:gd name="T17" fmla="*/ 65 h 108"/>
                  <a:gd name="T18" fmla="*/ 176 w 234"/>
                  <a:gd name="T19" fmla="*/ 108 h 108"/>
                  <a:gd name="T20" fmla="*/ 176 w 234"/>
                  <a:gd name="T21" fmla="*/ 0 h 108"/>
                  <a:gd name="T22" fmla="*/ 162 w 234"/>
                  <a:gd name="T23" fmla="*/ 65 h 108"/>
                  <a:gd name="T24" fmla="*/ 166 w 234"/>
                  <a:gd name="T25" fmla="*/ 15 h 108"/>
                  <a:gd name="T26" fmla="*/ 162 w 234"/>
                  <a:gd name="T27" fmla="*/ 108 h 108"/>
                  <a:gd name="T28" fmla="*/ 162 w 234"/>
                  <a:gd name="T29" fmla="*/ 0 h 108"/>
                  <a:gd name="T30" fmla="*/ 148 w 234"/>
                  <a:gd name="T31" fmla="*/ 36 h 108"/>
                  <a:gd name="T32" fmla="*/ 151 w 234"/>
                  <a:gd name="T33" fmla="*/ 65 h 108"/>
                  <a:gd name="T34" fmla="*/ 148 w 234"/>
                  <a:gd name="T35" fmla="*/ 108 h 108"/>
                  <a:gd name="T36" fmla="*/ 148 w 234"/>
                  <a:gd name="T37" fmla="*/ 0 h 108"/>
                  <a:gd name="T38" fmla="*/ 129 w 234"/>
                  <a:gd name="T39" fmla="*/ 65 h 108"/>
                  <a:gd name="T40" fmla="*/ 137 w 234"/>
                  <a:gd name="T41" fmla="*/ 15 h 108"/>
                  <a:gd name="T42" fmla="*/ 129 w 234"/>
                  <a:gd name="T43" fmla="*/ 108 h 108"/>
                  <a:gd name="T44" fmla="*/ 129 w 234"/>
                  <a:gd name="T45" fmla="*/ 0 h 108"/>
                  <a:gd name="T46" fmla="*/ 115 w 234"/>
                  <a:gd name="T47" fmla="*/ 36 h 108"/>
                  <a:gd name="T48" fmla="*/ 122 w 234"/>
                  <a:gd name="T49" fmla="*/ 65 h 108"/>
                  <a:gd name="T50" fmla="*/ 115 w 234"/>
                  <a:gd name="T51" fmla="*/ 108 h 108"/>
                  <a:gd name="T52" fmla="*/ 115 w 234"/>
                  <a:gd name="T53" fmla="*/ 0 h 108"/>
                  <a:gd name="T54" fmla="*/ 101 w 234"/>
                  <a:gd name="T55" fmla="*/ 65 h 108"/>
                  <a:gd name="T56" fmla="*/ 104 w 234"/>
                  <a:gd name="T57" fmla="*/ 15 h 108"/>
                  <a:gd name="T58" fmla="*/ 101 w 234"/>
                  <a:gd name="T59" fmla="*/ 108 h 108"/>
                  <a:gd name="T60" fmla="*/ 101 w 234"/>
                  <a:gd name="T61" fmla="*/ 0 h 108"/>
                  <a:gd name="T62" fmla="*/ 86 w 234"/>
                  <a:gd name="T63" fmla="*/ 36 h 108"/>
                  <a:gd name="T64" fmla="*/ 90 w 234"/>
                  <a:gd name="T65" fmla="*/ 65 h 108"/>
                  <a:gd name="T66" fmla="*/ 86 w 234"/>
                  <a:gd name="T67" fmla="*/ 108 h 108"/>
                  <a:gd name="T68" fmla="*/ 86 w 234"/>
                  <a:gd name="T69" fmla="*/ 0 h 108"/>
                  <a:gd name="T70" fmla="*/ 68 w 234"/>
                  <a:gd name="T71" fmla="*/ 65 h 108"/>
                  <a:gd name="T72" fmla="*/ 75 w 234"/>
                  <a:gd name="T73" fmla="*/ 15 h 108"/>
                  <a:gd name="T74" fmla="*/ 68 w 234"/>
                  <a:gd name="T75" fmla="*/ 108 h 108"/>
                  <a:gd name="T76" fmla="*/ 68 w 234"/>
                  <a:gd name="T77" fmla="*/ 0 h 108"/>
                  <a:gd name="T78" fmla="*/ 54 w 234"/>
                  <a:gd name="T79" fmla="*/ 36 h 108"/>
                  <a:gd name="T80" fmla="*/ 61 w 234"/>
                  <a:gd name="T81" fmla="*/ 65 h 108"/>
                  <a:gd name="T82" fmla="*/ 54 w 234"/>
                  <a:gd name="T83" fmla="*/ 108 h 108"/>
                  <a:gd name="T84" fmla="*/ 54 w 234"/>
                  <a:gd name="T85" fmla="*/ 0 h 108"/>
                  <a:gd name="T86" fmla="*/ 39 w 234"/>
                  <a:gd name="T87" fmla="*/ 65 h 108"/>
                  <a:gd name="T88" fmla="*/ 43 w 234"/>
                  <a:gd name="T89" fmla="*/ 15 h 108"/>
                  <a:gd name="T90" fmla="*/ 39 w 234"/>
                  <a:gd name="T91" fmla="*/ 108 h 108"/>
                  <a:gd name="T92" fmla="*/ 39 w 234"/>
                  <a:gd name="T93" fmla="*/ 65 h 108"/>
                  <a:gd name="T94" fmla="*/ 39 w 234"/>
                  <a:gd name="T95" fmla="*/ 0 h 108"/>
                  <a:gd name="T96" fmla="*/ 25 w 234"/>
                  <a:gd name="T97" fmla="*/ 36 h 108"/>
                  <a:gd name="T98" fmla="*/ 14 w 234"/>
                  <a:gd name="T99" fmla="*/ 36 h 108"/>
                  <a:gd name="T100" fmla="*/ 0 w 234"/>
                  <a:gd name="T101"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4" h="108">
                    <a:moveTo>
                      <a:pt x="209" y="108"/>
                    </a:moveTo>
                    <a:lnTo>
                      <a:pt x="234" y="108"/>
                    </a:lnTo>
                    <a:lnTo>
                      <a:pt x="234" y="0"/>
                    </a:lnTo>
                    <a:lnTo>
                      <a:pt x="209" y="0"/>
                    </a:lnTo>
                    <a:lnTo>
                      <a:pt x="209" y="15"/>
                    </a:lnTo>
                    <a:lnTo>
                      <a:pt x="216" y="15"/>
                    </a:lnTo>
                    <a:lnTo>
                      <a:pt x="216" y="36"/>
                    </a:lnTo>
                    <a:lnTo>
                      <a:pt x="209" y="36"/>
                    </a:lnTo>
                    <a:lnTo>
                      <a:pt x="209" y="108"/>
                    </a:lnTo>
                    <a:close/>
                    <a:moveTo>
                      <a:pt x="191" y="108"/>
                    </a:moveTo>
                    <a:lnTo>
                      <a:pt x="209" y="108"/>
                    </a:lnTo>
                    <a:lnTo>
                      <a:pt x="209" y="36"/>
                    </a:lnTo>
                    <a:lnTo>
                      <a:pt x="198" y="36"/>
                    </a:lnTo>
                    <a:lnTo>
                      <a:pt x="198" y="15"/>
                    </a:lnTo>
                    <a:lnTo>
                      <a:pt x="198" y="15"/>
                    </a:lnTo>
                    <a:lnTo>
                      <a:pt x="209" y="15"/>
                    </a:lnTo>
                    <a:lnTo>
                      <a:pt x="209" y="0"/>
                    </a:lnTo>
                    <a:lnTo>
                      <a:pt x="191" y="0"/>
                    </a:lnTo>
                    <a:lnTo>
                      <a:pt x="191" y="47"/>
                    </a:lnTo>
                    <a:lnTo>
                      <a:pt x="202" y="47"/>
                    </a:lnTo>
                    <a:lnTo>
                      <a:pt x="202" y="65"/>
                    </a:lnTo>
                    <a:lnTo>
                      <a:pt x="202" y="65"/>
                    </a:lnTo>
                    <a:lnTo>
                      <a:pt x="191" y="65"/>
                    </a:lnTo>
                    <a:lnTo>
                      <a:pt x="191" y="76"/>
                    </a:lnTo>
                    <a:lnTo>
                      <a:pt x="191" y="76"/>
                    </a:lnTo>
                    <a:lnTo>
                      <a:pt x="191" y="98"/>
                    </a:lnTo>
                    <a:lnTo>
                      <a:pt x="191" y="98"/>
                    </a:lnTo>
                    <a:lnTo>
                      <a:pt x="191" y="98"/>
                    </a:lnTo>
                    <a:lnTo>
                      <a:pt x="191" y="108"/>
                    </a:lnTo>
                    <a:close/>
                    <a:moveTo>
                      <a:pt x="176" y="108"/>
                    </a:moveTo>
                    <a:lnTo>
                      <a:pt x="191" y="108"/>
                    </a:lnTo>
                    <a:lnTo>
                      <a:pt x="191" y="98"/>
                    </a:lnTo>
                    <a:lnTo>
                      <a:pt x="176" y="98"/>
                    </a:lnTo>
                    <a:lnTo>
                      <a:pt x="176" y="108"/>
                    </a:lnTo>
                    <a:lnTo>
                      <a:pt x="176" y="108"/>
                    </a:lnTo>
                    <a:close/>
                    <a:moveTo>
                      <a:pt x="191" y="0"/>
                    </a:moveTo>
                    <a:lnTo>
                      <a:pt x="176" y="0"/>
                    </a:lnTo>
                    <a:lnTo>
                      <a:pt x="176" y="15"/>
                    </a:lnTo>
                    <a:lnTo>
                      <a:pt x="187" y="15"/>
                    </a:lnTo>
                    <a:lnTo>
                      <a:pt x="187" y="36"/>
                    </a:lnTo>
                    <a:lnTo>
                      <a:pt x="176" y="36"/>
                    </a:lnTo>
                    <a:lnTo>
                      <a:pt x="176" y="76"/>
                    </a:lnTo>
                    <a:lnTo>
                      <a:pt x="191" y="76"/>
                    </a:lnTo>
                    <a:lnTo>
                      <a:pt x="191" y="65"/>
                    </a:lnTo>
                    <a:lnTo>
                      <a:pt x="180" y="65"/>
                    </a:lnTo>
                    <a:lnTo>
                      <a:pt x="180" y="47"/>
                    </a:lnTo>
                    <a:lnTo>
                      <a:pt x="191" y="47"/>
                    </a:lnTo>
                    <a:lnTo>
                      <a:pt x="191" y="0"/>
                    </a:lnTo>
                    <a:close/>
                    <a:moveTo>
                      <a:pt x="162" y="108"/>
                    </a:moveTo>
                    <a:lnTo>
                      <a:pt x="176" y="108"/>
                    </a:lnTo>
                    <a:lnTo>
                      <a:pt x="176" y="98"/>
                    </a:lnTo>
                    <a:lnTo>
                      <a:pt x="162" y="98"/>
                    </a:lnTo>
                    <a:lnTo>
                      <a:pt x="162" y="108"/>
                    </a:lnTo>
                    <a:lnTo>
                      <a:pt x="162" y="108"/>
                    </a:lnTo>
                    <a:close/>
                    <a:moveTo>
                      <a:pt x="176" y="0"/>
                    </a:moveTo>
                    <a:lnTo>
                      <a:pt x="162" y="0"/>
                    </a:lnTo>
                    <a:lnTo>
                      <a:pt x="162" y="47"/>
                    </a:lnTo>
                    <a:lnTo>
                      <a:pt x="173" y="47"/>
                    </a:lnTo>
                    <a:lnTo>
                      <a:pt x="173" y="65"/>
                    </a:lnTo>
                    <a:lnTo>
                      <a:pt x="162" y="65"/>
                    </a:lnTo>
                    <a:lnTo>
                      <a:pt x="162" y="76"/>
                    </a:lnTo>
                    <a:lnTo>
                      <a:pt x="176" y="76"/>
                    </a:lnTo>
                    <a:lnTo>
                      <a:pt x="176" y="36"/>
                    </a:lnTo>
                    <a:lnTo>
                      <a:pt x="166" y="36"/>
                    </a:lnTo>
                    <a:lnTo>
                      <a:pt x="166" y="15"/>
                    </a:lnTo>
                    <a:lnTo>
                      <a:pt x="166" y="15"/>
                    </a:lnTo>
                    <a:lnTo>
                      <a:pt x="176" y="15"/>
                    </a:lnTo>
                    <a:lnTo>
                      <a:pt x="176" y="0"/>
                    </a:lnTo>
                    <a:close/>
                    <a:moveTo>
                      <a:pt x="148" y="108"/>
                    </a:moveTo>
                    <a:lnTo>
                      <a:pt x="162" y="108"/>
                    </a:lnTo>
                    <a:lnTo>
                      <a:pt x="162" y="98"/>
                    </a:lnTo>
                    <a:lnTo>
                      <a:pt x="148" y="98"/>
                    </a:lnTo>
                    <a:lnTo>
                      <a:pt x="148" y="108"/>
                    </a:lnTo>
                    <a:lnTo>
                      <a:pt x="148" y="108"/>
                    </a:lnTo>
                    <a:close/>
                    <a:moveTo>
                      <a:pt x="162" y="0"/>
                    </a:moveTo>
                    <a:lnTo>
                      <a:pt x="148" y="0"/>
                    </a:lnTo>
                    <a:lnTo>
                      <a:pt x="148" y="15"/>
                    </a:lnTo>
                    <a:lnTo>
                      <a:pt x="155" y="15"/>
                    </a:lnTo>
                    <a:lnTo>
                      <a:pt x="155" y="36"/>
                    </a:lnTo>
                    <a:lnTo>
                      <a:pt x="148" y="36"/>
                    </a:lnTo>
                    <a:lnTo>
                      <a:pt x="148" y="76"/>
                    </a:lnTo>
                    <a:lnTo>
                      <a:pt x="162" y="76"/>
                    </a:lnTo>
                    <a:lnTo>
                      <a:pt x="162" y="65"/>
                    </a:lnTo>
                    <a:lnTo>
                      <a:pt x="151" y="65"/>
                    </a:lnTo>
                    <a:lnTo>
                      <a:pt x="151" y="65"/>
                    </a:lnTo>
                    <a:lnTo>
                      <a:pt x="151" y="47"/>
                    </a:lnTo>
                    <a:lnTo>
                      <a:pt x="162" y="47"/>
                    </a:lnTo>
                    <a:lnTo>
                      <a:pt x="162" y="0"/>
                    </a:lnTo>
                    <a:close/>
                    <a:moveTo>
                      <a:pt x="129" y="108"/>
                    </a:moveTo>
                    <a:lnTo>
                      <a:pt x="148" y="108"/>
                    </a:lnTo>
                    <a:lnTo>
                      <a:pt x="148" y="98"/>
                    </a:lnTo>
                    <a:lnTo>
                      <a:pt x="129" y="98"/>
                    </a:lnTo>
                    <a:lnTo>
                      <a:pt x="129" y="108"/>
                    </a:lnTo>
                    <a:lnTo>
                      <a:pt x="129" y="108"/>
                    </a:lnTo>
                    <a:close/>
                    <a:moveTo>
                      <a:pt x="148" y="0"/>
                    </a:moveTo>
                    <a:lnTo>
                      <a:pt x="129" y="0"/>
                    </a:lnTo>
                    <a:lnTo>
                      <a:pt x="129" y="47"/>
                    </a:lnTo>
                    <a:lnTo>
                      <a:pt x="140" y="47"/>
                    </a:lnTo>
                    <a:lnTo>
                      <a:pt x="140" y="65"/>
                    </a:lnTo>
                    <a:lnTo>
                      <a:pt x="129" y="65"/>
                    </a:lnTo>
                    <a:lnTo>
                      <a:pt x="129" y="76"/>
                    </a:lnTo>
                    <a:lnTo>
                      <a:pt x="148" y="76"/>
                    </a:lnTo>
                    <a:lnTo>
                      <a:pt x="148" y="36"/>
                    </a:lnTo>
                    <a:lnTo>
                      <a:pt x="137" y="36"/>
                    </a:lnTo>
                    <a:lnTo>
                      <a:pt x="137" y="15"/>
                    </a:lnTo>
                    <a:lnTo>
                      <a:pt x="137" y="15"/>
                    </a:lnTo>
                    <a:lnTo>
                      <a:pt x="148" y="15"/>
                    </a:lnTo>
                    <a:lnTo>
                      <a:pt x="148" y="0"/>
                    </a:lnTo>
                    <a:close/>
                    <a:moveTo>
                      <a:pt x="115" y="108"/>
                    </a:moveTo>
                    <a:lnTo>
                      <a:pt x="129" y="108"/>
                    </a:lnTo>
                    <a:lnTo>
                      <a:pt x="129" y="98"/>
                    </a:lnTo>
                    <a:lnTo>
                      <a:pt x="115" y="98"/>
                    </a:lnTo>
                    <a:lnTo>
                      <a:pt x="115" y="108"/>
                    </a:lnTo>
                    <a:lnTo>
                      <a:pt x="115" y="108"/>
                    </a:lnTo>
                    <a:close/>
                    <a:moveTo>
                      <a:pt x="129" y="0"/>
                    </a:moveTo>
                    <a:lnTo>
                      <a:pt x="115" y="0"/>
                    </a:lnTo>
                    <a:lnTo>
                      <a:pt x="115" y="15"/>
                    </a:lnTo>
                    <a:lnTo>
                      <a:pt x="126" y="15"/>
                    </a:lnTo>
                    <a:lnTo>
                      <a:pt x="126" y="36"/>
                    </a:lnTo>
                    <a:lnTo>
                      <a:pt x="115" y="36"/>
                    </a:lnTo>
                    <a:lnTo>
                      <a:pt x="115" y="76"/>
                    </a:lnTo>
                    <a:lnTo>
                      <a:pt x="129" y="76"/>
                    </a:lnTo>
                    <a:lnTo>
                      <a:pt x="129" y="65"/>
                    </a:lnTo>
                    <a:lnTo>
                      <a:pt x="122" y="65"/>
                    </a:lnTo>
                    <a:lnTo>
                      <a:pt x="122" y="65"/>
                    </a:lnTo>
                    <a:lnTo>
                      <a:pt x="122" y="47"/>
                    </a:lnTo>
                    <a:lnTo>
                      <a:pt x="129" y="47"/>
                    </a:lnTo>
                    <a:lnTo>
                      <a:pt x="129" y="0"/>
                    </a:lnTo>
                    <a:close/>
                    <a:moveTo>
                      <a:pt x="101" y="108"/>
                    </a:moveTo>
                    <a:lnTo>
                      <a:pt x="115" y="108"/>
                    </a:lnTo>
                    <a:lnTo>
                      <a:pt x="115" y="98"/>
                    </a:lnTo>
                    <a:lnTo>
                      <a:pt x="101" y="98"/>
                    </a:lnTo>
                    <a:lnTo>
                      <a:pt x="101" y="108"/>
                    </a:lnTo>
                    <a:lnTo>
                      <a:pt x="101" y="108"/>
                    </a:lnTo>
                    <a:close/>
                    <a:moveTo>
                      <a:pt x="115" y="0"/>
                    </a:moveTo>
                    <a:lnTo>
                      <a:pt x="101" y="0"/>
                    </a:lnTo>
                    <a:lnTo>
                      <a:pt x="101" y="47"/>
                    </a:lnTo>
                    <a:lnTo>
                      <a:pt x="111" y="47"/>
                    </a:lnTo>
                    <a:lnTo>
                      <a:pt x="111" y="65"/>
                    </a:lnTo>
                    <a:lnTo>
                      <a:pt x="101" y="65"/>
                    </a:lnTo>
                    <a:lnTo>
                      <a:pt x="101" y="76"/>
                    </a:lnTo>
                    <a:lnTo>
                      <a:pt x="115" y="76"/>
                    </a:lnTo>
                    <a:lnTo>
                      <a:pt x="115" y="36"/>
                    </a:lnTo>
                    <a:lnTo>
                      <a:pt x="104" y="36"/>
                    </a:lnTo>
                    <a:lnTo>
                      <a:pt x="104" y="15"/>
                    </a:lnTo>
                    <a:lnTo>
                      <a:pt x="104" y="15"/>
                    </a:lnTo>
                    <a:lnTo>
                      <a:pt x="115" y="15"/>
                    </a:lnTo>
                    <a:lnTo>
                      <a:pt x="115" y="0"/>
                    </a:lnTo>
                    <a:close/>
                    <a:moveTo>
                      <a:pt x="86" y="108"/>
                    </a:moveTo>
                    <a:lnTo>
                      <a:pt x="101" y="108"/>
                    </a:lnTo>
                    <a:lnTo>
                      <a:pt x="101" y="98"/>
                    </a:lnTo>
                    <a:lnTo>
                      <a:pt x="86" y="98"/>
                    </a:lnTo>
                    <a:lnTo>
                      <a:pt x="86" y="108"/>
                    </a:lnTo>
                    <a:lnTo>
                      <a:pt x="86" y="108"/>
                    </a:lnTo>
                    <a:close/>
                    <a:moveTo>
                      <a:pt x="101" y="0"/>
                    </a:moveTo>
                    <a:lnTo>
                      <a:pt x="86" y="0"/>
                    </a:lnTo>
                    <a:lnTo>
                      <a:pt x="86" y="15"/>
                    </a:lnTo>
                    <a:lnTo>
                      <a:pt x="93" y="15"/>
                    </a:lnTo>
                    <a:lnTo>
                      <a:pt x="93" y="36"/>
                    </a:lnTo>
                    <a:lnTo>
                      <a:pt x="86" y="36"/>
                    </a:lnTo>
                    <a:lnTo>
                      <a:pt x="86" y="76"/>
                    </a:lnTo>
                    <a:lnTo>
                      <a:pt x="101" y="76"/>
                    </a:lnTo>
                    <a:lnTo>
                      <a:pt x="101" y="65"/>
                    </a:lnTo>
                    <a:lnTo>
                      <a:pt x="90" y="65"/>
                    </a:lnTo>
                    <a:lnTo>
                      <a:pt x="90" y="65"/>
                    </a:lnTo>
                    <a:lnTo>
                      <a:pt x="90" y="47"/>
                    </a:lnTo>
                    <a:lnTo>
                      <a:pt x="101" y="47"/>
                    </a:lnTo>
                    <a:lnTo>
                      <a:pt x="101" y="0"/>
                    </a:lnTo>
                    <a:close/>
                    <a:moveTo>
                      <a:pt x="68" y="108"/>
                    </a:moveTo>
                    <a:lnTo>
                      <a:pt x="86" y="108"/>
                    </a:lnTo>
                    <a:lnTo>
                      <a:pt x="86" y="98"/>
                    </a:lnTo>
                    <a:lnTo>
                      <a:pt x="68" y="98"/>
                    </a:lnTo>
                    <a:lnTo>
                      <a:pt x="68" y="108"/>
                    </a:lnTo>
                    <a:lnTo>
                      <a:pt x="68" y="108"/>
                    </a:lnTo>
                    <a:close/>
                    <a:moveTo>
                      <a:pt x="86" y="0"/>
                    </a:moveTo>
                    <a:lnTo>
                      <a:pt x="68" y="0"/>
                    </a:lnTo>
                    <a:lnTo>
                      <a:pt x="68" y="47"/>
                    </a:lnTo>
                    <a:lnTo>
                      <a:pt x="79" y="47"/>
                    </a:lnTo>
                    <a:lnTo>
                      <a:pt x="79" y="65"/>
                    </a:lnTo>
                    <a:lnTo>
                      <a:pt x="68" y="65"/>
                    </a:lnTo>
                    <a:lnTo>
                      <a:pt x="68" y="76"/>
                    </a:lnTo>
                    <a:lnTo>
                      <a:pt x="86" y="76"/>
                    </a:lnTo>
                    <a:lnTo>
                      <a:pt x="86" y="36"/>
                    </a:lnTo>
                    <a:lnTo>
                      <a:pt x="75" y="36"/>
                    </a:lnTo>
                    <a:lnTo>
                      <a:pt x="75" y="15"/>
                    </a:lnTo>
                    <a:lnTo>
                      <a:pt x="75" y="15"/>
                    </a:lnTo>
                    <a:lnTo>
                      <a:pt x="86" y="15"/>
                    </a:lnTo>
                    <a:lnTo>
                      <a:pt x="86" y="0"/>
                    </a:lnTo>
                    <a:close/>
                    <a:moveTo>
                      <a:pt x="54" y="108"/>
                    </a:moveTo>
                    <a:lnTo>
                      <a:pt x="68" y="108"/>
                    </a:lnTo>
                    <a:lnTo>
                      <a:pt x="68" y="98"/>
                    </a:lnTo>
                    <a:lnTo>
                      <a:pt x="54" y="98"/>
                    </a:lnTo>
                    <a:lnTo>
                      <a:pt x="54" y="108"/>
                    </a:lnTo>
                    <a:lnTo>
                      <a:pt x="54" y="108"/>
                    </a:lnTo>
                    <a:close/>
                    <a:moveTo>
                      <a:pt x="68" y="0"/>
                    </a:moveTo>
                    <a:lnTo>
                      <a:pt x="54" y="0"/>
                    </a:lnTo>
                    <a:lnTo>
                      <a:pt x="54" y="15"/>
                    </a:lnTo>
                    <a:lnTo>
                      <a:pt x="65" y="15"/>
                    </a:lnTo>
                    <a:lnTo>
                      <a:pt x="65" y="36"/>
                    </a:lnTo>
                    <a:lnTo>
                      <a:pt x="54" y="36"/>
                    </a:lnTo>
                    <a:lnTo>
                      <a:pt x="54" y="76"/>
                    </a:lnTo>
                    <a:lnTo>
                      <a:pt x="68" y="76"/>
                    </a:lnTo>
                    <a:lnTo>
                      <a:pt x="68" y="65"/>
                    </a:lnTo>
                    <a:lnTo>
                      <a:pt x="61" y="65"/>
                    </a:lnTo>
                    <a:lnTo>
                      <a:pt x="61" y="65"/>
                    </a:lnTo>
                    <a:lnTo>
                      <a:pt x="61" y="47"/>
                    </a:lnTo>
                    <a:lnTo>
                      <a:pt x="68" y="47"/>
                    </a:lnTo>
                    <a:lnTo>
                      <a:pt x="68" y="0"/>
                    </a:lnTo>
                    <a:close/>
                    <a:moveTo>
                      <a:pt x="39" y="108"/>
                    </a:moveTo>
                    <a:lnTo>
                      <a:pt x="54" y="108"/>
                    </a:lnTo>
                    <a:lnTo>
                      <a:pt x="54" y="98"/>
                    </a:lnTo>
                    <a:lnTo>
                      <a:pt x="39" y="98"/>
                    </a:lnTo>
                    <a:lnTo>
                      <a:pt x="39" y="108"/>
                    </a:lnTo>
                    <a:lnTo>
                      <a:pt x="39" y="108"/>
                    </a:lnTo>
                    <a:close/>
                    <a:moveTo>
                      <a:pt x="54" y="0"/>
                    </a:moveTo>
                    <a:lnTo>
                      <a:pt x="39" y="0"/>
                    </a:lnTo>
                    <a:lnTo>
                      <a:pt x="39" y="47"/>
                    </a:lnTo>
                    <a:lnTo>
                      <a:pt x="50" y="47"/>
                    </a:lnTo>
                    <a:lnTo>
                      <a:pt x="50" y="65"/>
                    </a:lnTo>
                    <a:lnTo>
                      <a:pt x="39" y="65"/>
                    </a:lnTo>
                    <a:lnTo>
                      <a:pt x="39" y="76"/>
                    </a:lnTo>
                    <a:lnTo>
                      <a:pt x="54" y="76"/>
                    </a:lnTo>
                    <a:lnTo>
                      <a:pt x="54" y="36"/>
                    </a:lnTo>
                    <a:lnTo>
                      <a:pt x="43" y="36"/>
                    </a:lnTo>
                    <a:lnTo>
                      <a:pt x="43" y="15"/>
                    </a:lnTo>
                    <a:lnTo>
                      <a:pt x="43" y="15"/>
                    </a:lnTo>
                    <a:lnTo>
                      <a:pt x="54" y="15"/>
                    </a:lnTo>
                    <a:lnTo>
                      <a:pt x="54" y="0"/>
                    </a:lnTo>
                    <a:close/>
                    <a:moveTo>
                      <a:pt x="25" y="108"/>
                    </a:moveTo>
                    <a:lnTo>
                      <a:pt x="39" y="108"/>
                    </a:lnTo>
                    <a:lnTo>
                      <a:pt x="39" y="98"/>
                    </a:lnTo>
                    <a:lnTo>
                      <a:pt x="39" y="98"/>
                    </a:lnTo>
                    <a:lnTo>
                      <a:pt x="39" y="76"/>
                    </a:lnTo>
                    <a:lnTo>
                      <a:pt x="39" y="76"/>
                    </a:lnTo>
                    <a:lnTo>
                      <a:pt x="39" y="65"/>
                    </a:lnTo>
                    <a:lnTo>
                      <a:pt x="29" y="65"/>
                    </a:lnTo>
                    <a:lnTo>
                      <a:pt x="29" y="65"/>
                    </a:lnTo>
                    <a:lnTo>
                      <a:pt x="29" y="47"/>
                    </a:lnTo>
                    <a:lnTo>
                      <a:pt x="39" y="47"/>
                    </a:lnTo>
                    <a:lnTo>
                      <a:pt x="39" y="0"/>
                    </a:lnTo>
                    <a:lnTo>
                      <a:pt x="25" y="0"/>
                    </a:lnTo>
                    <a:lnTo>
                      <a:pt x="25" y="15"/>
                    </a:lnTo>
                    <a:lnTo>
                      <a:pt x="36" y="15"/>
                    </a:lnTo>
                    <a:lnTo>
                      <a:pt x="36" y="36"/>
                    </a:lnTo>
                    <a:lnTo>
                      <a:pt x="25" y="36"/>
                    </a:lnTo>
                    <a:lnTo>
                      <a:pt x="25" y="108"/>
                    </a:lnTo>
                    <a:close/>
                    <a:moveTo>
                      <a:pt x="0" y="108"/>
                    </a:moveTo>
                    <a:lnTo>
                      <a:pt x="25" y="108"/>
                    </a:lnTo>
                    <a:lnTo>
                      <a:pt x="25" y="36"/>
                    </a:lnTo>
                    <a:lnTo>
                      <a:pt x="14" y="36"/>
                    </a:lnTo>
                    <a:lnTo>
                      <a:pt x="14" y="15"/>
                    </a:lnTo>
                    <a:lnTo>
                      <a:pt x="14" y="15"/>
                    </a:lnTo>
                    <a:lnTo>
                      <a:pt x="25" y="15"/>
                    </a:lnTo>
                    <a:lnTo>
                      <a:pt x="25" y="0"/>
                    </a:lnTo>
                    <a:lnTo>
                      <a:pt x="0" y="0"/>
                    </a:lnTo>
                    <a:lnTo>
                      <a:pt x="0" y="108"/>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28" name="Freeform 693"/>
              <p:cNvSpPr/>
              <p:nvPr/>
            </p:nvSpPr>
            <p:spPr bwMode="auto">
              <a:xfrm>
                <a:off x="4954009" y="4284559"/>
                <a:ext cx="162980" cy="39213"/>
              </a:xfrm>
              <a:custGeom>
                <a:avLst/>
                <a:gdLst>
                  <a:gd name="T0" fmla="*/ 0 w 37"/>
                  <a:gd name="T1" fmla="*/ 5 h 9"/>
                  <a:gd name="T2" fmla="*/ 3 w 37"/>
                  <a:gd name="T3" fmla="*/ 9 h 9"/>
                  <a:gd name="T4" fmla="*/ 19 w 37"/>
                  <a:gd name="T5" fmla="*/ 5 h 9"/>
                  <a:gd name="T6" fmla="*/ 35 w 37"/>
                  <a:gd name="T7" fmla="*/ 9 h 9"/>
                  <a:gd name="T8" fmla="*/ 37 w 37"/>
                  <a:gd name="T9" fmla="*/ 5 h 9"/>
                  <a:gd name="T10" fmla="*/ 19 w 37"/>
                  <a:gd name="T11" fmla="*/ 0 h 9"/>
                  <a:gd name="T12" fmla="*/ 0 w 37"/>
                  <a:gd name="T13" fmla="*/ 5 h 9"/>
                </a:gdLst>
                <a:ahLst/>
                <a:cxnLst>
                  <a:cxn ang="0">
                    <a:pos x="T0" y="T1"/>
                  </a:cxn>
                  <a:cxn ang="0">
                    <a:pos x="T2" y="T3"/>
                  </a:cxn>
                  <a:cxn ang="0">
                    <a:pos x="T4" y="T5"/>
                  </a:cxn>
                  <a:cxn ang="0">
                    <a:pos x="T6" y="T7"/>
                  </a:cxn>
                  <a:cxn ang="0">
                    <a:pos x="T8" y="T9"/>
                  </a:cxn>
                  <a:cxn ang="0">
                    <a:pos x="T10" y="T11"/>
                  </a:cxn>
                  <a:cxn ang="0">
                    <a:pos x="T12" y="T13"/>
                  </a:cxn>
                </a:cxnLst>
                <a:rect l="0" t="0" r="r" b="b"/>
                <a:pathLst>
                  <a:path w="37" h="9">
                    <a:moveTo>
                      <a:pt x="0" y="5"/>
                    </a:moveTo>
                    <a:cubicBezTo>
                      <a:pt x="3" y="9"/>
                      <a:pt x="3" y="9"/>
                      <a:pt x="3" y="9"/>
                    </a:cubicBezTo>
                    <a:cubicBezTo>
                      <a:pt x="7" y="7"/>
                      <a:pt x="13" y="5"/>
                      <a:pt x="19" y="5"/>
                    </a:cubicBezTo>
                    <a:cubicBezTo>
                      <a:pt x="25" y="5"/>
                      <a:pt x="30" y="7"/>
                      <a:pt x="35" y="9"/>
                    </a:cubicBezTo>
                    <a:cubicBezTo>
                      <a:pt x="37" y="5"/>
                      <a:pt x="37" y="5"/>
                      <a:pt x="37" y="5"/>
                    </a:cubicBezTo>
                    <a:cubicBezTo>
                      <a:pt x="32" y="2"/>
                      <a:pt x="25" y="0"/>
                      <a:pt x="19" y="0"/>
                    </a:cubicBezTo>
                    <a:cubicBezTo>
                      <a:pt x="12" y="0"/>
                      <a:pt x="5" y="2"/>
                      <a:pt x="0" y="5"/>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29" name="Freeform 694"/>
              <p:cNvSpPr/>
              <p:nvPr/>
            </p:nvSpPr>
            <p:spPr bwMode="auto">
              <a:xfrm>
                <a:off x="4927052" y="4240450"/>
                <a:ext cx="221800" cy="47791"/>
              </a:xfrm>
              <a:custGeom>
                <a:avLst/>
                <a:gdLst>
                  <a:gd name="T0" fmla="*/ 50 w 50"/>
                  <a:gd name="T1" fmla="*/ 6 h 11"/>
                  <a:gd name="T2" fmla="*/ 25 w 50"/>
                  <a:gd name="T3" fmla="*/ 0 h 11"/>
                  <a:gd name="T4" fmla="*/ 0 w 50"/>
                  <a:gd name="T5" fmla="*/ 6 h 11"/>
                  <a:gd name="T6" fmla="*/ 2 w 50"/>
                  <a:gd name="T7" fmla="*/ 11 h 11"/>
                  <a:gd name="T8" fmla="*/ 25 w 50"/>
                  <a:gd name="T9" fmla="*/ 5 h 11"/>
                  <a:gd name="T10" fmla="*/ 47 w 50"/>
                  <a:gd name="T11" fmla="*/ 11 h 11"/>
                  <a:gd name="T12" fmla="*/ 50 w 50"/>
                  <a:gd name="T13" fmla="*/ 6 h 11"/>
                </a:gdLst>
                <a:ahLst/>
                <a:cxnLst>
                  <a:cxn ang="0">
                    <a:pos x="T0" y="T1"/>
                  </a:cxn>
                  <a:cxn ang="0">
                    <a:pos x="T2" y="T3"/>
                  </a:cxn>
                  <a:cxn ang="0">
                    <a:pos x="T4" y="T5"/>
                  </a:cxn>
                  <a:cxn ang="0">
                    <a:pos x="T6" y="T7"/>
                  </a:cxn>
                  <a:cxn ang="0">
                    <a:pos x="T8" y="T9"/>
                  </a:cxn>
                  <a:cxn ang="0">
                    <a:pos x="T10" y="T11"/>
                  </a:cxn>
                  <a:cxn ang="0">
                    <a:pos x="T12" y="T13"/>
                  </a:cxn>
                </a:cxnLst>
                <a:rect l="0" t="0" r="r" b="b"/>
                <a:pathLst>
                  <a:path w="50" h="11">
                    <a:moveTo>
                      <a:pt x="50" y="6"/>
                    </a:moveTo>
                    <a:cubicBezTo>
                      <a:pt x="43" y="2"/>
                      <a:pt x="34" y="0"/>
                      <a:pt x="25" y="0"/>
                    </a:cubicBezTo>
                    <a:cubicBezTo>
                      <a:pt x="16" y="0"/>
                      <a:pt x="7" y="2"/>
                      <a:pt x="0" y="6"/>
                    </a:cubicBezTo>
                    <a:cubicBezTo>
                      <a:pt x="2" y="11"/>
                      <a:pt x="2" y="11"/>
                      <a:pt x="2" y="11"/>
                    </a:cubicBezTo>
                    <a:cubicBezTo>
                      <a:pt x="9" y="7"/>
                      <a:pt x="17" y="5"/>
                      <a:pt x="25" y="5"/>
                    </a:cubicBezTo>
                    <a:cubicBezTo>
                      <a:pt x="33" y="5"/>
                      <a:pt x="41" y="7"/>
                      <a:pt x="47" y="11"/>
                    </a:cubicBezTo>
                    <a:lnTo>
                      <a:pt x="50" y="6"/>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grpSp>
      </p:grpSp>
      <p:grpSp>
        <p:nvGrpSpPr>
          <p:cNvPr id="38" name="Group 37"/>
          <p:cNvGrpSpPr/>
          <p:nvPr/>
        </p:nvGrpSpPr>
        <p:grpSpPr>
          <a:xfrm>
            <a:off x="13941507" y="3778315"/>
            <a:ext cx="8003589" cy="8072539"/>
            <a:chOff x="2949236" y="972275"/>
            <a:chExt cx="3227736" cy="3254695"/>
          </a:xfrm>
          <a:solidFill>
            <a:schemeClr val="bg1">
              <a:lumMod val="85000"/>
            </a:schemeClr>
          </a:solidFill>
        </p:grpSpPr>
        <p:sp>
          <p:nvSpPr>
            <p:cNvPr id="49" name="Freeform 537"/>
            <p:cNvSpPr>
              <a:spLocks noEditPoints="1"/>
            </p:cNvSpPr>
            <p:nvPr/>
          </p:nvSpPr>
          <p:spPr bwMode="auto">
            <a:xfrm>
              <a:off x="3863394" y="3855671"/>
              <a:ext cx="305128" cy="137246"/>
            </a:xfrm>
            <a:custGeom>
              <a:avLst/>
              <a:gdLst>
                <a:gd name="T0" fmla="*/ 54 w 69"/>
                <a:gd name="T1" fmla="*/ 31 h 31"/>
                <a:gd name="T2" fmla="*/ 69 w 69"/>
                <a:gd name="T3" fmla="*/ 31 h 31"/>
                <a:gd name="T4" fmla="*/ 69 w 69"/>
                <a:gd name="T5" fmla="*/ 12 h 31"/>
                <a:gd name="T6" fmla="*/ 61 w 69"/>
                <a:gd name="T7" fmla="*/ 12 h 31"/>
                <a:gd name="T8" fmla="*/ 61 w 69"/>
                <a:gd name="T9" fmla="*/ 6 h 31"/>
                <a:gd name="T10" fmla="*/ 54 w 69"/>
                <a:gd name="T11" fmla="*/ 3 h 31"/>
                <a:gd name="T12" fmla="*/ 54 w 69"/>
                <a:gd name="T13" fmla="*/ 18 h 31"/>
                <a:gd name="T14" fmla="*/ 60 w 69"/>
                <a:gd name="T15" fmla="*/ 18 h 31"/>
                <a:gd name="T16" fmla="*/ 60 w 69"/>
                <a:gd name="T17" fmla="*/ 26 h 31"/>
                <a:gd name="T18" fmla="*/ 60 w 69"/>
                <a:gd name="T19" fmla="*/ 26 h 31"/>
                <a:gd name="T20" fmla="*/ 54 w 69"/>
                <a:gd name="T21" fmla="*/ 26 h 31"/>
                <a:gd name="T22" fmla="*/ 54 w 69"/>
                <a:gd name="T23" fmla="*/ 31 h 31"/>
                <a:gd name="T24" fmla="*/ 45 w 69"/>
                <a:gd name="T25" fmla="*/ 0 h 31"/>
                <a:gd name="T26" fmla="*/ 45 w 69"/>
                <a:gd name="T27" fmla="*/ 12 h 31"/>
                <a:gd name="T28" fmla="*/ 34 w 69"/>
                <a:gd name="T29" fmla="*/ 12 h 31"/>
                <a:gd name="T30" fmla="*/ 34 w 69"/>
                <a:gd name="T31" fmla="*/ 18 h 31"/>
                <a:gd name="T32" fmla="*/ 40 w 69"/>
                <a:gd name="T33" fmla="*/ 18 h 31"/>
                <a:gd name="T34" fmla="*/ 40 w 69"/>
                <a:gd name="T35" fmla="*/ 26 h 31"/>
                <a:gd name="T36" fmla="*/ 40 w 69"/>
                <a:gd name="T37" fmla="*/ 26 h 31"/>
                <a:gd name="T38" fmla="*/ 34 w 69"/>
                <a:gd name="T39" fmla="*/ 26 h 31"/>
                <a:gd name="T40" fmla="*/ 34 w 69"/>
                <a:gd name="T41" fmla="*/ 31 h 31"/>
                <a:gd name="T42" fmla="*/ 54 w 69"/>
                <a:gd name="T43" fmla="*/ 31 h 31"/>
                <a:gd name="T44" fmla="*/ 54 w 69"/>
                <a:gd name="T45" fmla="*/ 26 h 31"/>
                <a:gd name="T46" fmla="*/ 48 w 69"/>
                <a:gd name="T47" fmla="*/ 26 h 31"/>
                <a:gd name="T48" fmla="*/ 48 w 69"/>
                <a:gd name="T49" fmla="*/ 18 h 31"/>
                <a:gd name="T50" fmla="*/ 54 w 69"/>
                <a:gd name="T51" fmla="*/ 18 h 31"/>
                <a:gd name="T52" fmla="*/ 54 w 69"/>
                <a:gd name="T53" fmla="*/ 3 h 31"/>
                <a:gd name="T54" fmla="*/ 45 w 69"/>
                <a:gd name="T55" fmla="*/ 0 h 31"/>
                <a:gd name="T56" fmla="*/ 34 w 69"/>
                <a:gd name="T57" fmla="*/ 12 h 31"/>
                <a:gd name="T58" fmla="*/ 15 w 69"/>
                <a:gd name="T59" fmla="*/ 12 h 31"/>
                <a:gd name="T60" fmla="*/ 15 w 69"/>
                <a:gd name="T61" fmla="*/ 18 h 31"/>
                <a:gd name="T62" fmla="*/ 21 w 69"/>
                <a:gd name="T63" fmla="*/ 18 h 31"/>
                <a:gd name="T64" fmla="*/ 21 w 69"/>
                <a:gd name="T65" fmla="*/ 26 h 31"/>
                <a:gd name="T66" fmla="*/ 21 w 69"/>
                <a:gd name="T67" fmla="*/ 26 h 31"/>
                <a:gd name="T68" fmla="*/ 15 w 69"/>
                <a:gd name="T69" fmla="*/ 26 h 31"/>
                <a:gd name="T70" fmla="*/ 15 w 69"/>
                <a:gd name="T71" fmla="*/ 31 h 31"/>
                <a:gd name="T72" fmla="*/ 34 w 69"/>
                <a:gd name="T73" fmla="*/ 31 h 31"/>
                <a:gd name="T74" fmla="*/ 34 w 69"/>
                <a:gd name="T75" fmla="*/ 26 h 31"/>
                <a:gd name="T76" fmla="*/ 29 w 69"/>
                <a:gd name="T77" fmla="*/ 26 h 31"/>
                <a:gd name="T78" fmla="*/ 29 w 69"/>
                <a:gd name="T79" fmla="*/ 18 h 31"/>
                <a:gd name="T80" fmla="*/ 34 w 69"/>
                <a:gd name="T81" fmla="*/ 18 h 31"/>
                <a:gd name="T82" fmla="*/ 34 w 69"/>
                <a:gd name="T83" fmla="*/ 12 h 31"/>
                <a:gd name="T84" fmla="*/ 15 w 69"/>
                <a:gd name="T85" fmla="*/ 12 h 31"/>
                <a:gd name="T86" fmla="*/ 0 w 69"/>
                <a:gd name="T87" fmla="*/ 12 h 31"/>
                <a:gd name="T88" fmla="*/ 0 w 69"/>
                <a:gd name="T89" fmla="*/ 31 h 31"/>
                <a:gd name="T90" fmla="*/ 15 w 69"/>
                <a:gd name="T91" fmla="*/ 31 h 31"/>
                <a:gd name="T92" fmla="*/ 15 w 69"/>
                <a:gd name="T93" fmla="*/ 26 h 31"/>
                <a:gd name="T94" fmla="*/ 9 w 69"/>
                <a:gd name="T95" fmla="*/ 26 h 31"/>
                <a:gd name="T96" fmla="*/ 9 w 69"/>
                <a:gd name="T97" fmla="*/ 18 h 31"/>
                <a:gd name="T98" fmla="*/ 15 w 69"/>
                <a:gd name="T99" fmla="*/ 18 h 31"/>
                <a:gd name="T100" fmla="*/ 15 w 69"/>
                <a:gd name="T101"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9" h="31">
                  <a:moveTo>
                    <a:pt x="54" y="31"/>
                  </a:moveTo>
                  <a:cubicBezTo>
                    <a:pt x="69" y="31"/>
                    <a:pt x="69" y="31"/>
                    <a:pt x="69" y="31"/>
                  </a:cubicBezTo>
                  <a:cubicBezTo>
                    <a:pt x="69" y="12"/>
                    <a:pt x="69" y="12"/>
                    <a:pt x="69" y="12"/>
                  </a:cubicBezTo>
                  <a:cubicBezTo>
                    <a:pt x="61" y="12"/>
                    <a:pt x="61" y="12"/>
                    <a:pt x="61" y="12"/>
                  </a:cubicBezTo>
                  <a:cubicBezTo>
                    <a:pt x="61" y="6"/>
                    <a:pt x="61" y="6"/>
                    <a:pt x="61" y="6"/>
                  </a:cubicBezTo>
                  <a:cubicBezTo>
                    <a:pt x="59" y="5"/>
                    <a:pt x="57" y="4"/>
                    <a:pt x="54" y="3"/>
                  </a:cubicBezTo>
                  <a:cubicBezTo>
                    <a:pt x="54" y="18"/>
                    <a:pt x="54" y="18"/>
                    <a:pt x="54" y="18"/>
                  </a:cubicBezTo>
                  <a:cubicBezTo>
                    <a:pt x="60" y="18"/>
                    <a:pt x="60" y="18"/>
                    <a:pt x="60" y="18"/>
                  </a:cubicBezTo>
                  <a:cubicBezTo>
                    <a:pt x="60" y="26"/>
                    <a:pt x="60" y="26"/>
                    <a:pt x="60" y="26"/>
                  </a:cubicBezTo>
                  <a:cubicBezTo>
                    <a:pt x="60" y="26"/>
                    <a:pt x="60" y="26"/>
                    <a:pt x="60" y="26"/>
                  </a:cubicBezTo>
                  <a:cubicBezTo>
                    <a:pt x="54" y="26"/>
                    <a:pt x="54" y="26"/>
                    <a:pt x="54" y="26"/>
                  </a:cubicBezTo>
                  <a:lnTo>
                    <a:pt x="54" y="31"/>
                  </a:lnTo>
                  <a:close/>
                  <a:moveTo>
                    <a:pt x="45" y="0"/>
                  </a:moveTo>
                  <a:cubicBezTo>
                    <a:pt x="45" y="12"/>
                    <a:pt x="45" y="12"/>
                    <a:pt x="45" y="12"/>
                  </a:cubicBezTo>
                  <a:cubicBezTo>
                    <a:pt x="34" y="12"/>
                    <a:pt x="34" y="12"/>
                    <a:pt x="34" y="12"/>
                  </a:cubicBezTo>
                  <a:cubicBezTo>
                    <a:pt x="34" y="18"/>
                    <a:pt x="34" y="18"/>
                    <a:pt x="34" y="18"/>
                  </a:cubicBezTo>
                  <a:cubicBezTo>
                    <a:pt x="40" y="18"/>
                    <a:pt x="40" y="18"/>
                    <a:pt x="40" y="18"/>
                  </a:cubicBezTo>
                  <a:cubicBezTo>
                    <a:pt x="40" y="26"/>
                    <a:pt x="40" y="26"/>
                    <a:pt x="40" y="26"/>
                  </a:cubicBezTo>
                  <a:cubicBezTo>
                    <a:pt x="40" y="26"/>
                    <a:pt x="40" y="26"/>
                    <a:pt x="40" y="26"/>
                  </a:cubicBezTo>
                  <a:cubicBezTo>
                    <a:pt x="34" y="26"/>
                    <a:pt x="34" y="26"/>
                    <a:pt x="34" y="26"/>
                  </a:cubicBezTo>
                  <a:cubicBezTo>
                    <a:pt x="34" y="31"/>
                    <a:pt x="34" y="31"/>
                    <a:pt x="34" y="31"/>
                  </a:cubicBezTo>
                  <a:cubicBezTo>
                    <a:pt x="54" y="31"/>
                    <a:pt x="54" y="31"/>
                    <a:pt x="54" y="31"/>
                  </a:cubicBezTo>
                  <a:cubicBezTo>
                    <a:pt x="54" y="26"/>
                    <a:pt x="54" y="26"/>
                    <a:pt x="54" y="26"/>
                  </a:cubicBezTo>
                  <a:cubicBezTo>
                    <a:pt x="48" y="26"/>
                    <a:pt x="48" y="26"/>
                    <a:pt x="48" y="26"/>
                  </a:cubicBezTo>
                  <a:cubicBezTo>
                    <a:pt x="48" y="18"/>
                    <a:pt x="48" y="18"/>
                    <a:pt x="48" y="18"/>
                  </a:cubicBezTo>
                  <a:cubicBezTo>
                    <a:pt x="54" y="18"/>
                    <a:pt x="54" y="18"/>
                    <a:pt x="54" y="18"/>
                  </a:cubicBezTo>
                  <a:cubicBezTo>
                    <a:pt x="54" y="3"/>
                    <a:pt x="54" y="3"/>
                    <a:pt x="54" y="3"/>
                  </a:cubicBezTo>
                  <a:cubicBezTo>
                    <a:pt x="51" y="2"/>
                    <a:pt x="48" y="1"/>
                    <a:pt x="45" y="0"/>
                  </a:cubicBezTo>
                  <a:close/>
                  <a:moveTo>
                    <a:pt x="34" y="12"/>
                  </a:moveTo>
                  <a:cubicBezTo>
                    <a:pt x="15" y="12"/>
                    <a:pt x="15" y="12"/>
                    <a:pt x="15" y="12"/>
                  </a:cubicBezTo>
                  <a:cubicBezTo>
                    <a:pt x="15" y="18"/>
                    <a:pt x="15" y="18"/>
                    <a:pt x="15" y="18"/>
                  </a:cubicBezTo>
                  <a:cubicBezTo>
                    <a:pt x="21" y="18"/>
                    <a:pt x="21" y="18"/>
                    <a:pt x="21" y="18"/>
                  </a:cubicBezTo>
                  <a:cubicBezTo>
                    <a:pt x="21" y="26"/>
                    <a:pt x="21" y="26"/>
                    <a:pt x="21" y="26"/>
                  </a:cubicBezTo>
                  <a:cubicBezTo>
                    <a:pt x="21" y="26"/>
                    <a:pt x="21" y="26"/>
                    <a:pt x="21" y="26"/>
                  </a:cubicBezTo>
                  <a:cubicBezTo>
                    <a:pt x="15" y="26"/>
                    <a:pt x="15" y="26"/>
                    <a:pt x="15" y="26"/>
                  </a:cubicBezTo>
                  <a:cubicBezTo>
                    <a:pt x="15" y="31"/>
                    <a:pt x="15" y="31"/>
                    <a:pt x="15" y="31"/>
                  </a:cubicBezTo>
                  <a:cubicBezTo>
                    <a:pt x="34" y="31"/>
                    <a:pt x="34" y="31"/>
                    <a:pt x="34" y="31"/>
                  </a:cubicBezTo>
                  <a:cubicBezTo>
                    <a:pt x="34" y="26"/>
                    <a:pt x="34" y="26"/>
                    <a:pt x="34" y="26"/>
                  </a:cubicBezTo>
                  <a:cubicBezTo>
                    <a:pt x="29" y="26"/>
                    <a:pt x="29" y="26"/>
                    <a:pt x="29" y="26"/>
                  </a:cubicBezTo>
                  <a:cubicBezTo>
                    <a:pt x="29" y="18"/>
                    <a:pt x="29" y="18"/>
                    <a:pt x="29" y="18"/>
                  </a:cubicBezTo>
                  <a:cubicBezTo>
                    <a:pt x="34" y="18"/>
                    <a:pt x="34" y="18"/>
                    <a:pt x="34" y="18"/>
                  </a:cubicBezTo>
                  <a:lnTo>
                    <a:pt x="34" y="12"/>
                  </a:lnTo>
                  <a:close/>
                  <a:moveTo>
                    <a:pt x="15" y="12"/>
                  </a:moveTo>
                  <a:cubicBezTo>
                    <a:pt x="0" y="12"/>
                    <a:pt x="0" y="12"/>
                    <a:pt x="0" y="12"/>
                  </a:cubicBezTo>
                  <a:cubicBezTo>
                    <a:pt x="0" y="31"/>
                    <a:pt x="0" y="31"/>
                    <a:pt x="0" y="31"/>
                  </a:cubicBezTo>
                  <a:cubicBezTo>
                    <a:pt x="15" y="31"/>
                    <a:pt x="15" y="31"/>
                    <a:pt x="15" y="31"/>
                  </a:cubicBezTo>
                  <a:cubicBezTo>
                    <a:pt x="15" y="26"/>
                    <a:pt x="15" y="26"/>
                    <a:pt x="15" y="26"/>
                  </a:cubicBezTo>
                  <a:cubicBezTo>
                    <a:pt x="9" y="26"/>
                    <a:pt x="9" y="26"/>
                    <a:pt x="9" y="26"/>
                  </a:cubicBezTo>
                  <a:cubicBezTo>
                    <a:pt x="9" y="18"/>
                    <a:pt x="9" y="18"/>
                    <a:pt x="9" y="18"/>
                  </a:cubicBezTo>
                  <a:cubicBezTo>
                    <a:pt x="15" y="18"/>
                    <a:pt x="15" y="18"/>
                    <a:pt x="15" y="18"/>
                  </a:cubicBezTo>
                  <a:lnTo>
                    <a:pt x="15" y="12"/>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52" name="Freeform 538"/>
            <p:cNvSpPr/>
            <p:nvPr/>
          </p:nvSpPr>
          <p:spPr bwMode="auto">
            <a:xfrm>
              <a:off x="3788643" y="4001495"/>
              <a:ext cx="414189" cy="132345"/>
            </a:xfrm>
            <a:custGeom>
              <a:avLst/>
              <a:gdLst>
                <a:gd name="T0" fmla="*/ 328 w 338"/>
                <a:gd name="T1" fmla="*/ 108 h 108"/>
                <a:gd name="T2" fmla="*/ 338 w 338"/>
                <a:gd name="T3" fmla="*/ 0 h 108"/>
                <a:gd name="T4" fmla="*/ 0 w 338"/>
                <a:gd name="T5" fmla="*/ 0 h 108"/>
                <a:gd name="T6" fmla="*/ 39 w 338"/>
                <a:gd name="T7" fmla="*/ 108 h 108"/>
                <a:gd name="T8" fmla="*/ 328 w 338"/>
                <a:gd name="T9" fmla="*/ 108 h 108"/>
              </a:gdLst>
              <a:ahLst/>
              <a:cxnLst>
                <a:cxn ang="0">
                  <a:pos x="T0" y="T1"/>
                </a:cxn>
                <a:cxn ang="0">
                  <a:pos x="T2" y="T3"/>
                </a:cxn>
                <a:cxn ang="0">
                  <a:pos x="T4" y="T5"/>
                </a:cxn>
                <a:cxn ang="0">
                  <a:pos x="T6" y="T7"/>
                </a:cxn>
                <a:cxn ang="0">
                  <a:pos x="T8" y="T9"/>
                </a:cxn>
              </a:cxnLst>
              <a:rect l="0" t="0" r="r" b="b"/>
              <a:pathLst>
                <a:path w="338" h="108">
                  <a:moveTo>
                    <a:pt x="328" y="108"/>
                  </a:moveTo>
                  <a:lnTo>
                    <a:pt x="338" y="0"/>
                  </a:lnTo>
                  <a:lnTo>
                    <a:pt x="0" y="0"/>
                  </a:lnTo>
                  <a:lnTo>
                    <a:pt x="39" y="108"/>
                  </a:lnTo>
                  <a:lnTo>
                    <a:pt x="328" y="108"/>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53" name="Freeform 539"/>
            <p:cNvSpPr/>
            <p:nvPr/>
          </p:nvSpPr>
          <p:spPr bwMode="auto">
            <a:xfrm>
              <a:off x="3112216" y="3051800"/>
              <a:ext cx="194841" cy="278169"/>
            </a:xfrm>
            <a:custGeom>
              <a:avLst/>
              <a:gdLst>
                <a:gd name="T0" fmla="*/ 41 w 44"/>
                <a:gd name="T1" fmla="*/ 0 h 63"/>
                <a:gd name="T2" fmla="*/ 0 w 44"/>
                <a:gd name="T3" fmla="*/ 43 h 63"/>
                <a:gd name="T4" fmla="*/ 5 w 44"/>
                <a:gd name="T5" fmla="*/ 63 h 63"/>
                <a:gd name="T6" fmla="*/ 5 w 44"/>
                <a:gd name="T7" fmla="*/ 52 h 63"/>
                <a:gd name="T8" fmla="*/ 7 w 44"/>
                <a:gd name="T9" fmla="*/ 46 h 63"/>
                <a:gd name="T10" fmla="*/ 7 w 44"/>
                <a:gd name="T11" fmla="*/ 43 h 63"/>
                <a:gd name="T12" fmla="*/ 43 w 44"/>
                <a:gd name="T13" fmla="*/ 7 h 63"/>
                <a:gd name="T14" fmla="*/ 44 w 44"/>
                <a:gd name="T15" fmla="*/ 7 h 63"/>
                <a:gd name="T16" fmla="*/ 41 w 44"/>
                <a:gd name="T17"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63">
                  <a:moveTo>
                    <a:pt x="41" y="0"/>
                  </a:moveTo>
                  <a:cubicBezTo>
                    <a:pt x="19" y="1"/>
                    <a:pt x="0" y="20"/>
                    <a:pt x="0" y="43"/>
                  </a:cubicBezTo>
                  <a:cubicBezTo>
                    <a:pt x="0" y="50"/>
                    <a:pt x="2" y="57"/>
                    <a:pt x="5" y="63"/>
                  </a:cubicBezTo>
                  <a:cubicBezTo>
                    <a:pt x="5" y="52"/>
                    <a:pt x="5" y="52"/>
                    <a:pt x="5" y="52"/>
                  </a:cubicBezTo>
                  <a:cubicBezTo>
                    <a:pt x="5" y="50"/>
                    <a:pt x="6" y="48"/>
                    <a:pt x="7" y="46"/>
                  </a:cubicBezTo>
                  <a:cubicBezTo>
                    <a:pt x="7" y="45"/>
                    <a:pt x="7" y="44"/>
                    <a:pt x="7" y="43"/>
                  </a:cubicBezTo>
                  <a:cubicBezTo>
                    <a:pt x="7" y="23"/>
                    <a:pt x="23" y="7"/>
                    <a:pt x="43" y="7"/>
                  </a:cubicBezTo>
                  <a:cubicBezTo>
                    <a:pt x="43" y="7"/>
                    <a:pt x="44" y="7"/>
                    <a:pt x="44" y="7"/>
                  </a:cubicBezTo>
                  <a:cubicBezTo>
                    <a:pt x="43" y="4"/>
                    <a:pt x="42" y="2"/>
                    <a:pt x="41" y="0"/>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56" name="Freeform 540"/>
            <p:cNvSpPr/>
            <p:nvPr/>
          </p:nvSpPr>
          <p:spPr bwMode="auto">
            <a:xfrm>
              <a:off x="3147753" y="3241739"/>
              <a:ext cx="84553" cy="150726"/>
            </a:xfrm>
            <a:custGeom>
              <a:avLst/>
              <a:gdLst>
                <a:gd name="T0" fmla="*/ 0 w 19"/>
                <a:gd name="T1" fmla="*/ 7 h 34"/>
                <a:gd name="T2" fmla="*/ 0 w 19"/>
                <a:gd name="T3" fmla="*/ 9 h 34"/>
                <a:gd name="T4" fmla="*/ 0 w 19"/>
                <a:gd name="T5" fmla="*/ 20 h 34"/>
                <a:gd name="T6" fmla="*/ 0 w 19"/>
                <a:gd name="T7" fmla="*/ 25 h 34"/>
                <a:gd name="T8" fmla="*/ 13 w 19"/>
                <a:gd name="T9" fmla="*/ 34 h 34"/>
                <a:gd name="T10" fmla="*/ 19 w 19"/>
                <a:gd name="T11" fmla="*/ 34 h 34"/>
                <a:gd name="T12" fmla="*/ 19 w 19"/>
                <a:gd name="T13" fmla="*/ 0 h 34"/>
                <a:gd name="T14" fmla="*/ 13 w 19"/>
                <a:gd name="T15" fmla="*/ 0 h 34"/>
                <a:gd name="T16" fmla="*/ 0 w 19"/>
                <a:gd name="T17"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4">
                  <a:moveTo>
                    <a:pt x="0" y="7"/>
                  </a:moveTo>
                  <a:cubicBezTo>
                    <a:pt x="0" y="8"/>
                    <a:pt x="0" y="8"/>
                    <a:pt x="0" y="9"/>
                  </a:cubicBezTo>
                  <a:cubicBezTo>
                    <a:pt x="0" y="20"/>
                    <a:pt x="0" y="20"/>
                    <a:pt x="0" y="20"/>
                  </a:cubicBezTo>
                  <a:cubicBezTo>
                    <a:pt x="0" y="25"/>
                    <a:pt x="0" y="25"/>
                    <a:pt x="0" y="25"/>
                  </a:cubicBezTo>
                  <a:cubicBezTo>
                    <a:pt x="0" y="30"/>
                    <a:pt x="6" y="34"/>
                    <a:pt x="13" y="34"/>
                  </a:cubicBezTo>
                  <a:cubicBezTo>
                    <a:pt x="19" y="34"/>
                    <a:pt x="19" y="34"/>
                    <a:pt x="19" y="34"/>
                  </a:cubicBezTo>
                  <a:cubicBezTo>
                    <a:pt x="19" y="0"/>
                    <a:pt x="19" y="0"/>
                    <a:pt x="19" y="0"/>
                  </a:cubicBezTo>
                  <a:cubicBezTo>
                    <a:pt x="13" y="0"/>
                    <a:pt x="13" y="0"/>
                    <a:pt x="13" y="0"/>
                  </a:cubicBezTo>
                  <a:cubicBezTo>
                    <a:pt x="7" y="0"/>
                    <a:pt x="1" y="3"/>
                    <a:pt x="0" y="7"/>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57" name="Freeform 541"/>
            <p:cNvSpPr/>
            <p:nvPr/>
          </p:nvSpPr>
          <p:spPr bwMode="auto">
            <a:xfrm>
              <a:off x="3373229" y="3241739"/>
              <a:ext cx="79652" cy="150726"/>
            </a:xfrm>
            <a:custGeom>
              <a:avLst/>
              <a:gdLst>
                <a:gd name="T0" fmla="*/ 1 w 18"/>
                <a:gd name="T1" fmla="*/ 0 h 34"/>
                <a:gd name="T2" fmla="*/ 0 w 18"/>
                <a:gd name="T3" fmla="*/ 0 h 34"/>
                <a:gd name="T4" fmla="*/ 0 w 18"/>
                <a:gd name="T5" fmla="*/ 34 h 34"/>
                <a:gd name="T6" fmla="*/ 6 w 18"/>
                <a:gd name="T7" fmla="*/ 34 h 34"/>
                <a:gd name="T8" fmla="*/ 18 w 18"/>
                <a:gd name="T9" fmla="*/ 28 h 34"/>
                <a:gd name="T10" fmla="*/ 1 w 18"/>
                <a:gd name="T11" fmla="*/ 0 h 34"/>
              </a:gdLst>
              <a:ahLst/>
              <a:cxnLst>
                <a:cxn ang="0">
                  <a:pos x="T0" y="T1"/>
                </a:cxn>
                <a:cxn ang="0">
                  <a:pos x="T2" y="T3"/>
                </a:cxn>
                <a:cxn ang="0">
                  <a:pos x="T4" y="T5"/>
                </a:cxn>
                <a:cxn ang="0">
                  <a:pos x="T6" y="T7"/>
                </a:cxn>
                <a:cxn ang="0">
                  <a:pos x="T8" y="T9"/>
                </a:cxn>
                <a:cxn ang="0">
                  <a:pos x="T10" y="T11"/>
                </a:cxn>
              </a:cxnLst>
              <a:rect l="0" t="0" r="r" b="b"/>
              <a:pathLst>
                <a:path w="18" h="34">
                  <a:moveTo>
                    <a:pt x="1" y="0"/>
                  </a:moveTo>
                  <a:cubicBezTo>
                    <a:pt x="0" y="0"/>
                    <a:pt x="0" y="0"/>
                    <a:pt x="0" y="0"/>
                  </a:cubicBezTo>
                  <a:cubicBezTo>
                    <a:pt x="0" y="34"/>
                    <a:pt x="0" y="34"/>
                    <a:pt x="0" y="34"/>
                  </a:cubicBezTo>
                  <a:cubicBezTo>
                    <a:pt x="6" y="34"/>
                    <a:pt x="6" y="34"/>
                    <a:pt x="6" y="34"/>
                  </a:cubicBezTo>
                  <a:cubicBezTo>
                    <a:pt x="12" y="34"/>
                    <a:pt x="17" y="31"/>
                    <a:pt x="18" y="28"/>
                  </a:cubicBezTo>
                  <a:cubicBezTo>
                    <a:pt x="12" y="19"/>
                    <a:pt x="7" y="9"/>
                    <a:pt x="1" y="0"/>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58" name="Rectangle 543"/>
            <p:cNvSpPr>
              <a:spLocks noChangeArrowheads="1"/>
            </p:cNvSpPr>
            <p:nvPr/>
          </p:nvSpPr>
          <p:spPr bwMode="auto">
            <a:xfrm>
              <a:off x="4927052" y="1069082"/>
              <a:ext cx="62496" cy="22057"/>
            </a:xfrm>
            <a:prstGeom prst="rect">
              <a:avLst/>
            </a:pr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59" name="Freeform 544"/>
            <p:cNvSpPr/>
            <p:nvPr/>
          </p:nvSpPr>
          <p:spPr bwMode="auto">
            <a:xfrm>
              <a:off x="4697900" y="1104619"/>
              <a:ext cx="330861" cy="225476"/>
            </a:xfrm>
            <a:custGeom>
              <a:avLst/>
              <a:gdLst>
                <a:gd name="T0" fmla="*/ 75 w 75"/>
                <a:gd name="T1" fmla="*/ 51 h 51"/>
                <a:gd name="T2" fmla="*/ 75 w 75"/>
                <a:gd name="T3" fmla="*/ 0 h 51"/>
                <a:gd name="T4" fmla="*/ 0 w 75"/>
                <a:gd name="T5" fmla="*/ 0 h 51"/>
                <a:gd name="T6" fmla="*/ 0 w 75"/>
                <a:gd name="T7" fmla="*/ 34 h 51"/>
                <a:gd name="T8" fmla="*/ 19 w 75"/>
                <a:gd name="T9" fmla="*/ 37 h 51"/>
                <a:gd name="T10" fmla="*/ 17 w 75"/>
                <a:gd name="T11" fmla="*/ 27 h 51"/>
                <a:gd name="T12" fmla="*/ 38 w 75"/>
                <a:gd name="T13" fmla="*/ 6 h 51"/>
                <a:gd name="T14" fmla="*/ 38 w 75"/>
                <a:gd name="T15" fmla="*/ 6 h 51"/>
                <a:gd name="T16" fmla="*/ 58 w 75"/>
                <a:gd name="T17" fmla="*/ 27 h 51"/>
                <a:gd name="T18" fmla="*/ 50 w 75"/>
                <a:gd name="T19" fmla="*/ 43 h 51"/>
                <a:gd name="T20" fmla="*/ 75 w 75"/>
                <a:gd name="T21"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51">
                  <a:moveTo>
                    <a:pt x="75" y="51"/>
                  </a:moveTo>
                  <a:cubicBezTo>
                    <a:pt x="75" y="0"/>
                    <a:pt x="75" y="0"/>
                    <a:pt x="75" y="0"/>
                  </a:cubicBezTo>
                  <a:cubicBezTo>
                    <a:pt x="0" y="0"/>
                    <a:pt x="0" y="0"/>
                    <a:pt x="0" y="0"/>
                  </a:cubicBezTo>
                  <a:cubicBezTo>
                    <a:pt x="0" y="34"/>
                    <a:pt x="0" y="34"/>
                    <a:pt x="0" y="34"/>
                  </a:cubicBezTo>
                  <a:cubicBezTo>
                    <a:pt x="7" y="35"/>
                    <a:pt x="13" y="36"/>
                    <a:pt x="19" y="37"/>
                  </a:cubicBezTo>
                  <a:cubicBezTo>
                    <a:pt x="18" y="34"/>
                    <a:pt x="17" y="30"/>
                    <a:pt x="17" y="27"/>
                  </a:cubicBezTo>
                  <a:cubicBezTo>
                    <a:pt x="17" y="15"/>
                    <a:pt x="26" y="6"/>
                    <a:pt x="38" y="6"/>
                  </a:cubicBezTo>
                  <a:cubicBezTo>
                    <a:pt x="38" y="6"/>
                    <a:pt x="38" y="6"/>
                    <a:pt x="38" y="6"/>
                  </a:cubicBezTo>
                  <a:cubicBezTo>
                    <a:pt x="49" y="6"/>
                    <a:pt x="58" y="15"/>
                    <a:pt x="58" y="27"/>
                  </a:cubicBezTo>
                  <a:cubicBezTo>
                    <a:pt x="58" y="33"/>
                    <a:pt x="55" y="39"/>
                    <a:pt x="50" y="43"/>
                  </a:cubicBezTo>
                  <a:cubicBezTo>
                    <a:pt x="59" y="46"/>
                    <a:pt x="67" y="48"/>
                    <a:pt x="75" y="51"/>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80" name="Freeform 545"/>
            <p:cNvSpPr/>
            <p:nvPr/>
          </p:nvSpPr>
          <p:spPr bwMode="auto">
            <a:xfrm>
              <a:off x="4799609" y="1157312"/>
              <a:ext cx="127443" cy="128668"/>
            </a:xfrm>
            <a:custGeom>
              <a:avLst/>
              <a:gdLst>
                <a:gd name="T0" fmla="*/ 16 w 29"/>
                <a:gd name="T1" fmla="*/ 29 h 29"/>
                <a:gd name="T2" fmla="*/ 29 w 29"/>
                <a:gd name="T3" fmla="*/ 15 h 29"/>
                <a:gd name="T4" fmla="*/ 15 w 29"/>
                <a:gd name="T5" fmla="*/ 0 h 29"/>
                <a:gd name="T6" fmla="*/ 0 w 29"/>
                <a:gd name="T7" fmla="*/ 15 h 29"/>
                <a:gd name="T8" fmla="*/ 8 w 29"/>
                <a:gd name="T9" fmla="*/ 27 h 29"/>
                <a:gd name="T10" fmla="*/ 16 w 29"/>
                <a:gd name="T11" fmla="*/ 29 h 29"/>
              </a:gdLst>
              <a:ahLst/>
              <a:cxnLst>
                <a:cxn ang="0">
                  <a:pos x="T0" y="T1"/>
                </a:cxn>
                <a:cxn ang="0">
                  <a:pos x="T2" y="T3"/>
                </a:cxn>
                <a:cxn ang="0">
                  <a:pos x="T4" y="T5"/>
                </a:cxn>
                <a:cxn ang="0">
                  <a:pos x="T6" y="T7"/>
                </a:cxn>
                <a:cxn ang="0">
                  <a:pos x="T8" y="T9"/>
                </a:cxn>
                <a:cxn ang="0">
                  <a:pos x="T10" y="T11"/>
                </a:cxn>
              </a:cxnLst>
              <a:rect l="0" t="0" r="r" b="b"/>
              <a:pathLst>
                <a:path w="29" h="29">
                  <a:moveTo>
                    <a:pt x="16" y="29"/>
                  </a:moveTo>
                  <a:cubicBezTo>
                    <a:pt x="23" y="28"/>
                    <a:pt x="29" y="22"/>
                    <a:pt x="29" y="15"/>
                  </a:cubicBezTo>
                  <a:cubicBezTo>
                    <a:pt x="29" y="7"/>
                    <a:pt x="22" y="0"/>
                    <a:pt x="15" y="0"/>
                  </a:cubicBezTo>
                  <a:cubicBezTo>
                    <a:pt x="7" y="0"/>
                    <a:pt x="0" y="7"/>
                    <a:pt x="0" y="15"/>
                  </a:cubicBezTo>
                  <a:cubicBezTo>
                    <a:pt x="0" y="20"/>
                    <a:pt x="3" y="24"/>
                    <a:pt x="8" y="27"/>
                  </a:cubicBezTo>
                  <a:cubicBezTo>
                    <a:pt x="10" y="27"/>
                    <a:pt x="13" y="28"/>
                    <a:pt x="16" y="29"/>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81" name="Freeform 546"/>
            <p:cNvSpPr/>
            <p:nvPr/>
          </p:nvSpPr>
          <p:spPr bwMode="auto">
            <a:xfrm>
              <a:off x="3020310" y="2380274"/>
              <a:ext cx="215673" cy="189939"/>
            </a:xfrm>
            <a:custGeom>
              <a:avLst/>
              <a:gdLst>
                <a:gd name="T0" fmla="*/ 49 w 49"/>
                <a:gd name="T1" fmla="*/ 1 h 43"/>
                <a:gd name="T2" fmla="*/ 41 w 49"/>
                <a:gd name="T3" fmla="*/ 0 h 43"/>
                <a:gd name="T4" fmla="*/ 20 w 49"/>
                <a:gd name="T5" fmla="*/ 21 h 43"/>
                <a:gd name="T6" fmla="*/ 12 w 49"/>
                <a:gd name="T7" fmla="*/ 18 h 43"/>
                <a:gd name="T8" fmla="*/ 0 w 49"/>
                <a:gd name="T9" fmla="*/ 30 h 43"/>
                <a:gd name="T10" fmla="*/ 12 w 49"/>
                <a:gd name="T11" fmla="*/ 43 h 43"/>
                <a:gd name="T12" fmla="*/ 40 w 49"/>
                <a:gd name="T13" fmla="*/ 43 h 43"/>
                <a:gd name="T14" fmla="*/ 41 w 49"/>
                <a:gd name="T15" fmla="*/ 43 h 43"/>
                <a:gd name="T16" fmla="*/ 45 w 49"/>
                <a:gd name="T17" fmla="*/ 43 h 43"/>
                <a:gd name="T18" fmla="*/ 49 w 49"/>
                <a:gd name="T19" fmla="*/ 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43">
                  <a:moveTo>
                    <a:pt x="49" y="1"/>
                  </a:moveTo>
                  <a:cubicBezTo>
                    <a:pt x="47" y="0"/>
                    <a:pt x="44" y="0"/>
                    <a:pt x="41" y="0"/>
                  </a:cubicBezTo>
                  <a:cubicBezTo>
                    <a:pt x="29" y="0"/>
                    <a:pt x="20" y="9"/>
                    <a:pt x="20" y="21"/>
                  </a:cubicBezTo>
                  <a:cubicBezTo>
                    <a:pt x="18" y="19"/>
                    <a:pt x="15" y="18"/>
                    <a:pt x="12" y="18"/>
                  </a:cubicBezTo>
                  <a:cubicBezTo>
                    <a:pt x="5" y="18"/>
                    <a:pt x="0" y="23"/>
                    <a:pt x="0" y="30"/>
                  </a:cubicBezTo>
                  <a:cubicBezTo>
                    <a:pt x="0" y="37"/>
                    <a:pt x="5" y="43"/>
                    <a:pt x="12" y="43"/>
                  </a:cubicBezTo>
                  <a:cubicBezTo>
                    <a:pt x="40" y="43"/>
                    <a:pt x="40" y="43"/>
                    <a:pt x="40" y="43"/>
                  </a:cubicBezTo>
                  <a:cubicBezTo>
                    <a:pt x="41" y="43"/>
                    <a:pt x="41" y="43"/>
                    <a:pt x="41" y="43"/>
                  </a:cubicBezTo>
                  <a:cubicBezTo>
                    <a:pt x="45" y="43"/>
                    <a:pt x="45" y="43"/>
                    <a:pt x="45" y="43"/>
                  </a:cubicBezTo>
                  <a:cubicBezTo>
                    <a:pt x="46" y="29"/>
                    <a:pt x="47" y="15"/>
                    <a:pt x="49" y="1"/>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83" name="Rectangle 547"/>
            <p:cNvSpPr>
              <a:spLocks noChangeArrowheads="1"/>
            </p:cNvSpPr>
            <p:nvPr/>
          </p:nvSpPr>
          <p:spPr bwMode="auto">
            <a:xfrm>
              <a:off x="3059523" y="2583692"/>
              <a:ext cx="26959" cy="62496"/>
            </a:xfrm>
            <a:prstGeom prst="rect">
              <a:avLst/>
            </a:pr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84" name="Rectangle 548"/>
            <p:cNvSpPr>
              <a:spLocks noChangeArrowheads="1"/>
            </p:cNvSpPr>
            <p:nvPr/>
          </p:nvSpPr>
          <p:spPr bwMode="auto">
            <a:xfrm>
              <a:off x="3125695" y="2619229"/>
              <a:ext cx="26959" cy="57594"/>
            </a:xfrm>
            <a:prstGeom prst="rect">
              <a:avLst/>
            </a:pr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85" name="Rectangle 549"/>
            <p:cNvSpPr>
              <a:spLocks noChangeArrowheads="1"/>
            </p:cNvSpPr>
            <p:nvPr/>
          </p:nvSpPr>
          <p:spPr bwMode="auto">
            <a:xfrm>
              <a:off x="3188191" y="2583692"/>
              <a:ext cx="25734" cy="62496"/>
            </a:xfrm>
            <a:prstGeom prst="rect">
              <a:avLst/>
            </a:pr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86" name="Freeform 555"/>
            <p:cNvSpPr>
              <a:spLocks noEditPoints="1"/>
            </p:cNvSpPr>
            <p:nvPr/>
          </p:nvSpPr>
          <p:spPr bwMode="auto">
            <a:xfrm>
              <a:off x="5196643" y="3899786"/>
              <a:ext cx="296550" cy="291648"/>
            </a:xfrm>
            <a:custGeom>
              <a:avLst/>
              <a:gdLst>
                <a:gd name="T0" fmla="*/ 34 w 67"/>
                <a:gd name="T1" fmla="*/ 4 h 66"/>
                <a:gd name="T2" fmla="*/ 37 w 67"/>
                <a:gd name="T3" fmla="*/ 5 h 66"/>
                <a:gd name="T4" fmla="*/ 38 w 67"/>
                <a:gd name="T5" fmla="*/ 0 h 66"/>
                <a:gd name="T6" fmla="*/ 48 w 67"/>
                <a:gd name="T7" fmla="*/ 3 h 66"/>
                <a:gd name="T8" fmla="*/ 47 w 67"/>
                <a:gd name="T9" fmla="*/ 8 h 66"/>
                <a:gd name="T10" fmla="*/ 56 w 67"/>
                <a:gd name="T11" fmla="*/ 15 h 66"/>
                <a:gd name="T12" fmla="*/ 60 w 67"/>
                <a:gd name="T13" fmla="*/ 13 h 66"/>
                <a:gd name="T14" fmla="*/ 65 w 67"/>
                <a:gd name="T15" fmla="*/ 22 h 66"/>
                <a:gd name="T16" fmla="*/ 61 w 67"/>
                <a:gd name="T17" fmla="*/ 24 h 66"/>
                <a:gd name="T18" fmla="*/ 62 w 67"/>
                <a:gd name="T19" fmla="*/ 36 h 66"/>
                <a:gd name="T20" fmla="*/ 67 w 67"/>
                <a:gd name="T21" fmla="*/ 38 h 66"/>
                <a:gd name="T22" fmla="*/ 64 w 67"/>
                <a:gd name="T23" fmla="*/ 48 h 66"/>
                <a:gd name="T24" fmla="*/ 59 w 67"/>
                <a:gd name="T25" fmla="*/ 46 h 66"/>
                <a:gd name="T26" fmla="*/ 52 w 67"/>
                <a:gd name="T27" fmla="*/ 56 h 66"/>
                <a:gd name="T28" fmla="*/ 54 w 67"/>
                <a:gd name="T29" fmla="*/ 60 h 66"/>
                <a:gd name="T30" fmla="*/ 45 w 67"/>
                <a:gd name="T31" fmla="*/ 65 h 66"/>
                <a:gd name="T32" fmla="*/ 42 w 67"/>
                <a:gd name="T33" fmla="*/ 60 h 66"/>
                <a:gd name="T34" fmla="*/ 34 w 67"/>
                <a:gd name="T35" fmla="*/ 62 h 66"/>
                <a:gd name="T36" fmla="*/ 34 w 67"/>
                <a:gd name="T37" fmla="*/ 54 h 66"/>
                <a:gd name="T38" fmla="*/ 54 w 67"/>
                <a:gd name="T39" fmla="*/ 39 h 66"/>
                <a:gd name="T40" fmla="*/ 40 w 67"/>
                <a:gd name="T41" fmla="*/ 13 h 66"/>
                <a:gd name="T42" fmla="*/ 34 w 67"/>
                <a:gd name="T43" fmla="*/ 12 h 66"/>
                <a:gd name="T44" fmla="*/ 34 w 67"/>
                <a:gd name="T45" fmla="*/ 4 h 66"/>
                <a:gd name="T46" fmla="*/ 16 w 67"/>
                <a:gd name="T47" fmla="*/ 11 h 66"/>
                <a:gd name="T48" fmla="*/ 13 w 67"/>
                <a:gd name="T49" fmla="*/ 6 h 66"/>
                <a:gd name="T50" fmla="*/ 23 w 67"/>
                <a:gd name="T51" fmla="*/ 1 h 66"/>
                <a:gd name="T52" fmla="*/ 25 w 67"/>
                <a:gd name="T53" fmla="*/ 6 h 66"/>
                <a:gd name="T54" fmla="*/ 34 w 67"/>
                <a:gd name="T55" fmla="*/ 4 h 66"/>
                <a:gd name="T56" fmla="*/ 34 w 67"/>
                <a:gd name="T57" fmla="*/ 12 h 66"/>
                <a:gd name="T58" fmla="*/ 13 w 67"/>
                <a:gd name="T59" fmla="*/ 27 h 66"/>
                <a:gd name="T60" fmla="*/ 27 w 67"/>
                <a:gd name="T61" fmla="*/ 53 h 66"/>
                <a:gd name="T62" fmla="*/ 27 w 67"/>
                <a:gd name="T63" fmla="*/ 53 h 66"/>
                <a:gd name="T64" fmla="*/ 34 w 67"/>
                <a:gd name="T65" fmla="*/ 54 h 66"/>
                <a:gd name="T66" fmla="*/ 34 w 67"/>
                <a:gd name="T67" fmla="*/ 62 h 66"/>
                <a:gd name="T68" fmla="*/ 30 w 67"/>
                <a:gd name="T69" fmla="*/ 62 h 66"/>
                <a:gd name="T70" fmla="*/ 29 w 67"/>
                <a:gd name="T71" fmla="*/ 66 h 66"/>
                <a:gd name="T72" fmla="*/ 19 w 67"/>
                <a:gd name="T73" fmla="*/ 63 h 66"/>
                <a:gd name="T74" fmla="*/ 20 w 67"/>
                <a:gd name="T75" fmla="*/ 59 h 66"/>
                <a:gd name="T76" fmla="*/ 11 w 67"/>
                <a:gd name="T77" fmla="*/ 51 h 66"/>
                <a:gd name="T78" fmla="*/ 7 w 67"/>
                <a:gd name="T79" fmla="*/ 53 h 66"/>
                <a:gd name="T80" fmla="*/ 2 w 67"/>
                <a:gd name="T81" fmla="*/ 44 h 66"/>
                <a:gd name="T82" fmla="*/ 6 w 67"/>
                <a:gd name="T83" fmla="*/ 42 h 66"/>
                <a:gd name="T84" fmla="*/ 5 w 67"/>
                <a:gd name="T85" fmla="*/ 30 h 66"/>
                <a:gd name="T86" fmla="*/ 0 w 67"/>
                <a:gd name="T87" fmla="*/ 28 h 66"/>
                <a:gd name="T88" fmla="*/ 3 w 67"/>
                <a:gd name="T89" fmla="*/ 18 h 66"/>
                <a:gd name="T90" fmla="*/ 8 w 67"/>
                <a:gd name="T91" fmla="*/ 20 h 66"/>
                <a:gd name="T92" fmla="*/ 16 w 67"/>
                <a:gd name="T93" fmla="*/ 1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7" h="66">
                  <a:moveTo>
                    <a:pt x="34" y="4"/>
                  </a:moveTo>
                  <a:cubicBezTo>
                    <a:pt x="35" y="4"/>
                    <a:pt x="36" y="4"/>
                    <a:pt x="37" y="5"/>
                  </a:cubicBezTo>
                  <a:cubicBezTo>
                    <a:pt x="38" y="0"/>
                    <a:pt x="38" y="0"/>
                    <a:pt x="38" y="0"/>
                  </a:cubicBezTo>
                  <a:cubicBezTo>
                    <a:pt x="48" y="3"/>
                    <a:pt x="48" y="3"/>
                    <a:pt x="48" y="3"/>
                  </a:cubicBezTo>
                  <a:cubicBezTo>
                    <a:pt x="47" y="8"/>
                    <a:pt x="47" y="8"/>
                    <a:pt x="47" y="8"/>
                  </a:cubicBezTo>
                  <a:cubicBezTo>
                    <a:pt x="50" y="9"/>
                    <a:pt x="54" y="12"/>
                    <a:pt x="56" y="15"/>
                  </a:cubicBezTo>
                  <a:cubicBezTo>
                    <a:pt x="60" y="13"/>
                    <a:pt x="60" y="13"/>
                    <a:pt x="60" y="13"/>
                  </a:cubicBezTo>
                  <a:cubicBezTo>
                    <a:pt x="65" y="22"/>
                    <a:pt x="65" y="22"/>
                    <a:pt x="65" y="22"/>
                  </a:cubicBezTo>
                  <a:cubicBezTo>
                    <a:pt x="61" y="24"/>
                    <a:pt x="61" y="24"/>
                    <a:pt x="61" y="24"/>
                  </a:cubicBezTo>
                  <a:cubicBezTo>
                    <a:pt x="62" y="28"/>
                    <a:pt x="63" y="32"/>
                    <a:pt x="62" y="36"/>
                  </a:cubicBezTo>
                  <a:cubicBezTo>
                    <a:pt x="67" y="38"/>
                    <a:pt x="67" y="38"/>
                    <a:pt x="67" y="38"/>
                  </a:cubicBezTo>
                  <a:cubicBezTo>
                    <a:pt x="64" y="48"/>
                    <a:pt x="64" y="48"/>
                    <a:pt x="64" y="48"/>
                  </a:cubicBezTo>
                  <a:cubicBezTo>
                    <a:pt x="59" y="46"/>
                    <a:pt x="59" y="46"/>
                    <a:pt x="59" y="46"/>
                  </a:cubicBezTo>
                  <a:cubicBezTo>
                    <a:pt x="57" y="50"/>
                    <a:pt x="55" y="53"/>
                    <a:pt x="52" y="56"/>
                  </a:cubicBezTo>
                  <a:cubicBezTo>
                    <a:pt x="54" y="60"/>
                    <a:pt x="54" y="60"/>
                    <a:pt x="54" y="60"/>
                  </a:cubicBezTo>
                  <a:cubicBezTo>
                    <a:pt x="45" y="65"/>
                    <a:pt x="45" y="65"/>
                    <a:pt x="45" y="65"/>
                  </a:cubicBezTo>
                  <a:cubicBezTo>
                    <a:pt x="42" y="60"/>
                    <a:pt x="42" y="60"/>
                    <a:pt x="42" y="60"/>
                  </a:cubicBezTo>
                  <a:cubicBezTo>
                    <a:pt x="40" y="61"/>
                    <a:pt x="37" y="62"/>
                    <a:pt x="34" y="62"/>
                  </a:cubicBezTo>
                  <a:cubicBezTo>
                    <a:pt x="34" y="54"/>
                    <a:pt x="34" y="54"/>
                    <a:pt x="34" y="54"/>
                  </a:cubicBezTo>
                  <a:cubicBezTo>
                    <a:pt x="43" y="54"/>
                    <a:pt x="51" y="48"/>
                    <a:pt x="54" y="39"/>
                  </a:cubicBezTo>
                  <a:cubicBezTo>
                    <a:pt x="57" y="28"/>
                    <a:pt x="51" y="16"/>
                    <a:pt x="40" y="13"/>
                  </a:cubicBezTo>
                  <a:cubicBezTo>
                    <a:pt x="38" y="12"/>
                    <a:pt x="36" y="12"/>
                    <a:pt x="34" y="12"/>
                  </a:cubicBezTo>
                  <a:lnTo>
                    <a:pt x="34" y="4"/>
                  </a:lnTo>
                  <a:close/>
                  <a:moveTo>
                    <a:pt x="16" y="11"/>
                  </a:moveTo>
                  <a:cubicBezTo>
                    <a:pt x="13" y="6"/>
                    <a:pt x="13" y="6"/>
                    <a:pt x="13" y="6"/>
                  </a:cubicBezTo>
                  <a:cubicBezTo>
                    <a:pt x="23" y="1"/>
                    <a:pt x="23" y="1"/>
                    <a:pt x="23" y="1"/>
                  </a:cubicBezTo>
                  <a:cubicBezTo>
                    <a:pt x="25" y="6"/>
                    <a:pt x="25" y="6"/>
                    <a:pt x="25" y="6"/>
                  </a:cubicBezTo>
                  <a:cubicBezTo>
                    <a:pt x="28" y="5"/>
                    <a:pt x="31" y="4"/>
                    <a:pt x="34" y="4"/>
                  </a:cubicBezTo>
                  <a:cubicBezTo>
                    <a:pt x="34" y="12"/>
                    <a:pt x="34" y="12"/>
                    <a:pt x="34" y="12"/>
                  </a:cubicBezTo>
                  <a:cubicBezTo>
                    <a:pt x="25" y="12"/>
                    <a:pt x="16" y="18"/>
                    <a:pt x="13" y="27"/>
                  </a:cubicBezTo>
                  <a:cubicBezTo>
                    <a:pt x="10" y="38"/>
                    <a:pt x="16" y="50"/>
                    <a:pt x="27" y="53"/>
                  </a:cubicBezTo>
                  <a:cubicBezTo>
                    <a:pt x="27" y="53"/>
                    <a:pt x="27" y="53"/>
                    <a:pt x="27" y="53"/>
                  </a:cubicBezTo>
                  <a:cubicBezTo>
                    <a:pt x="30" y="54"/>
                    <a:pt x="32" y="54"/>
                    <a:pt x="34" y="54"/>
                  </a:cubicBezTo>
                  <a:cubicBezTo>
                    <a:pt x="34" y="62"/>
                    <a:pt x="34" y="62"/>
                    <a:pt x="34" y="62"/>
                  </a:cubicBezTo>
                  <a:cubicBezTo>
                    <a:pt x="33" y="62"/>
                    <a:pt x="32" y="62"/>
                    <a:pt x="30" y="62"/>
                  </a:cubicBezTo>
                  <a:cubicBezTo>
                    <a:pt x="29" y="66"/>
                    <a:pt x="29" y="66"/>
                    <a:pt x="29" y="66"/>
                  </a:cubicBezTo>
                  <a:cubicBezTo>
                    <a:pt x="19" y="63"/>
                    <a:pt x="19" y="63"/>
                    <a:pt x="19" y="63"/>
                  </a:cubicBezTo>
                  <a:cubicBezTo>
                    <a:pt x="20" y="59"/>
                    <a:pt x="20" y="59"/>
                    <a:pt x="20" y="59"/>
                  </a:cubicBezTo>
                  <a:cubicBezTo>
                    <a:pt x="17" y="57"/>
                    <a:pt x="14" y="54"/>
                    <a:pt x="11" y="51"/>
                  </a:cubicBezTo>
                  <a:cubicBezTo>
                    <a:pt x="7" y="53"/>
                    <a:pt x="7" y="53"/>
                    <a:pt x="7" y="53"/>
                  </a:cubicBezTo>
                  <a:cubicBezTo>
                    <a:pt x="2" y="44"/>
                    <a:pt x="2" y="44"/>
                    <a:pt x="2" y="44"/>
                  </a:cubicBezTo>
                  <a:cubicBezTo>
                    <a:pt x="6" y="42"/>
                    <a:pt x="6" y="42"/>
                    <a:pt x="6" y="42"/>
                  </a:cubicBezTo>
                  <a:cubicBezTo>
                    <a:pt x="5" y="38"/>
                    <a:pt x="5" y="34"/>
                    <a:pt x="5" y="30"/>
                  </a:cubicBezTo>
                  <a:cubicBezTo>
                    <a:pt x="0" y="28"/>
                    <a:pt x="0" y="28"/>
                    <a:pt x="0" y="28"/>
                  </a:cubicBezTo>
                  <a:cubicBezTo>
                    <a:pt x="3" y="18"/>
                    <a:pt x="3" y="18"/>
                    <a:pt x="3" y="18"/>
                  </a:cubicBezTo>
                  <a:cubicBezTo>
                    <a:pt x="8" y="20"/>
                    <a:pt x="8" y="20"/>
                    <a:pt x="8" y="20"/>
                  </a:cubicBezTo>
                  <a:cubicBezTo>
                    <a:pt x="10" y="16"/>
                    <a:pt x="13" y="13"/>
                    <a:pt x="16" y="11"/>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87" name="Freeform 557"/>
            <p:cNvSpPr>
              <a:spLocks noEditPoints="1"/>
            </p:cNvSpPr>
            <p:nvPr/>
          </p:nvSpPr>
          <p:spPr bwMode="auto">
            <a:xfrm>
              <a:off x="5917185" y="2522422"/>
              <a:ext cx="259787" cy="286747"/>
            </a:xfrm>
            <a:custGeom>
              <a:avLst/>
              <a:gdLst>
                <a:gd name="T0" fmla="*/ 27 w 59"/>
                <a:gd name="T1" fmla="*/ 65 h 65"/>
                <a:gd name="T2" fmla="*/ 59 w 59"/>
                <a:gd name="T3" fmla="*/ 33 h 65"/>
                <a:gd name="T4" fmla="*/ 27 w 59"/>
                <a:gd name="T5" fmla="*/ 0 h 65"/>
                <a:gd name="T6" fmla="*/ 27 w 59"/>
                <a:gd name="T7" fmla="*/ 0 h 65"/>
                <a:gd name="T8" fmla="*/ 27 w 59"/>
                <a:gd name="T9" fmla="*/ 23 h 65"/>
                <a:gd name="T10" fmla="*/ 43 w 59"/>
                <a:gd name="T11" fmla="*/ 16 h 65"/>
                <a:gd name="T12" fmla="*/ 33 w 59"/>
                <a:gd name="T13" fmla="*/ 39 h 65"/>
                <a:gd name="T14" fmla="*/ 27 w 59"/>
                <a:gd name="T15" fmla="*/ 42 h 65"/>
                <a:gd name="T16" fmla="*/ 27 w 59"/>
                <a:gd name="T17" fmla="*/ 65 h 65"/>
                <a:gd name="T18" fmla="*/ 27 w 59"/>
                <a:gd name="T19" fmla="*/ 0 h 65"/>
                <a:gd name="T20" fmla="*/ 1 w 59"/>
                <a:gd name="T21" fmla="*/ 12 h 65"/>
                <a:gd name="T22" fmla="*/ 1 w 59"/>
                <a:gd name="T23" fmla="*/ 18 h 65"/>
                <a:gd name="T24" fmla="*/ 0 w 59"/>
                <a:gd name="T25" fmla="*/ 51 h 65"/>
                <a:gd name="T26" fmla="*/ 27 w 59"/>
                <a:gd name="T27" fmla="*/ 65 h 65"/>
                <a:gd name="T28" fmla="*/ 27 w 59"/>
                <a:gd name="T29" fmla="*/ 42 h 65"/>
                <a:gd name="T30" fmla="*/ 10 w 59"/>
                <a:gd name="T31" fmla="*/ 49 h 65"/>
                <a:gd name="T32" fmla="*/ 20 w 59"/>
                <a:gd name="T33" fmla="*/ 26 h 65"/>
                <a:gd name="T34" fmla="*/ 20 w 59"/>
                <a:gd name="T35" fmla="*/ 26 h 65"/>
                <a:gd name="T36" fmla="*/ 27 w 59"/>
                <a:gd name="T37" fmla="*/ 23 h 65"/>
                <a:gd name="T38" fmla="*/ 27 w 59"/>
                <a:gd name="T3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 h="65">
                  <a:moveTo>
                    <a:pt x="27" y="65"/>
                  </a:moveTo>
                  <a:cubicBezTo>
                    <a:pt x="45" y="65"/>
                    <a:pt x="59" y="51"/>
                    <a:pt x="59" y="33"/>
                  </a:cubicBezTo>
                  <a:cubicBezTo>
                    <a:pt x="59" y="15"/>
                    <a:pt x="45" y="0"/>
                    <a:pt x="27" y="0"/>
                  </a:cubicBezTo>
                  <a:cubicBezTo>
                    <a:pt x="27" y="0"/>
                    <a:pt x="27" y="0"/>
                    <a:pt x="27" y="0"/>
                  </a:cubicBezTo>
                  <a:cubicBezTo>
                    <a:pt x="27" y="23"/>
                    <a:pt x="27" y="23"/>
                    <a:pt x="27" y="23"/>
                  </a:cubicBezTo>
                  <a:cubicBezTo>
                    <a:pt x="43" y="16"/>
                    <a:pt x="43" y="16"/>
                    <a:pt x="43" y="16"/>
                  </a:cubicBezTo>
                  <a:cubicBezTo>
                    <a:pt x="33" y="39"/>
                    <a:pt x="33" y="39"/>
                    <a:pt x="33" y="39"/>
                  </a:cubicBezTo>
                  <a:cubicBezTo>
                    <a:pt x="27" y="42"/>
                    <a:pt x="27" y="42"/>
                    <a:pt x="27" y="42"/>
                  </a:cubicBezTo>
                  <a:cubicBezTo>
                    <a:pt x="27" y="65"/>
                    <a:pt x="27" y="65"/>
                    <a:pt x="27" y="65"/>
                  </a:cubicBezTo>
                  <a:close/>
                  <a:moveTo>
                    <a:pt x="27" y="0"/>
                  </a:moveTo>
                  <a:cubicBezTo>
                    <a:pt x="16" y="0"/>
                    <a:pt x="7" y="5"/>
                    <a:pt x="1" y="12"/>
                  </a:cubicBezTo>
                  <a:cubicBezTo>
                    <a:pt x="1" y="14"/>
                    <a:pt x="1" y="16"/>
                    <a:pt x="1" y="18"/>
                  </a:cubicBezTo>
                  <a:cubicBezTo>
                    <a:pt x="1" y="29"/>
                    <a:pt x="1" y="40"/>
                    <a:pt x="0" y="51"/>
                  </a:cubicBezTo>
                  <a:cubicBezTo>
                    <a:pt x="6" y="60"/>
                    <a:pt x="15" y="65"/>
                    <a:pt x="27" y="65"/>
                  </a:cubicBezTo>
                  <a:cubicBezTo>
                    <a:pt x="27" y="42"/>
                    <a:pt x="27" y="42"/>
                    <a:pt x="27" y="42"/>
                  </a:cubicBezTo>
                  <a:cubicBezTo>
                    <a:pt x="10" y="49"/>
                    <a:pt x="10" y="49"/>
                    <a:pt x="10" y="49"/>
                  </a:cubicBezTo>
                  <a:cubicBezTo>
                    <a:pt x="20" y="26"/>
                    <a:pt x="20" y="26"/>
                    <a:pt x="20" y="26"/>
                  </a:cubicBezTo>
                  <a:cubicBezTo>
                    <a:pt x="20" y="26"/>
                    <a:pt x="20" y="26"/>
                    <a:pt x="20" y="26"/>
                  </a:cubicBezTo>
                  <a:cubicBezTo>
                    <a:pt x="27" y="23"/>
                    <a:pt x="27" y="23"/>
                    <a:pt x="27" y="23"/>
                  </a:cubicBezTo>
                  <a:lnTo>
                    <a:pt x="27" y="0"/>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91" name="Freeform 574"/>
            <p:cNvSpPr>
              <a:spLocks noEditPoints="1"/>
            </p:cNvSpPr>
            <p:nvPr/>
          </p:nvSpPr>
          <p:spPr bwMode="auto">
            <a:xfrm>
              <a:off x="4291063" y="1038447"/>
              <a:ext cx="256111" cy="220574"/>
            </a:xfrm>
            <a:custGeom>
              <a:avLst/>
              <a:gdLst>
                <a:gd name="T0" fmla="*/ 48 w 58"/>
                <a:gd name="T1" fmla="*/ 38 h 50"/>
                <a:gd name="T2" fmla="*/ 44 w 58"/>
                <a:gd name="T3" fmla="*/ 8 h 50"/>
                <a:gd name="T4" fmla="*/ 27 w 58"/>
                <a:gd name="T5" fmla="*/ 0 h 50"/>
                <a:gd name="T6" fmla="*/ 27 w 58"/>
                <a:gd name="T7" fmla="*/ 20 h 50"/>
                <a:gd name="T8" fmla="*/ 42 w 58"/>
                <a:gd name="T9" fmla="*/ 20 h 50"/>
                <a:gd name="T10" fmla="*/ 42 w 58"/>
                <a:gd name="T11" fmla="*/ 30 h 50"/>
                <a:gd name="T12" fmla="*/ 42 w 58"/>
                <a:gd name="T13" fmla="*/ 30 h 50"/>
                <a:gd name="T14" fmla="*/ 42 w 58"/>
                <a:gd name="T15" fmla="*/ 30 h 50"/>
                <a:gd name="T16" fmla="*/ 27 w 58"/>
                <a:gd name="T17" fmla="*/ 30 h 50"/>
                <a:gd name="T18" fmla="*/ 27 w 58"/>
                <a:gd name="T19" fmla="*/ 50 h 50"/>
                <a:gd name="T20" fmla="*/ 40 w 58"/>
                <a:gd name="T21" fmla="*/ 46 h 50"/>
                <a:gd name="T22" fmla="*/ 43 w 58"/>
                <a:gd name="T23" fmla="*/ 49 h 50"/>
                <a:gd name="T24" fmla="*/ 58 w 58"/>
                <a:gd name="T25" fmla="*/ 48 h 50"/>
                <a:gd name="T26" fmla="*/ 48 w 58"/>
                <a:gd name="T27" fmla="*/ 38 h 50"/>
                <a:gd name="T28" fmla="*/ 27 w 58"/>
                <a:gd name="T29" fmla="*/ 0 h 50"/>
                <a:gd name="T30" fmla="*/ 9 w 58"/>
                <a:gd name="T31" fmla="*/ 8 h 50"/>
                <a:gd name="T32" fmla="*/ 9 w 58"/>
                <a:gd name="T33" fmla="*/ 43 h 50"/>
                <a:gd name="T34" fmla="*/ 27 w 58"/>
                <a:gd name="T35" fmla="*/ 50 h 50"/>
                <a:gd name="T36" fmla="*/ 27 w 58"/>
                <a:gd name="T37" fmla="*/ 30 h 50"/>
                <a:gd name="T38" fmla="*/ 12 w 58"/>
                <a:gd name="T39" fmla="*/ 30 h 50"/>
                <a:gd name="T40" fmla="*/ 12 w 58"/>
                <a:gd name="T41" fmla="*/ 20 h 50"/>
                <a:gd name="T42" fmla="*/ 27 w 58"/>
                <a:gd name="T43" fmla="*/ 20 h 50"/>
                <a:gd name="T44" fmla="*/ 27 w 58"/>
                <a:gd name="T45"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8" h="50">
                  <a:moveTo>
                    <a:pt x="48" y="38"/>
                  </a:moveTo>
                  <a:cubicBezTo>
                    <a:pt x="54" y="29"/>
                    <a:pt x="53" y="16"/>
                    <a:pt x="44" y="8"/>
                  </a:cubicBezTo>
                  <a:cubicBezTo>
                    <a:pt x="40" y="3"/>
                    <a:pt x="33" y="0"/>
                    <a:pt x="27" y="0"/>
                  </a:cubicBezTo>
                  <a:cubicBezTo>
                    <a:pt x="27" y="20"/>
                    <a:pt x="27" y="20"/>
                    <a:pt x="27" y="20"/>
                  </a:cubicBezTo>
                  <a:cubicBezTo>
                    <a:pt x="42" y="20"/>
                    <a:pt x="42" y="20"/>
                    <a:pt x="42" y="20"/>
                  </a:cubicBezTo>
                  <a:cubicBezTo>
                    <a:pt x="42" y="30"/>
                    <a:pt x="42" y="30"/>
                    <a:pt x="42" y="30"/>
                  </a:cubicBezTo>
                  <a:cubicBezTo>
                    <a:pt x="42" y="30"/>
                    <a:pt x="42" y="30"/>
                    <a:pt x="42" y="30"/>
                  </a:cubicBezTo>
                  <a:cubicBezTo>
                    <a:pt x="42" y="30"/>
                    <a:pt x="42" y="30"/>
                    <a:pt x="42" y="30"/>
                  </a:cubicBezTo>
                  <a:cubicBezTo>
                    <a:pt x="27" y="30"/>
                    <a:pt x="27" y="30"/>
                    <a:pt x="27" y="30"/>
                  </a:cubicBezTo>
                  <a:cubicBezTo>
                    <a:pt x="27" y="50"/>
                    <a:pt x="27" y="50"/>
                    <a:pt x="27" y="50"/>
                  </a:cubicBezTo>
                  <a:cubicBezTo>
                    <a:pt x="31" y="50"/>
                    <a:pt x="36" y="49"/>
                    <a:pt x="40" y="46"/>
                  </a:cubicBezTo>
                  <a:cubicBezTo>
                    <a:pt x="43" y="49"/>
                    <a:pt x="43" y="49"/>
                    <a:pt x="43" y="49"/>
                  </a:cubicBezTo>
                  <a:cubicBezTo>
                    <a:pt x="48" y="48"/>
                    <a:pt x="53" y="48"/>
                    <a:pt x="58" y="48"/>
                  </a:cubicBezTo>
                  <a:lnTo>
                    <a:pt x="48" y="38"/>
                  </a:lnTo>
                  <a:close/>
                  <a:moveTo>
                    <a:pt x="27" y="0"/>
                  </a:moveTo>
                  <a:cubicBezTo>
                    <a:pt x="21" y="0"/>
                    <a:pt x="14" y="3"/>
                    <a:pt x="9" y="8"/>
                  </a:cubicBezTo>
                  <a:cubicBezTo>
                    <a:pt x="0" y="17"/>
                    <a:pt x="0" y="33"/>
                    <a:pt x="9" y="43"/>
                  </a:cubicBezTo>
                  <a:cubicBezTo>
                    <a:pt x="14" y="47"/>
                    <a:pt x="21" y="50"/>
                    <a:pt x="27" y="50"/>
                  </a:cubicBezTo>
                  <a:cubicBezTo>
                    <a:pt x="27" y="30"/>
                    <a:pt x="27" y="30"/>
                    <a:pt x="27" y="30"/>
                  </a:cubicBezTo>
                  <a:cubicBezTo>
                    <a:pt x="12" y="30"/>
                    <a:pt x="12" y="30"/>
                    <a:pt x="12" y="30"/>
                  </a:cubicBezTo>
                  <a:cubicBezTo>
                    <a:pt x="12" y="20"/>
                    <a:pt x="12" y="20"/>
                    <a:pt x="12" y="20"/>
                  </a:cubicBezTo>
                  <a:cubicBezTo>
                    <a:pt x="27" y="20"/>
                    <a:pt x="27" y="20"/>
                    <a:pt x="27" y="20"/>
                  </a:cubicBezTo>
                  <a:lnTo>
                    <a:pt x="27" y="0"/>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92" name="Oval 575"/>
            <p:cNvSpPr>
              <a:spLocks noChangeArrowheads="1"/>
            </p:cNvSpPr>
            <p:nvPr/>
          </p:nvSpPr>
          <p:spPr bwMode="auto">
            <a:xfrm>
              <a:off x="5832632" y="3219682"/>
              <a:ext cx="84553" cy="84553"/>
            </a:xfrm>
            <a:prstGeom prst="ellipse">
              <a:avLst/>
            </a:pr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93" name="Freeform 576"/>
            <p:cNvSpPr>
              <a:spLocks noEditPoints="1"/>
            </p:cNvSpPr>
            <p:nvPr/>
          </p:nvSpPr>
          <p:spPr bwMode="auto">
            <a:xfrm>
              <a:off x="5797095" y="3180468"/>
              <a:ext cx="159304" cy="234054"/>
            </a:xfrm>
            <a:custGeom>
              <a:avLst/>
              <a:gdLst>
                <a:gd name="T0" fmla="*/ 36 w 36"/>
                <a:gd name="T1" fmla="*/ 0 h 53"/>
                <a:gd name="T2" fmla="*/ 18 w 36"/>
                <a:gd name="T3" fmla="*/ 0 h 53"/>
                <a:gd name="T4" fmla="*/ 18 w 36"/>
                <a:gd name="T5" fmla="*/ 4 h 53"/>
                <a:gd name="T6" fmla="*/ 18 w 36"/>
                <a:gd name="T7" fmla="*/ 4 h 53"/>
                <a:gd name="T8" fmla="*/ 32 w 36"/>
                <a:gd name="T9" fmla="*/ 18 h 53"/>
                <a:gd name="T10" fmla="*/ 18 w 36"/>
                <a:gd name="T11" fmla="*/ 32 h 53"/>
                <a:gd name="T12" fmla="*/ 18 w 36"/>
                <a:gd name="T13" fmla="*/ 32 h 53"/>
                <a:gd name="T14" fmla="*/ 18 w 36"/>
                <a:gd name="T15" fmla="*/ 32 h 53"/>
                <a:gd name="T16" fmla="*/ 18 w 36"/>
                <a:gd name="T17" fmla="*/ 38 h 53"/>
                <a:gd name="T18" fmla="*/ 18 w 36"/>
                <a:gd name="T19" fmla="*/ 38 h 53"/>
                <a:gd name="T20" fmla="*/ 22 w 36"/>
                <a:gd name="T21" fmla="*/ 43 h 53"/>
                <a:gd name="T22" fmla="*/ 18 w 36"/>
                <a:gd name="T23" fmla="*/ 48 h 53"/>
                <a:gd name="T24" fmla="*/ 18 w 36"/>
                <a:gd name="T25" fmla="*/ 48 h 53"/>
                <a:gd name="T26" fmla="*/ 18 w 36"/>
                <a:gd name="T27" fmla="*/ 48 h 53"/>
                <a:gd name="T28" fmla="*/ 18 w 36"/>
                <a:gd name="T29" fmla="*/ 53 h 53"/>
                <a:gd name="T30" fmla="*/ 36 w 36"/>
                <a:gd name="T31" fmla="*/ 53 h 53"/>
                <a:gd name="T32" fmla="*/ 36 w 36"/>
                <a:gd name="T33" fmla="*/ 0 h 53"/>
                <a:gd name="T34" fmla="*/ 18 w 36"/>
                <a:gd name="T35" fmla="*/ 0 h 53"/>
                <a:gd name="T36" fmla="*/ 0 w 36"/>
                <a:gd name="T37" fmla="*/ 0 h 53"/>
                <a:gd name="T38" fmla="*/ 0 w 36"/>
                <a:gd name="T39" fmla="*/ 53 h 53"/>
                <a:gd name="T40" fmla="*/ 18 w 36"/>
                <a:gd name="T41" fmla="*/ 53 h 53"/>
                <a:gd name="T42" fmla="*/ 18 w 36"/>
                <a:gd name="T43" fmla="*/ 48 h 53"/>
                <a:gd name="T44" fmla="*/ 13 w 36"/>
                <a:gd name="T45" fmla="*/ 43 h 53"/>
                <a:gd name="T46" fmla="*/ 18 w 36"/>
                <a:gd name="T47" fmla="*/ 38 h 53"/>
                <a:gd name="T48" fmla="*/ 18 w 36"/>
                <a:gd name="T49" fmla="*/ 32 h 53"/>
                <a:gd name="T50" fmla="*/ 4 w 36"/>
                <a:gd name="T51" fmla="*/ 18 h 53"/>
                <a:gd name="T52" fmla="*/ 18 w 36"/>
                <a:gd name="T53" fmla="*/ 4 h 53"/>
                <a:gd name="T54" fmla="*/ 18 w 36"/>
                <a:gd name="T55"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 h="53">
                  <a:moveTo>
                    <a:pt x="36" y="0"/>
                  </a:moveTo>
                  <a:cubicBezTo>
                    <a:pt x="18" y="0"/>
                    <a:pt x="18" y="0"/>
                    <a:pt x="18" y="0"/>
                  </a:cubicBezTo>
                  <a:cubicBezTo>
                    <a:pt x="18" y="4"/>
                    <a:pt x="18" y="4"/>
                    <a:pt x="18" y="4"/>
                  </a:cubicBezTo>
                  <a:cubicBezTo>
                    <a:pt x="18" y="4"/>
                    <a:pt x="18" y="4"/>
                    <a:pt x="18" y="4"/>
                  </a:cubicBezTo>
                  <a:cubicBezTo>
                    <a:pt x="25" y="4"/>
                    <a:pt x="32" y="11"/>
                    <a:pt x="32" y="18"/>
                  </a:cubicBezTo>
                  <a:cubicBezTo>
                    <a:pt x="32" y="26"/>
                    <a:pt x="25" y="32"/>
                    <a:pt x="18" y="32"/>
                  </a:cubicBezTo>
                  <a:cubicBezTo>
                    <a:pt x="18" y="32"/>
                    <a:pt x="18" y="32"/>
                    <a:pt x="18" y="32"/>
                  </a:cubicBezTo>
                  <a:cubicBezTo>
                    <a:pt x="18" y="32"/>
                    <a:pt x="18" y="32"/>
                    <a:pt x="18" y="32"/>
                  </a:cubicBezTo>
                  <a:cubicBezTo>
                    <a:pt x="18" y="38"/>
                    <a:pt x="18" y="38"/>
                    <a:pt x="18" y="38"/>
                  </a:cubicBezTo>
                  <a:cubicBezTo>
                    <a:pt x="18" y="38"/>
                    <a:pt x="18" y="38"/>
                    <a:pt x="18" y="38"/>
                  </a:cubicBezTo>
                  <a:cubicBezTo>
                    <a:pt x="20" y="38"/>
                    <a:pt x="22" y="40"/>
                    <a:pt x="22" y="43"/>
                  </a:cubicBezTo>
                  <a:cubicBezTo>
                    <a:pt x="22" y="46"/>
                    <a:pt x="20" y="48"/>
                    <a:pt x="18" y="48"/>
                  </a:cubicBezTo>
                  <a:cubicBezTo>
                    <a:pt x="18" y="48"/>
                    <a:pt x="18" y="48"/>
                    <a:pt x="18" y="48"/>
                  </a:cubicBezTo>
                  <a:cubicBezTo>
                    <a:pt x="18" y="48"/>
                    <a:pt x="18" y="48"/>
                    <a:pt x="18" y="48"/>
                  </a:cubicBezTo>
                  <a:cubicBezTo>
                    <a:pt x="18" y="53"/>
                    <a:pt x="18" y="53"/>
                    <a:pt x="18" y="53"/>
                  </a:cubicBezTo>
                  <a:cubicBezTo>
                    <a:pt x="36" y="53"/>
                    <a:pt x="36" y="53"/>
                    <a:pt x="36" y="53"/>
                  </a:cubicBezTo>
                  <a:lnTo>
                    <a:pt x="36" y="0"/>
                  </a:lnTo>
                  <a:close/>
                  <a:moveTo>
                    <a:pt x="18" y="0"/>
                  </a:moveTo>
                  <a:cubicBezTo>
                    <a:pt x="0" y="0"/>
                    <a:pt x="0" y="0"/>
                    <a:pt x="0" y="0"/>
                  </a:cubicBezTo>
                  <a:cubicBezTo>
                    <a:pt x="0" y="53"/>
                    <a:pt x="0" y="53"/>
                    <a:pt x="0" y="53"/>
                  </a:cubicBezTo>
                  <a:cubicBezTo>
                    <a:pt x="18" y="53"/>
                    <a:pt x="18" y="53"/>
                    <a:pt x="18" y="53"/>
                  </a:cubicBezTo>
                  <a:cubicBezTo>
                    <a:pt x="18" y="48"/>
                    <a:pt x="18" y="48"/>
                    <a:pt x="18" y="48"/>
                  </a:cubicBezTo>
                  <a:cubicBezTo>
                    <a:pt x="15" y="48"/>
                    <a:pt x="13" y="46"/>
                    <a:pt x="13" y="43"/>
                  </a:cubicBezTo>
                  <a:cubicBezTo>
                    <a:pt x="13" y="40"/>
                    <a:pt x="15" y="38"/>
                    <a:pt x="18" y="38"/>
                  </a:cubicBezTo>
                  <a:cubicBezTo>
                    <a:pt x="18" y="32"/>
                    <a:pt x="18" y="32"/>
                    <a:pt x="18" y="32"/>
                  </a:cubicBezTo>
                  <a:cubicBezTo>
                    <a:pt x="10" y="32"/>
                    <a:pt x="4" y="26"/>
                    <a:pt x="4" y="18"/>
                  </a:cubicBezTo>
                  <a:cubicBezTo>
                    <a:pt x="4" y="11"/>
                    <a:pt x="10" y="4"/>
                    <a:pt x="18" y="4"/>
                  </a:cubicBezTo>
                  <a:lnTo>
                    <a:pt x="18" y="0"/>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94" name="Freeform 577"/>
            <p:cNvSpPr/>
            <p:nvPr/>
          </p:nvSpPr>
          <p:spPr bwMode="auto">
            <a:xfrm>
              <a:off x="5651271" y="3219682"/>
              <a:ext cx="123767" cy="194841"/>
            </a:xfrm>
            <a:custGeom>
              <a:avLst/>
              <a:gdLst>
                <a:gd name="T0" fmla="*/ 0 w 28"/>
                <a:gd name="T1" fmla="*/ 44 h 44"/>
                <a:gd name="T2" fmla="*/ 28 w 28"/>
                <a:gd name="T3" fmla="*/ 44 h 44"/>
                <a:gd name="T4" fmla="*/ 28 w 28"/>
                <a:gd name="T5" fmla="*/ 0 h 44"/>
                <a:gd name="T6" fmla="*/ 24 w 28"/>
                <a:gd name="T7" fmla="*/ 8 h 44"/>
                <a:gd name="T8" fmla="*/ 24 w 28"/>
                <a:gd name="T9" fmla="*/ 9 h 44"/>
                <a:gd name="T10" fmla="*/ 15 w 28"/>
                <a:gd name="T11" fmla="*/ 22 h 44"/>
                <a:gd name="T12" fmla="*/ 10 w 28"/>
                <a:gd name="T13" fmla="*/ 29 h 44"/>
                <a:gd name="T14" fmla="*/ 15 w 28"/>
                <a:gd name="T15" fmla="*/ 34 h 44"/>
                <a:gd name="T16" fmla="*/ 10 w 28"/>
                <a:gd name="T17" fmla="*/ 39 h 44"/>
                <a:gd name="T18" fmla="*/ 10 w 28"/>
                <a:gd name="T19" fmla="*/ 39 h 44"/>
                <a:gd name="T20" fmla="*/ 6 w 28"/>
                <a:gd name="T21" fmla="*/ 36 h 44"/>
                <a:gd name="T22" fmla="*/ 0 w 28"/>
                <a:gd name="T23"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44">
                  <a:moveTo>
                    <a:pt x="0" y="44"/>
                  </a:moveTo>
                  <a:cubicBezTo>
                    <a:pt x="28" y="44"/>
                    <a:pt x="28" y="44"/>
                    <a:pt x="28" y="44"/>
                  </a:cubicBezTo>
                  <a:cubicBezTo>
                    <a:pt x="28" y="0"/>
                    <a:pt x="28" y="0"/>
                    <a:pt x="28" y="0"/>
                  </a:cubicBezTo>
                  <a:cubicBezTo>
                    <a:pt x="26" y="3"/>
                    <a:pt x="25" y="5"/>
                    <a:pt x="24" y="8"/>
                  </a:cubicBezTo>
                  <a:cubicBezTo>
                    <a:pt x="24" y="8"/>
                    <a:pt x="24" y="9"/>
                    <a:pt x="24" y="9"/>
                  </a:cubicBezTo>
                  <a:cubicBezTo>
                    <a:pt x="24" y="15"/>
                    <a:pt x="20" y="20"/>
                    <a:pt x="15" y="22"/>
                  </a:cubicBezTo>
                  <a:cubicBezTo>
                    <a:pt x="13" y="25"/>
                    <a:pt x="12" y="27"/>
                    <a:pt x="10" y="29"/>
                  </a:cubicBezTo>
                  <a:cubicBezTo>
                    <a:pt x="13" y="30"/>
                    <a:pt x="15" y="32"/>
                    <a:pt x="15" y="34"/>
                  </a:cubicBezTo>
                  <a:cubicBezTo>
                    <a:pt x="15" y="37"/>
                    <a:pt x="12" y="39"/>
                    <a:pt x="10" y="39"/>
                  </a:cubicBezTo>
                  <a:cubicBezTo>
                    <a:pt x="10" y="39"/>
                    <a:pt x="10" y="39"/>
                    <a:pt x="10" y="39"/>
                  </a:cubicBezTo>
                  <a:cubicBezTo>
                    <a:pt x="8" y="39"/>
                    <a:pt x="6" y="38"/>
                    <a:pt x="6" y="36"/>
                  </a:cubicBezTo>
                  <a:cubicBezTo>
                    <a:pt x="4" y="39"/>
                    <a:pt x="2" y="41"/>
                    <a:pt x="0" y="44"/>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95" name="Freeform 578"/>
            <p:cNvSpPr/>
            <p:nvPr/>
          </p:nvSpPr>
          <p:spPr bwMode="auto">
            <a:xfrm>
              <a:off x="5678230" y="1788400"/>
              <a:ext cx="118865" cy="62496"/>
            </a:xfrm>
            <a:custGeom>
              <a:avLst/>
              <a:gdLst>
                <a:gd name="T0" fmla="*/ 22 w 27"/>
                <a:gd name="T1" fmla="*/ 9 h 14"/>
                <a:gd name="T2" fmla="*/ 0 w 27"/>
                <a:gd name="T3" fmla="*/ 9 h 14"/>
                <a:gd name="T4" fmla="*/ 4 w 27"/>
                <a:gd name="T5" fmla="*/ 14 h 14"/>
                <a:gd name="T6" fmla="*/ 27 w 27"/>
                <a:gd name="T7" fmla="*/ 14 h 14"/>
                <a:gd name="T8" fmla="*/ 27 w 27"/>
                <a:gd name="T9" fmla="*/ 0 h 14"/>
                <a:gd name="T10" fmla="*/ 22 w 27"/>
                <a:gd name="T11" fmla="*/ 0 h 14"/>
                <a:gd name="T12" fmla="*/ 22 w 27"/>
                <a:gd name="T13" fmla="*/ 9 h 14"/>
              </a:gdLst>
              <a:ahLst/>
              <a:cxnLst>
                <a:cxn ang="0">
                  <a:pos x="T0" y="T1"/>
                </a:cxn>
                <a:cxn ang="0">
                  <a:pos x="T2" y="T3"/>
                </a:cxn>
                <a:cxn ang="0">
                  <a:pos x="T4" y="T5"/>
                </a:cxn>
                <a:cxn ang="0">
                  <a:pos x="T6" y="T7"/>
                </a:cxn>
                <a:cxn ang="0">
                  <a:pos x="T8" y="T9"/>
                </a:cxn>
                <a:cxn ang="0">
                  <a:pos x="T10" y="T11"/>
                </a:cxn>
                <a:cxn ang="0">
                  <a:pos x="T12" y="T13"/>
                </a:cxn>
              </a:cxnLst>
              <a:rect l="0" t="0" r="r" b="b"/>
              <a:pathLst>
                <a:path w="27" h="14">
                  <a:moveTo>
                    <a:pt x="22" y="9"/>
                  </a:moveTo>
                  <a:cubicBezTo>
                    <a:pt x="0" y="9"/>
                    <a:pt x="0" y="9"/>
                    <a:pt x="0" y="9"/>
                  </a:cubicBezTo>
                  <a:cubicBezTo>
                    <a:pt x="1" y="10"/>
                    <a:pt x="3" y="12"/>
                    <a:pt x="4" y="14"/>
                  </a:cubicBezTo>
                  <a:cubicBezTo>
                    <a:pt x="27" y="14"/>
                    <a:pt x="27" y="14"/>
                    <a:pt x="27" y="14"/>
                  </a:cubicBezTo>
                  <a:cubicBezTo>
                    <a:pt x="27" y="0"/>
                    <a:pt x="27" y="0"/>
                    <a:pt x="27" y="0"/>
                  </a:cubicBezTo>
                  <a:cubicBezTo>
                    <a:pt x="22" y="0"/>
                    <a:pt x="22" y="0"/>
                    <a:pt x="22" y="0"/>
                  </a:cubicBezTo>
                  <a:lnTo>
                    <a:pt x="22" y="9"/>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96" name="Freeform 579"/>
            <p:cNvSpPr/>
            <p:nvPr/>
          </p:nvSpPr>
          <p:spPr bwMode="auto">
            <a:xfrm>
              <a:off x="5585098" y="1603362"/>
              <a:ext cx="181361" cy="207095"/>
            </a:xfrm>
            <a:custGeom>
              <a:avLst/>
              <a:gdLst>
                <a:gd name="T0" fmla="*/ 5 w 41"/>
                <a:gd name="T1" fmla="*/ 27 h 47"/>
                <a:gd name="T2" fmla="*/ 5 w 41"/>
                <a:gd name="T3" fmla="*/ 30 h 47"/>
                <a:gd name="T4" fmla="*/ 18 w 41"/>
                <a:gd name="T5" fmla="*/ 47 h 47"/>
                <a:gd name="T6" fmla="*/ 33 w 41"/>
                <a:gd name="T7" fmla="*/ 47 h 47"/>
                <a:gd name="T8" fmla="*/ 33 w 41"/>
                <a:gd name="T9" fmla="*/ 27 h 47"/>
                <a:gd name="T10" fmla="*/ 41 w 41"/>
                <a:gd name="T11" fmla="*/ 27 h 47"/>
                <a:gd name="T12" fmla="*/ 19 w 41"/>
                <a:gd name="T13" fmla="*/ 0 h 47"/>
                <a:gd name="T14" fmla="*/ 0 w 41"/>
                <a:gd name="T15" fmla="*/ 24 h 47"/>
                <a:gd name="T16" fmla="*/ 3 w 41"/>
                <a:gd name="T17" fmla="*/ 27 h 47"/>
                <a:gd name="T18" fmla="*/ 5 w 41"/>
                <a:gd name="T19" fmla="*/ 2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47">
                  <a:moveTo>
                    <a:pt x="5" y="27"/>
                  </a:moveTo>
                  <a:cubicBezTo>
                    <a:pt x="5" y="30"/>
                    <a:pt x="5" y="30"/>
                    <a:pt x="5" y="30"/>
                  </a:cubicBezTo>
                  <a:cubicBezTo>
                    <a:pt x="10" y="35"/>
                    <a:pt x="14" y="41"/>
                    <a:pt x="18" y="47"/>
                  </a:cubicBezTo>
                  <a:cubicBezTo>
                    <a:pt x="33" y="47"/>
                    <a:pt x="33" y="47"/>
                    <a:pt x="33" y="47"/>
                  </a:cubicBezTo>
                  <a:cubicBezTo>
                    <a:pt x="33" y="27"/>
                    <a:pt x="33" y="27"/>
                    <a:pt x="33" y="27"/>
                  </a:cubicBezTo>
                  <a:cubicBezTo>
                    <a:pt x="41" y="27"/>
                    <a:pt x="41" y="27"/>
                    <a:pt x="41" y="27"/>
                  </a:cubicBezTo>
                  <a:cubicBezTo>
                    <a:pt x="19" y="0"/>
                    <a:pt x="19" y="0"/>
                    <a:pt x="19" y="0"/>
                  </a:cubicBezTo>
                  <a:cubicBezTo>
                    <a:pt x="0" y="24"/>
                    <a:pt x="0" y="24"/>
                    <a:pt x="0" y="24"/>
                  </a:cubicBezTo>
                  <a:cubicBezTo>
                    <a:pt x="1" y="25"/>
                    <a:pt x="2" y="26"/>
                    <a:pt x="3" y="27"/>
                  </a:cubicBezTo>
                  <a:lnTo>
                    <a:pt x="5" y="27"/>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97" name="Freeform 590"/>
            <p:cNvSpPr>
              <a:spLocks noEditPoints="1"/>
            </p:cNvSpPr>
            <p:nvPr/>
          </p:nvSpPr>
          <p:spPr bwMode="auto">
            <a:xfrm>
              <a:off x="5907382" y="2084949"/>
              <a:ext cx="225476" cy="357821"/>
            </a:xfrm>
            <a:custGeom>
              <a:avLst/>
              <a:gdLst>
                <a:gd name="T0" fmla="*/ 51 w 51"/>
                <a:gd name="T1" fmla="*/ 81 h 81"/>
                <a:gd name="T2" fmla="*/ 45 w 51"/>
                <a:gd name="T3" fmla="*/ 1 h 81"/>
                <a:gd name="T4" fmla="*/ 40 w 51"/>
                <a:gd name="T5" fmla="*/ 0 h 81"/>
                <a:gd name="T6" fmla="*/ 45 w 51"/>
                <a:gd name="T7" fmla="*/ 7 h 81"/>
                <a:gd name="T8" fmla="*/ 45 w 51"/>
                <a:gd name="T9" fmla="*/ 53 h 81"/>
                <a:gd name="T10" fmla="*/ 40 w 51"/>
                <a:gd name="T11" fmla="*/ 58 h 81"/>
                <a:gd name="T12" fmla="*/ 45 w 51"/>
                <a:gd name="T13" fmla="*/ 65 h 81"/>
                <a:gd name="T14" fmla="*/ 40 w 51"/>
                <a:gd name="T15" fmla="*/ 65 h 81"/>
                <a:gd name="T16" fmla="*/ 45 w 51"/>
                <a:gd name="T17" fmla="*/ 69 h 81"/>
                <a:gd name="T18" fmla="*/ 45 w 51"/>
                <a:gd name="T19" fmla="*/ 76 h 81"/>
                <a:gd name="T20" fmla="*/ 40 w 51"/>
                <a:gd name="T21" fmla="*/ 81 h 81"/>
                <a:gd name="T22" fmla="*/ 35 w 51"/>
                <a:gd name="T23" fmla="*/ 1 h 81"/>
                <a:gd name="T24" fmla="*/ 25 w 51"/>
                <a:gd name="T25" fmla="*/ 7 h 81"/>
                <a:gd name="T26" fmla="*/ 40 w 51"/>
                <a:gd name="T27" fmla="*/ 0 h 81"/>
                <a:gd name="T28" fmla="*/ 25 w 51"/>
                <a:gd name="T29" fmla="*/ 81 h 81"/>
                <a:gd name="T30" fmla="*/ 40 w 51"/>
                <a:gd name="T31" fmla="*/ 76 h 81"/>
                <a:gd name="T32" fmla="*/ 35 w 51"/>
                <a:gd name="T33" fmla="*/ 69 h 81"/>
                <a:gd name="T34" fmla="*/ 40 w 51"/>
                <a:gd name="T35" fmla="*/ 65 h 81"/>
                <a:gd name="T36" fmla="*/ 35 w 51"/>
                <a:gd name="T37" fmla="*/ 58 h 81"/>
                <a:gd name="T38" fmla="*/ 40 w 51"/>
                <a:gd name="T39" fmla="*/ 53 h 81"/>
                <a:gd name="T40" fmla="*/ 25 w 51"/>
                <a:gd name="T41" fmla="*/ 58 h 81"/>
                <a:gd name="T42" fmla="*/ 30 w 51"/>
                <a:gd name="T43" fmla="*/ 65 h 81"/>
                <a:gd name="T44" fmla="*/ 25 w 51"/>
                <a:gd name="T45" fmla="*/ 65 h 81"/>
                <a:gd name="T46" fmla="*/ 30 w 51"/>
                <a:gd name="T47" fmla="*/ 69 h 81"/>
                <a:gd name="T48" fmla="*/ 30 w 51"/>
                <a:gd name="T49" fmla="*/ 76 h 81"/>
                <a:gd name="T50" fmla="*/ 25 w 51"/>
                <a:gd name="T51" fmla="*/ 81 h 81"/>
                <a:gd name="T52" fmla="*/ 10 w 51"/>
                <a:gd name="T53" fmla="*/ 1 h 81"/>
                <a:gd name="T54" fmla="*/ 25 w 51"/>
                <a:gd name="T55" fmla="*/ 7 h 81"/>
                <a:gd name="T56" fmla="*/ 10 w 51"/>
                <a:gd name="T57" fmla="*/ 81 h 81"/>
                <a:gd name="T58" fmla="*/ 25 w 51"/>
                <a:gd name="T59" fmla="*/ 76 h 81"/>
                <a:gd name="T60" fmla="*/ 20 w 51"/>
                <a:gd name="T61" fmla="*/ 69 h 81"/>
                <a:gd name="T62" fmla="*/ 25 w 51"/>
                <a:gd name="T63" fmla="*/ 65 h 81"/>
                <a:gd name="T64" fmla="*/ 20 w 51"/>
                <a:gd name="T65" fmla="*/ 58 h 81"/>
                <a:gd name="T66" fmla="*/ 25 w 51"/>
                <a:gd name="T67" fmla="*/ 53 h 81"/>
                <a:gd name="T68" fmla="*/ 10 w 51"/>
                <a:gd name="T69" fmla="*/ 58 h 81"/>
                <a:gd name="T70" fmla="*/ 15 w 51"/>
                <a:gd name="T71" fmla="*/ 65 h 81"/>
                <a:gd name="T72" fmla="*/ 10 w 51"/>
                <a:gd name="T73" fmla="*/ 65 h 81"/>
                <a:gd name="T74" fmla="*/ 15 w 51"/>
                <a:gd name="T75" fmla="*/ 69 h 81"/>
                <a:gd name="T76" fmla="*/ 15 w 51"/>
                <a:gd name="T77" fmla="*/ 76 h 81"/>
                <a:gd name="T78" fmla="*/ 10 w 51"/>
                <a:gd name="T79" fmla="*/ 81 h 81"/>
                <a:gd name="T80" fmla="*/ 0 w 51"/>
                <a:gd name="T81" fmla="*/ 1 h 81"/>
                <a:gd name="T82" fmla="*/ 1 w 51"/>
                <a:gd name="T83" fmla="*/ 81 h 81"/>
                <a:gd name="T84" fmla="*/ 10 w 51"/>
                <a:gd name="T85" fmla="*/ 76 h 81"/>
                <a:gd name="T86" fmla="*/ 5 w 51"/>
                <a:gd name="T87" fmla="*/ 69 h 81"/>
                <a:gd name="T88" fmla="*/ 10 w 51"/>
                <a:gd name="T89" fmla="*/ 65 h 81"/>
                <a:gd name="T90" fmla="*/ 5 w 51"/>
                <a:gd name="T91" fmla="*/ 58 h 81"/>
                <a:gd name="T92" fmla="*/ 10 w 51"/>
                <a:gd name="T93" fmla="*/ 53 h 81"/>
                <a:gd name="T94" fmla="*/ 5 w 51"/>
                <a:gd name="T95" fmla="*/ 7 h 81"/>
                <a:gd name="T96" fmla="*/ 10 w 51"/>
                <a:gd name="T9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1" h="81">
                  <a:moveTo>
                    <a:pt x="40" y="81"/>
                  </a:moveTo>
                  <a:cubicBezTo>
                    <a:pt x="51" y="81"/>
                    <a:pt x="51" y="81"/>
                    <a:pt x="51" y="81"/>
                  </a:cubicBezTo>
                  <a:cubicBezTo>
                    <a:pt x="51" y="1"/>
                    <a:pt x="51" y="1"/>
                    <a:pt x="51" y="1"/>
                  </a:cubicBezTo>
                  <a:cubicBezTo>
                    <a:pt x="45" y="1"/>
                    <a:pt x="45" y="1"/>
                    <a:pt x="45" y="1"/>
                  </a:cubicBezTo>
                  <a:cubicBezTo>
                    <a:pt x="45" y="0"/>
                    <a:pt x="45" y="0"/>
                    <a:pt x="45" y="0"/>
                  </a:cubicBezTo>
                  <a:cubicBezTo>
                    <a:pt x="40" y="0"/>
                    <a:pt x="40" y="0"/>
                    <a:pt x="40" y="0"/>
                  </a:cubicBezTo>
                  <a:cubicBezTo>
                    <a:pt x="40" y="7"/>
                    <a:pt x="40" y="7"/>
                    <a:pt x="40" y="7"/>
                  </a:cubicBezTo>
                  <a:cubicBezTo>
                    <a:pt x="45" y="7"/>
                    <a:pt x="45" y="7"/>
                    <a:pt x="45" y="7"/>
                  </a:cubicBezTo>
                  <a:cubicBezTo>
                    <a:pt x="45" y="53"/>
                    <a:pt x="45" y="53"/>
                    <a:pt x="45" y="53"/>
                  </a:cubicBezTo>
                  <a:cubicBezTo>
                    <a:pt x="45" y="53"/>
                    <a:pt x="45" y="53"/>
                    <a:pt x="45" y="53"/>
                  </a:cubicBezTo>
                  <a:cubicBezTo>
                    <a:pt x="40" y="53"/>
                    <a:pt x="40" y="53"/>
                    <a:pt x="40" y="53"/>
                  </a:cubicBezTo>
                  <a:cubicBezTo>
                    <a:pt x="40" y="58"/>
                    <a:pt x="40" y="58"/>
                    <a:pt x="40" y="58"/>
                  </a:cubicBezTo>
                  <a:cubicBezTo>
                    <a:pt x="45" y="58"/>
                    <a:pt x="45" y="58"/>
                    <a:pt x="45" y="58"/>
                  </a:cubicBezTo>
                  <a:cubicBezTo>
                    <a:pt x="45" y="65"/>
                    <a:pt x="45" y="65"/>
                    <a:pt x="45" y="65"/>
                  </a:cubicBezTo>
                  <a:cubicBezTo>
                    <a:pt x="45" y="65"/>
                    <a:pt x="45" y="65"/>
                    <a:pt x="45" y="65"/>
                  </a:cubicBezTo>
                  <a:cubicBezTo>
                    <a:pt x="40" y="65"/>
                    <a:pt x="40" y="65"/>
                    <a:pt x="40" y="65"/>
                  </a:cubicBezTo>
                  <a:cubicBezTo>
                    <a:pt x="40" y="69"/>
                    <a:pt x="40" y="69"/>
                    <a:pt x="40" y="69"/>
                  </a:cubicBezTo>
                  <a:cubicBezTo>
                    <a:pt x="45" y="69"/>
                    <a:pt x="45" y="69"/>
                    <a:pt x="45" y="69"/>
                  </a:cubicBezTo>
                  <a:cubicBezTo>
                    <a:pt x="45" y="76"/>
                    <a:pt x="45" y="76"/>
                    <a:pt x="45" y="76"/>
                  </a:cubicBezTo>
                  <a:cubicBezTo>
                    <a:pt x="45" y="76"/>
                    <a:pt x="45" y="76"/>
                    <a:pt x="45" y="76"/>
                  </a:cubicBezTo>
                  <a:cubicBezTo>
                    <a:pt x="40" y="76"/>
                    <a:pt x="40" y="76"/>
                    <a:pt x="40" y="76"/>
                  </a:cubicBezTo>
                  <a:lnTo>
                    <a:pt x="40" y="81"/>
                  </a:lnTo>
                  <a:close/>
                  <a:moveTo>
                    <a:pt x="35" y="0"/>
                  </a:moveTo>
                  <a:cubicBezTo>
                    <a:pt x="35" y="1"/>
                    <a:pt x="35" y="1"/>
                    <a:pt x="35" y="1"/>
                  </a:cubicBezTo>
                  <a:cubicBezTo>
                    <a:pt x="25" y="1"/>
                    <a:pt x="25" y="1"/>
                    <a:pt x="25" y="1"/>
                  </a:cubicBezTo>
                  <a:cubicBezTo>
                    <a:pt x="25" y="7"/>
                    <a:pt x="25" y="7"/>
                    <a:pt x="25" y="7"/>
                  </a:cubicBezTo>
                  <a:cubicBezTo>
                    <a:pt x="40" y="7"/>
                    <a:pt x="40" y="7"/>
                    <a:pt x="40" y="7"/>
                  </a:cubicBezTo>
                  <a:cubicBezTo>
                    <a:pt x="40" y="0"/>
                    <a:pt x="40" y="0"/>
                    <a:pt x="40" y="0"/>
                  </a:cubicBezTo>
                  <a:cubicBezTo>
                    <a:pt x="35" y="0"/>
                    <a:pt x="35" y="0"/>
                    <a:pt x="35" y="0"/>
                  </a:cubicBezTo>
                  <a:close/>
                  <a:moveTo>
                    <a:pt x="25" y="81"/>
                  </a:moveTo>
                  <a:cubicBezTo>
                    <a:pt x="40" y="81"/>
                    <a:pt x="40" y="81"/>
                    <a:pt x="40" y="81"/>
                  </a:cubicBezTo>
                  <a:cubicBezTo>
                    <a:pt x="40" y="76"/>
                    <a:pt x="40" y="76"/>
                    <a:pt x="40" y="76"/>
                  </a:cubicBezTo>
                  <a:cubicBezTo>
                    <a:pt x="35" y="76"/>
                    <a:pt x="35" y="76"/>
                    <a:pt x="35" y="76"/>
                  </a:cubicBezTo>
                  <a:cubicBezTo>
                    <a:pt x="35" y="69"/>
                    <a:pt x="35" y="69"/>
                    <a:pt x="35" y="69"/>
                  </a:cubicBezTo>
                  <a:cubicBezTo>
                    <a:pt x="40" y="69"/>
                    <a:pt x="40" y="69"/>
                    <a:pt x="40" y="69"/>
                  </a:cubicBezTo>
                  <a:cubicBezTo>
                    <a:pt x="40" y="65"/>
                    <a:pt x="40" y="65"/>
                    <a:pt x="40" y="65"/>
                  </a:cubicBezTo>
                  <a:cubicBezTo>
                    <a:pt x="35" y="65"/>
                    <a:pt x="35" y="65"/>
                    <a:pt x="35" y="65"/>
                  </a:cubicBezTo>
                  <a:cubicBezTo>
                    <a:pt x="35" y="58"/>
                    <a:pt x="35" y="58"/>
                    <a:pt x="35" y="58"/>
                  </a:cubicBezTo>
                  <a:cubicBezTo>
                    <a:pt x="40" y="58"/>
                    <a:pt x="40" y="58"/>
                    <a:pt x="40" y="58"/>
                  </a:cubicBezTo>
                  <a:cubicBezTo>
                    <a:pt x="40" y="53"/>
                    <a:pt x="40" y="53"/>
                    <a:pt x="40" y="53"/>
                  </a:cubicBezTo>
                  <a:cubicBezTo>
                    <a:pt x="25" y="53"/>
                    <a:pt x="25" y="53"/>
                    <a:pt x="25" y="53"/>
                  </a:cubicBezTo>
                  <a:cubicBezTo>
                    <a:pt x="25" y="58"/>
                    <a:pt x="25" y="58"/>
                    <a:pt x="25" y="58"/>
                  </a:cubicBezTo>
                  <a:cubicBezTo>
                    <a:pt x="30" y="58"/>
                    <a:pt x="30" y="58"/>
                    <a:pt x="30" y="58"/>
                  </a:cubicBezTo>
                  <a:cubicBezTo>
                    <a:pt x="30" y="65"/>
                    <a:pt x="30" y="65"/>
                    <a:pt x="30" y="65"/>
                  </a:cubicBezTo>
                  <a:cubicBezTo>
                    <a:pt x="30" y="65"/>
                    <a:pt x="30" y="65"/>
                    <a:pt x="30" y="65"/>
                  </a:cubicBezTo>
                  <a:cubicBezTo>
                    <a:pt x="25" y="65"/>
                    <a:pt x="25" y="65"/>
                    <a:pt x="25" y="65"/>
                  </a:cubicBezTo>
                  <a:cubicBezTo>
                    <a:pt x="25" y="69"/>
                    <a:pt x="25" y="69"/>
                    <a:pt x="25" y="69"/>
                  </a:cubicBezTo>
                  <a:cubicBezTo>
                    <a:pt x="30" y="69"/>
                    <a:pt x="30" y="69"/>
                    <a:pt x="30" y="69"/>
                  </a:cubicBezTo>
                  <a:cubicBezTo>
                    <a:pt x="30" y="76"/>
                    <a:pt x="30" y="76"/>
                    <a:pt x="30" y="76"/>
                  </a:cubicBezTo>
                  <a:cubicBezTo>
                    <a:pt x="30" y="76"/>
                    <a:pt x="30" y="76"/>
                    <a:pt x="30" y="76"/>
                  </a:cubicBezTo>
                  <a:cubicBezTo>
                    <a:pt x="25" y="76"/>
                    <a:pt x="25" y="76"/>
                    <a:pt x="25" y="76"/>
                  </a:cubicBezTo>
                  <a:lnTo>
                    <a:pt x="25" y="81"/>
                  </a:lnTo>
                  <a:close/>
                  <a:moveTo>
                    <a:pt x="25" y="1"/>
                  </a:moveTo>
                  <a:cubicBezTo>
                    <a:pt x="10" y="1"/>
                    <a:pt x="10" y="1"/>
                    <a:pt x="10" y="1"/>
                  </a:cubicBezTo>
                  <a:cubicBezTo>
                    <a:pt x="10" y="7"/>
                    <a:pt x="10" y="7"/>
                    <a:pt x="10" y="7"/>
                  </a:cubicBezTo>
                  <a:cubicBezTo>
                    <a:pt x="25" y="7"/>
                    <a:pt x="25" y="7"/>
                    <a:pt x="25" y="7"/>
                  </a:cubicBezTo>
                  <a:cubicBezTo>
                    <a:pt x="25" y="1"/>
                    <a:pt x="25" y="1"/>
                    <a:pt x="25" y="1"/>
                  </a:cubicBezTo>
                  <a:close/>
                  <a:moveTo>
                    <a:pt x="10" y="81"/>
                  </a:moveTo>
                  <a:cubicBezTo>
                    <a:pt x="25" y="81"/>
                    <a:pt x="25" y="81"/>
                    <a:pt x="25" y="81"/>
                  </a:cubicBezTo>
                  <a:cubicBezTo>
                    <a:pt x="25" y="76"/>
                    <a:pt x="25" y="76"/>
                    <a:pt x="25" y="76"/>
                  </a:cubicBezTo>
                  <a:cubicBezTo>
                    <a:pt x="20" y="76"/>
                    <a:pt x="20" y="76"/>
                    <a:pt x="20" y="76"/>
                  </a:cubicBezTo>
                  <a:cubicBezTo>
                    <a:pt x="20" y="69"/>
                    <a:pt x="20" y="69"/>
                    <a:pt x="20" y="69"/>
                  </a:cubicBezTo>
                  <a:cubicBezTo>
                    <a:pt x="25" y="69"/>
                    <a:pt x="25" y="69"/>
                    <a:pt x="25" y="69"/>
                  </a:cubicBezTo>
                  <a:cubicBezTo>
                    <a:pt x="25" y="65"/>
                    <a:pt x="25" y="65"/>
                    <a:pt x="25" y="65"/>
                  </a:cubicBezTo>
                  <a:cubicBezTo>
                    <a:pt x="20" y="65"/>
                    <a:pt x="20" y="65"/>
                    <a:pt x="20" y="65"/>
                  </a:cubicBezTo>
                  <a:cubicBezTo>
                    <a:pt x="20" y="58"/>
                    <a:pt x="20" y="58"/>
                    <a:pt x="20" y="58"/>
                  </a:cubicBezTo>
                  <a:cubicBezTo>
                    <a:pt x="25" y="58"/>
                    <a:pt x="25" y="58"/>
                    <a:pt x="25" y="58"/>
                  </a:cubicBezTo>
                  <a:cubicBezTo>
                    <a:pt x="25" y="53"/>
                    <a:pt x="25" y="53"/>
                    <a:pt x="25" y="53"/>
                  </a:cubicBezTo>
                  <a:cubicBezTo>
                    <a:pt x="10" y="53"/>
                    <a:pt x="10" y="53"/>
                    <a:pt x="10" y="53"/>
                  </a:cubicBezTo>
                  <a:cubicBezTo>
                    <a:pt x="10" y="58"/>
                    <a:pt x="10" y="58"/>
                    <a:pt x="10" y="58"/>
                  </a:cubicBezTo>
                  <a:cubicBezTo>
                    <a:pt x="15" y="58"/>
                    <a:pt x="15" y="58"/>
                    <a:pt x="15" y="58"/>
                  </a:cubicBezTo>
                  <a:cubicBezTo>
                    <a:pt x="15" y="65"/>
                    <a:pt x="15" y="65"/>
                    <a:pt x="15" y="65"/>
                  </a:cubicBezTo>
                  <a:cubicBezTo>
                    <a:pt x="15" y="65"/>
                    <a:pt x="15" y="65"/>
                    <a:pt x="15" y="65"/>
                  </a:cubicBezTo>
                  <a:cubicBezTo>
                    <a:pt x="10" y="65"/>
                    <a:pt x="10" y="65"/>
                    <a:pt x="10" y="65"/>
                  </a:cubicBezTo>
                  <a:cubicBezTo>
                    <a:pt x="10" y="69"/>
                    <a:pt x="10" y="69"/>
                    <a:pt x="10" y="69"/>
                  </a:cubicBezTo>
                  <a:cubicBezTo>
                    <a:pt x="15" y="69"/>
                    <a:pt x="15" y="69"/>
                    <a:pt x="15" y="69"/>
                  </a:cubicBezTo>
                  <a:cubicBezTo>
                    <a:pt x="15" y="76"/>
                    <a:pt x="15" y="76"/>
                    <a:pt x="15" y="76"/>
                  </a:cubicBezTo>
                  <a:cubicBezTo>
                    <a:pt x="15" y="76"/>
                    <a:pt x="15" y="76"/>
                    <a:pt x="15" y="76"/>
                  </a:cubicBezTo>
                  <a:cubicBezTo>
                    <a:pt x="10" y="76"/>
                    <a:pt x="10" y="76"/>
                    <a:pt x="10" y="76"/>
                  </a:cubicBezTo>
                  <a:lnTo>
                    <a:pt x="10" y="81"/>
                  </a:lnTo>
                  <a:close/>
                  <a:moveTo>
                    <a:pt x="10" y="1"/>
                  </a:moveTo>
                  <a:cubicBezTo>
                    <a:pt x="0" y="1"/>
                    <a:pt x="0" y="1"/>
                    <a:pt x="0" y="1"/>
                  </a:cubicBezTo>
                  <a:cubicBezTo>
                    <a:pt x="0" y="70"/>
                    <a:pt x="0" y="70"/>
                    <a:pt x="0" y="70"/>
                  </a:cubicBezTo>
                  <a:cubicBezTo>
                    <a:pt x="0" y="74"/>
                    <a:pt x="1" y="78"/>
                    <a:pt x="1" y="81"/>
                  </a:cubicBezTo>
                  <a:cubicBezTo>
                    <a:pt x="10" y="81"/>
                    <a:pt x="10" y="81"/>
                    <a:pt x="10" y="81"/>
                  </a:cubicBezTo>
                  <a:cubicBezTo>
                    <a:pt x="10" y="76"/>
                    <a:pt x="10" y="76"/>
                    <a:pt x="10" y="76"/>
                  </a:cubicBezTo>
                  <a:cubicBezTo>
                    <a:pt x="5" y="76"/>
                    <a:pt x="5" y="76"/>
                    <a:pt x="5" y="76"/>
                  </a:cubicBezTo>
                  <a:cubicBezTo>
                    <a:pt x="5" y="69"/>
                    <a:pt x="5" y="69"/>
                    <a:pt x="5" y="69"/>
                  </a:cubicBezTo>
                  <a:cubicBezTo>
                    <a:pt x="10" y="69"/>
                    <a:pt x="10" y="69"/>
                    <a:pt x="10" y="69"/>
                  </a:cubicBezTo>
                  <a:cubicBezTo>
                    <a:pt x="10" y="65"/>
                    <a:pt x="10" y="65"/>
                    <a:pt x="10" y="65"/>
                  </a:cubicBezTo>
                  <a:cubicBezTo>
                    <a:pt x="5" y="65"/>
                    <a:pt x="5" y="65"/>
                    <a:pt x="5" y="65"/>
                  </a:cubicBezTo>
                  <a:cubicBezTo>
                    <a:pt x="5" y="58"/>
                    <a:pt x="5" y="58"/>
                    <a:pt x="5" y="58"/>
                  </a:cubicBezTo>
                  <a:cubicBezTo>
                    <a:pt x="10" y="58"/>
                    <a:pt x="10" y="58"/>
                    <a:pt x="10" y="58"/>
                  </a:cubicBezTo>
                  <a:cubicBezTo>
                    <a:pt x="10" y="53"/>
                    <a:pt x="10" y="53"/>
                    <a:pt x="10" y="53"/>
                  </a:cubicBezTo>
                  <a:cubicBezTo>
                    <a:pt x="5" y="53"/>
                    <a:pt x="5" y="53"/>
                    <a:pt x="5" y="53"/>
                  </a:cubicBezTo>
                  <a:cubicBezTo>
                    <a:pt x="5" y="7"/>
                    <a:pt x="5" y="7"/>
                    <a:pt x="5" y="7"/>
                  </a:cubicBezTo>
                  <a:cubicBezTo>
                    <a:pt x="10" y="7"/>
                    <a:pt x="10" y="7"/>
                    <a:pt x="10" y="7"/>
                  </a:cubicBezTo>
                  <a:lnTo>
                    <a:pt x="10" y="1"/>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98" name="Freeform 591"/>
            <p:cNvSpPr/>
            <p:nvPr/>
          </p:nvSpPr>
          <p:spPr bwMode="auto">
            <a:xfrm>
              <a:off x="5205220" y="1330095"/>
              <a:ext cx="142148" cy="61271"/>
            </a:xfrm>
            <a:custGeom>
              <a:avLst/>
              <a:gdLst>
                <a:gd name="T0" fmla="*/ 0 w 116"/>
                <a:gd name="T1" fmla="*/ 28 h 50"/>
                <a:gd name="T2" fmla="*/ 44 w 116"/>
                <a:gd name="T3" fmla="*/ 50 h 50"/>
                <a:gd name="T4" fmla="*/ 116 w 116"/>
                <a:gd name="T5" fmla="*/ 50 h 50"/>
                <a:gd name="T6" fmla="*/ 15 w 116"/>
                <a:gd name="T7" fmla="*/ 0 h 50"/>
                <a:gd name="T8" fmla="*/ 0 w 116"/>
                <a:gd name="T9" fmla="*/ 28 h 50"/>
              </a:gdLst>
              <a:ahLst/>
              <a:cxnLst>
                <a:cxn ang="0">
                  <a:pos x="T0" y="T1"/>
                </a:cxn>
                <a:cxn ang="0">
                  <a:pos x="T2" y="T3"/>
                </a:cxn>
                <a:cxn ang="0">
                  <a:pos x="T4" y="T5"/>
                </a:cxn>
                <a:cxn ang="0">
                  <a:pos x="T6" y="T7"/>
                </a:cxn>
                <a:cxn ang="0">
                  <a:pos x="T8" y="T9"/>
                </a:cxn>
              </a:cxnLst>
              <a:rect l="0" t="0" r="r" b="b"/>
              <a:pathLst>
                <a:path w="116" h="50">
                  <a:moveTo>
                    <a:pt x="0" y="28"/>
                  </a:moveTo>
                  <a:lnTo>
                    <a:pt x="44" y="50"/>
                  </a:lnTo>
                  <a:lnTo>
                    <a:pt x="116" y="50"/>
                  </a:lnTo>
                  <a:lnTo>
                    <a:pt x="15" y="0"/>
                  </a:lnTo>
                  <a:lnTo>
                    <a:pt x="0" y="28"/>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99" name="Freeform 592"/>
            <p:cNvSpPr/>
            <p:nvPr/>
          </p:nvSpPr>
          <p:spPr bwMode="auto">
            <a:xfrm>
              <a:off x="5205220" y="1399944"/>
              <a:ext cx="349243" cy="176459"/>
            </a:xfrm>
            <a:custGeom>
              <a:avLst/>
              <a:gdLst>
                <a:gd name="T0" fmla="*/ 56 w 79"/>
                <a:gd name="T1" fmla="*/ 40 h 40"/>
                <a:gd name="T2" fmla="*/ 64 w 79"/>
                <a:gd name="T3" fmla="*/ 40 h 40"/>
                <a:gd name="T4" fmla="*/ 64 w 79"/>
                <a:gd name="T5" fmla="*/ 32 h 40"/>
                <a:gd name="T6" fmla="*/ 79 w 79"/>
                <a:gd name="T7" fmla="*/ 32 h 40"/>
                <a:gd name="T8" fmla="*/ 79 w 79"/>
                <a:gd name="T9" fmla="*/ 8 h 40"/>
                <a:gd name="T10" fmla="*/ 64 w 79"/>
                <a:gd name="T11" fmla="*/ 8 h 40"/>
                <a:gd name="T12" fmla="*/ 64 w 79"/>
                <a:gd name="T13" fmla="*/ 0 h 40"/>
                <a:gd name="T14" fmla="*/ 37 w 79"/>
                <a:gd name="T15" fmla="*/ 0 h 40"/>
                <a:gd name="T16" fmla="*/ 17 w 79"/>
                <a:gd name="T17" fmla="*/ 0 h 40"/>
                <a:gd name="T18" fmla="*/ 0 w 79"/>
                <a:gd name="T19" fmla="*/ 0 h 40"/>
                <a:gd name="T20" fmla="*/ 0 w 79"/>
                <a:gd name="T21" fmla="*/ 2 h 40"/>
                <a:gd name="T22" fmla="*/ 24 w 79"/>
                <a:gd name="T23" fmla="*/ 16 h 40"/>
                <a:gd name="T24" fmla="*/ 48 w 79"/>
                <a:gd name="T25" fmla="*/ 16 h 40"/>
                <a:gd name="T26" fmla="*/ 48 w 79"/>
                <a:gd name="T27" fmla="*/ 25 h 40"/>
                <a:gd name="T28" fmla="*/ 36 w 79"/>
                <a:gd name="T29" fmla="*/ 25 h 40"/>
                <a:gd name="T30" fmla="*/ 56 w 79"/>
                <a:gd name="T31"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9" h="40">
                  <a:moveTo>
                    <a:pt x="56" y="40"/>
                  </a:moveTo>
                  <a:cubicBezTo>
                    <a:pt x="64" y="40"/>
                    <a:pt x="64" y="40"/>
                    <a:pt x="64" y="40"/>
                  </a:cubicBezTo>
                  <a:cubicBezTo>
                    <a:pt x="64" y="32"/>
                    <a:pt x="64" y="32"/>
                    <a:pt x="64" y="32"/>
                  </a:cubicBezTo>
                  <a:cubicBezTo>
                    <a:pt x="79" y="32"/>
                    <a:pt x="79" y="32"/>
                    <a:pt x="79" y="32"/>
                  </a:cubicBezTo>
                  <a:cubicBezTo>
                    <a:pt x="79" y="8"/>
                    <a:pt x="79" y="8"/>
                    <a:pt x="79" y="8"/>
                  </a:cubicBezTo>
                  <a:cubicBezTo>
                    <a:pt x="64" y="8"/>
                    <a:pt x="64" y="8"/>
                    <a:pt x="64" y="8"/>
                  </a:cubicBezTo>
                  <a:cubicBezTo>
                    <a:pt x="64" y="0"/>
                    <a:pt x="64" y="0"/>
                    <a:pt x="64" y="0"/>
                  </a:cubicBezTo>
                  <a:cubicBezTo>
                    <a:pt x="37" y="0"/>
                    <a:pt x="37" y="0"/>
                    <a:pt x="37" y="0"/>
                  </a:cubicBezTo>
                  <a:cubicBezTo>
                    <a:pt x="17" y="0"/>
                    <a:pt x="17" y="0"/>
                    <a:pt x="17" y="0"/>
                  </a:cubicBezTo>
                  <a:cubicBezTo>
                    <a:pt x="0" y="0"/>
                    <a:pt x="0" y="0"/>
                    <a:pt x="0" y="0"/>
                  </a:cubicBezTo>
                  <a:cubicBezTo>
                    <a:pt x="0" y="2"/>
                    <a:pt x="0" y="2"/>
                    <a:pt x="0" y="2"/>
                  </a:cubicBezTo>
                  <a:cubicBezTo>
                    <a:pt x="8" y="6"/>
                    <a:pt x="16" y="11"/>
                    <a:pt x="24" y="16"/>
                  </a:cubicBezTo>
                  <a:cubicBezTo>
                    <a:pt x="48" y="16"/>
                    <a:pt x="48" y="16"/>
                    <a:pt x="48" y="16"/>
                  </a:cubicBezTo>
                  <a:cubicBezTo>
                    <a:pt x="48" y="25"/>
                    <a:pt x="48" y="25"/>
                    <a:pt x="48" y="25"/>
                  </a:cubicBezTo>
                  <a:cubicBezTo>
                    <a:pt x="36" y="25"/>
                    <a:pt x="36" y="25"/>
                    <a:pt x="36" y="25"/>
                  </a:cubicBezTo>
                  <a:cubicBezTo>
                    <a:pt x="43" y="30"/>
                    <a:pt x="50" y="35"/>
                    <a:pt x="56" y="40"/>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00" name="Freeform 599"/>
            <p:cNvSpPr/>
            <p:nvPr/>
          </p:nvSpPr>
          <p:spPr bwMode="auto">
            <a:xfrm>
              <a:off x="4304542" y="4067667"/>
              <a:ext cx="296550" cy="79652"/>
            </a:xfrm>
            <a:custGeom>
              <a:avLst/>
              <a:gdLst>
                <a:gd name="T0" fmla="*/ 33 w 242"/>
                <a:gd name="T1" fmla="*/ 65 h 65"/>
                <a:gd name="T2" fmla="*/ 36 w 242"/>
                <a:gd name="T3" fmla="*/ 65 h 65"/>
                <a:gd name="T4" fmla="*/ 202 w 242"/>
                <a:gd name="T5" fmla="*/ 65 h 65"/>
                <a:gd name="T6" fmla="*/ 206 w 242"/>
                <a:gd name="T7" fmla="*/ 65 h 65"/>
                <a:gd name="T8" fmla="*/ 242 w 242"/>
                <a:gd name="T9" fmla="*/ 0 h 65"/>
                <a:gd name="T10" fmla="*/ 238 w 242"/>
                <a:gd name="T11" fmla="*/ 0 h 65"/>
                <a:gd name="T12" fmla="*/ 206 w 242"/>
                <a:gd name="T13" fmla="*/ 0 h 65"/>
                <a:gd name="T14" fmla="*/ 177 w 242"/>
                <a:gd name="T15" fmla="*/ 0 h 65"/>
                <a:gd name="T16" fmla="*/ 65 w 242"/>
                <a:gd name="T17" fmla="*/ 0 h 65"/>
                <a:gd name="T18" fmla="*/ 36 w 242"/>
                <a:gd name="T19" fmla="*/ 0 h 65"/>
                <a:gd name="T20" fmla="*/ 0 w 242"/>
                <a:gd name="T21" fmla="*/ 0 h 65"/>
                <a:gd name="T22" fmla="*/ 33 w 242"/>
                <a:gd name="T23"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2" h="65">
                  <a:moveTo>
                    <a:pt x="33" y="65"/>
                  </a:moveTo>
                  <a:lnTo>
                    <a:pt x="36" y="65"/>
                  </a:lnTo>
                  <a:lnTo>
                    <a:pt x="202" y="65"/>
                  </a:lnTo>
                  <a:lnTo>
                    <a:pt x="206" y="65"/>
                  </a:lnTo>
                  <a:lnTo>
                    <a:pt x="242" y="0"/>
                  </a:lnTo>
                  <a:lnTo>
                    <a:pt x="238" y="0"/>
                  </a:lnTo>
                  <a:lnTo>
                    <a:pt x="206" y="0"/>
                  </a:lnTo>
                  <a:lnTo>
                    <a:pt x="177" y="0"/>
                  </a:lnTo>
                  <a:lnTo>
                    <a:pt x="65" y="0"/>
                  </a:lnTo>
                  <a:lnTo>
                    <a:pt x="36" y="0"/>
                  </a:lnTo>
                  <a:lnTo>
                    <a:pt x="0" y="0"/>
                  </a:lnTo>
                  <a:lnTo>
                    <a:pt x="33" y="65"/>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01" name="Freeform 600"/>
            <p:cNvSpPr/>
            <p:nvPr/>
          </p:nvSpPr>
          <p:spPr bwMode="auto">
            <a:xfrm>
              <a:off x="4300866" y="4086048"/>
              <a:ext cx="295324" cy="140922"/>
            </a:xfrm>
            <a:custGeom>
              <a:avLst/>
              <a:gdLst>
                <a:gd name="T0" fmla="*/ 0 w 67"/>
                <a:gd name="T1" fmla="*/ 32 h 32"/>
                <a:gd name="T2" fmla="*/ 67 w 67"/>
                <a:gd name="T3" fmla="*/ 32 h 32"/>
                <a:gd name="T4" fmla="*/ 67 w 67"/>
                <a:gd name="T5" fmla="*/ 0 h 32"/>
                <a:gd name="T6" fmla="*/ 60 w 67"/>
                <a:gd name="T7" fmla="*/ 15 h 32"/>
                <a:gd name="T8" fmla="*/ 59 w 67"/>
                <a:gd name="T9" fmla="*/ 16 h 32"/>
                <a:gd name="T10" fmla="*/ 58 w 67"/>
                <a:gd name="T11" fmla="*/ 16 h 32"/>
                <a:gd name="T12" fmla="*/ 56 w 67"/>
                <a:gd name="T13" fmla="*/ 16 h 32"/>
                <a:gd name="T14" fmla="*/ 39 w 67"/>
                <a:gd name="T15" fmla="*/ 16 h 32"/>
                <a:gd name="T16" fmla="*/ 39 w 67"/>
                <a:gd name="T17" fmla="*/ 17 h 32"/>
                <a:gd name="T18" fmla="*/ 39 w 67"/>
                <a:gd name="T19" fmla="*/ 20 h 32"/>
                <a:gd name="T20" fmla="*/ 34 w 67"/>
                <a:gd name="T21" fmla="*/ 22 h 32"/>
                <a:gd name="T22" fmla="*/ 30 w 67"/>
                <a:gd name="T23" fmla="*/ 20 h 32"/>
                <a:gd name="T24" fmla="*/ 29 w 67"/>
                <a:gd name="T25" fmla="*/ 17 h 32"/>
                <a:gd name="T26" fmla="*/ 29 w 67"/>
                <a:gd name="T27" fmla="*/ 16 h 32"/>
                <a:gd name="T28" fmla="*/ 12 w 67"/>
                <a:gd name="T29" fmla="*/ 16 h 32"/>
                <a:gd name="T30" fmla="*/ 10 w 67"/>
                <a:gd name="T31" fmla="*/ 16 h 32"/>
                <a:gd name="T32" fmla="*/ 9 w 67"/>
                <a:gd name="T33" fmla="*/ 16 h 32"/>
                <a:gd name="T34" fmla="*/ 8 w 67"/>
                <a:gd name="T35" fmla="*/ 15 h 32"/>
                <a:gd name="T36" fmla="*/ 0 w 67"/>
                <a:gd name="T37" fmla="*/ 1 h 32"/>
                <a:gd name="T38" fmla="*/ 0 w 67"/>
                <a:gd name="T3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7" h="32">
                  <a:moveTo>
                    <a:pt x="0" y="32"/>
                  </a:moveTo>
                  <a:cubicBezTo>
                    <a:pt x="67" y="32"/>
                    <a:pt x="67" y="32"/>
                    <a:pt x="67" y="32"/>
                  </a:cubicBezTo>
                  <a:cubicBezTo>
                    <a:pt x="67" y="0"/>
                    <a:pt x="67" y="0"/>
                    <a:pt x="67" y="0"/>
                  </a:cubicBezTo>
                  <a:cubicBezTo>
                    <a:pt x="60" y="15"/>
                    <a:pt x="60" y="15"/>
                    <a:pt x="60" y="15"/>
                  </a:cubicBezTo>
                  <a:cubicBezTo>
                    <a:pt x="59" y="16"/>
                    <a:pt x="59" y="16"/>
                    <a:pt x="59" y="16"/>
                  </a:cubicBezTo>
                  <a:cubicBezTo>
                    <a:pt x="58" y="16"/>
                    <a:pt x="58" y="16"/>
                    <a:pt x="58" y="16"/>
                  </a:cubicBezTo>
                  <a:cubicBezTo>
                    <a:pt x="56" y="16"/>
                    <a:pt x="56" y="16"/>
                    <a:pt x="56" y="16"/>
                  </a:cubicBezTo>
                  <a:cubicBezTo>
                    <a:pt x="39" y="16"/>
                    <a:pt x="39" y="16"/>
                    <a:pt x="39" y="16"/>
                  </a:cubicBezTo>
                  <a:cubicBezTo>
                    <a:pt x="39" y="16"/>
                    <a:pt x="39" y="17"/>
                    <a:pt x="39" y="17"/>
                  </a:cubicBezTo>
                  <a:cubicBezTo>
                    <a:pt x="39" y="18"/>
                    <a:pt x="39" y="19"/>
                    <a:pt x="39" y="20"/>
                  </a:cubicBezTo>
                  <a:cubicBezTo>
                    <a:pt x="38" y="21"/>
                    <a:pt x="36" y="22"/>
                    <a:pt x="34" y="22"/>
                  </a:cubicBezTo>
                  <a:cubicBezTo>
                    <a:pt x="32" y="22"/>
                    <a:pt x="31" y="21"/>
                    <a:pt x="30" y="20"/>
                  </a:cubicBezTo>
                  <a:cubicBezTo>
                    <a:pt x="29" y="19"/>
                    <a:pt x="29" y="18"/>
                    <a:pt x="29" y="17"/>
                  </a:cubicBezTo>
                  <a:cubicBezTo>
                    <a:pt x="29" y="17"/>
                    <a:pt x="29" y="16"/>
                    <a:pt x="29" y="16"/>
                  </a:cubicBezTo>
                  <a:cubicBezTo>
                    <a:pt x="12" y="16"/>
                    <a:pt x="12" y="16"/>
                    <a:pt x="12" y="16"/>
                  </a:cubicBezTo>
                  <a:cubicBezTo>
                    <a:pt x="10" y="16"/>
                    <a:pt x="10" y="16"/>
                    <a:pt x="10" y="16"/>
                  </a:cubicBezTo>
                  <a:cubicBezTo>
                    <a:pt x="9" y="16"/>
                    <a:pt x="9" y="16"/>
                    <a:pt x="9" y="16"/>
                  </a:cubicBezTo>
                  <a:cubicBezTo>
                    <a:pt x="8" y="15"/>
                    <a:pt x="8" y="15"/>
                    <a:pt x="8" y="15"/>
                  </a:cubicBezTo>
                  <a:cubicBezTo>
                    <a:pt x="0" y="1"/>
                    <a:pt x="0" y="1"/>
                    <a:pt x="0" y="1"/>
                  </a:cubicBezTo>
                  <a:lnTo>
                    <a:pt x="0" y="32"/>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02" name="Freeform 601"/>
            <p:cNvSpPr/>
            <p:nvPr/>
          </p:nvSpPr>
          <p:spPr bwMode="auto">
            <a:xfrm>
              <a:off x="4348657" y="3962282"/>
              <a:ext cx="208320" cy="96808"/>
            </a:xfrm>
            <a:custGeom>
              <a:avLst/>
              <a:gdLst>
                <a:gd name="T0" fmla="*/ 47 w 47"/>
                <a:gd name="T1" fmla="*/ 22 h 22"/>
                <a:gd name="T2" fmla="*/ 47 w 47"/>
                <a:gd name="T3" fmla="*/ 10 h 22"/>
                <a:gd name="T4" fmla="*/ 38 w 47"/>
                <a:gd name="T5" fmla="*/ 0 h 22"/>
                <a:gd name="T6" fmla="*/ 9 w 47"/>
                <a:gd name="T7" fmla="*/ 0 h 22"/>
                <a:gd name="T8" fmla="*/ 0 w 47"/>
                <a:gd name="T9" fmla="*/ 10 h 22"/>
                <a:gd name="T10" fmla="*/ 0 w 47"/>
                <a:gd name="T11" fmla="*/ 22 h 22"/>
                <a:gd name="T12" fmla="*/ 8 w 47"/>
                <a:gd name="T13" fmla="*/ 22 h 22"/>
                <a:gd name="T14" fmla="*/ 8 w 47"/>
                <a:gd name="T15" fmla="*/ 10 h 22"/>
                <a:gd name="T16" fmla="*/ 9 w 47"/>
                <a:gd name="T17" fmla="*/ 8 h 22"/>
                <a:gd name="T18" fmla="*/ 38 w 47"/>
                <a:gd name="T19" fmla="*/ 8 h 22"/>
                <a:gd name="T20" fmla="*/ 39 w 47"/>
                <a:gd name="T21" fmla="*/ 10 h 22"/>
                <a:gd name="T22" fmla="*/ 39 w 47"/>
                <a:gd name="T23" fmla="*/ 22 h 22"/>
                <a:gd name="T24" fmla="*/ 47 w 47"/>
                <a:gd name="T2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 h="22">
                  <a:moveTo>
                    <a:pt x="47" y="22"/>
                  </a:moveTo>
                  <a:cubicBezTo>
                    <a:pt x="47" y="10"/>
                    <a:pt x="47" y="10"/>
                    <a:pt x="47" y="10"/>
                  </a:cubicBezTo>
                  <a:cubicBezTo>
                    <a:pt x="47" y="5"/>
                    <a:pt x="43" y="0"/>
                    <a:pt x="38" y="0"/>
                  </a:cubicBezTo>
                  <a:cubicBezTo>
                    <a:pt x="9" y="0"/>
                    <a:pt x="9" y="0"/>
                    <a:pt x="9" y="0"/>
                  </a:cubicBezTo>
                  <a:cubicBezTo>
                    <a:pt x="4" y="0"/>
                    <a:pt x="0" y="5"/>
                    <a:pt x="0" y="10"/>
                  </a:cubicBezTo>
                  <a:cubicBezTo>
                    <a:pt x="0" y="22"/>
                    <a:pt x="0" y="22"/>
                    <a:pt x="0" y="22"/>
                  </a:cubicBezTo>
                  <a:cubicBezTo>
                    <a:pt x="8" y="22"/>
                    <a:pt x="8" y="22"/>
                    <a:pt x="8" y="22"/>
                  </a:cubicBezTo>
                  <a:cubicBezTo>
                    <a:pt x="8" y="10"/>
                    <a:pt x="8" y="10"/>
                    <a:pt x="8" y="10"/>
                  </a:cubicBezTo>
                  <a:cubicBezTo>
                    <a:pt x="8" y="9"/>
                    <a:pt x="8" y="8"/>
                    <a:pt x="9" y="8"/>
                  </a:cubicBezTo>
                  <a:cubicBezTo>
                    <a:pt x="38" y="8"/>
                    <a:pt x="38" y="8"/>
                    <a:pt x="38" y="8"/>
                  </a:cubicBezTo>
                  <a:cubicBezTo>
                    <a:pt x="38" y="8"/>
                    <a:pt x="39" y="9"/>
                    <a:pt x="39" y="10"/>
                  </a:cubicBezTo>
                  <a:cubicBezTo>
                    <a:pt x="39" y="22"/>
                    <a:pt x="39" y="22"/>
                    <a:pt x="39" y="22"/>
                  </a:cubicBezTo>
                  <a:lnTo>
                    <a:pt x="47" y="22"/>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03" name="Freeform 602"/>
            <p:cNvSpPr>
              <a:spLocks noEditPoints="1"/>
            </p:cNvSpPr>
            <p:nvPr/>
          </p:nvSpPr>
          <p:spPr bwMode="auto">
            <a:xfrm>
              <a:off x="3519053" y="1250443"/>
              <a:ext cx="308804" cy="308804"/>
            </a:xfrm>
            <a:custGeom>
              <a:avLst/>
              <a:gdLst>
                <a:gd name="T0" fmla="*/ 35 w 70"/>
                <a:gd name="T1" fmla="*/ 70 h 70"/>
                <a:gd name="T2" fmla="*/ 46 w 70"/>
                <a:gd name="T3" fmla="*/ 68 h 70"/>
                <a:gd name="T4" fmla="*/ 63 w 70"/>
                <a:gd name="T5" fmla="*/ 55 h 70"/>
                <a:gd name="T6" fmla="*/ 70 w 70"/>
                <a:gd name="T7" fmla="*/ 35 h 70"/>
                <a:gd name="T8" fmla="*/ 35 w 70"/>
                <a:gd name="T9" fmla="*/ 0 h 70"/>
                <a:gd name="T10" fmla="*/ 35 w 70"/>
                <a:gd name="T11" fmla="*/ 24 h 70"/>
                <a:gd name="T12" fmla="*/ 45 w 70"/>
                <a:gd name="T13" fmla="*/ 35 h 70"/>
                <a:gd name="T14" fmla="*/ 35 w 70"/>
                <a:gd name="T15" fmla="*/ 45 h 70"/>
                <a:gd name="T16" fmla="*/ 35 w 70"/>
                <a:gd name="T17" fmla="*/ 70 h 70"/>
                <a:gd name="T18" fmla="*/ 35 w 70"/>
                <a:gd name="T19" fmla="*/ 0 h 70"/>
                <a:gd name="T20" fmla="*/ 0 w 70"/>
                <a:gd name="T21" fmla="*/ 35 h 70"/>
                <a:gd name="T22" fmla="*/ 35 w 70"/>
                <a:gd name="T23" fmla="*/ 70 h 70"/>
                <a:gd name="T24" fmla="*/ 35 w 70"/>
                <a:gd name="T25" fmla="*/ 70 h 70"/>
                <a:gd name="T26" fmla="*/ 35 w 70"/>
                <a:gd name="T27" fmla="*/ 45 h 70"/>
                <a:gd name="T28" fmla="*/ 35 w 70"/>
                <a:gd name="T29" fmla="*/ 45 h 70"/>
                <a:gd name="T30" fmla="*/ 35 w 70"/>
                <a:gd name="T31" fmla="*/ 45 h 70"/>
                <a:gd name="T32" fmla="*/ 25 w 70"/>
                <a:gd name="T33" fmla="*/ 35 h 70"/>
                <a:gd name="T34" fmla="*/ 35 w 70"/>
                <a:gd name="T35" fmla="*/ 24 h 70"/>
                <a:gd name="T36" fmla="*/ 35 w 70"/>
                <a:gd name="T37" fmla="*/ 24 h 70"/>
                <a:gd name="T38" fmla="*/ 35 w 70"/>
                <a:gd name="T3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70">
                  <a:moveTo>
                    <a:pt x="35" y="70"/>
                  </a:moveTo>
                  <a:cubicBezTo>
                    <a:pt x="39" y="70"/>
                    <a:pt x="43" y="69"/>
                    <a:pt x="46" y="68"/>
                  </a:cubicBezTo>
                  <a:cubicBezTo>
                    <a:pt x="52" y="63"/>
                    <a:pt x="57" y="59"/>
                    <a:pt x="63" y="55"/>
                  </a:cubicBezTo>
                  <a:cubicBezTo>
                    <a:pt x="67" y="49"/>
                    <a:pt x="70" y="42"/>
                    <a:pt x="70" y="35"/>
                  </a:cubicBezTo>
                  <a:cubicBezTo>
                    <a:pt x="70" y="15"/>
                    <a:pt x="54" y="0"/>
                    <a:pt x="35" y="0"/>
                  </a:cubicBezTo>
                  <a:cubicBezTo>
                    <a:pt x="35" y="24"/>
                    <a:pt x="35" y="24"/>
                    <a:pt x="35" y="24"/>
                  </a:cubicBezTo>
                  <a:cubicBezTo>
                    <a:pt x="40" y="24"/>
                    <a:pt x="45" y="29"/>
                    <a:pt x="45" y="35"/>
                  </a:cubicBezTo>
                  <a:cubicBezTo>
                    <a:pt x="45" y="40"/>
                    <a:pt x="40" y="45"/>
                    <a:pt x="35" y="45"/>
                  </a:cubicBezTo>
                  <a:lnTo>
                    <a:pt x="35" y="70"/>
                  </a:lnTo>
                  <a:close/>
                  <a:moveTo>
                    <a:pt x="35" y="0"/>
                  </a:moveTo>
                  <a:cubicBezTo>
                    <a:pt x="15" y="0"/>
                    <a:pt x="0" y="15"/>
                    <a:pt x="0" y="35"/>
                  </a:cubicBezTo>
                  <a:cubicBezTo>
                    <a:pt x="0" y="54"/>
                    <a:pt x="15" y="70"/>
                    <a:pt x="35" y="70"/>
                  </a:cubicBezTo>
                  <a:cubicBezTo>
                    <a:pt x="35" y="70"/>
                    <a:pt x="35" y="70"/>
                    <a:pt x="35" y="70"/>
                  </a:cubicBezTo>
                  <a:cubicBezTo>
                    <a:pt x="35" y="45"/>
                    <a:pt x="35" y="45"/>
                    <a:pt x="35" y="45"/>
                  </a:cubicBezTo>
                  <a:cubicBezTo>
                    <a:pt x="35" y="45"/>
                    <a:pt x="35" y="45"/>
                    <a:pt x="35" y="45"/>
                  </a:cubicBezTo>
                  <a:cubicBezTo>
                    <a:pt x="35" y="45"/>
                    <a:pt x="35" y="45"/>
                    <a:pt x="35" y="45"/>
                  </a:cubicBezTo>
                  <a:cubicBezTo>
                    <a:pt x="29" y="45"/>
                    <a:pt x="25" y="40"/>
                    <a:pt x="25" y="35"/>
                  </a:cubicBezTo>
                  <a:cubicBezTo>
                    <a:pt x="25" y="29"/>
                    <a:pt x="29" y="24"/>
                    <a:pt x="35" y="24"/>
                  </a:cubicBezTo>
                  <a:cubicBezTo>
                    <a:pt x="35" y="24"/>
                    <a:pt x="35" y="24"/>
                    <a:pt x="35" y="24"/>
                  </a:cubicBezTo>
                  <a:cubicBezTo>
                    <a:pt x="35" y="0"/>
                    <a:pt x="35" y="0"/>
                    <a:pt x="35" y="0"/>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04" name="Freeform 611"/>
            <p:cNvSpPr>
              <a:spLocks noEditPoints="1"/>
            </p:cNvSpPr>
            <p:nvPr/>
          </p:nvSpPr>
          <p:spPr bwMode="auto">
            <a:xfrm>
              <a:off x="3376905" y="1625420"/>
              <a:ext cx="257337" cy="216898"/>
            </a:xfrm>
            <a:custGeom>
              <a:avLst/>
              <a:gdLst>
                <a:gd name="T0" fmla="*/ 15 w 58"/>
                <a:gd name="T1" fmla="*/ 49 h 49"/>
                <a:gd name="T2" fmla="*/ 17 w 58"/>
                <a:gd name="T3" fmla="*/ 49 h 49"/>
                <a:gd name="T4" fmla="*/ 21 w 58"/>
                <a:gd name="T5" fmla="*/ 43 h 49"/>
                <a:gd name="T6" fmla="*/ 15 w 58"/>
                <a:gd name="T7" fmla="*/ 43 h 49"/>
                <a:gd name="T8" fmla="*/ 15 w 58"/>
                <a:gd name="T9" fmla="*/ 49 h 49"/>
                <a:gd name="T10" fmla="*/ 15 w 58"/>
                <a:gd name="T11" fmla="*/ 31 h 49"/>
                <a:gd name="T12" fmla="*/ 19 w 58"/>
                <a:gd name="T13" fmla="*/ 25 h 49"/>
                <a:gd name="T14" fmla="*/ 27 w 58"/>
                <a:gd name="T15" fmla="*/ 36 h 49"/>
                <a:gd name="T16" fmla="*/ 35 w 58"/>
                <a:gd name="T17" fmla="*/ 26 h 49"/>
                <a:gd name="T18" fmla="*/ 41 w 58"/>
                <a:gd name="T19" fmla="*/ 16 h 49"/>
                <a:gd name="T20" fmla="*/ 41 w 58"/>
                <a:gd name="T21" fmla="*/ 16 h 49"/>
                <a:gd name="T22" fmla="*/ 42 w 58"/>
                <a:gd name="T23" fmla="*/ 17 h 49"/>
                <a:gd name="T24" fmla="*/ 58 w 58"/>
                <a:gd name="T25" fmla="*/ 0 h 49"/>
                <a:gd name="T26" fmla="*/ 15 w 58"/>
                <a:gd name="T27" fmla="*/ 0 h 49"/>
                <a:gd name="T28" fmla="*/ 15 w 58"/>
                <a:gd name="T29" fmla="*/ 7 h 49"/>
                <a:gd name="T30" fmla="*/ 20 w 58"/>
                <a:gd name="T31" fmla="*/ 12 h 49"/>
                <a:gd name="T32" fmla="*/ 15 w 58"/>
                <a:gd name="T33" fmla="*/ 17 h 49"/>
                <a:gd name="T34" fmla="*/ 15 w 58"/>
                <a:gd name="T35" fmla="*/ 31 h 49"/>
                <a:gd name="T36" fmla="*/ 0 w 58"/>
                <a:gd name="T37" fmla="*/ 49 h 49"/>
                <a:gd name="T38" fmla="*/ 15 w 58"/>
                <a:gd name="T39" fmla="*/ 49 h 49"/>
                <a:gd name="T40" fmla="*/ 15 w 58"/>
                <a:gd name="T41" fmla="*/ 43 h 49"/>
                <a:gd name="T42" fmla="*/ 5 w 58"/>
                <a:gd name="T43" fmla="*/ 43 h 49"/>
                <a:gd name="T44" fmla="*/ 5 w 58"/>
                <a:gd name="T45" fmla="*/ 43 h 49"/>
                <a:gd name="T46" fmla="*/ 15 w 58"/>
                <a:gd name="T47" fmla="*/ 31 h 49"/>
                <a:gd name="T48" fmla="*/ 15 w 58"/>
                <a:gd name="T49" fmla="*/ 17 h 49"/>
                <a:gd name="T50" fmla="*/ 15 w 58"/>
                <a:gd name="T51" fmla="*/ 17 h 49"/>
                <a:gd name="T52" fmla="*/ 9 w 58"/>
                <a:gd name="T53" fmla="*/ 12 h 49"/>
                <a:gd name="T54" fmla="*/ 15 w 58"/>
                <a:gd name="T55" fmla="*/ 7 h 49"/>
                <a:gd name="T56" fmla="*/ 15 w 58"/>
                <a:gd name="T57" fmla="*/ 7 h 49"/>
                <a:gd name="T58" fmla="*/ 15 w 58"/>
                <a:gd name="T59" fmla="*/ 7 h 49"/>
                <a:gd name="T60" fmla="*/ 15 w 58"/>
                <a:gd name="T61" fmla="*/ 0 h 49"/>
                <a:gd name="T62" fmla="*/ 0 w 58"/>
                <a:gd name="T63" fmla="*/ 0 h 49"/>
                <a:gd name="T64" fmla="*/ 0 w 58"/>
                <a:gd name="T65"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 h="49">
                  <a:moveTo>
                    <a:pt x="15" y="49"/>
                  </a:moveTo>
                  <a:cubicBezTo>
                    <a:pt x="17" y="49"/>
                    <a:pt x="17" y="49"/>
                    <a:pt x="17" y="49"/>
                  </a:cubicBezTo>
                  <a:cubicBezTo>
                    <a:pt x="18" y="47"/>
                    <a:pt x="20" y="45"/>
                    <a:pt x="21" y="43"/>
                  </a:cubicBezTo>
                  <a:cubicBezTo>
                    <a:pt x="15" y="43"/>
                    <a:pt x="15" y="43"/>
                    <a:pt x="15" y="43"/>
                  </a:cubicBezTo>
                  <a:cubicBezTo>
                    <a:pt x="15" y="49"/>
                    <a:pt x="15" y="49"/>
                    <a:pt x="15" y="49"/>
                  </a:cubicBezTo>
                  <a:close/>
                  <a:moveTo>
                    <a:pt x="15" y="31"/>
                  </a:moveTo>
                  <a:cubicBezTo>
                    <a:pt x="19" y="25"/>
                    <a:pt x="19" y="25"/>
                    <a:pt x="19" y="25"/>
                  </a:cubicBezTo>
                  <a:cubicBezTo>
                    <a:pt x="27" y="36"/>
                    <a:pt x="27" y="36"/>
                    <a:pt x="27" y="36"/>
                  </a:cubicBezTo>
                  <a:cubicBezTo>
                    <a:pt x="29" y="32"/>
                    <a:pt x="32" y="29"/>
                    <a:pt x="35" y="26"/>
                  </a:cubicBezTo>
                  <a:cubicBezTo>
                    <a:pt x="41" y="16"/>
                    <a:pt x="41" y="16"/>
                    <a:pt x="41" y="16"/>
                  </a:cubicBezTo>
                  <a:cubicBezTo>
                    <a:pt x="41" y="16"/>
                    <a:pt x="41" y="16"/>
                    <a:pt x="41" y="16"/>
                  </a:cubicBezTo>
                  <a:cubicBezTo>
                    <a:pt x="42" y="17"/>
                    <a:pt x="42" y="17"/>
                    <a:pt x="42" y="17"/>
                  </a:cubicBezTo>
                  <a:cubicBezTo>
                    <a:pt x="47" y="11"/>
                    <a:pt x="53" y="6"/>
                    <a:pt x="58" y="0"/>
                  </a:cubicBezTo>
                  <a:cubicBezTo>
                    <a:pt x="15" y="0"/>
                    <a:pt x="15" y="0"/>
                    <a:pt x="15" y="0"/>
                  </a:cubicBezTo>
                  <a:cubicBezTo>
                    <a:pt x="15" y="7"/>
                    <a:pt x="15" y="7"/>
                    <a:pt x="15" y="7"/>
                  </a:cubicBezTo>
                  <a:cubicBezTo>
                    <a:pt x="18" y="7"/>
                    <a:pt x="20" y="9"/>
                    <a:pt x="20" y="12"/>
                  </a:cubicBezTo>
                  <a:cubicBezTo>
                    <a:pt x="20" y="15"/>
                    <a:pt x="18" y="17"/>
                    <a:pt x="15" y="17"/>
                  </a:cubicBezTo>
                  <a:lnTo>
                    <a:pt x="15" y="31"/>
                  </a:lnTo>
                  <a:close/>
                  <a:moveTo>
                    <a:pt x="0" y="49"/>
                  </a:moveTo>
                  <a:cubicBezTo>
                    <a:pt x="15" y="49"/>
                    <a:pt x="15" y="49"/>
                    <a:pt x="15" y="49"/>
                  </a:cubicBezTo>
                  <a:cubicBezTo>
                    <a:pt x="15" y="43"/>
                    <a:pt x="15" y="43"/>
                    <a:pt x="15" y="43"/>
                  </a:cubicBezTo>
                  <a:cubicBezTo>
                    <a:pt x="5" y="43"/>
                    <a:pt x="5" y="43"/>
                    <a:pt x="5" y="43"/>
                  </a:cubicBezTo>
                  <a:cubicBezTo>
                    <a:pt x="5" y="43"/>
                    <a:pt x="5" y="43"/>
                    <a:pt x="5" y="43"/>
                  </a:cubicBezTo>
                  <a:cubicBezTo>
                    <a:pt x="15" y="31"/>
                    <a:pt x="15" y="31"/>
                    <a:pt x="15" y="31"/>
                  </a:cubicBezTo>
                  <a:cubicBezTo>
                    <a:pt x="15" y="17"/>
                    <a:pt x="15" y="17"/>
                    <a:pt x="15" y="17"/>
                  </a:cubicBezTo>
                  <a:cubicBezTo>
                    <a:pt x="15" y="17"/>
                    <a:pt x="15" y="17"/>
                    <a:pt x="15" y="17"/>
                  </a:cubicBezTo>
                  <a:cubicBezTo>
                    <a:pt x="12" y="17"/>
                    <a:pt x="9" y="15"/>
                    <a:pt x="9" y="12"/>
                  </a:cubicBezTo>
                  <a:cubicBezTo>
                    <a:pt x="9" y="9"/>
                    <a:pt x="12" y="7"/>
                    <a:pt x="15" y="7"/>
                  </a:cubicBezTo>
                  <a:cubicBezTo>
                    <a:pt x="15" y="7"/>
                    <a:pt x="15" y="7"/>
                    <a:pt x="15" y="7"/>
                  </a:cubicBezTo>
                  <a:cubicBezTo>
                    <a:pt x="15" y="7"/>
                    <a:pt x="15" y="7"/>
                    <a:pt x="15" y="7"/>
                  </a:cubicBezTo>
                  <a:cubicBezTo>
                    <a:pt x="15" y="0"/>
                    <a:pt x="15" y="0"/>
                    <a:pt x="15" y="0"/>
                  </a:cubicBezTo>
                  <a:cubicBezTo>
                    <a:pt x="0" y="0"/>
                    <a:pt x="0" y="0"/>
                    <a:pt x="0" y="0"/>
                  </a:cubicBezTo>
                  <a:lnTo>
                    <a:pt x="0" y="49"/>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05" name="Freeform 625"/>
            <p:cNvSpPr/>
            <p:nvPr/>
          </p:nvSpPr>
          <p:spPr bwMode="auto">
            <a:xfrm>
              <a:off x="3946722" y="1143832"/>
              <a:ext cx="164205" cy="234054"/>
            </a:xfrm>
            <a:custGeom>
              <a:avLst/>
              <a:gdLst>
                <a:gd name="T0" fmla="*/ 37 w 37"/>
                <a:gd name="T1" fmla="*/ 35 h 53"/>
                <a:gd name="T2" fmla="*/ 37 w 37"/>
                <a:gd name="T3" fmla="*/ 0 h 53"/>
                <a:gd name="T4" fmla="*/ 19 w 37"/>
                <a:gd name="T5" fmla="*/ 0 h 53"/>
                <a:gd name="T6" fmla="*/ 0 w 37"/>
                <a:gd name="T7" fmla="*/ 49 h 53"/>
                <a:gd name="T8" fmla="*/ 10 w 37"/>
                <a:gd name="T9" fmla="*/ 53 h 53"/>
                <a:gd name="T10" fmla="*/ 34 w 37"/>
                <a:gd name="T11" fmla="*/ 43 h 53"/>
                <a:gd name="T12" fmla="*/ 37 w 37"/>
                <a:gd name="T13" fmla="*/ 35 h 53"/>
              </a:gdLst>
              <a:ahLst/>
              <a:cxnLst>
                <a:cxn ang="0">
                  <a:pos x="T0" y="T1"/>
                </a:cxn>
                <a:cxn ang="0">
                  <a:pos x="T2" y="T3"/>
                </a:cxn>
                <a:cxn ang="0">
                  <a:pos x="T4" y="T5"/>
                </a:cxn>
                <a:cxn ang="0">
                  <a:pos x="T6" y="T7"/>
                </a:cxn>
                <a:cxn ang="0">
                  <a:pos x="T8" y="T9"/>
                </a:cxn>
                <a:cxn ang="0">
                  <a:pos x="T10" y="T11"/>
                </a:cxn>
                <a:cxn ang="0">
                  <a:pos x="T12" y="T13"/>
                </a:cxn>
              </a:cxnLst>
              <a:rect l="0" t="0" r="r" b="b"/>
              <a:pathLst>
                <a:path w="37" h="53">
                  <a:moveTo>
                    <a:pt x="37" y="35"/>
                  </a:moveTo>
                  <a:cubicBezTo>
                    <a:pt x="37" y="0"/>
                    <a:pt x="37" y="0"/>
                    <a:pt x="37" y="0"/>
                  </a:cubicBezTo>
                  <a:cubicBezTo>
                    <a:pt x="19" y="0"/>
                    <a:pt x="19" y="0"/>
                    <a:pt x="19" y="0"/>
                  </a:cubicBezTo>
                  <a:cubicBezTo>
                    <a:pt x="0" y="49"/>
                    <a:pt x="0" y="49"/>
                    <a:pt x="0" y="49"/>
                  </a:cubicBezTo>
                  <a:cubicBezTo>
                    <a:pt x="10" y="53"/>
                    <a:pt x="10" y="53"/>
                    <a:pt x="10" y="53"/>
                  </a:cubicBezTo>
                  <a:cubicBezTo>
                    <a:pt x="18" y="50"/>
                    <a:pt x="26" y="46"/>
                    <a:pt x="34" y="43"/>
                  </a:cubicBezTo>
                  <a:lnTo>
                    <a:pt x="37" y="35"/>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06" name="Freeform 626"/>
            <p:cNvSpPr/>
            <p:nvPr/>
          </p:nvSpPr>
          <p:spPr bwMode="auto">
            <a:xfrm>
              <a:off x="4124407" y="1143832"/>
              <a:ext cx="30635" cy="84553"/>
            </a:xfrm>
            <a:custGeom>
              <a:avLst/>
              <a:gdLst>
                <a:gd name="T0" fmla="*/ 0 w 7"/>
                <a:gd name="T1" fmla="*/ 19 h 19"/>
                <a:gd name="T2" fmla="*/ 6 w 7"/>
                <a:gd name="T3" fmla="*/ 0 h 19"/>
                <a:gd name="T4" fmla="*/ 7 w 7"/>
                <a:gd name="T5" fmla="*/ 0 h 19"/>
                <a:gd name="T6" fmla="*/ 0 w 7"/>
                <a:gd name="T7" fmla="*/ 0 h 19"/>
                <a:gd name="T8" fmla="*/ 0 w 7"/>
                <a:gd name="T9" fmla="*/ 19 h 19"/>
              </a:gdLst>
              <a:ahLst/>
              <a:cxnLst>
                <a:cxn ang="0">
                  <a:pos x="T0" y="T1"/>
                </a:cxn>
                <a:cxn ang="0">
                  <a:pos x="T2" y="T3"/>
                </a:cxn>
                <a:cxn ang="0">
                  <a:pos x="T4" y="T5"/>
                </a:cxn>
                <a:cxn ang="0">
                  <a:pos x="T6" y="T7"/>
                </a:cxn>
                <a:cxn ang="0">
                  <a:pos x="T8" y="T9"/>
                </a:cxn>
              </a:cxnLst>
              <a:rect l="0" t="0" r="r" b="b"/>
              <a:pathLst>
                <a:path w="7" h="19">
                  <a:moveTo>
                    <a:pt x="0" y="19"/>
                  </a:moveTo>
                  <a:cubicBezTo>
                    <a:pt x="6" y="15"/>
                    <a:pt x="6" y="7"/>
                    <a:pt x="6" y="0"/>
                  </a:cubicBezTo>
                  <a:cubicBezTo>
                    <a:pt x="6" y="0"/>
                    <a:pt x="6" y="0"/>
                    <a:pt x="7" y="0"/>
                  </a:cubicBezTo>
                  <a:cubicBezTo>
                    <a:pt x="0" y="0"/>
                    <a:pt x="0" y="0"/>
                    <a:pt x="0" y="0"/>
                  </a:cubicBezTo>
                  <a:lnTo>
                    <a:pt x="0" y="19"/>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07" name="Freeform 627"/>
            <p:cNvSpPr/>
            <p:nvPr/>
          </p:nvSpPr>
          <p:spPr bwMode="auto">
            <a:xfrm>
              <a:off x="4124407" y="1143832"/>
              <a:ext cx="136021" cy="181361"/>
            </a:xfrm>
            <a:custGeom>
              <a:avLst/>
              <a:gdLst>
                <a:gd name="T0" fmla="*/ 9 w 31"/>
                <a:gd name="T1" fmla="*/ 0 h 41"/>
                <a:gd name="T2" fmla="*/ 9 w 31"/>
                <a:gd name="T3" fmla="*/ 0 h 41"/>
                <a:gd name="T4" fmla="*/ 0 w 31"/>
                <a:gd name="T5" fmla="*/ 21 h 41"/>
                <a:gd name="T6" fmla="*/ 0 w 31"/>
                <a:gd name="T7" fmla="*/ 35 h 41"/>
                <a:gd name="T8" fmla="*/ 2 w 31"/>
                <a:gd name="T9" fmla="*/ 41 h 41"/>
                <a:gd name="T10" fmla="*/ 31 w 31"/>
                <a:gd name="T11" fmla="*/ 32 h 41"/>
                <a:gd name="T12" fmla="*/ 18 w 31"/>
                <a:gd name="T13" fmla="*/ 0 h 41"/>
                <a:gd name="T14" fmla="*/ 9 w 31"/>
                <a:gd name="T15" fmla="*/ 0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41">
                  <a:moveTo>
                    <a:pt x="9" y="0"/>
                  </a:moveTo>
                  <a:cubicBezTo>
                    <a:pt x="9" y="0"/>
                    <a:pt x="9" y="0"/>
                    <a:pt x="9" y="0"/>
                  </a:cubicBezTo>
                  <a:cubicBezTo>
                    <a:pt x="9" y="8"/>
                    <a:pt x="8" y="18"/>
                    <a:pt x="0" y="21"/>
                  </a:cubicBezTo>
                  <a:cubicBezTo>
                    <a:pt x="0" y="35"/>
                    <a:pt x="0" y="35"/>
                    <a:pt x="0" y="35"/>
                  </a:cubicBezTo>
                  <a:cubicBezTo>
                    <a:pt x="2" y="41"/>
                    <a:pt x="2" y="41"/>
                    <a:pt x="2" y="41"/>
                  </a:cubicBezTo>
                  <a:cubicBezTo>
                    <a:pt x="11" y="37"/>
                    <a:pt x="21" y="35"/>
                    <a:pt x="31" y="32"/>
                  </a:cubicBezTo>
                  <a:cubicBezTo>
                    <a:pt x="18" y="0"/>
                    <a:pt x="18" y="0"/>
                    <a:pt x="18" y="0"/>
                  </a:cubicBezTo>
                  <a:lnTo>
                    <a:pt x="9" y="0"/>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08" name="Freeform 628"/>
            <p:cNvSpPr/>
            <p:nvPr/>
          </p:nvSpPr>
          <p:spPr bwMode="auto">
            <a:xfrm>
              <a:off x="4031275" y="1113197"/>
              <a:ext cx="171558" cy="22057"/>
            </a:xfrm>
            <a:custGeom>
              <a:avLst/>
              <a:gdLst>
                <a:gd name="T0" fmla="*/ 140 w 140"/>
                <a:gd name="T1" fmla="*/ 0 h 18"/>
                <a:gd name="T2" fmla="*/ 0 w 140"/>
                <a:gd name="T3" fmla="*/ 0 h 18"/>
                <a:gd name="T4" fmla="*/ 0 w 140"/>
                <a:gd name="T5" fmla="*/ 18 h 18"/>
                <a:gd name="T6" fmla="*/ 65 w 140"/>
                <a:gd name="T7" fmla="*/ 18 h 18"/>
                <a:gd name="T8" fmla="*/ 76 w 140"/>
                <a:gd name="T9" fmla="*/ 18 h 18"/>
                <a:gd name="T10" fmla="*/ 140 w 140"/>
                <a:gd name="T11" fmla="*/ 18 h 18"/>
                <a:gd name="T12" fmla="*/ 140 w 14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140" h="18">
                  <a:moveTo>
                    <a:pt x="140" y="0"/>
                  </a:moveTo>
                  <a:lnTo>
                    <a:pt x="0" y="0"/>
                  </a:lnTo>
                  <a:lnTo>
                    <a:pt x="0" y="18"/>
                  </a:lnTo>
                  <a:lnTo>
                    <a:pt x="65" y="18"/>
                  </a:lnTo>
                  <a:lnTo>
                    <a:pt x="76" y="18"/>
                  </a:lnTo>
                  <a:lnTo>
                    <a:pt x="140" y="18"/>
                  </a:lnTo>
                  <a:lnTo>
                    <a:pt x="140" y="0"/>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09" name="Freeform 629"/>
            <p:cNvSpPr/>
            <p:nvPr/>
          </p:nvSpPr>
          <p:spPr bwMode="auto">
            <a:xfrm>
              <a:off x="3351171" y="3599560"/>
              <a:ext cx="247533" cy="145824"/>
            </a:xfrm>
            <a:custGeom>
              <a:avLst/>
              <a:gdLst>
                <a:gd name="T0" fmla="*/ 32 w 56"/>
                <a:gd name="T1" fmla="*/ 0 h 33"/>
                <a:gd name="T2" fmla="*/ 32 w 56"/>
                <a:gd name="T3" fmla="*/ 6 h 33"/>
                <a:gd name="T4" fmla="*/ 0 w 56"/>
                <a:gd name="T5" fmla="*/ 33 h 33"/>
                <a:gd name="T6" fmla="*/ 32 w 56"/>
                <a:gd name="T7" fmla="*/ 27 h 33"/>
                <a:gd name="T8" fmla="*/ 32 w 56"/>
                <a:gd name="T9" fmla="*/ 32 h 33"/>
                <a:gd name="T10" fmla="*/ 56 w 56"/>
                <a:gd name="T11" fmla="*/ 16 h 33"/>
                <a:gd name="T12" fmla="*/ 32 w 56"/>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56" h="33">
                  <a:moveTo>
                    <a:pt x="32" y="0"/>
                  </a:moveTo>
                  <a:cubicBezTo>
                    <a:pt x="32" y="6"/>
                    <a:pt x="32" y="6"/>
                    <a:pt x="32" y="6"/>
                  </a:cubicBezTo>
                  <a:cubicBezTo>
                    <a:pt x="4" y="6"/>
                    <a:pt x="0" y="33"/>
                    <a:pt x="0" y="33"/>
                  </a:cubicBezTo>
                  <a:cubicBezTo>
                    <a:pt x="0" y="33"/>
                    <a:pt x="9" y="27"/>
                    <a:pt x="32" y="27"/>
                  </a:cubicBezTo>
                  <a:cubicBezTo>
                    <a:pt x="32" y="32"/>
                    <a:pt x="32" y="32"/>
                    <a:pt x="32" y="32"/>
                  </a:cubicBezTo>
                  <a:cubicBezTo>
                    <a:pt x="56" y="16"/>
                    <a:pt x="56" y="16"/>
                    <a:pt x="56" y="16"/>
                  </a:cubicBezTo>
                  <a:lnTo>
                    <a:pt x="32" y="0"/>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10" name="Freeform 630"/>
            <p:cNvSpPr/>
            <p:nvPr/>
          </p:nvSpPr>
          <p:spPr bwMode="auto">
            <a:xfrm>
              <a:off x="3329114" y="3728228"/>
              <a:ext cx="242632" cy="145824"/>
            </a:xfrm>
            <a:custGeom>
              <a:avLst/>
              <a:gdLst>
                <a:gd name="T0" fmla="*/ 24 w 55"/>
                <a:gd name="T1" fmla="*/ 33 h 33"/>
                <a:gd name="T2" fmla="*/ 24 w 55"/>
                <a:gd name="T3" fmla="*/ 28 h 33"/>
                <a:gd name="T4" fmla="*/ 55 w 55"/>
                <a:gd name="T5" fmla="*/ 0 h 33"/>
                <a:gd name="T6" fmla="*/ 24 w 55"/>
                <a:gd name="T7" fmla="*/ 7 h 33"/>
                <a:gd name="T8" fmla="*/ 24 w 55"/>
                <a:gd name="T9" fmla="*/ 1 h 33"/>
                <a:gd name="T10" fmla="*/ 0 w 55"/>
                <a:gd name="T11" fmla="*/ 17 h 33"/>
                <a:gd name="T12" fmla="*/ 24 w 55"/>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55" h="33">
                  <a:moveTo>
                    <a:pt x="24" y="33"/>
                  </a:moveTo>
                  <a:cubicBezTo>
                    <a:pt x="24" y="28"/>
                    <a:pt x="24" y="28"/>
                    <a:pt x="24" y="28"/>
                  </a:cubicBezTo>
                  <a:cubicBezTo>
                    <a:pt x="52" y="28"/>
                    <a:pt x="55" y="0"/>
                    <a:pt x="55" y="0"/>
                  </a:cubicBezTo>
                  <a:cubicBezTo>
                    <a:pt x="55" y="0"/>
                    <a:pt x="47" y="7"/>
                    <a:pt x="24" y="7"/>
                  </a:cubicBezTo>
                  <a:cubicBezTo>
                    <a:pt x="24" y="1"/>
                    <a:pt x="24" y="1"/>
                    <a:pt x="24" y="1"/>
                  </a:cubicBezTo>
                  <a:cubicBezTo>
                    <a:pt x="0" y="17"/>
                    <a:pt x="0" y="17"/>
                    <a:pt x="0" y="17"/>
                  </a:cubicBezTo>
                  <a:lnTo>
                    <a:pt x="24" y="33"/>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11" name="Freeform 633"/>
            <p:cNvSpPr>
              <a:spLocks noEditPoints="1"/>
            </p:cNvSpPr>
            <p:nvPr/>
          </p:nvSpPr>
          <p:spPr bwMode="auto">
            <a:xfrm>
              <a:off x="5196643" y="1104619"/>
              <a:ext cx="203418" cy="203419"/>
            </a:xfrm>
            <a:custGeom>
              <a:avLst/>
              <a:gdLst>
                <a:gd name="T0" fmla="*/ 34 w 46"/>
                <a:gd name="T1" fmla="*/ 43 h 46"/>
                <a:gd name="T2" fmla="*/ 43 w 46"/>
                <a:gd name="T3" fmla="*/ 34 h 46"/>
                <a:gd name="T4" fmla="*/ 45 w 46"/>
                <a:gd name="T5" fmla="*/ 27 h 46"/>
                <a:gd name="T6" fmla="*/ 45 w 46"/>
                <a:gd name="T7" fmla="*/ 18 h 46"/>
                <a:gd name="T8" fmla="*/ 43 w 46"/>
                <a:gd name="T9" fmla="*/ 11 h 46"/>
                <a:gd name="T10" fmla="*/ 34 w 46"/>
                <a:gd name="T11" fmla="*/ 3 h 46"/>
                <a:gd name="T12" fmla="*/ 31 w 46"/>
                <a:gd name="T13" fmla="*/ 1 h 46"/>
                <a:gd name="T14" fmla="*/ 24 w 46"/>
                <a:gd name="T15" fmla="*/ 0 h 46"/>
                <a:gd name="T16" fmla="*/ 25 w 46"/>
                <a:gd name="T17" fmla="*/ 2 h 46"/>
                <a:gd name="T18" fmla="*/ 28 w 46"/>
                <a:gd name="T19" fmla="*/ 2 h 46"/>
                <a:gd name="T20" fmla="*/ 31 w 46"/>
                <a:gd name="T21" fmla="*/ 3 h 46"/>
                <a:gd name="T22" fmla="*/ 30 w 46"/>
                <a:gd name="T23" fmla="*/ 3 h 46"/>
                <a:gd name="T24" fmla="*/ 26 w 46"/>
                <a:gd name="T25" fmla="*/ 5 h 46"/>
                <a:gd name="T26" fmla="*/ 27 w 46"/>
                <a:gd name="T27" fmla="*/ 7 h 46"/>
                <a:gd name="T28" fmla="*/ 29 w 46"/>
                <a:gd name="T29" fmla="*/ 8 h 46"/>
                <a:gd name="T30" fmla="*/ 32 w 46"/>
                <a:gd name="T31" fmla="*/ 4 h 46"/>
                <a:gd name="T32" fmla="*/ 35 w 46"/>
                <a:gd name="T33" fmla="*/ 5 h 46"/>
                <a:gd name="T34" fmla="*/ 37 w 46"/>
                <a:gd name="T35" fmla="*/ 6 h 46"/>
                <a:gd name="T36" fmla="*/ 38 w 46"/>
                <a:gd name="T37" fmla="*/ 9 h 46"/>
                <a:gd name="T38" fmla="*/ 37 w 46"/>
                <a:gd name="T39" fmla="*/ 11 h 46"/>
                <a:gd name="T40" fmla="*/ 36 w 46"/>
                <a:gd name="T41" fmla="*/ 9 h 46"/>
                <a:gd name="T42" fmla="*/ 33 w 46"/>
                <a:gd name="T43" fmla="*/ 10 h 46"/>
                <a:gd name="T44" fmla="*/ 35 w 46"/>
                <a:gd name="T45" fmla="*/ 11 h 46"/>
                <a:gd name="T46" fmla="*/ 30 w 46"/>
                <a:gd name="T47" fmla="*/ 13 h 46"/>
                <a:gd name="T48" fmla="*/ 28 w 46"/>
                <a:gd name="T49" fmla="*/ 15 h 46"/>
                <a:gd name="T50" fmla="*/ 25 w 46"/>
                <a:gd name="T51" fmla="*/ 17 h 46"/>
                <a:gd name="T52" fmla="*/ 26 w 46"/>
                <a:gd name="T53" fmla="*/ 27 h 46"/>
                <a:gd name="T54" fmla="*/ 29 w 46"/>
                <a:gd name="T55" fmla="*/ 28 h 46"/>
                <a:gd name="T56" fmla="*/ 31 w 46"/>
                <a:gd name="T57" fmla="*/ 28 h 46"/>
                <a:gd name="T58" fmla="*/ 36 w 46"/>
                <a:gd name="T59" fmla="*/ 31 h 46"/>
                <a:gd name="T60" fmla="*/ 38 w 46"/>
                <a:gd name="T61" fmla="*/ 33 h 46"/>
                <a:gd name="T62" fmla="*/ 41 w 46"/>
                <a:gd name="T63" fmla="*/ 34 h 46"/>
                <a:gd name="T64" fmla="*/ 26 w 46"/>
                <a:gd name="T65" fmla="*/ 40 h 46"/>
                <a:gd name="T66" fmla="*/ 0 w 46"/>
                <a:gd name="T67" fmla="*/ 19 h 46"/>
                <a:gd name="T68" fmla="*/ 0 w 46"/>
                <a:gd name="T69" fmla="*/ 28 h 46"/>
                <a:gd name="T70" fmla="*/ 4 w 46"/>
                <a:gd name="T71" fmla="*/ 37 h 46"/>
                <a:gd name="T72" fmla="*/ 14 w 46"/>
                <a:gd name="T73" fmla="*/ 44 h 46"/>
                <a:gd name="T74" fmla="*/ 23 w 46"/>
                <a:gd name="T75" fmla="*/ 36 h 46"/>
                <a:gd name="T76" fmla="*/ 22 w 46"/>
                <a:gd name="T77" fmla="*/ 33 h 46"/>
                <a:gd name="T78" fmla="*/ 23 w 46"/>
                <a:gd name="T79" fmla="*/ 29 h 46"/>
                <a:gd name="T80" fmla="*/ 21 w 46"/>
                <a:gd name="T81" fmla="*/ 28 h 46"/>
                <a:gd name="T82" fmla="*/ 18 w 46"/>
                <a:gd name="T83" fmla="*/ 26 h 46"/>
                <a:gd name="T84" fmla="*/ 13 w 46"/>
                <a:gd name="T85" fmla="*/ 24 h 46"/>
                <a:gd name="T86" fmla="*/ 11 w 46"/>
                <a:gd name="T87" fmla="*/ 20 h 46"/>
                <a:gd name="T88" fmla="*/ 10 w 46"/>
                <a:gd name="T89" fmla="*/ 20 h 46"/>
                <a:gd name="T90" fmla="*/ 9 w 46"/>
                <a:gd name="T91" fmla="*/ 21 h 46"/>
                <a:gd name="T92" fmla="*/ 8 w 46"/>
                <a:gd name="T93" fmla="*/ 17 h 46"/>
                <a:gd name="T94" fmla="*/ 8 w 46"/>
                <a:gd name="T95" fmla="*/ 13 h 46"/>
                <a:gd name="T96" fmla="*/ 10 w 46"/>
                <a:gd name="T97" fmla="*/ 9 h 46"/>
                <a:gd name="T98" fmla="*/ 9 w 46"/>
                <a:gd name="T99" fmla="*/ 6 h 46"/>
                <a:gd name="T100" fmla="*/ 20 w 46"/>
                <a:gd name="T101" fmla="*/ 1 h 46"/>
                <a:gd name="T102" fmla="*/ 24 w 46"/>
                <a:gd name="T103" fmla="*/ 0 h 46"/>
                <a:gd name="T104" fmla="*/ 14 w 46"/>
                <a:gd name="T105" fmla="*/ 1 h 46"/>
                <a:gd name="T106" fmla="*/ 6 w 46"/>
                <a:gd name="T107" fmla="*/ 6 h 46"/>
                <a:gd name="T108" fmla="*/ 1 w 46"/>
                <a:gd name="T109" fmla="*/ 14 h 46"/>
                <a:gd name="T110" fmla="*/ 24 w 46"/>
                <a:gd name="T111" fmla="*/ 29 h 46"/>
                <a:gd name="T112" fmla="*/ 21 w 46"/>
                <a:gd name="T113" fmla="*/ 25 h 46"/>
                <a:gd name="T114" fmla="*/ 20 w 46"/>
                <a:gd name="T115" fmla="*/ 23 h 46"/>
                <a:gd name="T116" fmla="*/ 16 w 46"/>
                <a:gd name="T117" fmla="*/ 24 h 46"/>
                <a:gd name="T118" fmla="*/ 18 w 46"/>
                <a:gd name="T119" fmla="*/ 19 h 46"/>
                <a:gd name="T120" fmla="*/ 22 w 46"/>
                <a:gd name="T121" fmla="*/ 19 h 46"/>
                <a:gd name="T122" fmla="*/ 24 w 46"/>
                <a:gd name="T123" fmla="*/ 1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 h="46">
                  <a:moveTo>
                    <a:pt x="24" y="46"/>
                  </a:moveTo>
                  <a:cubicBezTo>
                    <a:pt x="25" y="46"/>
                    <a:pt x="27" y="45"/>
                    <a:pt x="28" y="45"/>
                  </a:cubicBezTo>
                  <a:cubicBezTo>
                    <a:pt x="29" y="45"/>
                    <a:pt x="29" y="45"/>
                    <a:pt x="30" y="45"/>
                  </a:cubicBezTo>
                  <a:cubicBezTo>
                    <a:pt x="30" y="44"/>
                    <a:pt x="31" y="44"/>
                    <a:pt x="31" y="44"/>
                  </a:cubicBezTo>
                  <a:cubicBezTo>
                    <a:pt x="32" y="44"/>
                    <a:pt x="32" y="44"/>
                    <a:pt x="33" y="43"/>
                  </a:cubicBezTo>
                  <a:cubicBezTo>
                    <a:pt x="33" y="43"/>
                    <a:pt x="34" y="43"/>
                    <a:pt x="34" y="43"/>
                  </a:cubicBezTo>
                  <a:cubicBezTo>
                    <a:pt x="36" y="42"/>
                    <a:pt x="37" y="41"/>
                    <a:pt x="38" y="40"/>
                  </a:cubicBezTo>
                  <a:cubicBezTo>
                    <a:pt x="38" y="40"/>
                    <a:pt x="39" y="39"/>
                    <a:pt x="39" y="39"/>
                  </a:cubicBezTo>
                  <a:cubicBezTo>
                    <a:pt x="39" y="39"/>
                    <a:pt x="39" y="39"/>
                    <a:pt x="40" y="38"/>
                  </a:cubicBezTo>
                  <a:cubicBezTo>
                    <a:pt x="40" y="38"/>
                    <a:pt x="40" y="37"/>
                    <a:pt x="41" y="37"/>
                  </a:cubicBezTo>
                  <a:cubicBezTo>
                    <a:pt x="41" y="36"/>
                    <a:pt x="42" y="36"/>
                    <a:pt x="42" y="35"/>
                  </a:cubicBezTo>
                  <a:cubicBezTo>
                    <a:pt x="42" y="35"/>
                    <a:pt x="43" y="34"/>
                    <a:pt x="43" y="34"/>
                  </a:cubicBezTo>
                  <a:cubicBezTo>
                    <a:pt x="43" y="34"/>
                    <a:pt x="43" y="34"/>
                    <a:pt x="43" y="33"/>
                  </a:cubicBezTo>
                  <a:cubicBezTo>
                    <a:pt x="43" y="33"/>
                    <a:pt x="43" y="33"/>
                    <a:pt x="43" y="33"/>
                  </a:cubicBezTo>
                  <a:cubicBezTo>
                    <a:pt x="44" y="32"/>
                    <a:pt x="44" y="32"/>
                    <a:pt x="44" y="32"/>
                  </a:cubicBezTo>
                  <a:cubicBezTo>
                    <a:pt x="44" y="31"/>
                    <a:pt x="44" y="31"/>
                    <a:pt x="44" y="31"/>
                  </a:cubicBezTo>
                  <a:cubicBezTo>
                    <a:pt x="45" y="30"/>
                    <a:pt x="45" y="29"/>
                    <a:pt x="45" y="28"/>
                  </a:cubicBezTo>
                  <a:cubicBezTo>
                    <a:pt x="45" y="28"/>
                    <a:pt x="45" y="28"/>
                    <a:pt x="45" y="27"/>
                  </a:cubicBezTo>
                  <a:cubicBezTo>
                    <a:pt x="45" y="27"/>
                    <a:pt x="45" y="27"/>
                    <a:pt x="45" y="26"/>
                  </a:cubicBezTo>
                  <a:cubicBezTo>
                    <a:pt x="45" y="26"/>
                    <a:pt x="46" y="25"/>
                    <a:pt x="46" y="25"/>
                  </a:cubicBezTo>
                  <a:cubicBezTo>
                    <a:pt x="46" y="24"/>
                    <a:pt x="46" y="23"/>
                    <a:pt x="46" y="23"/>
                  </a:cubicBezTo>
                  <a:cubicBezTo>
                    <a:pt x="46" y="22"/>
                    <a:pt x="46" y="21"/>
                    <a:pt x="46" y="20"/>
                  </a:cubicBezTo>
                  <a:cubicBezTo>
                    <a:pt x="46" y="20"/>
                    <a:pt x="46" y="20"/>
                    <a:pt x="45" y="19"/>
                  </a:cubicBezTo>
                  <a:cubicBezTo>
                    <a:pt x="45" y="19"/>
                    <a:pt x="45" y="18"/>
                    <a:pt x="45" y="18"/>
                  </a:cubicBezTo>
                  <a:cubicBezTo>
                    <a:pt x="45" y="18"/>
                    <a:pt x="45" y="17"/>
                    <a:pt x="45" y="17"/>
                  </a:cubicBezTo>
                  <a:cubicBezTo>
                    <a:pt x="45" y="16"/>
                    <a:pt x="45" y="15"/>
                    <a:pt x="44" y="15"/>
                  </a:cubicBezTo>
                  <a:cubicBezTo>
                    <a:pt x="44" y="15"/>
                    <a:pt x="44" y="14"/>
                    <a:pt x="44" y="14"/>
                  </a:cubicBezTo>
                  <a:cubicBezTo>
                    <a:pt x="44" y="14"/>
                    <a:pt x="44" y="13"/>
                    <a:pt x="43" y="13"/>
                  </a:cubicBezTo>
                  <a:cubicBezTo>
                    <a:pt x="43" y="13"/>
                    <a:pt x="43" y="12"/>
                    <a:pt x="43" y="12"/>
                  </a:cubicBezTo>
                  <a:cubicBezTo>
                    <a:pt x="43" y="12"/>
                    <a:pt x="43" y="12"/>
                    <a:pt x="43" y="11"/>
                  </a:cubicBezTo>
                  <a:cubicBezTo>
                    <a:pt x="42" y="10"/>
                    <a:pt x="41" y="9"/>
                    <a:pt x="41" y="8"/>
                  </a:cubicBezTo>
                  <a:cubicBezTo>
                    <a:pt x="40" y="8"/>
                    <a:pt x="40" y="8"/>
                    <a:pt x="40" y="7"/>
                  </a:cubicBezTo>
                  <a:cubicBezTo>
                    <a:pt x="39" y="7"/>
                    <a:pt x="39" y="7"/>
                    <a:pt x="39" y="6"/>
                  </a:cubicBezTo>
                  <a:cubicBezTo>
                    <a:pt x="39" y="6"/>
                    <a:pt x="38" y="6"/>
                    <a:pt x="38" y="6"/>
                  </a:cubicBezTo>
                  <a:cubicBezTo>
                    <a:pt x="38" y="5"/>
                    <a:pt x="37" y="5"/>
                    <a:pt x="36" y="4"/>
                  </a:cubicBezTo>
                  <a:cubicBezTo>
                    <a:pt x="36" y="4"/>
                    <a:pt x="35" y="3"/>
                    <a:pt x="34" y="3"/>
                  </a:cubicBezTo>
                  <a:cubicBezTo>
                    <a:pt x="34" y="2"/>
                    <a:pt x="33" y="2"/>
                    <a:pt x="33" y="2"/>
                  </a:cubicBezTo>
                  <a:cubicBezTo>
                    <a:pt x="33" y="2"/>
                    <a:pt x="33" y="2"/>
                    <a:pt x="33" y="2"/>
                  </a:cubicBezTo>
                  <a:cubicBezTo>
                    <a:pt x="32" y="2"/>
                    <a:pt x="32" y="2"/>
                    <a:pt x="32" y="2"/>
                  </a:cubicBezTo>
                  <a:cubicBezTo>
                    <a:pt x="32" y="2"/>
                    <a:pt x="32" y="2"/>
                    <a:pt x="32" y="2"/>
                  </a:cubicBezTo>
                  <a:cubicBezTo>
                    <a:pt x="32" y="1"/>
                    <a:pt x="31" y="1"/>
                    <a:pt x="31" y="1"/>
                  </a:cubicBezTo>
                  <a:cubicBezTo>
                    <a:pt x="31" y="1"/>
                    <a:pt x="31" y="1"/>
                    <a:pt x="31" y="1"/>
                  </a:cubicBezTo>
                  <a:cubicBezTo>
                    <a:pt x="31" y="1"/>
                    <a:pt x="30" y="1"/>
                    <a:pt x="30" y="1"/>
                  </a:cubicBezTo>
                  <a:cubicBezTo>
                    <a:pt x="30" y="1"/>
                    <a:pt x="30" y="1"/>
                    <a:pt x="30" y="1"/>
                  </a:cubicBezTo>
                  <a:cubicBezTo>
                    <a:pt x="29" y="1"/>
                    <a:pt x="29" y="0"/>
                    <a:pt x="28" y="0"/>
                  </a:cubicBezTo>
                  <a:cubicBezTo>
                    <a:pt x="28" y="0"/>
                    <a:pt x="27" y="0"/>
                    <a:pt x="27" y="0"/>
                  </a:cubicBezTo>
                  <a:cubicBezTo>
                    <a:pt x="27" y="0"/>
                    <a:pt x="27" y="0"/>
                    <a:pt x="27" y="0"/>
                  </a:cubicBezTo>
                  <a:cubicBezTo>
                    <a:pt x="26" y="0"/>
                    <a:pt x="25" y="0"/>
                    <a:pt x="24" y="0"/>
                  </a:cubicBezTo>
                  <a:cubicBezTo>
                    <a:pt x="24" y="1"/>
                    <a:pt x="24" y="1"/>
                    <a:pt x="24" y="1"/>
                  </a:cubicBezTo>
                  <a:cubicBezTo>
                    <a:pt x="25" y="1"/>
                    <a:pt x="26" y="1"/>
                    <a:pt x="27" y="1"/>
                  </a:cubicBezTo>
                  <a:cubicBezTo>
                    <a:pt x="27" y="1"/>
                    <a:pt x="27" y="1"/>
                    <a:pt x="27" y="1"/>
                  </a:cubicBezTo>
                  <a:cubicBezTo>
                    <a:pt x="26" y="2"/>
                    <a:pt x="26" y="2"/>
                    <a:pt x="26" y="2"/>
                  </a:cubicBezTo>
                  <a:cubicBezTo>
                    <a:pt x="26" y="2"/>
                    <a:pt x="25" y="2"/>
                    <a:pt x="25" y="2"/>
                  </a:cubicBezTo>
                  <a:cubicBezTo>
                    <a:pt x="25" y="2"/>
                    <a:pt x="25" y="2"/>
                    <a:pt x="25" y="2"/>
                  </a:cubicBezTo>
                  <a:cubicBezTo>
                    <a:pt x="26" y="2"/>
                    <a:pt x="26" y="2"/>
                    <a:pt x="26" y="2"/>
                  </a:cubicBezTo>
                  <a:cubicBezTo>
                    <a:pt x="27" y="2"/>
                    <a:pt x="27" y="2"/>
                    <a:pt x="27" y="2"/>
                  </a:cubicBezTo>
                  <a:cubicBezTo>
                    <a:pt x="27" y="2"/>
                    <a:pt x="27" y="2"/>
                    <a:pt x="27" y="2"/>
                  </a:cubicBezTo>
                  <a:cubicBezTo>
                    <a:pt x="27" y="2"/>
                    <a:pt x="28" y="1"/>
                    <a:pt x="28" y="1"/>
                  </a:cubicBezTo>
                  <a:cubicBezTo>
                    <a:pt x="28" y="1"/>
                    <a:pt x="28" y="2"/>
                    <a:pt x="28" y="2"/>
                  </a:cubicBezTo>
                  <a:cubicBezTo>
                    <a:pt x="28" y="2"/>
                    <a:pt x="28" y="2"/>
                    <a:pt x="28" y="2"/>
                  </a:cubicBezTo>
                  <a:cubicBezTo>
                    <a:pt x="28" y="2"/>
                    <a:pt x="29" y="2"/>
                    <a:pt x="29" y="2"/>
                  </a:cubicBezTo>
                  <a:cubicBezTo>
                    <a:pt x="29" y="2"/>
                    <a:pt x="29" y="2"/>
                    <a:pt x="29" y="2"/>
                  </a:cubicBezTo>
                  <a:cubicBezTo>
                    <a:pt x="29" y="2"/>
                    <a:pt x="30" y="2"/>
                    <a:pt x="30" y="2"/>
                  </a:cubicBezTo>
                  <a:cubicBezTo>
                    <a:pt x="30" y="2"/>
                    <a:pt x="31" y="2"/>
                    <a:pt x="31" y="3"/>
                  </a:cubicBezTo>
                  <a:cubicBezTo>
                    <a:pt x="31" y="3"/>
                    <a:pt x="31" y="3"/>
                    <a:pt x="31" y="3"/>
                  </a:cubicBezTo>
                  <a:cubicBezTo>
                    <a:pt x="31" y="3"/>
                    <a:pt x="31" y="3"/>
                    <a:pt x="31" y="3"/>
                  </a:cubicBezTo>
                  <a:cubicBezTo>
                    <a:pt x="31" y="3"/>
                    <a:pt x="31" y="3"/>
                    <a:pt x="31" y="3"/>
                  </a:cubicBezTo>
                  <a:cubicBezTo>
                    <a:pt x="31" y="3"/>
                    <a:pt x="32" y="3"/>
                    <a:pt x="32" y="4"/>
                  </a:cubicBezTo>
                  <a:cubicBezTo>
                    <a:pt x="31" y="4"/>
                    <a:pt x="31" y="4"/>
                    <a:pt x="31" y="4"/>
                  </a:cubicBezTo>
                  <a:cubicBezTo>
                    <a:pt x="30" y="4"/>
                    <a:pt x="30" y="4"/>
                    <a:pt x="30" y="4"/>
                  </a:cubicBezTo>
                  <a:cubicBezTo>
                    <a:pt x="30" y="3"/>
                    <a:pt x="30" y="3"/>
                    <a:pt x="30" y="3"/>
                  </a:cubicBezTo>
                  <a:cubicBezTo>
                    <a:pt x="30" y="3"/>
                    <a:pt x="30" y="3"/>
                    <a:pt x="30" y="3"/>
                  </a:cubicBezTo>
                  <a:cubicBezTo>
                    <a:pt x="30" y="3"/>
                    <a:pt x="30" y="3"/>
                    <a:pt x="30" y="3"/>
                  </a:cubicBezTo>
                  <a:cubicBezTo>
                    <a:pt x="29" y="3"/>
                    <a:pt x="29" y="4"/>
                    <a:pt x="29" y="4"/>
                  </a:cubicBezTo>
                  <a:cubicBezTo>
                    <a:pt x="29" y="4"/>
                    <a:pt x="29" y="4"/>
                    <a:pt x="29" y="4"/>
                  </a:cubicBezTo>
                  <a:cubicBezTo>
                    <a:pt x="28" y="4"/>
                    <a:pt x="28" y="4"/>
                    <a:pt x="28" y="4"/>
                  </a:cubicBezTo>
                  <a:cubicBezTo>
                    <a:pt x="28" y="4"/>
                    <a:pt x="27" y="4"/>
                    <a:pt x="27" y="4"/>
                  </a:cubicBezTo>
                  <a:cubicBezTo>
                    <a:pt x="27" y="4"/>
                    <a:pt x="27" y="4"/>
                    <a:pt x="26" y="5"/>
                  </a:cubicBezTo>
                  <a:cubicBezTo>
                    <a:pt x="26" y="5"/>
                    <a:pt x="26" y="5"/>
                    <a:pt x="25" y="5"/>
                  </a:cubicBezTo>
                  <a:cubicBezTo>
                    <a:pt x="25" y="5"/>
                    <a:pt x="25" y="6"/>
                    <a:pt x="25" y="6"/>
                  </a:cubicBezTo>
                  <a:cubicBezTo>
                    <a:pt x="25" y="6"/>
                    <a:pt x="25" y="6"/>
                    <a:pt x="25" y="6"/>
                  </a:cubicBezTo>
                  <a:cubicBezTo>
                    <a:pt x="25" y="6"/>
                    <a:pt x="25" y="6"/>
                    <a:pt x="25" y="6"/>
                  </a:cubicBezTo>
                  <a:cubicBezTo>
                    <a:pt x="25" y="7"/>
                    <a:pt x="26" y="6"/>
                    <a:pt x="26" y="6"/>
                  </a:cubicBezTo>
                  <a:cubicBezTo>
                    <a:pt x="26" y="6"/>
                    <a:pt x="26" y="7"/>
                    <a:pt x="27" y="7"/>
                  </a:cubicBezTo>
                  <a:cubicBezTo>
                    <a:pt x="27" y="7"/>
                    <a:pt x="27" y="7"/>
                    <a:pt x="28" y="7"/>
                  </a:cubicBezTo>
                  <a:cubicBezTo>
                    <a:pt x="28" y="7"/>
                    <a:pt x="28" y="7"/>
                    <a:pt x="28" y="7"/>
                  </a:cubicBezTo>
                  <a:cubicBezTo>
                    <a:pt x="28" y="8"/>
                    <a:pt x="28" y="8"/>
                    <a:pt x="28" y="8"/>
                  </a:cubicBezTo>
                  <a:cubicBezTo>
                    <a:pt x="28" y="8"/>
                    <a:pt x="28" y="8"/>
                    <a:pt x="28" y="9"/>
                  </a:cubicBezTo>
                  <a:cubicBezTo>
                    <a:pt x="28" y="9"/>
                    <a:pt x="28" y="9"/>
                    <a:pt x="28" y="9"/>
                  </a:cubicBezTo>
                  <a:cubicBezTo>
                    <a:pt x="29" y="9"/>
                    <a:pt x="29" y="9"/>
                    <a:pt x="29" y="8"/>
                  </a:cubicBezTo>
                  <a:cubicBezTo>
                    <a:pt x="29" y="8"/>
                    <a:pt x="29" y="8"/>
                    <a:pt x="29" y="8"/>
                  </a:cubicBezTo>
                  <a:cubicBezTo>
                    <a:pt x="30" y="8"/>
                    <a:pt x="31" y="7"/>
                    <a:pt x="31" y="6"/>
                  </a:cubicBezTo>
                  <a:cubicBezTo>
                    <a:pt x="31" y="6"/>
                    <a:pt x="31" y="6"/>
                    <a:pt x="31" y="5"/>
                  </a:cubicBezTo>
                  <a:cubicBezTo>
                    <a:pt x="31" y="5"/>
                    <a:pt x="32" y="5"/>
                    <a:pt x="32" y="5"/>
                  </a:cubicBezTo>
                  <a:cubicBezTo>
                    <a:pt x="32" y="5"/>
                    <a:pt x="32" y="5"/>
                    <a:pt x="32" y="5"/>
                  </a:cubicBezTo>
                  <a:cubicBezTo>
                    <a:pt x="32" y="4"/>
                    <a:pt x="32" y="4"/>
                    <a:pt x="32" y="4"/>
                  </a:cubicBezTo>
                  <a:cubicBezTo>
                    <a:pt x="32" y="4"/>
                    <a:pt x="32" y="4"/>
                    <a:pt x="32" y="4"/>
                  </a:cubicBezTo>
                  <a:cubicBezTo>
                    <a:pt x="32" y="4"/>
                    <a:pt x="32" y="4"/>
                    <a:pt x="33" y="4"/>
                  </a:cubicBezTo>
                  <a:cubicBezTo>
                    <a:pt x="33" y="4"/>
                    <a:pt x="33" y="4"/>
                    <a:pt x="33" y="4"/>
                  </a:cubicBezTo>
                  <a:cubicBezTo>
                    <a:pt x="33" y="4"/>
                    <a:pt x="34" y="4"/>
                    <a:pt x="34" y="4"/>
                  </a:cubicBezTo>
                  <a:cubicBezTo>
                    <a:pt x="34" y="4"/>
                    <a:pt x="34" y="5"/>
                    <a:pt x="34" y="5"/>
                  </a:cubicBezTo>
                  <a:cubicBezTo>
                    <a:pt x="34" y="5"/>
                    <a:pt x="35" y="5"/>
                    <a:pt x="35" y="5"/>
                  </a:cubicBezTo>
                  <a:cubicBezTo>
                    <a:pt x="35" y="5"/>
                    <a:pt x="34" y="5"/>
                    <a:pt x="34" y="5"/>
                  </a:cubicBezTo>
                  <a:cubicBezTo>
                    <a:pt x="34" y="5"/>
                    <a:pt x="34" y="5"/>
                    <a:pt x="34" y="5"/>
                  </a:cubicBezTo>
                  <a:cubicBezTo>
                    <a:pt x="34" y="6"/>
                    <a:pt x="35" y="6"/>
                    <a:pt x="35" y="6"/>
                  </a:cubicBezTo>
                  <a:cubicBezTo>
                    <a:pt x="35" y="6"/>
                    <a:pt x="35" y="6"/>
                    <a:pt x="35" y="6"/>
                  </a:cubicBezTo>
                  <a:cubicBezTo>
                    <a:pt x="36" y="6"/>
                    <a:pt x="36" y="5"/>
                    <a:pt x="36" y="5"/>
                  </a:cubicBezTo>
                  <a:cubicBezTo>
                    <a:pt x="36" y="6"/>
                    <a:pt x="36" y="6"/>
                    <a:pt x="37" y="6"/>
                  </a:cubicBezTo>
                  <a:cubicBezTo>
                    <a:pt x="37" y="6"/>
                    <a:pt x="37" y="6"/>
                    <a:pt x="37" y="6"/>
                  </a:cubicBezTo>
                  <a:cubicBezTo>
                    <a:pt x="37" y="6"/>
                    <a:pt x="37" y="7"/>
                    <a:pt x="37" y="7"/>
                  </a:cubicBezTo>
                  <a:cubicBezTo>
                    <a:pt x="37" y="7"/>
                    <a:pt x="37" y="7"/>
                    <a:pt x="37" y="8"/>
                  </a:cubicBezTo>
                  <a:cubicBezTo>
                    <a:pt x="38" y="8"/>
                    <a:pt x="38" y="8"/>
                    <a:pt x="38" y="8"/>
                  </a:cubicBezTo>
                  <a:cubicBezTo>
                    <a:pt x="38" y="8"/>
                    <a:pt x="38" y="8"/>
                    <a:pt x="38" y="8"/>
                  </a:cubicBezTo>
                  <a:cubicBezTo>
                    <a:pt x="38" y="9"/>
                    <a:pt x="38" y="9"/>
                    <a:pt x="38" y="9"/>
                  </a:cubicBezTo>
                  <a:cubicBezTo>
                    <a:pt x="37" y="9"/>
                    <a:pt x="37" y="9"/>
                    <a:pt x="37" y="10"/>
                  </a:cubicBezTo>
                  <a:cubicBezTo>
                    <a:pt x="37" y="10"/>
                    <a:pt x="38" y="10"/>
                    <a:pt x="38" y="10"/>
                  </a:cubicBezTo>
                  <a:cubicBezTo>
                    <a:pt x="38" y="10"/>
                    <a:pt x="38" y="10"/>
                    <a:pt x="38" y="10"/>
                  </a:cubicBezTo>
                  <a:cubicBezTo>
                    <a:pt x="38" y="11"/>
                    <a:pt x="38" y="11"/>
                    <a:pt x="38" y="11"/>
                  </a:cubicBezTo>
                  <a:cubicBezTo>
                    <a:pt x="38" y="11"/>
                    <a:pt x="38" y="11"/>
                    <a:pt x="37" y="11"/>
                  </a:cubicBezTo>
                  <a:cubicBezTo>
                    <a:pt x="37" y="11"/>
                    <a:pt x="37" y="11"/>
                    <a:pt x="37" y="11"/>
                  </a:cubicBezTo>
                  <a:cubicBezTo>
                    <a:pt x="37" y="11"/>
                    <a:pt x="37" y="11"/>
                    <a:pt x="37" y="11"/>
                  </a:cubicBezTo>
                  <a:cubicBezTo>
                    <a:pt x="36" y="11"/>
                    <a:pt x="36" y="11"/>
                    <a:pt x="36" y="11"/>
                  </a:cubicBezTo>
                  <a:cubicBezTo>
                    <a:pt x="36" y="10"/>
                    <a:pt x="36" y="10"/>
                    <a:pt x="37" y="9"/>
                  </a:cubicBezTo>
                  <a:cubicBezTo>
                    <a:pt x="37" y="9"/>
                    <a:pt x="37" y="9"/>
                    <a:pt x="37" y="9"/>
                  </a:cubicBezTo>
                  <a:cubicBezTo>
                    <a:pt x="37" y="9"/>
                    <a:pt x="37" y="9"/>
                    <a:pt x="36" y="9"/>
                  </a:cubicBezTo>
                  <a:cubicBezTo>
                    <a:pt x="36" y="9"/>
                    <a:pt x="36" y="9"/>
                    <a:pt x="36" y="9"/>
                  </a:cubicBezTo>
                  <a:cubicBezTo>
                    <a:pt x="35" y="10"/>
                    <a:pt x="35" y="9"/>
                    <a:pt x="34" y="10"/>
                  </a:cubicBezTo>
                  <a:cubicBezTo>
                    <a:pt x="34" y="10"/>
                    <a:pt x="35" y="10"/>
                    <a:pt x="35" y="10"/>
                  </a:cubicBezTo>
                  <a:cubicBezTo>
                    <a:pt x="35" y="10"/>
                    <a:pt x="34" y="10"/>
                    <a:pt x="34" y="10"/>
                  </a:cubicBezTo>
                  <a:cubicBezTo>
                    <a:pt x="34" y="10"/>
                    <a:pt x="34" y="10"/>
                    <a:pt x="34" y="10"/>
                  </a:cubicBezTo>
                  <a:cubicBezTo>
                    <a:pt x="34" y="9"/>
                    <a:pt x="34" y="9"/>
                    <a:pt x="33" y="9"/>
                  </a:cubicBezTo>
                  <a:cubicBezTo>
                    <a:pt x="33" y="10"/>
                    <a:pt x="33" y="10"/>
                    <a:pt x="33" y="10"/>
                  </a:cubicBezTo>
                  <a:cubicBezTo>
                    <a:pt x="33" y="10"/>
                    <a:pt x="34" y="10"/>
                    <a:pt x="34" y="10"/>
                  </a:cubicBezTo>
                  <a:cubicBezTo>
                    <a:pt x="34" y="10"/>
                    <a:pt x="33" y="11"/>
                    <a:pt x="33" y="11"/>
                  </a:cubicBezTo>
                  <a:cubicBezTo>
                    <a:pt x="33" y="11"/>
                    <a:pt x="33" y="11"/>
                    <a:pt x="34" y="11"/>
                  </a:cubicBezTo>
                  <a:cubicBezTo>
                    <a:pt x="34" y="11"/>
                    <a:pt x="34" y="11"/>
                    <a:pt x="34" y="11"/>
                  </a:cubicBezTo>
                  <a:cubicBezTo>
                    <a:pt x="34" y="11"/>
                    <a:pt x="34" y="11"/>
                    <a:pt x="34" y="11"/>
                  </a:cubicBezTo>
                  <a:cubicBezTo>
                    <a:pt x="34" y="11"/>
                    <a:pt x="35" y="11"/>
                    <a:pt x="35" y="11"/>
                  </a:cubicBezTo>
                  <a:cubicBezTo>
                    <a:pt x="35" y="11"/>
                    <a:pt x="35" y="12"/>
                    <a:pt x="34" y="12"/>
                  </a:cubicBezTo>
                  <a:cubicBezTo>
                    <a:pt x="34" y="12"/>
                    <a:pt x="33" y="12"/>
                    <a:pt x="33" y="12"/>
                  </a:cubicBezTo>
                  <a:cubicBezTo>
                    <a:pt x="33" y="12"/>
                    <a:pt x="32" y="13"/>
                    <a:pt x="32" y="12"/>
                  </a:cubicBezTo>
                  <a:cubicBezTo>
                    <a:pt x="32" y="12"/>
                    <a:pt x="32" y="12"/>
                    <a:pt x="33" y="12"/>
                  </a:cubicBezTo>
                  <a:cubicBezTo>
                    <a:pt x="32" y="12"/>
                    <a:pt x="32" y="12"/>
                    <a:pt x="31" y="12"/>
                  </a:cubicBezTo>
                  <a:cubicBezTo>
                    <a:pt x="31" y="12"/>
                    <a:pt x="30" y="12"/>
                    <a:pt x="30" y="13"/>
                  </a:cubicBezTo>
                  <a:cubicBezTo>
                    <a:pt x="30" y="13"/>
                    <a:pt x="30" y="13"/>
                    <a:pt x="30" y="13"/>
                  </a:cubicBezTo>
                  <a:cubicBezTo>
                    <a:pt x="30" y="13"/>
                    <a:pt x="30" y="13"/>
                    <a:pt x="29" y="14"/>
                  </a:cubicBezTo>
                  <a:cubicBezTo>
                    <a:pt x="29" y="14"/>
                    <a:pt x="29" y="14"/>
                    <a:pt x="29" y="14"/>
                  </a:cubicBezTo>
                  <a:cubicBezTo>
                    <a:pt x="29" y="14"/>
                    <a:pt x="28" y="14"/>
                    <a:pt x="28" y="14"/>
                  </a:cubicBezTo>
                  <a:cubicBezTo>
                    <a:pt x="28" y="14"/>
                    <a:pt x="28" y="14"/>
                    <a:pt x="28" y="14"/>
                  </a:cubicBezTo>
                  <a:cubicBezTo>
                    <a:pt x="28" y="14"/>
                    <a:pt x="28" y="14"/>
                    <a:pt x="28" y="15"/>
                  </a:cubicBezTo>
                  <a:cubicBezTo>
                    <a:pt x="27" y="15"/>
                    <a:pt x="27" y="15"/>
                    <a:pt x="27" y="15"/>
                  </a:cubicBezTo>
                  <a:cubicBezTo>
                    <a:pt x="27" y="15"/>
                    <a:pt x="27" y="15"/>
                    <a:pt x="27" y="15"/>
                  </a:cubicBezTo>
                  <a:cubicBezTo>
                    <a:pt x="27" y="15"/>
                    <a:pt x="27" y="16"/>
                    <a:pt x="27" y="16"/>
                  </a:cubicBezTo>
                  <a:cubicBezTo>
                    <a:pt x="26" y="16"/>
                    <a:pt x="26" y="17"/>
                    <a:pt x="26" y="17"/>
                  </a:cubicBezTo>
                  <a:cubicBezTo>
                    <a:pt x="26" y="17"/>
                    <a:pt x="25" y="17"/>
                    <a:pt x="25" y="17"/>
                  </a:cubicBezTo>
                  <a:cubicBezTo>
                    <a:pt x="25" y="17"/>
                    <a:pt x="25" y="17"/>
                    <a:pt x="25" y="17"/>
                  </a:cubicBezTo>
                  <a:cubicBezTo>
                    <a:pt x="24" y="17"/>
                    <a:pt x="24" y="18"/>
                    <a:pt x="24" y="18"/>
                  </a:cubicBezTo>
                  <a:cubicBezTo>
                    <a:pt x="24" y="28"/>
                    <a:pt x="24" y="28"/>
                    <a:pt x="24" y="28"/>
                  </a:cubicBezTo>
                  <a:cubicBezTo>
                    <a:pt x="24" y="28"/>
                    <a:pt x="24" y="28"/>
                    <a:pt x="25" y="28"/>
                  </a:cubicBezTo>
                  <a:cubicBezTo>
                    <a:pt x="25" y="28"/>
                    <a:pt x="25" y="28"/>
                    <a:pt x="25" y="27"/>
                  </a:cubicBezTo>
                  <a:cubicBezTo>
                    <a:pt x="25" y="27"/>
                    <a:pt x="25" y="27"/>
                    <a:pt x="26" y="27"/>
                  </a:cubicBezTo>
                  <a:cubicBezTo>
                    <a:pt x="26" y="27"/>
                    <a:pt x="26" y="27"/>
                    <a:pt x="26" y="27"/>
                  </a:cubicBezTo>
                  <a:cubicBezTo>
                    <a:pt x="26" y="27"/>
                    <a:pt x="26" y="27"/>
                    <a:pt x="27" y="27"/>
                  </a:cubicBezTo>
                  <a:cubicBezTo>
                    <a:pt x="27" y="27"/>
                    <a:pt x="26" y="27"/>
                    <a:pt x="26" y="27"/>
                  </a:cubicBezTo>
                  <a:cubicBezTo>
                    <a:pt x="27" y="28"/>
                    <a:pt x="27" y="27"/>
                    <a:pt x="27" y="27"/>
                  </a:cubicBezTo>
                  <a:cubicBezTo>
                    <a:pt x="27" y="27"/>
                    <a:pt x="28" y="27"/>
                    <a:pt x="28" y="27"/>
                  </a:cubicBezTo>
                  <a:cubicBezTo>
                    <a:pt x="28" y="27"/>
                    <a:pt x="28" y="28"/>
                    <a:pt x="28" y="28"/>
                  </a:cubicBezTo>
                  <a:cubicBezTo>
                    <a:pt x="28" y="28"/>
                    <a:pt x="29" y="28"/>
                    <a:pt x="29" y="28"/>
                  </a:cubicBezTo>
                  <a:cubicBezTo>
                    <a:pt x="29" y="28"/>
                    <a:pt x="29" y="28"/>
                    <a:pt x="29" y="28"/>
                  </a:cubicBezTo>
                  <a:cubicBezTo>
                    <a:pt x="30" y="28"/>
                    <a:pt x="30" y="28"/>
                    <a:pt x="30" y="28"/>
                  </a:cubicBezTo>
                  <a:cubicBezTo>
                    <a:pt x="30" y="27"/>
                    <a:pt x="31" y="28"/>
                    <a:pt x="31" y="28"/>
                  </a:cubicBezTo>
                  <a:cubicBezTo>
                    <a:pt x="31" y="28"/>
                    <a:pt x="31" y="28"/>
                    <a:pt x="31" y="28"/>
                  </a:cubicBezTo>
                  <a:cubicBezTo>
                    <a:pt x="31" y="28"/>
                    <a:pt x="31" y="28"/>
                    <a:pt x="31" y="28"/>
                  </a:cubicBezTo>
                  <a:cubicBezTo>
                    <a:pt x="31" y="28"/>
                    <a:pt x="31" y="28"/>
                    <a:pt x="31" y="28"/>
                  </a:cubicBezTo>
                  <a:cubicBezTo>
                    <a:pt x="31" y="29"/>
                    <a:pt x="32" y="29"/>
                    <a:pt x="32" y="29"/>
                  </a:cubicBezTo>
                  <a:cubicBezTo>
                    <a:pt x="32" y="29"/>
                    <a:pt x="32" y="29"/>
                    <a:pt x="32" y="29"/>
                  </a:cubicBezTo>
                  <a:cubicBezTo>
                    <a:pt x="33" y="30"/>
                    <a:pt x="33" y="30"/>
                    <a:pt x="33" y="30"/>
                  </a:cubicBezTo>
                  <a:cubicBezTo>
                    <a:pt x="34" y="30"/>
                    <a:pt x="34" y="30"/>
                    <a:pt x="34" y="30"/>
                  </a:cubicBezTo>
                  <a:cubicBezTo>
                    <a:pt x="34" y="30"/>
                    <a:pt x="35" y="30"/>
                    <a:pt x="35" y="30"/>
                  </a:cubicBezTo>
                  <a:cubicBezTo>
                    <a:pt x="35" y="30"/>
                    <a:pt x="36" y="31"/>
                    <a:pt x="36" y="31"/>
                  </a:cubicBezTo>
                  <a:cubicBezTo>
                    <a:pt x="36" y="31"/>
                    <a:pt x="36" y="31"/>
                    <a:pt x="36" y="31"/>
                  </a:cubicBezTo>
                  <a:cubicBezTo>
                    <a:pt x="36" y="32"/>
                    <a:pt x="36" y="32"/>
                    <a:pt x="36" y="32"/>
                  </a:cubicBezTo>
                  <a:cubicBezTo>
                    <a:pt x="36" y="32"/>
                    <a:pt x="36" y="32"/>
                    <a:pt x="36" y="33"/>
                  </a:cubicBezTo>
                  <a:cubicBezTo>
                    <a:pt x="37" y="33"/>
                    <a:pt x="37" y="33"/>
                    <a:pt x="37" y="33"/>
                  </a:cubicBezTo>
                  <a:cubicBezTo>
                    <a:pt x="37" y="33"/>
                    <a:pt x="37" y="33"/>
                    <a:pt x="37" y="33"/>
                  </a:cubicBezTo>
                  <a:cubicBezTo>
                    <a:pt x="37" y="33"/>
                    <a:pt x="38" y="33"/>
                    <a:pt x="38" y="33"/>
                  </a:cubicBezTo>
                  <a:cubicBezTo>
                    <a:pt x="38" y="33"/>
                    <a:pt x="38" y="33"/>
                    <a:pt x="38" y="33"/>
                  </a:cubicBezTo>
                  <a:cubicBezTo>
                    <a:pt x="38" y="33"/>
                    <a:pt x="39" y="34"/>
                    <a:pt x="39" y="34"/>
                  </a:cubicBezTo>
                  <a:cubicBezTo>
                    <a:pt x="39" y="34"/>
                    <a:pt x="39" y="34"/>
                    <a:pt x="39" y="34"/>
                  </a:cubicBezTo>
                  <a:cubicBezTo>
                    <a:pt x="39" y="34"/>
                    <a:pt x="40" y="34"/>
                    <a:pt x="40" y="34"/>
                  </a:cubicBezTo>
                  <a:cubicBezTo>
                    <a:pt x="40" y="34"/>
                    <a:pt x="40" y="34"/>
                    <a:pt x="40" y="34"/>
                  </a:cubicBezTo>
                  <a:cubicBezTo>
                    <a:pt x="41" y="34"/>
                    <a:pt x="41" y="34"/>
                    <a:pt x="41" y="34"/>
                  </a:cubicBezTo>
                  <a:cubicBezTo>
                    <a:pt x="38" y="39"/>
                    <a:pt x="33" y="43"/>
                    <a:pt x="28" y="44"/>
                  </a:cubicBezTo>
                  <a:cubicBezTo>
                    <a:pt x="28" y="44"/>
                    <a:pt x="28" y="44"/>
                    <a:pt x="28" y="43"/>
                  </a:cubicBezTo>
                  <a:cubicBezTo>
                    <a:pt x="28" y="43"/>
                    <a:pt x="28" y="42"/>
                    <a:pt x="28" y="42"/>
                  </a:cubicBezTo>
                  <a:cubicBezTo>
                    <a:pt x="28" y="42"/>
                    <a:pt x="27" y="41"/>
                    <a:pt x="27" y="41"/>
                  </a:cubicBezTo>
                  <a:cubicBezTo>
                    <a:pt x="27" y="41"/>
                    <a:pt x="27" y="40"/>
                    <a:pt x="26" y="40"/>
                  </a:cubicBezTo>
                  <a:cubicBezTo>
                    <a:pt x="26" y="40"/>
                    <a:pt x="26" y="40"/>
                    <a:pt x="26" y="40"/>
                  </a:cubicBezTo>
                  <a:cubicBezTo>
                    <a:pt x="25" y="40"/>
                    <a:pt x="25" y="39"/>
                    <a:pt x="25" y="39"/>
                  </a:cubicBezTo>
                  <a:cubicBezTo>
                    <a:pt x="24" y="39"/>
                    <a:pt x="24" y="39"/>
                    <a:pt x="24" y="39"/>
                  </a:cubicBezTo>
                  <a:cubicBezTo>
                    <a:pt x="24" y="39"/>
                    <a:pt x="24" y="38"/>
                    <a:pt x="24" y="38"/>
                  </a:cubicBezTo>
                  <a:lnTo>
                    <a:pt x="24" y="46"/>
                  </a:lnTo>
                  <a:close/>
                  <a:moveTo>
                    <a:pt x="0" y="18"/>
                  </a:moveTo>
                  <a:cubicBezTo>
                    <a:pt x="0" y="18"/>
                    <a:pt x="0" y="19"/>
                    <a:pt x="0" y="19"/>
                  </a:cubicBezTo>
                  <a:cubicBezTo>
                    <a:pt x="0" y="20"/>
                    <a:pt x="0" y="20"/>
                    <a:pt x="0" y="20"/>
                  </a:cubicBezTo>
                  <a:cubicBezTo>
                    <a:pt x="0" y="21"/>
                    <a:pt x="0" y="22"/>
                    <a:pt x="0" y="23"/>
                  </a:cubicBezTo>
                  <a:cubicBezTo>
                    <a:pt x="0" y="23"/>
                    <a:pt x="0" y="24"/>
                    <a:pt x="0" y="25"/>
                  </a:cubicBezTo>
                  <a:cubicBezTo>
                    <a:pt x="0" y="25"/>
                    <a:pt x="0" y="26"/>
                    <a:pt x="0" y="26"/>
                  </a:cubicBezTo>
                  <a:cubicBezTo>
                    <a:pt x="0" y="27"/>
                    <a:pt x="0" y="27"/>
                    <a:pt x="0" y="27"/>
                  </a:cubicBezTo>
                  <a:cubicBezTo>
                    <a:pt x="0" y="28"/>
                    <a:pt x="0" y="28"/>
                    <a:pt x="0" y="28"/>
                  </a:cubicBezTo>
                  <a:cubicBezTo>
                    <a:pt x="0" y="29"/>
                    <a:pt x="1" y="30"/>
                    <a:pt x="1" y="31"/>
                  </a:cubicBezTo>
                  <a:cubicBezTo>
                    <a:pt x="1" y="31"/>
                    <a:pt x="1" y="31"/>
                    <a:pt x="1" y="32"/>
                  </a:cubicBezTo>
                  <a:cubicBezTo>
                    <a:pt x="1" y="32"/>
                    <a:pt x="2" y="32"/>
                    <a:pt x="2" y="33"/>
                  </a:cubicBezTo>
                  <a:cubicBezTo>
                    <a:pt x="2" y="33"/>
                    <a:pt x="2" y="33"/>
                    <a:pt x="2" y="33"/>
                  </a:cubicBezTo>
                  <a:cubicBezTo>
                    <a:pt x="2" y="34"/>
                    <a:pt x="2" y="34"/>
                    <a:pt x="3" y="34"/>
                  </a:cubicBezTo>
                  <a:cubicBezTo>
                    <a:pt x="3" y="35"/>
                    <a:pt x="4" y="36"/>
                    <a:pt x="4" y="37"/>
                  </a:cubicBezTo>
                  <a:cubicBezTo>
                    <a:pt x="5" y="37"/>
                    <a:pt x="5" y="38"/>
                    <a:pt x="6" y="38"/>
                  </a:cubicBezTo>
                  <a:cubicBezTo>
                    <a:pt x="6" y="39"/>
                    <a:pt x="6" y="39"/>
                    <a:pt x="6" y="39"/>
                  </a:cubicBezTo>
                  <a:cubicBezTo>
                    <a:pt x="7" y="39"/>
                    <a:pt x="7" y="40"/>
                    <a:pt x="7" y="40"/>
                  </a:cubicBezTo>
                  <a:cubicBezTo>
                    <a:pt x="8" y="41"/>
                    <a:pt x="10" y="42"/>
                    <a:pt x="11" y="43"/>
                  </a:cubicBezTo>
                  <a:cubicBezTo>
                    <a:pt x="11" y="43"/>
                    <a:pt x="12" y="43"/>
                    <a:pt x="12" y="43"/>
                  </a:cubicBezTo>
                  <a:cubicBezTo>
                    <a:pt x="13" y="44"/>
                    <a:pt x="13" y="44"/>
                    <a:pt x="14" y="44"/>
                  </a:cubicBezTo>
                  <a:cubicBezTo>
                    <a:pt x="14" y="44"/>
                    <a:pt x="15" y="44"/>
                    <a:pt x="15" y="45"/>
                  </a:cubicBezTo>
                  <a:cubicBezTo>
                    <a:pt x="18" y="45"/>
                    <a:pt x="20" y="46"/>
                    <a:pt x="23" y="46"/>
                  </a:cubicBezTo>
                  <a:cubicBezTo>
                    <a:pt x="23" y="46"/>
                    <a:pt x="24" y="46"/>
                    <a:pt x="24" y="46"/>
                  </a:cubicBezTo>
                  <a:cubicBezTo>
                    <a:pt x="24" y="38"/>
                    <a:pt x="24" y="38"/>
                    <a:pt x="24" y="38"/>
                  </a:cubicBezTo>
                  <a:cubicBezTo>
                    <a:pt x="24" y="38"/>
                    <a:pt x="24" y="38"/>
                    <a:pt x="24" y="38"/>
                  </a:cubicBezTo>
                  <a:cubicBezTo>
                    <a:pt x="24" y="37"/>
                    <a:pt x="23" y="37"/>
                    <a:pt x="23" y="36"/>
                  </a:cubicBezTo>
                  <a:cubicBezTo>
                    <a:pt x="23" y="36"/>
                    <a:pt x="23" y="36"/>
                    <a:pt x="23" y="36"/>
                  </a:cubicBezTo>
                  <a:cubicBezTo>
                    <a:pt x="22" y="36"/>
                    <a:pt x="22" y="35"/>
                    <a:pt x="22" y="35"/>
                  </a:cubicBezTo>
                  <a:cubicBezTo>
                    <a:pt x="22" y="35"/>
                    <a:pt x="22" y="35"/>
                    <a:pt x="22" y="35"/>
                  </a:cubicBezTo>
                  <a:cubicBezTo>
                    <a:pt x="22" y="34"/>
                    <a:pt x="22" y="34"/>
                    <a:pt x="22" y="34"/>
                  </a:cubicBezTo>
                  <a:cubicBezTo>
                    <a:pt x="22" y="34"/>
                    <a:pt x="22" y="34"/>
                    <a:pt x="22" y="33"/>
                  </a:cubicBezTo>
                  <a:cubicBezTo>
                    <a:pt x="22" y="33"/>
                    <a:pt x="22" y="33"/>
                    <a:pt x="22" y="33"/>
                  </a:cubicBezTo>
                  <a:cubicBezTo>
                    <a:pt x="22" y="32"/>
                    <a:pt x="22" y="32"/>
                    <a:pt x="22" y="32"/>
                  </a:cubicBezTo>
                  <a:cubicBezTo>
                    <a:pt x="23" y="32"/>
                    <a:pt x="23" y="32"/>
                    <a:pt x="23" y="32"/>
                  </a:cubicBezTo>
                  <a:cubicBezTo>
                    <a:pt x="23" y="32"/>
                    <a:pt x="23" y="32"/>
                    <a:pt x="23" y="31"/>
                  </a:cubicBezTo>
                  <a:cubicBezTo>
                    <a:pt x="23" y="31"/>
                    <a:pt x="24" y="31"/>
                    <a:pt x="24" y="31"/>
                  </a:cubicBezTo>
                  <a:cubicBezTo>
                    <a:pt x="24" y="31"/>
                    <a:pt x="24" y="30"/>
                    <a:pt x="24" y="30"/>
                  </a:cubicBezTo>
                  <a:cubicBezTo>
                    <a:pt x="24" y="29"/>
                    <a:pt x="23" y="29"/>
                    <a:pt x="23" y="29"/>
                  </a:cubicBezTo>
                  <a:cubicBezTo>
                    <a:pt x="23" y="29"/>
                    <a:pt x="23" y="28"/>
                    <a:pt x="23" y="28"/>
                  </a:cubicBezTo>
                  <a:cubicBezTo>
                    <a:pt x="23" y="28"/>
                    <a:pt x="23" y="29"/>
                    <a:pt x="23" y="29"/>
                  </a:cubicBezTo>
                  <a:cubicBezTo>
                    <a:pt x="22" y="29"/>
                    <a:pt x="22" y="29"/>
                    <a:pt x="22" y="29"/>
                  </a:cubicBezTo>
                  <a:cubicBezTo>
                    <a:pt x="22" y="29"/>
                    <a:pt x="22" y="29"/>
                    <a:pt x="22" y="29"/>
                  </a:cubicBezTo>
                  <a:cubicBezTo>
                    <a:pt x="21" y="29"/>
                    <a:pt x="21" y="29"/>
                    <a:pt x="21" y="29"/>
                  </a:cubicBezTo>
                  <a:cubicBezTo>
                    <a:pt x="21" y="29"/>
                    <a:pt x="21" y="28"/>
                    <a:pt x="21" y="28"/>
                  </a:cubicBezTo>
                  <a:cubicBezTo>
                    <a:pt x="20" y="28"/>
                    <a:pt x="20" y="28"/>
                    <a:pt x="20" y="28"/>
                  </a:cubicBezTo>
                  <a:cubicBezTo>
                    <a:pt x="20" y="28"/>
                    <a:pt x="20" y="28"/>
                    <a:pt x="20" y="27"/>
                  </a:cubicBezTo>
                  <a:cubicBezTo>
                    <a:pt x="20" y="27"/>
                    <a:pt x="20" y="27"/>
                    <a:pt x="19" y="26"/>
                  </a:cubicBezTo>
                  <a:cubicBezTo>
                    <a:pt x="19" y="26"/>
                    <a:pt x="19" y="26"/>
                    <a:pt x="18" y="26"/>
                  </a:cubicBezTo>
                  <a:cubicBezTo>
                    <a:pt x="18" y="26"/>
                    <a:pt x="18" y="26"/>
                    <a:pt x="18" y="26"/>
                  </a:cubicBezTo>
                  <a:cubicBezTo>
                    <a:pt x="18" y="26"/>
                    <a:pt x="18" y="26"/>
                    <a:pt x="18" y="26"/>
                  </a:cubicBezTo>
                  <a:cubicBezTo>
                    <a:pt x="17" y="26"/>
                    <a:pt x="17" y="25"/>
                    <a:pt x="16" y="25"/>
                  </a:cubicBezTo>
                  <a:cubicBezTo>
                    <a:pt x="16" y="25"/>
                    <a:pt x="16" y="25"/>
                    <a:pt x="16" y="25"/>
                  </a:cubicBezTo>
                  <a:cubicBezTo>
                    <a:pt x="15" y="25"/>
                    <a:pt x="15" y="25"/>
                    <a:pt x="15" y="25"/>
                  </a:cubicBezTo>
                  <a:cubicBezTo>
                    <a:pt x="14" y="25"/>
                    <a:pt x="14" y="25"/>
                    <a:pt x="14" y="25"/>
                  </a:cubicBezTo>
                  <a:cubicBezTo>
                    <a:pt x="14" y="25"/>
                    <a:pt x="13" y="24"/>
                    <a:pt x="13" y="24"/>
                  </a:cubicBezTo>
                  <a:cubicBezTo>
                    <a:pt x="13" y="24"/>
                    <a:pt x="13" y="24"/>
                    <a:pt x="13" y="24"/>
                  </a:cubicBezTo>
                  <a:cubicBezTo>
                    <a:pt x="13" y="24"/>
                    <a:pt x="12" y="24"/>
                    <a:pt x="12" y="24"/>
                  </a:cubicBezTo>
                  <a:cubicBezTo>
                    <a:pt x="12" y="24"/>
                    <a:pt x="12" y="23"/>
                    <a:pt x="12" y="23"/>
                  </a:cubicBezTo>
                  <a:cubicBezTo>
                    <a:pt x="12" y="23"/>
                    <a:pt x="12" y="23"/>
                    <a:pt x="12" y="23"/>
                  </a:cubicBezTo>
                  <a:cubicBezTo>
                    <a:pt x="12" y="22"/>
                    <a:pt x="12" y="22"/>
                    <a:pt x="11" y="21"/>
                  </a:cubicBezTo>
                  <a:cubicBezTo>
                    <a:pt x="11" y="21"/>
                    <a:pt x="11" y="21"/>
                    <a:pt x="11" y="21"/>
                  </a:cubicBezTo>
                  <a:cubicBezTo>
                    <a:pt x="11" y="20"/>
                    <a:pt x="11" y="20"/>
                    <a:pt x="11" y="20"/>
                  </a:cubicBezTo>
                  <a:cubicBezTo>
                    <a:pt x="11" y="20"/>
                    <a:pt x="10" y="20"/>
                    <a:pt x="10" y="20"/>
                  </a:cubicBezTo>
                  <a:cubicBezTo>
                    <a:pt x="10" y="19"/>
                    <a:pt x="10" y="19"/>
                    <a:pt x="10" y="19"/>
                  </a:cubicBezTo>
                  <a:cubicBezTo>
                    <a:pt x="10" y="19"/>
                    <a:pt x="10" y="19"/>
                    <a:pt x="10" y="18"/>
                  </a:cubicBezTo>
                  <a:cubicBezTo>
                    <a:pt x="10" y="18"/>
                    <a:pt x="9" y="18"/>
                    <a:pt x="9" y="19"/>
                  </a:cubicBezTo>
                  <a:cubicBezTo>
                    <a:pt x="9" y="19"/>
                    <a:pt x="9" y="19"/>
                    <a:pt x="9" y="19"/>
                  </a:cubicBezTo>
                  <a:cubicBezTo>
                    <a:pt x="10" y="19"/>
                    <a:pt x="9" y="20"/>
                    <a:pt x="10" y="20"/>
                  </a:cubicBezTo>
                  <a:cubicBezTo>
                    <a:pt x="10" y="20"/>
                    <a:pt x="10" y="20"/>
                    <a:pt x="10" y="20"/>
                  </a:cubicBezTo>
                  <a:cubicBezTo>
                    <a:pt x="10" y="21"/>
                    <a:pt x="10" y="21"/>
                    <a:pt x="10" y="21"/>
                  </a:cubicBezTo>
                  <a:cubicBezTo>
                    <a:pt x="10" y="21"/>
                    <a:pt x="10" y="22"/>
                    <a:pt x="10" y="22"/>
                  </a:cubicBezTo>
                  <a:cubicBezTo>
                    <a:pt x="10" y="22"/>
                    <a:pt x="10" y="22"/>
                    <a:pt x="10" y="21"/>
                  </a:cubicBezTo>
                  <a:cubicBezTo>
                    <a:pt x="10" y="21"/>
                    <a:pt x="9" y="21"/>
                    <a:pt x="9" y="21"/>
                  </a:cubicBezTo>
                  <a:cubicBezTo>
                    <a:pt x="9" y="21"/>
                    <a:pt x="10" y="21"/>
                    <a:pt x="9" y="21"/>
                  </a:cubicBezTo>
                  <a:cubicBezTo>
                    <a:pt x="9" y="20"/>
                    <a:pt x="9" y="20"/>
                    <a:pt x="9" y="20"/>
                  </a:cubicBezTo>
                  <a:cubicBezTo>
                    <a:pt x="9" y="20"/>
                    <a:pt x="9" y="20"/>
                    <a:pt x="9" y="19"/>
                  </a:cubicBezTo>
                  <a:cubicBezTo>
                    <a:pt x="9" y="19"/>
                    <a:pt x="9" y="19"/>
                    <a:pt x="9" y="19"/>
                  </a:cubicBezTo>
                  <a:cubicBezTo>
                    <a:pt x="8" y="19"/>
                    <a:pt x="8" y="18"/>
                    <a:pt x="8" y="18"/>
                  </a:cubicBezTo>
                  <a:cubicBezTo>
                    <a:pt x="8" y="18"/>
                    <a:pt x="8" y="17"/>
                    <a:pt x="8" y="17"/>
                  </a:cubicBezTo>
                  <a:cubicBezTo>
                    <a:pt x="8" y="17"/>
                    <a:pt x="8" y="17"/>
                    <a:pt x="8" y="17"/>
                  </a:cubicBezTo>
                  <a:cubicBezTo>
                    <a:pt x="8" y="17"/>
                    <a:pt x="8" y="17"/>
                    <a:pt x="7" y="17"/>
                  </a:cubicBezTo>
                  <a:cubicBezTo>
                    <a:pt x="7" y="16"/>
                    <a:pt x="7" y="16"/>
                    <a:pt x="7" y="16"/>
                  </a:cubicBezTo>
                  <a:cubicBezTo>
                    <a:pt x="7" y="16"/>
                    <a:pt x="7" y="15"/>
                    <a:pt x="7" y="15"/>
                  </a:cubicBezTo>
                  <a:cubicBezTo>
                    <a:pt x="7" y="15"/>
                    <a:pt x="7" y="14"/>
                    <a:pt x="7" y="14"/>
                  </a:cubicBezTo>
                  <a:cubicBezTo>
                    <a:pt x="7" y="14"/>
                    <a:pt x="8" y="14"/>
                    <a:pt x="8" y="13"/>
                  </a:cubicBezTo>
                  <a:cubicBezTo>
                    <a:pt x="8" y="13"/>
                    <a:pt x="8" y="13"/>
                    <a:pt x="8" y="13"/>
                  </a:cubicBezTo>
                  <a:cubicBezTo>
                    <a:pt x="8" y="13"/>
                    <a:pt x="8" y="12"/>
                    <a:pt x="9" y="12"/>
                  </a:cubicBezTo>
                  <a:cubicBezTo>
                    <a:pt x="9" y="12"/>
                    <a:pt x="9" y="11"/>
                    <a:pt x="9" y="11"/>
                  </a:cubicBezTo>
                  <a:cubicBezTo>
                    <a:pt x="10" y="11"/>
                    <a:pt x="10" y="10"/>
                    <a:pt x="10" y="10"/>
                  </a:cubicBezTo>
                  <a:cubicBezTo>
                    <a:pt x="10" y="10"/>
                    <a:pt x="9" y="10"/>
                    <a:pt x="9" y="9"/>
                  </a:cubicBezTo>
                  <a:cubicBezTo>
                    <a:pt x="9" y="9"/>
                    <a:pt x="10" y="9"/>
                    <a:pt x="10" y="9"/>
                  </a:cubicBezTo>
                  <a:cubicBezTo>
                    <a:pt x="10" y="9"/>
                    <a:pt x="10" y="9"/>
                    <a:pt x="10" y="9"/>
                  </a:cubicBezTo>
                  <a:cubicBezTo>
                    <a:pt x="10" y="8"/>
                    <a:pt x="10" y="8"/>
                    <a:pt x="10" y="8"/>
                  </a:cubicBezTo>
                  <a:cubicBezTo>
                    <a:pt x="10" y="8"/>
                    <a:pt x="10" y="8"/>
                    <a:pt x="10" y="7"/>
                  </a:cubicBezTo>
                  <a:cubicBezTo>
                    <a:pt x="10" y="7"/>
                    <a:pt x="9" y="8"/>
                    <a:pt x="9" y="7"/>
                  </a:cubicBezTo>
                  <a:cubicBezTo>
                    <a:pt x="9" y="7"/>
                    <a:pt x="9" y="7"/>
                    <a:pt x="9" y="7"/>
                  </a:cubicBezTo>
                  <a:cubicBezTo>
                    <a:pt x="9" y="7"/>
                    <a:pt x="9" y="7"/>
                    <a:pt x="9" y="7"/>
                  </a:cubicBezTo>
                  <a:cubicBezTo>
                    <a:pt x="9" y="6"/>
                    <a:pt x="9" y="6"/>
                    <a:pt x="9" y="6"/>
                  </a:cubicBezTo>
                  <a:cubicBezTo>
                    <a:pt x="9" y="6"/>
                    <a:pt x="9" y="6"/>
                    <a:pt x="9" y="6"/>
                  </a:cubicBezTo>
                  <a:cubicBezTo>
                    <a:pt x="12" y="3"/>
                    <a:pt x="15" y="2"/>
                    <a:pt x="19" y="1"/>
                  </a:cubicBezTo>
                  <a:cubicBezTo>
                    <a:pt x="19" y="1"/>
                    <a:pt x="19" y="1"/>
                    <a:pt x="19" y="1"/>
                  </a:cubicBezTo>
                  <a:cubicBezTo>
                    <a:pt x="19" y="1"/>
                    <a:pt x="19" y="1"/>
                    <a:pt x="19" y="1"/>
                  </a:cubicBezTo>
                  <a:cubicBezTo>
                    <a:pt x="19" y="1"/>
                    <a:pt x="19" y="1"/>
                    <a:pt x="20" y="1"/>
                  </a:cubicBezTo>
                  <a:cubicBezTo>
                    <a:pt x="20" y="1"/>
                    <a:pt x="20" y="1"/>
                    <a:pt x="20" y="1"/>
                  </a:cubicBezTo>
                  <a:cubicBezTo>
                    <a:pt x="21" y="1"/>
                    <a:pt x="21" y="2"/>
                    <a:pt x="22" y="2"/>
                  </a:cubicBezTo>
                  <a:cubicBezTo>
                    <a:pt x="22" y="2"/>
                    <a:pt x="22" y="1"/>
                    <a:pt x="22" y="1"/>
                  </a:cubicBezTo>
                  <a:cubicBezTo>
                    <a:pt x="22" y="1"/>
                    <a:pt x="22" y="1"/>
                    <a:pt x="22" y="1"/>
                  </a:cubicBezTo>
                  <a:cubicBezTo>
                    <a:pt x="22" y="1"/>
                    <a:pt x="22" y="1"/>
                    <a:pt x="23" y="1"/>
                  </a:cubicBezTo>
                  <a:cubicBezTo>
                    <a:pt x="23" y="1"/>
                    <a:pt x="24" y="1"/>
                    <a:pt x="24" y="1"/>
                  </a:cubicBezTo>
                  <a:cubicBezTo>
                    <a:pt x="24" y="0"/>
                    <a:pt x="24" y="0"/>
                    <a:pt x="24" y="0"/>
                  </a:cubicBezTo>
                  <a:cubicBezTo>
                    <a:pt x="24" y="0"/>
                    <a:pt x="23" y="0"/>
                    <a:pt x="23" y="0"/>
                  </a:cubicBezTo>
                  <a:cubicBezTo>
                    <a:pt x="23" y="0"/>
                    <a:pt x="23" y="0"/>
                    <a:pt x="23" y="0"/>
                  </a:cubicBezTo>
                  <a:cubicBezTo>
                    <a:pt x="22" y="0"/>
                    <a:pt x="22" y="0"/>
                    <a:pt x="22" y="0"/>
                  </a:cubicBezTo>
                  <a:cubicBezTo>
                    <a:pt x="20" y="0"/>
                    <a:pt x="17" y="0"/>
                    <a:pt x="15" y="1"/>
                  </a:cubicBezTo>
                  <a:cubicBezTo>
                    <a:pt x="15" y="1"/>
                    <a:pt x="14" y="1"/>
                    <a:pt x="14" y="1"/>
                  </a:cubicBezTo>
                  <a:cubicBezTo>
                    <a:pt x="14" y="1"/>
                    <a:pt x="14" y="1"/>
                    <a:pt x="14" y="1"/>
                  </a:cubicBezTo>
                  <a:cubicBezTo>
                    <a:pt x="14" y="1"/>
                    <a:pt x="13" y="2"/>
                    <a:pt x="13" y="2"/>
                  </a:cubicBezTo>
                  <a:cubicBezTo>
                    <a:pt x="13" y="2"/>
                    <a:pt x="12" y="2"/>
                    <a:pt x="12" y="2"/>
                  </a:cubicBezTo>
                  <a:cubicBezTo>
                    <a:pt x="12" y="2"/>
                    <a:pt x="11" y="2"/>
                    <a:pt x="11" y="3"/>
                  </a:cubicBezTo>
                  <a:cubicBezTo>
                    <a:pt x="10" y="3"/>
                    <a:pt x="9" y="4"/>
                    <a:pt x="7" y="5"/>
                  </a:cubicBezTo>
                  <a:cubicBezTo>
                    <a:pt x="7" y="5"/>
                    <a:pt x="7" y="5"/>
                    <a:pt x="7" y="6"/>
                  </a:cubicBezTo>
                  <a:cubicBezTo>
                    <a:pt x="7" y="6"/>
                    <a:pt x="7" y="6"/>
                    <a:pt x="6" y="6"/>
                  </a:cubicBezTo>
                  <a:cubicBezTo>
                    <a:pt x="6" y="7"/>
                    <a:pt x="6" y="7"/>
                    <a:pt x="6" y="7"/>
                  </a:cubicBezTo>
                  <a:cubicBezTo>
                    <a:pt x="5" y="8"/>
                    <a:pt x="5" y="8"/>
                    <a:pt x="4" y="8"/>
                  </a:cubicBezTo>
                  <a:cubicBezTo>
                    <a:pt x="4" y="9"/>
                    <a:pt x="3" y="10"/>
                    <a:pt x="3" y="11"/>
                  </a:cubicBezTo>
                  <a:cubicBezTo>
                    <a:pt x="2" y="12"/>
                    <a:pt x="2" y="12"/>
                    <a:pt x="2" y="12"/>
                  </a:cubicBezTo>
                  <a:cubicBezTo>
                    <a:pt x="2" y="12"/>
                    <a:pt x="2" y="13"/>
                    <a:pt x="2" y="13"/>
                  </a:cubicBezTo>
                  <a:cubicBezTo>
                    <a:pt x="2" y="13"/>
                    <a:pt x="1" y="14"/>
                    <a:pt x="1" y="14"/>
                  </a:cubicBezTo>
                  <a:cubicBezTo>
                    <a:pt x="1" y="14"/>
                    <a:pt x="1" y="15"/>
                    <a:pt x="1" y="15"/>
                  </a:cubicBezTo>
                  <a:cubicBezTo>
                    <a:pt x="1" y="15"/>
                    <a:pt x="0" y="16"/>
                    <a:pt x="0" y="17"/>
                  </a:cubicBezTo>
                  <a:cubicBezTo>
                    <a:pt x="0" y="17"/>
                    <a:pt x="0" y="18"/>
                    <a:pt x="0" y="18"/>
                  </a:cubicBezTo>
                  <a:close/>
                  <a:moveTo>
                    <a:pt x="24" y="18"/>
                  </a:moveTo>
                  <a:cubicBezTo>
                    <a:pt x="24" y="28"/>
                    <a:pt x="24" y="28"/>
                    <a:pt x="24" y="28"/>
                  </a:cubicBezTo>
                  <a:cubicBezTo>
                    <a:pt x="24" y="29"/>
                    <a:pt x="24" y="29"/>
                    <a:pt x="24" y="29"/>
                  </a:cubicBezTo>
                  <a:cubicBezTo>
                    <a:pt x="24" y="29"/>
                    <a:pt x="24" y="28"/>
                    <a:pt x="23" y="28"/>
                  </a:cubicBezTo>
                  <a:cubicBezTo>
                    <a:pt x="23" y="28"/>
                    <a:pt x="23" y="28"/>
                    <a:pt x="22" y="28"/>
                  </a:cubicBezTo>
                  <a:cubicBezTo>
                    <a:pt x="22" y="28"/>
                    <a:pt x="21" y="28"/>
                    <a:pt x="21" y="27"/>
                  </a:cubicBezTo>
                  <a:cubicBezTo>
                    <a:pt x="21" y="27"/>
                    <a:pt x="21" y="27"/>
                    <a:pt x="21" y="26"/>
                  </a:cubicBezTo>
                  <a:cubicBezTo>
                    <a:pt x="21" y="26"/>
                    <a:pt x="21" y="26"/>
                    <a:pt x="21" y="26"/>
                  </a:cubicBezTo>
                  <a:cubicBezTo>
                    <a:pt x="21" y="25"/>
                    <a:pt x="21" y="25"/>
                    <a:pt x="21" y="25"/>
                  </a:cubicBezTo>
                  <a:cubicBezTo>
                    <a:pt x="20" y="25"/>
                    <a:pt x="20" y="25"/>
                    <a:pt x="19" y="25"/>
                  </a:cubicBezTo>
                  <a:cubicBezTo>
                    <a:pt x="19" y="25"/>
                    <a:pt x="19" y="25"/>
                    <a:pt x="19" y="25"/>
                  </a:cubicBezTo>
                  <a:cubicBezTo>
                    <a:pt x="19" y="25"/>
                    <a:pt x="19" y="24"/>
                    <a:pt x="19" y="24"/>
                  </a:cubicBezTo>
                  <a:cubicBezTo>
                    <a:pt x="19" y="24"/>
                    <a:pt x="20" y="24"/>
                    <a:pt x="20" y="24"/>
                  </a:cubicBezTo>
                  <a:cubicBezTo>
                    <a:pt x="20" y="24"/>
                    <a:pt x="20" y="24"/>
                    <a:pt x="20" y="23"/>
                  </a:cubicBezTo>
                  <a:cubicBezTo>
                    <a:pt x="20" y="23"/>
                    <a:pt x="20" y="23"/>
                    <a:pt x="20" y="23"/>
                  </a:cubicBezTo>
                  <a:cubicBezTo>
                    <a:pt x="20" y="23"/>
                    <a:pt x="20" y="23"/>
                    <a:pt x="20" y="23"/>
                  </a:cubicBezTo>
                  <a:cubicBezTo>
                    <a:pt x="19" y="23"/>
                    <a:pt x="19" y="23"/>
                    <a:pt x="19" y="23"/>
                  </a:cubicBezTo>
                  <a:cubicBezTo>
                    <a:pt x="18" y="23"/>
                    <a:pt x="18" y="24"/>
                    <a:pt x="18" y="24"/>
                  </a:cubicBezTo>
                  <a:cubicBezTo>
                    <a:pt x="18" y="24"/>
                    <a:pt x="18" y="24"/>
                    <a:pt x="17" y="24"/>
                  </a:cubicBezTo>
                  <a:cubicBezTo>
                    <a:pt x="17" y="24"/>
                    <a:pt x="17" y="24"/>
                    <a:pt x="17" y="24"/>
                  </a:cubicBezTo>
                  <a:cubicBezTo>
                    <a:pt x="17" y="24"/>
                    <a:pt x="16" y="24"/>
                    <a:pt x="16" y="24"/>
                  </a:cubicBezTo>
                  <a:cubicBezTo>
                    <a:pt x="16" y="24"/>
                    <a:pt x="16" y="23"/>
                    <a:pt x="16" y="23"/>
                  </a:cubicBezTo>
                  <a:cubicBezTo>
                    <a:pt x="15" y="22"/>
                    <a:pt x="16" y="21"/>
                    <a:pt x="16" y="21"/>
                  </a:cubicBezTo>
                  <a:cubicBezTo>
                    <a:pt x="16" y="21"/>
                    <a:pt x="16" y="21"/>
                    <a:pt x="16" y="21"/>
                  </a:cubicBezTo>
                  <a:cubicBezTo>
                    <a:pt x="16" y="20"/>
                    <a:pt x="16" y="20"/>
                    <a:pt x="16" y="20"/>
                  </a:cubicBezTo>
                  <a:cubicBezTo>
                    <a:pt x="16" y="20"/>
                    <a:pt x="17" y="19"/>
                    <a:pt x="17" y="19"/>
                  </a:cubicBezTo>
                  <a:cubicBezTo>
                    <a:pt x="17" y="19"/>
                    <a:pt x="18" y="19"/>
                    <a:pt x="18" y="19"/>
                  </a:cubicBezTo>
                  <a:cubicBezTo>
                    <a:pt x="18" y="19"/>
                    <a:pt x="19" y="19"/>
                    <a:pt x="19" y="19"/>
                  </a:cubicBezTo>
                  <a:cubicBezTo>
                    <a:pt x="19" y="19"/>
                    <a:pt x="19" y="19"/>
                    <a:pt x="19" y="19"/>
                  </a:cubicBezTo>
                  <a:cubicBezTo>
                    <a:pt x="20" y="19"/>
                    <a:pt x="20" y="19"/>
                    <a:pt x="20" y="19"/>
                  </a:cubicBezTo>
                  <a:cubicBezTo>
                    <a:pt x="21" y="19"/>
                    <a:pt x="21" y="18"/>
                    <a:pt x="21" y="19"/>
                  </a:cubicBezTo>
                  <a:cubicBezTo>
                    <a:pt x="22" y="19"/>
                    <a:pt x="22" y="19"/>
                    <a:pt x="22" y="19"/>
                  </a:cubicBezTo>
                  <a:cubicBezTo>
                    <a:pt x="22" y="19"/>
                    <a:pt x="22" y="19"/>
                    <a:pt x="22" y="19"/>
                  </a:cubicBezTo>
                  <a:cubicBezTo>
                    <a:pt x="22" y="19"/>
                    <a:pt x="23" y="19"/>
                    <a:pt x="23" y="19"/>
                  </a:cubicBezTo>
                  <a:cubicBezTo>
                    <a:pt x="23" y="19"/>
                    <a:pt x="23" y="20"/>
                    <a:pt x="23" y="20"/>
                  </a:cubicBezTo>
                  <a:cubicBezTo>
                    <a:pt x="23" y="20"/>
                    <a:pt x="23" y="20"/>
                    <a:pt x="24" y="20"/>
                  </a:cubicBezTo>
                  <a:cubicBezTo>
                    <a:pt x="24" y="20"/>
                    <a:pt x="24" y="20"/>
                    <a:pt x="24" y="20"/>
                  </a:cubicBezTo>
                  <a:cubicBezTo>
                    <a:pt x="24" y="19"/>
                    <a:pt x="24" y="19"/>
                    <a:pt x="24" y="19"/>
                  </a:cubicBezTo>
                  <a:cubicBezTo>
                    <a:pt x="24" y="19"/>
                    <a:pt x="24" y="19"/>
                    <a:pt x="24" y="19"/>
                  </a:cubicBezTo>
                  <a:cubicBezTo>
                    <a:pt x="24" y="18"/>
                    <a:pt x="24" y="18"/>
                    <a:pt x="24" y="18"/>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12" name="Freeform 636"/>
            <p:cNvSpPr/>
            <p:nvPr/>
          </p:nvSpPr>
          <p:spPr bwMode="auto">
            <a:xfrm>
              <a:off x="3152654" y="1776145"/>
              <a:ext cx="113963" cy="185037"/>
            </a:xfrm>
            <a:custGeom>
              <a:avLst/>
              <a:gdLst>
                <a:gd name="T0" fmla="*/ 0 w 26"/>
                <a:gd name="T1" fmla="*/ 29 h 42"/>
                <a:gd name="T2" fmla="*/ 0 w 26"/>
                <a:gd name="T3" fmla="*/ 35 h 42"/>
                <a:gd name="T4" fmla="*/ 8 w 26"/>
                <a:gd name="T5" fmla="*/ 42 h 42"/>
                <a:gd name="T6" fmla="*/ 18 w 26"/>
                <a:gd name="T7" fmla="*/ 42 h 42"/>
                <a:gd name="T8" fmla="*/ 26 w 26"/>
                <a:gd name="T9" fmla="*/ 35 h 42"/>
                <a:gd name="T10" fmla="*/ 26 w 26"/>
                <a:gd name="T11" fmla="*/ 29 h 42"/>
                <a:gd name="T12" fmla="*/ 17 w 26"/>
                <a:gd name="T13" fmla="*/ 29 h 42"/>
                <a:gd name="T14" fmla="*/ 17 w 26"/>
                <a:gd name="T15" fmla="*/ 24 h 42"/>
                <a:gd name="T16" fmla="*/ 26 w 26"/>
                <a:gd name="T17" fmla="*/ 24 h 42"/>
                <a:gd name="T18" fmla="*/ 26 w 26"/>
                <a:gd name="T19" fmla="*/ 16 h 42"/>
                <a:gd name="T20" fmla="*/ 17 w 26"/>
                <a:gd name="T21" fmla="*/ 16 h 42"/>
                <a:gd name="T22" fmla="*/ 17 w 26"/>
                <a:gd name="T23" fmla="*/ 10 h 42"/>
                <a:gd name="T24" fmla="*/ 26 w 26"/>
                <a:gd name="T25" fmla="*/ 10 h 42"/>
                <a:gd name="T26" fmla="*/ 26 w 26"/>
                <a:gd name="T27" fmla="*/ 7 h 42"/>
                <a:gd name="T28" fmla="*/ 18 w 26"/>
                <a:gd name="T29" fmla="*/ 0 h 42"/>
                <a:gd name="T30" fmla="*/ 8 w 26"/>
                <a:gd name="T31" fmla="*/ 0 h 42"/>
                <a:gd name="T32" fmla="*/ 0 w 26"/>
                <a:gd name="T33" fmla="*/ 7 h 42"/>
                <a:gd name="T34" fmla="*/ 0 w 26"/>
                <a:gd name="T35" fmla="*/ 10 h 42"/>
                <a:gd name="T36" fmla="*/ 9 w 26"/>
                <a:gd name="T37" fmla="*/ 10 h 42"/>
                <a:gd name="T38" fmla="*/ 9 w 26"/>
                <a:gd name="T39" fmla="*/ 16 h 42"/>
                <a:gd name="T40" fmla="*/ 0 w 26"/>
                <a:gd name="T41" fmla="*/ 16 h 42"/>
                <a:gd name="T42" fmla="*/ 0 w 26"/>
                <a:gd name="T43" fmla="*/ 24 h 42"/>
                <a:gd name="T44" fmla="*/ 9 w 26"/>
                <a:gd name="T45" fmla="*/ 24 h 42"/>
                <a:gd name="T46" fmla="*/ 9 w 26"/>
                <a:gd name="T47" fmla="*/ 29 h 42"/>
                <a:gd name="T48" fmla="*/ 0 w 26"/>
                <a:gd name="T49" fmla="*/ 2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 h="42">
                  <a:moveTo>
                    <a:pt x="0" y="29"/>
                  </a:moveTo>
                  <a:cubicBezTo>
                    <a:pt x="0" y="35"/>
                    <a:pt x="0" y="35"/>
                    <a:pt x="0" y="35"/>
                  </a:cubicBezTo>
                  <a:cubicBezTo>
                    <a:pt x="0" y="39"/>
                    <a:pt x="4" y="42"/>
                    <a:pt x="8" y="42"/>
                  </a:cubicBezTo>
                  <a:cubicBezTo>
                    <a:pt x="18" y="42"/>
                    <a:pt x="18" y="42"/>
                    <a:pt x="18" y="42"/>
                  </a:cubicBezTo>
                  <a:cubicBezTo>
                    <a:pt x="22" y="42"/>
                    <a:pt x="26" y="39"/>
                    <a:pt x="26" y="35"/>
                  </a:cubicBezTo>
                  <a:cubicBezTo>
                    <a:pt x="26" y="29"/>
                    <a:pt x="26" y="29"/>
                    <a:pt x="26" y="29"/>
                  </a:cubicBezTo>
                  <a:cubicBezTo>
                    <a:pt x="17" y="29"/>
                    <a:pt x="17" y="29"/>
                    <a:pt x="17" y="29"/>
                  </a:cubicBezTo>
                  <a:cubicBezTo>
                    <a:pt x="17" y="24"/>
                    <a:pt x="17" y="24"/>
                    <a:pt x="17" y="24"/>
                  </a:cubicBezTo>
                  <a:cubicBezTo>
                    <a:pt x="26" y="24"/>
                    <a:pt x="26" y="24"/>
                    <a:pt x="26" y="24"/>
                  </a:cubicBezTo>
                  <a:cubicBezTo>
                    <a:pt x="26" y="16"/>
                    <a:pt x="26" y="16"/>
                    <a:pt x="26" y="16"/>
                  </a:cubicBezTo>
                  <a:cubicBezTo>
                    <a:pt x="17" y="16"/>
                    <a:pt x="17" y="16"/>
                    <a:pt x="17" y="16"/>
                  </a:cubicBezTo>
                  <a:cubicBezTo>
                    <a:pt x="17" y="10"/>
                    <a:pt x="17" y="10"/>
                    <a:pt x="17" y="10"/>
                  </a:cubicBezTo>
                  <a:cubicBezTo>
                    <a:pt x="26" y="10"/>
                    <a:pt x="26" y="10"/>
                    <a:pt x="26" y="10"/>
                  </a:cubicBezTo>
                  <a:cubicBezTo>
                    <a:pt x="26" y="7"/>
                    <a:pt x="26" y="7"/>
                    <a:pt x="26" y="7"/>
                  </a:cubicBezTo>
                  <a:cubicBezTo>
                    <a:pt x="26" y="3"/>
                    <a:pt x="22" y="0"/>
                    <a:pt x="18" y="0"/>
                  </a:cubicBezTo>
                  <a:cubicBezTo>
                    <a:pt x="8" y="0"/>
                    <a:pt x="8" y="0"/>
                    <a:pt x="8" y="0"/>
                  </a:cubicBezTo>
                  <a:cubicBezTo>
                    <a:pt x="4" y="0"/>
                    <a:pt x="0" y="3"/>
                    <a:pt x="0" y="7"/>
                  </a:cubicBezTo>
                  <a:cubicBezTo>
                    <a:pt x="0" y="10"/>
                    <a:pt x="0" y="10"/>
                    <a:pt x="0" y="10"/>
                  </a:cubicBezTo>
                  <a:cubicBezTo>
                    <a:pt x="9" y="10"/>
                    <a:pt x="9" y="10"/>
                    <a:pt x="9" y="10"/>
                  </a:cubicBezTo>
                  <a:cubicBezTo>
                    <a:pt x="9" y="16"/>
                    <a:pt x="9" y="16"/>
                    <a:pt x="9" y="16"/>
                  </a:cubicBezTo>
                  <a:cubicBezTo>
                    <a:pt x="0" y="16"/>
                    <a:pt x="0" y="16"/>
                    <a:pt x="0" y="16"/>
                  </a:cubicBezTo>
                  <a:cubicBezTo>
                    <a:pt x="0" y="24"/>
                    <a:pt x="0" y="24"/>
                    <a:pt x="0" y="24"/>
                  </a:cubicBezTo>
                  <a:cubicBezTo>
                    <a:pt x="9" y="24"/>
                    <a:pt x="9" y="24"/>
                    <a:pt x="9" y="24"/>
                  </a:cubicBezTo>
                  <a:cubicBezTo>
                    <a:pt x="9" y="29"/>
                    <a:pt x="9" y="29"/>
                    <a:pt x="9" y="29"/>
                  </a:cubicBezTo>
                  <a:lnTo>
                    <a:pt x="0" y="29"/>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13" name="Freeform 637"/>
            <p:cNvSpPr/>
            <p:nvPr/>
          </p:nvSpPr>
          <p:spPr bwMode="auto">
            <a:xfrm>
              <a:off x="3120794" y="1944027"/>
              <a:ext cx="177685" cy="113963"/>
            </a:xfrm>
            <a:custGeom>
              <a:avLst/>
              <a:gdLst>
                <a:gd name="T0" fmla="*/ 0 w 40"/>
                <a:gd name="T1" fmla="*/ 1 h 26"/>
                <a:gd name="T2" fmla="*/ 13 w 40"/>
                <a:gd name="T3" fmla="*/ 12 h 26"/>
                <a:gd name="T4" fmla="*/ 17 w 40"/>
                <a:gd name="T5" fmla="*/ 12 h 26"/>
                <a:gd name="T6" fmla="*/ 17 w 40"/>
                <a:gd name="T7" fmla="*/ 20 h 26"/>
                <a:gd name="T8" fmla="*/ 12 w 40"/>
                <a:gd name="T9" fmla="*/ 20 h 26"/>
                <a:gd name="T10" fmla="*/ 12 w 40"/>
                <a:gd name="T11" fmla="*/ 26 h 26"/>
                <a:gd name="T12" fmla="*/ 28 w 40"/>
                <a:gd name="T13" fmla="*/ 26 h 26"/>
                <a:gd name="T14" fmla="*/ 28 w 40"/>
                <a:gd name="T15" fmla="*/ 20 h 26"/>
                <a:gd name="T16" fmla="*/ 23 w 40"/>
                <a:gd name="T17" fmla="*/ 20 h 26"/>
                <a:gd name="T18" fmla="*/ 23 w 40"/>
                <a:gd name="T19" fmla="*/ 12 h 26"/>
                <a:gd name="T20" fmla="*/ 27 w 40"/>
                <a:gd name="T21" fmla="*/ 12 h 26"/>
                <a:gd name="T22" fmla="*/ 40 w 40"/>
                <a:gd name="T23" fmla="*/ 1 h 26"/>
                <a:gd name="T24" fmla="*/ 35 w 40"/>
                <a:gd name="T25" fmla="*/ 0 h 26"/>
                <a:gd name="T26" fmla="*/ 27 w 40"/>
                <a:gd name="T27" fmla="*/ 7 h 26"/>
                <a:gd name="T28" fmla="*/ 13 w 40"/>
                <a:gd name="T29" fmla="*/ 7 h 26"/>
                <a:gd name="T30" fmla="*/ 5 w 40"/>
                <a:gd name="T31" fmla="*/ 0 h 26"/>
                <a:gd name="T32" fmla="*/ 0 w 40"/>
                <a:gd name="T33" fmla="*/ 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 h="26">
                  <a:moveTo>
                    <a:pt x="0" y="1"/>
                  </a:moveTo>
                  <a:cubicBezTo>
                    <a:pt x="1" y="7"/>
                    <a:pt x="7" y="12"/>
                    <a:pt x="13" y="12"/>
                  </a:cubicBezTo>
                  <a:cubicBezTo>
                    <a:pt x="17" y="12"/>
                    <a:pt x="17" y="12"/>
                    <a:pt x="17" y="12"/>
                  </a:cubicBezTo>
                  <a:cubicBezTo>
                    <a:pt x="17" y="20"/>
                    <a:pt x="17" y="20"/>
                    <a:pt x="17" y="20"/>
                  </a:cubicBezTo>
                  <a:cubicBezTo>
                    <a:pt x="12" y="20"/>
                    <a:pt x="12" y="20"/>
                    <a:pt x="12" y="20"/>
                  </a:cubicBezTo>
                  <a:cubicBezTo>
                    <a:pt x="12" y="26"/>
                    <a:pt x="12" y="26"/>
                    <a:pt x="12" y="26"/>
                  </a:cubicBezTo>
                  <a:cubicBezTo>
                    <a:pt x="28" y="26"/>
                    <a:pt x="28" y="26"/>
                    <a:pt x="28" y="26"/>
                  </a:cubicBezTo>
                  <a:cubicBezTo>
                    <a:pt x="28" y="20"/>
                    <a:pt x="28" y="20"/>
                    <a:pt x="28" y="20"/>
                  </a:cubicBezTo>
                  <a:cubicBezTo>
                    <a:pt x="23" y="20"/>
                    <a:pt x="23" y="20"/>
                    <a:pt x="23" y="20"/>
                  </a:cubicBezTo>
                  <a:cubicBezTo>
                    <a:pt x="23" y="12"/>
                    <a:pt x="23" y="12"/>
                    <a:pt x="23" y="12"/>
                  </a:cubicBezTo>
                  <a:cubicBezTo>
                    <a:pt x="27" y="12"/>
                    <a:pt x="27" y="12"/>
                    <a:pt x="27" y="12"/>
                  </a:cubicBezTo>
                  <a:cubicBezTo>
                    <a:pt x="33" y="12"/>
                    <a:pt x="39" y="6"/>
                    <a:pt x="40" y="1"/>
                  </a:cubicBezTo>
                  <a:cubicBezTo>
                    <a:pt x="35" y="0"/>
                    <a:pt x="35" y="0"/>
                    <a:pt x="35" y="0"/>
                  </a:cubicBezTo>
                  <a:cubicBezTo>
                    <a:pt x="34" y="3"/>
                    <a:pt x="31" y="7"/>
                    <a:pt x="27" y="7"/>
                  </a:cubicBezTo>
                  <a:cubicBezTo>
                    <a:pt x="13" y="7"/>
                    <a:pt x="13" y="7"/>
                    <a:pt x="13" y="7"/>
                  </a:cubicBezTo>
                  <a:cubicBezTo>
                    <a:pt x="10" y="7"/>
                    <a:pt x="6" y="4"/>
                    <a:pt x="5" y="0"/>
                  </a:cubicBezTo>
                  <a:lnTo>
                    <a:pt x="0" y="1"/>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14" name="Freeform 638"/>
            <p:cNvSpPr>
              <a:spLocks noEditPoints="1"/>
            </p:cNvSpPr>
            <p:nvPr/>
          </p:nvSpPr>
          <p:spPr bwMode="auto">
            <a:xfrm>
              <a:off x="2949236" y="2720939"/>
              <a:ext cx="159304" cy="251210"/>
            </a:xfrm>
            <a:custGeom>
              <a:avLst/>
              <a:gdLst>
                <a:gd name="T0" fmla="*/ 130 w 130"/>
                <a:gd name="T1" fmla="*/ 205 h 205"/>
                <a:gd name="T2" fmla="*/ 115 w 130"/>
                <a:gd name="T3" fmla="*/ 4 h 205"/>
                <a:gd name="T4" fmla="*/ 101 w 130"/>
                <a:gd name="T5" fmla="*/ 0 h 205"/>
                <a:gd name="T6" fmla="*/ 115 w 130"/>
                <a:gd name="T7" fmla="*/ 14 h 205"/>
                <a:gd name="T8" fmla="*/ 115 w 130"/>
                <a:gd name="T9" fmla="*/ 133 h 205"/>
                <a:gd name="T10" fmla="*/ 101 w 130"/>
                <a:gd name="T11" fmla="*/ 148 h 205"/>
                <a:gd name="T12" fmla="*/ 115 w 130"/>
                <a:gd name="T13" fmla="*/ 162 h 205"/>
                <a:gd name="T14" fmla="*/ 101 w 130"/>
                <a:gd name="T15" fmla="*/ 162 h 205"/>
                <a:gd name="T16" fmla="*/ 115 w 130"/>
                <a:gd name="T17" fmla="*/ 173 h 205"/>
                <a:gd name="T18" fmla="*/ 115 w 130"/>
                <a:gd name="T19" fmla="*/ 191 h 205"/>
                <a:gd name="T20" fmla="*/ 101 w 130"/>
                <a:gd name="T21" fmla="*/ 205 h 205"/>
                <a:gd name="T22" fmla="*/ 90 w 130"/>
                <a:gd name="T23" fmla="*/ 4 h 205"/>
                <a:gd name="T24" fmla="*/ 65 w 130"/>
                <a:gd name="T25" fmla="*/ 14 h 205"/>
                <a:gd name="T26" fmla="*/ 101 w 130"/>
                <a:gd name="T27" fmla="*/ 0 h 205"/>
                <a:gd name="T28" fmla="*/ 90 w 130"/>
                <a:gd name="T29" fmla="*/ 0 h 205"/>
                <a:gd name="T30" fmla="*/ 101 w 130"/>
                <a:gd name="T31" fmla="*/ 205 h 205"/>
                <a:gd name="T32" fmla="*/ 90 w 130"/>
                <a:gd name="T33" fmla="*/ 191 h 205"/>
                <a:gd name="T34" fmla="*/ 101 w 130"/>
                <a:gd name="T35" fmla="*/ 173 h 205"/>
                <a:gd name="T36" fmla="*/ 90 w 130"/>
                <a:gd name="T37" fmla="*/ 162 h 205"/>
                <a:gd name="T38" fmla="*/ 101 w 130"/>
                <a:gd name="T39" fmla="*/ 148 h 205"/>
                <a:gd name="T40" fmla="*/ 65 w 130"/>
                <a:gd name="T41" fmla="*/ 133 h 205"/>
                <a:gd name="T42" fmla="*/ 76 w 130"/>
                <a:gd name="T43" fmla="*/ 148 h 205"/>
                <a:gd name="T44" fmla="*/ 76 w 130"/>
                <a:gd name="T45" fmla="*/ 162 h 205"/>
                <a:gd name="T46" fmla="*/ 65 w 130"/>
                <a:gd name="T47" fmla="*/ 173 h 205"/>
                <a:gd name="T48" fmla="*/ 76 w 130"/>
                <a:gd name="T49" fmla="*/ 191 h 205"/>
                <a:gd name="T50" fmla="*/ 65 w 130"/>
                <a:gd name="T51" fmla="*/ 191 h 205"/>
                <a:gd name="T52" fmla="*/ 65 w 130"/>
                <a:gd name="T53" fmla="*/ 4 h 205"/>
                <a:gd name="T54" fmla="*/ 25 w 130"/>
                <a:gd name="T55" fmla="*/ 14 h 205"/>
                <a:gd name="T56" fmla="*/ 65 w 130"/>
                <a:gd name="T57" fmla="*/ 4 h 205"/>
                <a:gd name="T58" fmla="*/ 25 w 130"/>
                <a:gd name="T59" fmla="*/ 205 h 205"/>
                <a:gd name="T60" fmla="*/ 65 w 130"/>
                <a:gd name="T61" fmla="*/ 191 h 205"/>
                <a:gd name="T62" fmla="*/ 50 w 130"/>
                <a:gd name="T63" fmla="*/ 173 h 205"/>
                <a:gd name="T64" fmla="*/ 65 w 130"/>
                <a:gd name="T65" fmla="*/ 162 h 205"/>
                <a:gd name="T66" fmla="*/ 50 w 130"/>
                <a:gd name="T67" fmla="*/ 148 h 205"/>
                <a:gd name="T68" fmla="*/ 65 w 130"/>
                <a:gd name="T69" fmla="*/ 133 h 205"/>
                <a:gd name="T70" fmla="*/ 25 w 130"/>
                <a:gd name="T71" fmla="*/ 148 h 205"/>
                <a:gd name="T72" fmla="*/ 40 w 130"/>
                <a:gd name="T73" fmla="*/ 162 h 205"/>
                <a:gd name="T74" fmla="*/ 25 w 130"/>
                <a:gd name="T75" fmla="*/ 162 h 205"/>
                <a:gd name="T76" fmla="*/ 40 w 130"/>
                <a:gd name="T77" fmla="*/ 173 h 205"/>
                <a:gd name="T78" fmla="*/ 40 w 130"/>
                <a:gd name="T79" fmla="*/ 191 h 205"/>
                <a:gd name="T80" fmla="*/ 25 w 130"/>
                <a:gd name="T81" fmla="*/ 205 h 205"/>
                <a:gd name="T82" fmla="*/ 0 w 130"/>
                <a:gd name="T83" fmla="*/ 4 h 205"/>
                <a:gd name="T84" fmla="*/ 25 w 130"/>
                <a:gd name="T85" fmla="*/ 205 h 205"/>
                <a:gd name="T86" fmla="*/ 14 w 130"/>
                <a:gd name="T87" fmla="*/ 191 h 205"/>
                <a:gd name="T88" fmla="*/ 25 w 130"/>
                <a:gd name="T89" fmla="*/ 173 h 205"/>
                <a:gd name="T90" fmla="*/ 14 w 130"/>
                <a:gd name="T91" fmla="*/ 162 h 205"/>
                <a:gd name="T92" fmla="*/ 25 w 130"/>
                <a:gd name="T93" fmla="*/ 148 h 205"/>
                <a:gd name="T94" fmla="*/ 14 w 130"/>
                <a:gd name="T95" fmla="*/ 133 h 205"/>
                <a:gd name="T96" fmla="*/ 25 w 130"/>
                <a:gd name="T97" fmla="*/ 14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205">
                  <a:moveTo>
                    <a:pt x="101" y="205"/>
                  </a:moveTo>
                  <a:lnTo>
                    <a:pt x="130" y="205"/>
                  </a:lnTo>
                  <a:lnTo>
                    <a:pt x="130" y="4"/>
                  </a:lnTo>
                  <a:lnTo>
                    <a:pt x="115" y="4"/>
                  </a:lnTo>
                  <a:lnTo>
                    <a:pt x="115" y="0"/>
                  </a:lnTo>
                  <a:lnTo>
                    <a:pt x="101" y="0"/>
                  </a:lnTo>
                  <a:lnTo>
                    <a:pt x="101" y="14"/>
                  </a:lnTo>
                  <a:lnTo>
                    <a:pt x="115" y="14"/>
                  </a:lnTo>
                  <a:lnTo>
                    <a:pt x="115" y="133"/>
                  </a:lnTo>
                  <a:lnTo>
                    <a:pt x="115" y="133"/>
                  </a:lnTo>
                  <a:lnTo>
                    <a:pt x="101" y="133"/>
                  </a:lnTo>
                  <a:lnTo>
                    <a:pt x="101" y="148"/>
                  </a:lnTo>
                  <a:lnTo>
                    <a:pt x="115" y="148"/>
                  </a:lnTo>
                  <a:lnTo>
                    <a:pt x="115" y="162"/>
                  </a:lnTo>
                  <a:lnTo>
                    <a:pt x="115" y="162"/>
                  </a:lnTo>
                  <a:lnTo>
                    <a:pt x="101" y="162"/>
                  </a:lnTo>
                  <a:lnTo>
                    <a:pt x="101" y="173"/>
                  </a:lnTo>
                  <a:lnTo>
                    <a:pt x="115" y="173"/>
                  </a:lnTo>
                  <a:lnTo>
                    <a:pt x="115" y="191"/>
                  </a:lnTo>
                  <a:lnTo>
                    <a:pt x="115" y="191"/>
                  </a:lnTo>
                  <a:lnTo>
                    <a:pt x="101" y="191"/>
                  </a:lnTo>
                  <a:lnTo>
                    <a:pt x="101" y="205"/>
                  </a:lnTo>
                  <a:close/>
                  <a:moveTo>
                    <a:pt x="90" y="0"/>
                  </a:moveTo>
                  <a:lnTo>
                    <a:pt x="90" y="4"/>
                  </a:lnTo>
                  <a:lnTo>
                    <a:pt x="65" y="4"/>
                  </a:lnTo>
                  <a:lnTo>
                    <a:pt x="65" y="14"/>
                  </a:lnTo>
                  <a:lnTo>
                    <a:pt x="101" y="14"/>
                  </a:lnTo>
                  <a:lnTo>
                    <a:pt x="101" y="0"/>
                  </a:lnTo>
                  <a:lnTo>
                    <a:pt x="90" y="0"/>
                  </a:lnTo>
                  <a:lnTo>
                    <a:pt x="90" y="0"/>
                  </a:lnTo>
                  <a:close/>
                  <a:moveTo>
                    <a:pt x="65" y="205"/>
                  </a:moveTo>
                  <a:lnTo>
                    <a:pt x="101" y="205"/>
                  </a:lnTo>
                  <a:lnTo>
                    <a:pt x="101" y="191"/>
                  </a:lnTo>
                  <a:lnTo>
                    <a:pt x="90" y="191"/>
                  </a:lnTo>
                  <a:lnTo>
                    <a:pt x="90" y="173"/>
                  </a:lnTo>
                  <a:lnTo>
                    <a:pt x="101" y="173"/>
                  </a:lnTo>
                  <a:lnTo>
                    <a:pt x="101" y="162"/>
                  </a:lnTo>
                  <a:lnTo>
                    <a:pt x="90" y="162"/>
                  </a:lnTo>
                  <a:lnTo>
                    <a:pt x="90" y="148"/>
                  </a:lnTo>
                  <a:lnTo>
                    <a:pt x="101" y="148"/>
                  </a:lnTo>
                  <a:lnTo>
                    <a:pt x="101" y="133"/>
                  </a:lnTo>
                  <a:lnTo>
                    <a:pt x="65" y="133"/>
                  </a:lnTo>
                  <a:lnTo>
                    <a:pt x="65" y="148"/>
                  </a:lnTo>
                  <a:lnTo>
                    <a:pt x="76" y="148"/>
                  </a:lnTo>
                  <a:lnTo>
                    <a:pt x="76" y="162"/>
                  </a:lnTo>
                  <a:lnTo>
                    <a:pt x="76" y="162"/>
                  </a:lnTo>
                  <a:lnTo>
                    <a:pt x="65" y="162"/>
                  </a:lnTo>
                  <a:lnTo>
                    <a:pt x="65" y="173"/>
                  </a:lnTo>
                  <a:lnTo>
                    <a:pt x="76" y="173"/>
                  </a:lnTo>
                  <a:lnTo>
                    <a:pt x="76" y="191"/>
                  </a:lnTo>
                  <a:lnTo>
                    <a:pt x="76" y="191"/>
                  </a:lnTo>
                  <a:lnTo>
                    <a:pt x="65" y="191"/>
                  </a:lnTo>
                  <a:lnTo>
                    <a:pt x="65" y="205"/>
                  </a:lnTo>
                  <a:close/>
                  <a:moveTo>
                    <a:pt x="65" y="4"/>
                  </a:moveTo>
                  <a:lnTo>
                    <a:pt x="25" y="4"/>
                  </a:lnTo>
                  <a:lnTo>
                    <a:pt x="25" y="14"/>
                  </a:lnTo>
                  <a:lnTo>
                    <a:pt x="65" y="14"/>
                  </a:lnTo>
                  <a:lnTo>
                    <a:pt x="65" y="4"/>
                  </a:lnTo>
                  <a:lnTo>
                    <a:pt x="65" y="4"/>
                  </a:lnTo>
                  <a:close/>
                  <a:moveTo>
                    <a:pt x="25" y="205"/>
                  </a:moveTo>
                  <a:lnTo>
                    <a:pt x="65" y="205"/>
                  </a:lnTo>
                  <a:lnTo>
                    <a:pt x="65" y="191"/>
                  </a:lnTo>
                  <a:lnTo>
                    <a:pt x="50" y="191"/>
                  </a:lnTo>
                  <a:lnTo>
                    <a:pt x="50" y="173"/>
                  </a:lnTo>
                  <a:lnTo>
                    <a:pt x="65" y="173"/>
                  </a:lnTo>
                  <a:lnTo>
                    <a:pt x="65" y="162"/>
                  </a:lnTo>
                  <a:lnTo>
                    <a:pt x="50" y="162"/>
                  </a:lnTo>
                  <a:lnTo>
                    <a:pt x="50" y="148"/>
                  </a:lnTo>
                  <a:lnTo>
                    <a:pt x="65" y="148"/>
                  </a:lnTo>
                  <a:lnTo>
                    <a:pt x="65" y="133"/>
                  </a:lnTo>
                  <a:lnTo>
                    <a:pt x="25" y="133"/>
                  </a:lnTo>
                  <a:lnTo>
                    <a:pt x="25" y="148"/>
                  </a:lnTo>
                  <a:lnTo>
                    <a:pt x="40" y="148"/>
                  </a:lnTo>
                  <a:lnTo>
                    <a:pt x="40" y="162"/>
                  </a:lnTo>
                  <a:lnTo>
                    <a:pt x="40" y="162"/>
                  </a:lnTo>
                  <a:lnTo>
                    <a:pt x="25" y="162"/>
                  </a:lnTo>
                  <a:lnTo>
                    <a:pt x="25" y="173"/>
                  </a:lnTo>
                  <a:lnTo>
                    <a:pt x="40" y="173"/>
                  </a:lnTo>
                  <a:lnTo>
                    <a:pt x="40" y="191"/>
                  </a:lnTo>
                  <a:lnTo>
                    <a:pt x="40" y="191"/>
                  </a:lnTo>
                  <a:lnTo>
                    <a:pt x="25" y="191"/>
                  </a:lnTo>
                  <a:lnTo>
                    <a:pt x="25" y="205"/>
                  </a:lnTo>
                  <a:close/>
                  <a:moveTo>
                    <a:pt x="25" y="4"/>
                  </a:moveTo>
                  <a:lnTo>
                    <a:pt x="0" y="4"/>
                  </a:lnTo>
                  <a:lnTo>
                    <a:pt x="0" y="205"/>
                  </a:lnTo>
                  <a:lnTo>
                    <a:pt x="25" y="205"/>
                  </a:lnTo>
                  <a:lnTo>
                    <a:pt x="25" y="191"/>
                  </a:lnTo>
                  <a:lnTo>
                    <a:pt x="14" y="191"/>
                  </a:lnTo>
                  <a:lnTo>
                    <a:pt x="14" y="173"/>
                  </a:lnTo>
                  <a:lnTo>
                    <a:pt x="25" y="173"/>
                  </a:lnTo>
                  <a:lnTo>
                    <a:pt x="25" y="162"/>
                  </a:lnTo>
                  <a:lnTo>
                    <a:pt x="14" y="162"/>
                  </a:lnTo>
                  <a:lnTo>
                    <a:pt x="14" y="148"/>
                  </a:lnTo>
                  <a:lnTo>
                    <a:pt x="25" y="148"/>
                  </a:lnTo>
                  <a:lnTo>
                    <a:pt x="25" y="133"/>
                  </a:lnTo>
                  <a:lnTo>
                    <a:pt x="14" y="133"/>
                  </a:lnTo>
                  <a:lnTo>
                    <a:pt x="14" y="14"/>
                  </a:lnTo>
                  <a:lnTo>
                    <a:pt x="25" y="14"/>
                  </a:lnTo>
                  <a:lnTo>
                    <a:pt x="25" y="4"/>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15" name="Freeform 640"/>
            <p:cNvSpPr>
              <a:spLocks noEditPoints="1"/>
            </p:cNvSpPr>
            <p:nvPr/>
          </p:nvSpPr>
          <p:spPr bwMode="auto">
            <a:xfrm>
              <a:off x="5708865" y="1497977"/>
              <a:ext cx="145824" cy="145824"/>
            </a:xfrm>
            <a:custGeom>
              <a:avLst/>
              <a:gdLst>
                <a:gd name="T0" fmla="*/ 16 w 33"/>
                <a:gd name="T1" fmla="*/ 31 h 33"/>
                <a:gd name="T2" fmla="*/ 19 w 33"/>
                <a:gd name="T3" fmla="*/ 31 h 33"/>
                <a:gd name="T4" fmla="*/ 20 w 33"/>
                <a:gd name="T5" fmla="*/ 33 h 33"/>
                <a:gd name="T6" fmla="*/ 26 w 33"/>
                <a:gd name="T7" fmla="*/ 31 h 33"/>
                <a:gd name="T8" fmla="*/ 25 w 33"/>
                <a:gd name="T9" fmla="*/ 29 h 33"/>
                <a:gd name="T10" fmla="*/ 28 w 33"/>
                <a:gd name="T11" fmla="*/ 25 h 33"/>
                <a:gd name="T12" fmla="*/ 30 w 33"/>
                <a:gd name="T13" fmla="*/ 26 h 33"/>
                <a:gd name="T14" fmla="*/ 33 w 33"/>
                <a:gd name="T15" fmla="*/ 20 h 33"/>
                <a:gd name="T16" fmla="*/ 30 w 33"/>
                <a:gd name="T17" fmla="*/ 19 h 33"/>
                <a:gd name="T18" fmla="*/ 30 w 33"/>
                <a:gd name="T19" fmla="*/ 14 h 33"/>
                <a:gd name="T20" fmla="*/ 33 w 33"/>
                <a:gd name="T21" fmla="*/ 13 h 33"/>
                <a:gd name="T22" fmla="*/ 30 w 33"/>
                <a:gd name="T23" fmla="*/ 8 h 33"/>
                <a:gd name="T24" fmla="*/ 28 w 33"/>
                <a:gd name="T25" fmla="*/ 9 h 33"/>
                <a:gd name="T26" fmla="*/ 24 w 33"/>
                <a:gd name="T27" fmla="*/ 5 h 33"/>
                <a:gd name="T28" fmla="*/ 25 w 33"/>
                <a:gd name="T29" fmla="*/ 3 h 33"/>
                <a:gd name="T30" fmla="*/ 20 w 33"/>
                <a:gd name="T31" fmla="*/ 0 h 33"/>
                <a:gd name="T32" fmla="*/ 19 w 33"/>
                <a:gd name="T33" fmla="*/ 3 h 33"/>
                <a:gd name="T34" fmla="*/ 16 w 33"/>
                <a:gd name="T35" fmla="*/ 3 h 33"/>
                <a:gd name="T36" fmla="*/ 16 w 33"/>
                <a:gd name="T37" fmla="*/ 7 h 33"/>
                <a:gd name="T38" fmla="*/ 25 w 33"/>
                <a:gd name="T39" fmla="*/ 13 h 33"/>
                <a:gd name="T40" fmla="*/ 20 w 33"/>
                <a:gd name="T41" fmla="*/ 26 h 33"/>
                <a:gd name="T42" fmla="*/ 16 w 33"/>
                <a:gd name="T43" fmla="*/ 26 h 33"/>
                <a:gd name="T44" fmla="*/ 16 w 33"/>
                <a:gd name="T45" fmla="*/ 26 h 33"/>
                <a:gd name="T46" fmla="*/ 16 w 33"/>
                <a:gd name="T47" fmla="*/ 31 h 33"/>
                <a:gd name="T48" fmla="*/ 2 w 33"/>
                <a:gd name="T49" fmla="*/ 20 h 33"/>
                <a:gd name="T50" fmla="*/ 0 w 33"/>
                <a:gd name="T51" fmla="*/ 21 h 33"/>
                <a:gd name="T52" fmla="*/ 2 w 33"/>
                <a:gd name="T53" fmla="*/ 26 h 33"/>
                <a:gd name="T54" fmla="*/ 5 w 33"/>
                <a:gd name="T55" fmla="*/ 25 h 33"/>
                <a:gd name="T56" fmla="*/ 8 w 33"/>
                <a:gd name="T57" fmla="*/ 29 h 33"/>
                <a:gd name="T58" fmla="*/ 7 w 33"/>
                <a:gd name="T59" fmla="*/ 31 h 33"/>
                <a:gd name="T60" fmla="*/ 13 w 33"/>
                <a:gd name="T61" fmla="*/ 33 h 33"/>
                <a:gd name="T62" fmla="*/ 14 w 33"/>
                <a:gd name="T63" fmla="*/ 31 h 33"/>
                <a:gd name="T64" fmla="*/ 16 w 33"/>
                <a:gd name="T65" fmla="*/ 31 h 33"/>
                <a:gd name="T66" fmla="*/ 16 w 33"/>
                <a:gd name="T67" fmla="*/ 26 h 33"/>
                <a:gd name="T68" fmla="*/ 8 w 33"/>
                <a:gd name="T69" fmla="*/ 21 h 33"/>
                <a:gd name="T70" fmla="*/ 13 w 33"/>
                <a:gd name="T71" fmla="*/ 8 h 33"/>
                <a:gd name="T72" fmla="*/ 13 w 33"/>
                <a:gd name="T73" fmla="*/ 8 h 33"/>
                <a:gd name="T74" fmla="*/ 16 w 33"/>
                <a:gd name="T75" fmla="*/ 7 h 33"/>
                <a:gd name="T76" fmla="*/ 16 w 33"/>
                <a:gd name="T77" fmla="*/ 7 h 33"/>
                <a:gd name="T78" fmla="*/ 16 w 33"/>
                <a:gd name="T79" fmla="*/ 3 h 33"/>
                <a:gd name="T80" fmla="*/ 14 w 33"/>
                <a:gd name="T81" fmla="*/ 3 h 33"/>
                <a:gd name="T82" fmla="*/ 13 w 33"/>
                <a:gd name="T83" fmla="*/ 1 h 33"/>
                <a:gd name="T84" fmla="*/ 7 w 33"/>
                <a:gd name="T85" fmla="*/ 3 h 33"/>
                <a:gd name="T86" fmla="*/ 8 w 33"/>
                <a:gd name="T87" fmla="*/ 5 h 33"/>
                <a:gd name="T88" fmla="*/ 5 w 33"/>
                <a:gd name="T89" fmla="*/ 9 h 33"/>
                <a:gd name="T90" fmla="*/ 2 w 33"/>
                <a:gd name="T91" fmla="*/ 8 h 33"/>
                <a:gd name="T92" fmla="*/ 0 w 33"/>
                <a:gd name="T93" fmla="*/ 14 h 33"/>
                <a:gd name="T94" fmla="*/ 2 w 33"/>
                <a:gd name="T95" fmla="*/ 15 h 33"/>
                <a:gd name="T96" fmla="*/ 2 w 33"/>
                <a:gd name="T97" fmla="*/ 2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 h="33">
                  <a:moveTo>
                    <a:pt x="16" y="31"/>
                  </a:moveTo>
                  <a:cubicBezTo>
                    <a:pt x="17" y="31"/>
                    <a:pt x="18" y="31"/>
                    <a:pt x="19" y="31"/>
                  </a:cubicBezTo>
                  <a:cubicBezTo>
                    <a:pt x="20" y="33"/>
                    <a:pt x="20" y="33"/>
                    <a:pt x="20" y="33"/>
                  </a:cubicBezTo>
                  <a:cubicBezTo>
                    <a:pt x="26" y="31"/>
                    <a:pt x="26" y="31"/>
                    <a:pt x="26" y="31"/>
                  </a:cubicBezTo>
                  <a:cubicBezTo>
                    <a:pt x="25" y="29"/>
                    <a:pt x="25" y="29"/>
                    <a:pt x="25" y="29"/>
                  </a:cubicBezTo>
                  <a:cubicBezTo>
                    <a:pt x="26" y="28"/>
                    <a:pt x="27" y="26"/>
                    <a:pt x="28" y="25"/>
                  </a:cubicBezTo>
                  <a:cubicBezTo>
                    <a:pt x="30" y="26"/>
                    <a:pt x="30" y="26"/>
                    <a:pt x="30" y="26"/>
                  </a:cubicBezTo>
                  <a:cubicBezTo>
                    <a:pt x="33" y="20"/>
                    <a:pt x="33" y="20"/>
                    <a:pt x="33" y="20"/>
                  </a:cubicBezTo>
                  <a:cubicBezTo>
                    <a:pt x="30" y="19"/>
                    <a:pt x="30" y="19"/>
                    <a:pt x="30" y="19"/>
                  </a:cubicBezTo>
                  <a:cubicBezTo>
                    <a:pt x="31" y="18"/>
                    <a:pt x="31" y="16"/>
                    <a:pt x="30" y="14"/>
                  </a:cubicBezTo>
                  <a:cubicBezTo>
                    <a:pt x="33" y="13"/>
                    <a:pt x="33" y="13"/>
                    <a:pt x="33" y="13"/>
                  </a:cubicBezTo>
                  <a:cubicBezTo>
                    <a:pt x="30" y="8"/>
                    <a:pt x="30" y="8"/>
                    <a:pt x="30" y="8"/>
                  </a:cubicBezTo>
                  <a:cubicBezTo>
                    <a:pt x="28" y="9"/>
                    <a:pt x="28" y="9"/>
                    <a:pt x="28" y="9"/>
                  </a:cubicBezTo>
                  <a:cubicBezTo>
                    <a:pt x="27" y="7"/>
                    <a:pt x="26" y="6"/>
                    <a:pt x="24" y="5"/>
                  </a:cubicBezTo>
                  <a:cubicBezTo>
                    <a:pt x="25" y="3"/>
                    <a:pt x="25" y="3"/>
                    <a:pt x="25" y="3"/>
                  </a:cubicBezTo>
                  <a:cubicBezTo>
                    <a:pt x="20" y="0"/>
                    <a:pt x="20" y="0"/>
                    <a:pt x="20" y="0"/>
                  </a:cubicBezTo>
                  <a:cubicBezTo>
                    <a:pt x="19" y="3"/>
                    <a:pt x="19" y="3"/>
                    <a:pt x="19" y="3"/>
                  </a:cubicBezTo>
                  <a:cubicBezTo>
                    <a:pt x="18" y="3"/>
                    <a:pt x="17" y="3"/>
                    <a:pt x="16" y="3"/>
                  </a:cubicBezTo>
                  <a:cubicBezTo>
                    <a:pt x="16" y="7"/>
                    <a:pt x="16" y="7"/>
                    <a:pt x="16" y="7"/>
                  </a:cubicBezTo>
                  <a:cubicBezTo>
                    <a:pt x="20" y="7"/>
                    <a:pt x="24" y="10"/>
                    <a:pt x="25" y="13"/>
                  </a:cubicBezTo>
                  <a:cubicBezTo>
                    <a:pt x="27" y="18"/>
                    <a:pt x="25" y="24"/>
                    <a:pt x="20" y="26"/>
                  </a:cubicBezTo>
                  <a:cubicBezTo>
                    <a:pt x="19" y="26"/>
                    <a:pt x="18" y="26"/>
                    <a:pt x="16" y="26"/>
                  </a:cubicBezTo>
                  <a:cubicBezTo>
                    <a:pt x="16" y="26"/>
                    <a:pt x="16" y="26"/>
                    <a:pt x="16" y="26"/>
                  </a:cubicBezTo>
                  <a:lnTo>
                    <a:pt x="16" y="31"/>
                  </a:lnTo>
                  <a:close/>
                  <a:moveTo>
                    <a:pt x="2" y="20"/>
                  </a:moveTo>
                  <a:cubicBezTo>
                    <a:pt x="0" y="21"/>
                    <a:pt x="0" y="21"/>
                    <a:pt x="0" y="21"/>
                  </a:cubicBezTo>
                  <a:cubicBezTo>
                    <a:pt x="2" y="26"/>
                    <a:pt x="2" y="26"/>
                    <a:pt x="2" y="26"/>
                  </a:cubicBezTo>
                  <a:cubicBezTo>
                    <a:pt x="5" y="25"/>
                    <a:pt x="5" y="25"/>
                    <a:pt x="5" y="25"/>
                  </a:cubicBezTo>
                  <a:cubicBezTo>
                    <a:pt x="6" y="27"/>
                    <a:pt x="7" y="28"/>
                    <a:pt x="8" y="29"/>
                  </a:cubicBezTo>
                  <a:cubicBezTo>
                    <a:pt x="7" y="31"/>
                    <a:pt x="7" y="31"/>
                    <a:pt x="7" y="31"/>
                  </a:cubicBezTo>
                  <a:cubicBezTo>
                    <a:pt x="13" y="33"/>
                    <a:pt x="13" y="33"/>
                    <a:pt x="13" y="33"/>
                  </a:cubicBezTo>
                  <a:cubicBezTo>
                    <a:pt x="14" y="31"/>
                    <a:pt x="14" y="31"/>
                    <a:pt x="14" y="31"/>
                  </a:cubicBezTo>
                  <a:cubicBezTo>
                    <a:pt x="15" y="31"/>
                    <a:pt x="16" y="31"/>
                    <a:pt x="16" y="31"/>
                  </a:cubicBezTo>
                  <a:cubicBezTo>
                    <a:pt x="16" y="26"/>
                    <a:pt x="16" y="26"/>
                    <a:pt x="16" y="26"/>
                  </a:cubicBezTo>
                  <a:cubicBezTo>
                    <a:pt x="13" y="26"/>
                    <a:pt x="9" y="24"/>
                    <a:pt x="8" y="21"/>
                  </a:cubicBezTo>
                  <a:cubicBezTo>
                    <a:pt x="5" y="16"/>
                    <a:pt x="8" y="10"/>
                    <a:pt x="13" y="8"/>
                  </a:cubicBezTo>
                  <a:cubicBezTo>
                    <a:pt x="13" y="8"/>
                    <a:pt x="13" y="8"/>
                    <a:pt x="13" y="8"/>
                  </a:cubicBezTo>
                  <a:cubicBezTo>
                    <a:pt x="14" y="8"/>
                    <a:pt x="15" y="7"/>
                    <a:pt x="16" y="7"/>
                  </a:cubicBezTo>
                  <a:cubicBezTo>
                    <a:pt x="16" y="7"/>
                    <a:pt x="16" y="7"/>
                    <a:pt x="16" y="7"/>
                  </a:cubicBezTo>
                  <a:cubicBezTo>
                    <a:pt x="16" y="3"/>
                    <a:pt x="16" y="3"/>
                    <a:pt x="16" y="3"/>
                  </a:cubicBezTo>
                  <a:cubicBezTo>
                    <a:pt x="15" y="3"/>
                    <a:pt x="15" y="3"/>
                    <a:pt x="14" y="3"/>
                  </a:cubicBezTo>
                  <a:cubicBezTo>
                    <a:pt x="13" y="1"/>
                    <a:pt x="13" y="1"/>
                    <a:pt x="13" y="1"/>
                  </a:cubicBezTo>
                  <a:cubicBezTo>
                    <a:pt x="7" y="3"/>
                    <a:pt x="7" y="3"/>
                    <a:pt x="7" y="3"/>
                  </a:cubicBezTo>
                  <a:cubicBezTo>
                    <a:pt x="8" y="5"/>
                    <a:pt x="8" y="5"/>
                    <a:pt x="8" y="5"/>
                  </a:cubicBezTo>
                  <a:cubicBezTo>
                    <a:pt x="7" y="6"/>
                    <a:pt x="6" y="7"/>
                    <a:pt x="5" y="9"/>
                  </a:cubicBezTo>
                  <a:cubicBezTo>
                    <a:pt x="2" y="8"/>
                    <a:pt x="2" y="8"/>
                    <a:pt x="2" y="8"/>
                  </a:cubicBezTo>
                  <a:cubicBezTo>
                    <a:pt x="0" y="14"/>
                    <a:pt x="0" y="14"/>
                    <a:pt x="0" y="14"/>
                  </a:cubicBezTo>
                  <a:cubicBezTo>
                    <a:pt x="2" y="15"/>
                    <a:pt x="2" y="15"/>
                    <a:pt x="2" y="15"/>
                  </a:cubicBezTo>
                  <a:cubicBezTo>
                    <a:pt x="2" y="16"/>
                    <a:pt x="2" y="18"/>
                    <a:pt x="2" y="20"/>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16" name="Freeform 652"/>
            <p:cNvSpPr/>
            <p:nvPr/>
          </p:nvSpPr>
          <p:spPr bwMode="auto">
            <a:xfrm>
              <a:off x="3876873" y="1241865"/>
              <a:ext cx="25734" cy="30635"/>
            </a:xfrm>
            <a:custGeom>
              <a:avLst/>
              <a:gdLst>
                <a:gd name="T0" fmla="*/ 0 w 6"/>
                <a:gd name="T1" fmla="*/ 0 h 7"/>
                <a:gd name="T2" fmla="*/ 2 w 6"/>
                <a:gd name="T3" fmla="*/ 7 h 7"/>
                <a:gd name="T4" fmla="*/ 6 w 6"/>
                <a:gd name="T5" fmla="*/ 0 h 7"/>
                <a:gd name="T6" fmla="*/ 0 w 6"/>
                <a:gd name="T7" fmla="*/ 0 h 7"/>
              </a:gdLst>
              <a:ahLst/>
              <a:cxnLst>
                <a:cxn ang="0">
                  <a:pos x="T0" y="T1"/>
                </a:cxn>
                <a:cxn ang="0">
                  <a:pos x="T2" y="T3"/>
                </a:cxn>
                <a:cxn ang="0">
                  <a:pos x="T4" y="T5"/>
                </a:cxn>
                <a:cxn ang="0">
                  <a:pos x="T6" y="T7"/>
                </a:cxn>
              </a:cxnLst>
              <a:rect l="0" t="0" r="r" b="b"/>
              <a:pathLst>
                <a:path w="6" h="7">
                  <a:moveTo>
                    <a:pt x="0" y="0"/>
                  </a:moveTo>
                  <a:cubicBezTo>
                    <a:pt x="0" y="3"/>
                    <a:pt x="1" y="5"/>
                    <a:pt x="2" y="7"/>
                  </a:cubicBezTo>
                  <a:cubicBezTo>
                    <a:pt x="5" y="5"/>
                    <a:pt x="6" y="3"/>
                    <a:pt x="6" y="0"/>
                  </a:cubicBezTo>
                  <a:lnTo>
                    <a:pt x="0" y="0"/>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17" name="Freeform 653"/>
            <p:cNvSpPr/>
            <p:nvPr/>
          </p:nvSpPr>
          <p:spPr bwMode="auto">
            <a:xfrm>
              <a:off x="3876873" y="1197751"/>
              <a:ext cx="25734" cy="34312"/>
            </a:xfrm>
            <a:custGeom>
              <a:avLst/>
              <a:gdLst>
                <a:gd name="T0" fmla="*/ 2 w 6"/>
                <a:gd name="T1" fmla="*/ 0 h 8"/>
                <a:gd name="T2" fmla="*/ 0 w 6"/>
                <a:gd name="T3" fmla="*/ 8 h 8"/>
                <a:gd name="T4" fmla="*/ 6 w 6"/>
                <a:gd name="T5" fmla="*/ 8 h 8"/>
                <a:gd name="T6" fmla="*/ 2 w 6"/>
                <a:gd name="T7" fmla="*/ 0 h 8"/>
              </a:gdLst>
              <a:ahLst/>
              <a:cxnLst>
                <a:cxn ang="0">
                  <a:pos x="T0" y="T1"/>
                </a:cxn>
                <a:cxn ang="0">
                  <a:pos x="T2" y="T3"/>
                </a:cxn>
                <a:cxn ang="0">
                  <a:pos x="T4" y="T5"/>
                </a:cxn>
                <a:cxn ang="0">
                  <a:pos x="T6" y="T7"/>
                </a:cxn>
              </a:cxnLst>
              <a:rect l="0" t="0" r="r" b="b"/>
              <a:pathLst>
                <a:path w="6" h="8">
                  <a:moveTo>
                    <a:pt x="2" y="0"/>
                  </a:moveTo>
                  <a:cubicBezTo>
                    <a:pt x="1" y="2"/>
                    <a:pt x="0" y="5"/>
                    <a:pt x="0" y="8"/>
                  </a:cubicBezTo>
                  <a:cubicBezTo>
                    <a:pt x="6" y="8"/>
                    <a:pt x="6" y="8"/>
                    <a:pt x="6" y="8"/>
                  </a:cubicBezTo>
                  <a:cubicBezTo>
                    <a:pt x="6" y="5"/>
                    <a:pt x="5" y="2"/>
                    <a:pt x="2" y="0"/>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18" name="Freeform 654"/>
            <p:cNvSpPr/>
            <p:nvPr/>
          </p:nvSpPr>
          <p:spPr bwMode="auto">
            <a:xfrm>
              <a:off x="3854816" y="1184271"/>
              <a:ext cx="25734" cy="47791"/>
            </a:xfrm>
            <a:custGeom>
              <a:avLst/>
              <a:gdLst>
                <a:gd name="T0" fmla="*/ 0 w 6"/>
                <a:gd name="T1" fmla="*/ 0 h 11"/>
                <a:gd name="T2" fmla="*/ 0 w 6"/>
                <a:gd name="T3" fmla="*/ 11 h 11"/>
                <a:gd name="T4" fmla="*/ 3 w 6"/>
                <a:gd name="T5" fmla="*/ 11 h 11"/>
                <a:gd name="T6" fmla="*/ 6 w 6"/>
                <a:gd name="T7" fmla="*/ 2 h 11"/>
                <a:gd name="T8" fmla="*/ 0 w 6"/>
                <a:gd name="T9" fmla="*/ 0 h 11"/>
              </a:gdLst>
              <a:ahLst/>
              <a:cxnLst>
                <a:cxn ang="0">
                  <a:pos x="T0" y="T1"/>
                </a:cxn>
                <a:cxn ang="0">
                  <a:pos x="T2" y="T3"/>
                </a:cxn>
                <a:cxn ang="0">
                  <a:pos x="T4" y="T5"/>
                </a:cxn>
                <a:cxn ang="0">
                  <a:pos x="T6" y="T7"/>
                </a:cxn>
                <a:cxn ang="0">
                  <a:pos x="T8" y="T9"/>
                </a:cxn>
              </a:cxnLst>
              <a:rect l="0" t="0" r="r" b="b"/>
              <a:pathLst>
                <a:path w="6" h="11">
                  <a:moveTo>
                    <a:pt x="0" y="0"/>
                  </a:moveTo>
                  <a:cubicBezTo>
                    <a:pt x="0" y="11"/>
                    <a:pt x="0" y="11"/>
                    <a:pt x="0" y="11"/>
                  </a:cubicBezTo>
                  <a:cubicBezTo>
                    <a:pt x="3" y="11"/>
                    <a:pt x="3" y="11"/>
                    <a:pt x="3" y="11"/>
                  </a:cubicBezTo>
                  <a:cubicBezTo>
                    <a:pt x="3" y="7"/>
                    <a:pt x="4" y="4"/>
                    <a:pt x="6" y="2"/>
                  </a:cubicBezTo>
                  <a:cubicBezTo>
                    <a:pt x="4" y="1"/>
                    <a:pt x="2" y="0"/>
                    <a:pt x="0" y="0"/>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19" name="Freeform 655"/>
            <p:cNvSpPr/>
            <p:nvPr/>
          </p:nvSpPr>
          <p:spPr bwMode="auto">
            <a:xfrm>
              <a:off x="3822955" y="1241865"/>
              <a:ext cx="26959" cy="44115"/>
            </a:xfrm>
            <a:custGeom>
              <a:avLst/>
              <a:gdLst>
                <a:gd name="T0" fmla="*/ 6 w 6"/>
                <a:gd name="T1" fmla="*/ 10 h 10"/>
                <a:gd name="T2" fmla="*/ 6 w 6"/>
                <a:gd name="T3" fmla="*/ 0 h 10"/>
                <a:gd name="T4" fmla="*/ 3 w 6"/>
                <a:gd name="T5" fmla="*/ 0 h 10"/>
                <a:gd name="T6" fmla="*/ 0 w 6"/>
                <a:gd name="T7" fmla="*/ 8 h 10"/>
                <a:gd name="T8" fmla="*/ 6 w 6"/>
                <a:gd name="T9" fmla="*/ 10 h 10"/>
              </a:gdLst>
              <a:ahLst/>
              <a:cxnLst>
                <a:cxn ang="0">
                  <a:pos x="T0" y="T1"/>
                </a:cxn>
                <a:cxn ang="0">
                  <a:pos x="T2" y="T3"/>
                </a:cxn>
                <a:cxn ang="0">
                  <a:pos x="T4" y="T5"/>
                </a:cxn>
                <a:cxn ang="0">
                  <a:pos x="T6" y="T7"/>
                </a:cxn>
                <a:cxn ang="0">
                  <a:pos x="T8" y="T9"/>
                </a:cxn>
              </a:cxnLst>
              <a:rect l="0" t="0" r="r" b="b"/>
              <a:pathLst>
                <a:path w="6" h="10">
                  <a:moveTo>
                    <a:pt x="6" y="10"/>
                  </a:moveTo>
                  <a:cubicBezTo>
                    <a:pt x="6" y="0"/>
                    <a:pt x="6" y="0"/>
                    <a:pt x="6" y="0"/>
                  </a:cubicBezTo>
                  <a:cubicBezTo>
                    <a:pt x="3" y="0"/>
                    <a:pt x="3" y="0"/>
                    <a:pt x="3" y="0"/>
                  </a:cubicBezTo>
                  <a:cubicBezTo>
                    <a:pt x="3" y="3"/>
                    <a:pt x="2" y="6"/>
                    <a:pt x="0" y="8"/>
                  </a:cubicBezTo>
                  <a:cubicBezTo>
                    <a:pt x="2" y="9"/>
                    <a:pt x="4" y="10"/>
                    <a:pt x="6" y="10"/>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20" name="Freeform 656"/>
            <p:cNvSpPr/>
            <p:nvPr/>
          </p:nvSpPr>
          <p:spPr bwMode="auto">
            <a:xfrm>
              <a:off x="3822955" y="1184271"/>
              <a:ext cx="26959" cy="47791"/>
            </a:xfrm>
            <a:custGeom>
              <a:avLst/>
              <a:gdLst>
                <a:gd name="T0" fmla="*/ 3 w 6"/>
                <a:gd name="T1" fmla="*/ 11 h 11"/>
                <a:gd name="T2" fmla="*/ 6 w 6"/>
                <a:gd name="T3" fmla="*/ 11 h 11"/>
                <a:gd name="T4" fmla="*/ 6 w 6"/>
                <a:gd name="T5" fmla="*/ 0 h 11"/>
                <a:gd name="T6" fmla="*/ 0 w 6"/>
                <a:gd name="T7" fmla="*/ 2 h 11"/>
                <a:gd name="T8" fmla="*/ 3 w 6"/>
                <a:gd name="T9" fmla="*/ 11 h 11"/>
              </a:gdLst>
              <a:ahLst/>
              <a:cxnLst>
                <a:cxn ang="0">
                  <a:pos x="T0" y="T1"/>
                </a:cxn>
                <a:cxn ang="0">
                  <a:pos x="T2" y="T3"/>
                </a:cxn>
                <a:cxn ang="0">
                  <a:pos x="T4" y="T5"/>
                </a:cxn>
                <a:cxn ang="0">
                  <a:pos x="T6" y="T7"/>
                </a:cxn>
                <a:cxn ang="0">
                  <a:pos x="T8" y="T9"/>
                </a:cxn>
              </a:cxnLst>
              <a:rect l="0" t="0" r="r" b="b"/>
              <a:pathLst>
                <a:path w="6" h="11">
                  <a:moveTo>
                    <a:pt x="3" y="11"/>
                  </a:moveTo>
                  <a:cubicBezTo>
                    <a:pt x="6" y="11"/>
                    <a:pt x="6" y="11"/>
                    <a:pt x="6" y="11"/>
                  </a:cubicBezTo>
                  <a:cubicBezTo>
                    <a:pt x="6" y="0"/>
                    <a:pt x="6" y="0"/>
                    <a:pt x="6" y="0"/>
                  </a:cubicBezTo>
                  <a:cubicBezTo>
                    <a:pt x="4" y="0"/>
                    <a:pt x="2" y="1"/>
                    <a:pt x="0" y="2"/>
                  </a:cubicBezTo>
                  <a:cubicBezTo>
                    <a:pt x="2" y="4"/>
                    <a:pt x="3" y="7"/>
                    <a:pt x="3" y="11"/>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21" name="Freeform 657"/>
            <p:cNvSpPr/>
            <p:nvPr/>
          </p:nvSpPr>
          <p:spPr bwMode="auto">
            <a:xfrm>
              <a:off x="3800898" y="1241865"/>
              <a:ext cx="26959" cy="30635"/>
            </a:xfrm>
            <a:custGeom>
              <a:avLst/>
              <a:gdLst>
                <a:gd name="T0" fmla="*/ 4 w 6"/>
                <a:gd name="T1" fmla="*/ 7 h 7"/>
                <a:gd name="T2" fmla="*/ 6 w 6"/>
                <a:gd name="T3" fmla="*/ 0 h 7"/>
                <a:gd name="T4" fmla="*/ 0 w 6"/>
                <a:gd name="T5" fmla="*/ 0 h 7"/>
                <a:gd name="T6" fmla="*/ 4 w 6"/>
                <a:gd name="T7" fmla="*/ 7 h 7"/>
              </a:gdLst>
              <a:ahLst/>
              <a:cxnLst>
                <a:cxn ang="0">
                  <a:pos x="T0" y="T1"/>
                </a:cxn>
                <a:cxn ang="0">
                  <a:pos x="T2" y="T3"/>
                </a:cxn>
                <a:cxn ang="0">
                  <a:pos x="T4" y="T5"/>
                </a:cxn>
                <a:cxn ang="0">
                  <a:pos x="T6" y="T7"/>
                </a:cxn>
              </a:cxnLst>
              <a:rect l="0" t="0" r="r" b="b"/>
              <a:pathLst>
                <a:path w="6" h="7">
                  <a:moveTo>
                    <a:pt x="4" y="7"/>
                  </a:moveTo>
                  <a:cubicBezTo>
                    <a:pt x="5" y="5"/>
                    <a:pt x="6" y="3"/>
                    <a:pt x="6" y="0"/>
                  </a:cubicBezTo>
                  <a:cubicBezTo>
                    <a:pt x="0" y="0"/>
                    <a:pt x="0" y="0"/>
                    <a:pt x="0" y="0"/>
                  </a:cubicBezTo>
                  <a:cubicBezTo>
                    <a:pt x="0" y="3"/>
                    <a:pt x="1" y="5"/>
                    <a:pt x="4" y="7"/>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22" name="Freeform 658"/>
            <p:cNvSpPr/>
            <p:nvPr/>
          </p:nvSpPr>
          <p:spPr bwMode="auto">
            <a:xfrm>
              <a:off x="3800898" y="1197751"/>
              <a:ext cx="26959" cy="34312"/>
            </a:xfrm>
            <a:custGeom>
              <a:avLst/>
              <a:gdLst>
                <a:gd name="T0" fmla="*/ 4 w 6"/>
                <a:gd name="T1" fmla="*/ 0 h 8"/>
                <a:gd name="T2" fmla="*/ 0 w 6"/>
                <a:gd name="T3" fmla="*/ 8 h 8"/>
                <a:gd name="T4" fmla="*/ 6 w 6"/>
                <a:gd name="T5" fmla="*/ 8 h 8"/>
                <a:gd name="T6" fmla="*/ 4 w 6"/>
                <a:gd name="T7" fmla="*/ 0 h 8"/>
              </a:gdLst>
              <a:ahLst/>
              <a:cxnLst>
                <a:cxn ang="0">
                  <a:pos x="T0" y="T1"/>
                </a:cxn>
                <a:cxn ang="0">
                  <a:pos x="T2" y="T3"/>
                </a:cxn>
                <a:cxn ang="0">
                  <a:pos x="T4" y="T5"/>
                </a:cxn>
                <a:cxn ang="0">
                  <a:pos x="T6" y="T7"/>
                </a:cxn>
              </a:cxnLst>
              <a:rect l="0" t="0" r="r" b="b"/>
              <a:pathLst>
                <a:path w="6" h="8">
                  <a:moveTo>
                    <a:pt x="4" y="0"/>
                  </a:moveTo>
                  <a:cubicBezTo>
                    <a:pt x="1" y="2"/>
                    <a:pt x="0" y="5"/>
                    <a:pt x="0" y="8"/>
                  </a:cubicBezTo>
                  <a:cubicBezTo>
                    <a:pt x="6" y="8"/>
                    <a:pt x="6" y="8"/>
                    <a:pt x="6" y="8"/>
                  </a:cubicBezTo>
                  <a:cubicBezTo>
                    <a:pt x="6" y="5"/>
                    <a:pt x="5" y="2"/>
                    <a:pt x="4" y="0"/>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23" name="Freeform 659"/>
            <p:cNvSpPr/>
            <p:nvPr/>
          </p:nvSpPr>
          <p:spPr bwMode="auto">
            <a:xfrm>
              <a:off x="3854816" y="1241865"/>
              <a:ext cx="25734" cy="44115"/>
            </a:xfrm>
            <a:custGeom>
              <a:avLst/>
              <a:gdLst>
                <a:gd name="T0" fmla="*/ 0 w 6"/>
                <a:gd name="T1" fmla="*/ 10 h 10"/>
                <a:gd name="T2" fmla="*/ 6 w 6"/>
                <a:gd name="T3" fmla="*/ 8 h 10"/>
                <a:gd name="T4" fmla="*/ 3 w 6"/>
                <a:gd name="T5" fmla="*/ 0 h 10"/>
                <a:gd name="T6" fmla="*/ 0 w 6"/>
                <a:gd name="T7" fmla="*/ 0 h 10"/>
                <a:gd name="T8" fmla="*/ 0 w 6"/>
                <a:gd name="T9" fmla="*/ 10 h 10"/>
              </a:gdLst>
              <a:ahLst/>
              <a:cxnLst>
                <a:cxn ang="0">
                  <a:pos x="T0" y="T1"/>
                </a:cxn>
                <a:cxn ang="0">
                  <a:pos x="T2" y="T3"/>
                </a:cxn>
                <a:cxn ang="0">
                  <a:pos x="T4" y="T5"/>
                </a:cxn>
                <a:cxn ang="0">
                  <a:pos x="T6" y="T7"/>
                </a:cxn>
                <a:cxn ang="0">
                  <a:pos x="T8" y="T9"/>
                </a:cxn>
              </a:cxnLst>
              <a:rect l="0" t="0" r="r" b="b"/>
              <a:pathLst>
                <a:path w="6" h="10">
                  <a:moveTo>
                    <a:pt x="0" y="10"/>
                  </a:moveTo>
                  <a:cubicBezTo>
                    <a:pt x="2" y="10"/>
                    <a:pt x="4" y="9"/>
                    <a:pt x="6" y="8"/>
                  </a:cubicBezTo>
                  <a:cubicBezTo>
                    <a:pt x="4" y="6"/>
                    <a:pt x="3" y="3"/>
                    <a:pt x="3" y="0"/>
                  </a:cubicBezTo>
                  <a:cubicBezTo>
                    <a:pt x="0" y="0"/>
                    <a:pt x="0" y="0"/>
                    <a:pt x="0" y="0"/>
                  </a:cubicBezTo>
                  <a:lnTo>
                    <a:pt x="0" y="10"/>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24" name="Freeform 660"/>
            <p:cNvSpPr/>
            <p:nvPr/>
          </p:nvSpPr>
          <p:spPr bwMode="auto">
            <a:xfrm>
              <a:off x="4543498" y="972275"/>
              <a:ext cx="115189" cy="110287"/>
            </a:xfrm>
            <a:custGeom>
              <a:avLst/>
              <a:gdLst>
                <a:gd name="T0" fmla="*/ 26 w 26"/>
                <a:gd name="T1" fmla="*/ 10 h 25"/>
                <a:gd name="T2" fmla="*/ 21 w 26"/>
                <a:gd name="T3" fmla="*/ 12 h 25"/>
                <a:gd name="T4" fmla="*/ 19 w 26"/>
                <a:gd name="T5" fmla="*/ 12 h 25"/>
                <a:gd name="T6" fmla="*/ 18 w 26"/>
                <a:gd name="T7" fmla="*/ 9 h 25"/>
                <a:gd name="T8" fmla="*/ 19 w 26"/>
                <a:gd name="T9" fmla="*/ 8 h 25"/>
                <a:gd name="T10" fmla="*/ 24 w 26"/>
                <a:gd name="T11" fmla="*/ 6 h 25"/>
                <a:gd name="T12" fmla="*/ 22 w 26"/>
                <a:gd name="T13" fmla="*/ 3 h 25"/>
                <a:gd name="T14" fmla="*/ 19 w 26"/>
                <a:gd name="T15" fmla="*/ 2 h 25"/>
                <a:gd name="T16" fmla="*/ 18 w 26"/>
                <a:gd name="T17" fmla="*/ 6 h 25"/>
                <a:gd name="T18" fmla="*/ 16 w 26"/>
                <a:gd name="T19" fmla="*/ 9 h 25"/>
                <a:gd name="T20" fmla="*/ 16 w 26"/>
                <a:gd name="T21" fmla="*/ 5 h 25"/>
                <a:gd name="T22" fmla="*/ 14 w 26"/>
                <a:gd name="T23" fmla="*/ 4 h 25"/>
                <a:gd name="T24" fmla="*/ 14 w 26"/>
                <a:gd name="T25" fmla="*/ 2 h 25"/>
                <a:gd name="T26" fmla="*/ 13 w 26"/>
                <a:gd name="T27" fmla="*/ 2 h 25"/>
                <a:gd name="T28" fmla="*/ 13 w 26"/>
                <a:gd name="T29" fmla="*/ 4 h 25"/>
                <a:gd name="T30" fmla="*/ 11 w 26"/>
                <a:gd name="T31" fmla="*/ 5 h 25"/>
                <a:gd name="T32" fmla="*/ 11 w 26"/>
                <a:gd name="T33" fmla="*/ 9 h 25"/>
                <a:gd name="T34" fmla="*/ 9 w 26"/>
                <a:gd name="T35" fmla="*/ 6 h 25"/>
                <a:gd name="T36" fmla="*/ 8 w 26"/>
                <a:gd name="T37" fmla="*/ 2 h 25"/>
                <a:gd name="T38" fmla="*/ 5 w 26"/>
                <a:gd name="T39" fmla="*/ 3 h 25"/>
                <a:gd name="T40" fmla="*/ 2 w 26"/>
                <a:gd name="T41" fmla="*/ 6 h 25"/>
                <a:gd name="T42" fmla="*/ 8 w 26"/>
                <a:gd name="T43" fmla="*/ 8 h 25"/>
                <a:gd name="T44" fmla="*/ 9 w 26"/>
                <a:gd name="T45" fmla="*/ 9 h 25"/>
                <a:gd name="T46" fmla="*/ 8 w 26"/>
                <a:gd name="T47" fmla="*/ 12 h 25"/>
                <a:gd name="T48" fmla="*/ 6 w 26"/>
                <a:gd name="T49" fmla="*/ 12 h 25"/>
                <a:gd name="T50" fmla="*/ 1 w 26"/>
                <a:gd name="T51" fmla="*/ 10 h 25"/>
                <a:gd name="T52" fmla="*/ 0 w 26"/>
                <a:gd name="T53" fmla="*/ 13 h 25"/>
                <a:gd name="T54" fmla="*/ 2 w 26"/>
                <a:gd name="T55" fmla="*/ 17 h 25"/>
                <a:gd name="T56" fmla="*/ 5 w 26"/>
                <a:gd name="T57" fmla="*/ 14 h 25"/>
                <a:gd name="T58" fmla="*/ 9 w 26"/>
                <a:gd name="T59" fmla="*/ 13 h 25"/>
                <a:gd name="T60" fmla="*/ 6 w 26"/>
                <a:gd name="T61" fmla="*/ 16 h 25"/>
                <a:gd name="T62" fmla="*/ 7 w 26"/>
                <a:gd name="T63" fmla="*/ 18 h 25"/>
                <a:gd name="T64" fmla="*/ 6 w 26"/>
                <a:gd name="T65" fmla="*/ 19 h 25"/>
                <a:gd name="T66" fmla="*/ 7 w 26"/>
                <a:gd name="T67" fmla="*/ 20 h 25"/>
                <a:gd name="T68" fmla="*/ 8 w 26"/>
                <a:gd name="T69" fmla="*/ 19 h 25"/>
                <a:gd name="T70" fmla="*/ 10 w 26"/>
                <a:gd name="T71" fmla="*/ 19 h 25"/>
                <a:gd name="T72" fmla="*/ 13 w 26"/>
                <a:gd name="T73" fmla="*/ 16 h 25"/>
                <a:gd name="T74" fmla="*/ 12 w 26"/>
                <a:gd name="T75" fmla="*/ 21 h 25"/>
                <a:gd name="T76" fmla="*/ 9 w 26"/>
                <a:gd name="T77" fmla="*/ 24 h 25"/>
                <a:gd name="T78" fmla="*/ 13 w 26"/>
                <a:gd name="T79" fmla="*/ 25 h 25"/>
                <a:gd name="T80" fmla="*/ 16 w 26"/>
                <a:gd name="T81" fmla="*/ 25 h 25"/>
                <a:gd name="T82" fmla="*/ 14 w 26"/>
                <a:gd name="T83" fmla="*/ 20 h 25"/>
                <a:gd name="T84" fmla="*/ 14 w 26"/>
                <a:gd name="T85" fmla="*/ 18 h 25"/>
                <a:gd name="T86" fmla="*/ 17 w 26"/>
                <a:gd name="T87" fmla="*/ 17 h 25"/>
                <a:gd name="T88" fmla="*/ 18 w 26"/>
                <a:gd name="T89" fmla="*/ 18 h 25"/>
                <a:gd name="T90" fmla="*/ 20 w 26"/>
                <a:gd name="T91" fmla="*/ 24 h 25"/>
                <a:gd name="T92" fmla="*/ 23 w 26"/>
                <a:gd name="T93" fmla="*/ 21 h 25"/>
                <a:gd name="T94" fmla="*/ 24 w 26"/>
                <a:gd name="T95" fmla="*/ 18 h 25"/>
                <a:gd name="T96" fmla="*/ 20 w 26"/>
                <a:gd name="T97" fmla="*/ 17 h 25"/>
                <a:gd name="T98" fmla="*/ 17 w 26"/>
                <a:gd name="T99" fmla="*/ 15 h 25"/>
                <a:gd name="T100" fmla="*/ 20 w 26"/>
                <a:gd name="T101" fmla="*/ 15 h 25"/>
                <a:gd name="T102" fmla="*/ 22 w 26"/>
                <a:gd name="T103" fmla="*/ 13 h 25"/>
                <a:gd name="T104" fmla="*/ 24 w 26"/>
                <a:gd name="T105"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 h="25">
                  <a:moveTo>
                    <a:pt x="26" y="12"/>
                  </a:moveTo>
                  <a:cubicBezTo>
                    <a:pt x="24" y="12"/>
                    <a:pt x="24" y="12"/>
                    <a:pt x="24" y="12"/>
                  </a:cubicBezTo>
                  <a:cubicBezTo>
                    <a:pt x="26" y="10"/>
                    <a:pt x="26" y="10"/>
                    <a:pt x="26" y="10"/>
                  </a:cubicBezTo>
                  <a:cubicBezTo>
                    <a:pt x="25" y="9"/>
                    <a:pt x="25" y="9"/>
                    <a:pt x="25" y="9"/>
                  </a:cubicBezTo>
                  <a:cubicBezTo>
                    <a:pt x="22" y="12"/>
                    <a:pt x="22" y="12"/>
                    <a:pt x="22" y="12"/>
                  </a:cubicBezTo>
                  <a:cubicBezTo>
                    <a:pt x="21" y="12"/>
                    <a:pt x="21" y="12"/>
                    <a:pt x="21" y="12"/>
                  </a:cubicBezTo>
                  <a:cubicBezTo>
                    <a:pt x="21" y="11"/>
                    <a:pt x="21" y="11"/>
                    <a:pt x="21" y="11"/>
                  </a:cubicBezTo>
                  <a:cubicBezTo>
                    <a:pt x="20" y="10"/>
                    <a:pt x="20" y="10"/>
                    <a:pt x="20" y="10"/>
                  </a:cubicBezTo>
                  <a:cubicBezTo>
                    <a:pt x="19" y="12"/>
                    <a:pt x="19" y="12"/>
                    <a:pt x="19" y="12"/>
                  </a:cubicBezTo>
                  <a:cubicBezTo>
                    <a:pt x="17" y="12"/>
                    <a:pt x="17" y="12"/>
                    <a:pt x="17" y="12"/>
                  </a:cubicBezTo>
                  <a:cubicBezTo>
                    <a:pt x="17" y="11"/>
                    <a:pt x="17" y="11"/>
                    <a:pt x="17" y="10"/>
                  </a:cubicBezTo>
                  <a:cubicBezTo>
                    <a:pt x="18" y="9"/>
                    <a:pt x="18" y="9"/>
                    <a:pt x="18" y="9"/>
                  </a:cubicBezTo>
                  <a:cubicBezTo>
                    <a:pt x="20" y="9"/>
                    <a:pt x="20" y="9"/>
                    <a:pt x="20" y="9"/>
                  </a:cubicBezTo>
                  <a:cubicBezTo>
                    <a:pt x="20" y="8"/>
                    <a:pt x="20" y="8"/>
                    <a:pt x="20" y="8"/>
                  </a:cubicBezTo>
                  <a:cubicBezTo>
                    <a:pt x="19" y="8"/>
                    <a:pt x="19" y="8"/>
                    <a:pt x="19" y="8"/>
                  </a:cubicBezTo>
                  <a:cubicBezTo>
                    <a:pt x="20" y="7"/>
                    <a:pt x="20" y="7"/>
                    <a:pt x="20" y="7"/>
                  </a:cubicBezTo>
                  <a:cubicBezTo>
                    <a:pt x="24" y="7"/>
                    <a:pt x="24" y="7"/>
                    <a:pt x="24" y="7"/>
                  </a:cubicBezTo>
                  <a:cubicBezTo>
                    <a:pt x="24" y="6"/>
                    <a:pt x="24" y="6"/>
                    <a:pt x="24" y="6"/>
                  </a:cubicBezTo>
                  <a:cubicBezTo>
                    <a:pt x="21" y="6"/>
                    <a:pt x="21" y="6"/>
                    <a:pt x="21" y="6"/>
                  </a:cubicBezTo>
                  <a:cubicBezTo>
                    <a:pt x="23" y="4"/>
                    <a:pt x="23" y="4"/>
                    <a:pt x="23" y="4"/>
                  </a:cubicBezTo>
                  <a:cubicBezTo>
                    <a:pt x="22" y="3"/>
                    <a:pt x="22" y="3"/>
                    <a:pt x="22" y="3"/>
                  </a:cubicBezTo>
                  <a:cubicBezTo>
                    <a:pt x="20" y="5"/>
                    <a:pt x="20" y="5"/>
                    <a:pt x="20" y="5"/>
                  </a:cubicBezTo>
                  <a:cubicBezTo>
                    <a:pt x="20" y="2"/>
                    <a:pt x="20" y="2"/>
                    <a:pt x="20" y="2"/>
                  </a:cubicBezTo>
                  <a:cubicBezTo>
                    <a:pt x="19" y="2"/>
                    <a:pt x="19" y="2"/>
                    <a:pt x="19" y="2"/>
                  </a:cubicBezTo>
                  <a:cubicBezTo>
                    <a:pt x="19" y="6"/>
                    <a:pt x="19" y="6"/>
                    <a:pt x="19" y="6"/>
                  </a:cubicBezTo>
                  <a:cubicBezTo>
                    <a:pt x="18" y="7"/>
                    <a:pt x="18" y="7"/>
                    <a:pt x="18" y="7"/>
                  </a:cubicBezTo>
                  <a:cubicBezTo>
                    <a:pt x="18" y="6"/>
                    <a:pt x="18" y="6"/>
                    <a:pt x="18" y="6"/>
                  </a:cubicBezTo>
                  <a:cubicBezTo>
                    <a:pt x="17" y="6"/>
                    <a:pt x="17" y="6"/>
                    <a:pt x="17" y="6"/>
                  </a:cubicBezTo>
                  <a:cubicBezTo>
                    <a:pt x="17" y="8"/>
                    <a:pt x="17" y="8"/>
                    <a:pt x="17" y="8"/>
                  </a:cubicBezTo>
                  <a:cubicBezTo>
                    <a:pt x="16" y="9"/>
                    <a:pt x="16" y="9"/>
                    <a:pt x="16" y="9"/>
                  </a:cubicBezTo>
                  <a:cubicBezTo>
                    <a:pt x="15" y="9"/>
                    <a:pt x="15" y="9"/>
                    <a:pt x="14" y="9"/>
                  </a:cubicBezTo>
                  <a:cubicBezTo>
                    <a:pt x="14" y="7"/>
                    <a:pt x="14" y="7"/>
                    <a:pt x="14" y="7"/>
                  </a:cubicBezTo>
                  <a:cubicBezTo>
                    <a:pt x="16" y="5"/>
                    <a:pt x="16" y="5"/>
                    <a:pt x="16" y="5"/>
                  </a:cubicBezTo>
                  <a:cubicBezTo>
                    <a:pt x="15" y="4"/>
                    <a:pt x="15" y="4"/>
                    <a:pt x="15" y="4"/>
                  </a:cubicBezTo>
                  <a:cubicBezTo>
                    <a:pt x="14" y="5"/>
                    <a:pt x="14" y="5"/>
                    <a:pt x="14" y="5"/>
                  </a:cubicBezTo>
                  <a:cubicBezTo>
                    <a:pt x="14" y="4"/>
                    <a:pt x="14" y="4"/>
                    <a:pt x="14" y="4"/>
                  </a:cubicBezTo>
                  <a:cubicBezTo>
                    <a:pt x="17" y="1"/>
                    <a:pt x="17" y="1"/>
                    <a:pt x="17" y="1"/>
                  </a:cubicBezTo>
                  <a:cubicBezTo>
                    <a:pt x="16" y="0"/>
                    <a:pt x="16" y="0"/>
                    <a:pt x="16" y="0"/>
                  </a:cubicBezTo>
                  <a:cubicBezTo>
                    <a:pt x="14" y="2"/>
                    <a:pt x="14" y="2"/>
                    <a:pt x="14" y="2"/>
                  </a:cubicBezTo>
                  <a:cubicBezTo>
                    <a:pt x="14" y="0"/>
                    <a:pt x="14" y="0"/>
                    <a:pt x="14" y="0"/>
                  </a:cubicBezTo>
                  <a:cubicBezTo>
                    <a:pt x="13" y="0"/>
                    <a:pt x="13" y="0"/>
                    <a:pt x="13" y="0"/>
                  </a:cubicBezTo>
                  <a:cubicBezTo>
                    <a:pt x="13" y="2"/>
                    <a:pt x="13" y="2"/>
                    <a:pt x="13" y="2"/>
                  </a:cubicBezTo>
                  <a:cubicBezTo>
                    <a:pt x="10" y="0"/>
                    <a:pt x="10" y="0"/>
                    <a:pt x="10" y="0"/>
                  </a:cubicBezTo>
                  <a:cubicBezTo>
                    <a:pt x="9" y="1"/>
                    <a:pt x="9" y="1"/>
                    <a:pt x="9" y="1"/>
                  </a:cubicBezTo>
                  <a:cubicBezTo>
                    <a:pt x="13" y="4"/>
                    <a:pt x="13" y="4"/>
                    <a:pt x="13" y="4"/>
                  </a:cubicBezTo>
                  <a:cubicBezTo>
                    <a:pt x="13" y="5"/>
                    <a:pt x="13" y="5"/>
                    <a:pt x="13" y="5"/>
                  </a:cubicBezTo>
                  <a:cubicBezTo>
                    <a:pt x="12" y="4"/>
                    <a:pt x="12" y="4"/>
                    <a:pt x="12" y="4"/>
                  </a:cubicBezTo>
                  <a:cubicBezTo>
                    <a:pt x="11" y="5"/>
                    <a:pt x="11" y="5"/>
                    <a:pt x="11" y="5"/>
                  </a:cubicBezTo>
                  <a:cubicBezTo>
                    <a:pt x="13" y="7"/>
                    <a:pt x="13" y="7"/>
                    <a:pt x="13" y="7"/>
                  </a:cubicBezTo>
                  <a:cubicBezTo>
                    <a:pt x="13" y="9"/>
                    <a:pt x="13" y="9"/>
                    <a:pt x="13" y="9"/>
                  </a:cubicBezTo>
                  <a:cubicBezTo>
                    <a:pt x="12" y="9"/>
                    <a:pt x="11" y="9"/>
                    <a:pt x="11" y="9"/>
                  </a:cubicBezTo>
                  <a:cubicBezTo>
                    <a:pt x="10" y="8"/>
                    <a:pt x="10" y="8"/>
                    <a:pt x="10" y="8"/>
                  </a:cubicBezTo>
                  <a:cubicBezTo>
                    <a:pt x="10" y="6"/>
                    <a:pt x="10" y="6"/>
                    <a:pt x="10" y="6"/>
                  </a:cubicBezTo>
                  <a:cubicBezTo>
                    <a:pt x="9" y="6"/>
                    <a:pt x="9" y="6"/>
                    <a:pt x="9" y="6"/>
                  </a:cubicBezTo>
                  <a:cubicBezTo>
                    <a:pt x="9" y="7"/>
                    <a:pt x="9" y="7"/>
                    <a:pt x="9" y="7"/>
                  </a:cubicBezTo>
                  <a:cubicBezTo>
                    <a:pt x="8" y="6"/>
                    <a:pt x="8" y="6"/>
                    <a:pt x="8" y="6"/>
                  </a:cubicBezTo>
                  <a:cubicBezTo>
                    <a:pt x="8" y="2"/>
                    <a:pt x="8" y="2"/>
                    <a:pt x="8" y="2"/>
                  </a:cubicBezTo>
                  <a:cubicBezTo>
                    <a:pt x="7" y="2"/>
                    <a:pt x="7" y="2"/>
                    <a:pt x="7" y="2"/>
                  </a:cubicBezTo>
                  <a:cubicBezTo>
                    <a:pt x="7" y="5"/>
                    <a:pt x="7" y="5"/>
                    <a:pt x="7" y="5"/>
                  </a:cubicBezTo>
                  <a:cubicBezTo>
                    <a:pt x="5" y="3"/>
                    <a:pt x="5" y="3"/>
                    <a:pt x="5" y="3"/>
                  </a:cubicBezTo>
                  <a:cubicBezTo>
                    <a:pt x="4" y="4"/>
                    <a:pt x="4" y="4"/>
                    <a:pt x="4" y="4"/>
                  </a:cubicBezTo>
                  <a:cubicBezTo>
                    <a:pt x="6" y="6"/>
                    <a:pt x="6" y="6"/>
                    <a:pt x="6" y="6"/>
                  </a:cubicBezTo>
                  <a:cubicBezTo>
                    <a:pt x="2" y="6"/>
                    <a:pt x="2" y="6"/>
                    <a:pt x="2" y="6"/>
                  </a:cubicBezTo>
                  <a:cubicBezTo>
                    <a:pt x="2" y="7"/>
                    <a:pt x="2" y="7"/>
                    <a:pt x="2" y="7"/>
                  </a:cubicBezTo>
                  <a:cubicBezTo>
                    <a:pt x="7" y="7"/>
                    <a:pt x="7" y="7"/>
                    <a:pt x="7" y="7"/>
                  </a:cubicBezTo>
                  <a:cubicBezTo>
                    <a:pt x="8" y="8"/>
                    <a:pt x="8" y="8"/>
                    <a:pt x="8" y="8"/>
                  </a:cubicBezTo>
                  <a:cubicBezTo>
                    <a:pt x="6" y="8"/>
                    <a:pt x="6" y="8"/>
                    <a:pt x="6" y="8"/>
                  </a:cubicBezTo>
                  <a:cubicBezTo>
                    <a:pt x="6" y="9"/>
                    <a:pt x="6" y="9"/>
                    <a:pt x="6" y="9"/>
                  </a:cubicBezTo>
                  <a:cubicBezTo>
                    <a:pt x="9" y="9"/>
                    <a:pt x="9" y="9"/>
                    <a:pt x="9" y="9"/>
                  </a:cubicBezTo>
                  <a:cubicBezTo>
                    <a:pt x="10" y="10"/>
                    <a:pt x="10" y="10"/>
                    <a:pt x="10" y="10"/>
                  </a:cubicBezTo>
                  <a:cubicBezTo>
                    <a:pt x="10" y="11"/>
                    <a:pt x="9" y="11"/>
                    <a:pt x="9" y="12"/>
                  </a:cubicBezTo>
                  <a:cubicBezTo>
                    <a:pt x="8" y="12"/>
                    <a:pt x="8" y="12"/>
                    <a:pt x="8" y="12"/>
                  </a:cubicBezTo>
                  <a:cubicBezTo>
                    <a:pt x="6" y="10"/>
                    <a:pt x="6" y="10"/>
                    <a:pt x="6" y="10"/>
                  </a:cubicBezTo>
                  <a:cubicBezTo>
                    <a:pt x="5" y="11"/>
                    <a:pt x="5" y="11"/>
                    <a:pt x="5" y="11"/>
                  </a:cubicBezTo>
                  <a:cubicBezTo>
                    <a:pt x="6" y="12"/>
                    <a:pt x="6" y="12"/>
                    <a:pt x="6" y="12"/>
                  </a:cubicBezTo>
                  <a:cubicBezTo>
                    <a:pt x="5" y="12"/>
                    <a:pt x="5" y="12"/>
                    <a:pt x="5" y="12"/>
                  </a:cubicBezTo>
                  <a:cubicBezTo>
                    <a:pt x="2" y="9"/>
                    <a:pt x="2" y="9"/>
                    <a:pt x="2" y="9"/>
                  </a:cubicBezTo>
                  <a:cubicBezTo>
                    <a:pt x="1" y="10"/>
                    <a:pt x="1" y="10"/>
                    <a:pt x="1" y="10"/>
                  </a:cubicBezTo>
                  <a:cubicBezTo>
                    <a:pt x="3" y="12"/>
                    <a:pt x="3" y="12"/>
                    <a:pt x="3" y="12"/>
                  </a:cubicBezTo>
                  <a:cubicBezTo>
                    <a:pt x="0" y="12"/>
                    <a:pt x="0" y="12"/>
                    <a:pt x="0" y="12"/>
                  </a:cubicBezTo>
                  <a:cubicBezTo>
                    <a:pt x="0" y="13"/>
                    <a:pt x="0" y="13"/>
                    <a:pt x="0" y="13"/>
                  </a:cubicBezTo>
                  <a:cubicBezTo>
                    <a:pt x="3" y="13"/>
                    <a:pt x="3" y="13"/>
                    <a:pt x="3" y="13"/>
                  </a:cubicBezTo>
                  <a:cubicBezTo>
                    <a:pt x="1" y="16"/>
                    <a:pt x="1" y="16"/>
                    <a:pt x="1" y="16"/>
                  </a:cubicBezTo>
                  <a:cubicBezTo>
                    <a:pt x="2" y="17"/>
                    <a:pt x="2" y="17"/>
                    <a:pt x="2" y="17"/>
                  </a:cubicBezTo>
                  <a:cubicBezTo>
                    <a:pt x="5" y="13"/>
                    <a:pt x="5" y="13"/>
                    <a:pt x="5" y="13"/>
                  </a:cubicBezTo>
                  <a:cubicBezTo>
                    <a:pt x="6" y="13"/>
                    <a:pt x="6" y="13"/>
                    <a:pt x="6" y="13"/>
                  </a:cubicBezTo>
                  <a:cubicBezTo>
                    <a:pt x="5" y="14"/>
                    <a:pt x="5" y="14"/>
                    <a:pt x="5" y="14"/>
                  </a:cubicBezTo>
                  <a:cubicBezTo>
                    <a:pt x="6" y="15"/>
                    <a:pt x="6" y="15"/>
                    <a:pt x="6" y="15"/>
                  </a:cubicBezTo>
                  <a:cubicBezTo>
                    <a:pt x="8" y="13"/>
                    <a:pt x="8" y="13"/>
                    <a:pt x="8" y="13"/>
                  </a:cubicBezTo>
                  <a:cubicBezTo>
                    <a:pt x="9" y="13"/>
                    <a:pt x="9" y="13"/>
                    <a:pt x="9" y="13"/>
                  </a:cubicBezTo>
                  <a:cubicBezTo>
                    <a:pt x="9" y="14"/>
                    <a:pt x="10" y="14"/>
                    <a:pt x="10" y="15"/>
                  </a:cubicBezTo>
                  <a:cubicBezTo>
                    <a:pt x="9" y="16"/>
                    <a:pt x="9" y="16"/>
                    <a:pt x="9" y="16"/>
                  </a:cubicBezTo>
                  <a:cubicBezTo>
                    <a:pt x="6" y="16"/>
                    <a:pt x="6" y="16"/>
                    <a:pt x="6" y="16"/>
                  </a:cubicBezTo>
                  <a:cubicBezTo>
                    <a:pt x="6" y="17"/>
                    <a:pt x="6" y="17"/>
                    <a:pt x="6" y="17"/>
                  </a:cubicBezTo>
                  <a:cubicBezTo>
                    <a:pt x="8" y="17"/>
                    <a:pt x="8" y="17"/>
                    <a:pt x="8" y="17"/>
                  </a:cubicBezTo>
                  <a:cubicBezTo>
                    <a:pt x="7" y="18"/>
                    <a:pt x="7" y="18"/>
                    <a:pt x="7" y="18"/>
                  </a:cubicBezTo>
                  <a:cubicBezTo>
                    <a:pt x="2" y="18"/>
                    <a:pt x="2" y="18"/>
                    <a:pt x="2" y="18"/>
                  </a:cubicBezTo>
                  <a:cubicBezTo>
                    <a:pt x="2" y="19"/>
                    <a:pt x="2" y="19"/>
                    <a:pt x="2" y="19"/>
                  </a:cubicBezTo>
                  <a:cubicBezTo>
                    <a:pt x="6" y="19"/>
                    <a:pt x="6" y="19"/>
                    <a:pt x="6" y="19"/>
                  </a:cubicBezTo>
                  <a:cubicBezTo>
                    <a:pt x="4" y="21"/>
                    <a:pt x="4" y="21"/>
                    <a:pt x="4" y="21"/>
                  </a:cubicBezTo>
                  <a:cubicBezTo>
                    <a:pt x="5" y="22"/>
                    <a:pt x="5" y="22"/>
                    <a:pt x="5" y="22"/>
                  </a:cubicBezTo>
                  <a:cubicBezTo>
                    <a:pt x="7" y="20"/>
                    <a:pt x="7" y="20"/>
                    <a:pt x="7" y="20"/>
                  </a:cubicBezTo>
                  <a:cubicBezTo>
                    <a:pt x="7" y="24"/>
                    <a:pt x="7" y="24"/>
                    <a:pt x="7" y="24"/>
                  </a:cubicBezTo>
                  <a:cubicBezTo>
                    <a:pt x="8" y="24"/>
                    <a:pt x="8" y="24"/>
                    <a:pt x="8" y="24"/>
                  </a:cubicBezTo>
                  <a:cubicBezTo>
                    <a:pt x="8" y="19"/>
                    <a:pt x="8" y="19"/>
                    <a:pt x="8" y="19"/>
                  </a:cubicBezTo>
                  <a:cubicBezTo>
                    <a:pt x="9" y="18"/>
                    <a:pt x="9" y="18"/>
                    <a:pt x="9" y="18"/>
                  </a:cubicBezTo>
                  <a:cubicBezTo>
                    <a:pt x="9" y="19"/>
                    <a:pt x="9" y="19"/>
                    <a:pt x="9" y="19"/>
                  </a:cubicBezTo>
                  <a:cubicBezTo>
                    <a:pt x="10" y="19"/>
                    <a:pt x="10" y="19"/>
                    <a:pt x="10" y="19"/>
                  </a:cubicBezTo>
                  <a:cubicBezTo>
                    <a:pt x="10" y="17"/>
                    <a:pt x="10" y="17"/>
                    <a:pt x="10" y="17"/>
                  </a:cubicBezTo>
                  <a:cubicBezTo>
                    <a:pt x="11" y="16"/>
                    <a:pt x="11" y="16"/>
                    <a:pt x="11" y="16"/>
                  </a:cubicBezTo>
                  <a:cubicBezTo>
                    <a:pt x="11" y="16"/>
                    <a:pt x="12" y="16"/>
                    <a:pt x="13" y="16"/>
                  </a:cubicBezTo>
                  <a:cubicBezTo>
                    <a:pt x="13" y="18"/>
                    <a:pt x="13" y="18"/>
                    <a:pt x="13" y="18"/>
                  </a:cubicBezTo>
                  <a:cubicBezTo>
                    <a:pt x="11" y="20"/>
                    <a:pt x="11" y="20"/>
                    <a:pt x="11" y="20"/>
                  </a:cubicBezTo>
                  <a:cubicBezTo>
                    <a:pt x="12" y="21"/>
                    <a:pt x="12" y="21"/>
                    <a:pt x="12" y="21"/>
                  </a:cubicBezTo>
                  <a:cubicBezTo>
                    <a:pt x="13" y="20"/>
                    <a:pt x="13" y="20"/>
                    <a:pt x="13" y="20"/>
                  </a:cubicBezTo>
                  <a:cubicBezTo>
                    <a:pt x="13" y="21"/>
                    <a:pt x="13" y="21"/>
                    <a:pt x="13" y="21"/>
                  </a:cubicBezTo>
                  <a:cubicBezTo>
                    <a:pt x="9" y="24"/>
                    <a:pt x="9" y="24"/>
                    <a:pt x="9" y="24"/>
                  </a:cubicBezTo>
                  <a:cubicBezTo>
                    <a:pt x="10" y="25"/>
                    <a:pt x="10" y="25"/>
                    <a:pt x="10" y="25"/>
                  </a:cubicBezTo>
                  <a:cubicBezTo>
                    <a:pt x="13" y="23"/>
                    <a:pt x="13" y="23"/>
                    <a:pt x="13" y="23"/>
                  </a:cubicBezTo>
                  <a:cubicBezTo>
                    <a:pt x="13" y="25"/>
                    <a:pt x="13" y="25"/>
                    <a:pt x="13" y="25"/>
                  </a:cubicBezTo>
                  <a:cubicBezTo>
                    <a:pt x="14" y="25"/>
                    <a:pt x="14" y="25"/>
                    <a:pt x="14" y="25"/>
                  </a:cubicBezTo>
                  <a:cubicBezTo>
                    <a:pt x="14" y="23"/>
                    <a:pt x="14" y="23"/>
                    <a:pt x="14" y="23"/>
                  </a:cubicBezTo>
                  <a:cubicBezTo>
                    <a:pt x="16" y="25"/>
                    <a:pt x="16" y="25"/>
                    <a:pt x="16" y="25"/>
                  </a:cubicBezTo>
                  <a:cubicBezTo>
                    <a:pt x="17" y="24"/>
                    <a:pt x="17" y="24"/>
                    <a:pt x="17" y="24"/>
                  </a:cubicBezTo>
                  <a:cubicBezTo>
                    <a:pt x="14" y="21"/>
                    <a:pt x="14" y="21"/>
                    <a:pt x="14" y="21"/>
                  </a:cubicBezTo>
                  <a:cubicBezTo>
                    <a:pt x="14" y="20"/>
                    <a:pt x="14" y="20"/>
                    <a:pt x="14" y="20"/>
                  </a:cubicBezTo>
                  <a:cubicBezTo>
                    <a:pt x="15" y="21"/>
                    <a:pt x="15" y="21"/>
                    <a:pt x="15" y="21"/>
                  </a:cubicBezTo>
                  <a:cubicBezTo>
                    <a:pt x="16" y="20"/>
                    <a:pt x="16" y="20"/>
                    <a:pt x="16" y="20"/>
                  </a:cubicBezTo>
                  <a:cubicBezTo>
                    <a:pt x="14" y="18"/>
                    <a:pt x="14" y="18"/>
                    <a:pt x="14" y="18"/>
                  </a:cubicBezTo>
                  <a:cubicBezTo>
                    <a:pt x="14" y="16"/>
                    <a:pt x="14" y="16"/>
                    <a:pt x="14" y="16"/>
                  </a:cubicBezTo>
                  <a:cubicBezTo>
                    <a:pt x="15" y="16"/>
                    <a:pt x="15" y="16"/>
                    <a:pt x="16" y="16"/>
                  </a:cubicBezTo>
                  <a:cubicBezTo>
                    <a:pt x="17" y="17"/>
                    <a:pt x="17" y="17"/>
                    <a:pt x="17" y="17"/>
                  </a:cubicBezTo>
                  <a:cubicBezTo>
                    <a:pt x="17" y="19"/>
                    <a:pt x="17" y="19"/>
                    <a:pt x="17" y="19"/>
                  </a:cubicBezTo>
                  <a:cubicBezTo>
                    <a:pt x="18" y="19"/>
                    <a:pt x="18" y="19"/>
                    <a:pt x="18" y="19"/>
                  </a:cubicBezTo>
                  <a:cubicBezTo>
                    <a:pt x="18" y="18"/>
                    <a:pt x="18" y="18"/>
                    <a:pt x="18" y="18"/>
                  </a:cubicBezTo>
                  <a:cubicBezTo>
                    <a:pt x="19" y="19"/>
                    <a:pt x="19" y="19"/>
                    <a:pt x="19" y="19"/>
                  </a:cubicBezTo>
                  <a:cubicBezTo>
                    <a:pt x="19" y="24"/>
                    <a:pt x="19" y="24"/>
                    <a:pt x="19" y="24"/>
                  </a:cubicBezTo>
                  <a:cubicBezTo>
                    <a:pt x="20" y="24"/>
                    <a:pt x="20" y="24"/>
                    <a:pt x="20" y="24"/>
                  </a:cubicBezTo>
                  <a:cubicBezTo>
                    <a:pt x="20" y="20"/>
                    <a:pt x="20" y="20"/>
                    <a:pt x="20" y="20"/>
                  </a:cubicBezTo>
                  <a:cubicBezTo>
                    <a:pt x="22" y="22"/>
                    <a:pt x="22" y="22"/>
                    <a:pt x="22" y="22"/>
                  </a:cubicBezTo>
                  <a:cubicBezTo>
                    <a:pt x="23" y="21"/>
                    <a:pt x="23" y="21"/>
                    <a:pt x="23" y="21"/>
                  </a:cubicBezTo>
                  <a:cubicBezTo>
                    <a:pt x="21" y="19"/>
                    <a:pt x="21" y="19"/>
                    <a:pt x="21" y="19"/>
                  </a:cubicBezTo>
                  <a:cubicBezTo>
                    <a:pt x="24" y="19"/>
                    <a:pt x="24" y="19"/>
                    <a:pt x="24" y="19"/>
                  </a:cubicBezTo>
                  <a:cubicBezTo>
                    <a:pt x="24" y="18"/>
                    <a:pt x="24" y="18"/>
                    <a:pt x="24" y="18"/>
                  </a:cubicBezTo>
                  <a:cubicBezTo>
                    <a:pt x="20" y="18"/>
                    <a:pt x="20" y="18"/>
                    <a:pt x="20" y="18"/>
                  </a:cubicBezTo>
                  <a:cubicBezTo>
                    <a:pt x="19" y="17"/>
                    <a:pt x="19" y="17"/>
                    <a:pt x="19" y="17"/>
                  </a:cubicBezTo>
                  <a:cubicBezTo>
                    <a:pt x="20" y="17"/>
                    <a:pt x="20" y="17"/>
                    <a:pt x="20" y="17"/>
                  </a:cubicBezTo>
                  <a:cubicBezTo>
                    <a:pt x="20" y="16"/>
                    <a:pt x="20" y="16"/>
                    <a:pt x="20" y="16"/>
                  </a:cubicBezTo>
                  <a:cubicBezTo>
                    <a:pt x="18" y="16"/>
                    <a:pt x="18" y="16"/>
                    <a:pt x="18" y="16"/>
                  </a:cubicBezTo>
                  <a:cubicBezTo>
                    <a:pt x="17" y="15"/>
                    <a:pt x="17" y="15"/>
                    <a:pt x="17" y="15"/>
                  </a:cubicBezTo>
                  <a:cubicBezTo>
                    <a:pt x="17" y="14"/>
                    <a:pt x="17" y="14"/>
                    <a:pt x="17" y="13"/>
                  </a:cubicBezTo>
                  <a:cubicBezTo>
                    <a:pt x="19" y="13"/>
                    <a:pt x="19" y="13"/>
                    <a:pt x="19" y="13"/>
                  </a:cubicBezTo>
                  <a:cubicBezTo>
                    <a:pt x="20" y="15"/>
                    <a:pt x="20" y="15"/>
                    <a:pt x="20" y="15"/>
                  </a:cubicBezTo>
                  <a:cubicBezTo>
                    <a:pt x="21" y="14"/>
                    <a:pt x="21" y="14"/>
                    <a:pt x="21" y="14"/>
                  </a:cubicBezTo>
                  <a:cubicBezTo>
                    <a:pt x="21" y="13"/>
                    <a:pt x="21" y="13"/>
                    <a:pt x="21" y="13"/>
                  </a:cubicBezTo>
                  <a:cubicBezTo>
                    <a:pt x="22" y="13"/>
                    <a:pt x="22" y="13"/>
                    <a:pt x="22" y="13"/>
                  </a:cubicBezTo>
                  <a:cubicBezTo>
                    <a:pt x="25" y="17"/>
                    <a:pt x="25" y="17"/>
                    <a:pt x="25" y="17"/>
                  </a:cubicBezTo>
                  <a:cubicBezTo>
                    <a:pt x="26" y="16"/>
                    <a:pt x="26" y="16"/>
                    <a:pt x="26" y="16"/>
                  </a:cubicBezTo>
                  <a:cubicBezTo>
                    <a:pt x="24" y="13"/>
                    <a:pt x="24" y="13"/>
                    <a:pt x="24" y="13"/>
                  </a:cubicBezTo>
                  <a:cubicBezTo>
                    <a:pt x="26" y="13"/>
                    <a:pt x="26" y="13"/>
                    <a:pt x="26" y="13"/>
                  </a:cubicBezTo>
                  <a:lnTo>
                    <a:pt x="26" y="12"/>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25" name="Freeform 661"/>
            <p:cNvSpPr/>
            <p:nvPr/>
          </p:nvSpPr>
          <p:spPr bwMode="auto">
            <a:xfrm>
              <a:off x="3015408" y="2124163"/>
              <a:ext cx="220574" cy="164205"/>
            </a:xfrm>
            <a:custGeom>
              <a:avLst/>
              <a:gdLst>
                <a:gd name="T0" fmla="*/ 25 w 50"/>
                <a:gd name="T1" fmla="*/ 0 h 37"/>
                <a:gd name="T2" fmla="*/ 0 w 50"/>
                <a:gd name="T3" fmla="*/ 25 h 37"/>
                <a:gd name="T4" fmla="*/ 3 w 50"/>
                <a:gd name="T5" fmla="*/ 37 h 37"/>
                <a:gd name="T6" fmla="*/ 3 w 50"/>
                <a:gd name="T7" fmla="*/ 30 h 37"/>
                <a:gd name="T8" fmla="*/ 4 w 50"/>
                <a:gd name="T9" fmla="*/ 27 h 37"/>
                <a:gd name="T10" fmla="*/ 4 w 50"/>
                <a:gd name="T11" fmla="*/ 25 h 37"/>
                <a:gd name="T12" fmla="*/ 25 w 50"/>
                <a:gd name="T13" fmla="*/ 4 h 37"/>
                <a:gd name="T14" fmla="*/ 46 w 50"/>
                <a:gd name="T15" fmla="*/ 25 h 37"/>
                <a:gd name="T16" fmla="*/ 46 w 50"/>
                <a:gd name="T17" fmla="*/ 27 h 37"/>
                <a:gd name="T18" fmla="*/ 47 w 50"/>
                <a:gd name="T19" fmla="*/ 30 h 37"/>
                <a:gd name="T20" fmla="*/ 47 w 50"/>
                <a:gd name="T21" fmla="*/ 37 h 37"/>
                <a:gd name="T22" fmla="*/ 50 w 50"/>
                <a:gd name="T23" fmla="*/ 25 h 37"/>
                <a:gd name="T24" fmla="*/ 25 w 50"/>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37">
                  <a:moveTo>
                    <a:pt x="25" y="0"/>
                  </a:moveTo>
                  <a:cubicBezTo>
                    <a:pt x="11" y="0"/>
                    <a:pt x="0" y="11"/>
                    <a:pt x="0" y="25"/>
                  </a:cubicBezTo>
                  <a:cubicBezTo>
                    <a:pt x="0" y="29"/>
                    <a:pt x="1" y="33"/>
                    <a:pt x="3" y="37"/>
                  </a:cubicBezTo>
                  <a:cubicBezTo>
                    <a:pt x="3" y="30"/>
                    <a:pt x="3" y="30"/>
                    <a:pt x="3" y="30"/>
                  </a:cubicBezTo>
                  <a:cubicBezTo>
                    <a:pt x="3" y="29"/>
                    <a:pt x="3" y="28"/>
                    <a:pt x="4" y="27"/>
                  </a:cubicBezTo>
                  <a:cubicBezTo>
                    <a:pt x="4" y="26"/>
                    <a:pt x="4" y="26"/>
                    <a:pt x="4" y="25"/>
                  </a:cubicBezTo>
                  <a:cubicBezTo>
                    <a:pt x="4" y="14"/>
                    <a:pt x="13" y="4"/>
                    <a:pt x="25" y="4"/>
                  </a:cubicBezTo>
                  <a:cubicBezTo>
                    <a:pt x="36" y="4"/>
                    <a:pt x="46" y="14"/>
                    <a:pt x="46" y="25"/>
                  </a:cubicBezTo>
                  <a:cubicBezTo>
                    <a:pt x="46" y="26"/>
                    <a:pt x="46" y="27"/>
                    <a:pt x="46" y="27"/>
                  </a:cubicBezTo>
                  <a:cubicBezTo>
                    <a:pt x="46" y="28"/>
                    <a:pt x="47" y="29"/>
                    <a:pt x="47" y="30"/>
                  </a:cubicBezTo>
                  <a:cubicBezTo>
                    <a:pt x="47" y="37"/>
                    <a:pt x="47" y="37"/>
                    <a:pt x="47" y="37"/>
                  </a:cubicBezTo>
                  <a:cubicBezTo>
                    <a:pt x="49" y="34"/>
                    <a:pt x="50" y="29"/>
                    <a:pt x="50" y="25"/>
                  </a:cubicBezTo>
                  <a:cubicBezTo>
                    <a:pt x="50" y="11"/>
                    <a:pt x="39" y="0"/>
                    <a:pt x="25" y="0"/>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26" name="Freeform 662"/>
            <p:cNvSpPr/>
            <p:nvPr/>
          </p:nvSpPr>
          <p:spPr bwMode="auto">
            <a:xfrm>
              <a:off x="3032564" y="2234450"/>
              <a:ext cx="49017" cy="89455"/>
            </a:xfrm>
            <a:custGeom>
              <a:avLst/>
              <a:gdLst>
                <a:gd name="T0" fmla="*/ 1 w 11"/>
                <a:gd name="T1" fmla="*/ 4 h 20"/>
                <a:gd name="T2" fmla="*/ 0 w 11"/>
                <a:gd name="T3" fmla="*/ 5 h 20"/>
                <a:gd name="T4" fmla="*/ 0 w 11"/>
                <a:gd name="T5" fmla="*/ 12 h 20"/>
                <a:gd name="T6" fmla="*/ 0 w 11"/>
                <a:gd name="T7" fmla="*/ 15 h 20"/>
                <a:gd name="T8" fmla="*/ 8 w 11"/>
                <a:gd name="T9" fmla="*/ 20 h 20"/>
                <a:gd name="T10" fmla="*/ 11 w 11"/>
                <a:gd name="T11" fmla="*/ 20 h 20"/>
                <a:gd name="T12" fmla="*/ 11 w 11"/>
                <a:gd name="T13" fmla="*/ 0 h 20"/>
                <a:gd name="T14" fmla="*/ 8 w 11"/>
                <a:gd name="T15" fmla="*/ 0 h 20"/>
                <a:gd name="T16" fmla="*/ 1 w 11"/>
                <a:gd name="T17"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0">
                  <a:moveTo>
                    <a:pt x="1" y="4"/>
                  </a:moveTo>
                  <a:cubicBezTo>
                    <a:pt x="0" y="5"/>
                    <a:pt x="0" y="5"/>
                    <a:pt x="0" y="5"/>
                  </a:cubicBezTo>
                  <a:cubicBezTo>
                    <a:pt x="0" y="12"/>
                    <a:pt x="0" y="12"/>
                    <a:pt x="0" y="12"/>
                  </a:cubicBezTo>
                  <a:cubicBezTo>
                    <a:pt x="0" y="15"/>
                    <a:pt x="0" y="15"/>
                    <a:pt x="0" y="15"/>
                  </a:cubicBezTo>
                  <a:cubicBezTo>
                    <a:pt x="0" y="18"/>
                    <a:pt x="4" y="20"/>
                    <a:pt x="8" y="20"/>
                  </a:cubicBezTo>
                  <a:cubicBezTo>
                    <a:pt x="11" y="20"/>
                    <a:pt x="11" y="20"/>
                    <a:pt x="11" y="20"/>
                  </a:cubicBezTo>
                  <a:cubicBezTo>
                    <a:pt x="11" y="0"/>
                    <a:pt x="11" y="0"/>
                    <a:pt x="11" y="0"/>
                  </a:cubicBezTo>
                  <a:cubicBezTo>
                    <a:pt x="8" y="0"/>
                    <a:pt x="8" y="0"/>
                    <a:pt x="8" y="0"/>
                  </a:cubicBezTo>
                  <a:cubicBezTo>
                    <a:pt x="4" y="0"/>
                    <a:pt x="1" y="2"/>
                    <a:pt x="1" y="4"/>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27" name="Freeform 663"/>
            <p:cNvSpPr/>
            <p:nvPr/>
          </p:nvSpPr>
          <p:spPr bwMode="auto">
            <a:xfrm>
              <a:off x="3166134" y="2234450"/>
              <a:ext cx="47791" cy="89455"/>
            </a:xfrm>
            <a:custGeom>
              <a:avLst/>
              <a:gdLst>
                <a:gd name="T0" fmla="*/ 11 w 11"/>
                <a:gd name="T1" fmla="*/ 15 h 20"/>
                <a:gd name="T2" fmla="*/ 11 w 11"/>
                <a:gd name="T3" fmla="*/ 12 h 20"/>
                <a:gd name="T4" fmla="*/ 11 w 11"/>
                <a:gd name="T5" fmla="*/ 5 h 20"/>
                <a:gd name="T6" fmla="*/ 11 w 11"/>
                <a:gd name="T7" fmla="*/ 5 h 20"/>
                <a:gd name="T8" fmla="*/ 4 w 11"/>
                <a:gd name="T9" fmla="*/ 0 h 20"/>
                <a:gd name="T10" fmla="*/ 0 w 11"/>
                <a:gd name="T11" fmla="*/ 0 h 20"/>
                <a:gd name="T12" fmla="*/ 0 w 11"/>
                <a:gd name="T13" fmla="*/ 20 h 20"/>
                <a:gd name="T14" fmla="*/ 4 w 11"/>
                <a:gd name="T15" fmla="*/ 20 h 20"/>
                <a:gd name="T16" fmla="*/ 11 w 11"/>
                <a:gd name="T17"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0">
                  <a:moveTo>
                    <a:pt x="11" y="15"/>
                  </a:moveTo>
                  <a:cubicBezTo>
                    <a:pt x="11" y="12"/>
                    <a:pt x="11" y="12"/>
                    <a:pt x="11" y="12"/>
                  </a:cubicBezTo>
                  <a:cubicBezTo>
                    <a:pt x="11" y="5"/>
                    <a:pt x="11" y="5"/>
                    <a:pt x="11" y="5"/>
                  </a:cubicBezTo>
                  <a:cubicBezTo>
                    <a:pt x="11" y="5"/>
                    <a:pt x="11" y="5"/>
                    <a:pt x="11" y="5"/>
                  </a:cubicBezTo>
                  <a:cubicBezTo>
                    <a:pt x="11" y="2"/>
                    <a:pt x="7" y="0"/>
                    <a:pt x="4" y="0"/>
                  </a:cubicBezTo>
                  <a:cubicBezTo>
                    <a:pt x="0" y="0"/>
                    <a:pt x="0" y="0"/>
                    <a:pt x="0" y="0"/>
                  </a:cubicBezTo>
                  <a:cubicBezTo>
                    <a:pt x="0" y="20"/>
                    <a:pt x="0" y="20"/>
                    <a:pt x="0" y="20"/>
                  </a:cubicBezTo>
                  <a:cubicBezTo>
                    <a:pt x="4" y="20"/>
                    <a:pt x="4" y="20"/>
                    <a:pt x="4" y="20"/>
                  </a:cubicBezTo>
                  <a:cubicBezTo>
                    <a:pt x="8" y="20"/>
                    <a:pt x="11" y="18"/>
                    <a:pt x="11" y="15"/>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28" name="Freeform 664"/>
            <p:cNvSpPr/>
            <p:nvPr/>
          </p:nvSpPr>
          <p:spPr bwMode="auto">
            <a:xfrm>
              <a:off x="3712668" y="3687789"/>
              <a:ext cx="177685" cy="164205"/>
            </a:xfrm>
            <a:custGeom>
              <a:avLst/>
              <a:gdLst>
                <a:gd name="T0" fmla="*/ 32 w 40"/>
                <a:gd name="T1" fmla="*/ 16 h 37"/>
                <a:gd name="T2" fmla="*/ 31 w 40"/>
                <a:gd name="T3" fmla="*/ 13 h 37"/>
                <a:gd name="T4" fmla="*/ 25 w 40"/>
                <a:gd name="T5" fmla="*/ 14 h 37"/>
                <a:gd name="T6" fmla="*/ 25 w 40"/>
                <a:gd name="T7" fmla="*/ 9 h 37"/>
                <a:gd name="T8" fmla="*/ 21 w 40"/>
                <a:gd name="T9" fmla="*/ 11 h 37"/>
                <a:gd name="T10" fmla="*/ 19 w 40"/>
                <a:gd name="T11" fmla="*/ 5 h 37"/>
                <a:gd name="T12" fmla="*/ 16 w 40"/>
                <a:gd name="T13" fmla="*/ 6 h 37"/>
                <a:gd name="T14" fmla="*/ 17 w 40"/>
                <a:gd name="T15" fmla="*/ 12 h 37"/>
                <a:gd name="T16" fmla="*/ 13 w 40"/>
                <a:gd name="T17" fmla="*/ 6 h 37"/>
                <a:gd name="T18" fmla="*/ 12 w 40"/>
                <a:gd name="T19" fmla="*/ 0 h 37"/>
                <a:gd name="T20" fmla="*/ 7 w 40"/>
                <a:gd name="T21" fmla="*/ 2 h 37"/>
                <a:gd name="T22" fmla="*/ 3 w 40"/>
                <a:gd name="T23" fmla="*/ 7 h 37"/>
                <a:gd name="T24" fmla="*/ 11 w 40"/>
                <a:gd name="T25" fmla="*/ 10 h 37"/>
                <a:gd name="T26" fmla="*/ 14 w 40"/>
                <a:gd name="T27" fmla="*/ 12 h 37"/>
                <a:gd name="T28" fmla="*/ 12 w 40"/>
                <a:gd name="T29" fmla="*/ 16 h 37"/>
                <a:gd name="T30" fmla="*/ 9 w 40"/>
                <a:gd name="T31" fmla="*/ 16 h 37"/>
                <a:gd name="T32" fmla="*/ 1 w 40"/>
                <a:gd name="T33" fmla="*/ 12 h 37"/>
                <a:gd name="T34" fmla="*/ 0 w 40"/>
                <a:gd name="T35" fmla="*/ 18 h 37"/>
                <a:gd name="T36" fmla="*/ 2 w 40"/>
                <a:gd name="T37" fmla="*/ 23 h 37"/>
                <a:gd name="T38" fmla="*/ 7 w 40"/>
                <a:gd name="T39" fmla="*/ 19 h 37"/>
                <a:gd name="T40" fmla="*/ 14 w 40"/>
                <a:gd name="T41" fmla="*/ 18 h 37"/>
                <a:gd name="T42" fmla="*/ 9 w 40"/>
                <a:gd name="T43" fmla="*/ 22 h 37"/>
                <a:gd name="T44" fmla="*/ 10 w 40"/>
                <a:gd name="T45" fmla="*/ 25 h 37"/>
                <a:gd name="T46" fmla="*/ 8 w 40"/>
                <a:gd name="T47" fmla="*/ 27 h 37"/>
                <a:gd name="T48" fmla="*/ 10 w 40"/>
                <a:gd name="T49" fmla="*/ 29 h 37"/>
                <a:gd name="T50" fmla="*/ 12 w 40"/>
                <a:gd name="T51" fmla="*/ 27 h 37"/>
                <a:gd name="T52" fmla="*/ 15 w 40"/>
                <a:gd name="T53" fmla="*/ 28 h 37"/>
                <a:gd name="T54" fmla="*/ 19 w 40"/>
                <a:gd name="T55" fmla="*/ 23 h 37"/>
                <a:gd name="T56" fmla="*/ 18 w 40"/>
                <a:gd name="T57" fmla="*/ 30 h 37"/>
                <a:gd name="T58" fmla="*/ 14 w 40"/>
                <a:gd name="T59" fmla="*/ 35 h 37"/>
                <a:gd name="T60" fmla="*/ 19 w 40"/>
                <a:gd name="T61" fmla="*/ 37 h 37"/>
                <a:gd name="T62" fmla="*/ 25 w 40"/>
                <a:gd name="T63" fmla="*/ 36 h 37"/>
                <a:gd name="T64" fmla="*/ 21 w 40"/>
                <a:gd name="T65" fmla="*/ 28 h 37"/>
                <a:gd name="T66" fmla="*/ 21 w 40"/>
                <a:gd name="T67" fmla="*/ 25 h 37"/>
                <a:gd name="T68" fmla="*/ 25 w 40"/>
                <a:gd name="T69" fmla="*/ 24 h 37"/>
                <a:gd name="T70" fmla="*/ 27 w 40"/>
                <a:gd name="T71" fmla="*/ 26 h 37"/>
                <a:gd name="T72" fmla="*/ 31 w 40"/>
                <a:gd name="T73" fmla="*/ 34 h 37"/>
                <a:gd name="T74" fmla="*/ 35 w 40"/>
                <a:gd name="T75" fmla="*/ 30 h 37"/>
                <a:gd name="T76" fmla="*/ 37 w 40"/>
                <a:gd name="T77" fmla="*/ 25 h 37"/>
                <a:gd name="T78" fmla="*/ 31 w 40"/>
                <a:gd name="T79" fmla="*/ 24 h 37"/>
                <a:gd name="T80" fmla="*/ 25 w 40"/>
                <a:gd name="T81" fmla="*/ 21 h 37"/>
                <a:gd name="T82" fmla="*/ 31 w 40"/>
                <a:gd name="T83" fmla="*/ 21 h 37"/>
                <a:gd name="T84" fmla="*/ 33 w 40"/>
                <a:gd name="T85" fmla="*/ 18 h 37"/>
                <a:gd name="T86" fmla="*/ 36 w 40"/>
                <a:gd name="T87" fmla="*/ 1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 h="37">
                  <a:moveTo>
                    <a:pt x="34" y="15"/>
                  </a:moveTo>
                  <a:cubicBezTo>
                    <a:pt x="33" y="16"/>
                    <a:pt x="33" y="16"/>
                    <a:pt x="33" y="16"/>
                  </a:cubicBezTo>
                  <a:cubicBezTo>
                    <a:pt x="32" y="16"/>
                    <a:pt x="32" y="16"/>
                    <a:pt x="32" y="16"/>
                  </a:cubicBezTo>
                  <a:cubicBezTo>
                    <a:pt x="33" y="15"/>
                    <a:pt x="33" y="15"/>
                    <a:pt x="33" y="15"/>
                  </a:cubicBezTo>
                  <a:cubicBezTo>
                    <a:pt x="32" y="14"/>
                    <a:pt x="32" y="14"/>
                    <a:pt x="32" y="14"/>
                  </a:cubicBezTo>
                  <a:cubicBezTo>
                    <a:pt x="32" y="14"/>
                    <a:pt x="31" y="13"/>
                    <a:pt x="31" y="13"/>
                  </a:cubicBezTo>
                  <a:cubicBezTo>
                    <a:pt x="28" y="16"/>
                    <a:pt x="28" y="16"/>
                    <a:pt x="28" y="16"/>
                  </a:cubicBezTo>
                  <a:cubicBezTo>
                    <a:pt x="26" y="16"/>
                    <a:pt x="26" y="16"/>
                    <a:pt x="26" y="16"/>
                  </a:cubicBezTo>
                  <a:cubicBezTo>
                    <a:pt x="26" y="15"/>
                    <a:pt x="26" y="14"/>
                    <a:pt x="25" y="14"/>
                  </a:cubicBezTo>
                  <a:cubicBezTo>
                    <a:pt x="27" y="12"/>
                    <a:pt x="27" y="12"/>
                    <a:pt x="27" y="12"/>
                  </a:cubicBezTo>
                  <a:cubicBezTo>
                    <a:pt x="29" y="12"/>
                    <a:pt x="29" y="12"/>
                    <a:pt x="29" y="12"/>
                  </a:cubicBezTo>
                  <a:cubicBezTo>
                    <a:pt x="28" y="11"/>
                    <a:pt x="27" y="10"/>
                    <a:pt x="25" y="9"/>
                  </a:cubicBezTo>
                  <a:cubicBezTo>
                    <a:pt x="25" y="10"/>
                    <a:pt x="25" y="10"/>
                    <a:pt x="25" y="10"/>
                  </a:cubicBezTo>
                  <a:cubicBezTo>
                    <a:pt x="24" y="12"/>
                    <a:pt x="24" y="12"/>
                    <a:pt x="24" y="12"/>
                  </a:cubicBezTo>
                  <a:cubicBezTo>
                    <a:pt x="23" y="11"/>
                    <a:pt x="22" y="11"/>
                    <a:pt x="21" y="11"/>
                  </a:cubicBezTo>
                  <a:cubicBezTo>
                    <a:pt x="21" y="9"/>
                    <a:pt x="21" y="9"/>
                    <a:pt x="21" y="9"/>
                  </a:cubicBezTo>
                  <a:cubicBezTo>
                    <a:pt x="22" y="8"/>
                    <a:pt x="22" y="8"/>
                    <a:pt x="22" y="8"/>
                  </a:cubicBezTo>
                  <a:cubicBezTo>
                    <a:pt x="21" y="7"/>
                    <a:pt x="20" y="6"/>
                    <a:pt x="19" y="5"/>
                  </a:cubicBezTo>
                  <a:cubicBezTo>
                    <a:pt x="19" y="6"/>
                    <a:pt x="19" y="6"/>
                    <a:pt x="19" y="6"/>
                  </a:cubicBezTo>
                  <a:cubicBezTo>
                    <a:pt x="18" y="4"/>
                    <a:pt x="18" y="4"/>
                    <a:pt x="18" y="4"/>
                  </a:cubicBezTo>
                  <a:cubicBezTo>
                    <a:pt x="16" y="6"/>
                    <a:pt x="16" y="6"/>
                    <a:pt x="16" y="6"/>
                  </a:cubicBezTo>
                  <a:cubicBezTo>
                    <a:pt x="19" y="9"/>
                    <a:pt x="19" y="9"/>
                    <a:pt x="19" y="9"/>
                  </a:cubicBezTo>
                  <a:cubicBezTo>
                    <a:pt x="19" y="11"/>
                    <a:pt x="19" y="11"/>
                    <a:pt x="19" y="11"/>
                  </a:cubicBezTo>
                  <a:cubicBezTo>
                    <a:pt x="18" y="11"/>
                    <a:pt x="17" y="11"/>
                    <a:pt x="17" y="12"/>
                  </a:cubicBezTo>
                  <a:cubicBezTo>
                    <a:pt x="15" y="10"/>
                    <a:pt x="15" y="10"/>
                    <a:pt x="15" y="10"/>
                  </a:cubicBezTo>
                  <a:cubicBezTo>
                    <a:pt x="15" y="6"/>
                    <a:pt x="15" y="6"/>
                    <a:pt x="15" y="6"/>
                  </a:cubicBezTo>
                  <a:cubicBezTo>
                    <a:pt x="13" y="6"/>
                    <a:pt x="13" y="6"/>
                    <a:pt x="13" y="6"/>
                  </a:cubicBezTo>
                  <a:cubicBezTo>
                    <a:pt x="13" y="8"/>
                    <a:pt x="13" y="8"/>
                    <a:pt x="13" y="8"/>
                  </a:cubicBezTo>
                  <a:cubicBezTo>
                    <a:pt x="12" y="7"/>
                    <a:pt x="12" y="7"/>
                    <a:pt x="12" y="7"/>
                  </a:cubicBezTo>
                  <a:cubicBezTo>
                    <a:pt x="12" y="0"/>
                    <a:pt x="12" y="0"/>
                    <a:pt x="12" y="0"/>
                  </a:cubicBezTo>
                  <a:cubicBezTo>
                    <a:pt x="10" y="0"/>
                    <a:pt x="10" y="0"/>
                    <a:pt x="10" y="0"/>
                  </a:cubicBezTo>
                  <a:cubicBezTo>
                    <a:pt x="10" y="5"/>
                    <a:pt x="10" y="5"/>
                    <a:pt x="10" y="5"/>
                  </a:cubicBezTo>
                  <a:cubicBezTo>
                    <a:pt x="7" y="2"/>
                    <a:pt x="7" y="2"/>
                    <a:pt x="7" y="2"/>
                  </a:cubicBezTo>
                  <a:cubicBezTo>
                    <a:pt x="5" y="4"/>
                    <a:pt x="5" y="4"/>
                    <a:pt x="5" y="4"/>
                  </a:cubicBezTo>
                  <a:cubicBezTo>
                    <a:pt x="8" y="7"/>
                    <a:pt x="8" y="7"/>
                    <a:pt x="8" y="7"/>
                  </a:cubicBezTo>
                  <a:cubicBezTo>
                    <a:pt x="3" y="7"/>
                    <a:pt x="3" y="7"/>
                    <a:pt x="3" y="7"/>
                  </a:cubicBezTo>
                  <a:cubicBezTo>
                    <a:pt x="3" y="9"/>
                    <a:pt x="3" y="9"/>
                    <a:pt x="3" y="9"/>
                  </a:cubicBezTo>
                  <a:cubicBezTo>
                    <a:pt x="10" y="9"/>
                    <a:pt x="10" y="9"/>
                    <a:pt x="10" y="9"/>
                  </a:cubicBezTo>
                  <a:cubicBezTo>
                    <a:pt x="11" y="10"/>
                    <a:pt x="11" y="10"/>
                    <a:pt x="11" y="10"/>
                  </a:cubicBezTo>
                  <a:cubicBezTo>
                    <a:pt x="9" y="10"/>
                    <a:pt x="9" y="10"/>
                    <a:pt x="9" y="10"/>
                  </a:cubicBezTo>
                  <a:cubicBezTo>
                    <a:pt x="9" y="12"/>
                    <a:pt x="9" y="12"/>
                    <a:pt x="9" y="12"/>
                  </a:cubicBezTo>
                  <a:cubicBezTo>
                    <a:pt x="14" y="12"/>
                    <a:pt x="14" y="12"/>
                    <a:pt x="14" y="12"/>
                  </a:cubicBezTo>
                  <a:cubicBezTo>
                    <a:pt x="15" y="14"/>
                    <a:pt x="15" y="14"/>
                    <a:pt x="15" y="14"/>
                  </a:cubicBezTo>
                  <a:cubicBezTo>
                    <a:pt x="15" y="14"/>
                    <a:pt x="14" y="15"/>
                    <a:pt x="14" y="16"/>
                  </a:cubicBezTo>
                  <a:cubicBezTo>
                    <a:pt x="12" y="16"/>
                    <a:pt x="12" y="16"/>
                    <a:pt x="12" y="16"/>
                  </a:cubicBezTo>
                  <a:cubicBezTo>
                    <a:pt x="9" y="13"/>
                    <a:pt x="9" y="13"/>
                    <a:pt x="9" y="13"/>
                  </a:cubicBezTo>
                  <a:cubicBezTo>
                    <a:pt x="7" y="15"/>
                    <a:pt x="7" y="15"/>
                    <a:pt x="7" y="15"/>
                  </a:cubicBezTo>
                  <a:cubicBezTo>
                    <a:pt x="9" y="16"/>
                    <a:pt x="9" y="16"/>
                    <a:pt x="9" y="16"/>
                  </a:cubicBezTo>
                  <a:cubicBezTo>
                    <a:pt x="7" y="16"/>
                    <a:pt x="7" y="16"/>
                    <a:pt x="7" y="16"/>
                  </a:cubicBezTo>
                  <a:cubicBezTo>
                    <a:pt x="2" y="11"/>
                    <a:pt x="2" y="11"/>
                    <a:pt x="2" y="11"/>
                  </a:cubicBezTo>
                  <a:cubicBezTo>
                    <a:pt x="1" y="12"/>
                    <a:pt x="1" y="12"/>
                    <a:pt x="1" y="12"/>
                  </a:cubicBezTo>
                  <a:cubicBezTo>
                    <a:pt x="4" y="16"/>
                    <a:pt x="4" y="16"/>
                    <a:pt x="4" y="16"/>
                  </a:cubicBezTo>
                  <a:cubicBezTo>
                    <a:pt x="0" y="16"/>
                    <a:pt x="0" y="16"/>
                    <a:pt x="0" y="16"/>
                  </a:cubicBezTo>
                  <a:cubicBezTo>
                    <a:pt x="0" y="18"/>
                    <a:pt x="0" y="18"/>
                    <a:pt x="0" y="18"/>
                  </a:cubicBezTo>
                  <a:cubicBezTo>
                    <a:pt x="4" y="18"/>
                    <a:pt x="4" y="18"/>
                    <a:pt x="4" y="18"/>
                  </a:cubicBezTo>
                  <a:cubicBezTo>
                    <a:pt x="1" y="22"/>
                    <a:pt x="1" y="22"/>
                    <a:pt x="1" y="22"/>
                  </a:cubicBezTo>
                  <a:cubicBezTo>
                    <a:pt x="2" y="23"/>
                    <a:pt x="2" y="23"/>
                    <a:pt x="2" y="23"/>
                  </a:cubicBezTo>
                  <a:cubicBezTo>
                    <a:pt x="7" y="18"/>
                    <a:pt x="7" y="18"/>
                    <a:pt x="7" y="18"/>
                  </a:cubicBezTo>
                  <a:cubicBezTo>
                    <a:pt x="9" y="18"/>
                    <a:pt x="9" y="18"/>
                    <a:pt x="9" y="18"/>
                  </a:cubicBezTo>
                  <a:cubicBezTo>
                    <a:pt x="7" y="19"/>
                    <a:pt x="7" y="19"/>
                    <a:pt x="7" y="19"/>
                  </a:cubicBezTo>
                  <a:cubicBezTo>
                    <a:pt x="9" y="21"/>
                    <a:pt x="9" y="21"/>
                    <a:pt x="9" y="21"/>
                  </a:cubicBezTo>
                  <a:cubicBezTo>
                    <a:pt x="12" y="18"/>
                    <a:pt x="12" y="18"/>
                    <a:pt x="12" y="18"/>
                  </a:cubicBezTo>
                  <a:cubicBezTo>
                    <a:pt x="14" y="18"/>
                    <a:pt x="14" y="18"/>
                    <a:pt x="14" y="18"/>
                  </a:cubicBezTo>
                  <a:cubicBezTo>
                    <a:pt x="14" y="19"/>
                    <a:pt x="15" y="20"/>
                    <a:pt x="15" y="21"/>
                  </a:cubicBezTo>
                  <a:cubicBezTo>
                    <a:pt x="14" y="22"/>
                    <a:pt x="14" y="22"/>
                    <a:pt x="14" y="22"/>
                  </a:cubicBezTo>
                  <a:cubicBezTo>
                    <a:pt x="9" y="22"/>
                    <a:pt x="9" y="22"/>
                    <a:pt x="9" y="22"/>
                  </a:cubicBezTo>
                  <a:cubicBezTo>
                    <a:pt x="9" y="24"/>
                    <a:pt x="9" y="24"/>
                    <a:pt x="9" y="24"/>
                  </a:cubicBezTo>
                  <a:cubicBezTo>
                    <a:pt x="11" y="24"/>
                    <a:pt x="11" y="24"/>
                    <a:pt x="11" y="24"/>
                  </a:cubicBezTo>
                  <a:cubicBezTo>
                    <a:pt x="10" y="25"/>
                    <a:pt x="10" y="25"/>
                    <a:pt x="10" y="25"/>
                  </a:cubicBezTo>
                  <a:cubicBezTo>
                    <a:pt x="3" y="25"/>
                    <a:pt x="3" y="25"/>
                    <a:pt x="3" y="25"/>
                  </a:cubicBezTo>
                  <a:cubicBezTo>
                    <a:pt x="3" y="27"/>
                    <a:pt x="3" y="27"/>
                    <a:pt x="3" y="27"/>
                  </a:cubicBezTo>
                  <a:cubicBezTo>
                    <a:pt x="8" y="27"/>
                    <a:pt x="8" y="27"/>
                    <a:pt x="8" y="27"/>
                  </a:cubicBezTo>
                  <a:cubicBezTo>
                    <a:pt x="5" y="30"/>
                    <a:pt x="5" y="30"/>
                    <a:pt x="5" y="30"/>
                  </a:cubicBezTo>
                  <a:cubicBezTo>
                    <a:pt x="7" y="32"/>
                    <a:pt x="7" y="32"/>
                    <a:pt x="7" y="32"/>
                  </a:cubicBezTo>
                  <a:cubicBezTo>
                    <a:pt x="10" y="29"/>
                    <a:pt x="10" y="29"/>
                    <a:pt x="10" y="29"/>
                  </a:cubicBezTo>
                  <a:cubicBezTo>
                    <a:pt x="10" y="34"/>
                    <a:pt x="10" y="34"/>
                    <a:pt x="10" y="34"/>
                  </a:cubicBezTo>
                  <a:cubicBezTo>
                    <a:pt x="12" y="34"/>
                    <a:pt x="12" y="34"/>
                    <a:pt x="12" y="34"/>
                  </a:cubicBezTo>
                  <a:cubicBezTo>
                    <a:pt x="12" y="27"/>
                    <a:pt x="12" y="27"/>
                    <a:pt x="12" y="27"/>
                  </a:cubicBezTo>
                  <a:cubicBezTo>
                    <a:pt x="13" y="26"/>
                    <a:pt x="13" y="26"/>
                    <a:pt x="13" y="26"/>
                  </a:cubicBezTo>
                  <a:cubicBezTo>
                    <a:pt x="13" y="28"/>
                    <a:pt x="13" y="28"/>
                    <a:pt x="13" y="28"/>
                  </a:cubicBezTo>
                  <a:cubicBezTo>
                    <a:pt x="15" y="28"/>
                    <a:pt x="15" y="28"/>
                    <a:pt x="15" y="28"/>
                  </a:cubicBezTo>
                  <a:cubicBezTo>
                    <a:pt x="15" y="24"/>
                    <a:pt x="15" y="24"/>
                    <a:pt x="15" y="24"/>
                  </a:cubicBezTo>
                  <a:cubicBezTo>
                    <a:pt x="17" y="22"/>
                    <a:pt x="17" y="22"/>
                    <a:pt x="17" y="22"/>
                  </a:cubicBezTo>
                  <a:cubicBezTo>
                    <a:pt x="17" y="23"/>
                    <a:pt x="18" y="23"/>
                    <a:pt x="19" y="23"/>
                  </a:cubicBezTo>
                  <a:cubicBezTo>
                    <a:pt x="19" y="25"/>
                    <a:pt x="19" y="25"/>
                    <a:pt x="19" y="25"/>
                  </a:cubicBezTo>
                  <a:cubicBezTo>
                    <a:pt x="16" y="28"/>
                    <a:pt x="16" y="28"/>
                    <a:pt x="16" y="28"/>
                  </a:cubicBezTo>
                  <a:cubicBezTo>
                    <a:pt x="18" y="30"/>
                    <a:pt x="18" y="30"/>
                    <a:pt x="18" y="30"/>
                  </a:cubicBezTo>
                  <a:cubicBezTo>
                    <a:pt x="19" y="28"/>
                    <a:pt x="19" y="28"/>
                    <a:pt x="19" y="28"/>
                  </a:cubicBezTo>
                  <a:cubicBezTo>
                    <a:pt x="19" y="30"/>
                    <a:pt x="19" y="30"/>
                    <a:pt x="19" y="30"/>
                  </a:cubicBezTo>
                  <a:cubicBezTo>
                    <a:pt x="14" y="35"/>
                    <a:pt x="14" y="35"/>
                    <a:pt x="14" y="35"/>
                  </a:cubicBezTo>
                  <a:cubicBezTo>
                    <a:pt x="16" y="36"/>
                    <a:pt x="16" y="36"/>
                    <a:pt x="16" y="36"/>
                  </a:cubicBezTo>
                  <a:cubicBezTo>
                    <a:pt x="19" y="33"/>
                    <a:pt x="19" y="33"/>
                    <a:pt x="19" y="33"/>
                  </a:cubicBezTo>
                  <a:cubicBezTo>
                    <a:pt x="19" y="37"/>
                    <a:pt x="19" y="37"/>
                    <a:pt x="19" y="37"/>
                  </a:cubicBezTo>
                  <a:cubicBezTo>
                    <a:pt x="21" y="37"/>
                    <a:pt x="21" y="37"/>
                    <a:pt x="21" y="37"/>
                  </a:cubicBezTo>
                  <a:cubicBezTo>
                    <a:pt x="21" y="33"/>
                    <a:pt x="21" y="33"/>
                    <a:pt x="21" y="33"/>
                  </a:cubicBezTo>
                  <a:cubicBezTo>
                    <a:pt x="25" y="36"/>
                    <a:pt x="25" y="36"/>
                    <a:pt x="25" y="36"/>
                  </a:cubicBezTo>
                  <a:cubicBezTo>
                    <a:pt x="26" y="35"/>
                    <a:pt x="26" y="35"/>
                    <a:pt x="26" y="35"/>
                  </a:cubicBezTo>
                  <a:cubicBezTo>
                    <a:pt x="21" y="30"/>
                    <a:pt x="21" y="30"/>
                    <a:pt x="21" y="30"/>
                  </a:cubicBezTo>
                  <a:cubicBezTo>
                    <a:pt x="21" y="28"/>
                    <a:pt x="21" y="28"/>
                    <a:pt x="21" y="28"/>
                  </a:cubicBezTo>
                  <a:cubicBezTo>
                    <a:pt x="23" y="30"/>
                    <a:pt x="23" y="30"/>
                    <a:pt x="23" y="30"/>
                  </a:cubicBezTo>
                  <a:cubicBezTo>
                    <a:pt x="24" y="28"/>
                    <a:pt x="24" y="28"/>
                    <a:pt x="24" y="28"/>
                  </a:cubicBezTo>
                  <a:cubicBezTo>
                    <a:pt x="21" y="25"/>
                    <a:pt x="21" y="25"/>
                    <a:pt x="21" y="25"/>
                  </a:cubicBezTo>
                  <a:cubicBezTo>
                    <a:pt x="21" y="23"/>
                    <a:pt x="21" y="23"/>
                    <a:pt x="21" y="23"/>
                  </a:cubicBezTo>
                  <a:cubicBezTo>
                    <a:pt x="22" y="23"/>
                    <a:pt x="23" y="23"/>
                    <a:pt x="24" y="22"/>
                  </a:cubicBezTo>
                  <a:cubicBezTo>
                    <a:pt x="25" y="24"/>
                    <a:pt x="25" y="24"/>
                    <a:pt x="25" y="24"/>
                  </a:cubicBezTo>
                  <a:cubicBezTo>
                    <a:pt x="25" y="28"/>
                    <a:pt x="25" y="28"/>
                    <a:pt x="25" y="28"/>
                  </a:cubicBezTo>
                  <a:cubicBezTo>
                    <a:pt x="27" y="28"/>
                    <a:pt x="27" y="28"/>
                    <a:pt x="27" y="28"/>
                  </a:cubicBezTo>
                  <a:cubicBezTo>
                    <a:pt x="27" y="26"/>
                    <a:pt x="27" y="26"/>
                    <a:pt x="27" y="26"/>
                  </a:cubicBezTo>
                  <a:cubicBezTo>
                    <a:pt x="28" y="27"/>
                    <a:pt x="28" y="27"/>
                    <a:pt x="28" y="27"/>
                  </a:cubicBezTo>
                  <a:cubicBezTo>
                    <a:pt x="28" y="34"/>
                    <a:pt x="28" y="34"/>
                    <a:pt x="28" y="34"/>
                  </a:cubicBezTo>
                  <a:cubicBezTo>
                    <a:pt x="31" y="34"/>
                    <a:pt x="31" y="34"/>
                    <a:pt x="31" y="34"/>
                  </a:cubicBezTo>
                  <a:cubicBezTo>
                    <a:pt x="31" y="29"/>
                    <a:pt x="31" y="29"/>
                    <a:pt x="31" y="29"/>
                  </a:cubicBezTo>
                  <a:cubicBezTo>
                    <a:pt x="34" y="32"/>
                    <a:pt x="34" y="32"/>
                    <a:pt x="34" y="32"/>
                  </a:cubicBezTo>
                  <a:cubicBezTo>
                    <a:pt x="35" y="30"/>
                    <a:pt x="35" y="30"/>
                    <a:pt x="35" y="30"/>
                  </a:cubicBezTo>
                  <a:cubicBezTo>
                    <a:pt x="32" y="27"/>
                    <a:pt x="32" y="27"/>
                    <a:pt x="32" y="27"/>
                  </a:cubicBezTo>
                  <a:cubicBezTo>
                    <a:pt x="37" y="27"/>
                    <a:pt x="37" y="27"/>
                    <a:pt x="37" y="27"/>
                  </a:cubicBezTo>
                  <a:cubicBezTo>
                    <a:pt x="37" y="25"/>
                    <a:pt x="37" y="25"/>
                    <a:pt x="37" y="25"/>
                  </a:cubicBezTo>
                  <a:cubicBezTo>
                    <a:pt x="30" y="25"/>
                    <a:pt x="30" y="25"/>
                    <a:pt x="30" y="25"/>
                  </a:cubicBezTo>
                  <a:cubicBezTo>
                    <a:pt x="29" y="24"/>
                    <a:pt x="29" y="24"/>
                    <a:pt x="29" y="24"/>
                  </a:cubicBezTo>
                  <a:cubicBezTo>
                    <a:pt x="31" y="24"/>
                    <a:pt x="31" y="24"/>
                    <a:pt x="31" y="24"/>
                  </a:cubicBezTo>
                  <a:cubicBezTo>
                    <a:pt x="31" y="22"/>
                    <a:pt x="31" y="22"/>
                    <a:pt x="31" y="22"/>
                  </a:cubicBezTo>
                  <a:cubicBezTo>
                    <a:pt x="27" y="22"/>
                    <a:pt x="27" y="22"/>
                    <a:pt x="27" y="22"/>
                  </a:cubicBezTo>
                  <a:cubicBezTo>
                    <a:pt x="25" y="21"/>
                    <a:pt x="25" y="21"/>
                    <a:pt x="25" y="21"/>
                  </a:cubicBezTo>
                  <a:cubicBezTo>
                    <a:pt x="26" y="20"/>
                    <a:pt x="26" y="19"/>
                    <a:pt x="26" y="18"/>
                  </a:cubicBezTo>
                  <a:cubicBezTo>
                    <a:pt x="28" y="18"/>
                    <a:pt x="28" y="18"/>
                    <a:pt x="28" y="18"/>
                  </a:cubicBezTo>
                  <a:cubicBezTo>
                    <a:pt x="31" y="21"/>
                    <a:pt x="31" y="21"/>
                    <a:pt x="31" y="21"/>
                  </a:cubicBezTo>
                  <a:cubicBezTo>
                    <a:pt x="33" y="19"/>
                    <a:pt x="33" y="19"/>
                    <a:pt x="33" y="19"/>
                  </a:cubicBezTo>
                  <a:cubicBezTo>
                    <a:pt x="32" y="18"/>
                    <a:pt x="32" y="18"/>
                    <a:pt x="32" y="18"/>
                  </a:cubicBezTo>
                  <a:cubicBezTo>
                    <a:pt x="33" y="18"/>
                    <a:pt x="33" y="18"/>
                    <a:pt x="33" y="18"/>
                  </a:cubicBezTo>
                  <a:cubicBezTo>
                    <a:pt x="38" y="23"/>
                    <a:pt x="38" y="23"/>
                    <a:pt x="38" y="23"/>
                  </a:cubicBezTo>
                  <a:cubicBezTo>
                    <a:pt x="40" y="22"/>
                    <a:pt x="40" y="22"/>
                    <a:pt x="40" y="22"/>
                  </a:cubicBezTo>
                  <a:cubicBezTo>
                    <a:pt x="36" y="18"/>
                    <a:pt x="36" y="18"/>
                    <a:pt x="36" y="18"/>
                  </a:cubicBezTo>
                  <a:cubicBezTo>
                    <a:pt x="39" y="18"/>
                    <a:pt x="39" y="18"/>
                    <a:pt x="39" y="18"/>
                  </a:cubicBezTo>
                  <a:cubicBezTo>
                    <a:pt x="37" y="17"/>
                    <a:pt x="36" y="16"/>
                    <a:pt x="34" y="15"/>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29" name="Freeform 665"/>
            <p:cNvSpPr/>
            <p:nvPr/>
          </p:nvSpPr>
          <p:spPr bwMode="auto">
            <a:xfrm>
              <a:off x="3329114" y="1475919"/>
              <a:ext cx="115189" cy="113963"/>
            </a:xfrm>
            <a:custGeom>
              <a:avLst/>
              <a:gdLst>
                <a:gd name="T0" fmla="*/ 25 w 26"/>
                <a:gd name="T1" fmla="*/ 10 h 26"/>
                <a:gd name="T2" fmla="*/ 20 w 26"/>
                <a:gd name="T3" fmla="*/ 12 h 26"/>
                <a:gd name="T4" fmla="*/ 18 w 26"/>
                <a:gd name="T5" fmla="*/ 12 h 26"/>
                <a:gd name="T6" fmla="*/ 17 w 26"/>
                <a:gd name="T7" fmla="*/ 10 h 26"/>
                <a:gd name="T8" fmla="*/ 18 w 26"/>
                <a:gd name="T9" fmla="*/ 8 h 26"/>
                <a:gd name="T10" fmla="*/ 24 w 26"/>
                <a:gd name="T11" fmla="*/ 6 h 26"/>
                <a:gd name="T12" fmla="*/ 21 w 26"/>
                <a:gd name="T13" fmla="*/ 3 h 26"/>
                <a:gd name="T14" fmla="*/ 18 w 26"/>
                <a:gd name="T15" fmla="*/ 2 h 26"/>
                <a:gd name="T16" fmla="*/ 17 w 26"/>
                <a:gd name="T17" fmla="*/ 6 h 26"/>
                <a:gd name="T18" fmla="*/ 15 w 26"/>
                <a:gd name="T19" fmla="*/ 10 h 26"/>
                <a:gd name="T20" fmla="*/ 15 w 26"/>
                <a:gd name="T21" fmla="*/ 6 h 26"/>
                <a:gd name="T22" fmla="*/ 13 w 26"/>
                <a:gd name="T23" fmla="*/ 5 h 26"/>
                <a:gd name="T24" fmla="*/ 13 w 26"/>
                <a:gd name="T25" fmla="*/ 3 h 26"/>
                <a:gd name="T26" fmla="*/ 12 w 26"/>
                <a:gd name="T27" fmla="*/ 3 h 26"/>
                <a:gd name="T28" fmla="*/ 12 w 26"/>
                <a:gd name="T29" fmla="*/ 5 h 26"/>
                <a:gd name="T30" fmla="*/ 10 w 26"/>
                <a:gd name="T31" fmla="*/ 6 h 26"/>
                <a:gd name="T32" fmla="*/ 10 w 26"/>
                <a:gd name="T33" fmla="*/ 10 h 26"/>
                <a:gd name="T34" fmla="*/ 8 w 26"/>
                <a:gd name="T35" fmla="*/ 6 h 26"/>
                <a:gd name="T36" fmla="*/ 7 w 26"/>
                <a:gd name="T37" fmla="*/ 2 h 26"/>
                <a:gd name="T38" fmla="*/ 4 w 26"/>
                <a:gd name="T39" fmla="*/ 3 h 26"/>
                <a:gd name="T40" fmla="*/ 2 w 26"/>
                <a:gd name="T41" fmla="*/ 6 h 26"/>
                <a:gd name="T42" fmla="*/ 7 w 26"/>
                <a:gd name="T43" fmla="*/ 8 h 26"/>
                <a:gd name="T44" fmla="*/ 8 w 26"/>
                <a:gd name="T45" fmla="*/ 10 h 26"/>
                <a:gd name="T46" fmla="*/ 7 w 26"/>
                <a:gd name="T47" fmla="*/ 12 h 26"/>
                <a:gd name="T48" fmla="*/ 5 w 26"/>
                <a:gd name="T49" fmla="*/ 12 h 26"/>
                <a:gd name="T50" fmla="*/ 0 w 26"/>
                <a:gd name="T51" fmla="*/ 10 h 26"/>
                <a:gd name="T52" fmla="*/ 0 w 26"/>
                <a:gd name="T53" fmla="*/ 14 h 26"/>
                <a:gd name="T54" fmla="*/ 1 w 26"/>
                <a:gd name="T55" fmla="*/ 17 h 26"/>
                <a:gd name="T56" fmla="*/ 4 w 26"/>
                <a:gd name="T57" fmla="*/ 15 h 26"/>
                <a:gd name="T58" fmla="*/ 9 w 26"/>
                <a:gd name="T59" fmla="*/ 14 h 26"/>
                <a:gd name="T60" fmla="*/ 6 w 26"/>
                <a:gd name="T61" fmla="*/ 16 h 26"/>
                <a:gd name="T62" fmla="*/ 6 w 26"/>
                <a:gd name="T63" fmla="*/ 18 h 26"/>
                <a:gd name="T64" fmla="*/ 5 w 26"/>
                <a:gd name="T65" fmla="*/ 20 h 26"/>
                <a:gd name="T66" fmla="*/ 6 w 26"/>
                <a:gd name="T67" fmla="*/ 21 h 26"/>
                <a:gd name="T68" fmla="*/ 7 w 26"/>
                <a:gd name="T69" fmla="*/ 19 h 26"/>
                <a:gd name="T70" fmla="*/ 9 w 26"/>
                <a:gd name="T71" fmla="*/ 20 h 26"/>
                <a:gd name="T72" fmla="*/ 12 w 26"/>
                <a:gd name="T73" fmla="*/ 17 h 26"/>
                <a:gd name="T74" fmla="*/ 11 w 26"/>
                <a:gd name="T75" fmla="*/ 21 h 26"/>
                <a:gd name="T76" fmla="*/ 9 w 26"/>
                <a:gd name="T77" fmla="*/ 25 h 26"/>
                <a:gd name="T78" fmla="*/ 12 w 26"/>
                <a:gd name="T79" fmla="*/ 26 h 26"/>
                <a:gd name="T80" fmla="*/ 16 w 26"/>
                <a:gd name="T81" fmla="*/ 26 h 26"/>
                <a:gd name="T82" fmla="*/ 13 w 26"/>
                <a:gd name="T83" fmla="*/ 20 h 26"/>
                <a:gd name="T84" fmla="*/ 13 w 26"/>
                <a:gd name="T85" fmla="*/ 18 h 26"/>
                <a:gd name="T86" fmla="*/ 16 w 26"/>
                <a:gd name="T87" fmla="*/ 17 h 26"/>
                <a:gd name="T88" fmla="*/ 17 w 26"/>
                <a:gd name="T89" fmla="*/ 19 h 26"/>
                <a:gd name="T90" fmla="*/ 19 w 26"/>
                <a:gd name="T91" fmla="*/ 24 h 26"/>
                <a:gd name="T92" fmla="*/ 22 w 26"/>
                <a:gd name="T93" fmla="*/ 22 h 26"/>
                <a:gd name="T94" fmla="*/ 24 w 26"/>
                <a:gd name="T95" fmla="*/ 18 h 26"/>
                <a:gd name="T96" fmla="*/ 19 w 26"/>
                <a:gd name="T97" fmla="*/ 18 h 26"/>
                <a:gd name="T98" fmla="*/ 16 w 26"/>
                <a:gd name="T99" fmla="*/ 15 h 26"/>
                <a:gd name="T100" fmla="*/ 20 w 26"/>
                <a:gd name="T101" fmla="*/ 16 h 26"/>
                <a:gd name="T102" fmla="*/ 21 w 26"/>
                <a:gd name="T103" fmla="*/ 14 h 26"/>
                <a:gd name="T104" fmla="*/ 23 w 26"/>
                <a:gd name="T105"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 h="26">
                  <a:moveTo>
                    <a:pt x="26" y="12"/>
                  </a:moveTo>
                  <a:cubicBezTo>
                    <a:pt x="23" y="12"/>
                    <a:pt x="23" y="12"/>
                    <a:pt x="23" y="12"/>
                  </a:cubicBezTo>
                  <a:cubicBezTo>
                    <a:pt x="25" y="10"/>
                    <a:pt x="25" y="10"/>
                    <a:pt x="25" y="10"/>
                  </a:cubicBezTo>
                  <a:cubicBezTo>
                    <a:pt x="24" y="9"/>
                    <a:pt x="24" y="9"/>
                    <a:pt x="24" y="9"/>
                  </a:cubicBezTo>
                  <a:cubicBezTo>
                    <a:pt x="21" y="12"/>
                    <a:pt x="21" y="12"/>
                    <a:pt x="21" y="12"/>
                  </a:cubicBezTo>
                  <a:cubicBezTo>
                    <a:pt x="20" y="12"/>
                    <a:pt x="20" y="12"/>
                    <a:pt x="20" y="12"/>
                  </a:cubicBezTo>
                  <a:cubicBezTo>
                    <a:pt x="21" y="12"/>
                    <a:pt x="21" y="12"/>
                    <a:pt x="21" y="12"/>
                  </a:cubicBezTo>
                  <a:cubicBezTo>
                    <a:pt x="20" y="11"/>
                    <a:pt x="20" y="11"/>
                    <a:pt x="20" y="11"/>
                  </a:cubicBezTo>
                  <a:cubicBezTo>
                    <a:pt x="18" y="12"/>
                    <a:pt x="18" y="12"/>
                    <a:pt x="18" y="12"/>
                  </a:cubicBezTo>
                  <a:cubicBezTo>
                    <a:pt x="17" y="12"/>
                    <a:pt x="17" y="12"/>
                    <a:pt x="17" y="12"/>
                  </a:cubicBezTo>
                  <a:cubicBezTo>
                    <a:pt x="16" y="12"/>
                    <a:pt x="16" y="11"/>
                    <a:pt x="16" y="11"/>
                  </a:cubicBezTo>
                  <a:cubicBezTo>
                    <a:pt x="17" y="10"/>
                    <a:pt x="17" y="10"/>
                    <a:pt x="17" y="10"/>
                  </a:cubicBezTo>
                  <a:cubicBezTo>
                    <a:pt x="19" y="10"/>
                    <a:pt x="19" y="10"/>
                    <a:pt x="19" y="10"/>
                  </a:cubicBezTo>
                  <a:cubicBezTo>
                    <a:pt x="19" y="8"/>
                    <a:pt x="19" y="8"/>
                    <a:pt x="19" y="8"/>
                  </a:cubicBezTo>
                  <a:cubicBezTo>
                    <a:pt x="18" y="8"/>
                    <a:pt x="18" y="8"/>
                    <a:pt x="18" y="8"/>
                  </a:cubicBezTo>
                  <a:cubicBezTo>
                    <a:pt x="19" y="8"/>
                    <a:pt x="19" y="8"/>
                    <a:pt x="19" y="8"/>
                  </a:cubicBezTo>
                  <a:cubicBezTo>
                    <a:pt x="24" y="8"/>
                    <a:pt x="24" y="8"/>
                    <a:pt x="24" y="8"/>
                  </a:cubicBezTo>
                  <a:cubicBezTo>
                    <a:pt x="24" y="6"/>
                    <a:pt x="24" y="6"/>
                    <a:pt x="24" y="6"/>
                  </a:cubicBezTo>
                  <a:cubicBezTo>
                    <a:pt x="20" y="6"/>
                    <a:pt x="20" y="6"/>
                    <a:pt x="20" y="6"/>
                  </a:cubicBezTo>
                  <a:cubicBezTo>
                    <a:pt x="22" y="4"/>
                    <a:pt x="22" y="4"/>
                    <a:pt x="22" y="4"/>
                  </a:cubicBezTo>
                  <a:cubicBezTo>
                    <a:pt x="21" y="3"/>
                    <a:pt x="21" y="3"/>
                    <a:pt x="21" y="3"/>
                  </a:cubicBezTo>
                  <a:cubicBezTo>
                    <a:pt x="19" y="5"/>
                    <a:pt x="19" y="5"/>
                    <a:pt x="19" y="5"/>
                  </a:cubicBezTo>
                  <a:cubicBezTo>
                    <a:pt x="19" y="2"/>
                    <a:pt x="19" y="2"/>
                    <a:pt x="19" y="2"/>
                  </a:cubicBezTo>
                  <a:cubicBezTo>
                    <a:pt x="18" y="2"/>
                    <a:pt x="18" y="2"/>
                    <a:pt x="18" y="2"/>
                  </a:cubicBezTo>
                  <a:cubicBezTo>
                    <a:pt x="18" y="7"/>
                    <a:pt x="18" y="7"/>
                    <a:pt x="18" y="7"/>
                  </a:cubicBezTo>
                  <a:cubicBezTo>
                    <a:pt x="17" y="7"/>
                    <a:pt x="17" y="7"/>
                    <a:pt x="17" y="7"/>
                  </a:cubicBezTo>
                  <a:cubicBezTo>
                    <a:pt x="17" y="6"/>
                    <a:pt x="17" y="6"/>
                    <a:pt x="17" y="6"/>
                  </a:cubicBezTo>
                  <a:cubicBezTo>
                    <a:pt x="16" y="6"/>
                    <a:pt x="16" y="6"/>
                    <a:pt x="16" y="6"/>
                  </a:cubicBezTo>
                  <a:cubicBezTo>
                    <a:pt x="16" y="9"/>
                    <a:pt x="16" y="9"/>
                    <a:pt x="16" y="9"/>
                  </a:cubicBezTo>
                  <a:cubicBezTo>
                    <a:pt x="15" y="10"/>
                    <a:pt x="15" y="10"/>
                    <a:pt x="15" y="10"/>
                  </a:cubicBezTo>
                  <a:cubicBezTo>
                    <a:pt x="14" y="10"/>
                    <a:pt x="14" y="9"/>
                    <a:pt x="13" y="9"/>
                  </a:cubicBezTo>
                  <a:cubicBezTo>
                    <a:pt x="13" y="8"/>
                    <a:pt x="13" y="8"/>
                    <a:pt x="13" y="8"/>
                  </a:cubicBezTo>
                  <a:cubicBezTo>
                    <a:pt x="15" y="6"/>
                    <a:pt x="15" y="6"/>
                    <a:pt x="15" y="6"/>
                  </a:cubicBezTo>
                  <a:cubicBezTo>
                    <a:pt x="14" y="5"/>
                    <a:pt x="14" y="5"/>
                    <a:pt x="14" y="5"/>
                  </a:cubicBezTo>
                  <a:cubicBezTo>
                    <a:pt x="13" y="6"/>
                    <a:pt x="13" y="6"/>
                    <a:pt x="13" y="6"/>
                  </a:cubicBezTo>
                  <a:cubicBezTo>
                    <a:pt x="13" y="5"/>
                    <a:pt x="13" y="5"/>
                    <a:pt x="13" y="5"/>
                  </a:cubicBezTo>
                  <a:cubicBezTo>
                    <a:pt x="17" y="2"/>
                    <a:pt x="17" y="2"/>
                    <a:pt x="17" y="2"/>
                  </a:cubicBezTo>
                  <a:cubicBezTo>
                    <a:pt x="16" y="1"/>
                    <a:pt x="16" y="1"/>
                    <a:pt x="16" y="1"/>
                  </a:cubicBezTo>
                  <a:cubicBezTo>
                    <a:pt x="13" y="3"/>
                    <a:pt x="13" y="3"/>
                    <a:pt x="13" y="3"/>
                  </a:cubicBezTo>
                  <a:cubicBezTo>
                    <a:pt x="13" y="0"/>
                    <a:pt x="13" y="0"/>
                    <a:pt x="13" y="0"/>
                  </a:cubicBezTo>
                  <a:cubicBezTo>
                    <a:pt x="12" y="0"/>
                    <a:pt x="12" y="0"/>
                    <a:pt x="12" y="0"/>
                  </a:cubicBezTo>
                  <a:cubicBezTo>
                    <a:pt x="12" y="3"/>
                    <a:pt x="12" y="3"/>
                    <a:pt x="12" y="3"/>
                  </a:cubicBezTo>
                  <a:cubicBezTo>
                    <a:pt x="10" y="1"/>
                    <a:pt x="10" y="1"/>
                    <a:pt x="10" y="1"/>
                  </a:cubicBezTo>
                  <a:cubicBezTo>
                    <a:pt x="9" y="2"/>
                    <a:pt x="9" y="2"/>
                    <a:pt x="9" y="2"/>
                  </a:cubicBezTo>
                  <a:cubicBezTo>
                    <a:pt x="12" y="5"/>
                    <a:pt x="12" y="5"/>
                    <a:pt x="12" y="5"/>
                  </a:cubicBezTo>
                  <a:cubicBezTo>
                    <a:pt x="12" y="6"/>
                    <a:pt x="12" y="6"/>
                    <a:pt x="12" y="6"/>
                  </a:cubicBezTo>
                  <a:cubicBezTo>
                    <a:pt x="11" y="5"/>
                    <a:pt x="11" y="5"/>
                    <a:pt x="11" y="5"/>
                  </a:cubicBezTo>
                  <a:cubicBezTo>
                    <a:pt x="10" y="6"/>
                    <a:pt x="10" y="6"/>
                    <a:pt x="10" y="6"/>
                  </a:cubicBezTo>
                  <a:cubicBezTo>
                    <a:pt x="12" y="8"/>
                    <a:pt x="12" y="8"/>
                    <a:pt x="12" y="8"/>
                  </a:cubicBezTo>
                  <a:cubicBezTo>
                    <a:pt x="12" y="9"/>
                    <a:pt x="12" y="9"/>
                    <a:pt x="12" y="9"/>
                  </a:cubicBezTo>
                  <a:cubicBezTo>
                    <a:pt x="11" y="9"/>
                    <a:pt x="11" y="10"/>
                    <a:pt x="10" y="10"/>
                  </a:cubicBezTo>
                  <a:cubicBezTo>
                    <a:pt x="9" y="9"/>
                    <a:pt x="9" y="9"/>
                    <a:pt x="9" y="9"/>
                  </a:cubicBezTo>
                  <a:cubicBezTo>
                    <a:pt x="9" y="6"/>
                    <a:pt x="9" y="6"/>
                    <a:pt x="9" y="6"/>
                  </a:cubicBezTo>
                  <a:cubicBezTo>
                    <a:pt x="8" y="6"/>
                    <a:pt x="8" y="6"/>
                    <a:pt x="8" y="6"/>
                  </a:cubicBezTo>
                  <a:cubicBezTo>
                    <a:pt x="8" y="7"/>
                    <a:pt x="8" y="7"/>
                    <a:pt x="8" y="7"/>
                  </a:cubicBezTo>
                  <a:cubicBezTo>
                    <a:pt x="7" y="7"/>
                    <a:pt x="7" y="7"/>
                    <a:pt x="7" y="7"/>
                  </a:cubicBezTo>
                  <a:cubicBezTo>
                    <a:pt x="7" y="2"/>
                    <a:pt x="7" y="2"/>
                    <a:pt x="7" y="2"/>
                  </a:cubicBezTo>
                  <a:cubicBezTo>
                    <a:pt x="6" y="2"/>
                    <a:pt x="6" y="2"/>
                    <a:pt x="6" y="2"/>
                  </a:cubicBezTo>
                  <a:cubicBezTo>
                    <a:pt x="6" y="5"/>
                    <a:pt x="6" y="5"/>
                    <a:pt x="6" y="5"/>
                  </a:cubicBezTo>
                  <a:cubicBezTo>
                    <a:pt x="4" y="3"/>
                    <a:pt x="4" y="3"/>
                    <a:pt x="4" y="3"/>
                  </a:cubicBezTo>
                  <a:cubicBezTo>
                    <a:pt x="3" y="4"/>
                    <a:pt x="3" y="4"/>
                    <a:pt x="3" y="4"/>
                  </a:cubicBezTo>
                  <a:cubicBezTo>
                    <a:pt x="5" y="6"/>
                    <a:pt x="5" y="6"/>
                    <a:pt x="5" y="6"/>
                  </a:cubicBezTo>
                  <a:cubicBezTo>
                    <a:pt x="2" y="6"/>
                    <a:pt x="2" y="6"/>
                    <a:pt x="2" y="6"/>
                  </a:cubicBezTo>
                  <a:cubicBezTo>
                    <a:pt x="2" y="8"/>
                    <a:pt x="2" y="8"/>
                    <a:pt x="2" y="8"/>
                  </a:cubicBezTo>
                  <a:cubicBezTo>
                    <a:pt x="6" y="8"/>
                    <a:pt x="6" y="8"/>
                    <a:pt x="6" y="8"/>
                  </a:cubicBezTo>
                  <a:cubicBezTo>
                    <a:pt x="7" y="8"/>
                    <a:pt x="7" y="8"/>
                    <a:pt x="7" y="8"/>
                  </a:cubicBezTo>
                  <a:cubicBezTo>
                    <a:pt x="6" y="8"/>
                    <a:pt x="6" y="8"/>
                    <a:pt x="6" y="8"/>
                  </a:cubicBezTo>
                  <a:cubicBezTo>
                    <a:pt x="6" y="10"/>
                    <a:pt x="6" y="10"/>
                    <a:pt x="6" y="10"/>
                  </a:cubicBezTo>
                  <a:cubicBezTo>
                    <a:pt x="8" y="10"/>
                    <a:pt x="8" y="10"/>
                    <a:pt x="8" y="10"/>
                  </a:cubicBezTo>
                  <a:cubicBezTo>
                    <a:pt x="9" y="11"/>
                    <a:pt x="9" y="11"/>
                    <a:pt x="9" y="11"/>
                  </a:cubicBezTo>
                  <a:cubicBezTo>
                    <a:pt x="9" y="11"/>
                    <a:pt x="9" y="12"/>
                    <a:pt x="9" y="12"/>
                  </a:cubicBezTo>
                  <a:cubicBezTo>
                    <a:pt x="7" y="12"/>
                    <a:pt x="7" y="12"/>
                    <a:pt x="7" y="12"/>
                  </a:cubicBezTo>
                  <a:cubicBezTo>
                    <a:pt x="5" y="11"/>
                    <a:pt x="5" y="11"/>
                    <a:pt x="5" y="11"/>
                  </a:cubicBezTo>
                  <a:cubicBezTo>
                    <a:pt x="4" y="12"/>
                    <a:pt x="4" y="12"/>
                    <a:pt x="4" y="12"/>
                  </a:cubicBezTo>
                  <a:cubicBezTo>
                    <a:pt x="5" y="12"/>
                    <a:pt x="5" y="12"/>
                    <a:pt x="5" y="12"/>
                  </a:cubicBezTo>
                  <a:cubicBezTo>
                    <a:pt x="4" y="12"/>
                    <a:pt x="4" y="12"/>
                    <a:pt x="4" y="12"/>
                  </a:cubicBezTo>
                  <a:cubicBezTo>
                    <a:pt x="1" y="9"/>
                    <a:pt x="1" y="9"/>
                    <a:pt x="1" y="9"/>
                  </a:cubicBezTo>
                  <a:cubicBezTo>
                    <a:pt x="0" y="10"/>
                    <a:pt x="0" y="10"/>
                    <a:pt x="0" y="10"/>
                  </a:cubicBezTo>
                  <a:cubicBezTo>
                    <a:pt x="2" y="12"/>
                    <a:pt x="2" y="12"/>
                    <a:pt x="2" y="12"/>
                  </a:cubicBezTo>
                  <a:cubicBezTo>
                    <a:pt x="0" y="12"/>
                    <a:pt x="0" y="12"/>
                    <a:pt x="0" y="12"/>
                  </a:cubicBezTo>
                  <a:cubicBezTo>
                    <a:pt x="0" y="14"/>
                    <a:pt x="0" y="14"/>
                    <a:pt x="0" y="14"/>
                  </a:cubicBezTo>
                  <a:cubicBezTo>
                    <a:pt x="2" y="14"/>
                    <a:pt x="2" y="14"/>
                    <a:pt x="2" y="14"/>
                  </a:cubicBezTo>
                  <a:cubicBezTo>
                    <a:pt x="0" y="16"/>
                    <a:pt x="0" y="16"/>
                    <a:pt x="0" y="16"/>
                  </a:cubicBezTo>
                  <a:cubicBezTo>
                    <a:pt x="1" y="17"/>
                    <a:pt x="1" y="17"/>
                    <a:pt x="1" y="17"/>
                  </a:cubicBezTo>
                  <a:cubicBezTo>
                    <a:pt x="4" y="14"/>
                    <a:pt x="4" y="14"/>
                    <a:pt x="4" y="14"/>
                  </a:cubicBezTo>
                  <a:cubicBezTo>
                    <a:pt x="5" y="14"/>
                    <a:pt x="5" y="14"/>
                    <a:pt x="5" y="14"/>
                  </a:cubicBezTo>
                  <a:cubicBezTo>
                    <a:pt x="4" y="15"/>
                    <a:pt x="4" y="15"/>
                    <a:pt x="4" y="15"/>
                  </a:cubicBezTo>
                  <a:cubicBezTo>
                    <a:pt x="5" y="16"/>
                    <a:pt x="5" y="16"/>
                    <a:pt x="5" y="16"/>
                  </a:cubicBezTo>
                  <a:cubicBezTo>
                    <a:pt x="7" y="14"/>
                    <a:pt x="7" y="14"/>
                    <a:pt x="7" y="14"/>
                  </a:cubicBezTo>
                  <a:cubicBezTo>
                    <a:pt x="9" y="14"/>
                    <a:pt x="9" y="14"/>
                    <a:pt x="9" y="14"/>
                  </a:cubicBezTo>
                  <a:cubicBezTo>
                    <a:pt x="9" y="14"/>
                    <a:pt x="9" y="15"/>
                    <a:pt x="9" y="15"/>
                  </a:cubicBezTo>
                  <a:cubicBezTo>
                    <a:pt x="8" y="16"/>
                    <a:pt x="8" y="16"/>
                    <a:pt x="8" y="16"/>
                  </a:cubicBezTo>
                  <a:cubicBezTo>
                    <a:pt x="6" y="16"/>
                    <a:pt x="6" y="16"/>
                    <a:pt x="6" y="16"/>
                  </a:cubicBezTo>
                  <a:cubicBezTo>
                    <a:pt x="6" y="18"/>
                    <a:pt x="6" y="18"/>
                    <a:pt x="6" y="18"/>
                  </a:cubicBezTo>
                  <a:cubicBezTo>
                    <a:pt x="7" y="18"/>
                    <a:pt x="7" y="18"/>
                    <a:pt x="7" y="18"/>
                  </a:cubicBezTo>
                  <a:cubicBezTo>
                    <a:pt x="6" y="18"/>
                    <a:pt x="6" y="18"/>
                    <a:pt x="6" y="18"/>
                  </a:cubicBezTo>
                  <a:cubicBezTo>
                    <a:pt x="2" y="18"/>
                    <a:pt x="2" y="18"/>
                    <a:pt x="2" y="18"/>
                  </a:cubicBezTo>
                  <a:cubicBezTo>
                    <a:pt x="2" y="20"/>
                    <a:pt x="2" y="20"/>
                    <a:pt x="2" y="20"/>
                  </a:cubicBezTo>
                  <a:cubicBezTo>
                    <a:pt x="5" y="20"/>
                    <a:pt x="5" y="20"/>
                    <a:pt x="5" y="20"/>
                  </a:cubicBezTo>
                  <a:cubicBezTo>
                    <a:pt x="3" y="22"/>
                    <a:pt x="3" y="22"/>
                    <a:pt x="3" y="22"/>
                  </a:cubicBezTo>
                  <a:cubicBezTo>
                    <a:pt x="4" y="23"/>
                    <a:pt x="4" y="23"/>
                    <a:pt x="4" y="23"/>
                  </a:cubicBezTo>
                  <a:cubicBezTo>
                    <a:pt x="6" y="21"/>
                    <a:pt x="6" y="21"/>
                    <a:pt x="6" y="21"/>
                  </a:cubicBezTo>
                  <a:cubicBezTo>
                    <a:pt x="6" y="24"/>
                    <a:pt x="6" y="24"/>
                    <a:pt x="6" y="24"/>
                  </a:cubicBezTo>
                  <a:cubicBezTo>
                    <a:pt x="7" y="24"/>
                    <a:pt x="7" y="24"/>
                    <a:pt x="7" y="24"/>
                  </a:cubicBezTo>
                  <a:cubicBezTo>
                    <a:pt x="7" y="19"/>
                    <a:pt x="7" y="19"/>
                    <a:pt x="7" y="19"/>
                  </a:cubicBezTo>
                  <a:cubicBezTo>
                    <a:pt x="8" y="19"/>
                    <a:pt x="8" y="19"/>
                    <a:pt x="8" y="19"/>
                  </a:cubicBezTo>
                  <a:cubicBezTo>
                    <a:pt x="8" y="20"/>
                    <a:pt x="8" y="20"/>
                    <a:pt x="8" y="20"/>
                  </a:cubicBezTo>
                  <a:cubicBezTo>
                    <a:pt x="9" y="20"/>
                    <a:pt x="9" y="20"/>
                    <a:pt x="9" y="20"/>
                  </a:cubicBezTo>
                  <a:cubicBezTo>
                    <a:pt x="9" y="17"/>
                    <a:pt x="9" y="17"/>
                    <a:pt x="9" y="17"/>
                  </a:cubicBezTo>
                  <a:cubicBezTo>
                    <a:pt x="10" y="16"/>
                    <a:pt x="10" y="16"/>
                    <a:pt x="10" y="16"/>
                  </a:cubicBezTo>
                  <a:cubicBezTo>
                    <a:pt x="11" y="17"/>
                    <a:pt x="11" y="17"/>
                    <a:pt x="12" y="17"/>
                  </a:cubicBezTo>
                  <a:cubicBezTo>
                    <a:pt x="12" y="18"/>
                    <a:pt x="12" y="18"/>
                    <a:pt x="12" y="18"/>
                  </a:cubicBezTo>
                  <a:cubicBezTo>
                    <a:pt x="10" y="20"/>
                    <a:pt x="10" y="20"/>
                    <a:pt x="10" y="20"/>
                  </a:cubicBezTo>
                  <a:cubicBezTo>
                    <a:pt x="11" y="21"/>
                    <a:pt x="11" y="21"/>
                    <a:pt x="11" y="21"/>
                  </a:cubicBezTo>
                  <a:cubicBezTo>
                    <a:pt x="12" y="20"/>
                    <a:pt x="12" y="20"/>
                    <a:pt x="12" y="20"/>
                  </a:cubicBezTo>
                  <a:cubicBezTo>
                    <a:pt x="12" y="21"/>
                    <a:pt x="12" y="21"/>
                    <a:pt x="12" y="21"/>
                  </a:cubicBezTo>
                  <a:cubicBezTo>
                    <a:pt x="9" y="25"/>
                    <a:pt x="9" y="25"/>
                    <a:pt x="9" y="25"/>
                  </a:cubicBezTo>
                  <a:cubicBezTo>
                    <a:pt x="10" y="26"/>
                    <a:pt x="10" y="26"/>
                    <a:pt x="10" y="26"/>
                  </a:cubicBezTo>
                  <a:cubicBezTo>
                    <a:pt x="12" y="23"/>
                    <a:pt x="12" y="23"/>
                    <a:pt x="12" y="23"/>
                  </a:cubicBezTo>
                  <a:cubicBezTo>
                    <a:pt x="12" y="26"/>
                    <a:pt x="12" y="26"/>
                    <a:pt x="12" y="26"/>
                  </a:cubicBezTo>
                  <a:cubicBezTo>
                    <a:pt x="13" y="26"/>
                    <a:pt x="13" y="26"/>
                    <a:pt x="13" y="26"/>
                  </a:cubicBezTo>
                  <a:cubicBezTo>
                    <a:pt x="13" y="23"/>
                    <a:pt x="13" y="23"/>
                    <a:pt x="13" y="23"/>
                  </a:cubicBezTo>
                  <a:cubicBezTo>
                    <a:pt x="16" y="26"/>
                    <a:pt x="16" y="26"/>
                    <a:pt x="16" y="26"/>
                  </a:cubicBezTo>
                  <a:cubicBezTo>
                    <a:pt x="17" y="25"/>
                    <a:pt x="17" y="25"/>
                    <a:pt x="17" y="25"/>
                  </a:cubicBezTo>
                  <a:cubicBezTo>
                    <a:pt x="13" y="21"/>
                    <a:pt x="13" y="21"/>
                    <a:pt x="13" y="21"/>
                  </a:cubicBezTo>
                  <a:cubicBezTo>
                    <a:pt x="13" y="20"/>
                    <a:pt x="13" y="20"/>
                    <a:pt x="13" y="20"/>
                  </a:cubicBezTo>
                  <a:cubicBezTo>
                    <a:pt x="14" y="21"/>
                    <a:pt x="14" y="21"/>
                    <a:pt x="14" y="21"/>
                  </a:cubicBezTo>
                  <a:cubicBezTo>
                    <a:pt x="15" y="20"/>
                    <a:pt x="15" y="20"/>
                    <a:pt x="15" y="20"/>
                  </a:cubicBezTo>
                  <a:cubicBezTo>
                    <a:pt x="13" y="18"/>
                    <a:pt x="13" y="18"/>
                    <a:pt x="13" y="18"/>
                  </a:cubicBezTo>
                  <a:cubicBezTo>
                    <a:pt x="13" y="17"/>
                    <a:pt x="13" y="17"/>
                    <a:pt x="13" y="17"/>
                  </a:cubicBezTo>
                  <a:cubicBezTo>
                    <a:pt x="14" y="17"/>
                    <a:pt x="14" y="17"/>
                    <a:pt x="15" y="16"/>
                  </a:cubicBezTo>
                  <a:cubicBezTo>
                    <a:pt x="16" y="17"/>
                    <a:pt x="16" y="17"/>
                    <a:pt x="16" y="17"/>
                  </a:cubicBezTo>
                  <a:cubicBezTo>
                    <a:pt x="16" y="20"/>
                    <a:pt x="16" y="20"/>
                    <a:pt x="16" y="20"/>
                  </a:cubicBezTo>
                  <a:cubicBezTo>
                    <a:pt x="17" y="20"/>
                    <a:pt x="17" y="20"/>
                    <a:pt x="17" y="20"/>
                  </a:cubicBezTo>
                  <a:cubicBezTo>
                    <a:pt x="17" y="19"/>
                    <a:pt x="17" y="19"/>
                    <a:pt x="17" y="19"/>
                  </a:cubicBezTo>
                  <a:cubicBezTo>
                    <a:pt x="18" y="19"/>
                    <a:pt x="18" y="19"/>
                    <a:pt x="18" y="19"/>
                  </a:cubicBezTo>
                  <a:cubicBezTo>
                    <a:pt x="18" y="24"/>
                    <a:pt x="18" y="24"/>
                    <a:pt x="18" y="24"/>
                  </a:cubicBezTo>
                  <a:cubicBezTo>
                    <a:pt x="19" y="24"/>
                    <a:pt x="19" y="24"/>
                    <a:pt x="19" y="24"/>
                  </a:cubicBezTo>
                  <a:cubicBezTo>
                    <a:pt x="19" y="21"/>
                    <a:pt x="19" y="21"/>
                    <a:pt x="19" y="21"/>
                  </a:cubicBezTo>
                  <a:cubicBezTo>
                    <a:pt x="21" y="23"/>
                    <a:pt x="21" y="23"/>
                    <a:pt x="21" y="23"/>
                  </a:cubicBezTo>
                  <a:cubicBezTo>
                    <a:pt x="22" y="22"/>
                    <a:pt x="22" y="22"/>
                    <a:pt x="22" y="22"/>
                  </a:cubicBezTo>
                  <a:cubicBezTo>
                    <a:pt x="20" y="20"/>
                    <a:pt x="20" y="20"/>
                    <a:pt x="20" y="20"/>
                  </a:cubicBezTo>
                  <a:cubicBezTo>
                    <a:pt x="24" y="20"/>
                    <a:pt x="24" y="20"/>
                    <a:pt x="24" y="20"/>
                  </a:cubicBezTo>
                  <a:cubicBezTo>
                    <a:pt x="24" y="18"/>
                    <a:pt x="24" y="18"/>
                    <a:pt x="24" y="18"/>
                  </a:cubicBezTo>
                  <a:cubicBezTo>
                    <a:pt x="19" y="18"/>
                    <a:pt x="19" y="18"/>
                    <a:pt x="19" y="18"/>
                  </a:cubicBezTo>
                  <a:cubicBezTo>
                    <a:pt x="18" y="18"/>
                    <a:pt x="18" y="18"/>
                    <a:pt x="18" y="18"/>
                  </a:cubicBezTo>
                  <a:cubicBezTo>
                    <a:pt x="19" y="18"/>
                    <a:pt x="19" y="18"/>
                    <a:pt x="19" y="18"/>
                  </a:cubicBezTo>
                  <a:cubicBezTo>
                    <a:pt x="19" y="16"/>
                    <a:pt x="19" y="16"/>
                    <a:pt x="19" y="16"/>
                  </a:cubicBezTo>
                  <a:cubicBezTo>
                    <a:pt x="17" y="16"/>
                    <a:pt x="17" y="16"/>
                    <a:pt x="17" y="16"/>
                  </a:cubicBezTo>
                  <a:cubicBezTo>
                    <a:pt x="16" y="15"/>
                    <a:pt x="16" y="15"/>
                    <a:pt x="16" y="15"/>
                  </a:cubicBezTo>
                  <a:cubicBezTo>
                    <a:pt x="16" y="15"/>
                    <a:pt x="16" y="14"/>
                    <a:pt x="17" y="14"/>
                  </a:cubicBezTo>
                  <a:cubicBezTo>
                    <a:pt x="18" y="14"/>
                    <a:pt x="18" y="14"/>
                    <a:pt x="18" y="14"/>
                  </a:cubicBezTo>
                  <a:cubicBezTo>
                    <a:pt x="20" y="16"/>
                    <a:pt x="20" y="16"/>
                    <a:pt x="20" y="16"/>
                  </a:cubicBezTo>
                  <a:cubicBezTo>
                    <a:pt x="21" y="15"/>
                    <a:pt x="21" y="15"/>
                    <a:pt x="21" y="15"/>
                  </a:cubicBezTo>
                  <a:cubicBezTo>
                    <a:pt x="20" y="14"/>
                    <a:pt x="20" y="14"/>
                    <a:pt x="20" y="14"/>
                  </a:cubicBezTo>
                  <a:cubicBezTo>
                    <a:pt x="21" y="14"/>
                    <a:pt x="21" y="14"/>
                    <a:pt x="21" y="14"/>
                  </a:cubicBezTo>
                  <a:cubicBezTo>
                    <a:pt x="24" y="17"/>
                    <a:pt x="24" y="17"/>
                    <a:pt x="24" y="17"/>
                  </a:cubicBezTo>
                  <a:cubicBezTo>
                    <a:pt x="25" y="16"/>
                    <a:pt x="25" y="16"/>
                    <a:pt x="25" y="16"/>
                  </a:cubicBezTo>
                  <a:cubicBezTo>
                    <a:pt x="23" y="14"/>
                    <a:pt x="23" y="14"/>
                    <a:pt x="23" y="14"/>
                  </a:cubicBezTo>
                  <a:cubicBezTo>
                    <a:pt x="26" y="14"/>
                    <a:pt x="26" y="14"/>
                    <a:pt x="26" y="14"/>
                  </a:cubicBezTo>
                  <a:lnTo>
                    <a:pt x="26" y="12"/>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30" name="Freeform 667"/>
            <p:cNvSpPr>
              <a:spLocks noEditPoints="1"/>
            </p:cNvSpPr>
            <p:nvPr/>
          </p:nvSpPr>
          <p:spPr bwMode="auto">
            <a:xfrm>
              <a:off x="4764072" y="3984339"/>
              <a:ext cx="278169" cy="136021"/>
            </a:xfrm>
            <a:custGeom>
              <a:avLst/>
              <a:gdLst>
                <a:gd name="T0" fmla="*/ 54 w 63"/>
                <a:gd name="T1" fmla="*/ 22 h 31"/>
                <a:gd name="T2" fmla="*/ 63 w 63"/>
                <a:gd name="T3" fmla="*/ 11 h 31"/>
                <a:gd name="T4" fmla="*/ 54 w 63"/>
                <a:gd name="T5" fmla="*/ 0 h 31"/>
                <a:gd name="T6" fmla="*/ 54 w 63"/>
                <a:gd name="T7" fmla="*/ 5 h 31"/>
                <a:gd name="T8" fmla="*/ 58 w 63"/>
                <a:gd name="T9" fmla="*/ 11 h 31"/>
                <a:gd name="T10" fmla="*/ 54 w 63"/>
                <a:gd name="T11" fmla="*/ 17 h 31"/>
                <a:gd name="T12" fmla="*/ 54 w 63"/>
                <a:gd name="T13" fmla="*/ 22 h 31"/>
                <a:gd name="T14" fmla="*/ 26 w 63"/>
                <a:gd name="T15" fmla="*/ 31 h 31"/>
                <a:gd name="T16" fmla="*/ 47 w 63"/>
                <a:gd name="T17" fmla="*/ 21 h 31"/>
                <a:gd name="T18" fmla="*/ 52 w 63"/>
                <a:gd name="T19" fmla="*/ 22 h 31"/>
                <a:gd name="T20" fmla="*/ 54 w 63"/>
                <a:gd name="T21" fmla="*/ 22 h 31"/>
                <a:gd name="T22" fmla="*/ 54 w 63"/>
                <a:gd name="T23" fmla="*/ 17 h 31"/>
                <a:gd name="T24" fmla="*/ 52 w 63"/>
                <a:gd name="T25" fmla="*/ 17 h 31"/>
                <a:gd name="T26" fmla="*/ 50 w 63"/>
                <a:gd name="T27" fmla="*/ 17 h 31"/>
                <a:gd name="T28" fmla="*/ 53 w 63"/>
                <a:gd name="T29" fmla="*/ 5 h 31"/>
                <a:gd name="T30" fmla="*/ 53 w 63"/>
                <a:gd name="T31" fmla="*/ 5 h 31"/>
                <a:gd name="T32" fmla="*/ 53 w 63"/>
                <a:gd name="T33" fmla="*/ 5 h 31"/>
                <a:gd name="T34" fmla="*/ 54 w 63"/>
                <a:gd name="T35" fmla="*/ 5 h 31"/>
                <a:gd name="T36" fmla="*/ 54 w 63"/>
                <a:gd name="T37" fmla="*/ 0 h 31"/>
                <a:gd name="T38" fmla="*/ 52 w 63"/>
                <a:gd name="T39" fmla="*/ 0 h 31"/>
                <a:gd name="T40" fmla="*/ 52 w 63"/>
                <a:gd name="T41" fmla="*/ 0 h 31"/>
                <a:gd name="T42" fmla="*/ 0 w 63"/>
                <a:gd name="T43" fmla="*/ 0 h 31"/>
                <a:gd name="T44" fmla="*/ 0 w 63"/>
                <a:gd name="T45" fmla="*/ 5 h 31"/>
                <a:gd name="T46" fmla="*/ 26 w 63"/>
                <a:gd name="T4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3" h="31">
                  <a:moveTo>
                    <a:pt x="54" y="22"/>
                  </a:moveTo>
                  <a:cubicBezTo>
                    <a:pt x="59" y="21"/>
                    <a:pt x="63" y="16"/>
                    <a:pt x="63" y="11"/>
                  </a:cubicBezTo>
                  <a:cubicBezTo>
                    <a:pt x="63" y="5"/>
                    <a:pt x="59" y="1"/>
                    <a:pt x="54" y="0"/>
                  </a:cubicBezTo>
                  <a:cubicBezTo>
                    <a:pt x="54" y="5"/>
                    <a:pt x="54" y="5"/>
                    <a:pt x="54" y="5"/>
                  </a:cubicBezTo>
                  <a:cubicBezTo>
                    <a:pt x="56" y="6"/>
                    <a:pt x="58" y="8"/>
                    <a:pt x="58" y="11"/>
                  </a:cubicBezTo>
                  <a:cubicBezTo>
                    <a:pt x="58" y="14"/>
                    <a:pt x="56" y="16"/>
                    <a:pt x="54" y="17"/>
                  </a:cubicBezTo>
                  <a:lnTo>
                    <a:pt x="54" y="22"/>
                  </a:lnTo>
                  <a:close/>
                  <a:moveTo>
                    <a:pt x="26" y="31"/>
                  </a:moveTo>
                  <a:cubicBezTo>
                    <a:pt x="35" y="31"/>
                    <a:pt x="42" y="27"/>
                    <a:pt x="47" y="21"/>
                  </a:cubicBezTo>
                  <a:cubicBezTo>
                    <a:pt x="49" y="22"/>
                    <a:pt x="50" y="22"/>
                    <a:pt x="52" y="22"/>
                  </a:cubicBezTo>
                  <a:cubicBezTo>
                    <a:pt x="53" y="22"/>
                    <a:pt x="53" y="22"/>
                    <a:pt x="54" y="22"/>
                  </a:cubicBezTo>
                  <a:cubicBezTo>
                    <a:pt x="54" y="17"/>
                    <a:pt x="54" y="17"/>
                    <a:pt x="54" y="17"/>
                  </a:cubicBezTo>
                  <a:cubicBezTo>
                    <a:pt x="53" y="17"/>
                    <a:pt x="53" y="17"/>
                    <a:pt x="52" y="17"/>
                  </a:cubicBezTo>
                  <a:cubicBezTo>
                    <a:pt x="51" y="17"/>
                    <a:pt x="50" y="17"/>
                    <a:pt x="50" y="17"/>
                  </a:cubicBezTo>
                  <a:cubicBezTo>
                    <a:pt x="52" y="13"/>
                    <a:pt x="53" y="9"/>
                    <a:pt x="53" y="5"/>
                  </a:cubicBezTo>
                  <a:cubicBezTo>
                    <a:pt x="53" y="5"/>
                    <a:pt x="53" y="5"/>
                    <a:pt x="53" y="5"/>
                  </a:cubicBezTo>
                  <a:cubicBezTo>
                    <a:pt x="53" y="5"/>
                    <a:pt x="53" y="5"/>
                    <a:pt x="53" y="5"/>
                  </a:cubicBezTo>
                  <a:cubicBezTo>
                    <a:pt x="53" y="5"/>
                    <a:pt x="54" y="5"/>
                    <a:pt x="54" y="5"/>
                  </a:cubicBezTo>
                  <a:cubicBezTo>
                    <a:pt x="54" y="0"/>
                    <a:pt x="54" y="0"/>
                    <a:pt x="54" y="0"/>
                  </a:cubicBezTo>
                  <a:cubicBezTo>
                    <a:pt x="54" y="0"/>
                    <a:pt x="53" y="0"/>
                    <a:pt x="52" y="0"/>
                  </a:cubicBezTo>
                  <a:cubicBezTo>
                    <a:pt x="52" y="0"/>
                    <a:pt x="52" y="0"/>
                    <a:pt x="52" y="0"/>
                  </a:cubicBezTo>
                  <a:cubicBezTo>
                    <a:pt x="0" y="0"/>
                    <a:pt x="0" y="0"/>
                    <a:pt x="0" y="0"/>
                  </a:cubicBezTo>
                  <a:cubicBezTo>
                    <a:pt x="0" y="1"/>
                    <a:pt x="0" y="3"/>
                    <a:pt x="0" y="5"/>
                  </a:cubicBezTo>
                  <a:cubicBezTo>
                    <a:pt x="0" y="19"/>
                    <a:pt x="12" y="31"/>
                    <a:pt x="26" y="31"/>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31" name="Rectangle 668"/>
            <p:cNvSpPr>
              <a:spLocks noChangeArrowheads="1"/>
            </p:cNvSpPr>
            <p:nvPr/>
          </p:nvSpPr>
          <p:spPr bwMode="auto">
            <a:xfrm>
              <a:off x="4764072" y="4133840"/>
              <a:ext cx="251210" cy="22057"/>
            </a:xfrm>
            <a:prstGeom prst="rect">
              <a:avLst/>
            </a:pr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32" name="Freeform 669"/>
            <p:cNvSpPr/>
            <p:nvPr/>
          </p:nvSpPr>
          <p:spPr bwMode="auto">
            <a:xfrm>
              <a:off x="4821666" y="3921843"/>
              <a:ext cx="44115" cy="52693"/>
            </a:xfrm>
            <a:custGeom>
              <a:avLst/>
              <a:gdLst>
                <a:gd name="T0" fmla="*/ 3 w 10"/>
                <a:gd name="T1" fmla="*/ 6 h 12"/>
                <a:gd name="T2" fmla="*/ 5 w 10"/>
                <a:gd name="T3" fmla="*/ 11 h 12"/>
                <a:gd name="T4" fmla="*/ 9 w 10"/>
                <a:gd name="T5" fmla="*/ 2 h 12"/>
                <a:gd name="T6" fmla="*/ 9 w 10"/>
                <a:gd name="T7" fmla="*/ 0 h 12"/>
                <a:gd name="T8" fmla="*/ 3 w 10"/>
                <a:gd name="T9" fmla="*/ 1 h 12"/>
                <a:gd name="T10" fmla="*/ 3 w 10"/>
                <a:gd name="T11" fmla="*/ 6 h 12"/>
              </a:gdLst>
              <a:ahLst/>
              <a:cxnLst>
                <a:cxn ang="0">
                  <a:pos x="T0" y="T1"/>
                </a:cxn>
                <a:cxn ang="0">
                  <a:pos x="T2" y="T3"/>
                </a:cxn>
                <a:cxn ang="0">
                  <a:pos x="T4" y="T5"/>
                </a:cxn>
                <a:cxn ang="0">
                  <a:pos x="T6" y="T7"/>
                </a:cxn>
                <a:cxn ang="0">
                  <a:pos x="T8" y="T9"/>
                </a:cxn>
                <a:cxn ang="0">
                  <a:pos x="T10" y="T11"/>
                </a:cxn>
              </a:cxnLst>
              <a:rect l="0" t="0" r="r" b="b"/>
              <a:pathLst>
                <a:path w="10" h="12">
                  <a:moveTo>
                    <a:pt x="3" y="6"/>
                  </a:moveTo>
                  <a:cubicBezTo>
                    <a:pt x="0" y="7"/>
                    <a:pt x="2" y="12"/>
                    <a:pt x="5" y="11"/>
                  </a:cubicBezTo>
                  <a:cubicBezTo>
                    <a:pt x="9" y="9"/>
                    <a:pt x="10" y="5"/>
                    <a:pt x="9" y="2"/>
                  </a:cubicBezTo>
                  <a:cubicBezTo>
                    <a:pt x="9" y="1"/>
                    <a:pt x="9" y="1"/>
                    <a:pt x="9" y="0"/>
                  </a:cubicBezTo>
                  <a:cubicBezTo>
                    <a:pt x="7" y="1"/>
                    <a:pt x="5" y="1"/>
                    <a:pt x="3" y="1"/>
                  </a:cubicBezTo>
                  <a:cubicBezTo>
                    <a:pt x="4" y="3"/>
                    <a:pt x="5" y="5"/>
                    <a:pt x="3" y="6"/>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33" name="Freeform 670"/>
            <p:cNvSpPr/>
            <p:nvPr/>
          </p:nvSpPr>
          <p:spPr bwMode="auto">
            <a:xfrm>
              <a:off x="4887839" y="3908364"/>
              <a:ext cx="44115" cy="66172"/>
            </a:xfrm>
            <a:custGeom>
              <a:avLst/>
              <a:gdLst>
                <a:gd name="T0" fmla="*/ 3 w 10"/>
                <a:gd name="T1" fmla="*/ 9 h 15"/>
                <a:gd name="T2" fmla="*/ 5 w 10"/>
                <a:gd name="T3" fmla="*/ 14 h 15"/>
                <a:gd name="T4" fmla="*/ 9 w 10"/>
                <a:gd name="T5" fmla="*/ 5 h 15"/>
                <a:gd name="T6" fmla="*/ 7 w 10"/>
                <a:gd name="T7" fmla="*/ 0 h 15"/>
                <a:gd name="T8" fmla="*/ 2 w 10"/>
                <a:gd name="T9" fmla="*/ 1 h 15"/>
                <a:gd name="T10" fmla="*/ 3 w 10"/>
                <a:gd name="T11" fmla="*/ 9 h 15"/>
              </a:gdLst>
              <a:ahLst/>
              <a:cxnLst>
                <a:cxn ang="0">
                  <a:pos x="T0" y="T1"/>
                </a:cxn>
                <a:cxn ang="0">
                  <a:pos x="T2" y="T3"/>
                </a:cxn>
                <a:cxn ang="0">
                  <a:pos x="T4" y="T5"/>
                </a:cxn>
                <a:cxn ang="0">
                  <a:pos x="T6" y="T7"/>
                </a:cxn>
                <a:cxn ang="0">
                  <a:pos x="T8" y="T9"/>
                </a:cxn>
                <a:cxn ang="0">
                  <a:pos x="T10" y="T11"/>
                </a:cxn>
              </a:cxnLst>
              <a:rect l="0" t="0" r="r" b="b"/>
              <a:pathLst>
                <a:path w="10" h="15">
                  <a:moveTo>
                    <a:pt x="3" y="9"/>
                  </a:moveTo>
                  <a:cubicBezTo>
                    <a:pt x="0" y="10"/>
                    <a:pt x="2" y="15"/>
                    <a:pt x="5" y="14"/>
                  </a:cubicBezTo>
                  <a:cubicBezTo>
                    <a:pt x="9" y="12"/>
                    <a:pt x="10" y="8"/>
                    <a:pt x="9" y="5"/>
                  </a:cubicBezTo>
                  <a:cubicBezTo>
                    <a:pt x="9" y="3"/>
                    <a:pt x="8" y="2"/>
                    <a:pt x="7" y="0"/>
                  </a:cubicBezTo>
                  <a:cubicBezTo>
                    <a:pt x="5" y="1"/>
                    <a:pt x="3" y="1"/>
                    <a:pt x="2" y="1"/>
                  </a:cubicBezTo>
                  <a:cubicBezTo>
                    <a:pt x="3" y="4"/>
                    <a:pt x="5" y="8"/>
                    <a:pt x="3" y="9"/>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34" name="Freeform 672"/>
            <p:cNvSpPr/>
            <p:nvPr/>
          </p:nvSpPr>
          <p:spPr bwMode="auto">
            <a:xfrm>
              <a:off x="5775037" y="3467215"/>
              <a:ext cx="75976" cy="35537"/>
            </a:xfrm>
            <a:custGeom>
              <a:avLst/>
              <a:gdLst>
                <a:gd name="T0" fmla="*/ 0 w 62"/>
                <a:gd name="T1" fmla="*/ 18 h 29"/>
                <a:gd name="T2" fmla="*/ 22 w 62"/>
                <a:gd name="T3" fmla="*/ 29 h 29"/>
                <a:gd name="T4" fmla="*/ 62 w 62"/>
                <a:gd name="T5" fmla="*/ 29 h 29"/>
                <a:gd name="T6" fmla="*/ 7 w 62"/>
                <a:gd name="T7" fmla="*/ 0 h 29"/>
                <a:gd name="T8" fmla="*/ 0 w 62"/>
                <a:gd name="T9" fmla="*/ 18 h 29"/>
              </a:gdLst>
              <a:ahLst/>
              <a:cxnLst>
                <a:cxn ang="0">
                  <a:pos x="T0" y="T1"/>
                </a:cxn>
                <a:cxn ang="0">
                  <a:pos x="T2" y="T3"/>
                </a:cxn>
                <a:cxn ang="0">
                  <a:pos x="T4" y="T5"/>
                </a:cxn>
                <a:cxn ang="0">
                  <a:pos x="T6" y="T7"/>
                </a:cxn>
                <a:cxn ang="0">
                  <a:pos x="T8" y="T9"/>
                </a:cxn>
              </a:cxnLst>
              <a:rect l="0" t="0" r="r" b="b"/>
              <a:pathLst>
                <a:path w="62" h="29">
                  <a:moveTo>
                    <a:pt x="0" y="18"/>
                  </a:moveTo>
                  <a:lnTo>
                    <a:pt x="22" y="29"/>
                  </a:lnTo>
                  <a:lnTo>
                    <a:pt x="62" y="29"/>
                  </a:lnTo>
                  <a:lnTo>
                    <a:pt x="7" y="0"/>
                  </a:lnTo>
                  <a:lnTo>
                    <a:pt x="0" y="18"/>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35" name="Freeform 673"/>
            <p:cNvSpPr>
              <a:spLocks noEditPoints="1"/>
            </p:cNvSpPr>
            <p:nvPr/>
          </p:nvSpPr>
          <p:spPr bwMode="auto">
            <a:xfrm>
              <a:off x="5775037" y="3506428"/>
              <a:ext cx="186263" cy="93131"/>
            </a:xfrm>
            <a:custGeom>
              <a:avLst/>
              <a:gdLst>
                <a:gd name="T0" fmla="*/ 62 w 152"/>
                <a:gd name="T1" fmla="*/ 76 h 76"/>
                <a:gd name="T2" fmla="*/ 123 w 152"/>
                <a:gd name="T3" fmla="*/ 76 h 76"/>
                <a:gd name="T4" fmla="*/ 123 w 152"/>
                <a:gd name="T5" fmla="*/ 62 h 76"/>
                <a:gd name="T6" fmla="*/ 152 w 152"/>
                <a:gd name="T7" fmla="*/ 62 h 76"/>
                <a:gd name="T8" fmla="*/ 152 w 152"/>
                <a:gd name="T9" fmla="*/ 15 h 76"/>
                <a:gd name="T10" fmla="*/ 123 w 152"/>
                <a:gd name="T11" fmla="*/ 15 h 76"/>
                <a:gd name="T12" fmla="*/ 123 w 152"/>
                <a:gd name="T13" fmla="*/ 0 h 76"/>
                <a:gd name="T14" fmla="*/ 69 w 152"/>
                <a:gd name="T15" fmla="*/ 0 h 76"/>
                <a:gd name="T16" fmla="*/ 62 w 152"/>
                <a:gd name="T17" fmla="*/ 0 h 76"/>
                <a:gd name="T18" fmla="*/ 62 w 152"/>
                <a:gd name="T19" fmla="*/ 29 h 76"/>
                <a:gd name="T20" fmla="*/ 90 w 152"/>
                <a:gd name="T21" fmla="*/ 29 h 76"/>
                <a:gd name="T22" fmla="*/ 90 w 152"/>
                <a:gd name="T23" fmla="*/ 47 h 76"/>
                <a:gd name="T24" fmla="*/ 62 w 152"/>
                <a:gd name="T25" fmla="*/ 47 h 76"/>
                <a:gd name="T26" fmla="*/ 62 w 152"/>
                <a:gd name="T27" fmla="*/ 76 h 76"/>
                <a:gd name="T28" fmla="*/ 0 w 152"/>
                <a:gd name="T29" fmla="*/ 76 h 76"/>
                <a:gd name="T30" fmla="*/ 62 w 152"/>
                <a:gd name="T31" fmla="*/ 76 h 76"/>
                <a:gd name="T32" fmla="*/ 62 w 152"/>
                <a:gd name="T33" fmla="*/ 47 h 76"/>
                <a:gd name="T34" fmla="*/ 29 w 152"/>
                <a:gd name="T35" fmla="*/ 47 h 76"/>
                <a:gd name="T36" fmla="*/ 29 w 152"/>
                <a:gd name="T37" fmla="*/ 29 h 76"/>
                <a:gd name="T38" fmla="*/ 29 w 152"/>
                <a:gd name="T39" fmla="*/ 29 h 76"/>
                <a:gd name="T40" fmla="*/ 62 w 152"/>
                <a:gd name="T41" fmla="*/ 29 h 76"/>
                <a:gd name="T42" fmla="*/ 62 w 152"/>
                <a:gd name="T43" fmla="*/ 0 h 76"/>
                <a:gd name="T44" fmla="*/ 33 w 152"/>
                <a:gd name="T45" fmla="*/ 0 h 76"/>
                <a:gd name="T46" fmla="*/ 0 w 152"/>
                <a:gd name="T47" fmla="*/ 0 h 76"/>
                <a:gd name="T48" fmla="*/ 0 w 152"/>
                <a:gd name="T49"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2" h="76">
                  <a:moveTo>
                    <a:pt x="62" y="76"/>
                  </a:moveTo>
                  <a:lnTo>
                    <a:pt x="123" y="76"/>
                  </a:lnTo>
                  <a:lnTo>
                    <a:pt x="123" y="62"/>
                  </a:lnTo>
                  <a:lnTo>
                    <a:pt x="152" y="62"/>
                  </a:lnTo>
                  <a:lnTo>
                    <a:pt x="152" y="15"/>
                  </a:lnTo>
                  <a:lnTo>
                    <a:pt x="123" y="15"/>
                  </a:lnTo>
                  <a:lnTo>
                    <a:pt x="123" y="0"/>
                  </a:lnTo>
                  <a:lnTo>
                    <a:pt x="69" y="0"/>
                  </a:lnTo>
                  <a:lnTo>
                    <a:pt x="62" y="0"/>
                  </a:lnTo>
                  <a:lnTo>
                    <a:pt x="62" y="29"/>
                  </a:lnTo>
                  <a:lnTo>
                    <a:pt x="90" y="29"/>
                  </a:lnTo>
                  <a:lnTo>
                    <a:pt x="90" y="47"/>
                  </a:lnTo>
                  <a:lnTo>
                    <a:pt x="62" y="47"/>
                  </a:lnTo>
                  <a:lnTo>
                    <a:pt x="62" y="76"/>
                  </a:lnTo>
                  <a:close/>
                  <a:moveTo>
                    <a:pt x="0" y="76"/>
                  </a:moveTo>
                  <a:lnTo>
                    <a:pt x="62" y="76"/>
                  </a:lnTo>
                  <a:lnTo>
                    <a:pt x="62" y="47"/>
                  </a:lnTo>
                  <a:lnTo>
                    <a:pt x="29" y="47"/>
                  </a:lnTo>
                  <a:lnTo>
                    <a:pt x="29" y="29"/>
                  </a:lnTo>
                  <a:lnTo>
                    <a:pt x="29" y="29"/>
                  </a:lnTo>
                  <a:lnTo>
                    <a:pt x="62" y="29"/>
                  </a:lnTo>
                  <a:lnTo>
                    <a:pt x="62" y="0"/>
                  </a:lnTo>
                  <a:lnTo>
                    <a:pt x="33" y="0"/>
                  </a:lnTo>
                  <a:lnTo>
                    <a:pt x="0" y="0"/>
                  </a:lnTo>
                  <a:lnTo>
                    <a:pt x="0" y="76"/>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36" name="Freeform 674"/>
            <p:cNvSpPr>
              <a:spLocks noEditPoints="1"/>
            </p:cNvSpPr>
            <p:nvPr/>
          </p:nvSpPr>
          <p:spPr bwMode="auto">
            <a:xfrm>
              <a:off x="5064298" y="1038447"/>
              <a:ext cx="115189" cy="118865"/>
            </a:xfrm>
            <a:custGeom>
              <a:avLst/>
              <a:gdLst>
                <a:gd name="T0" fmla="*/ 23 w 26"/>
                <a:gd name="T1" fmla="*/ 19 h 27"/>
                <a:gd name="T2" fmla="*/ 25 w 26"/>
                <a:gd name="T3" fmla="*/ 20 h 27"/>
                <a:gd name="T4" fmla="*/ 22 w 26"/>
                <a:gd name="T5" fmla="*/ 24 h 27"/>
                <a:gd name="T6" fmla="*/ 20 w 26"/>
                <a:gd name="T7" fmla="*/ 22 h 27"/>
                <a:gd name="T8" fmla="*/ 17 w 26"/>
                <a:gd name="T9" fmla="*/ 24 h 27"/>
                <a:gd name="T10" fmla="*/ 17 w 26"/>
                <a:gd name="T11" fmla="*/ 26 h 27"/>
                <a:gd name="T12" fmla="*/ 13 w 26"/>
                <a:gd name="T13" fmla="*/ 27 h 27"/>
                <a:gd name="T14" fmla="*/ 13 w 26"/>
                <a:gd name="T15" fmla="*/ 21 h 27"/>
                <a:gd name="T16" fmla="*/ 19 w 26"/>
                <a:gd name="T17" fmla="*/ 18 h 27"/>
                <a:gd name="T18" fmla="*/ 18 w 26"/>
                <a:gd name="T19" fmla="*/ 8 h 27"/>
                <a:gd name="T20" fmla="*/ 18 w 26"/>
                <a:gd name="T21" fmla="*/ 8 h 27"/>
                <a:gd name="T22" fmla="*/ 15 w 26"/>
                <a:gd name="T23" fmla="*/ 6 h 27"/>
                <a:gd name="T24" fmla="*/ 13 w 26"/>
                <a:gd name="T25" fmla="*/ 6 h 27"/>
                <a:gd name="T26" fmla="*/ 13 w 26"/>
                <a:gd name="T27" fmla="*/ 0 h 27"/>
                <a:gd name="T28" fmla="*/ 14 w 26"/>
                <a:gd name="T29" fmla="*/ 0 h 27"/>
                <a:gd name="T30" fmla="*/ 15 w 26"/>
                <a:gd name="T31" fmla="*/ 2 h 27"/>
                <a:gd name="T32" fmla="*/ 18 w 26"/>
                <a:gd name="T33" fmla="*/ 3 h 27"/>
                <a:gd name="T34" fmla="*/ 20 w 26"/>
                <a:gd name="T35" fmla="*/ 2 h 27"/>
                <a:gd name="T36" fmla="*/ 23 w 26"/>
                <a:gd name="T37" fmla="*/ 5 h 27"/>
                <a:gd name="T38" fmla="*/ 22 w 26"/>
                <a:gd name="T39" fmla="*/ 7 h 27"/>
                <a:gd name="T40" fmla="*/ 24 w 26"/>
                <a:gd name="T41" fmla="*/ 10 h 27"/>
                <a:gd name="T42" fmla="*/ 26 w 26"/>
                <a:gd name="T43" fmla="*/ 10 h 27"/>
                <a:gd name="T44" fmla="*/ 26 w 26"/>
                <a:gd name="T45" fmla="*/ 15 h 27"/>
                <a:gd name="T46" fmla="*/ 24 w 26"/>
                <a:gd name="T47" fmla="*/ 15 h 27"/>
                <a:gd name="T48" fmla="*/ 23 w 26"/>
                <a:gd name="T49" fmla="*/ 19 h 27"/>
                <a:gd name="T50" fmla="*/ 13 w 26"/>
                <a:gd name="T51" fmla="*/ 27 h 27"/>
                <a:gd name="T52" fmla="*/ 12 w 26"/>
                <a:gd name="T53" fmla="*/ 27 h 27"/>
                <a:gd name="T54" fmla="*/ 12 w 26"/>
                <a:gd name="T55" fmla="*/ 25 h 27"/>
                <a:gd name="T56" fmla="*/ 8 w 26"/>
                <a:gd name="T57" fmla="*/ 24 h 27"/>
                <a:gd name="T58" fmla="*/ 7 w 26"/>
                <a:gd name="T59" fmla="*/ 25 h 27"/>
                <a:gd name="T60" fmla="*/ 3 w 26"/>
                <a:gd name="T61" fmla="*/ 22 h 27"/>
                <a:gd name="T62" fmla="*/ 4 w 26"/>
                <a:gd name="T63" fmla="*/ 20 h 27"/>
                <a:gd name="T64" fmla="*/ 2 w 26"/>
                <a:gd name="T65" fmla="*/ 17 h 27"/>
                <a:gd name="T66" fmla="*/ 0 w 26"/>
                <a:gd name="T67" fmla="*/ 17 h 27"/>
                <a:gd name="T68" fmla="*/ 0 w 26"/>
                <a:gd name="T69" fmla="*/ 12 h 27"/>
                <a:gd name="T70" fmla="*/ 2 w 26"/>
                <a:gd name="T71" fmla="*/ 12 h 27"/>
                <a:gd name="T72" fmla="*/ 3 w 26"/>
                <a:gd name="T73" fmla="*/ 8 h 27"/>
                <a:gd name="T74" fmla="*/ 2 w 26"/>
                <a:gd name="T75" fmla="*/ 7 h 27"/>
                <a:gd name="T76" fmla="*/ 5 w 26"/>
                <a:gd name="T77" fmla="*/ 3 h 27"/>
                <a:gd name="T78" fmla="*/ 6 w 26"/>
                <a:gd name="T79" fmla="*/ 4 h 27"/>
                <a:gd name="T80" fmla="*/ 10 w 26"/>
                <a:gd name="T81" fmla="*/ 3 h 27"/>
                <a:gd name="T82" fmla="*/ 10 w 26"/>
                <a:gd name="T83" fmla="*/ 1 h 27"/>
                <a:gd name="T84" fmla="*/ 13 w 26"/>
                <a:gd name="T85" fmla="*/ 0 h 27"/>
                <a:gd name="T86" fmla="*/ 13 w 26"/>
                <a:gd name="T87" fmla="*/ 6 h 27"/>
                <a:gd name="T88" fmla="*/ 7 w 26"/>
                <a:gd name="T89" fmla="*/ 9 h 27"/>
                <a:gd name="T90" fmla="*/ 8 w 26"/>
                <a:gd name="T91" fmla="*/ 19 h 27"/>
                <a:gd name="T92" fmla="*/ 11 w 26"/>
                <a:gd name="T93" fmla="*/ 21 h 27"/>
                <a:gd name="T94" fmla="*/ 13 w 26"/>
                <a:gd name="T95" fmla="*/ 21 h 27"/>
                <a:gd name="T96" fmla="*/ 13 w 26"/>
                <a:gd name="T9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 h="27">
                  <a:moveTo>
                    <a:pt x="23" y="19"/>
                  </a:moveTo>
                  <a:cubicBezTo>
                    <a:pt x="25" y="20"/>
                    <a:pt x="25" y="20"/>
                    <a:pt x="25" y="20"/>
                  </a:cubicBezTo>
                  <a:cubicBezTo>
                    <a:pt x="22" y="24"/>
                    <a:pt x="22" y="24"/>
                    <a:pt x="22" y="24"/>
                  </a:cubicBezTo>
                  <a:cubicBezTo>
                    <a:pt x="20" y="22"/>
                    <a:pt x="20" y="22"/>
                    <a:pt x="20" y="22"/>
                  </a:cubicBezTo>
                  <a:cubicBezTo>
                    <a:pt x="19" y="23"/>
                    <a:pt x="18" y="24"/>
                    <a:pt x="17" y="24"/>
                  </a:cubicBezTo>
                  <a:cubicBezTo>
                    <a:pt x="17" y="26"/>
                    <a:pt x="17" y="26"/>
                    <a:pt x="17" y="26"/>
                  </a:cubicBezTo>
                  <a:cubicBezTo>
                    <a:pt x="13" y="27"/>
                    <a:pt x="13" y="27"/>
                    <a:pt x="13" y="27"/>
                  </a:cubicBezTo>
                  <a:cubicBezTo>
                    <a:pt x="13" y="21"/>
                    <a:pt x="13" y="21"/>
                    <a:pt x="13" y="21"/>
                  </a:cubicBezTo>
                  <a:cubicBezTo>
                    <a:pt x="15" y="21"/>
                    <a:pt x="17" y="20"/>
                    <a:pt x="19" y="18"/>
                  </a:cubicBezTo>
                  <a:cubicBezTo>
                    <a:pt x="22" y="15"/>
                    <a:pt x="21" y="10"/>
                    <a:pt x="18" y="8"/>
                  </a:cubicBezTo>
                  <a:cubicBezTo>
                    <a:pt x="18" y="8"/>
                    <a:pt x="18" y="8"/>
                    <a:pt x="18" y="8"/>
                  </a:cubicBezTo>
                  <a:cubicBezTo>
                    <a:pt x="17" y="7"/>
                    <a:pt x="16" y="7"/>
                    <a:pt x="15" y="6"/>
                  </a:cubicBezTo>
                  <a:cubicBezTo>
                    <a:pt x="15" y="6"/>
                    <a:pt x="14" y="6"/>
                    <a:pt x="13" y="6"/>
                  </a:cubicBezTo>
                  <a:cubicBezTo>
                    <a:pt x="13" y="0"/>
                    <a:pt x="13" y="0"/>
                    <a:pt x="13" y="0"/>
                  </a:cubicBezTo>
                  <a:cubicBezTo>
                    <a:pt x="14" y="0"/>
                    <a:pt x="14" y="0"/>
                    <a:pt x="14" y="0"/>
                  </a:cubicBezTo>
                  <a:cubicBezTo>
                    <a:pt x="15" y="2"/>
                    <a:pt x="15" y="2"/>
                    <a:pt x="15" y="2"/>
                  </a:cubicBezTo>
                  <a:cubicBezTo>
                    <a:pt x="16" y="2"/>
                    <a:pt x="17" y="3"/>
                    <a:pt x="18" y="3"/>
                  </a:cubicBezTo>
                  <a:cubicBezTo>
                    <a:pt x="20" y="2"/>
                    <a:pt x="20" y="2"/>
                    <a:pt x="20" y="2"/>
                  </a:cubicBezTo>
                  <a:cubicBezTo>
                    <a:pt x="23" y="5"/>
                    <a:pt x="23" y="5"/>
                    <a:pt x="23" y="5"/>
                  </a:cubicBezTo>
                  <a:cubicBezTo>
                    <a:pt x="22" y="7"/>
                    <a:pt x="22" y="7"/>
                    <a:pt x="22" y="7"/>
                  </a:cubicBezTo>
                  <a:cubicBezTo>
                    <a:pt x="23" y="8"/>
                    <a:pt x="24" y="9"/>
                    <a:pt x="24" y="10"/>
                  </a:cubicBezTo>
                  <a:cubicBezTo>
                    <a:pt x="26" y="10"/>
                    <a:pt x="26" y="10"/>
                    <a:pt x="26" y="10"/>
                  </a:cubicBezTo>
                  <a:cubicBezTo>
                    <a:pt x="26" y="15"/>
                    <a:pt x="26" y="15"/>
                    <a:pt x="26" y="15"/>
                  </a:cubicBezTo>
                  <a:cubicBezTo>
                    <a:pt x="24" y="15"/>
                    <a:pt x="24" y="15"/>
                    <a:pt x="24" y="15"/>
                  </a:cubicBezTo>
                  <a:cubicBezTo>
                    <a:pt x="24" y="16"/>
                    <a:pt x="24" y="18"/>
                    <a:pt x="23" y="19"/>
                  </a:cubicBezTo>
                  <a:close/>
                  <a:moveTo>
                    <a:pt x="13" y="27"/>
                  </a:moveTo>
                  <a:cubicBezTo>
                    <a:pt x="12" y="27"/>
                    <a:pt x="12" y="27"/>
                    <a:pt x="12" y="27"/>
                  </a:cubicBezTo>
                  <a:cubicBezTo>
                    <a:pt x="12" y="25"/>
                    <a:pt x="12" y="25"/>
                    <a:pt x="12" y="25"/>
                  </a:cubicBezTo>
                  <a:cubicBezTo>
                    <a:pt x="10" y="25"/>
                    <a:pt x="9" y="24"/>
                    <a:pt x="8" y="24"/>
                  </a:cubicBezTo>
                  <a:cubicBezTo>
                    <a:pt x="7" y="25"/>
                    <a:pt x="7" y="25"/>
                    <a:pt x="7" y="25"/>
                  </a:cubicBezTo>
                  <a:cubicBezTo>
                    <a:pt x="3" y="22"/>
                    <a:pt x="3" y="22"/>
                    <a:pt x="3" y="22"/>
                  </a:cubicBezTo>
                  <a:cubicBezTo>
                    <a:pt x="4" y="20"/>
                    <a:pt x="4" y="20"/>
                    <a:pt x="4" y="20"/>
                  </a:cubicBezTo>
                  <a:cubicBezTo>
                    <a:pt x="3" y="19"/>
                    <a:pt x="3" y="18"/>
                    <a:pt x="2" y="17"/>
                  </a:cubicBezTo>
                  <a:cubicBezTo>
                    <a:pt x="0" y="17"/>
                    <a:pt x="0" y="17"/>
                    <a:pt x="0" y="17"/>
                  </a:cubicBezTo>
                  <a:cubicBezTo>
                    <a:pt x="0" y="12"/>
                    <a:pt x="0" y="12"/>
                    <a:pt x="0" y="12"/>
                  </a:cubicBezTo>
                  <a:cubicBezTo>
                    <a:pt x="2" y="12"/>
                    <a:pt x="2" y="12"/>
                    <a:pt x="2" y="12"/>
                  </a:cubicBezTo>
                  <a:cubicBezTo>
                    <a:pt x="2" y="11"/>
                    <a:pt x="2" y="9"/>
                    <a:pt x="3" y="8"/>
                  </a:cubicBezTo>
                  <a:cubicBezTo>
                    <a:pt x="2" y="7"/>
                    <a:pt x="2" y="7"/>
                    <a:pt x="2" y="7"/>
                  </a:cubicBezTo>
                  <a:cubicBezTo>
                    <a:pt x="5" y="3"/>
                    <a:pt x="5" y="3"/>
                    <a:pt x="5" y="3"/>
                  </a:cubicBezTo>
                  <a:cubicBezTo>
                    <a:pt x="6" y="4"/>
                    <a:pt x="6" y="4"/>
                    <a:pt x="6" y="4"/>
                  </a:cubicBezTo>
                  <a:cubicBezTo>
                    <a:pt x="7" y="4"/>
                    <a:pt x="8" y="3"/>
                    <a:pt x="10" y="3"/>
                  </a:cubicBezTo>
                  <a:cubicBezTo>
                    <a:pt x="10" y="1"/>
                    <a:pt x="10" y="1"/>
                    <a:pt x="10" y="1"/>
                  </a:cubicBezTo>
                  <a:cubicBezTo>
                    <a:pt x="13" y="0"/>
                    <a:pt x="13" y="0"/>
                    <a:pt x="13" y="0"/>
                  </a:cubicBezTo>
                  <a:cubicBezTo>
                    <a:pt x="13" y="6"/>
                    <a:pt x="13" y="6"/>
                    <a:pt x="13" y="6"/>
                  </a:cubicBezTo>
                  <a:cubicBezTo>
                    <a:pt x="11" y="6"/>
                    <a:pt x="9" y="7"/>
                    <a:pt x="7" y="9"/>
                  </a:cubicBezTo>
                  <a:cubicBezTo>
                    <a:pt x="5" y="12"/>
                    <a:pt x="5" y="17"/>
                    <a:pt x="8" y="19"/>
                  </a:cubicBezTo>
                  <a:cubicBezTo>
                    <a:pt x="9" y="20"/>
                    <a:pt x="10" y="20"/>
                    <a:pt x="11" y="21"/>
                  </a:cubicBezTo>
                  <a:cubicBezTo>
                    <a:pt x="12" y="21"/>
                    <a:pt x="12" y="21"/>
                    <a:pt x="13" y="21"/>
                  </a:cubicBezTo>
                  <a:lnTo>
                    <a:pt x="13" y="27"/>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37" name="Freeform 676"/>
            <p:cNvSpPr/>
            <p:nvPr/>
          </p:nvSpPr>
          <p:spPr bwMode="auto">
            <a:xfrm>
              <a:off x="5430696" y="1236964"/>
              <a:ext cx="137246" cy="101709"/>
            </a:xfrm>
            <a:custGeom>
              <a:avLst/>
              <a:gdLst>
                <a:gd name="T0" fmla="*/ 16 w 31"/>
                <a:gd name="T1" fmla="*/ 0 h 23"/>
                <a:gd name="T2" fmla="*/ 0 w 31"/>
                <a:gd name="T3" fmla="*/ 15 h 23"/>
                <a:gd name="T4" fmla="*/ 2 w 31"/>
                <a:gd name="T5" fmla="*/ 23 h 23"/>
                <a:gd name="T6" fmla="*/ 2 w 31"/>
                <a:gd name="T7" fmla="*/ 19 h 23"/>
                <a:gd name="T8" fmla="*/ 3 w 31"/>
                <a:gd name="T9" fmla="*/ 17 h 23"/>
                <a:gd name="T10" fmla="*/ 3 w 31"/>
                <a:gd name="T11" fmla="*/ 15 h 23"/>
                <a:gd name="T12" fmla="*/ 16 w 31"/>
                <a:gd name="T13" fmla="*/ 3 h 23"/>
                <a:gd name="T14" fmla="*/ 28 w 31"/>
                <a:gd name="T15" fmla="*/ 15 h 23"/>
                <a:gd name="T16" fmla="*/ 28 w 31"/>
                <a:gd name="T17" fmla="*/ 17 h 23"/>
                <a:gd name="T18" fmla="*/ 29 w 31"/>
                <a:gd name="T19" fmla="*/ 19 h 23"/>
                <a:gd name="T20" fmla="*/ 29 w 31"/>
                <a:gd name="T21" fmla="*/ 23 h 23"/>
                <a:gd name="T22" fmla="*/ 31 w 31"/>
                <a:gd name="T23" fmla="*/ 15 h 23"/>
                <a:gd name="T24" fmla="*/ 16 w 31"/>
                <a:gd name="T25"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3">
                  <a:moveTo>
                    <a:pt x="16" y="0"/>
                  </a:moveTo>
                  <a:cubicBezTo>
                    <a:pt x="7" y="0"/>
                    <a:pt x="0" y="7"/>
                    <a:pt x="0" y="15"/>
                  </a:cubicBezTo>
                  <a:cubicBezTo>
                    <a:pt x="0" y="18"/>
                    <a:pt x="1" y="21"/>
                    <a:pt x="2" y="23"/>
                  </a:cubicBezTo>
                  <a:cubicBezTo>
                    <a:pt x="2" y="19"/>
                    <a:pt x="2" y="19"/>
                    <a:pt x="2" y="19"/>
                  </a:cubicBezTo>
                  <a:cubicBezTo>
                    <a:pt x="2" y="18"/>
                    <a:pt x="3" y="17"/>
                    <a:pt x="3" y="17"/>
                  </a:cubicBezTo>
                  <a:cubicBezTo>
                    <a:pt x="3" y="16"/>
                    <a:pt x="3" y="16"/>
                    <a:pt x="3" y="15"/>
                  </a:cubicBezTo>
                  <a:cubicBezTo>
                    <a:pt x="3" y="8"/>
                    <a:pt x="9" y="3"/>
                    <a:pt x="16" y="3"/>
                  </a:cubicBezTo>
                  <a:cubicBezTo>
                    <a:pt x="23" y="3"/>
                    <a:pt x="28" y="8"/>
                    <a:pt x="28" y="15"/>
                  </a:cubicBezTo>
                  <a:cubicBezTo>
                    <a:pt x="28" y="16"/>
                    <a:pt x="28" y="16"/>
                    <a:pt x="28" y="17"/>
                  </a:cubicBezTo>
                  <a:cubicBezTo>
                    <a:pt x="29" y="17"/>
                    <a:pt x="29" y="18"/>
                    <a:pt x="29" y="19"/>
                  </a:cubicBezTo>
                  <a:cubicBezTo>
                    <a:pt x="29" y="23"/>
                    <a:pt x="29" y="23"/>
                    <a:pt x="29" y="23"/>
                  </a:cubicBezTo>
                  <a:cubicBezTo>
                    <a:pt x="30" y="21"/>
                    <a:pt x="31" y="18"/>
                    <a:pt x="31" y="15"/>
                  </a:cubicBezTo>
                  <a:cubicBezTo>
                    <a:pt x="31" y="7"/>
                    <a:pt x="24" y="0"/>
                    <a:pt x="16" y="0"/>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38" name="Freeform 677"/>
            <p:cNvSpPr/>
            <p:nvPr/>
          </p:nvSpPr>
          <p:spPr bwMode="auto">
            <a:xfrm>
              <a:off x="5444176" y="1308038"/>
              <a:ext cx="30635" cy="52693"/>
            </a:xfrm>
            <a:custGeom>
              <a:avLst/>
              <a:gdLst>
                <a:gd name="T0" fmla="*/ 0 w 7"/>
                <a:gd name="T1" fmla="*/ 2 h 12"/>
                <a:gd name="T2" fmla="*/ 0 w 7"/>
                <a:gd name="T3" fmla="*/ 3 h 12"/>
                <a:gd name="T4" fmla="*/ 0 w 7"/>
                <a:gd name="T5" fmla="*/ 7 h 12"/>
                <a:gd name="T6" fmla="*/ 0 w 7"/>
                <a:gd name="T7" fmla="*/ 8 h 12"/>
                <a:gd name="T8" fmla="*/ 5 w 7"/>
                <a:gd name="T9" fmla="*/ 12 h 12"/>
                <a:gd name="T10" fmla="*/ 7 w 7"/>
                <a:gd name="T11" fmla="*/ 12 h 12"/>
                <a:gd name="T12" fmla="*/ 7 w 7"/>
                <a:gd name="T13" fmla="*/ 0 h 12"/>
                <a:gd name="T14" fmla="*/ 5 w 7"/>
                <a:gd name="T15" fmla="*/ 0 h 12"/>
                <a:gd name="T16" fmla="*/ 0 w 7"/>
                <a:gd name="T17"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2">
                  <a:moveTo>
                    <a:pt x="0" y="2"/>
                  </a:moveTo>
                  <a:cubicBezTo>
                    <a:pt x="0" y="2"/>
                    <a:pt x="0" y="2"/>
                    <a:pt x="0" y="3"/>
                  </a:cubicBezTo>
                  <a:cubicBezTo>
                    <a:pt x="0" y="7"/>
                    <a:pt x="0" y="7"/>
                    <a:pt x="0" y="7"/>
                  </a:cubicBezTo>
                  <a:cubicBezTo>
                    <a:pt x="0" y="8"/>
                    <a:pt x="0" y="8"/>
                    <a:pt x="0" y="8"/>
                  </a:cubicBezTo>
                  <a:cubicBezTo>
                    <a:pt x="0" y="10"/>
                    <a:pt x="2" y="12"/>
                    <a:pt x="5" y="12"/>
                  </a:cubicBezTo>
                  <a:cubicBezTo>
                    <a:pt x="7" y="12"/>
                    <a:pt x="7" y="12"/>
                    <a:pt x="7" y="12"/>
                  </a:cubicBezTo>
                  <a:cubicBezTo>
                    <a:pt x="7" y="0"/>
                    <a:pt x="7" y="0"/>
                    <a:pt x="7" y="0"/>
                  </a:cubicBezTo>
                  <a:cubicBezTo>
                    <a:pt x="5" y="0"/>
                    <a:pt x="5" y="0"/>
                    <a:pt x="5" y="0"/>
                  </a:cubicBezTo>
                  <a:cubicBezTo>
                    <a:pt x="3" y="0"/>
                    <a:pt x="1" y="1"/>
                    <a:pt x="0" y="2"/>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39" name="Freeform 678"/>
            <p:cNvSpPr/>
            <p:nvPr/>
          </p:nvSpPr>
          <p:spPr bwMode="auto">
            <a:xfrm>
              <a:off x="5523828" y="1308038"/>
              <a:ext cx="30635" cy="52693"/>
            </a:xfrm>
            <a:custGeom>
              <a:avLst/>
              <a:gdLst>
                <a:gd name="T0" fmla="*/ 7 w 7"/>
                <a:gd name="T1" fmla="*/ 8 h 12"/>
                <a:gd name="T2" fmla="*/ 7 w 7"/>
                <a:gd name="T3" fmla="*/ 7 h 12"/>
                <a:gd name="T4" fmla="*/ 7 w 7"/>
                <a:gd name="T5" fmla="*/ 3 h 12"/>
                <a:gd name="T6" fmla="*/ 7 w 7"/>
                <a:gd name="T7" fmla="*/ 2 h 12"/>
                <a:gd name="T8" fmla="*/ 2 w 7"/>
                <a:gd name="T9" fmla="*/ 0 h 12"/>
                <a:gd name="T10" fmla="*/ 0 w 7"/>
                <a:gd name="T11" fmla="*/ 0 h 12"/>
                <a:gd name="T12" fmla="*/ 0 w 7"/>
                <a:gd name="T13" fmla="*/ 12 h 12"/>
                <a:gd name="T14" fmla="*/ 2 w 7"/>
                <a:gd name="T15" fmla="*/ 12 h 12"/>
                <a:gd name="T16" fmla="*/ 7 w 7"/>
                <a:gd name="T17"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2">
                  <a:moveTo>
                    <a:pt x="7" y="8"/>
                  </a:moveTo>
                  <a:cubicBezTo>
                    <a:pt x="7" y="7"/>
                    <a:pt x="7" y="7"/>
                    <a:pt x="7" y="7"/>
                  </a:cubicBezTo>
                  <a:cubicBezTo>
                    <a:pt x="7" y="3"/>
                    <a:pt x="7" y="3"/>
                    <a:pt x="7" y="3"/>
                  </a:cubicBezTo>
                  <a:cubicBezTo>
                    <a:pt x="7" y="3"/>
                    <a:pt x="7" y="2"/>
                    <a:pt x="7" y="2"/>
                  </a:cubicBezTo>
                  <a:cubicBezTo>
                    <a:pt x="7" y="1"/>
                    <a:pt x="5" y="0"/>
                    <a:pt x="2" y="0"/>
                  </a:cubicBezTo>
                  <a:cubicBezTo>
                    <a:pt x="0" y="0"/>
                    <a:pt x="0" y="0"/>
                    <a:pt x="0" y="0"/>
                  </a:cubicBezTo>
                  <a:cubicBezTo>
                    <a:pt x="0" y="12"/>
                    <a:pt x="0" y="12"/>
                    <a:pt x="0" y="12"/>
                  </a:cubicBezTo>
                  <a:cubicBezTo>
                    <a:pt x="2" y="12"/>
                    <a:pt x="2" y="12"/>
                    <a:pt x="2" y="12"/>
                  </a:cubicBezTo>
                  <a:cubicBezTo>
                    <a:pt x="5" y="12"/>
                    <a:pt x="7" y="10"/>
                    <a:pt x="7" y="8"/>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40" name="Freeform 679"/>
            <p:cNvSpPr>
              <a:spLocks noEditPoints="1"/>
            </p:cNvSpPr>
            <p:nvPr/>
          </p:nvSpPr>
          <p:spPr bwMode="auto">
            <a:xfrm>
              <a:off x="5987034" y="2883918"/>
              <a:ext cx="186263" cy="137246"/>
            </a:xfrm>
            <a:custGeom>
              <a:avLst/>
              <a:gdLst>
                <a:gd name="T0" fmla="*/ 28 w 42"/>
                <a:gd name="T1" fmla="*/ 31 h 31"/>
                <a:gd name="T2" fmla="*/ 42 w 42"/>
                <a:gd name="T3" fmla="*/ 31 h 31"/>
                <a:gd name="T4" fmla="*/ 42 w 42"/>
                <a:gd name="T5" fmla="*/ 0 h 31"/>
                <a:gd name="T6" fmla="*/ 28 w 42"/>
                <a:gd name="T7" fmla="*/ 0 h 31"/>
                <a:gd name="T8" fmla="*/ 28 w 42"/>
                <a:gd name="T9" fmla="*/ 13 h 31"/>
                <a:gd name="T10" fmla="*/ 38 w 42"/>
                <a:gd name="T11" fmla="*/ 27 h 31"/>
                <a:gd name="T12" fmla="*/ 28 w 42"/>
                <a:gd name="T13" fmla="*/ 27 h 31"/>
                <a:gd name="T14" fmla="*/ 28 w 42"/>
                <a:gd name="T15" fmla="*/ 31 h 31"/>
                <a:gd name="T16" fmla="*/ 19 w 42"/>
                <a:gd name="T17" fmla="*/ 31 h 31"/>
                <a:gd name="T18" fmla="*/ 28 w 42"/>
                <a:gd name="T19" fmla="*/ 31 h 31"/>
                <a:gd name="T20" fmla="*/ 28 w 42"/>
                <a:gd name="T21" fmla="*/ 27 h 31"/>
                <a:gd name="T22" fmla="*/ 22 w 42"/>
                <a:gd name="T23" fmla="*/ 27 h 31"/>
                <a:gd name="T24" fmla="*/ 21 w 42"/>
                <a:gd name="T25" fmla="*/ 26 h 31"/>
                <a:gd name="T26" fmla="*/ 19 w 42"/>
                <a:gd name="T27" fmla="*/ 23 h 31"/>
                <a:gd name="T28" fmla="*/ 19 w 42"/>
                <a:gd name="T29" fmla="*/ 25 h 31"/>
                <a:gd name="T30" fmla="*/ 20 w 42"/>
                <a:gd name="T31" fmla="*/ 27 h 31"/>
                <a:gd name="T32" fmla="*/ 19 w 42"/>
                <a:gd name="T33" fmla="*/ 27 h 31"/>
                <a:gd name="T34" fmla="*/ 19 w 42"/>
                <a:gd name="T35" fmla="*/ 31 h 31"/>
                <a:gd name="T36" fmla="*/ 28 w 42"/>
                <a:gd name="T37" fmla="*/ 0 h 31"/>
                <a:gd name="T38" fmla="*/ 19 w 42"/>
                <a:gd name="T39" fmla="*/ 0 h 31"/>
                <a:gd name="T40" fmla="*/ 19 w 42"/>
                <a:gd name="T41" fmla="*/ 20 h 31"/>
                <a:gd name="T42" fmla="*/ 26 w 42"/>
                <a:gd name="T43" fmla="*/ 10 h 31"/>
                <a:gd name="T44" fmla="*/ 26 w 42"/>
                <a:gd name="T45" fmla="*/ 10 h 31"/>
                <a:gd name="T46" fmla="*/ 28 w 42"/>
                <a:gd name="T47" fmla="*/ 13 h 31"/>
                <a:gd name="T48" fmla="*/ 28 w 42"/>
                <a:gd name="T49" fmla="*/ 0 h 31"/>
                <a:gd name="T50" fmla="*/ 12 w 42"/>
                <a:gd name="T51" fmla="*/ 31 h 31"/>
                <a:gd name="T52" fmla="*/ 19 w 42"/>
                <a:gd name="T53" fmla="*/ 31 h 31"/>
                <a:gd name="T54" fmla="*/ 19 w 42"/>
                <a:gd name="T55" fmla="*/ 27 h 31"/>
                <a:gd name="T56" fmla="*/ 14 w 42"/>
                <a:gd name="T57" fmla="*/ 27 h 31"/>
                <a:gd name="T58" fmla="*/ 12 w 42"/>
                <a:gd name="T59" fmla="*/ 27 h 31"/>
                <a:gd name="T60" fmla="*/ 12 w 42"/>
                <a:gd name="T61" fmla="*/ 31 h 31"/>
                <a:gd name="T62" fmla="*/ 19 w 42"/>
                <a:gd name="T63" fmla="*/ 0 h 31"/>
                <a:gd name="T64" fmla="*/ 12 w 42"/>
                <a:gd name="T65" fmla="*/ 0 h 31"/>
                <a:gd name="T66" fmla="*/ 12 w 42"/>
                <a:gd name="T67" fmla="*/ 6 h 31"/>
                <a:gd name="T68" fmla="*/ 13 w 42"/>
                <a:gd name="T69" fmla="*/ 8 h 31"/>
                <a:gd name="T70" fmla="*/ 12 w 42"/>
                <a:gd name="T71" fmla="*/ 10 h 31"/>
                <a:gd name="T72" fmla="*/ 12 w 42"/>
                <a:gd name="T73" fmla="*/ 16 h 31"/>
                <a:gd name="T74" fmla="*/ 12 w 42"/>
                <a:gd name="T75" fmla="*/ 16 h 31"/>
                <a:gd name="T76" fmla="*/ 17 w 42"/>
                <a:gd name="T77" fmla="*/ 23 h 31"/>
                <a:gd name="T78" fmla="*/ 19 w 42"/>
                <a:gd name="T79" fmla="*/ 25 h 31"/>
                <a:gd name="T80" fmla="*/ 19 w 42"/>
                <a:gd name="T81" fmla="*/ 23 h 31"/>
                <a:gd name="T82" fmla="*/ 18 w 42"/>
                <a:gd name="T83" fmla="*/ 22 h 31"/>
                <a:gd name="T84" fmla="*/ 19 w 42"/>
                <a:gd name="T85" fmla="*/ 20 h 31"/>
                <a:gd name="T86" fmla="*/ 19 w 42"/>
                <a:gd name="T87" fmla="*/ 0 h 31"/>
                <a:gd name="T88" fmla="*/ 0 w 42"/>
                <a:gd name="T89" fmla="*/ 31 h 31"/>
                <a:gd name="T90" fmla="*/ 12 w 42"/>
                <a:gd name="T91" fmla="*/ 31 h 31"/>
                <a:gd name="T92" fmla="*/ 12 w 42"/>
                <a:gd name="T93" fmla="*/ 27 h 31"/>
                <a:gd name="T94" fmla="*/ 4 w 42"/>
                <a:gd name="T95" fmla="*/ 27 h 31"/>
                <a:gd name="T96" fmla="*/ 4 w 42"/>
                <a:gd name="T97" fmla="*/ 27 h 31"/>
                <a:gd name="T98" fmla="*/ 12 w 42"/>
                <a:gd name="T99" fmla="*/ 16 h 31"/>
                <a:gd name="T100" fmla="*/ 12 w 42"/>
                <a:gd name="T101" fmla="*/ 10 h 31"/>
                <a:gd name="T102" fmla="*/ 10 w 42"/>
                <a:gd name="T103" fmla="*/ 11 h 31"/>
                <a:gd name="T104" fmla="*/ 6 w 42"/>
                <a:gd name="T105" fmla="*/ 8 h 31"/>
                <a:gd name="T106" fmla="*/ 10 w 42"/>
                <a:gd name="T107" fmla="*/ 4 h 31"/>
                <a:gd name="T108" fmla="*/ 10 w 42"/>
                <a:gd name="T109" fmla="*/ 4 h 31"/>
                <a:gd name="T110" fmla="*/ 12 w 42"/>
                <a:gd name="T111" fmla="*/ 6 h 31"/>
                <a:gd name="T112" fmla="*/ 12 w 42"/>
                <a:gd name="T113" fmla="*/ 0 h 31"/>
                <a:gd name="T114" fmla="*/ 0 w 42"/>
                <a:gd name="T115" fmla="*/ 0 h 31"/>
                <a:gd name="T116" fmla="*/ 0 w 42"/>
                <a:gd name="T11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 h="31">
                  <a:moveTo>
                    <a:pt x="28" y="31"/>
                  </a:moveTo>
                  <a:cubicBezTo>
                    <a:pt x="42" y="31"/>
                    <a:pt x="42" y="31"/>
                    <a:pt x="42" y="31"/>
                  </a:cubicBezTo>
                  <a:cubicBezTo>
                    <a:pt x="42" y="0"/>
                    <a:pt x="42" y="0"/>
                    <a:pt x="42" y="0"/>
                  </a:cubicBezTo>
                  <a:cubicBezTo>
                    <a:pt x="28" y="0"/>
                    <a:pt x="28" y="0"/>
                    <a:pt x="28" y="0"/>
                  </a:cubicBezTo>
                  <a:cubicBezTo>
                    <a:pt x="28" y="13"/>
                    <a:pt x="28" y="13"/>
                    <a:pt x="28" y="13"/>
                  </a:cubicBezTo>
                  <a:cubicBezTo>
                    <a:pt x="38" y="27"/>
                    <a:pt x="38" y="27"/>
                    <a:pt x="38" y="27"/>
                  </a:cubicBezTo>
                  <a:cubicBezTo>
                    <a:pt x="28" y="27"/>
                    <a:pt x="28" y="27"/>
                    <a:pt x="28" y="27"/>
                  </a:cubicBezTo>
                  <a:lnTo>
                    <a:pt x="28" y="31"/>
                  </a:lnTo>
                  <a:close/>
                  <a:moveTo>
                    <a:pt x="19" y="31"/>
                  </a:moveTo>
                  <a:cubicBezTo>
                    <a:pt x="28" y="31"/>
                    <a:pt x="28" y="31"/>
                    <a:pt x="28" y="31"/>
                  </a:cubicBezTo>
                  <a:cubicBezTo>
                    <a:pt x="28" y="27"/>
                    <a:pt x="28" y="27"/>
                    <a:pt x="28" y="27"/>
                  </a:cubicBezTo>
                  <a:cubicBezTo>
                    <a:pt x="22" y="27"/>
                    <a:pt x="22" y="27"/>
                    <a:pt x="22" y="27"/>
                  </a:cubicBezTo>
                  <a:cubicBezTo>
                    <a:pt x="21" y="26"/>
                    <a:pt x="21" y="26"/>
                    <a:pt x="21" y="26"/>
                  </a:cubicBezTo>
                  <a:cubicBezTo>
                    <a:pt x="19" y="23"/>
                    <a:pt x="19" y="23"/>
                    <a:pt x="19" y="23"/>
                  </a:cubicBezTo>
                  <a:cubicBezTo>
                    <a:pt x="19" y="25"/>
                    <a:pt x="19" y="25"/>
                    <a:pt x="19" y="25"/>
                  </a:cubicBezTo>
                  <a:cubicBezTo>
                    <a:pt x="20" y="27"/>
                    <a:pt x="20" y="27"/>
                    <a:pt x="20" y="27"/>
                  </a:cubicBezTo>
                  <a:cubicBezTo>
                    <a:pt x="19" y="27"/>
                    <a:pt x="19" y="27"/>
                    <a:pt x="19" y="27"/>
                  </a:cubicBezTo>
                  <a:cubicBezTo>
                    <a:pt x="19" y="31"/>
                    <a:pt x="19" y="31"/>
                    <a:pt x="19" y="31"/>
                  </a:cubicBezTo>
                  <a:close/>
                  <a:moveTo>
                    <a:pt x="28" y="0"/>
                  </a:moveTo>
                  <a:cubicBezTo>
                    <a:pt x="19" y="0"/>
                    <a:pt x="19" y="0"/>
                    <a:pt x="19" y="0"/>
                  </a:cubicBezTo>
                  <a:cubicBezTo>
                    <a:pt x="19" y="20"/>
                    <a:pt x="19" y="20"/>
                    <a:pt x="19" y="20"/>
                  </a:cubicBezTo>
                  <a:cubicBezTo>
                    <a:pt x="26" y="10"/>
                    <a:pt x="26" y="10"/>
                    <a:pt x="26" y="10"/>
                  </a:cubicBezTo>
                  <a:cubicBezTo>
                    <a:pt x="26" y="10"/>
                    <a:pt x="26" y="10"/>
                    <a:pt x="26" y="10"/>
                  </a:cubicBezTo>
                  <a:cubicBezTo>
                    <a:pt x="28" y="13"/>
                    <a:pt x="28" y="13"/>
                    <a:pt x="28" y="13"/>
                  </a:cubicBezTo>
                  <a:lnTo>
                    <a:pt x="28" y="0"/>
                  </a:lnTo>
                  <a:close/>
                  <a:moveTo>
                    <a:pt x="12" y="31"/>
                  </a:moveTo>
                  <a:cubicBezTo>
                    <a:pt x="19" y="31"/>
                    <a:pt x="19" y="31"/>
                    <a:pt x="19" y="31"/>
                  </a:cubicBezTo>
                  <a:cubicBezTo>
                    <a:pt x="19" y="27"/>
                    <a:pt x="19" y="27"/>
                    <a:pt x="19" y="27"/>
                  </a:cubicBezTo>
                  <a:cubicBezTo>
                    <a:pt x="14" y="27"/>
                    <a:pt x="14" y="27"/>
                    <a:pt x="14" y="27"/>
                  </a:cubicBezTo>
                  <a:cubicBezTo>
                    <a:pt x="12" y="27"/>
                    <a:pt x="12" y="27"/>
                    <a:pt x="12" y="27"/>
                  </a:cubicBezTo>
                  <a:cubicBezTo>
                    <a:pt x="12" y="31"/>
                    <a:pt x="12" y="31"/>
                    <a:pt x="12" y="31"/>
                  </a:cubicBezTo>
                  <a:close/>
                  <a:moveTo>
                    <a:pt x="19" y="0"/>
                  </a:moveTo>
                  <a:cubicBezTo>
                    <a:pt x="12" y="0"/>
                    <a:pt x="12" y="0"/>
                    <a:pt x="12" y="0"/>
                  </a:cubicBezTo>
                  <a:cubicBezTo>
                    <a:pt x="12" y="6"/>
                    <a:pt x="12" y="6"/>
                    <a:pt x="12" y="6"/>
                  </a:cubicBezTo>
                  <a:cubicBezTo>
                    <a:pt x="13" y="6"/>
                    <a:pt x="13" y="7"/>
                    <a:pt x="13" y="8"/>
                  </a:cubicBezTo>
                  <a:cubicBezTo>
                    <a:pt x="13" y="8"/>
                    <a:pt x="13" y="9"/>
                    <a:pt x="12" y="10"/>
                  </a:cubicBezTo>
                  <a:cubicBezTo>
                    <a:pt x="12" y="16"/>
                    <a:pt x="12" y="16"/>
                    <a:pt x="12" y="16"/>
                  </a:cubicBezTo>
                  <a:cubicBezTo>
                    <a:pt x="12" y="16"/>
                    <a:pt x="12" y="16"/>
                    <a:pt x="12" y="16"/>
                  </a:cubicBezTo>
                  <a:cubicBezTo>
                    <a:pt x="17" y="23"/>
                    <a:pt x="17" y="23"/>
                    <a:pt x="17" y="23"/>
                  </a:cubicBezTo>
                  <a:cubicBezTo>
                    <a:pt x="19" y="25"/>
                    <a:pt x="19" y="25"/>
                    <a:pt x="19" y="25"/>
                  </a:cubicBezTo>
                  <a:cubicBezTo>
                    <a:pt x="19" y="23"/>
                    <a:pt x="19" y="23"/>
                    <a:pt x="19" y="23"/>
                  </a:cubicBezTo>
                  <a:cubicBezTo>
                    <a:pt x="18" y="22"/>
                    <a:pt x="18" y="22"/>
                    <a:pt x="18" y="22"/>
                  </a:cubicBezTo>
                  <a:cubicBezTo>
                    <a:pt x="19" y="20"/>
                    <a:pt x="19" y="20"/>
                    <a:pt x="19" y="20"/>
                  </a:cubicBezTo>
                  <a:lnTo>
                    <a:pt x="19" y="0"/>
                  </a:lnTo>
                  <a:close/>
                  <a:moveTo>
                    <a:pt x="0" y="31"/>
                  </a:moveTo>
                  <a:cubicBezTo>
                    <a:pt x="12" y="31"/>
                    <a:pt x="12" y="31"/>
                    <a:pt x="12" y="31"/>
                  </a:cubicBezTo>
                  <a:cubicBezTo>
                    <a:pt x="12" y="27"/>
                    <a:pt x="12" y="27"/>
                    <a:pt x="12" y="27"/>
                  </a:cubicBezTo>
                  <a:cubicBezTo>
                    <a:pt x="4" y="27"/>
                    <a:pt x="4" y="27"/>
                    <a:pt x="4" y="27"/>
                  </a:cubicBezTo>
                  <a:cubicBezTo>
                    <a:pt x="4" y="27"/>
                    <a:pt x="4" y="27"/>
                    <a:pt x="4" y="27"/>
                  </a:cubicBezTo>
                  <a:cubicBezTo>
                    <a:pt x="12" y="16"/>
                    <a:pt x="12" y="16"/>
                    <a:pt x="12" y="16"/>
                  </a:cubicBezTo>
                  <a:cubicBezTo>
                    <a:pt x="12" y="10"/>
                    <a:pt x="12" y="10"/>
                    <a:pt x="12" y="10"/>
                  </a:cubicBezTo>
                  <a:cubicBezTo>
                    <a:pt x="12" y="10"/>
                    <a:pt x="11" y="11"/>
                    <a:pt x="10" y="11"/>
                  </a:cubicBezTo>
                  <a:cubicBezTo>
                    <a:pt x="8" y="11"/>
                    <a:pt x="6" y="9"/>
                    <a:pt x="6" y="8"/>
                  </a:cubicBezTo>
                  <a:cubicBezTo>
                    <a:pt x="6" y="6"/>
                    <a:pt x="8" y="4"/>
                    <a:pt x="10" y="4"/>
                  </a:cubicBezTo>
                  <a:cubicBezTo>
                    <a:pt x="10" y="4"/>
                    <a:pt x="10" y="4"/>
                    <a:pt x="10" y="4"/>
                  </a:cubicBezTo>
                  <a:cubicBezTo>
                    <a:pt x="11" y="4"/>
                    <a:pt x="12" y="5"/>
                    <a:pt x="12" y="6"/>
                  </a:cubicBezTo>
                  <a:cubicBezTo>
                    <a:pt x="12" y="0"/>
                    <a:pt x="12" y="0"/>
                    <a:pt x="12" y="0"/>
                  </a:cubicBezTo>
                  <a:cubicBezTo>
                    <a:pt x="0" y="0"/>
                    <a:pt x="0" y="0"/>
                    <a:pt x="0" y="0"/>
                  </a:cubicBezTo>
                  <a:lnTo>
                    <a:pt x="0" y="31"/>
                  </a:ln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41" name="Freeform 695"/>
            <p:cNvSpPr/>
            <p:nvPr/>
          </p:nvSpPr>
          <p:spPr bwMode="auto">
            <a:xfrm>
              <a:off x="5766459" y="1895010"/>
              <a:ext cx="93131" cy="115189"/>
            </a:xfrm>
            <a:custGeom>
              <a:avLst/>
              <a:gdLst>
                <a:gd name="T0" fmla="*/ 3 w 21"/>
                <a:gd name="T1" fmla="*/ 23 h 26"/>
                <a:gd name="T2" fmla="*/ 3 w 21"/>
                <a:gd name="T3" fmla="*/ 22 h 26"/>
                <a:gd name="T4" fmla="*/ 3 w 21"/>
                <a:gd name="T5" fmla="*/ 22 h 26"/>
                <a:gd name="T6" fmla="*/ 3 w 21"/>
                <a:gd name="T7" fmla="*/ 6 h 26"/>
                <a:gd name="T8" fmla="*/ 18 w 21"/>
                <a:gd name="T9" fmla="*/ 6 h 26"/>
                <a:gd name="T10" fmla="*/ 18 w 21"/>
                <a:gd name="T11" fmla="*/ 17 h 26"/>
                <a:gd name="T12" fmla="*/ 17 w 21"/>
                <a:gd name="T13" fmla="*/ 17 h 26"/>
                <a:gd name="T14" fmla="*/ 12 w 21"/>
                <a:gd name="T15" fmla="*/ 22 h 26"/>
                <a:gd name="T16" fmla="*/ 17 w 21"/>
                <a:gd name="T17" fmla="*/ 26 h 26"/>
                <a:gd name="T18" fmla="*/ 21 w 21"/>
                <a:gd name="T19" fmla="*/ 22 h 26"/>
                <a:gd name="T20" fmla="*/ 21 w 21"/>
                <a:gd name="T21" fmla="*/ 22 h 26"/>
                <a:gd name="T22" fmla="*/ 21 w 21"/>
                <a:gd name="T23" fmla="*/ 22 h 26"/>
                <a:gd name="T24" fmla="*/ 21 w 21"/>
                <a:gd name="T25" fmla="*/ 6 h 26"/>
                <a:gd name="T26" fmla="*/ 21 w 21"/>
                <a:gd name="T27" fmla="*/ 0 h 26"/>
                <a:gd name="T28" fmla="*/ 18 w 21"/>
                <a:gd name="T29" fmla="*/ 0 h 26"/>
                <a:gd name="T30" fmla="*/ 3 w 21"/>
                <a:gd name="T31" fmla="*/ 0 h 26"/>
                <a:gd name="T32" fmla="*/ 0 w 21"/>
                <a:gd name="T33" fmla="*/ 0 h 26"/>
                <a:gd name="T34" fmla="*/ 0 w 21"/>
                <a:gd name="T35" fmla="*/ 6 h 26"/>
                <a:gd name="T36" fmla="*/ 0 w 21"/>
                <a:gd name="T37" fmla="*/ 17 h 26"/>
                <a:gd name="T38" fmla="*/ 0 w 21"/>
                <a:gd name="T39" fmla="*/ 17 h 26"/>
                <a:gd name="T40" fmla="*/ 3 w 21"/>
                <a:gd name="T41"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 h="26">
                  <a:moveTo>
                    <a:pt x="3" y="23"/>
                  </a:moveTo>
                  <a:cubicBezTo>
                    <a:pt x="3" y="22"/>
                    <a:pt x="3" y="22"/>
                    <a:pt x="3" y="22"/>
                  </a:cubicBezTo>
                  <a:cubicBezTo>
                    <a:pt x="3" y="22"/>
                    <a:pt x="3" y="22"/>
                    <a:pt x="3" y="22"/>
                  </a:cubicBezTo>
                  <a:cubicBezTo>
                    <a:pt x="3" y="6"/>
                    <a:pt x="3" y="6"/>
                    <a:pt x="3" y="6"/>
                  </a:cubicBezTo>
                  <a:cubicBezTo>
                    <a:pt x="18" y="6"/>
                    <a:pt x="18" y="6"/>
                    <a:pt x="18" y="6"/>
                  </a:cubicBezTo>
                  <a:cubicBezTo>
                    <a:pt x="18" y="17"/>
                    <a:pt x="18" y="17"/>
                    <a:pt x="18" y="17"/>
                  </a:cubicBezTo>
                  <a:cubicBezTo>
                    <a:pt x="18" y="17"/>
                    <a:pt x="17" y="17"/>
                    <a:pt x="17" y="17"/>
                  </a:cubicBezTo>
                  <a:cubicBezTo>
                    <a:pt x="14" y="17"/>
                    <a:pt x="12" y="19"/>
                    <a:pt x="12" y="22"/>
                  </a:cubicBezTo>
                  <a:cubicBezTo>
                    <a:pt x="12" y="24"/>
                    <a:pt x="14" y="26"/>
                    <a:pt x="17" y="26"/>
                  </a:cubicBezTo>
                  <a:cubicBezTo>
                    <a:pt x="19" y="26"/>
                    <a:pt x="21" y="24"/>
                    <a:pt x="21" y="22"/>
                  </a:cubicBezTo>
                  <a:cubicBezTo>
                    <a:pt x="21" y="22"/>
                    <a:pt x="21" y="22"/>
                    <a:pt x="21" y="22"/>
                  </a:cubicBezTo>
                  <a:cubicBezTo>
                    <a:pt x="21" y="22"/>
                    <a:pt x="21" y="22"/>
                    <a:pt x="21" y="22"/>
                  </a:cubicBezTo>
                  <a:cubicBezTo>
                    <a:pt x="21" y="6"/>
                    <a:pt x="21" y="6"/>
                    <a:pt x="21" y="6"/>
                  </a:cubicBezTo>
                  <a:cubicBezTo>
                    <a:pt x="21" y="0"/>
                    <a:pt x="21" y="0"/>
                    <a:pt x="21" y="0"/>
                  </a:cubicBezTo>
                  <a:cubicBezTo>
                    <a:pt x="18" y="0"/>
                    <a:pt x="18" y="0"/>
                    <a:pt x="18" y="0"/>
                  </a:cubicBezTo>
                  <a:cubicBezTo>
                    <a:pt x="3" y="0"/>
                    <a:pt x="3" y="0"/>
                    <a:pt x="3" y="0"/>
                  </a:cubicBezTo>
                  <a:cubicBezTo>
                    <a:pt x="0" y="0"/>
                    <a:pt x="0" y="0"/>
                    <a:pt x="0" y="0"/>
                  </a:cubicBezTo>
                  <a:cubicBezTo>
                    <a:pt x="0" y="6"/>
                    <a:pt x="0" y="6"/>
                    <a:pt x="0" y="6"/>
                  </a:cubicBezTo>
                  <a:cubicBezTo>
                    <a:pt x="0" y="17"/>
                    <a:pt x="0" y="17"/>
                    <a:pt x="0" y="17"/>
                  </a:cubicBezTo>
                  <a:cubicBezTo>
                    <a:pt x="0" y="17"/>
                    <a:pt x="0" y="17"/>
                    <a:pt x="0" y="17"/>
                  </a:cubicBezTo>
                  <a:cubicBezTo>
                    <a:pt x="1" y="19"/>
                    <a:pt x="2" y="21"/>
                    <a:pt x="3" y="23"/>
                  </a:cubicBezTo>
                  <a:close/>
                </a:path>
              </a:pathLst>
            </a:custGeom>
            <a:grpFill/>
            <a:ln>
              <a:noFill/>
            </a:ln>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grpSp>
      <p:grpSp>
        <p:nvGrpSpPr>
          <p:cNvPr id="38932" name="Group 38"/>
          <p:cNvGrpSpPr>
            <a:grpSpLocks/>
          </p:cNvGrpSpPr>
          <p:nvPr/>
        </p:nvGrpSpPr>
        <p:grpSpPr bwMode="auto">
          <a:xfrm>
            <a:off x="13868400" y="4352925"/>
            <a:ext cx="9415463" cy="9372600"/>
            <a:chOff x="4476325" y="1364544"/>
            <a:chExt cx="3796703" cy="3778956"/>
          </a:xfrm>
        </p:grpSpPr>
        <p:sp>
          <p:nvSpPr>
            <p:cNvPr id="38936" name="Freeform 468"/>
            <p:cNvSpPr>
              <a:spLocks noEditPoints="1" noChangeArrowheads="1"/>
            </p:cNvSpPr>
            <p:nvPr/>
          </p:nvSpPr>
          <p:spPr bwMode="auto">
            <a:xfrm>
              <a:off x="4749783" y="1386364"/>
              <a:ext cx="2829064" cy="2829064"/>
            </a:xfrm>
            <a:custGeom>
              <a:avLst/>
              <a:gdLst>
                <a:gd name="T0" fmla="*/ 1414532 w 630"/>
                <a:gd name="T1" fmla="*/ 85321 h 630"/>
                <a:gd name="T2" fmla="*/ 2743743 w 630"/>
                <a:gd name="T3" fmla="*/ 1414532 h 630"/>
                <a:gd name="T4" fmla="*/ 1414532 w 630"/>
                <a:gd name="T5" fmla="*/ 2743743 h 630"/>
                <a:gd name="T6" fmla="*/ 1414532 w 630"/>
                <a:gd name="T7" fmla="*/ 2829064 h 630"/>
                <a:gd name="T8" fmla="*/ 2829064 w 630"/>
                <a:gd name="T9" fmla="*/ 1414532 h 630"/>
                <a:gd name="T10" fmla="*/ 1414532 w 630"/>
                <a:gd name="T11" fmla="*/ 0 h 630"/>
                <a:gd name="T12" fmla="*/ 1414532 w 630"/>
                <a:gd name="T13" fmla="*/ 85321 h 630"/>
                <a:gd name="T14" fmla="*/ 1414532 w 630"/>
                <a:gd name="T15" fmla="*/ 2743743 h 630"/>
                <a:gd name="T16" fmla="*/ 85321 w 630"/>
                <a:gd name="T17" fmla="*/ 1414532 h 630"/>
                <a:gd name="T18" fmla="*/ 1414532 w 630"/>
                <a:gd name="T19" fmla="*/ 85321 h 630"/>
                <a:gd name="T20" fmla="*/ 1414532 w 630"/>
                <a:gd name="T21" fmla="*/ 0 h 630"/>
                <a:gd name="T22" fmla="*/ 0 w 630"/>
                <a:gd name="T23" fmla="*/ 1414532 h 630"/>
                <a:gd name="T24" fmla="*/ 1414532 w 630"/>
                <a:gd name="T25" fmla="*/ 2829064 h 630"/>
                <a:gd name="T26" fmla="*/ 1414532 w 630"/>
                <a:gd name="T27" fmla="*/ 2743743 h 6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30" h="630">
                  <a:moveTo>
                    <a:pt x="315" y="19"/>
                  </a:moveTo>
                  <a:cubicBezTo>
                    <a:pt x="479" y="19"/>
                    <a:pt x="611" y="152"/>
                    <a:pt x="611" y="315"/>
                  </a:cubicBezTo>
                  <a:cubicBezTo>
                    <a:pt x="611" y="479"/>
                    <a:pt x="479" y="611"/>
                    <a:pt x="315" y="611"/>
                  </a:cubicBezTo>
                  <a:cubicBezTo>
                    <a:pt x="315" y="630"/>
                    <a:pt x="315" y="630"/>
                    <a:pt x="315" y="630"/>
                  </a:cubicBezTo>
                  <a:cubicBezTo>
                    <a:pt x="489" y="630"/>
                    <a:pt x="630" y="489"/>
                    <a:pt x="630" y="315"/>
                  </a:cubicBezTo>
                  <a:cubicBezTo>
                    <a:pt x="630" y="141"/>
                    <a:pt x="489" y="0"/>
                    <a:pt x="315" y="0"/>
                  </a:cubicBezTo>
                  <a:lnTo>
                    <a:pt x="315" y="19"/>
                  </a:lnTo>
                  <a:close/>
                  <a:moveTo>
                    <a:pt x="315" y="611"/>
                  </a:moveTo>
                  <a:cubicBezTo>
                    <a:pt x="152" y="611"/>
                    <a:pt x="19" y="479"/>
                    <a:pt x="19" y="315"/>
                  </a:cubicBezTo>
                  <a:cubicBezTo>
                    <a:pt x="19" y="152"/>
                    <a:pt x="152" y="19"/>
                    <a:pt x="315" y="19"/>
                  </a:cubicBezTo>
                  <a:cubicBezTo>
                    <a:pt x="315" y="0"/>
                    <a:pt x="315" y="0"/>
                    <a:pt x="315" y="0"/>
                  </a:cubicBezTo>
                  <a:cubicBezTo>
                    <a:pt x="141" y="0"/>
                    <a:pt x="0" y="141"/>
                    <a:pt x="0" y="315"/>
                  </a:cubicBezTo>
                  <a:cubicBezTo>
                    <a:pt x="0" y="489"/>
                    <a:pt x="141" y="630"/>
                    <a:pt x="315" y="630"/>
                  </a:cubicBezTo>
                  <a:lnTo>
                    <a:pt x="315" y="611"/>
                  </a:lnTo>
                  <a:close/>
                </a:path>
              </a:pathLst>
            </a:custGeom>
            <a:solidFill>
              <a:srgbClr val="F2F2F2">
                <a:alpha val="61176"/>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37" name="Freeform 44"/>
            <p:cNvSpPr>
              <a:spLocks noChangeArrowheads="1"/>
            </p:cNvSpPr>
            <p:nvPr/>
          </p:nvSpPr>
          <p:spPr bwMode="auto">
            <a:xfrm>
              <a:off x="6896145" y="3801414"/>
              <a:ext cx="1376883" cy="1342086"/>
            </a:xfrm>
            <a:custGeom>
              <a:avLst/>
              <a:gdLst>
                <a:gd name="T0" fmla="*/ 246478 w 1376883"/>
                <a:gd name="T1" fmla="*/ 0 h 1342086"/>
                <a:gd name="T2" fmla="*/ 1376883 w 1376883"/>
                <a:gd name="T3" fmla="*/ 1342086 h 1342086"/>
                <a:gd name="T4" fmla="*/ 964218 w 1376883"/>
                <a:gd name="T5" fmla="*/ 1342086 h 1342086"/>
                <a:gd name="T6" fmla="*/ 0 w 1376883"/>
                <a:gd name="T7" fmla="*/ 201522 h 134208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76883" h="1342086">
                  <a:moveTo>
                    <a:pt x="246478" y="0"/>
                  </a:moveTo>
                  <a:lnTo>
                    <a:pt x="1376883" y="1342086"/>
                  </a:lnTo>
                  <a:lnTo>
                    <a:pt x="964218" y="1342086"/>
                  </a:lnTo>
                  <a:lnTo>
                    <a:pt x="0" y="201522"/>
                  </a:lnTo>
                  <a:lnTo>
                    <a:pt x="246478" y="0"/>
                  </a:lnTo>
                  <a:close/>
                </a:path>
              </a:pathLst>
            </a:custGeom>
            <a:solidFill>
              <a:srgbClr val="2628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38" name="Freeform 470"/>
            <p:cNvSpPr>
              <a:spLocks noChangeArrowheads="1"/>
            </p:cNvSpPr>
            <p:nvPr/>
          </p:nvSpPr>
          <p:spPr bwMode="auto">
            <a:xfrm>
              <a:off x="6810884" y="3702203"/>
              <a:ext cx="466602" cy="430948"/>
            </a:xfrm>
            <a:custGeom>
              <a:avLst/>
              <a:gdLst>
                <a:gd name="T0" fmla="*/ 354438 w 104"/>
                <a:gd name="T1" fmla="*/ 0 h 96"/>
                <a:gd name="T2" fmla="*/ 0 w 104"/>
                <a:gd name="T3" fmla="*/ 291788 h 96"/>
                <a:gd name="T4" fmla="*/ 112164 w 104"/>
                <a:gd name="T5" fmla="*/ 430948 h 96"/>
                <a:gd name="T6" fmla="*/ 466602 w 104"/>
                <a:gd name="T7" fmla="*/ 139160 h 96"/>
                <a:gd name="T8" fmla="*/ 354438 w 104"/>
                <a:gd name="T9" fmla="*/ 0 h 9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96">
                  <a:moveTo>
                    <a:pt x="79" y="0"/>
                  </a:moveTo>
                  <a:cubicBezTo>
                    <a:pt x="0" y="65"/>
                    <a:pt x="0" y="65"/>
                    <a:pt x="0" y="65"/>
                  </a:cubicBezTo>
                  <a:cubicBezTo>
                    <a:pt x="25" y="96"/>
                    <a:pt x="25" y="96"/>
                    <a:pt x="25" y="96"/>
                  </a:cubicBezTo>
                  <a:cubicBezTo>
                    <a:pt x="63" y="85"/>
                    <a:pt x="89" y="63"/>
                    <a:pt x="104" y="31"/>
                  </a:cubicBezTo>
                  <a:lnTo>
                    <a:pt x="79" y="0"/>
                  </a:lnTo>
                  <a:close/>
                </a:path>
              </a:pathLst>
            </a:custGeom>
            <a:solidFill>
              <a:srgbClr val="979B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39" name="Freeform 471"/>
            <p:cNvSpPr>
              <a:spLocks noEditPoints="1" noChangeArrowheads="1"/>
            </p:cNvSpPr>
            <p:nvPr/>
          </p:nvSpPr>
          <p:spPr bwMode="auto">
            <a:xfrm>
              <a:off x="4476325" y="1364544"/>
              <a:ext cx="3260012" cy="2853867"/>
            </a:xfrm>
            <a:custGeom>
              <a:avLst/>
              <a:gdLst>
                <a:gd name="T0" fmla="*/ 1630006 w 726"/>
                <a:gd name="T1" fmla="*/ 2853867 h 636"/>
                <a:gd name="T2" fmla="*/ 2317033 w 726"/>
                <a:gd name="T3" fmla="*/ 2678866 h 636"/>
                <a:gd name="T4" fmla="*/ 2882821 w 726"/>
                <a:gd name="T5" fmla="*/ 744877 h 636"/>
                <a:gd name="T6" fmla="*/ 1630006 w 726"/>
                <a:gd name="T7" fmla="*/ 0 h 636"/>
                <a:gd name="T8" fmla="*/ 1630006 w 726"/>
                <a:gd name="T9" fmla="*/ 80770 h 636"/>
                <a:gd name="T10" fmla="*/ 2815465 w 726"/>
                <a:gd name="T11" fmla="*/ 780775 h 636"/>
                <a:gd name="T12" fmla="*/ 2276620 w 726"/>
                <a:gd name="T13" fmla="*/ 2611558 h 636"/>
                <a:gd name="T14" fmla="*/ 1630006 w 726"/>
                <a:gd name="T15" fmla="*/ 2773097 h 636"/>
                <a:gd name="T16" fmla="*/ 1630006 w 726"/>
                <a:gd name="T17" fmla="*/ 2853867 h 636"/>
                <a:gd name="T18" fmla="*/ 947469 w 726"/>
                <a:gd name="T19" fmla="*/ 175001 h 636"/>
                <a:gd name="T20" fmla="*/ 377191 w 726"/>
                <a:gd name="T21" fmla="*/ 2113477 h 636"/>
                <a:gd name="T22" fmla="*/ 1630006 w 726"/>
                <a:gd name="T23" fmla="*/ 2853867 h 636"/>
                <a:gd name="T24" fmla="*/ 1630006 w 726"/>
                <a:gd name="T25" fmla="*/ 2773097 h 636"/>
                <a:gd name="T26" fmla="*/ 449037 w 726"/>
                <a:gd name="T27" fmla="*/ 2073092 h 636"/>
                <a:gd name="T28" fmla="*/ 983392 w 726"/>
                <a:gd name="T29" fmla="*/ 246797 h 636"/>
                <a:gd name="T30" fmla="*/ 1630006 w 726"/>
                <a:gd name="T31" fmla="*/ 80770 h 636"/>
                <a:gd name="T32" fmla="*/ 1630006 w 726"/>
                <a:gd name="T33" fmla="*/ 0 h 636"/>
                <a:gd name="T34" fmla="*/ 947469 w 726"/>
                <a:gd name="T35" fmla="*/ 175001 h 6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26" h="636">
                  <a:moveTo>
                    <a:pt x="363" y="636"/>
                  </a:moveTo>
                  <a:cubicBezTo>
                    <a:pt x="415" y="636"/>
                    <a:pt x="467" y="623"/>
                    <a:pt x="516" y="597"/>
                  </a:cubicBezTo>
                  <a:cubicBezTo>
                    <a:pt x="670" y="513"/>
                    <a:pt x="726" y="320"/>
                    <a:pt x="642" y="166"/>
                  </a:cubicBezTo>
                  <a:cubicBezTo>
                    <a:pt x="584" y="60"/>
                    <a:pt x="476" y="0"/>
                    <a:pt x="363" y="0"/>
                  </a:cubicBezTo>
                  <a:cubicBezTo>
                    <a:pt x="363" y="18"/>
                    <a:pt x="363" y="18"/>
                    <a:pt x="363" y="18"/>
                  </a:cubicBezTo>
                  <a:cubicBezTo>
                    <a:pt x="469" y="18"/>
                    <a:pt x="572" y="74"/>
                    <a:pt x="627" y="174"/>
                  </a:cubicBezTo>
                  <a:cubicBezTo>
                    <a:pt x="706" y="320"/>
                    <a:pt x="653" y="502"/>
                    <a:pt x="507" y="582"/>
                  </a:cubicBezTo>
                  <a:cubicBezTo>
                    <a:pt x="462" y="607"/>
                    <a:pt x="412" y="619"/>
                    <a:pt x="363" y="618"/>
                  </a:cubicBezTo>
                  <a:lnTo>
                    <a:pt x="363" y="636"/>
                  </a:lnTo>
                  <a:close/>
                  <a:moveTo>
                    <a:pt x="211" y="39"/>
                  </a:moveTo>
                  <a:cubicBezTo>
                    <a:pt x="57" y="124"/>
                    <a:pt x="0" y="317"/>
                    <a:pt x="84" y="471"/>
                  </a:cubicBezTo>
                  <a:cubicBezTo>
                    <a:pt x="142" y="576"/>
                    <a:pt x="251" y="636"/>
                    <a:pt x="363" y="636"/>
                  </a:cubicBezTo>
                  <a:cubicBezTo>
                    <a:pt x="363" y="618"/>
                    <a:pt x="363" y="618"/>
                    <a:pt x="363" y="618"/>
                  </a:cubicBezTo>
                  <a:cubicBezTo>
                    <a:pt x="257" y="618"/>
                    <a:pt x="154" y="562"/>
                    <a:pt x="100" y="462"/>
                  </a:cubicBezTo>
                  <a:cubicBezTo>
                    <a:pt x="20" y="317"/>
                    <a:pt x="74" y="134"/>
                    <a:pt x="219" y="55"/>
                  </a:cubicBezTo>
                  <a:cubicBezTo>
                    <a:pt x="265" y="30"/>
                    <a:pt x="315" y="18"/>
                    <a:pt x="363" y="18"/>
                  </a:cubicBezTo>
                  <a:cubicBezTo>
                    <a:pt x="363" y="0"/>
                    <a:pt x="363" y="0"/>
                    <a:pt x="363" y="0"/>
                  </a:cubicBezTo>
                  <a:cubicBezTo>
                    <a:pt x="312" y="0"/>
                    <a:pt x="259" y="13"/>
                    <a:pt x="211" y="39"/>
                  </a:cubicBezTo>
                  <a:close/>
                </a:path>
              </a:pathLst>
            </a:custGeom>
            <a:solidFill>
              <a:srgbClr val="15303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8933" name="Rectangle 41"/>
          <p:cNvSpPr>
            <a:spLocks noChangeArrowheads="1"/>
          </p:cNvSpPr>
          <p:nvPr/>
        </p:nvSpPr>
        <p:spPr bwMode="auto">
          <a:xfrm>
            <a:off x="16133763" y="6416675"/>
            <a:ext cx="3638550" cy="303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43797" tIns="121899" rIns="243797" bIns="121899">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en-US" altLang="en-US" sz="12800" b="1">
                <a:latin typeface="微软雅黑" panose="020B0503020204020204" pitchFamily="34" charset="-122"/>
                <a:ea typeface="微软雅黑" panose="020B0503020204020204" pitchFamily="34" charset="-122"/>
              </a:rPr>
              <a:t>SEO</a:t>
            </a:r>
            <a:endParaRPr lang="en-US" altLang="en-US" sz="9600" b="1">
              <a:latin typeface="微软雅黑" panose="020B0503020204020204" pitchFamily="34" charset="-122"/>
              <a:ea typeface="微软雅黑" panose="020B0503020204020204" pitchFamily="34" charset="-122"/>
            </a:endParaRPr>
          </a:p>
          <a:p>
            <a:pPr algn="ctr" eaLnBrk="1" hangingPunct="1"/>
            <a:r>
              <a:rPr lang="en-US" altLang="en-US" sz="5300" b="1">
                <a:latin typeface="微软雅黑" panose="020B0503020204020204" pitchFamily="34" charset="-122"/>
                <a:ea typeface="微软雅黑" panose="020B0503020204020204" pitchFamily="34" charset="-122"/>
              </a:rPr>
              <a:t>ANALYSIS</a:t>
            </a:r>
            <a:endParaRPr lang="en-US" altLang="en-US" sz="9600" b="1">
              <a:latin typeface="微软雅黑" panose="020B0503020204020204" pitchFamily="34" charset="-122"/>
              <a:ea typeface="微软雅黑" panose="020B0503020204020204" pitchFamily="34" charset="-122"/>
            </a:endParaRPr>
          </a:p>
        </p:txBody>
      </p:sp>
      <p:sp>
        <p:nvSpPr>
          <p:cNvPr id="295" name="矩形 294"/>
          <p:cNvSpPr/>
          <p:nvPr/>
        </p:nvSpPr>
        <p:spPr>
          <a:xfrm>
            <a:off x="0" y="0"/>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
        <p:nvSpPr>
          <p:cNvPr id="296" name="矩形 295"/>
          <p:cNvSpPr/>
          <p:nvPr/>
        </p:nvSpPr>
        <p:spPr>
          <a:xfrm>
            <a:off x="0" y="13154025"/>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Tree>
  </p:cSld>
  <p:clrMapOvr>
    <a:masterClrMapping/>
  </p:clrMapOvr>
  <p:transition advTm="2000">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
          <p:cNvSpPr>
            <a:spLocks noChangeArrowheads="1"/>
          </p:cNvSpPr>
          <p:nvPr/>
        </p:nvSpPr>
        <p:spPr bwMode="auto">
          <a:xfrm>
            <a:off x="1704975" y="1312863"/>
            <a:ext cx="29464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r>
              <a:rPr lang="zh-CN" altLang="en-US" sz="5800">
                <a:solidFill>
                  <a:schemeClr val="tx2"/>
                </a:solidFill>
                <a:latin typeface="微软雅黑" panose="020B0503020204020204" pitchFamily="34" charset="-122"/>
                <a:ea typeface="微软雅黑" panose="020B0503020204020204" pitchFamily="34" charset="-122"/>
                <a:sym typeface="Bebas Neue" charset="0"/>
              </a:rPr>
              <a:t>键入标题</a:t>
            </a:r>
          </a:p>
        </p:txBody>
      </p:sp>
      <p:sp>
        <p:nvSpPr>
          <p:cNvPr id="53" name="Rectangle 52"/>
          <p:cNvSpPr/>
          <p:nvPr/>
        </p:nvSpPr>
        <p:spPr>
          <a:xfrm>
            <a:off x="1746250" y="2205038"/>
            <a:ext cx="1063625" cy="57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endParaRPr>
          </a:p>
        </p:txBody>
      </p:sp>
      <p:sp>
        <p:nvSpPr>
          <p:cNvPr id="39940" name="TextBox 30"/>
          <p:cNvSpPr txBox="1">
            <a:spLocks noChangeArrowheads="1"/>
          </p:cNvSpPr>
          <p:nvPr/>
        </p:nvSpPr>
        <p:spPr bwMode="auto">
          <a:xfrm>
            <a:off x="3316288" y="6823075"/>
            <a:ext cx="243840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738"/>
              </a:lnSpc>
              <a:spcAft>
                <a:spcPts val="3200"/>
              </a:spcAft>
            </a:pPr>
            <a:r>
              <a:rPr lang="en-US" altLang="en-US" sz="3200" b="1">
                <a:latin typeface="微软雅黑" panose="020B0503020204020204" pitchFamily="34" charset="-122"/>
                <a:ea typeface="微软雅黑" panose="020B0503020204020204" pitchFamily="34" charset="-122"/>
              </a:rPr>
              <a:t>点此添加内容</a:t>
            </a:r>
          </a:p>
        </p:txBody>
      </p:sp>
      <p:sp>
        <p:nvSpPr>
          <p:cNvPr id="39941" name="TextBox 31"/>
          <p:cNvSpPr txBox="1">
            <a:spLocks noChangeArrowheads="1"/>
          </p:cNvSpPr>
          <p:nvPr/>
        </p:nvSpPr>
        <p:spPr bwMode="auto">
          <a:xfrm>
            <a:off x="2532063" y="7451725"/>
            <a:ext cx="4008437"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pPr>
            <a:r>
              <a:rPr lang="en-US" altLang="en-US" sz="25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39942" name="TextBox 37"/>
          <p:cNvSpPr txBox="1">
            <a:spLocks noChangeArrowheads="1"/>
          </p:cNvSpPr>
          <p:nvPr/>
        </p:nvSpPr>
        <p:spPr bwMode="auto">
          <a:xfrm>
            <a:off x="8407400" y="6823075"/>
            <a:ext cx="243840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738"/>
              </a:lnSpc>
              <a:spcAft>
                <a:spcPts val="3200"/>
              </a:spcAft>
            </a:pPr>
            <a:r>
              <a:rPr lang="en-US" altLang="en-US" sz="3200" b="1">
                <a:latin typeface="微软雅黑" panose="020B0503020204020204" pitchFamily="34" charset="-122"/>
                <a:ea typeface="微软雅黑" panose="020B0503020204020204" pitchFamily="34" charset="-122"/>
              </a:rPr>
              <a:t>点此添加内容</a:t>
            </a:r>
          </a:p>
        </p:txBody>
      </p:sp>
      <p:sp>
        <p:nvSpPr>
          <p:cNvPr id="39943" name="TextBox 38"/>
          <p:cNvSpPr txBox="1">
            <a:spLocks noChangeArrowheads="1"/>
          </p:cNvSpPr>
          <p:nvPr/>
        </p:nvSpPr>
        <p:spPr bwMode="auto">
          <a:xfrm>
            <a:off x="7621588" y="7451725"/>
            <a:ext cx="4008437"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pPr>
            <a:r>
              <a:rPr lang="en-US" altLang="en-US" sz="25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39944" name="TextBox 40"/>
          <p:cNvSpPr txBox="1">
            <a:spLocks noChangeArrowheads="1"/>
          </p:cNvSpPr>
          <p:nvPr/>
        </p:nvSpPr>
        <p:spPr bwMode="auto">
          <a:xfrm>
            <a:off x="13496925" y="6823075"/>
            <a:ext cx="243840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738"/>
              </a:lnSpc>
              <a:spcAft>
                <a:spcPts val="3200"/>
              </a:spcAft>
            </a:pPr>
            <a:r>
              <a:rPr lang="en-US" altLang="en-US" sz="3200" b="1">
                <a:latin typeface="微软雅黑" panose="020B0503020204020204" pitchFamily="34" charset="-122"/>
                <a:ea typeface="微软雅黑" panose="020B0503020204020204" pitchFamily="34" charset="-122"/>
              </a:rPr>
              <a:t>点此添加内容</a:t>
            </a:r>
          </a:p>
        </p:txBody>
      </p:sp>
      <p:sp>
        <p:nvSpPr>
          <p:cNvPr id="39945" name="TextBox 41"/>
          <p:cNvSpPr txBox="1">
            <a:spLocks noChangeArrowheads="1"/>
          </p:cNvSpPr>
          <p:nvPr/>
        </p:nvSpPr>
        <p:spPr bwMode="auto">
          <a:xfrm>
            <a:off x="12712700" y="7451725"/>
            <a:ext cx="4008438"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pPr>
            <a:r>
              <a:rPr lang="en-US" altLang="en-US" sz="25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39946" name="TextBox 43"/>
          <p:cNvSpPr txBox="1">
            <a:spLocks noChangeArrowheads="1"/>
          </p:cNvSpPr>
          <p:nvPr/>
        </p:nvSpPr>
        <p:spPr bwMode="auto">
          <a:xfrm>
            <a:off x="18588038" y="6823075"/>
            <a:ext cx="243840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738"/>
              </a:lnSpc>
              <a:spcAft>
                <a:spcPts val="3200"/>
              </a:spcAft>
            </a:pPr>
            <a:r>
              <a:rPr lang="en-US" altLang="en-US" sz="3200" b="1">
                <a:latin typeface="微软雅黑" panose="020B0503020204020204" pitchFamily="34" charset="-122"/>
                <a:ea typeface="微软雅黑" panose="020B0503020204020204" pitchFamily="34" charset="-122"/>
              </a:rPr>
              <a:t>点此添加内容</a:t>
            </a:r>
          </a:p>
        </p:txBody>
      </p:sp>
      <p:sp>
        <p:nvSpPr>
          <p:cNvPr id="39947" name="TextBox 44"/>
          <p:cNvSpPr txBox="1">
            <a:spLocks noChangeArrowheads="1"/>
          </p:cNvSpPr>
          <p:nvPr/>
        </p:nvSpPr>
        <p:spPr bwMode="auto">
          <a:xfrm>
            <a:off x="17802225" y="7451725"/>
            <a:ext cx="4008438"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pPr>
            <a:r>
              <a:rPr lang="en-US" altLang="en-US" sz="25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39948" name="TextBox 59"/>
          <p:cNvSpPr txBox="1">
            <a:spLocks noChangeArrowheads="1"/>
          </p:cNvSpPr>
          <p:nvPr/>
        </p:nvSpPr>
        <p:spPr bwMode="auto">
          <a:xfrm>
            <a:off x="2532063" y="10336213"/>
            <a:ext cx="19350037"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738"/>
              </a:lnSpc>
            </a:pPr>
            <a:r>
              <a:rPr lang="zh-CN" altLang="en-US" sz="2500" b="1">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cxnSp>
        <p:nvCxnSpPr>
          <p:cNvPr id="61" name="Straight Connector 60"/>
          <p:cNvCxnSpPr/>
          <p:nvPr/>
        </p:nvCxnSpPr>
        <p:spPr>
          <a:xfrm>
            <a:off x="2495550" y="10063163"/>
            <a:ext cx="19431000"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9950" name="Freeform 24"/>
          <p:cNvSpPr>
            <a:spLocks noChangeArrowheads="1"/>
          </p:cNvSpPr>
          <p:nvPr/>
        </p:nvSpPr>
        <p:spPr bwMode="auto">
          <a:xfrm>
            <a:off x="3414713" y="4168775"/>
            <a:ext cx="2347912" cy="2014538"/>
          </a:xfrm>
          <a:custGeom>
            <a:avLst/>
            <a:gdLst>
              <a:gd name="T0" fmla="*/ 2123315 w 2948"/>
              <a:gd name="T1" fmla="*/ 990939 h 2529"/>
              <a:gd name="T2" fmla="*/ 1909072 w 2948"/>
              <a:gd name="T3" fmla="*/ 900130 h 2529"/>
              <a:gd name="T4" fmla="*/ 1380235 w 2948"/>
              <a:gd name="T5" fmla="*/ 333765 h 2529"/>
              <a:gd name="T6" fmla="*/ 754231 w 2948"/>
              <a:gd name="T7" fmla="*/ 497859 h 2529"/>
              <a:gd name="T8" fmla="*/ 590164 w 2948"/>
              <a:gd name="T9" fmla="*/ 523350 h 2529"/>
              <a:gd name="T10" fmla="*/ 133006 w 2948"/>
              <a:gd name="T11" fmla="*/ 607787 h 2529"/>
              <a:gd name="T12" fmla="*/ 273976 w 2948"/>
              <a:gd name="T13" fmla="*/ 857911 h 2529"/>
              <a:gd name="T14" fmla="*/ 193535 w 2948"/>
              <a:gd name="T15" fmla="*/ 1022802 h 2529"/>
              <a:gd name="T16" fmla="*/ 0 w 2948"/>
              <a:gd name="T17" fmla="*/ 1222743 h 2529"/>
              <a:gd name="T18" fmla="*/ 297073 w 2948"/>
              <a:gd name="T19" fmla="*/ 1606692 h 2529"/>
              <a:gd name="T20" fmla="*/ 480255 w 2948"/>
              <a:gd name="T21" fmla="*/ 2013741 h 2529"/>
              <a:gd name="T22" fmla="*/ 880865 w 2948"/>
              <a:gd name="T23" fmla="*/ 1897441 h 2529"/>
              <a:gd name="T24" fmla="*/ 1167584 w 2948"/>
              <a:gd name="T25" fmla="*/ 1886289 h 2529"/>
              <a:gd name="T26" fmla="*/ 1179531 w 2948"/>
              <a:gd name="T27" fmla="*/ 1971523 h 2529"/>
              <a:gd name="T28" fmla="*/ 1489347 w 2948"/>
              <a:gd name="T29" fmla="*/ 2008962 h 2529"/>
              <a:gd name="T30" fmla="*/ 1952877 w 2948"/>
              <a:gd name="T31" fmla="*/ 1100867 h 2529"/>
              <a:gd name="T32" fmla="*/ 2123315 w 2948"/>
              <a:gd name="T33" fmla="*/ 1264961 h 2529"/>
              <a:gd name="T34" fmla="*/ 2281807 w 2948"/>
              <a:gd name="T35" fmla="*/ 1100867 h 2529"/>
              <a:gd name="T36" fmla="*/ 2341540 w 2948"/>
              <a:gd name="T37" fmla="*/ 930400 h 2529"/>
              <a:gd name="T38" fmla="*/ 1044932 w 2948"/>
              <a:gd name="T39" fmla="*/ 78861 h 2529"/>
              <a:gd name="T40" fmla="*/ 790071 w 2948"/>
              <a:gd name="T41" fmla="*/ 333765 h 2529"/>
              <a:gd name="T42" fmla="*/ 1586513 w 2948"/>
              <a:gd name="T43" fmla="*/ 1789904 h 2529"/>
              <a:gd name="T44" fmla="*/ 1270326 w 2948"/>
              <a:gd name="T45" fmla="*/ 1929304 h 2529"/>
              <a:gd name="T46" fmla="*/ 1270326 w 2948"/>
              <a:gd name="T47" fmla="*/ 1794683 h 2529"/>
              <a:gd name="T48" fmla="*/ 1002721 w 2948"/>
              <a:gd name="T49" fmla="*/ 1806632 h 2529"/>
              <a:gd name="T50" fmla="*/ 825911 w 2948"/>
              <a:gd name="T51" fmla="*/ 1819377 h 2529"/>
              <a:gd name="T52" fmla="*/ 571049 w 2948"/>
              <a:gd name="T53" fmla="*/ 1929304 h 2529"/>
              <a:gd name="T54" fmla="*/ 558306 w 2948"/>
              <a:gd name="T55" fmla="*/ 1739720 h 2529"/>
              <a:gd name="T56" fmla="*/ 309816 w 2948"/>
              <a:gd name="T57" fmla="*/ 1522255 h 2529"/>
              <a:gd name="T58" fmla="*/ 115484 w 2948"/>
              <a:gd name="T59" fmla="*/ 1222743 h 2529"/>
              <a:gd name="T60" fmla="*/ 290701 w 2948"/>
              <a:gd name="T61" fmla="*/ 985363 h 2529"/>
              <a:gd name="T62" fmla="*/ 387867 w 2948"/>
              <a:gd name="T63" fmla="*/ 826845 h 2529"/>
              <a:gd name="T64" fmla="*/ 492998 w 2948"/>
              <a:gd name="T65" fmla="*/ 601414 h 2529"/>
              <a:gd name="T66" fmla="*/ 644322 w 2948"/>
              <a:gd name="T67" fmla="*/ 614159 h 2529"/>
              <a:gd name="T68" fmla="*/ 809185 w 2948"/>
              <a:gd name="T69" fmla="*/ 565568 h 2529"/>
              <a:gd name="T70" fmla="*/ 777328 w 2948"/>
              <a:gd name="T71" fmla="*/ 632480 h 2529"/>
              <a:gd name="T72" fmla="*/ 802814 w 2948"/>
              <a:gd name="T73" fmla="*/ 712935 h 2529"/>
              <a:gd name="T74" fmla="*/ 1295812 w 2948"/>
              <a:gd name="T75" fmla="*/ 706562 h 2529"/>
              <a:gd name="T76" fmla="*/ 1234486 w 2948"/>
              <a:gd name="T77" fmla="*/ 607787 h 2529"/>
              <a:gd name="T78" fmla="*/ 1848543 w 2948"/>
              <a:gd name="T79" fmla="*/ 990939 h 2529"/>
              <a:gd name="T80" fmla="*/ 2207738 w 2948"/>
              <a:gd name="T81" fmla="*/ 1180524 h 2529"/>
              <a:gd name="T82" fmla="*/ 2159952 w 2948"/>
              <a:gd name="T83" fmla="*/ 1088121 h 2529"/>
              <a:gd name="T84" fmla="*/ 473883 w 2948"/>
              <a:gd name="T85" fmla="*/ 919247 h 2529"/>
              <a:gd name="T86" fmla="*/ 473883 w 2948"/>
              <a:gd name="T87" fmla="*/ 1180524 h 2529"/>
              <a:gd name="T88" fmla="*/ 473883 w 2948"/>
              <a:gd name="T89" fmla="*/ 1094494 h 2529"/>
              <a:gd name="T90" fmla="*/ 473883 w 2948"/>
              <a:gd name="T91" fmla="*/ 1003684 h 2529"/>
              <a:gd name="T92" fmla="*/ 954138 w 2948"/>
              <a:gd name="T93" fmla="*/ 401474 h 2529"/>
              <a:gd name="T94" fmla="*/ 1021836 w 2948"/>
              <a:gd name="T95" fmla="*/ 481131 h 2529"/>
              <a:gd name="T96" fmla="*/ 1044932 w 2948"/>
              <a:gd name="T97" fmla="*/ 523350 h 2529"/>
              <a:gd name="T98" fmla="*/ 1150063 w 2948"/>
              <a:gd name="T99" fmla="*/ 395101 h 2529"/>
              <a:gd name="T100" fmla="*/ 1112630 w 2948"/>
              <a:gd name="T101" fmla="*/ 268446 h 2529"/>
              <a:gd name="T102" fmla="*/ 1070418 w 2948"/>
              <a:gd name="T103" fmla="*/ 152146 h 2529"/>
              <a:gd name="T104" fmla="*/ 1021836 w 2948"/>
              <a:gd name="T105" fmla="*/ 152146 h 2529"/>
              <a:gd name="T106" fmla="*/ 1021836 w 2948"/>
              <a:gd name="T107" fmla="*/ 358459 h 2529"/>
              <a:gd name="T108" fmla="*/ 1070418 w 2948"/>
              <a:gd name="T109" fmla="*/ 371204 h 2529"/>
              <a:gd name="T110" fmla="*/ 1070418 w 2948"/>
              <a:gd name="T111" fmla="*/ 437320 h 2529"/>
              <a:gd name="T112" fmla="*/ 985996 w 2948"/>
              <a:gd name="T113" fmla="*/ 274022 h 2529"/>
              <a:gd name="T114" fmla="*/ 985996 w 2948"/>
              <a:gd name="T115" fmla="*/ 274022 h 252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948" h="2529">
                <a:moveTo>
                  <a:pt x="2886" y="1123"/>
                </a:moveTo>
                <a:lnTo>
                  <a:pt x="2886" y="1123"/>
                </a:lnTo>
                <a:cubicBezTo>
                  <a:pt x="2765" y="1138"/>
                  <a:pt x="2712" y="1191"/>
                  <a:pt x="2666" y="1244"/>
                </a:cubicBezTo>
                <a:cubicBezTo>
                  <a:pt x="2582" y="1237"/>
                  <a:pt x="2497" y="1260"/>
                  <a:pt x="2436" y="1276"/>
                </a:cubicBezTo>
                <a:cubicBezTo>
                  <a:pt x="2436" y="1260"/>
                  <a:pt x="2429" y="1237"/>
                  <a:pt x="2429" y="1215"/>
                </a:cubicBezTo>
                <a:cubicBezTo>
                  <a:pt x="2397" y="1130"/>
                  <a:pt x="2397" y="1130"/>
                  <a:pt x="2397" y="1130"/>
                </a:cubicBezTo>
                <a:cubicBezTo>
                  <a:pt x="2391" y="1123"/>
                  <a:pt x="2391" y="1123"/>
                  <a:pt x="2391" y="1123"/>
                </a:cubicBezTo>
                <a:cubicBezTo>
                  <a:pt x="2246" y="855"/>
                  <a:pt x="2008" y="688"/>
                  <a:pt x="1688" y="612"/>
                </a:cubicBezTo>
                <a:cubicBezTo>
                  <a:pt x="1717" y="549"/>
                  <a:pt x="1733" y="488"/>
                  <a:pt x="1733" y="419"/>
                </a:cubicBezTo>
                <a:cubicBezTo>
                  <a:pt x="1733" y="183"/>
                  <a:pt x="1542" y="0"/>
                  <a:pt x="1312" y="0"/>
                </a:cubicBezTo>
                <a:cubicBezTo>
                  <a:pt x="1077" y="0"/>
                  <a:pt x="894" y="183"/>
                  <a:pt x="894" y="419"/>
                </a:cubicBezTo>
                <a:cubicBezTo>
                  <a:pt x="894" y="488"/>
                  <a:pt x="908" y="564"/>
                  <a:pt x="947" y="625"/>
                </a:cubicBezTo>
                <a:cubicBezTo>
                  <a:pt x="923" y="625"/>
                  <a:pt x="908" y="633"/>
                  <a:pt x="894" y="641"/>
                </a:cubicBezTo>
                <a:cubicBezTo>
                  <a:pt x="854" y="649"/>
                  <a:pt x="825" y="665"/>
                  <a:pt x="801" y="665"/>
                </a:cubicBezTo>
                <a:cubicBezTo>
                  <a:pt x="786" y="665"/>
                  <a:pt x="762" y="665"/>
                  <a:pt x="741" y="657"/>
                </a:cubicBezTo>
                <a:cubicBezTo>
                  <a:pt x="725" y="657"/>
                  <a:pt x="709" y="657"/>
                  <a:pt x="687" y="657"/>
                </a:cubicBezTo>
                <a:cubicBezTo>
                  <a:pt x="664" y="649"/>
                  <a:pt x="640" y="649"/>
                  <a:pt x="619" y="649"/>
                </a:cubicBezTo>
                <a:cubicBezTo>
                  <a:pt x="434" y="649"/>
                  <a:pt x="283" y="688"/>
                  <a:pt x="167" y="763"/>
                </a:cubicBezTo>
                <a:cubicBezTo>
                  <a:pt x="137" y="779"/>
                  <a:pt x="137" y="779"/>
                  <a:pt x="137" y="779"/>
                </a:cubicBezTo>
                <a:cubicBezTo>
                  <a:pt x="145" y="818"/>
                  <a:pt x="145" y="818"/>
                  <a:pt x="145" y="818"/>
                </a:cubicBezTo>
                <a:cubicBezTo>
                  <a:pt x="175" y="956"/>
                  <a:pt x="267" y="1030"/>
                  <a:pt x="344" y="1077"/>
                </a:cubicBezTo>
                <a:cubicBezTo>
                  <a:pt x="344" y="1085"/>
                  <a:pt x="336" y="1085"/>
                  <a:pt x="336" y="1093"/>
                </a:cubicBezTo>
                <a:cubicBezTo>
                  <a:pt x="312" y="1115"/>
                  <a:pt x="289" y="1154"/>
                  <a:pt x="275" y="1199"/>
                </a:cubicBezTo>
                <a:cubicBezTo>
                  <a:pt x="259" y="1231"/>
                  <a:pt x="251" y="1260"/>
                  <a:pt x="243" y="1284"/>
                </a:cubicBezTo>
                <a:cubicBezTo>
                  <a:pt x="220" y="1360"/>
                  <a:pt x="206" y="1398"/>
                  <a:pt x="167" y="1421"/>
                </a:cubicBezTo>
                <a:cubicBezTo>
                  <a:pt x="151" y="1429"/>
                  <a:pt x="137" y="1429"/>
                  <a:pt x="121" y="1435"/>
                </a:cubicBezTo>
                <a:cubicBezTo>
                  <a:pt x="76" y="1443"/>
                  <a:pt x="13" y="1459"/>
                  <a:pt x="0" y="1535"/>
                </a:cubicBezTo>
                <a:cubicBezTo>
                  <a:pt x="0" y="1588"/>
                  <a:pt x="0" y="1588"/>
                  <a:pt x="0" y="1588"/>
                </a:cubicBezTo>
                <a:cubicBezTo>
                  <a:pt x="0" y="1596"/>
                  <a:pt x="0" y="1596"/>
                  <a:pt x="0" y="1596"/>
                </a:cubicBezTo>
                <a:cubicBezTo>
                  <a:pt x="29" y="1802"/>
                  <a:pt x="106" y="2009"/>
                  <a:pt x="373" y="2017"/>
                </a:cubicBezTo>
                <a:cubicBezTo>
                  <a:pt x="442" y="2123"/>
                  <a:pt x="534" y="2199"/>
                  <a:pt x="619" y="2253"/>
                </a:cubicBezTo>
                <a:cubicBezTo>
                  <a:pt x="619" y="2329"/>
                  <a:pt x="611" y="2398"/>
                  <a:pt x="603" y="2467"/>
                </a:cubicBezTo>
                <a:cubicBezTo>
                  <a:pt x="603" y="2528"/>
                  <a:pt x="603" y="2528"/>
                  <a:pt x="603" y="2528"/>
                </a:cubicBezTo>
                <a:cubicBezTo>
                  <a:pt x="976" y="2528"/>
                  <a:pt x="976" y="2528"/>
                  <a:pt x="976" y="2528"/>
                </a:cubicBezTo>
                <a:cubicBezTo>
                  <a:pt x="984" y="2522"/>
                  <a:pt x="984" y="2522"/>
                  <a:pt x="984" y="2522"/>
                </a:cubicBezTo>
                <a:cubicBezTo>
                  <a:pt x="1061" y="2498"/>
                  <a:pt x="1084" y="2437"/>
                  <a:pt x="1106" y="2382"/>
                </a:cubicBezTo>
                <a:cubicBezTo>
                  <a:pt x="1114" y="2376"/>
                  <a:pt x="1114" y="2368"/>
                  <a:pt x="1114" y="2368"/>
                </a:cubicBezTo>
                <a:cubicBezTo>
                  <a:pt x="1161" y="2368"/>
                  <a:pt x="1206" y="2376"/>
                  <a:pt x="1259" y="2376"/>
                </a:cubicBezTo>
                <a:cubicBezTo>
                  <a:pt x="1328" y="2376"/>
                  <a:pt x="1405" y="2368"/>
                  <a:pt x="1466" y="2368"/>
                </a:cubicBezTo>
                <a:cubicBezTo>
                  <a:pt x="1474" y="2368"/>
                  <a:pt x="1489" y="2361"/>
                  <a:pt x="1497" y="2361"/>
                </a:cubicBezTo>
                <a:cubicBezTo>
                  <a:pt x="1489" y="2376"/>
                  <a:pt x="1489" y="2390"/>
                  <a:pt x="1489" y="2398"/>
                </a:cubicBezTo>
                <a:cubicBezTo>
                  <a:pt x="1489" y="2422"/>
                  <a:pt x="1481" y="2445"/>
                  <a:pt x="1481" y="2475"/>
                </a:cubicBezTo>
                <a:cubicBezTo>
                  <a:pt x="1481" y="2528"/>
                  <a:pt x="1481" y="2528"/>
                  <a:pt x="1481" y="2528"/>
                </a:cubicBezTo>
                <a:cubicBezTo>
                  <a:pt x="1855" y="2528"/>
                  <a:pt x="1855" y="2528"/>
                  <a:pt x="1855" y="2528"/>
                </a:cubicBezTo>
                <a:cubicBezTo>
                  <a:pt x="1870" y="2522"/>
                  <a:pt x="1870" y="2522"/>
                  <a:pt x="1870" y="2522"/>
                </a:cubicBezTo>
                <a:cubicBezTo>
                  <a:pt x="1931" y="2498"/>
                  <a:pt x="1979" y="2429"/>
                  <a:pt x="2032" y="2368"/>
                </a:cubicBezTo>
                <a:cubicBezTo>
                  <a:pt x="2047" y="2345"/>
                  <a:pt x="2061" y="2329"/>
                  <a:pt x="2069" y="2315"/>
                </a:cubicBezTo>
                <a:cubicBezTo>
                  <a:pt x="2283" y="2062"/>
                  <a:pt x="2482" y="1757"/>
                  <a:pt x="2452" y="1382"/>
                </a:cubicBezTo>
                <a:cubicBezTo>
                  <a:pt x="2513" y="1366"/>
                  <a:pt x="2558" y="1352"/>
                  <a:pt x="2603" y="1352"/>
                </a:cubicBezTo>
                <a:cubicBezTo>
                  <a:pt x="2590" y="1382"/>
                  <a:pt x="2590" y="1421"/>
                  <a:pt x="2582" y="1466"/>
                </a:cubicBezTo>
                <a:cubicBezTo>
                  <a:pt x="2582" y="1520"/>
                  <a:pt x="2611" y="1567"/>
                  <a:pt x="2666" y="1588"/>
                </a:cubicBezTo>
                <a:cubicBezTo>
                  <a:pt x="2688" y="1596"/>
                  <a:pt x="2712" y="1596"/>
                  <a:pt x="2733" y="1596"/>
                </a:cubicBezTo>
                <a:cubicBezTo>
                  <a:pt x="2780" y="1596"/>
                  <a:pt x="2826" y="1580"/>
                  <a:pt x="2849" y="1551"/>
                </a:cubicBezTo>
                <a:cubicBezTo>
                  <a:pt x="2871" y="1535"/>
                  <a:pt x="2910" y="1474"/>
                  <a:pt x="2865" y="1382"/>
                </a:cubicBezTo>
                <a:cubicBezTo>
                  <a:pt x="2841" y="1337"/>
                  <a:pt x="2810" y="1305"/>
                  <a:pt x="2772" y="1284"/>
                </a:cubicBezTo>
                <a:cubicBezTo>
                  <a:pt x="2802" y="1252"/>
                  <a:pt x="2833" y="1237"/>
                  <a:pt x="2894" y="1231"/>
                </a:cubicBezTo>
                <a:cubicBezTo>
                  <a:pt x="2926" y="1231"/>
                  <a:pt x="2947" y="1199"/>
                  <a:pt x="2940" y="1168"/>
                </a:cubicBezTo>
                <a:cubicBezTo>
                  <a:pt x="2940" y="1146"/>
                  <a:pt x="2918" y="1123"/>
                  <a:pt x="2886" y="1123"/>
                </a:cubicBezTo>
                <a:close/>
                <a:moveTo>
                  <a:pt x="1312" y="99"/>
                </a:moveTo>
                <a:lnTo>
                  <a:pt x="1312" y="99"/>
                </a:lnTo>
                <a:cubicBezTo>
                  <a:pt x="1489" y="99"/>
                  <a:pt x="1627" y="244"/>
                  <a:pt x="1627" y="419"/>
                </a:cubicBezTo>
                <a:cubicBezTo>
                  <a:pt x="1627" y="588"/>
                  <a:pt x="1489" y="733"/>
                  <a:pt x="1312" y="733"/>
                </a:cubicBezTo>
                <a:cubicBezTo>
                  <a:pt x="1137" y="733"/>
                  <a:pt x="992" y="588"/>
                  <a:pt x="992" y="419"/>
                </a:cubicBezTo>
                <a:cubicBezTo>
                  <a:pt x="992" y="244"/>
                  <a:pt x="1137" y="99"/>
                  <a:pt x="1312" y="99"/>
                </a:cubicBezTo>
                <a:close/>
                <a:moveTo>
                  <a:pt x="1992" y="2247"/>
                </a:moveTo>
                <a:lnTo>
                  <a:pt x="1992" y="2247"/>
                </a:lnTo>
                <a:cubicBezTo>
                  <a:pt x="1979" y="2260"/>
                  <a:pt x="1963" y="2284"/>
                  <a:pt x="1947" y="2300"/>
                </a:cubicBezTo>
                <a:cubicBezTo>
                  <a:pt x="1910" y="2345"/>
                  <a:pt x="1870" y="2398"/>
                  <a:pt x="1833" y="2422"/>
                </a:cubicBezTo>
                <a:cubicBezTo>
                  <a:pt x="1595" y="2422"/>
                  <a:pt x="1595" y="2422"/>
                  <a:pt x="1595" y="2422"/>
                </a:cubicBezTo>
                <a:lnTo>
                  <a:pt x="1595" y="2414"/>
                </a:lnTo>
                <a:cubicBezTo>
                  <a:pt x="1595" y="2382"/>
                  <a:pt x="1603" y="2345"/>
                  <a:pt x="1595" y="2308"/>
                </a:cubicBezTo>
                <a:cubicBezTo>
                  <a:pt x="1595" y="2253"/>
                  <a:pt x="1595" y="2253"/>
                  <a:pt x="1595" y="2253"/>
                </a:cubicBezTo>
                <a:cubicBezTo>
                  <a:pt x="1542" y="2253"/>
                  <a:pt x="1542" y="2253"/>
                  <a:pt x="1542" y="2253"/>
                </a:cubicBezTo>
                <a:cubicBezTo>
                  <a:pt x="1519" y="2253"/>
                  <a:pt x="1489" y="2260"/>
                  <a:pt x="1466" y="2260"/>
                </a:cubicBezTo>
                <a:cubicBezTo>
                  <a:pt x="1397" y="2260"/>
                  <a:pt x="1328" y="2268"/>
                  <a:pt x="1259" y="2268"/>
                </a:cubicBezTo>
                <a:cubicBezTo>
                  <a:pt x="1191" y="2268"/>
                  <a:pt x="1137" y="2260"/>
                  <a:pt x="1092" y="2253"/>
                </a:cubicBezTo>
                <a:cubicBezTo>
                  <a:pt x="1061" y="2253"/>
                  <a:pt x="1061" y="2253"/>
                  <a:pt x="1061" y="2253"/>
                </a:cubicBezTo>
                <a:cubicBezTo>
                  <a:pt x="1037" y="2284"/>
                  <a:pt x="1037" y="2284"/>
                  <a:pt x="1037" y="2284"/>
                </a:cubicBezTo>
                <a:cubicBezTo>
                  <a:pt x="1031" y="2300"/>
                  <a:pt x="1024" y="2321"/>
                  <a:pt x="1008" y="2345"/>
                </a:cubicBezTo>
                <a:cubicBezTo>
                  <a:pt x="992" y="2382"/>
                  <a:pt x="984" y="2406"/>
                  <a:pt x="963" y="2422"/>
                </a:cubicBezTo>
                <a:cubicBezTo>
                  <a:pt x="717" y="2422"/>
                  <a:pt x="717" y="2422"/>
                  <a:pt x="717" y="2422"/>
                </a:cubicBezTo>
                <a:cubicBezTo>
                  <a:pt x="717" y="2361"/>
                  <a:pt x="725" y="2300"/>
                  <a:pt x="725" y="2223"/>
                </a:cubicBezTo>
                <a:cubicBezTo>
                  <a:pt x="725" y="2199"/>
                  <a:pt x="725" y="2199"/>
                  <a:pt x="725" y="2199"/>
                </a:cubicBezTo>
                <a:cubicBezTo>
                  <a:pt x="701" y="2184"/>
                  <a:pt x="701" y="2184"/>
                  <a:pt x="701" y="2184"/>
                </a:cubicBezTo>
                <a:cubicBezTo>
                  <a:pt x="619" y="2131"/>
                  <a:pt x="511" y="2054"/>
                  <a:pt x="442" y="1940"/>
                </a:cubicBezTo>
                <a:cubicBezTo>
                  <a:pt x="426" y="1911"/>
                  <a:pt x="426" y="1911"/>
                  <a:pt x="426" y="1911"/>
                </a:cubicBezTo>
                <a:cubicBezTo>
                  <a:pt x="389" y="1911"/>
                  <a:pt x="389" y="1911"/>
                  <a:pt x="389" y="1911"/>
                </a:cubicBezTo>
                <a:cubicBezTo>
                  <a:pt x="198" y="1911"/>
                  <a:pt x="137" y="1787"/>
                  <a:pt x="98" y="1588"/>
                </a:cubicBezTo>
                <a:cubicBezTo>
                  <a:pt x="98" y="1559"/>
                  <a:pt x="98" y="1559"/>
                  <a:pt x="98" y="1559"/>
                </a:cubicBezTo>
                <a:cubicBezTo>
                  <a:pt x="106" y="1551"/>
                  <a:pt x="114" y="1543"/>
                  <a:pt x="145" y="1535"/>
                </a:cubicBezTo>
                <a:cubicBezTo>
                  <a:pt x="167" y="1535"/>
                  <a:pt x="190" y="1527"/>
                  <a:pt x="220" y="1512"/>
                </a:cubicBezTo>
                <a:cubicBezTo>
                  <a:pt x="296" y="1466"/>
                  <a:pt x="320" y="1382"/>
                  <a:pt x="344" y="1313"/>
                </a:cubicBezTo>
                <a:cubicBezTo>
                  <a:pt x="351" y="1292"/>
                  <a:pt x="357" y="1260"/>
                  <a:pt x="365" y="1237"/>
                </a:cubicBezTo>
                <a:cubicBezTo>
                  <a:pt x="381" y="1207"/>
                  <a:pt x="397" y="1176"/>
                  <a:pt x="420" y="1154"/>
                </a:cubicBezTo>
                <a:cubicBezTo>
                  <a:pt x="434" y="1130"/>
                  <a:pt x="450" y="1115"/>
                  <a:pt x="465" y="1085"/>
                </a:cubicBezTo>
                <a:cubicBezTo>
                  <a:pt x="487" y="1038"/>
                  <a:pt x="487" y="1038"/>
                  <a:pt x="487" y="1038"/>
                </a:cubicBezTo>
                <a:cubicBezTo>
                  <a:pt x="442" y="1016"/>
                  <a:pt x="442" y="1016"/>
                  <a:pt x="442" y="1016"/>
                </a:cubicBezTo>
                <a:cubicBezTo>
                  <a:pt x="344" y="961"/>
                  <a:pt x="289" y="908"/>
                  <a:pt x="259" y="832"/>
                </a:cubicBezTo>
                <a:cubicBezTo>
                  <a:pt x="351" y="779"/>
                  <a:pt x="473" y="755"/>
                  <a:pt x="619" y="755"/>
                </a:cubicBezTo>
                <a:cubicBezTo>
                  <a:pt x="640" y="755"/>
                  <a:pt x="664" y="755"/>
                  <a:pt x="687" y="755"/>
                </a:cubicBezTo>
                <a:cubicBezTo>
                  <a:pt x="693" y="755"/>
                  <a:pt x="709" y="763"/>
                  <a:pt x="725" y="763"/>
                </a:cubicBezTo>
                <a:cubicBezTo>
                  <a:pt x="748" y="771"/>
                  <a:pt x="778" y="771"/>
                  <a:pt x="809" y="771"/>
                </a:cubicBezTo>
                <a:cubicBezTo>
                  <a:pt x="847" y="763"/>
                  <a:pt x="886" y="755"/>
                  <a:pt x="923" y="741"/>
                </a:cubicBezTo>
                <a:cubicBezTo>
                  <a:pt x="955" y="733"/>
                  <a:pt x="976" y="718"/>
                  <a:pt x="1008" y="718"/>
                </a:cubicBezTo>
                <a:cubicBezTo>
                  <a:pt x="1008" y="718"/>
                  <a:pt x="1008" y="710"/>
                  <a:pt x="1016" y="710"/>
                </a:cubicBezTo>
                <a:cubicBezTo>
                  <a:pt x="1037" y="733"/>
                  <a:pt x="1061" y="755"/>
                  <a:pt x="1092" y="771"/>
                </a:cubicBezTo>
                <a:cubicBezTo>
                  <a:pt x="1077" y="779"/>
                  <a:pt x="1061" y="779"/>
                  <a:pt x="1053" y="779"/>
                </a:cubicBezTo>
                <a:cubicBezTo>
                  <a:pt x="1037" y="787"/>
                  <a:pt x="992" y="794"/>
                  <a:pt x="976" y="794"/>
                </a:cubicBezTo>
                <a:cubicBezTo>
                  <a:pt x="955" y="802"/>
                  <a:pt x="939" y="832"/>
                  <a:pt x="947" y="863"/>
                </a:cubicBezTo>
                <a:cubicBezTo>
                  <a:pt x="955" y="887"/>
                  <a:pt x="968" y="901"/>
                  <a:pt x="992" y="901"/>
                </a:cubicBezTo>
                <a:cubicBezTo>
                  <a:pt x="1000" y="901"/>
                  <a:pt x="1008" y="901"/>
                  <a:pt x="1008" y="895"/>
                </a:cubicBezTo>
                <a:cubicBezTo>
                  <a:pt x="1024" y="895"/>
                  <a:pt x="1061" y="887"/>
                  <a:pt x="1077" y="887"/>
                </a:cubicBezTo>
                <a:cubicBezTo>
                  <a:pt x="1206" y="855"/>
                  <a:pt x="1360" y="847"/>
                  <a:pt x="1505" y="863"/>
                </a:cubicBezTo>
                <a:cubicBezTo>
                  <a:pt x="1534" y="871"/>
                  <a:pt x="1603" y="887"/>
                  <a:pt x="1627" y="887"/>
                </a:cubicBezTo>
                <a:cubicBezTo>
                  <a:pt x="1656" y="895"/>
                  <a:pt x="1688" y="879"/>
                  <a:pt x="1696" y="847"/>
                </a:cubicBezTo>
                <a:cubicBezTo>
                  <a:pt x="1696" y="824"/>
                  <a:pt x="1680" y="794"/>
                  <a:pt x="1648" y="787"/>
                </a:cubicBezTo>
                <a:cubicBezTo>
                  <a:pt x="1627" y="779"/>
                  <a:pt x="1595" y="771"/>
                  <a:pt x="1550" y="763"/>
                </a:cubicBezTo>
                <a:cubicBezTo>
                  <a:pt x="1574" y="749"/>
                  <a:pt x="1595" y="726"/>
                  <a:pt x="1619" y="702"/>
                </a:cubicBezTo>
                <a:cubicBezTo>
                  <a:pt x="1931" y="763"/>
                  <a:pt x="2153" y="916"/>
                  <a:pt x="2299" y="1168"/>
                </a:cubicBezTo>
                <a:cubicBezTo>
                  <a:pt x="2321" y="1244"/>
                  <a:pt x="2321" y="1244"/>
                  <a:pt x="2321" y="1244"/>
                </a:cubicBezTo>
                <a:cubicBezTo>
                  <a:pt x="2429" y="1649"/>
                  <a:pt x="2222" y="1964"/>
                  <a:pt x="1992" y="2247"/>
                </a:cubicBezTo>
                <a:close/>
                <a:moveTo>
                  <a:pt x="2772" y="1482"/>
                </a:moveTo>
                <a:lnTo>
                  <a:pt x="2772" y="1482"/>
                </a:lnTo>
                <a:cubicBezTo>
                  <a:pt x="2765" y="1498"/>
                  <a:pt x="2727" y="1498"/>
                  <a:pt x="2712" y="1490"/>
                </a:cubicBezTo>
                <a:cubicBezTo>
                  <a:pt x="2688" y="1482"/>
                  <a:pt x="2688" y="1474"/>
                  <a:pt x="2688" y="1466"/>
                </a:cubicBezTo>
                <a:cubicBezTo>
                  <a:pt x="2688" y="1421"/>
                  <a:pt x="2696" y="1390"/>
                  <a:pt x="2712" y="1366"/>
                </a:cubicBezTo>
                <a:cubicBezTo>
                  <a:pt x="2733" y="1382"/>
                  <a:pt x="2757" y="1398"/>
                  <a:pt x="2772" y="1429"/>
                </a:cubicBezTo>
                <a:cubicBezTo>
                  <a:pt x="2780" y="1443"/>
                  <a:pt x="2788" y="1466"/>
                  <a:pt x="2772" y="1482"/>
                </a:cubicBezTo>
                <a:close/>
                <a:moveTo>
                  <a:pt x="595" y="1154"/>
                </a:moveTo>
                <a:lnTo>
                  <a:pt x="595" y="1154"/>
                </a:lnTo>
                <a:cubicBezTo>
                  <a:pt x="511" y="1154"/>
                  <a:pt x="434" y="1231"/>
                  <a:pt x="434" y="1313"/>
                </a:cubicBezTo>
                <a:cubicBezTo>
                  <a:pt x="434" y="1406"/>
                  <a:pt x="511" y="1482"/>
                  <a:pt x="595" y="1482"/>
                </a:cubicBezTo>
                <a:cubicBezTo>
                  <a:pt x="687" y="1482"/>
                  <a:pt x="762" y="1406"/>
                  <a:pt x="762" y="1313"/>
                </a:cubicBezTo>
                <a:cubicBezTo>
                  <a:pt x="762" y="1231"/>
                  <a:pt x="687" y="1154"/>
                  <a:pt x="595" y="1154"/>
                </a:cubicBezTo>
                <a:close/>
                <a:moveTo>
                  <a:pt x="595" y="1374"/>
                </a:moveTo>
                <a:lnTo>
                  <a:pt x="595" y="1374"/>
                </a:lnTo>
                <a:cubicBezTo>
                  <a:pt x="564" y="1374"/>
                  <a:pt x="542" y="1352"/>
                  <a:pt x="542" y="1313"/>
                </a:cubicBezTo>
                <a:cubicBezTo>
                  <a:pt x="542" y="1284"/>
                  <a:pt x="564" y="1260"/>
                  <a:pt x="595" y="1260"/>
                </a:cubicBezTo>
                <a:cubicBezTo>
                  <a:pt x="625" y="1260"/>
                  <a:pt x="656" y="1284"/>
                  <a:pt x="656" y="1313"/>
                </a:cubicBezTo>
                <a:cubicBezTo>
                  <a:pt x="656" y="1352"/>
                  <a:pt x="625" y="1374"/>
                  <a:pt x="595" y="1374"/>
                </a:cubicBezTo>
                <a:close/>
                <a:moveTo>
                  <a:pt x="1198" y="504"/>
                </a:moveTo>
                <a:lnTo>
                  <a:pt x="1198" y="504"/>
                </a:lnTo>
                <a:cubicBezTo>
                  <a:pt x="1161" y="549"/>
                  <a:pt x="1161" y="549"/>
                  <a:pt x="1161" y="549"/>
                </a:cubicBezTo>
                <a:cubicBezTo>
                  <a:pt x="1191" y="580"/>
                  <a:pt x="1230" y="604"/>
                  <a:pt x="1283" y="604"/>
                </a:cubicBezTo>
                <a:cubicBezTo>
                  <a:pt x="1283" y="657"/>
                  <a:pt x="1283" y="657"/>
                  <a:pt x="1283" y="657"/>
                </a:cubicBezTo>
                <a:cubicBezTo>
                  <a:pt x="1312" y="657"/>
                  <a:pt x="1312" y="657"/>
                  <a:pt x="1312" y="657"/>
                </a:cubicBezTo>
                <a:cubicBezTo>
                  <a:pt x="1344" y="657"/>
                  <a:pt x="1344" y="657"/>
                  <a:pt x="1344" y="657"/>
                </a:cubicBezTo>
                <a:cubicBezTo>
                  <a:pt x="1344" y="604"/>
                  <a:pt x="1344" y="604"/>
                  <a:pt x="1344" y="604"/>
                </a:cubicBezTo>
                <a:cubicBezTo>
                  <a:pt x="1413" y="596"/>
                  <a:pt x="1444" y="549"/>
                  <a:pt x="1444" y="496"/>
                </a:cubicBezTo>
                <a:cubicBezTo>
                  <a:pt x="1444" y="435"/>
                  <a:pt x="1389" y="413"/>
                  <a:pt x="1344" y="397"/>
                </a:cubicBezTo>
                <a:cubicBezTo>
                  <a:pt x="1344" y="305"/>
                  <a:pt x="1344" y="305"/>
                  <a:pt x="1344" y="305"/>
                </a:cubicBezTo>
                <a:cubicBezTo>
                  <a:pt x="1360" y="313"/>
                  <a:pt x="1381" y="321"/>
                  <a:pt x="1397" y="337"/>
                </a:cubicBezTo>
                <a:cubicBezTo>
                  <a:pt x="1436" y="297"/>
                  <a:pt x="1436" y="297"/>
                  <a:pt x="1436" y="297"/>
                </a:cubicBezTo>
                <a:cubicBezTo>
                  <a:pt x="1413" y="268"/>
                  <a:pt x="1373" y="252"/>
                  <a:pt x="1344" y="252"/>
                </a:cubicBezTo>
                <a:cubicBezTo>
                  <a:pt x="1344" y="191"/>
                  <a:pt x="1344" y="191"/>
                  <a:pt x="1344" y="191"/>
                </a:cubicBezTo>
                <a:cubicBezTo>
                  <a:pt x="1328" y="191"/>
                  <a:pt x="1328" y="191"/>
                  <a:pt x="1328" y="191"/>
                </a:cubicBezTo>
                <a:cubicBezTo>
                  <a:pt x="1283" y="191"/>
                  <a:pt x="1283" y="191"/>
                  <a:pt x="1283" y="191"/>
                </a:cubicBezTo>
                <a:cubicBezTo>
                  <a:pt x="1283" y="244"/>
                  <a:pt x="1283" y="244"/>
                  <a:pt x="1283" y="244"/>
                </a:cubicBezTo>
                <a:cubicBezTo>
                  <a:pt x="1222" y="252"/>
                  <a:pt x="1175" y="297"/>
                  <a:pt x="1175" y="350"/>
                </a:cubicBezTo>
                <a:cubicBezTo>
                  <a:pt x="1175" y="413"/>
                  <a:pt x="1230" y="435"/>
                  <a:pt x="1283" y="450"/>
                </a:cubicBezTo>
                <a:cubicBezTo>
                  <a:pt x="1283" y="549"/>
                  <a:pt x="1283" y="549"/>
                  <a:pt x="1283" y="549"/>
                </a:cubicBezTo>
                <a:cubicBezTo>
                  <a:pt x="1251" y="543"/>
                  <a:pt x="1222" y="527"/>
                  <a:pt x="1198" y="504"/>
                </a:cubicBezTo>
                <a:close/>
                <a:moveTo>
                  <a:pt x="1344" y="466"/>
                </a:moveTo>
                <a:lnTo>
                  <a:pt x="1344" y="466"/>
                </a:lnTo>
                <a:cubicBezTo>
                  <a:pt x="1367" y="474"/>
                  <a:pt x="1381" y="482"/>
                  <a:pt x="1381" y="504"/>
                </a:cubicBezTo>
                <a:cubicBezTo>
                  <a:pt x="1381" y="519"/>
                  <a:pt x="1367" y="543"/>
                  <a:pt x="1344" y="549"/>
                </a:cubicBezTo>
                <a:lnTo>
                  <a:pt x="1344" y="466"/>
                </a:lnTo>
                <a:close/>
                <a:moveTo>
                  <a:pt x="1238" y="344"/>
                </a:moveTo>
                <a:lnTo>
                  <a:pt x="1238" y="344"/>
                </a:lnTo>
                <a:cubicBezTo>
                  <a:pt x="1238" y="321"/>
                  <a:pt x="1259" y="305"/>
                  <a:pt x="1283" y="297"/>
                </a:cubicBezTo>
                <a:cubicBezTo>
                  <a:pt x="1283" y="382"/>
                  <a:pt x="1283" y="382"/>
                  <a:pt x="1283" y="382"/>
                </a:cubicBezTo>
                <a:cubicBezTo>
                  <a:pt x="1259" y="374"/>
                  <a:pt x="1238" y="366"/>
                  <a:pt x="1238" y="34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9951" name="Freeform 54"/>
          <p:cNvSpPr>
            <a:spLocks noChangeArrowheads="1"/>
          </p:cNvSpPr>
          <p:nvPr/>
        </p:nvSpPr>
        <p:spPr bwMode="auto">
          <a:xfrm>
            <a:off x="8801100" y="4225925"/>
            <a:ext cx="1582738" cy="1925638"/>
          </a:xfrm>
          <a:custGeom>
            <a:avLst/>
            <a:gdLst>
              <a:gd name="T0" fmla="*/ 1095497 w 1988"/>
              <a:gd name="T1" fmla="*/ 643204 h 2422"/>
              <a:gd name="T2" fmla="*/ 1070020 w 1988"/>
              <a:gd name="T3" fmla="*/ 624918 h 2422"/>
              <a:gd name="T4" fmla="*/ 1202976 w 1988"/>
              <a:gd name="T5" fmla="*/ 576419 h 2422"/>
              <a:gd name="T6" fmla="*/ 1471278 w 1988"/>
              <a:gd name="T7" fmla="*/ 727481 h 2422"/>
              <a:gd name="T8" fmla="*/ 1367779 w 1988"/>
              <a:gd name="T9" fmla="*/ 395145 h 2422"/>
              <a:gd name="T10" fmla="*/ 1198996 w 1988"/>
              <a:gd name="T11" fmla="*/ 479422 h 2422"/>
              <a:gd name="T12" fmla="*/ 1070020 w 1988"/>
              <a:gd name="T13" fmla="*/ 443644 h 2422"/>
              <a:gd name="T14" fmla="*/ 1331952 w 1988"/>
              <a:gd name="T15" fmla="*/ 170143 h 2422"/>
              <a:gd name="T16" fmla="*/ 1234822 w 1988"/>
              <a:gd name="T17" fmla="*/ 108923 h 2422"/>
              <a:gd name="T18" fmla="*/ 912383 w 1988"/>
              <a:gd name="T19" fmla="*/ 5565 h 2422"/>
              <a:gd name="T20" fmla="*/ 657616 w 1988"/>
              <a:gd name="T21" fmla="*/ 66785 h 2422"/>
              <a:gd name="T22" fmla="*/ 383742 w 1988"/>
              <a:gd name="T23" fmla="*/ 48499 h 2422"/>
              <a:gd name="T24" fmla="*/ 297759 w 1988"/>
              <a:gd name="T25" fmla="*/ 11926 h 2422"/>
              <a:gd name="T26" fmla="*/ 309701 w 1988"/>
              <a:gd name="T27" fmla="*/ 128005 h 2422"/>
              <a:gd name="T28" fmla="*/ 503960 w 1988"/>
              <a:gd name="T29" fmla="*/ 492143 h 2422"/>
              <a:gd name="T30" fmla="*/ 492814 w 1988"/>
              <a:gd name="T31" fmla="*/ 570059 h 2422"/>
              <a:gd name="T32" fmla="*/ 486445 w 1988"/>
              <a:gd name="T33" fmla="*/ 643204 h 2422"/>
              <a:gd name="T34" fmla="*/ 449026 w 1988"/>
              <a:gd name="T35" fmla="*/ 1918482 h 2422"/>
              <a:gd name="T36" fmla="*/ 1502327 w 1988"/>
              <a:gd name="T37" fmla="*/ 1214058 h 2422"/>
              <a:gd name="T38" fmla="*/ 438676 w 1988"/>
              <a:gd name="T39" fmla="*/ 267141 h 2422"/>
              <a:gd name="T40" fmla="*/ 413200 w 1988"/>
              <a:gd name="T41" fmla="*/ 121644 h 2422"/>
              <a:gd name="T42" fmla="*/ 662393 w 1988"/>
              <a:gd name="T43" fmla="*/ 144701 h 2422"/>
              <a:gd name="T44" fmla="*/ 1027824 w 1988"/>
              <a:gd name="T45" fmla="*/ 139136 h 2422"/>
              <a:gd name="T46" fmla="*/ 1246764 w 1988"/>
              <a:gd name="T47" fmla="*/ 182864 h 2422"/>
              <a:gd name="T48" fmla="*/ 960948 w 1988"/>
              <a:gd name="T49" fmla="*/ 460340 h 2422"/>
              <a:gd name="T50" fmla="*/ 1040563 w 1988"/>
              <a:gd name="T51" fmla="*/ 588345 h 2422"/>
              <a:gd name="T52" fmla="*/ 1027824 w 1988"/>
              <a:gd name="T53" fmla="*/ 558928 h 2422"/>
              <a:gd name="T54" fmla="*/ 1508696 w 1988"/>
              <a:gd name="T55" fmla="*/ 1567065 h 2422"/>
              <a:gd name="T56" fmla="*/ 78818 w 1988"/>
              <a:gd name="T57" fmla="*/ 1567065 h 2422"/>
              <a:gd name="T58" fmla="*/ 571633 w 1988"/>
              <a:gd name="T59" fmla="*/ 662286 h 2422"/>
              <a:gd name="T60" fmla="*/ 948210 w 1988"/>
              <a:gd name="T61" fmla="*/ 546207 h 2422"/>
              <a:gd name="T62" fmla="*/ 1022251 w 1988"/>
              <a:gd name="T63" fmla="*/ 678982 h 2422"/>
              <a:gd name="T64" fmla="*/ 1428286 w 1988"/>
              <a:gd name="T65" fmla="*/ 1238705 h 2422"/>
              <a:gd name="T66" fmla="*/ 808884 w 1988"/>
              <a:gd name="T67" fmla="*/ 1209288 h 2422"/>
              <a:gd name="T68" fmla="*/ 984036 w 1988"/>
              <a:gd name="T69" fmla="*/ 1007342 h 2422"/>
              <a:gd name="T70" fmla="*/ 766688 w 1988"/>
              <a:gd name="T71" fmla="*/ 832429 h 2422"/>
              <a:gd name="T72" fmla="*/ 729270 w 1988"/>
              <a:gd name="T73" fmla="*/ 916705 h 2422"/>
              <a:gd name="T74" fmla="*/ 729270 w 1988"/>
              <a:gd name="T75" fmla="*/ 1505846 h 2422"/>
              <a:gd name="T76" fmla="*/ 729270 w 1988"/>
              <a:gd name="T77" fmla="*/ 1578991 h 2422"/>
              <a:gd name="T78" fmla="*/ 796942 w 1988"/>
              <a:gd name="T79" fmla="*/ 1663268 h 2422"/>
              <a:gd name="T80" fmla="*/ 996775 w 1988"/>
              <a:gd name="T81" fmla="*/ 1390562 h 2422"/>
              <a:gd name="T82" fmla="*/ 729270 w 1988"/>
              <a:gd name="T83" fmla="*/ 1183846 h 2422"/>
              <a:gd name="T84" fmla="*/ 729270 w 1988"/>
              <a:gd name="T85" fmla="*/ 1183846 h 2422"/>
              <a:gd name="T86" fmla="*/ 808884 w 1988"/>
              <a:gd name="T87" fmla="*/ 1293564 h 242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988" h="2422">
                <a:moveTo>
                  <a:pt x="1887" y="1527"/>
                </a:moveTo>
                <a:lnTo>
                  <a:pt x="1887" y="1527"/>
                </a:lnTo>
                <a:cubicBezTo>
                  <a:pt x="1765" y="1214"/>
                  <a:pt x="1443" y="878"/>
                  <a:pt x="1376" y="809"/>
                </a:cubicBezTo>
                <a:cubicBezTo>
                  <a:pt x="1368" y="801"/>
                  <a:pt x="1360" y="794"/>
                  <a:pt x="1344" y="786"/>
                </a:cubicBezTo>
                <a:cubicBezTo>
                  <a:pt x="1344" y="778"/>
                  <a:pt x="1337" y="772"/>
                  <a:pt x="1329" y="764"/>
                </a:cubicBezTo>
                <a:cubicBezTo>
                  <a:pt x="1352" y="778"/>
                  <a:pt x="1376" y="794"/>
                  <a:pt x="1405" y="794"/>
                </a:cubicBezTo>
                <a:cubicBezTo>
                  <a:pt x="1451" y="794"/>
                  <a:pt x="1490" y="764"/>
                  <a:pt x="1511" y="725"/>
                </a:cubicBezTo>
                <a:cubicBezTo>
                  <a:pt x="1582" y="740"/>
                  <a:pt x="1765" y="778"/>
                  <a:pt x="1787" y="878"/>
                </a:cubicBezTo>
                <a:cubicBezTo>
                  <a:pt x="1794" y="902"/>
                  <a:pt x="1818" y="923"/>
                  <a:pt x="1842" y="923"/>
                </a:cubicBezTo>
                <a:lnTo>
                  <a:pt x="1848" y="915"/>
                </a:lnTo>
                <a:cubicBezTo>
                  <a:pt x="1879" y="909"/>
                  <a:pt x="1895" y="886"/>
                  <a:pt x="1895" y="854"/>
                </a:cubicBezTo>
                <a:cubicBezTo>
                  <a:pt x="1863" y="733"/>
                  <a:pt x="1718" y="672"/>
                  <a:pt x="1620" y="642"/>
                </a:cubicBezTo>
                <a:cubicBezTo>
                  <a:pt x="1665" y="595"/>
                  <a:pt x="1712" y="534"/>
                  <a:pt x="1718" y="497"/>
                </a:cubicBezTo>
                <a:cubicBezTo>
                  <a:pt x="1718" y="465"/>
                  <a:pt x="1704" y="442"/>
                  <a:pt x="1673" y="442"/>
                </a:cubicBezTo>
                <a:cubicBezTo>
                  <a:pt x="1643" y="436"/>
                  <a:pt x="1620" y="457"/>
                  <a:pt x="1612" y="481"/>
                </a:cubicBezTo>
                <a:cubicBezTo>
                  <a:pt x="1604" y="511"/>
                  <a:pt x="1543" y="573"/>
                  <a:pt x="1506" y="603"/>
                </a:cubicBezTo>
                <a:cubicBezTo>
                  <a:pt x="1482" y="573"/>
                  <a:pt x="1443" y="550"/>
                  <a:pt x="1405" y="550"/>
                </a:cubicBezTo>
                <a:cubicBezTo>
                  <a:pt x="1368" y="550"/>
                  <a:pt x="1337" y="566"/>
                  <a:pt x="1313" y="595"/>
                </a:cubicBezTo>
                <a:cubicBezTo>
                  <a:pt x="1329" y="573"/>
                  <a:pt x="1337" y="558"/>
                  <a:pt x="1344" y="558"/>
                </a:cubicBezTo>
                <a:cubicBezTo>
                  <a:pt x="1352" y="550"/>
                  <a:pt x="1360" y="542"/>
                  <a:pt x="1376" y="534"/>
                </a:cubicBezTo>
                <a:cubicBezTo>
                  <a:pt x="1506" y="428"/>
                  <a:pt x="1627" y="344"/>
                  <a:pt x="1657" y="259"/>
                </a:cubicBezTo>
                <a:cubicBezTo>
                  <a:pt x="1665" y="237"/>
                  <a:pt x="1665" y="230"/>
                  <a:pt x="1673" y="214"/>
                </a:cubicBezTo>
                <a:cubicBezTo>
                  <a:pt x="1680" y="198"/>
                  <a:pt x="1696" y="161"/>
                  <a:pt x="1649" y="137"/>
                </a:cubicBezTo>
                <a:cubicBezTo>
                  <a:pt x="1643" y="129"/>
                  <a:pt x="1635" y="121"/>
                  <a:pt x="1612" y="121"/>
                </a:cubicBezTo>
                <a:cubicBezTo>
                  <a:pt x="1588" y="121"/>
                  <a:pt x="1574" y="129"/>
                  <a:pt x="1551" y="137"/>
                </a:cubicBezTo>
                <a:cubicBezTo>
                  <a:pt x="1511" y="145"/>
                  <a:pt x="1458" y="161"/>
                  <a:pt x="1429" y="145"/>
                </a:cubicBezTo>
                <a:cubicBezTo>
                  <a:pt x="1397" y="137"/>
                  <a:pt x="1376" y="114"/>
                  <a:pt x="1344" y="98"/>
                </a:cubicBezTo>
                <a:cubicBezTo>
                  <a:pt x="1291" y="61"/>
                  <a:pt x="1230" y="15"/>
                  <a:pt x="1146" y="7"/>
                </a:cubicBezTo>
                <a:cubicBezTo>
                  <a:pt x="1077" y="7"/>
                  <a:pt x="1024" y="31"/>
                  <a:pt x="977" y="45"/>
                </a:cubicBezTo>
                <a:cubicBezTo>
                  <a:pt x="932" y="68"/>
                  <a:pt x="887" y="84"/>
                  <a:pt x="826" y="84"/>
                </a:cubicBezTo>
                <a:cubicBezTo>
                  <a:pt x="771" y="84"/>
                  <a:pt x="702" y="76"/>
                  <a:pt x="649" y="68"/>
                </a:cubicBezTo>
                <a:cubicBezTo>
                  <a:pt x="596" y="61"/>
                  <a:pt x="558" y="61"/>
                  <a:pt x="519" y="61"/>
                </a:cubicBezTo>
                <a:cubicBezTo>
                  <a:pt x="503" y="61"/>
                  <a:pt x="490" y="61"/>
                  <a:pt x="482" y="61"/>
                </a:cubicBezTo>
                <a:cubicBezTo>
                  <a:pt x="474" y="53"/>
                  <a:pt x="466" y="45"/>
                  <a:pt x="458" y="31"/>
                </a:cubicBezTo>
                <a:cubicBezTo>
                  <a:pt x="450" y="15"/>
                  <a:pt x="435" y="0"/>
                  <a:pt x="413" y="0"/>
                </a:cubicBezTo>
                <a:cubicBezTo>
                  <a:pt x="397" y="0"/>
                  <a:pt x="381" y="7"/>
                  <a:pt x="374" y="15"/>
                </a:cubicBezTo>
                <a:cubicBezTo>
                  <a:pt x="358" y="37"/>
                  <a:pt x="358" y="37"/>
                  <a:pt x="381" y="137"/>
                </a:cubicBezTo>
                <a:cubicBezTo>
                  <a:pt x="389" y="145"/>
                  <a:pt x="389" y="145"/>
                  <a:pt x="389" y="145"/>
                </a:cubicBezTo>
                <a:cubicBezTo>
                  <a:pt x="389" y="153"/>
                  <a:pt x="389" y="153"/>
                  <a:pt x="389" y="161"/>
                </a:cubicBezTo>
                <a:cubicBezTo>
                  <a:pt x="397" y="214"/>
                  <a:pt x="421" y="312"/>
                  <a:pt x="482" y="381"/>
                </a:cubicBezTo>
                <a:cubicBezTo>
                  <a:pt x="490" y="389"/>
                  <a:pt x="495" y="404"/>
                  <a:pt x="503" y="412"/>
                </a:cubicBezTo>
                <a:cubicBezTo>
                  <a:pt x="551" y="465"/>
                  <a:pt x="611" y="542"/>
                  <a:pt x="633" y="619"/>
                </a:cubicBezTo>
                <a:cubicBezTo>
                  <a:pt x="619" y="619"/>
                  <a:pt x="611" y="619"/>
                  <a:pt x="596" y="626"/>
                </a:cubicBezTo>
                <a:cubicBezTo>
                  <a:pt x="564" y="626"/>
                  <a:pt x="551" y="656"/>
                  <a:pt x="558" y="680"/>
                </a:cubicBezTo>
                <a:cubicBezTo>
                  <a:pt x="564" y="703"/>
                  <a:pt x="588" y="725"/>
                  <a:pt x="619" y="717"/>
                </a:cubicBezTo>
                <a:cubicBezTo>
                  <a:pt x="625" y="709"/>
                  <a:pt x="641" y="709"/>
                  <a:pt x="657" y="709"/>
                </a:cubicBezTo>
                <a:cubicBezTo>
                  <a:pt x="657" y="733"/>
                  <a:pt x="649" y="756"/>
                  <a:pt x="633" y="786"/>
                </a:cubicBezTo>
                <a:cubicBezTo>
                  <a:pt x="625" y="794"/>
                  <a:pt x="619" y="801"/>
                  <a:pt x="611" y="809"/>
                </a:cubicBezTo>
                <a:cubicBezTo>
                  <a:pt x="374" y="1016"/>
                  <a:pt x="199" y="1267"/>
                  <a:pt x="106" y="1527"/>
                </a:cubicBezTo>
                <a:cubicBezTo>
                  <a:pt x="8" y="1788"/>
                  <a:pt x="0" y="1886"/>
                  <a:pt x="0" y="1979"/>
                </a:cubicBezTo>
                <a:cubicBezTo>
                  <a:pt x="0" y="2092"/>
                  <a:pt x="8" y="2407"/>
                  <a:pt x="564" y="2413"/>
                </a:cubicBezTo>
                <a:cubicBezTo>
                  <a:pt x="1054" y="2421"/>
                  <a:pt x="1122" y="2413"/>
                  <a:pt x="1429" y="2413"/>
                </a:cubicBezTo>
                <a:cubicBezTo>
                  <a:pt x="1979" y="2407"/>
                  <a:pt x="1987" y="2092"/>
                  <a:pt x="1987" y="1979"/>
                </a:cubicBezTo>
                <a:cubicBezTo>
                  <a:pt x="1987" y="1886"/>
                  <a:pt x="1979" y="1788"/>
                  <a:pt x="1887" y="1527"/>
                </a:cubicBezTo>
                <a:close/>
                <a:moveTo>
                  <a:pt x="580" y="373"/>
                </a:moveTo>
                <a:lnTo>
                  <a:pt x="580" y="373"/>
                </a:lnTo>
                <a:cubicBezTo>
                  <a:pt x="572" y="359"/>
                  <a:pt x="564" y="351"/>
                  <a:pt x="551" y="336"/>
                </a:cubicBezTo>
                <a:cubicBezTo>
                  <a:pt x="511" y="298"/>
                  <a:pt x="495" y="198"/>
                  <a:pt x="490" y="153"/>
                </a:cubicBezTo>
                <a:lnTo>
                  <a:pt x="495" y="153"/>
                </a:lnTo>
                <a:cubicBezTo>
                  <a:pt x="503" y="153"/>
                  <a:pt x="503" y="153"/>
                  <a:pt x="519" y="153"/>
                </a:cubicBezTo>
                <a:cubicBezTo>
                  <a:pt x="551" y="153"/>
                  <a:pt x="596" y="161"/>
                  <a:pt x="641" y="167"/>
                </a:cubicBezTo>
                <a:cubicBezTo>
                  <a:pt x="696" y="175"/>
                  <a:pt x="765" y="182"/>
                  <a:pt x="826" y="182"/>
                </a:cubicBezTo>
                <a:cubicBezTo>
                  <a:pt x="832" y="182"/>
                  <a:pt x="832" y="182"/>
                  <a:pt x="832" y="182"/>
                </a:cubicBezTo>
                <a:cubicBezTo>
                  <a:pt x="900" y="182"/>
                  <a:pt x="963" y="161"/>
                  <a:pt x="1008" y="137"/>
                </a:cubicBezTo>
                <a:cubicBezTo>
                  <a:pt x="1054" y="114"/>
                  <a:pt x="1093" y="98"/>
                  <a:pt x="1138" y="106"/>
                </a:cubicBezTo>
                <a:cubicBezTo>
                  <a:pt x="1199" y="106"/>
                  <a:pt x="1244" y="137"/>
                  <a:pt x="1291" y="175"/>
                </a:cubicBezTo>
                <a:cubicBezTo>
                  <a:pt x="1321" y="198"/>
                  <a:pt x="1352" y="222"/>
                  <a:pt x="1390" y="237"/>
                </a:cubicBezTo>
                <a:cubicBezTo>
                  <a:pt x="1443" y="259"/>
                  <a:pt x="1519" y="243"/>
                  <a:pt x="1566" y="230"/>
                </a:cubicBezTo>
                <a:cubicBezTo>
                  <a:pt x="1551" y="275"/>
                  <a:pt x="1466" y="336"/>
                  <a:pt x="1313" y="457"/>
                </a:cubicBezTo>
                <a:cubicBezTo>
                  <a:pt x="1299" y="465"/>
                  <a:pt x="1291" y="473"/>
                  <a:pt x="1284" y="481"/>
                </a:cubicBezTo>
                <a:cubicBezTo>
                  <a:pt x="1268" y="497"/>
                  <a:pt x="1230" y="526"/>
                  <a:pt x="1207" y="579"/>
                </a:cubicBezTo>
                <a:cubicBezTo>
                  <a:pt x="1069" y="558"/>
                  <a:pt x="900" y="566"/>
                  <a:pt x="733" y="587"/>
                </a:cubicBezTo>
                <a:cubicBezTo>
                  <a:pt x="702" y="489"/>
                  <a:pt x="625" y="436"/>
                  <a:pt x="580" y="373"/>
                </a:cubicBezTo>
                <a:close/>
                <a:moveTo>
                  <a:pt x="1307" y="740"/>
                </a:moveTo>
                <a:lnTo>
                  <a:pt x="1307" y="740"/>
                </a:lnTo>
                <a:cubicBezTo>
                  <a:pt x="1299" y="725"/>
                  <a:pt x="1291" y="717"/>
                  <a:pt x="1291" y="703"/>
                </a:cubicBezTo>
                <a:cubicBezTo>
                  <a:pt x="1291" y="717"/>
                  <a:pt x="1299" y="725"/>
                  <a:pt x="1307" y="740"/>
                </a:cubicBezTo>
                <a:close/>
                <a:moveTo>
                  <a:pt x="1895" y="1971"/>
                </a:moveTo>
                <a:lnTo>
                  <a:pt x="1895" y="1971"/>
                </a:lnTo>
                <a:cubicBezTo>
                  <a:pt x="1887" y="2092"/>
                  <a:pt x="1887" y="2307"/>
                  <a:pt x="1429" y="2307"/>
                </a:cubicBezTo>
                <a:cubicBezTo>
                  <a:pt x="1154" y="2315"/>
                  <a:pt x="1122" y="2315"/>
                  <a:pt x="564" y="2307"/>
                </a:cubicBezTo>
                <a:cubicBezTo>
                  <a:pt x="99" y="2299"/>
                  <a:pt x="99" y="2092"/>
                  <a:pt x="99" y="1971"/>
                </a:cubicBezTo>
                <a:cubicBezTo>
                  <a:pt x="99" y="1894"/>
                  <a:pt x="99" y="1802"/>
                  <a:pt x="191" y="1558"/>
                </a:cubicBezTo>
                <a:cubicBezTo>
                  <a:pt x="283" y="1314"/>
                  <a:pt x="450" y="1077"/>
                  <a:pt x="680" y="878"/>
                </a:cubicBezTo>
                <a:cubicBezTo>
                  <a:pt x="688" y="870"/>
                  <a:pt x="702" y="854"/>
                  <a:pt x="718" y="833"/>
                </a:cubicBezTo>
                <a:cubicBezTo>
                  <a:pt x="741" y="778"/>
                  <a:pt x="749" y="733"/>
                  <a:pt x="749" y="695"/>
                </a:cubicBezTo>
                <a:cubicBezTo>
                  <a:pt x="908" y="664"/>
                  <a:pt x="1061" y="664"/>
                  <a:pt x="1191" y="687"/>
                </a:cubicBezTo>
                <a:lnTo>
                  <a:pt x="1191" y="695"/>
                </a:lnTo>
                <a:cubicBezTo>
                  <a:pt x="1191" y="764"/>
                  <a:pt x="1223" y="794"/>
                  <a:pt x="1252" y="825"/>
                </a:cubicBezTo>
                <a:cubicBezTo>
                  <a:pt x="1260" y="833"/>
                  <a:pt x="1268" y="841"/>
                  <a:pt x="1284" y="854"/>
                </a:cubicBezTo>
                <a:cubicBezTo>
                  <a:pt x="1291" y="862"/>
                  <a:pt x="1307" y="870"/>
                  <a:pt x="1313" y="878"/>
                </a:cubicBezTo>
                <a:cubicBezTo>
                  <a:pt x="1344" y="915"/>
                  <a:pt x="1680" y="1259"/>
                  <a:pt x="1794" y="1558"/>
                </a:cubicBezTo>
                <a:cubicBezTo>
                  <a:pt x="1887" y="1802"/>
                  <a:pt x="1895" y="1894"/>
                  <a:pt x="1895" y="1971"/>
                </a:cubicBezTo>
                <a:close/>
                <a:moveTo>
                  <a:pt x="1016" y="1521"/>
                </a:moveTo>
                <a:lnTo>
                  <a:pt x="1016" y="1521"/>
                </a:lnTo>
                <a:cubicBezTo>
                  <a:pt x="1016" y="1253"/>
                  <a:pt x="1016" y="1253"/>
                  <a:pt x="1016" y="1253"/>
                </a:cubicBezTo>
                <a:cubicBezTo>
                  <a:pt x="1077" y="1267"/>
                  <a:pt x="1130" y="1291"/>
                  <a:pt x="1175" y="1344"/>
                </a:cubicBezTo>
                <a:cubicBezTo>
                  <a:pt x="1236" y="1267"/>
                  <a:pt x="1236" y="1267"/>
                  <a:pt x="1236" y="1267"/>
                </a:cubicBezTo>
                <a:cubicBezTo>
                  <a:pt x="1183" y="1206"/>
                  <a:pt x="1107" y="1169"/>
                  <a:pt x="1016" y="1161"/>
                </a:cubicBezTo>
                <a:cubicBezTo>
                  <a:pt x="1016" y="1047"/>
                  <a:pt x="1016" y="1047"/>
                  <a:pt x="1016" y="1047"/>
                </a:cubicBezTo>
                <a:cubicBezTo>
                  <a:pt x="963" y="1047"/>
                  <a:pt x="963" y="1047"/>
                  <a:pt x="963" y="1047"/>
                </a:cubicBezTo>
                <a:cubicBezTo>
                  <a:pt x="916" y="1047"/>
                  <a:pt x="916" y="1047"/>
                  <a:pt x="916" y="1047"/>
                </a:cubicBezTo>
                <a:cubicBezTo>
                  <a:pt x="916" y="1153"/>
                  <a:pt x="916" y="1153"/>
                  <a:pt x="916" y="1153"/>
                </a:cubicBezTo>
                <a:cubicBezTo>
                  <a:pt x="771" y="1169"/>
                  <a:pt x="672" y="1253"/>
                  <a:pt x="672" y="1375"/>
                </a:cubicBezTo>
                <a:cubicBezTo>
                  <a:pt x="672" y="1527"/>
                  <a:pt x="794" y="1566"/>
                  <a:pt x="916" y="1603"/>
                </a:cubicBezTo>
                <a:cubicBezTo>
                  <a:pt x="916" y="1894"/>
                  <a:pt x="916" y="1894"/>
                  <a:pt x="916" y="1894"/>
                </a:cubicBezTo>
                <a:cubicBezTo>
                  <a:pt x="826" y="1886"/>
                  <a:pt x="757" y="1841"/>
                  <a:pt x="710" y="1788"/>
                </a:cubicBezTo>
                <a:cubicBezTo>
                  <a:pt x="649" y="1865"/>
                  <a:pt x="649" y="1865"/>
                  <a:pt x="649" y="1865"/>
                </a:cubicBezTo>
                <a:cubicBezTo>
                  <a:pt x="710" y="1931"/>
                  <a:pt x="794" y="1979"/>
                  <a:pt x="916" y="1986"/>
                </a:cubicBezTo>
                <a:cubicBezTo>
                  <a:pt x="916" y="2100"/>
                  <a:pt x="916" y="2100"/>
                  <a:pt x="916" y="2100"/>
                </a:cubicBezTo>
                <a:cubicBezTo>
                  <a:pt x="1001" y="2100"/>
                  <a:pt x="1001" y="2100"/>
                  <a:pt x="1001" y="2100"/>
                </a:cubicBezTo>
                <a:cubicBezTo>
                  <a:pt x="1001" y="2092"/>
                  <a:pt x="1001" y="2092"/>
                  <a:pt x="1001" y="2092"/>
                </a:cubicBezTo>
                <a:cubicBezTo>
                  <a:pt x="1016" y="2092"/>
                  <a:pt x="1016" y="2092"/>
                  <a:pt x="1016" y="2092"/>
                </a:cubicBezTo>
                <a:cubicBezTo>
                  <a:pt x="1016" y="1986"/>
                  <a:pt x="1016" y="1986"/>
                  <a:pt x="1016" y="1986"/>
                </a:cubicBezTo>
                <a:cubicBezTo>
                  <a:pt x="1191" y="1963"/>
                  <a:pt x="1252" y="1857"/>
                  <a:pt x="1252" y="1749"/>
                </a:cubicBezTo>
                <a:cubicBezTo>
                  <a:pt x="1252" y="1603"/>
                  <a:pt x="1138" y="1550"/>
                  <a:pt x="1016" y="1521"/>
                </a:cubicBezTo>
                <a:close/>
                <a:moveTo>
                  <a:pt x="916" y="1489"/>
                </a:moveTo>
                <a:lnTo>
                  <a:pt x="916" y="1489"/>
                </a:lnTo>
                <a:cubicBezTo>
                  <a:pt x="832" y="1466"/>
                  <a:pt x="778" y="1436"/>
                  <a:pt x="778" y="1375"/>
                </a:cubicBezTo>
                <a:cubicBezTo>
                  <a:pt x="778" y="1299"/>
                  <a:pt x="832" y="1253"/>
                  <a:pt x="916" y="1246"/>
                </a:cubicBezTo>
                <a:lnTo>
                  <a:pt x="916" y="1489"/>
                </a:lnTo>
                <a:close/>
                <a:moveTo>
                  <a:pt x="1016" y="1894"/>
                </a:moveTo>
                <a:lnTo>
                  <a:pt x="1016" y="1894"/>
                </a:lnTo>
                <a:cubicBezTo>
                  <a:pt x="1016" y="1627"/>
                  <a:pt x="1016" y="1627"/>
                  <a:pt x="1016" y="1627"/>
                </a:cubicBezTo>
                <a:cubicBezTo>
                  <a:pt x="1093" y="1650"/>
                  <a:pt x="1154" y="1688"/>
                  <a:pt x="1154" y="1756"/>
                </a:cubicBezTo>
                <a:cubicBezTo>
                  <a:pt x="1154" y="1817"/>
                  <a:pt x="1115" y="1878"/>
                  <a:pt x="1016" y="189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68" name="Freeform 14"/>
          <p:cNvSpPr>
            <a:spLocks noChangeArrowheads="1"/>
          </p:cNvSpPr>
          <p:nvPr/>
        </p:nvSpPr>
        <p:spPr bwMode="auto">
          <a:xfrm>
            <a:off x="13635038" y="4521200"/>
            <a:ext cx="2020887" cy="1651000"/>
          </a:xfrm>
          <a:custGeom>
            <a:avLst/>
            <a:gdLst>
              <a:gd name="T0" fmla="*/ 986 w 2538"/>
              <a:gd name="T1" fmla="*/ 1582 h 2072"/>
              <a:gd name="T2" fmla="*/ 986 w 2538"/>
              <a:gd name="T3" fmla="*/ 1582 h 2072"/>
              <a:gd name="T4" fmla="*/ 733 w 2538"/>
              <a:gd name="T5" fmla="*/ 1825 h 2072"/>
              <a:gd name="T6" fmla="*/ 986 w 2538"/>
              <a:gd name="T7" fmla="*/ 2071 h 2072"/>
              <a:gd name="T8" fmla="*/ 1230 w 2538"/>
              <a:gd name="T9" fmla="*/ 1825 h 2072"/>
              <a:gd name="T10" fmla="*/ 986 w 2538"/>
              <a:gd name="T11" fmla="*/ 1582 h 2072"/>
              <a:gd name="T12" fmla="*/ 986 w 2538"/>
              <a:gd name="T13" fmla="*/ 1971 h 2072"/>
              <a:gd name="T14" fmla="*/ 986 w 2538"/>
              <a:gd name="T15" fmla="*/ 1971 h 2072"/>
              <a:gd name="T16" fmla="*/ 841 w 2538"/>
              <a:gd name="T17" fmla="*/ 1825 h 2072"/>
              <a:gd name="T18" fmla="*/ 986 w 2538"/>
              <a:gd name="T19" fmla="*/ 1680 h 2072"/>
              <a:gd name="T20" fmla="*/ 1130 w 2538"/>
              <a:gd name="T21" fmla="*/ 1825 h 2072"/>
              <a:gd name="T22" fmla="*/ 986 w 2538"/>
              <a:gd name="T23" fmla="*/ 1971 h 2072"/>
              <a:gd name="T24" fmla="*/ 2505 w 2538"/>
              <a:gd name="T25" fmla="*/ 206 h 2072"/>
              <a:gd name="T26" fmla="*/ 2505 w 2538"/>
              <a:gd name="T27" fmla="*/ 206 h 2072"/>
              <a:gd name="T28" fmla="*/ 2383 w 2538"/>
              <a:gd name="T29" fmla="*/ 153 h 2072"/>
              <a:gd name="T30" fmla="*/ 772 w 2538"/>
              <a:gd name="T31" fmla="*/ 153 h 2072"/>
              <a:gd name="T32" fmla="*/ 772 w 2538"/>
              <a:gd name="T33" fmla="*/ 153 h 2072"/>
              <a:gd name="T34" fmla="*/ 717 w 2538"/>
              <a:gd name="T35" fmla="*/ 206 h 2072"/>
              <a:gd name="T36" fmla="*/ 772 w 2538"/>
              <a:gd name="T37" fmla="*/ 251 h 2072"/>
              <a:gd name="T38" fmla="*/ 2383 w 2538"/>
              <a:gd name="T39" fmla="*/ 251 h 2072"/>
              <a:gd name="T40" fmla="*/ 2421 w 2538"/>
              <a:gd name="T41" fmla="*/ 267 h 2072"/>
              <a:gd name="T42" fmla="*/ 2407 w 2538"/>
              <a:gd name="T43" fmla="*/ 359 h 2072"/>
              <a:gd name="T44" fmla="*/ 2077 w 2538"/>
              <a:gd name="T45" fmla="*/ 1084 h 2072"/>
              <a:gd name="T46" fmla="*/ 2063 w 2538"/>
              <a:gd name="T47" fmla="*/ 1108 h 2072"/>
              <a:gd name="T48" fmla="*/ 1971 w 2538"/>
              <a:gd name="T49" fmla="*/ 1153 h 2072"/>
              <a:gd name="T50" fmla="*/ 801 w 2538"/>
              <a:gd name="T51" fmla="*/ 1153 h 2072"/>
              <a:gd name="T52" fmla="*/ 513 w 2538"/>
              <a:gd name="T53" fmla="*/ 92 h 2072"/>
              <a:gd name="T54" fmla="*/ 505 w 2538"/>
              <a:gd name="T55" fmla="*/ 84 h 2072"/>
              <a:gd name="T56" fmla="*/ 298 w 2538"/>
              <a:gd name="T57" fmla="*/ 0 h 2072"/>
              <a:gd name="T58" fmla="*/ 53 w 2538"/>
              <a:gd name="T59" fmla="*/ 0 h 2072"/>
              <a:gd name="T60" fmla="*/ 0 w 2538"/>
              <a:gd name="T61" fmla="*/ 45 h 2072"/>
              <a:gd name="T62" fmla="*/ 53 w 2538"/>
              <a:gd name="T63" fmla="*/ 98 h 2072"/>
              <a:gd name="T64" fmla="*/ 298 w 2538"/>
              <a:gd name="T65" fmla="*/ 98 h 2072"/>
              <a:gd name="T66" fmla="*/ 412 w 2538"/>
              <a:gd name="T67" fmla="*/ 175 h 2072"/>
              <a:gd name="T68" fmla="*/ 717 w 2538"/>
              <a:gd name="T69" fmla="*/ 1238 h 2072"/>
              <a:gd name="T70" fmla="*/ 1008 w 2538"/>
              <a:gd name="T71" fmla="*/ 1527 h 2072"/>
              <a:gd name="T72" fmla="*/ 1994 w 2538"/>
              <a:gd name="T73" fmla="*/ 1527 h 2072"/>
              <a:gd name="T74" fmla="*/ 2047 w 2538"/>
              <a:gd name="T75" fmla="*/ 1474 h 2072"/>
              <a:gd name="T76" fmla="*/ 1994 w 2538"/>
              <a:gd name="T77" fmla="*/ 1421 h 2072"/>
              <a:gd name="T78" fmla="*/ 1008 w 2538"/>
              <a:gd name="T79" fmla="*/ 1421 h 2072"/>
              <a:gd name="T80" fmla="*/ 833 w 2538"/>
              <a:gd name="T81" fmla="*/ 1259 h 2072"/>
              <a:gd name="T82" fmla="*/ 1971 w 2538"/>
              <a:gd name="T83" fmla="*/ 1259 h 2072"/>
              <a:gd name="T84" fmla="*/ 2153 w 2538"/>
              <a:gd name="T85" fmla="*/ 1161 h 2072"/>
              <a:gd name="T86" fmla="*/ 2169 w 2538"/>
              <a:gd name="T87" fmla="*/ 1145 h 2072"/>
              <a:gd name="T88" fmla="*/ 2505 w 2538"/>
              <a:gd name="T89" fmla="*/ 405 h 2072"/>
              <a:gd name="T90" fmla="*/ 2505 w 2538"/>
              <a:gd name="T91" fmla="*/ 206 h 2072"/>
              <a:gd name="T92" fmla="*/ 1986 w 2538"/>
              <a:gd name="T93" fmla="*/ 1582 h 2072"/>
              <a:gd name="T94" fmla="*/ 1986 w 2538"/>
              <a:gd name="T95" fmla="*/ 1582 h 2072"/>
              <a:gd name="T96" fmla="*/ 1735 w 2538"/>
              <a:gd name="T97" fmla="*/ 1825 h 2072"/>
              <a:gd name="T98" fmla="*/ 1986 w 2538"/>
              <a:gd name="T99" fmla="*/ 2071 h 2072"/>
              <a:gd name="T100" fmla="*/ 2230 w 2538"/>
              <a:gd name="T101" fmla="*/ 1825 h 2072"/>
              <a:gd name="T102" fmla="*/ 1986 w 2538"/>
              <a:gd name="T103" fmla="*/ 1582 h 2072"/>
              <a:gd name="T104" fmla="*/ 1986 w 2538"/>
              <a:gd name="T105" fmla="*/ 1971 h 2072"/>
              <a:gd name="T106" fmla="*/ 1986 w 2538"/>
              <a:gd name="T107" fmla="*/ 1971 h 2072"/>
              <a:gd name="T108" fmla="*/ 1841 w 2538"/>
              <a:gd name="T109" fmla="*/ 1825 h 2072"/>
              <a:gd name="T110" fmla="*/ 1986 w 2538"/>
              <a:gd name="T111" fmla="*/ 1680 h 2072"/>
              <a:gd name="T112" fmla="*/ 2132 w 2538"/>
              <a:gd name="T113" fmla="*/ 1825 h 2072"/>
              <a:gd name="T114" fmla="*/ 1986 w 2538"/>
              <a:gd name="T115" fmla="*/ 1971 h 2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38" h="2072">
                <a:moveTo>
                  <a:pt x="986" y="1582"/>
                </a:moveTo>
                <a:lnTo>
                  <a:pt x="986" y="1582"/>
                </a:lnTo>
                <a:cubicBezTo>
                  <a:pt x="849" y="1582"/>
                  <a:pt x="733" y="1688"/>
                  <a:pt x="733" y="1825"/>
                </a:cubicBezTo>
                <a:cubicBezTo>
                  <a:pt x="733" y="1963"/>
                  <a:pt x="849" y="2071"/>
                  <a:pt x="986" y="2071"/>
                </a:cubicBezTo>
                <a:cubicBezTo>
                  <a:pt x="1116" y="2071"/>
                  <a:pt x="1230" y="1963"/>
                  <a:pt x="1230" y="1825"/>
                </a:cubicBezTo>
                <a:cubicBezTo>
                  <a:pt x="1230" y="1688"/>
                  <a:pt x="1116" y="1582"/>
                  <a:pt x="986" y="1582"/>
                </a:cubicBezTo>
                <a:close/>
                <a:moveTo>
                  <a:pt x="986" y="1971"/>
                </a:moveTo>
                <a:lnTo>
                  <a:pt x="986" y="1971"/>
                </a:lnTo>
                <a:cubicBezTo>
                  <a:pt x="902" y="1971"/>
                  <a:pt x="841" y="1902"/>
                  <a:pt x="841" y="1825"/>
                </a:cubicBezTo>
                <a:cubicBezTo>
                  <a:pt x="841" y="1741"/>
                  <a:pt x="902" y="1680"/>
                  <a:pt x="986" y="1680"/>
                </a:cubicBezTo>
                <a:cubicBezTo>
                  <a:pt x="1061" y="1680"/>
                  <a:pt x="1130" y="1741"/>
                  <a:pt x="1130" y="1825"/>
                </a:cubicBezTo>
                <a:cubicBezTo>
                  <a:pt x="1130" y="1902"/>
                  <a:pt x="1061" y="1971"/>
                  <a:pt x="986" y="1971"/>
                </a:cubicBezTo>
                <a:close/>
                <a:moveTo>
                  <a:pt x="2505" y="206"/>
                </a:moveTo>
                <a:lnTo>
                  <a:pt x="2505" y="206"/>
                </a:lnTo>
                <a:cubicBezTo>
                  <a:pt x="2489" y="182"/>
                  <a:pt x="2452" y="153"/>
                  <a:pt x="2383" y="153"/>
                </a:cubicBezTo>
                <a:cubicBezTo>
                  <a:pt x="2269" y="153"/>
                  <a:pt x="788" y="153"/>
                  <a:pt x="772" y="153"/>
                </a:cubicBezTo>
                <a:lnTo>
                  <a:pt x="772" y="153"/>
                </a:lnTo>
                <a:cubicBezTo>
                  <a:pt x="740" y="153"/>
                  <a:pt x="717" y="175"/>
                  <a:pt x="717" y="206"/>
                </a:cubicBezTo>
                <a:cubicBezTo>
                  <a:pt x="717" y="230"/>
                  <a:pt x="740" y="251"/>
                  <a:pt x="772" y="251"/>
                </a:cubicBezTo>
                <a:cubicBezTo>
                  <a:pt x="825" y="251"/>
                  <a:pt x="2269" y="259"/>
                  <a:pt x="2383" y="251"/>
                </a:cubicBezTo>
                <a:cubicBezTo>
                  <a:pt x="2399" y="251"/>
                  <a:pt x="2415" y="259"/>
                  <a:pt x="2421" y="267"/>
                </a:cubicBezTo>
                <a:cubicBezTo>
                  <a:pt x="2421" y="275"/>
                  <a:pt x="2429" y="304"/>
                  <a:pt x="2407" y="359"/>
                </a:cubicBezTo>
                <a:cubicBezTo>
                  <a:pt x="2352" y="473"/>
                  <a:pt x="2108" y="1039"/>
                  <a:pt x="2077" y="1084"/>
                </a:cubicBezTo>
                <a:cubicBezTo>
                  <a:pt x="2077" y="1092"/>
                  <a:pt x="2071" y="1100"/>
                  <a:pt x="2063" y="1108"/>
                </a:cubicBezTo>
                <a:cubicBezTo>
                  <a:pt x="2047" y="1145"/>
                  <a:pt x="2039" y="1153"/>
                  <a:pt x="1971" y="1153"/>
                </a:cubicBezTo>
                <a:cubicBezTo>
                  <a:pt x="801" y="1153"/>
                  <a:pt x="801" y="1153"/>
                  <a:pt x="801" y="1153"/>
                </a:cubicBezTo>
                <a:cubicBezTo>
                  <a:pt x="740" y="915"/>
                  <a:pt x="518" y="129"/>
                  <a:pt x="513" y="92"/>
                </a:cubicBezTo>
                <a:cubicBezTo>
                  <a:pt x="513" y="92"/>
                  <a:pt x="513" y="92"/>
                  <a:pt x="505" y="84"/>
                </a:cubicBezTo>
                <a:cubicBezTo>
                  <a:pt x="473" y="0"/>
                  <a:pt x="389" y="0"/>
                  <a:pt x="298" y="0"/>
                </a:cubicBezTo>
                <a:cubicBezTo>
                  <a:pt x="53" y="0"/>
                  <a:pt x="53" y="0"/>
                  <a:pt x="53" y="0"/>
                </a:cubicBezTo>
                <a:cubicBezTo>
                  <a:pt x="23" y="0"/>
                  <a:pt x="0" y="23"/>
                  <a:pt x="0" y="45"/>
                </a:cubicBezTo>
                <a:cubicBezTo>
                  <a:pt x="0" y="76"/>
                  <a:pt x="23" y="98"/>
                  <a:pt x="53" y="98"/>
                </a:cubicBezTo>
                <a:cubicBezTo>
                  <a:pt x="298" y="98"/>
                  <a:pt x="298" y="98"/>
                  <a:pt x="298" y="98"/>
                </a:cubicBezTo>
                <a:cubicBezTo>
                  <a:pt x="344" y="98"/>
                  <a:pt x="389" y="137"/>
                  <a:pt x="412" y="175"/>
                </a:cubicBezTo>
                <a:cubicBezTo>
                  <a:pt x="428" y="251"/>
                  <a:pt x="695" y="1138"/>
                  <a:pt x="717" y="1238"/>
                </a:cubicBezTo>
                <a:cubicBezTo>
                  <a:pt x="756" y="1413"/>
                  <a:pt x="862" y="1527"/>
                  <a:pt x="1008" y="1527"/>
                </a:cubicBezTo>
                <a:cubicBezTo>
                  <a:pt x="1994" y="1527"/>
                  <a:pt x="1994" y="1527"/>
                  <a:pt x="1994" y="1527"/>
                </a:cubicBezTo>
                <a:cubicBezTo>
                  <a:pt x="2024" y="1527"/>
                  <a:pt x="2047" y="1505"/>
                  <a:pt x="2047" y="1474"/>
                </a:cubicBezTo>
                <a:cubicBezTo>
                  <a:pt x="2047" y="1444"/>
                  <a:pt x="2024" y="1421"/>
                  <a:pt x="1994" y="1421"/>
                </a:cubicBezTo>
                <a:cubicBezTo>
                  <a:pt x="1008" y="1421"/>
                  <a:pt x="1008" y="1421"/>
                  <a:pt x="1008" y="1421"/>
                </a:cubicBezTo>
                <a:cubicBezTo>
                  <a:pt x="909" y="1421"/>
                  <a:pt x="854" y="1328"/>
                  <a:pt x="833" y="1259"/>
                </a:cubicBezTo>
                <a:cubicBezTo>
                  <a:pt x="1971" y="1259"/>
                  <a:pt x="1971" y="1259"/>
                  <a:pt x="1971" y="1259"/>
                </a:cubicBezTo>
                <a:cubicBezTo>
                  <a:pt x="2093" y="1259"/>
                  <a:pt x="2124" y="1214"/>
                  <a:pt x="2153" y="1161"/>
                </a:cubicBezTo>
                <a:cubicBezTo>
                  <a:pt x="2161" y="1153"/>
                  <a:pt x="2161" y="1145"/>
                  <a:pt x="2169" y="1145"/>
                </a:cubicBezTo>
                <a:cubicBezTo>
                  <a:pt x="2201" y="1092"/>
                  <a:pt x="2444" y="519"/>
                  <a:pt x="2505" y="405"/>
                </a:cubicBezTo>
                <a:cubicBezTo>
                  <a:pt x="2537" y="320"/>
                  <a:pt x="2537" y="251"/>
                  <a:pt x="2505" y="206"/>
                </a:cubicBezTo>
                <a:close/>
                <a:moveTo>
                  <a:pt x="1986" y="1582"/>
                </a:moveTo>
                <a:lnTo>
                  <a:pt x="1986" y="1582"/>
                </a:lnTo>
                <a:cubicBezTo>
                  <a:pt x="1849" y="1582"/>
                  <a:pt x="1735" y="1688"/>
                  <a:pt x="1735" y="1825"/>
                </a:cubicBezTo>
                <a:cubicBezTo>
                  <a:pt x="1735" y="1963"/>
                  <a:pt x="1849" y="2071"/>
                  <a:pt x="1986" y="2071"/>
                </a:cubicBezTo>
                <a:cubicBezTo>
                  <a:pt x="2116" y="2071"/>
                  <a:pt x="2230" y="1963"/>
                  <a:pt x="2230" y="1825"/>
                </a:cubicBezTo>
                <a:cubicBezTo>
                  <a:pt x="2230" y="1688"/>
                  <a:pt x="2116" y="1582"/>
                  <a:pt x="1986" y="1582"/>
                </a:cubicBezTo>
                <a:close/>
                <a:moveTo>
                  <a:pt x="1986" y="1971"/>
                </a:moveTo>
                <a:lnTo>
                  <a:pt x="1986" y="1971"/>
                </a:lnTo>
                <a:cubicBezTo>
                  <a:pt x="1902" y="1971"/>
                  <a:pt x="1841" y="1902"/>
                  <a:pt x="1841" y="1825"/>
                </a:cubicBezTo>
                <a:cubicBezTo>
                  <a:pt x="1841" y="1741"/>
                  <a:pt x="1902" y="1680"/>
                  <a:pt x="1986" y="1680"/>
                </a:cubicBezTo>
                <a:cubicBezTo>
                  <a:pt x="2063" y="1680"/>
                  <a:pt x="2132" y="1741"/>
                  <a:pt x="2132" y="1825"/>
                </a:cubicBezTo>
                <a:cubicBezTo>
                  <a:pt x="2132" y="1902"/>
                  <a:pt x="2063" y="1971"/>
                  <a:pt x="1986" y="1971"/>
                </a:cubicBezTo>
                <a:close/>
              </a:path>
            </a:pathLst>
          </a:custGeom>
          <a:solidFill>
            <a:schemeClr val="accent3"/>
          </a:solidFill>
          <a:ln>
            <a:noFill/>
          </a:ln>
          <a:effectLst/>
        </p:spPr>
        <p:txBody>
          <a:bodyPr wrap="none" anchor="ct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69" name="Freeform 34"/>
          <p:cNvSpPr>
            <a:spLocks noChangeArrowheads="1"/>
          </p:cNvSpPr>
          <p:nvPr/>
        </p:nvSpPr>
        <p:spPr bwMode="auto">
          <a:xfrm>
            <a:off x="18734088" y="4689475"/>
            <a:ext cx="2100262" cy="1468438"/>
          </a:xfrm>
          <a:custGeom>
            <a:avLst/>
            <a:gdLst>
              <a:gd name="T0" fmla="*/ 1328 w 2636"/>
              <a:gd name="T1" fmla="*/ 947 h 1842"/>
              <a:gd name="T2" fmla="*/ 1328 w 2636"/>
              <a:gd name="T3" fmla="*/ 947 h 1842"/>
              <a:gd name="T4" fmla="*/ 344 w 2636"/>
              <a:gd name="T5" fmla="*/ 947 h 1842"/>
              <a:gd name="T6" fmla="*/ 291 w 2636"/>
              <a:gd name="T7" fmla="*/ 992 h 1842"/>
              <a:gd name="T8" fmla="*/ 344 w 2636"/>
              <a:gd name="T9" fmla="*/ 1045 h 1842"/>
              <a:gd name="T10" fmla="*/ 1328 w 2636"/>
              <a:gd name="T11" fmla="*/ 1045 h 1842"/>
              <a:gd name="T12" fmla="*/ 1383 w 2636"/>
              <a:gd name="T13" fmla="*/ 992 h 1842"/>
              <a:gd name="T14" fmla="*/ 1328 w 2636"/>
              <a:gd name="T15" fmla="*/ 947 h 1842"/>
              <a:gd name="T16" fmla="*/ 855 w 2636"/>
              <a:gd name="T17" fmla="*/ 1260 h 1842"/>
              <a:gd name="T18" fmla="*/ 855 w 2636"/>
              <a:gd name="T19" fmla="*/ 1260 h 1842"/>
              <a:gd name="T20" fmla="*/ 344 w 2636"/>
              <a:gd name="T21" fmla="*/ 1260 h 1842"/>
              <a:gd name="T22" fmla="*/ 291 w 2636"/>
              <a:gd name="T23" fmla="*/ 1313 h 1842"/>
              <a:gd name="T24" fmla="*/ 344 w 2636"/>
              <a:gd name="T25" fmla="*/ 1360 h 1842"/>
              <a:gd name="T26" fmla="*/ 855 w 2636"/>
              <a:gd name="T27" fmla="*/ 1360 h 1842"/>
              <a:gd name="T28" fmla="*/ 902 w 2636"/>
              <a:gd name="T29" fmla="*/ 1313 h 1842"/>
              <a:gd name="T30" fmla="*/ 855 w 2636"/>
              <a:gd name="T31" fmla="*/ 1260 h 1842"/>
              <a:gd name="T32" fmla="*/ 2323 w 2636"/>
              <a:gd name="T33" fmla="*/ 0 h 1842"/>
              <a:gd name="T34" fmla="*/ 2323 w 2636"/>
              <a:gd name="T35" fmla="*/ 0 h 1842"/>
              <a:gd name="T36" fmla="*/ 312 w 2636"/>
              <a:gd name="T37" fmla="*/ 0 h 1842"/>
              <a:gd name="T38" fmla="*/ 0 w 2636"/>
              <a:gd name="T39" fmla="*/ 312 h 1842"/>
              <a:gd name="T40" fmla="*/ 0 w 2636"/>
              <a:gd name="T41" fmla="*/ 1527 h 1842"/>
              <a:gd name="T42" fmla="*/ 312 w 2636"/>
              <a:gd name="T43" fmla="*/ 1841 h 1842"/>
              <a:gd name="T44" fmla="*/ 2323 w 2636"/>
              <a:gd name="T45" fmla="*/ 1841 h 1842"/>
              <a:gd name="T46" fmla="*/ 2635 w 2636"/>
              <a:gd name="T47" fmla="*/ 1527 h 1842"/>
              <a:gd name="T48" fmla="*/ 2635 w 2636"/>
              <a:gd name="T49" fmla="*/ 312 h 1842"/>
              <a:gd name="T50" fmla="*/ 2323 w 2636"/>
              <a:gd name="T51" fmla="*/ 0 h 1842"/>
              <a:gd name="T52" fmla="*/ 2529 w 2636"/>
              <a:gd name="T53" fmla="*/ 1527 h 1842"/>
              <a:gd name="T54" fmla="*/ 2529 w 2636"/>
              <a:gd name="T55" fmla="*/ 1527 h 1842"/>
              <a:gd name="T56" fmla="*/ 2323 w 2636"/>
              <a:gd name="T57" fmla="*/ 1733 h 1842"/>
              <a:gd name="T58" fmla="*/ 312 w 2636"/>
              <a:gd name="T59" fmla="*/ 1733 h 1842"/>
              <a:gd name="T60" fmla="*/ 106 w 2636"/>
              <a:gd name="T61" fmla="*/ 1527 h 1842"/>
              <a:gd name="T62" fmla="*/ 106 w 2636"/>
              <a:gd name="T63" fmla="*/ 625 h 1842"/>
              <a:gd name="T64" fmla="*/ 2521 w 2636"/>
              <a:gd name="T65" fmla="*/ 625 h 1842"/>
              <a:gd name="T66" fmla="*/ 2521 w 2636"/>
              <a:gd name="T67" fmla="*/ 519 h 1842"/>
              <a:gd name="T68" fmla="*/ 106 w 2636"/>
              <a:gd name="T69" fmla="*/ 519 h 1842"/>
              <a:gd name="T70" fmla="*/ 106 w 2636"/>
              <a:gd name="T71" fmla="*/ 312 h 1842"/>
              <a:gd name="T72" fmla="*/ 312 w 2636"/>
              <a:gd name="T73" fmla="*/ 98 h 1842"/>
              <a:gd name="T74" fmla="*/ 2323 w 2636"/>
              <a:gd name="T75" fmla="*/ 98 h 1842"/>
              <a:gd name="T76" fmla="*/ 2529 w 2636"/>
              <a:gd name="T77" fmla="*/ 312 h 1842"/>
              <a:gd name="T78" fmla="*/ 2529 w 2636"/>
              <a:gd name="T79" fmla="*/ 1527 h 1842"/>
              <a:gd name="T80" fmla="*/ 2215 w 2636"/>
              <a:gd name="T81" fmla="*/ 947 h 1842"/>
              <a:gd name="T82" fmla="*/ 2215 w 2636"/>
              <a:gd name="T83" fmla="*/ 947 h 1842"/>
              <a:gd name="T84" fmla="*/ 1841 w 2636"/>
              <a:gd name="T85" fmla="*/ 947 h 1842"/>
              <a:gd name="T86" fmla="*/ 1788 w 2636"/>
              <a:gd name="T87" fmla="*/ 992 h 1842"/>
              <a:gd name="T88" fmla="*/ 1788 w 2636"/>
              <a:gd name="T89" fmla="*/ 1207 h 1842"/>
              <a:gd name="T90" fmla="*/ 1841 w 2636"/>
              <a:gd name="T91" fmla="*/ 1260 h 1842"/>
              <a:gd name="T92" fmla="*/ 2215 w 2636"/>
              <a:gd name="T93" fmla="*/ 1260 h 1842"/>
              <a:gd name="T94" fmla="*/ 2262 w 2636"/>
              <a:gd name="T95" fmla="*/ 1207 h 1842"/>
              <a:gd name="T96" fmla="*/ 2262 w 2636"/>
              <a:gd name="T97" fmla="*/ 992 h 1842"/>
              <a:gd name="T98" fmla="*/ 2215 w 2636"/>
              <a:gd name="T99" fmla="*/ 947 h 1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36" h="1842">
                <a:moveTo>
                  <a:pt x="1328" y="947"/>
                </a:moveTo>
                <a:lnTo>
                  <a:pt x="1328" y="947"/>
                </a:lnTo>
                <a:cubicBezTo>
                  <a:pt x="344" y="947"/>
                  <a:pt x="344" y="947"/>
                  <a:pt x="344" y="947"/>
                </a:cubicBezTo>
                <a:cubicBezTo>
                  <a:pt x="312" y="947"/>
                  <a:pt x="291" y="971"/>
                  <a:pt x="291" y="992"/>
                </a:cubicBezTo>
                <a:cubicBezTo>
                  <a:pt x="291" y="1024"/>
                  <a:pt x="312" y="1045"/>
                  <a:pt x="344" y="1045"/>
                </a:cubicBezTo>
                <a:cubicBezTo>
                  <a:pt x="1328" y="1045"/>
                  <a:pt x="1328" y="1045"/>
                  <a:pt x="1328" y="1045"/>
                </a:cubicBezTo>
                <a:cubicBezTo>
                  <a:pt x="1360" y="1045"/>
                  <a:pt x="1383" y="1024"/>
                  <a:pt x="1383" y="992"/>
                </a:cubicBezTo>
                <a:cubicBezTo>
                  <a:pt x="1383" y="971"/>
                  <a:pt x="1360" y="947"/>
                  <a:pt x="1328" y="947"/>
                </a:cubicBezTo>
                <a:close/>
                <a:moveTo>
                  <a:pt x="855" y="1260"/>
                </a:moveTo>
                <a:lnTo>
                  <a:pt x="855" y="1260"/>
                </a:lnTo>
                <a:cubicBezTo>
                  <a:pt x="344" y="1260"/>
                  <a:pt x="344" y="1260"/>
                  <a:pt x="344" y="1260"/>
                </a:cubicBezTo>
                <a:cubicBezTo>
                  <a:pt x="312" y="1260"/>
                  <a:pt x="291" y="1283"/>
                  <a:pt x="291" y="1313"/>
                </a:cubicBezTo>
                <a:cubicBezTo>
                  <a:pt x="291" y="1336"/>
                  <a:pt x="312" y="1360"/>
                  <a:pt x="344" y="1360"/>
                </a:cubicBezTo>
                <a:cubicBezTo>
                  <a:pt x="855" y="1360"/>
                  <a:pt x="855" y="1360"/>
                  <a:pt x="855" y="1360"/>
                </a:cubicBezTo>
                <a:cubicBezTo>
                  <a:pt x="878" y="1360"/>
                  <a:pt x="902" y="1336"/>
                  <a:pt x="902" y="1313"/>
                </a:cubicBezTo>
                <a:cubicBezTo>
                  <a:pt x="902" y="1283"/>
                  <a:pt x="878" y="1260"/>
                  <a:pt x="855" y="1260"/>
                </a:cubicBezTo>
                <a:close/>
                <a:moveTo>
                  <a:pt x="2323" y="0"/>
                </a:moveTo>
                <a:lnTo>
                  <a:pt x="2323" y="0"/>
                </a:lnTo>
                <a:cubicBezTo>
                  <a:pt x="312" y="0"/>
                  <a:pt x="312" y="0"/>
                  <a:pt x="312" y="0"/>
                </a:cubicBezTo>
                <a:cubicBezTo>
                  <a:pt x="138" y="0"/>
                  <a:pt x="0" y="137"/>
                  <a:pt x="0" y="312"/>
                </a:cubicBezTo>
                <a:cubicBezTo>
                  <a:pt x="0" y="1527"/>
                  <a:pt x="0" y="1527"/>
                  <a:pt x="0" y="1527"/>
                </a:cubicBezTo>
                <a:cubicBezTo>
                  <a:pt x="0" y="1704"/>
                  <a:pt x="138" y="1841"/>
                  <a:pt x="312" y="1841"/>
                </a:cubicBezTo>
                <a:cubicBezTo>
                  <a:pt x="2323" y="1841"/>
                  <a:pt x="2323" y="1841"/>
                  <a:pt x="2323" y="1841"/>
                </a:cubicBezTo>
                <a:cubicBezTo>
                  <a:pt x="2490" y="1841"/>
                  <a:pt x="2635" y="1704"/>
                  <a:pt x="2635" y="1527"/>
                </a:cubicBezTo>
                <a:cubicBezTo>
                  <a:pt x="2635" y="312"/>
                  <a:pt x="2635" y="312"/>
                  <a:pt x="2635" y="312"/>
                </a:cubicBezTo>
                <a:cubicBezTo>
                  <a:pt x="2635" y="137"/>
                  <a:pt x="2490" y="0"/>
                  <a:pt x="2323" y="0"/>
                </a:cubicBezTo>
                <a:close/>
                <a:moveTo>
                  <a:pt x="2529" y="1527"/>
                </a:moveTo>
                <a:lnTo>
                  <a:pt x="2529" y="1527"/>
                </a:lnTo>
                <a:cubicBezTo>
                  <a:pt x="2529" y="1643"/>
                  <a:pt x="2437" y="1733"/>
                  <a:pt x="2323" y="1733"/>
                </a:cubicBezTo>
                <a:cubicBezTo>
                  <a:pt x="312" y="1733"/>
                  <a:pt x="312" y="1733"/>
                  <a:pt x="312" y="1733"/>
                </a:cubicBezTo>
                <a:cubicBezTo>
                  <a:pt x="198" y="1733"/>
                  <a:pt x="106" y="1643"/>
                  <a:pt x="106" y="1527"/>
                </a:cubicBezTo>
                <a:cubicBezTo>
                  <a:pt x="106" y="625"/>
                  <a:pt x="106" y="625"/>
                  <a:pt x="106" y="625"/>
                </a:cubicBezTo>
                <a:cubicBezTo>
                  <a:pt x="2521" y="625"/>
                  <a:pt x="2521" y="625"/>
                  <a:pt x="2521" y="625"/>
                </a:cubicBezTo>
                <a:cubicBezTo>
                  <a:pt x="2521" y="519"/>
                  <a:pt x="2521" y="519"/>
                  <a:pt x="2521" y="519"/>
                </a:cubicBezTo>
                <a:cubicBezTo>
                  <a:pt x="106" y="519"/>
                  <a:pt x="106" y="519"/>
                  <a:pt x="106" y="519"/>
                </a:cubicBezTo>
                <a:cubicBezTo>
                  <a:pt x="106" y="312"/>
                  <a:pt x="106" y="312"/>
                  <a:pt x="106" y="312"/>
                </a:cubicBezTo>
                <a:cubicBezTo>
                  <a:pt x="106" y="198"/>
                  <a:pt x="198" y="98"/>
                  <a:pt x="312" y="98"/>
                </a:cubicBezTo>
                <a:cubicBezTo>
                  <a:pt x="2323" y="98"/>
                  <a:pt x="2323" y="98"/>
                  <a:pt x="2323" y="98"/>
                </a:cubicBezTo>
                <a:cubicBezTo>
                  <a:pt x="2437" y="98"/>
                  <a:pt x="2529" y="198"/>
                  <a:pt x="2529" y="312"/>
                </a:cubicBezTo>
                <a:lnTo>
                  <a:pt x="2529" y="1527"/>
                </a:lnTo>
                <a:close/>
                <a:moveTo>
                  <a:pt x="2215" y="947"/>
                </a:moveTo>
                <a:lnTo>
                  <a:pt x="2215" y="947"/>
                </a:lnTo>
                <a:cubicBezTo>
                  <a:pt x="1841" y="947"/>
                  <a:pt x="1841" y="947"/>
                  <a:pt x="1841" y="947"/>
                </a:cubicBezTo>
                <a:cubicBezTo>
                  <a:pt x="1818" y="947"/>
                  <a:pt x="1788" y="971"/>
                  <a:pt x="1788" y="992"/>
                </a:cubicBezTo>
                <a:cubicBezTo>
                  <a:pt x="1788" y="1207"/>
                  <a:pt x="1788" y="1207"/>
                  <a:pt x="1788" y="1207"/>
                </a:cubicBezTo>
                <a:cubicBezTo>
                  <a:pt x="1788" y="1236"/>
                  <a:pt x="1818" y="1260"/>
                  <a:pt x="1841" y="1260"/>
                </a:cubicBezTo>
                <a:cubicBezTo>
                  <a:pt x="2215" y="1260"/>
                  <a:pt x="2215" y="1260"/>
                  <a:pt x="2215" y="1260"/>
                </a:cubicBezTo>
                <a:cubicBezTo>
                  <a:pt x="2238" y="1260"/>
                  <a:pt x="2262" y="1236"/>
                  <a:pt x="2262" y="1207"/>
                </a:cubicBezTo>
                <a:cubicBezTo>
                  <a:pt x="2262" y="992"/>
                  <a:pt x="2262" y="992"/>
                  <a:pt x="2262" y="992"/>
                </a:cubicBezTo>
                <a:cubicBezTo>
                  <a:pt x="2262" y="971"/>
                  <a:pt x="2238" y="947"/>
                  <a:pt x="2215" y="947"/>
                </a:cubicBezTo>
                <a:close/>
              </a:path>
            </a:pathLst>
          </a:custGeom>
          <a:solidFill>
            <a:schemeClr val="accent4"/>
          </a:solidFill>
          <a:ln>
            <a:noFill/>
          </a:ln>
          <a:effectLst/>
        </p:spPr>
        <p:txBody>
          <a:bodyPr wrap="none" anchor="ct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9" name="矩形 18"/>
          <p:cNvSpPr/>
          <p:nvPr/>
        </p:nvSpPr>
        <p:spPr>
          <a:xfrm>
            <a:off x="0" y="0"/>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
        <p:nvSpPr>
          <p:cNvPr id="20" name="矩形 19"/>
          <p:cNvSpPr/>
          <p:nvPr/>
        </p:nvSpPr>
        <p:spPr>
          <a:xfrm>
            <a:off x="0" y="13154025"/>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Tree>
  </p:cSld>
  <p:clrMapOvr>
    <a:masterClrMapping/>
  </p:clrMapOvr>
  <p:transition advTm="2000">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52"/>
          <p:cNvSpPr/>
          <p:nvPr/>
        </p:nvSpPr>
        <p:spPr>
          <a:xfrm>
            <a:off x="11061700" y="3119438"/>
            <a:ext cx="1063625" cy="57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endParaRPr>
          </a:p>
        </p:txBody>
      </p:sp>
      <p:sp>
        <p:nvSpPr>
          <p:cNvPr id="21507" name="TextBox 73"/>
          <p:cNvSpPr txBox="1">
            <a:spLocks noChangeArrowheads="1"/>
          </p:cNvSpPr>
          <p:nvPr/>
        </p:nvSpPr>
        <p:spPr bwMode="auto">
          <a:xfrm>
            <a:off x="2330450" y="9331325"/>
            <a:ext cx="4030663" cy="133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pPr>
            <a:r>
              <a:rPr lang="en-US" altLang="en-US" sz="2500">
                <a:latin typeface="微软雅黑" panose="020B0503020204020204" pitchFamily="34" charset="-122"/>
                <a:ea typeface="微软雅黑" panose="020B0503020204020204" pitchFamily="34" charset="-122"/>
              </a:rPr>
              <a:t>单击此处添加文字单击此处添加文字单击此处添加文字单击此处添加文字</a:t>
            </a:r>
          </a:p>
        </p:txBody>
      </p:sp>
      <p:sp>
        <p:nvSpPr>
          <p:cNvPr id="21508" name="TextBox 76"/>
          <p:cNvSpPr txBox="1">
            <a:spLocks noChangeArrowheads="1"/>
          </p:cNvSpPr>
          <p:nvPr/>
        </p:nvSpPr>
        <p:spPr bwMode="auto">
          <a:xfrm>
            <a:off x="7470775" y="9331325"/>
            <a:ext cx="4030663" cy="133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pPr>
            <a:r>
              <a:rPr lang="en-US" altLang="en-US" sz="2500">
                <a:latin typeface="微软雅黑" panose="020B0503020204020204" pitchFamily="34" charset="-122"/>
                <a:ea typeface="微软雅黑" panose="020B0503020204020204" pitchFamily="34" charset="-122"/>
              </a:rPr>
              <a:t>单击此处添加文字单击此处添加文字单击此处添加文字单击此处添加文字</a:t>
            </a:r>
          </a:p>
        </p:txBody>
      </p:sp>
      <p:sp>
        <p:nvSpPr>
          <p:cNvPr id="21509" name="TextBox 79"/>
          <p:cNvSpPr txBox="1">
            <a:spLocks noChangeArrowheads="1"/>
          </p:cNvSpPr>
          <p:nvPr/>
        </p:nvSpPr>
        <p:spPr bwMode="auto">
          <a:xfrm>
            <a:off x="12753975" y="9331325"/>
            <a:ext cx="4030663" cy="133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pPr>
            <a:r>
              <a:rPr lang="en-US" altLang="en-US" sz="2500">
                <a:latin typeface="微软雅黑" panose="020B0503020204020204" pitchFamily="34" charset="-122"/>
                <a:ea typeface="微软雅黑" panose="020B0503020204020204" pitchFamily="34" charset="-122"/>
              </a:rPr>
              <a:t>单击此处添加文字单击此处添加文字单击此处添加文字单击此处添加文字</a:t>
            </a:r>
          </a:p>
        </p:txBody>
      </p:sp>
      <p:sp>
        <p:nvSpPr>
          <p:cNvPr id="21510" name="TextBox 82"/>
          <p:cNvSpPr txBox="1">
            <a:spLocks noChangeArrowheads="1"/>
          </p:cNvSpPr>
          <p:nvPr/>
        </p:nvSpPr>
        <p:spPr bwMode="auto">
          <a:xfrm>
            <a:off x="18051463" y="9331325"/>
            <a:ext cx="4030662" cy="133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pPr>
            <a:r>
              <a:rPr lang="en-US" altLang="en-US" sz="2500">
                <a:latin typeface="微软雅黑" panose="020B0503020204020204" pitchFamily="34" charset="-122"/>
                <a:ea typeface="微软雅黑" panose="020B0503020204020204" pitchFamily="34" charset="-122"/>
              </a:rPr>
              <a:t>单击此处添加文字单击此处添加文字单击此处添加文字单击此处添加文字</a:t>
            </a:r>
          </a:p>
        </p:txBody>
      </p:sp>
      <p:sp>
        <p:nvSpPr>
          <p:cNvPr id="21511" name="文本框 1"/>
          <p:cNvSpPr txBox="1">
            <a:spLocks noChangeArrowheads="1"/>
          </p:cNvSpPr>
          <p:nvPr/>
        </p:nvSpPr>
        <p:spPr bwMode="auto">
          <a:xfrm>
            <a:off x="9655175" y="1798638"/>
            <a:ext cx="38766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r>
              <a:rPr lang="zh-CN" altLang="en-US" sz="7200">
                <a:latin typeface="微软雅黑" panose="020B0503020204020204" pitchFamily="34" charset="-122"/>
                <a:ea typeface="微软雅黑" panose="020B0503020204020204" pitchFamily="34" charset="-122"/>
              </a:rPr>
              <a:t>内容大纲</a:t>
            </a:r>
          </a:p>
        </p:txBody>
      </p:sp>
      <p:sp>
        <p:nvSpPr>
          <p:cNvPr id="81" name="矩形 80"/>
          <p:cNvSpPr/>
          <p:nvPr/>
        </p:nvSpPr>
        <p:spPr>
          <a:xfrm>
            <a:off x="0" y="0"/>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
        <p:nvSpPr>
          <p:cNvPr id="84" name="矩形 83"/>
          <p:cNvSpPr/>
          <p:nvPr/>
        </p:nvSpPr>
        <p:spPr>
          <a:xfrm>
            <a:off x="0" y="13154025"/>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
        <p:nvSpPr>
          <p:cNvPr id="21514" name="文本框 104"/>
          <p:cNvSpPr txBox="1">
            <a:spLocks noChangeArrowheads="1"/>
          </p:cNvSpPr>
          <p:nvPr/>
        </p:nvSpPr>
        <p:spPr bwMode="auto">
          <a:xfrm>
            <a:off x="3287713" y="8620125"/>
            <a:ext cx="2820987"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r>
              <a:rPr lang="zh-CN" altLang="en-US">
                <a:latin typeface="微软雅黑" panose="020B0503020204020204" pitchFamily="34" charset="-122"/>
                <a:ea typeface="微软雅黑" panose="020B0503020204020204" pitchFamily="34" charset="-122"/>
              </a:rPr>
              <a:t>关于我们</a:t>
            </a:r>
          </a:p>
        </p:txBody>
      </p:sp>
      <p:sp>
        <p:nvSpPr>
          <p:cNvPr id="21515" name="矩形 105"/>
          <p:cNvSpPr>
            <a:spLocks noChangeArrowheads="1"/>
          </p:cNvSpPr>
          <p:nvPr/>
        </p:nvSpPr>
        <p:spPr bwMode="auto">
          <a:xfrm>
            <a:off x="8304213" y="8620125"/>
            <a:ext cx="3462337"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r>
              <a:rPr lang="zh-CN" altLang="en-US">
                <a:latin typeface="微软雅黑" panose="020B0503020204020204" pitchFamily="34" charset="-122"/>
                <a:ea typeface="微软雅黑" panose="020B0503020204020204" pitchFamily="34" charset="-122"/>
              </a:rPr>
              <a:t>我们的服务</a:t>
            </a:r>
          </a:p>
        </p:txBody>
      </p:sp>
      <p:sp>
        <p:nvSpPr>
          <p:cNvPr id="21516" name="矩形 106"/>
          <p:cNvSpPr>
            <a:spLocks noChangeArrowheads="1"/>
          </p:cNvSpPr>
          <p:nvPr/>
        </p:nvSpPr>
        <p:spPr bwMode="auto">
          <a:xfrm>
            <a:off x="13531850" y="8620125"/>
            <a:ext cx="3462338"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r>
              <a:rPr lang="zh-CN" altLang="en-US">
                <a:latin typeface="微软雅黑" panose="020B0503020204020204" pitchFamily="34" charset="-122"/>
                <a:ea typeface="微软雅黑" panose="020B0503020204020204" pitchFamily="34" charset="-122"/>
              </a:rPr>
              <a:t>我们的团队</a:t>
            </a:r>
          </a:p>
        </p:txBody>
      </p:sp>
      <p:sp>
        <p:nvSpPr>
          <p:cNvPr id="21517" name="文本框 108"/>
          <p:cNvSpPr txBox="1">
            <a:spLocks noChangeArrowheads="1"/>
          </p:cNvSpPr>
          <p:nvPr/>
        </p:nvSpPr>
        <p:spPr bwMode="auto">
          <a:xfrm>
            <a:off x="18980150" y="8653463"/>
            <a:ext cx="2820988"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r>
              <a:rPr lang="zh-CN" altLang="en-US">
                <a:ea typeface="微软雅黑" panose="020B0503020204020204" pitchFamily="34" charset="-122"/>
              </a:rPr>
              <a:t>数据图表</a:t>
            </a:r>
          </a:p>
        </p:txBody>
      </p:sp>
      <p:grpSp>
        <p:nvGrpSpPr>
          <p:cNvPr id="21518" name="组合 8"/>
          <p:cNvGrpSpPr>
            <a:grpSpLocks/>
          </p:cNvGrpSpPr>
          <p:nvPr/>
        </p:nvGrpSpPr>
        <p:grpSpPr bwMode="auto">
          <a:xfrm>
            <a:off x="2784475" y="5405438"/>
            <a:ext cx="2886075" cy="2887662"/>
            <a:chOff x="2784017" y="4905276"/>
            <a:chExt cx="2886862" cy="2887614"/>
          </a:xfrm>
        </p:grpSpPr>
        <p:sp>
          <p:nvSpPr>
            <p:cNvPr id="94" name="Oval 118"/>
            <p:cNvSpPr/>
            <p:nvPr/>
          </p:nvSpPr>
          <p:spPr>
            <a:xfrm>
              <a:off x="2784017" y="4905276"/>
              <a:ext cx="2886862" cy="2887614"/>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latin typeface="微软雅黑" panose="020B0503020204020204" pitchFamily="34" charset="-122"/>
                <a:ea typeface="微软雅黑" panose="020B0503020204020204" pitchFamily="34" charset="-122"/>
              </a:endParaRPr>
            </a:p>
          </p:txBody>
        </p:sp>
        <p:grpSp>
          <p:nvGrpSpPr>
            <p:cNvPr id="21532" name="Group 125"/>
            <p:cNvGrpSpPr>
              <a:grpSpLocks/>
            </p:cNvGrpSpPr>
            <p:nvPr/>
          </p:nvGrpSpPr>
          <p:grpSpPr bwMode="auto">
            <a:xfrm>
              <a:off x="3470438" y="5592021"/>
              <a:ext cx="1514021" cy="1514121"/>
              <a:chOff x="9622603" y="7775631"/>
              <a:chExt cx="953415" cy="953477"/>
            </a:xfrm>
          </p:grpSpPr>
          <p:sp>
            <p:nvSpPr>
              <p:cNvPr id="21533" name="Freeform 454"/>
              <p:cNvSpPr>
                <a:spLocks noChangeArrowheads="1"/>
              </p:cNvSpPr>
              <p:nvPr/>
            </p:nvSpPr>
            <p:spPr bwMode="auto">
              <a:xfrm>
                <a:off x="9622603" y="7775631"/>
                <a:ext cx="953415" cy="953477"/>
              </a:xfrm>
              <a:custGeom>
                <a:avLst/>
                <a:gdLst>
                  <a:gd name="T0" fmla="*/ 952695 w 1324"/>
                  <a:gd name="T1" fmla="*/ 476739 h 1324"/>
                  <a:gd name="T2" fmla="*/ 952695 w 1324"/>
                  <a:gd name="T3" fmla="*/ 476739 h 1324"/>
                  <a:gd name="T4" fmla="*/ 474547 w 1324"/>
                  <a:gd name="T5" fmla="*/ 952757 h 1324"/>
                  <a:gd name="T6" fmla="*/ 0 w 1324"/>
                  <a:gd name="T7" fmla="*/ 476739 h 1324"/>
                  <a:gd name="T8" fmla="*/ 474547 w 1324"/>
                  <a:gd name="T9" fmla="*/ 0 h 1324"/>
                  <a:gd name="T10" fmla="*/ 952695 w 1324"/>
                  <a:gd name="T11" fmla="*/ 476739 h 13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24" h="1324">
                    <a:moveTo>
                      <a:pt x="1323" y="662"/>
                    </a:moveTo>
                    <a:lnTo>
                      <a:pt x="1323" y="662"/>
                    </a:lnTo>
                    <a:cubicBezTo>
                      <a:pt x="1323" y="1033"/>
                      <a:pt x="1031" y="1323"/>
                      <a:pt x="659" y="1323"/>
                    </a:cubicBezTo>
                    <a:cubicBezTo>
                      <a:pt x="299" y="1323"/>
                      <a:pt x="0" y="1033"/>
                      <a:pt x="0" y="662"/>
                    </a:cubicBezTo>
                    <a:cubicBezTo>
                      <a:pt x="0" y="301"/>
                      <a:pt x="299" y="0"/>
                      <a:pt x="659" y="0"/>
                    </a:cubicBezTo>
                    <a:cubicBezTo>
                      <a:pt x="1031" y="0"/>
                      <a:pt x="1323" y="301"/>
                      <a:pt x="1323" y="662"/>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1534" name="Freeform 455"/>
              <p:cNvSpPr>
                <a:spLocks noChangeArrowheads="1"/>
              </p:cNvSpPr>
              <p:nvPr/>
            </p:nvSpPr>
            <p:spPr bwMode="auto">
              <a:xfrm>
                <a:off x="9752904" y="7867801"/>
                <a:ext cx="216107" cy="797741"/>
              </a:xfrm>
              <a:custGeom>
                <a:avLst/>
                <a:gdLst>
                  <a:gd name="T0" fmla="*/ 64112 w 300"/>
                  <a:gd name="T1" fmla="*/ 0 h 1105"/>
                  <a:gd name="T2" fmla="*/ 215387 w 300"/>
                  <a:gd name="T3" fmla="*/ 210806 h 1105"/>
                  <a:gd name="T4" fmla="*/ 130385 w 300"/>
                  <a:gd name="T5" fmla="*/ 296716 h 1105"/>
                  <a:gd name="T6" fmla="*/ 0 w 300"/>
                  <a:gd name="T7" fmla="*/ 340755 h 1105"/>
                  <a:gd name="T8" fmla="*/ 0 w 300"/>
                  <a:gd name="T9" fmla="*/ 470703 h 1105"/>
                  <a:gd name="T10" fmla="*/ 130385 w 300"/>
                  <a:gd name="T11" fmla="*/ 558058 h 1105"/>
                  <a:gd name="T12" fmla="*/ 172886 w 300"/>
                  <a:gd name="T13" fmla="*/ 643968 h 1105"/>
                  <a:gd name="T14" fmla="*/ 130385 w 300"/>
                  <a:gd name="T15" fmla="*/ 773917 h 1105"/>
                  <a:gd name="T16" fmla="*/ 107333 w 300"/>
                  <a:gd name="T17" fmla="*/ 797019 h 11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0" h="1105">
                    <a:moveTo>
                      <a:pt x="89" y="0"/>
                    </a:moveTo>
                    <a:lnTo>
                      <a:pt x="299" y="292"/>
                    </a:lnTo>
                    <a:lnTo>
                      <a:pt x="181" y="411"/>
                    </a:lnTo>
                    <a:lnTo>
                      <a:pt x="0" y="472"/>
                    </a:lnTo>
                    <a:lnTo>
                      <a:pt x="0" y="652"/>
                    </a:lnTo>
                    <a:lnTo>
                      <a:pt x="181" y="773"/>
                    </a:lnTo>
                    <a:lnTo>
                      <a:pt x="240" y="892"/>
                    </a:lnTo>
                    <a:lnTo>
                      <a:pt x="181" y="1072"/>
                    </a:lnTo>
                    <a:lnTo>
                      <a:pt x="149" y="1104"/>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1535" name="Freeform 456"/>
              <p:cNvSpPr>
                <a:spLocks noChangeArrowheads="1"/>
              </p:cNvSpPr>
              <p:nvPr/>
            </p:nvSpPr>
            <p:spPr bwMode="auto">
              <a:xfrm>
                <a:off x="10140625" y="7963148"/>
                <a:ext cx="375010" cy="549837"/>
              </a:xfrm>
              <a:custGeom>
                <a:avLst/>
                <a:gdLst>
                  <a:gd name="T0" fmla="*/ 338301 w 521"/>
                  <a:gd name="T1" fmla="*/ 0 h 763"/>
                  <a:gd name="T2" fmla="*/ 259124 w 521"/>
                  <a:gd name="T3" fmla="*/ 72063 h 763"/>
                  <a:gd name="T4" fmla="*/ 129562 w 521"/>
                  <a:gd name="T5" fmla="*/ 246454 h 763"/>
                  <a:gd name="T6" fmla="*/ 42468 w 521"/>
                  <a:gd name="T7" fmla="*/ 246454 h 763"/>
                  <a:gd name="T8" fmla="*/ 42468 w 521"/>
                  <a:gd name="T9" fmla="*/ 333649 h 763"/>
                  <a:gd name="T10" fmla="*/ 0 w 521"/>
                  <a:gd name="T11" fmla="*/ 419404 h 763"/>
                  <a:gd name="T12" fmla="*/ 42468 w 521"/>
                  <a:gd name="T13" fmla="*/ 506599 h 763"/>
                  <a:gd name="T14" fmla="*/ 129562 w 521"/>
                  <a:gd name="T15" fmla="*/ 549116 h 763"/>
                  <a:gd name="T16" fmla="*/ 216656 w 521"/>
                  <a:gd name="T17" fmla="*/ 463362 h 763"/>
                  <a:gd name="T18" fmla="*/ 259124 w 521"/>
                  <a:gd name="T19" fmla="*/ 376166 h 763"/>
                  <a:gd name="T20" fmla="*/ 346218 w 521"/>
                  <a:gd name="T21" fmla="*/ 506599 h 763"/>
                  <a:gd name="T22" fmla="*/ 374290 w 521"/>
                  <a:gd name="T23" fmla="*/ 521012 h 7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21" h="763">
                    <a:moveTo>
                      <a:pt x="470" y="0"/>
                    </a:moveTo>
                    <a:lnTo>
                      <a:pt x="360" y="100"/>
                    </a:lnTo>
                    <a:lnTo>
                      <a:pt x="180" y="342"/>
                    </a:lnTo>
                    <a:lnTo>
                      <a:pt x="59" y="342"/>
                    </a:lnTo>
                    <a:lnTo>
                      <a:pt x="59" y="463"/>
                    </a:lnTo>
                    <a:lnTo>
                      <a:pt x="0" y="582"/>
                    </a:lnTo>
                    <a:lnTo>
                      <a:pt x="59" y="703"/>
                    </a:lnTo>
                    <a:lnTo>
                      <a:pt x="180" y="762"/>
                    </a:lnTo>
                    <a:lnTo>
                      <a:pt x="301" y="643"/>
                    </a:lnTo>
                    <a:lnTo>
                      <a:pt x="360" y="522"/>
                    </a:lnTo>
                    <a:lnTo>
                      <a:pt x="481" y="703"/>
                    </a:lnTo>
                    <a:lnTo>
                      <a:pt x="520" y="723"/>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grpSp>
        <p:nvGrpSpPr>
          <p:cNvPr id="21519" name="组合 9"/>
          <p:cNvGrpSpPr>
            <a:grpSpLocks/>
          </p:cNvGrpSpPr>
          <p:nvPr/>
        </p:nvGrpSpPr>
        <p:grpSpPr bwMode="auto">
          <a:xfrm>
            <a:off x="8008938" y="5405438"/>
            <a:ext cx="2886075" cy="2887662"/>
            <a:chOff x="7876266" y="4905276"/>
            <a:chExt cx="2886862" cy="2887614"/>
          </a:xfrm>
        </p:grpSpPr>
        <p:sp>
          <p:nvSpPr>
            <p:cNvPr id="91" name="Oval 101"/>
            <p:cNvSpPr/>
            <p:nvPr/>
          </p:nvSpPr>
          <p:spPr>
            <a:xfrm>
              <a:off x="7876266" y="4905276"/>
              <a:ext cx="2886862" cy="2887614"/>
            </a:xfrm>
            <a:prstGeom prst="ellipse">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latin typeface="微软雅黑" panose="020B0503020204020204" pitchFamily="34" charset="-122"/>
                <a:ea typeface="微软雅黑" panose="020B0503020204020204" pitchFamily="34" charset="-122"/>
              </a:endParaRPr>
            </a:p>
          </p:txBody>
        </p:sp>
        <p:grpSp>
          <p:nvGrpSpPr>
            <p:cNvPr id="21527" name="Group 166"/>
            <p:cNvGrpSpPr>
              <a:grpSpLocks/>
            </p:cNvGrpSpPr>
            <p:nvPr/>
          </p:nvGrpSpPr>
          <p:grpSpPr bwMode="auto">
            <a:xfrm>
              <a:off x="8612360" y="5761804"/>
              <a:ext cx="1479835" cy="1208608"/>
              <a:chOff x="11707403" y="7861444"/>
              <a:chExt cx="953415" cy="778672"/>
            </a:xfrm>
          </p:grpSpPr>
          <p:sp>
            <p:nvSpPr>
              <p:cNvPr id="21528" name="Freeform 457"/>
              <p:cNvSpPr>
                <a:spLocks noChangeArrowheads="1"/>
              </p:cNvSpPr>
              <p:nvPr/>
            </p:nvSpPr>
            <p:spPr bwMode="auto">
              <a:xfrm>
                <a:off x="11707403" y="7861444"/>
                <a:ext cx="953415" cy="435420"/>
              </a:xfrm>
              <a:custGeom>
                <a:avLst/>
                <a:gdLst>
                  <a:gd name="T0" fmla="*/ 478148 w 1324"/>
                  <a:gd name="T1" fmla="*/ 0 h 603"/>
                  <a:gd name="T2" fmla="*/ 0 w 1324"/>
                  <a:gd name="T3" fmla="*/ 217349 h 603"/>
                  <a:gd name="T4" fmla="*/ 478148 w 1324"/>
                  <a:gd name="T5" fmla="*/ 434698 h 603"/>
                  <a:gd name="T6" fmla="*/ 952695 w 1324"/>
                  <a:gd name="T7" fmla="*/ 217349 h 603"/>
                  <a:gd name="T8" fmla="*/ 478148 w 1324"/>
                  <a:gd name="T9" fmla="*/ 0 h 6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4" h="603">
                    <a:moveTo>
                      <a:pt x="664" y="0"/>
                    </a:moveTo>
                    <a:lnTo>
                      <a:pt x="0" y="301"/>
                    </a:lnTo>
                    <a:lnTo>
                      <a:pt x="664" y="602"/>
                    </a:lnTo>
                    <a:lnTo>
                      <a:pt x="1323" y="301"/>
                    </a:lnTo>
                    <a:lnTo>
                      <a:pt x="664" y="0"/>
                    </a:lnTo>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1529" name="Freeform 458"/>
              <p:cNvSpPr>
                <a:spLocks noChangeArrowheads="1"/>
              </p:cNvSpPr>
              <p:nvPr/>
            </p:nvSpPr>
            <p:spPr bwMode="auto">
              <a:xfrm>
                <a:off x="11707403" y="8338183"/>
                <a:ext cx="953415" cy="301933"/>
              </a:xfrm>
              <a:custGeom>
                <a:avLst/>
                <a:gdLst>
                  <a:gd name="T0" fmla="*/ 758987 w 1324"/>
                  <a:gd name="T1" fmla="*/ 0 h 421"/>
                  <a:gd name="T2" fmla="*/ 952695 w 1324"/>
                  <a:gd name="T3" fmla="*/ 86779 h 421"/>
                  <a:gd name="T4" fmla="*/ 478148 w 1324"/>
                  <a:gd name="T5" fmla="*/ 301216 h 421"/>
                  <a:gd name="T6" fmla="*/ 0 w 1324"/>
                  <a:gd name="T7" fmla="*/ 86779 h 421"/>
                  <a:gd name="T8" fmla="*/ 188667 w 1324"/>
                  <a:gd name="T9" fmla="*/ 0 h 4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4" h="421">
                    <a:moveTo>
                      <a:pt x="1054" y="0"/>
                    </a:moveTo>
                    <a:lnTo>
                      <a:pt x="1323" y="121"/>
                    </a:lnTo>
                    <a:lnTo>
                      <a:pt x="664" y="420"/>
                    </a:lnTo>
                    <a:lnTo>
                      <a:pt x="0" y="121"/>
                    </a:lnTo>
                    <a:lnTo>
                      <a:pt x="262" y="0"/>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1530" name="Freeform 459"/>
              <p:cNvSpPr>
                <a:spLocks noChangeArrowheads="1"/>
              </p:cNvSpPr>
              <p:nvPr/>
            </p:nvSpPr>
            <p:spPr bwMode="auto">
              <a:xfrm>
                <a:off x="11707403" y="8166558"/>
                <a:ext cx="953415" cy="305113"/>
              </a:xfrm>
              <a:custGeom>
                <a:avLst/>
                <a:gdLst>
                  <a:gd name="T0" fmla="*/ 758987 w 1324"/>
                  <a:gd name="T1" fmla="*/ 0 h 423"/>
                  <a:gd name="T2" fmla="*/ 952695 w 1324"/>
                  <a:gd name="T3" fmla="*/ 87278 h 423"/>
                  <a:gd name="T4" fmla="*/ 758987 w 1324"/>
                  <a:gd name="T5" fmla="*/ 173835 h 423"/>
                  <a:gd name="T6" fmla="*/ 478148 w 1324"/>
                  <a:gd name="T7" fmla="*/ 304392 h 423"/>
                  <a:gd name="T8" fmla="*/ 188667 w 1324"/>
                  <a:gd name="T9" fmla="*/ 173835 h 423"/>
                  <a:gd name="T10" fmla="*/ 0 w 1324"/>
                  <a:gd name="T11" fmla="*/ 87278 h 423"/>
                  <a:gd name="T12" fmla="*/ 188667 w 1324"/>
                  <a:gd name="T13" fmla="*/ 0 h 4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24" h="423">
                    <a:moveTo>
                      <a:pt x="1054" y="0"/>
                    </a:moveTo>
                    <a:lnTo>
                      <a:pt x="1323" y="121"/>
                    </a:lnTo>
                    <a:lnTo>
                      <a:pt x="1054" y="241"/>
                    </a:lnTo>
                    <a:lnTo>
                      <a:pt x="664" y="422"/>
                    </a:lnTo>
                    <a:lnTo>
                      <a:pt x="262" y="241"/>
                    </a:lnTo>
                    <a:lnTo>
                      <a:pt x="0" y="121"/>
                    </a:lnTo>
                    <a:lnTo>
                      <a:pt x="262" y="0"/>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grpSp>
        <p:nvGrpSpPr>
          <p:cNvPr id="21520" name="组合 10"/>
          <p:cNvGrpSpPr>
            <a:grpSpLocks/>
          </p:cNvGrpSpPr>
          <p:nvPr/>
        </p:nvGrpSpPr>
        <p:grpSpPr bwMode="auto">
          <a:xfrm>
            <a:off x="13233400" y="5526088"/>
            <a:ext cx="2887663" cy="2887662"/>
            <a:chOff x="12851002" y="5025912"/>
            <a:chExt cx="2886862" cy="2887614"/>
          </a:xfrm>
        </p:grpSpPr>
        <p:sp>
          <p:nvSpPr>
            <p:cNvPr id="92" name="Oval 109"/>
            <p:cNvSpPr/>
            <p:nvPr/>
          </p:nvSpPr>
          <p:spPr>
            <a:xfrm>
              <a:off x="12851002" y="5025912"/>
              <a:ext cx="2886862" cy="2887614"/>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1525" name="Freeform 89"/>
            <p:cNvSpPr>
              <a:spLocks noChangeArrowheads="1"/>
            </p:cNvSpPr>
            <p:nvPr/>
          </p:nvSpPr>
          <p:spPr bwMode="auto">
            <a:xfrm>
              <a:off x="13449168" y="5815936"/>
              <a:ext cx="1786915" cy="1243395"/>
            </a:xfrm>
            <a:custGeom>
              <a:avLst/>
              <a:gdLst>
                <a:gd name="T0" fmla="*/ 1783976 w 608"/>
                <a:gd name="T1" fmla="*/ 1199510 h 425"/>
                <a:gd name="T2" fmla="*/ 1783976 w 608"/>
                <a:gd name="T3" fmla="*/ 1199510 h 425"/>
                <a:gd name="T4" fmla="*/ 1722257 w 608"/>
                <a:gd name="T5" fmla="*/ 1240469 h 425"/>
                <a:gd name="T6" fmla="*/ 1307857 w 608"/>
                <a:gd name="T7" fmla="*/ 1240469 h 425"/>
                <a:gd name="T8" fmla="*/ 1369576 w 608"/>
                <a:gd name="T9" fmla="*/ 1179031 h 425"/>
                <a:gd name="T10" fmla="*/ 1184419 w 608"/>
                <a:gd name="T11" fmla="*/ 848434 h 425"/>
                <a:gd name="T12" fmla="*/ 1058042 w 608"/>
                <a:gd name="T13" fmla="*/ 807475 h 425"/>
                <a:gd name="T14" fmla="*/ 1058042 w 608"/>
                <a:gd name="T15" fmla="*/ 705078 h 425"/>
                <a:gd name="T16" fmla="*/ 996323 w 608"/>
                <a:gd name="T17" fmla="*/ 558796 h 425"/>
                <a:gd name="T18" fmla="*/ 975750 w 608"/>
                <a:gd name="T19" fmla="*/ 497358 h 425"/>
                <a:gd name="T20" fmla="*/ 975750 w 608"/>
                <a:gd name="T21" fmla="*/ 412515 h 425"/>
                <a:gd name="T22" fmla="*/ 975750 w 608"/>
                <a:gd name="T23" fmla="*/ 289638 h 425"/>
                <a:gd name="T24" fmla="*/ 1184419 w 608"/>
                <a:gd name="T25" fmla="*/ 125802 h 425"/>
                <a:gd name="T26" fmla="*/ 1410722 w 608"/>
                <a:gd name="T27" fmla="*/ 289638 h 425"/>
                <a:gd name="T28" fmla="*/ 1390149 w 608"/>
                <a:gd name="T29" fmla="*/ 412515 h 425"/>
                <a:gd name="T30" fmla="*/ 1410722 w 608"/>
                <a:gd name="T31" fmla="*/ 497358 h 425"/>
                <a:gd name="T32" fmla="*/ 1369576 w 608"/>
                <a:gd name="T33" fmla="*/ 558796 h 425"/>
                <a:gd name="T34" fmla="*/ 1307857 w 608"/>
                <a:gd name="T35" fmla="*/ 705078 h 425"/>
                <a:gd name="T36" fmla="*/ 1307857 w 608"/>
                <a:gd name="T37" fmla="*/ 807475 h 425"/>
                <a:gd name="T38" fmla="*/ 1451868 w 608"/>
                <a:gd name="T39" fmla="*/ 868914 h 425"/>
                <a:gd name="T40" fmla="*/ 1619392 w 608"/>
                <a:gd name="T41" fmla="*/ 930352 h 425"/>
                <a:gd name="T42" fmla="*/ 1783976 w 608"/>
                <a:gd name="T43" fmla="*/ 1199510 h 425"/>
                <a:gd name="T44" fmla="*/ 955177 w 608"/>
                <a:gd name="T45" fmla="*/ 827955 h 425"/>
                <a:gd name="T46" fmla="*/ 955177 w 608"/>
                <a:gd name="T47" fmla="*/ 827955 h 425"/>
                <a:gd name="T48" fmla="*/ 1140334 w 608"/>
                <a:gd name="T49" fmla="*/ 889393 h 425"/>
                <a:gd name="T50" fmla="*/ 1307857 w 608"/>
                <a:gd name="T51" fmla="*/ 1179031 h 425"/>
                <a:gd name="T52" fmla="*/ 1246138 w 608"/>
                <a:gd name="T53" fmla="*/ 1240469 h 425"/>
                <a:gd name="T54" fmla="*/ 61719 w 608"/>
                <a:gd name="T55" fmla="*/ 1240469 h 425"/>
                <a:gd name="T56" fmla="*/ 0 w 608"/>
                <a:gd name="T57" fmla="*/ 1179031 h 425"/>
                <a:gd name="T58" fmla="*/ 164584 w 608"/>
                <a:gd name="T59" fmla="*/ 889393 h 425"/>
                <a:gd name="T60" fmla="*/ 352681 w 608"/>
                <a:gd name="T61" fmla="*/ 827955 h 425"/>
                <a:gd name="T62" fmla="*/ 517265 w 608"/>
                <a:gd name="T63" fmla="*/ 766516 h 425"/>
                <a:gd name="T64" fmla="*/ 517265 w 608"/>
                <a:gd name="T65" fmla="*/ 640714 h 425"/>
                <a:gd name="T66" fmla="*/ 455546 w 608"/>
                <a:gd name="T67" fmla="*/ 497358 h 425"/>
                <a:gd name="T68" fmla="*/ 414400 w 608"/>
                <a:gd name="T69" fmla="*/ 435920 h 425"/>
                <a:gd name="T70" fmla="*/ 434973 w 608"/>
                <a:gd name="T71" fmla="*/ 330597 h 425"/>
                <a:gd name="T72" fmla="*/ 414400 w 608"/>
                <a:gd name="T73" fmla="*/ 207720 h 425"/>
                <a:gd name="T74" fmla="*/ 643642 w 608"/>
                <a:gd name="T75" fmla="*/ 0 h 425"/>
                <a:gd name="T76" fmla="*/ 893458 w 608"/>
                <a:gd name="T77" fmla="*/ 207720 h 425"/>
                <a:gd name="T78" fmla="*/ 872884 w 608"/>
                <a:gd name="T79" fmla="*/ 330597 h 425"/>
                <a:gd name="T80" fmla="*/ 893458 w 608"/>
                <a:gd name="T81" fmla="*/ 435920 h 425"/>
                <a:gd name="T82" fmla="*/ 852311 w 608"/>
                <a:gd name="T83" fmla="*/ 497358 h 425"/>
                <a:gd name="T84" fmla="*/ 787653 w 608"/>
                <a:gd name="T85" fmla="*/ 640714 h 425"/>
                <a:gd name="T86" fmla="*/ 787653 w 608"/>
                <a:gd name="T87" fmla="*/ 766516 h 425"/>
                <a:gd name="T88" fmla="*/ 955177 w 608"/>
                <a:gd name="T89" fmla="*/ 827955 h 42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608" h="425">
                  <a:moveTo>
                    <a:pt x="607" y="410"/>
                  </a:moveTo>
                  <a:lnTo>
                    <a:pt x="607" y="410"/>
                  </a:lnTo>
                  <a:cubicBezTo>
                    <a:pt x="607" y="417"/>
                    <a:pt x="593" y="424"/>
                    <a:pt x="586" y="424"/>
                  </a:cubicBezTo>
                  <a:cubicBezTo>
                    <a:pt x="445" y="424"/>
                    <a:pt x="445" y="424"/>
                    <a:pt x="445" y="424"/>
                  </a:cubicBezTo>
                  <a:cubicBezTo>
                    <a:pt x="459" y="424"/>
                    <a:pt x="466" y="417"/>
                    <a:pt x="466" y="403"/>
                  </a:cubicBezTo>
                  <a:cubicBezTo>
                    <a:pt x="466" y="403"/>
                    <a:pt x="466" y="318"/>
                    <a:pt x="403" y="290"/>
                  </a:cubicBezTo>
                  <a:cubicBezTo>
                    <a:pt x="374" y="276"/>
                    <a:pt x="374" y="276"/>
                    <a:pt x="360" y="276"/>
                  </a:cubicBezTo>
                  <a:cubicBezTo>
                    <a:pt x="360" y="241"/>
                    <a:pt x="360" y="241"/>
                    <a:pt x="360" y="241"/>
                  </a:cubicBezTo>
                  <a:cubicBezTo>
                    <a:pt x="360" y="241"/>
                    <a:pt x="346" y="226"/>
                    <a:pt x="339" y="191"/>
                  </a:cubicBezTo>
                  <a:cubicBezTo>
                    <a:pt x="332" y="191"/>
                    <a:pt x="332" y="184"/>
                    <a:pt x="332" y="170"/>
                  </a:cubicBezTo>
                  <a:cubicBezTo>
                    <a:pt x="332" y="163"/>
                    <a:pt x="325" y="141"/>
                    <a:pt x="332" y="141"/>
                  </a:cubicBezTo>
                  <a:cubicBezTo>
                    <a:pt x="332" y="127"/>
                    <a:pt x="332" y="106"/>
                    <a:pt x="332" y="99"/>
                  </a:cubicBezTo>
                  <a:cubicBezTo>
                    <a:pt x="332" y="71"/>
                    <a:pt x="360" y="43"/>
                    <a:pt x="403" y="43"/>
                  </a:cubicBezTo>
                  <a:cubicBezTo>
                    <a:pt x="452" y="43"/>
                    <a:pt x="473" y="71"/>
                    <a:pt x="480" y="99"/>
                  </a:cubicBezTo>
                  <a:cubicBezTo>
                    <a:pt x="480" y="106"/>
                    <a:pt x="473" y="127"/>
                    <a:pt x="473" y="141"/>
                  </a:cubicBezTo>
                  <a:cubicBezTo>
                    <a:pt x="487" y="141"/>
                    <a:pt x="480" y="163"/>
                    <a:pt x="480" y="170"/>
                  </a:cubicBezTo>
                  <a:cubicBezTo>
                    <a:pt x="480" y="184"/>
                    <a:pt x="473" y="191"/>
                    <a:pt x="466" y="191"/>
                  </a:cubicBezTo>
                  <a:cubicBezTo>
                    <a:pt x="459" y="226"/>
                    <a:pt x="445" y="241"/>
                    <a:pt x="445" y="241"/>
                  </a:cubicBezTo>
                  <a:cubicBezTo>
                    <a:pt x="445" y="276"/>
                    <a:pt x="445" y="276"/>
                    <a:pt x="445" y="276"/>
                  </a:cubicBezTo>
                  <a:cubicBezTo>
                    <a:pt x="445" y="276"/>
                    <a:pt x="459" y="276"/>
                    <a:pt x="494" y="297"/>
                  </a:cubicBezTo>
                  <a:cubicBezTo>
                    <a:pt x="537" y="311"/>
                    <a:pt x="523" y="297"/>
                    <a:pt x="551" y="318"/>
                  </a:cubicBezTo>
                  <a:cubicBezTo>
                    <a:pt x="607" y="339"/>
                    <a:pt x="607" y="410"/>
                    <a:pt x="607" y="410"/>
                  </a:cubicBezTo>
                  <a:close/>
                  <a:moveTo>
                    <a:pt x="325" y="283"/>
                  </a:moveTo>
                  <a:lnTo>
                    <a:pt x="325" y="283"/>
                  </a:lnTo>
                  <a:cubicBezTo>
                    <a:pt x="367" y="297"/>
                    <a:pt x="353" y="290"/>
                    <a:pt x="388" y="304"/>
                  </a:cubicBezTo>
                  <a:cubicBezTo>
                    <a:pt x="445" y="332"/>
                    <a:pt x="445" y="403"/>
                    <a:pt x="445" y="403"/>
                  </a:cubicBezTo>
                  <a:cubicBezTo>
                    <a:pt x="445" y="417"/>
                    <a:pt x="431" y="424"/>
                    <a:pt x="424" y="424"/>
                  </a:cubicBezTo>
                  <a:cubicBezTo>
                    <a:pt x="21" y="424"/>
                    <a:pt x="21" y="424"/>
                    <a:pt x="21" y="424"/>
                  </a:cubicBezTo>
                  <a:cubicBezTo>
                    <a:pt x="14" y="424"/>
                    <a:pt x="0" y="417"/>
                    <a:pt x="0" y="403"/>
                  </a:cubicBezTo>
                  <a:cubicBezTo>
                    <a:pt x="0" y="403"/>
                    <a:pt x="0" y="332"/>
                    <a:pt x="56" y="304"/>
                  </a:cubicBezTo>
                  <a:cubicBezTo>
                    <a:pt x="92" y="290"/>
                    <a:pt x="77" y="304"/>
                    <a:pt x="120" y="283"/>
                  </a:cubicBezTo>
                  <a:cubicBezTo>
                    <a:pt x="162" y="269"/>
                    <a:pt x="176" y="262"/>
                    <a:pt x="176" y="262"/>
                  </a:cubicBezTo>
                  <a:cubicBezTo>
                    <a:pt x="176" y="219"/>
                    <a:pt x="176" y="219"/>
                    <a:pt x="176" y="219"/>
                  </a:cubicBezTo>
                  <a:cubicBezTo>
                    <a:pt x="176" y="219"/>
                    <a:pt x="155" y="205"/>
                    <a:pt x="155" y="170"/>
                  </a:cubicBezTo>
                  <a:cubicBezTo>
                    <a:pt x="141" y="170"/>
                    <a:pt x="141" y="156"/>
                    <a:pt x="141" y="149"/>
                  </a:cubicBezTo>
                  <a:cubicBezTo>
                    <a:pt x="141" y="141"/>
                    <a:pt x="134" y="113"/>
                    <a:pt x="148" y="113"/>
                  </a:cubicBezTo>
                  <a:cubicBezTo>
                    <a:pt x="141" y="92"/>
                    <a:pt x="141" y="78"/>
                    <a:pt x="141" y="71"/>
                  </a:cubicBezTo>
                  <a:cubicBezTo>
                    <a:pt x="148" y="35"/>
                    <a:pt x="176" y="7"/>
                    <a:pt x="219" y="0"/>
                  </a:cubicBezTo>
                  <a:cubicBezTo>
                    <a:pt x="275" y="7"/>
                    <a:pt x="297" y="35"/>
                    <a:pt x="304" y="71"/>
                  </a:cubicBezTo>
                  <a:cubicBezTo>
                    <a:pt x="304" y="78"/>
                    <a:pt x="304" y="92"/>
                    <a:pt x="297" y="113"/>
                  </a:cubicBezTo>
                  <a:cubicBezTo>
                    <a:pt x="311" y="113"/>
                    <a:pt x="304" y="141"/>
                    <a:pt x="304" y="149"/>
                  </a:cubicBezTo>
                  <a:cubicBezTo>
                    <a:pt x="304" y="156"/>
                    <a:pt x="304" y="170"/>
                    <a:pt x="290" y="170"/>
                  </a:cubicBezTo>
                  <a:cubicBezTo>
                    <a:pt x="282" y="205"/>
                    <a:pt x="268" y="219"/>
                    <a:pt x="268" y="219"/>
                  </a:cubicBezTo>
                  <a:cubicBezTo>
                    <a:pt x="268" y="262"/>
                    <a:pt x="268" y="262"/>
                    <a:pt x="268" y="262"/>
                  </a:cubicBezTo>
                  <a:cubicBezTo>
                    <a:pt x="268" y="262"/>
                    <a:pt x="282" y="262"/>
                    <a:pt x="325" y="28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grpSp>
        <p:nvGrpSpPr>
          <p:cNvPr id="21521" name="组合 11"/>
          <p:cNvGrpSpPr>
            <a:grpSpLocks/>
          </p:cNvGrpSpPr>
          <p:nvPr/>
        </p:nvGrpSpPr>
        <p:grpSpPr bwMode="auto">
          <a:xfrm>
            <a:off x="18457863" y="5405438"/>
            <a:ext cx="2887662" cy="2887662"/>
            <a:chOff x="18458174" y="4905276"/>
            <a:chExt cx="2886862" cy="2887614"/>
          </a:xfrm>
        </p:grpSpPr>
        <p:sp>
          <p:nvSpPr>
            <p:cNvPr id="95" name="Oval 122"/>
            <p:cNvSpPr/>
            <p:nvPr/>
          </p:nvSpPr>
          <p:spPr>
            <a:xfrm>
              <a:off x="18458174" y="4905276"/>
              <a:ext cx="2886862" cy="2887614"/>
            </a:xfrm>
            <a:prstGeom prst="ellipse">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1523" name="Freeform 75"/>
            <p:cNvSpPr>
              <a:spLocks noChangeArrowheads="1"/>
            </p:cNvSpPr>
            <p:nvPr/>
          </p:nvSpPr>
          <p:spPr bwMode="auto">
            <a:xfrm>
              <a:off x="19275182" y="5761804"/>
              <a:ext cx="1427040" cy="1208608"/>
            </a:xfrm>
            <a:custGeom>
              <a:avLst/>
              <a:gdLst>
                <a:gd name="T0" fmla="*/ 1355925 w 602"/>
                <a:gd name="T1" fmla="*/ 1206238 h 510"/>
                <a:gd name="T2" fmla="*/ 1355925 w 602"/>
                <a:gd name="T3" fmla="*/ 1206238 h 510"/>
                <a:gd name="T4" fmla="*/ 66374 w 602"/>
                <a:gd name="T5" fmla="*/ 1206238 h 510"/>
                <a:gd name="T6" fmla="*/ 0 w 602"/>
                <a:gd name="T7" fmla="*/ 1139883 h 510"/>
                <a:gd name="T8" fmla="*/ 0 w 602"/>
                <a:gd name="T9" fmla="*/ 66355 h 510"/>
                <a:gd name="T10" fmla="*/ 66374 w 602"/>
                <a:gd name="T11" fmla="*/ 0 h 510"/>
                <a:gd name="T12" fmla="*/ 132748 w 602"/>
                <a:gd name="T13" fmla="*/ 66355 h 510"/>
                <a:gd name="T14" fmla="*/ 132748 w 602"/>
                <a:gd name="T15" fmla="*/ 921860 h 510"/>
                <a:gd name="T16" fmla="*/ 132748 w 602"/>
                <a:gd name="T17" fmla="*/ 1071158 h 510"/>
                <a:gd name="T18" fmla="*/ 1355925 w 602"/>
                <a:gd name="T19" fmla="*/ 1071158 h 510"/>
                <a:gd name="T20" fmla="*/ 1424670 w 602"/>
                <a:gd name="T21" fmla="*/ 1139883 h 510"/>
                <a:gd name="T22" fmla="*/ 1355925 w 602"/>
                <a:gd name="T23" fmla="*/ 1206238 h 510"/>
                <a:gd name="T24" fmla="*/ 1206584 w 602"/>
                <a:gd name="T25" fmla="*/ 1004804 h 510"/>
                <a:gd name="T26" fmla="*/ 1206584 w 602"/>
                <a:gd name="T27" fmla="*/ 1004804 h 510"/>
                <a:gd name="T28" fmla="*/ 1071465 w 602"/>
                <a:gd name="T29" fmla="*/ 1004804 h 510"/>
                <a:gd name="T30" fmla="*/ 1005091 w 602"/>
                <a:gd name="T31" fmla="*/ 938449 h 510"/>
                <a:gd name="T32" fmla="*/ 1005091 w 602"/>
                <a:gd name="T33" fmla="*/ 469224 h 510"/>
                <a:gd name="T34" fmla="*/ 1071465 w 602"/>
                <a:gd name="T35" fmla="*/ 402869 h 510"/>
                <a:gd name="T36" fmla="*/ 1206584 w 602"/>
                <a:gd name="T37" fmla="*/ 402869 h 510"/>
                <a:gd name="T38" fmla="*/ 1272958 w 602"/>
                <a:gd name="T39" fmla="*/ 469224 h 510"/>
                <a:gd name="T40" fmla="*/ 1272958 w 602"/>
                <a:gd name="T41" fmla="*/ 938449 h 510"/>
                <a:gd name="T42" fmla="*/ 1206584 w 602"/>
                <a:gd name="T43" fmla="*/ 1004804 h 510"/>
                <a:gd name="T44" fmla="*/ 820192 w 602"/>
                <a:gd name="T45" fmla="*/ 1004804 h 510"/>
                <a:gd name="T46" fmla="*/ 820192 w 602"/>
                <a:gd name="T47" fmla="*/ 1004804 h 510"/>
                <a:gd name="T48" fmla="*/ 687445 w 602"/>
                <a:gd name="T49" fmla="*/ 1004804 h 510"/>
                <a:gd name="T50" fmla="*/ 618700 w 602"/>
                <a:gd name="T51" fmla="*/ 938449 h 510"/>
                <a:gd name="T52" fmla="*/ 618700 w 602"/>
                <a:gd name="T53" fmla="*/ 201435 h 510"/>
                <a:gd name="T54" fmla="*/ 687445 w 602"/>
                <a:gd name="T55" fmla="*/ 135080 h 510"/>
                <a:gd name="T56" fmla="*/ 820192 w 602"/>
                <a:gd name="T57" fmla="*/ 135080 h 510"/>
                <a:gd name="T58" fmla="*/ 886566 w 602"/>
                <a:gd name="T59" fmla="*/ 201435 h 510"/>
                <a:gd name="T60" fmla="*/ 886566 w 602"/>
                <a:gd name="T61" fmla="*/ 938449 h 510"/>
                <a:gd name="T62" fmla="*/ 820192 w 602"/>
                <a:gd name="T63" fmla="*/ 1004804 h 510"/>
                <a:gd name="T64" fmla="*/ 452765 w 602"/>
                <a:gd name="T65" fmla="*/ 1004804 h 510"/>
                <a:gd name="T66" fmla="*/ 452765 w 602"/>
                <a:gd name="T67" fmla="*/ 1004804 h 510"/>
                <a:gd name="T68" fmla="*/ 317647 w 602"/>
                <a:gd name="T69" fmla="*/ 1004804 h 510"/>
                <a:gd name="T70" fmla="*/ 251273 w 602"/>
                <a:gd name="T71" fmla="*/ 938449 h 510"/>
                <a:gd name="T72" fmla="*/ 251273 w 602"/>
                <a:gd name="T73" fmla="*/ 803369 h 510"/>
                <a:gd name="T74" fmla="*/ 317647 w 602"/>
                <a:gd name="T75" fmla="*/ 737014 h 510"/>
                <a:gd name="T76" fmla="*/ 452765 w 602"/>
                <a:gd name="T77" fmla="*/ 737014 h 510"/>
                <a:gd name="T78" fmla="*/ 519139 w 602"/>
                <a:gd name="T79" fmla="*/ 803369 h 510"/>
                <a:gd name="T80" fmla="*/ 519139 w 602"/>
                <a:gd name="T81" fmla="*/ 938449 h 510"/>
                <a:gd name="T82" fmla="*/ 452765 w 602"/>
                <a:gd name="T83" fmla="*/ 1004804 h 51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spTree>
  </p:cSld>
  <p:clrMapOvr>
    <a:masterClrMapping/>
  </p:clrMapOvr>
  <p:transition advTm="2000">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3"/>
          </p:nvPr>
        </p:nvPicPr>
        <p:blipFill>
          <a:blip r:embed="rId3" cstate="email">
            <a:extLst>
              <a:ext uri="{28A0092B-C50C-407E-A947-70E740481C1C}">
                <a14:useLocalDpi xmlns:a14="http://schemas.microsoft.com/office/drawing/2010/main" val="0"/>
              </a:ext>
            </a:extLst>
          </a:blip>
          <a:srcRect t="7881" b="7881"/>
          <a:stretch>
            <a:fillRect/>
          </a:stretch>
        </p:blipFill>
        <p:spPr>
          <a:blipFill dpi="0" rotWithShape="1">
            <a:blip r:embed="rId4"/>
            <a:srcRect/>
            <a:stretch>
              <a:fillRect t="-2000" b="-9000"/>
            </a:stretch>
          </a:blipFill>
        </p:spPr>
      </p:pic>
      <p:sp>
        <p:nvSpPr>
          <p:cNvPr id="40963" name="Line 5"/>
          <p:cNvSpPr>
            <a:spLocks noChangeShapeType="1"/>
          </p:cNvSpPr>
          <p:nvPr/>
        </p:nvSpPr>
        <p:spPr bwMode="auto">
          <a:xfrm>
            <a:off x="1493838" y="-174783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40964" name="Line 6"/>
          <p:cNvSpPr>
            <a:spLocks noChangeShapeType="1"/>
          </p:cNvSpPr>
          <p:nvPr/>
        </p:nvSpPr>
        <p:spPr bwMode="auto">
          <a:xfrm>
            <a:off x="1493838" y="-174783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190" name="Freeform 189"/>
          <p:cNvSpPr/>
          <p:nvPr/>
        </p:nvSpPr>
        <p:spPr>
          <a:xfrm>
            <a:off x="9153525" y="0"/>
            <a:ext cx="15270163" cy="13719175"/>
          </a:xfrm>
          <a:custGeom>
            <a:avLst/>
            <a:gdLst>
              <a:gd name="connsiteX0" fmla="*/ 2483124 w 5460510"/>
              <a:gd name="connsiteY0" fmla="*/ 0 h 5143500"/>
              <a:gd name="connsiteX1" fmla="*/ 3448297 w 5460510"/>
              <a:gd name="connsiteY1" fmla="*/ 0 h 5143500"/>
              <a:gd name="connsiteX2" fmla="*/ 4717679 w 5460510"/>
              <a:gd name="connsiteY2" fmla="*/ 0 h 5143500"/>
              <a:gd name="connsiteX3" fmla="*/ 4741319 w 5460510"/>
              <a:gd name="connsiteY3" fmla="*/ 0 h 5143500"/>
              <a:gd name="connsiteX4" fmla="*/ 5318193 w 5460510"/>
              <a:gd name="connsiteY4" fmla="*/ 0 h 5143500"/>
              <a:gd name="connsiteX5" fmla="*/ 5460510 w 5460510"/>
              <a:gd name="connsiteY5" fmla="*/ 0 h 5143500"/>
              <a:gd name="connsiteX6" fmla="*/ 5460510 w 5460510"/>
              <a:gd name="connsiteY6" fmla="*/ 5143500 h 5143500"/>
              <a:gd name="connsiteX7" fmla="*/ 5318193 w 5460510"/>
              <a:gd name="connsiteY7" fmla="*/ 5143500 h 5143500"/>
              <a:gd name="connsiteX8" fmla="*/ 4741319 w 5460510"/>
              <a:gd name="connsiteY8" fmla="*/ 5143500 h 5143500"/>
              <a:gd name="connsiteX9" fmla="*/ 4717679 w 5460510"/>
              <a:gd name="connsiteY9" fmla="*/ 5143500 h 5143500"/>
              <a:gd name="connsiteX10" fmla="*/ 3448297 w 5460510"/>
              <a:gd name="connsiteY10" fmla="*/ 5143500 h 5143500"/>
              <a:gd name="connsiteX11" fmla="*/ 0 w 5460510"/>
              <a:gd name="connsiteY1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460510" h="5143500">
                <a:moveTo>
                  <a:pt x="2483124" y="0"/>
                </a:moveTo>
                <a:lnTo>
                  <a:pt x="3448297" y="0"/>
                </a:lnTo>
                <a:lnTo>
                  <a:pt x="4717679" y="0"/>
                </a:lnTo>
                <a:lnTo>
                  <a:pt x="4741319" y="0"/>
                </a:lnTo>
                <a:lnTo>
                  <a:pt x="5318193" y="0"/>
                </a:lnTo>
                <a:lnTo>
                  <a:pt x="5460510" y="0"/>
                </a:lnTo>
                <a:lnTo>
                  <a:pt x="5460510" y="5143500"/>
                </a:lnTo>
                <a:lnTo>
                  <a:pt x="5318193" y="5143500"/>
                </a:lnTo>
                <a:lnTo>
                  <a:pt x="4741319" y="5143500"/>
                </a:lnTo>
                <a:lnTo>
                  <a:pt x="4717679" y="5143500"/>
                </a:lnTo>
                <a:lnTo>
                  <a:pt x="3448297" y="5143500"/>
                </a:lnTo>
                <a:lnTo>
                  <a:pt x="0" y="5143500"/>
                </a:lnTo>
                <a:close/>
              </a:path>
            </a:pathLst>
          </a:custGeom>
          <a:solidFill>
            <a:srgbClr val="19B49B">
              <a:alpha val="8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40966" name="TextBox 8"/>
          <p:cNvSpPr txBox="1">
            <a:spLocks noChangeArrowheads="1"/>
          </p:cNvSpPr>
          <p:nvPr/>
        </p:nvSpPr>
        <p:spPr bwMode="auto">
          <a:xfrm>
            <a:off x="12944475" y="5935663"/>
            <a:ext cx="9804400" cy="186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r" eaLnBrk="1" hangingPunct="1">
              <a:lnSpc>
                <a:spcPct val="80000"/>
              </a:lnSpc>
            </a:pPr>
            <a:r>
              <a:rPr lang="zh-CN" altLang="en-US" sz="13800">
                <a:solidFill>
                  <a:schemeClr val="bg1"/>
                </a:solidFill>
                <a:latin typeface="微软雅黑" panose="020B0503020204020204" pitchFamily="34" charset="-122"/>
                <a:ea typeface="微软雅黑" panose="020B0503020204020204" pitchFamily="34" charset="-122"/>
              </a:rPr>
              <a:t>我们的团队</a:t>
            </a:r>
          </a:p>
        </p:txBody>
      </p:sp>
      <p:sp>
        <p:nvSpPr>
          <p:cNvPr id="40967" name="TextBox 9"/>
          <p:cNvSpPr txBox="1">
            <a:spLocks noChangeArrowheads="1"/>
          </p:cNvSpPr>
          <p:nvPr/>
        </p:nvSpPr>
        <p:spPr bwMode="auto">
          <a:xfrm>
            <a:off x="19696113" y="5138738"/>
            <a:ext cx="3027362"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r" eaLnBrk="1" hangingPunct="1"/>
            <a:r>
              <a:rPr lang="en-US" altLang="en-US" sz="2800">
                <a:solidFill>
                  <a:schemeClr val="bg1"/>
                </a:solidFill>
                <a:latin typeface="微软雅黑" panose="020B0503020204020204" pitchFamily="34" charset="-122"/>
                <a:ea typeface="微软雅黑" panose="020B0503020204020204" pitchFamily="34" charset="-122"/>
              </a:rPr>
              <a:t>单击此处添加文字</a:t>
            </a:r>
          </a:p>
        </p:txBody>
      </p:sp>
      <p:sp>
        <p:nvSpPr>
          <p:cNvPr id="11" name="Rectangle 10"/>
          <p:cNvSpPr/>
          <p:nvPr/>
        </p:nvSpPr>
        <p:spPr>
          <a:xfrm>
            <a:off x="23050500" y="5294313"/>
            <a:ext cx="141288" cy="3227387"/>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r" eaLnBrk="1" fontAlgn="auto" hangingPunct="1">
              <a:defRPr/>
            </a:pPr>
            <a:endParaRPr lang="en-US" sz="1600" noProof="1">
              <a:latin typeface="微软雅黑" panose="020B0503020204020204" pitchFamily="34" charset="-122"/>
              <a:ea typeface="微软雅黑" panose="020B0503020204020204" pitchFamily="34" charset="-122"/>
            </a:endParaRPr>
          </a:p>
        </p:txBody>
      </p:sp>
      <p:sp>
        <p:nvSpPr>
          <p:cNvPr id="40969" name="TextBox 11"/>
          <p:cNvSpPr txBox="1">
            <a:spLocks noChangeArrowheads="1"/>
          </p:cNvSpPr>
          <p:nvPr/>
        </p:nvSpPr>
        <p:spPr bwMode="auto">
          <a:xfrm>
            <a:off x="14111288" y="7591425"/>
            <a:ext cx="8435975"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r" eaLnBrk="1" hangingPunct="1"/>
            <a:r>
              <a:rPr lang="en-US" altLang="en-US" sz="2000">
                <a:solidFill>
                  <a:schemeClr val="bg1"/>
                </a:solidFill>
                <a:latin typeface="微软雅黑" panose="020B0503020204020204" pitchFamily="34" charset="-122"/>
                <a:ea typeface="微软雅黑" panose="020B0503020204020204" pitchFamily="34" charset="-122"/>
              </a:rPr>
              <a:t>单击此处添加本章节的简要介绍或者有煽动力的文字，所有素材均可自由编辑替换。单击此处添加本章节的简要介绍或者有煽动力的文字，所有素材均可自由编辑替换。</a:t>
            </a:r>
          </a:p>
        </p:txBody>
      </p:sp>
    </p:spTree>
  </p:cSld>
  <p:clrMapOvr>
    <a:masterClrMapping/>
  </p:clrMapOvr>
  <p:transition advTm="2000">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1"/>
          <p:cNvSpPr>
            <a:spLocks noChangeArrowheads="1"/>
          </p:cNvSpPr>
          <p:nvPr/>
        </p:nvSpPr>
        <p:spPr bwMode="auto">
          <a:xfrm>
            <a:off x="1704975" y="1312863"/>
            <a:ext cx="14986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r>
              <a:rPr lang="en-US" altLang="en-US" sz="5800">
                <a:solidFill>
                  <a:schemeClr val="tx2"/>
                </a:solidFill>
                <a:latin typeface="微软雅黑" panose="020B0503020204020204" pitchFamily="34" charset="-122"/>
                <a:ea typeface="微软雅黑" panose="020B0503020204020204" pitchFamily="34" charset="-122"/>
                <a:sym typeface="Bebas Neue" charset="0"/>
              </a:rPr>
              <a:t>CEO</a:t>
            </a:r>
          </a:p>
        </p:txBody>
      </p:sp>
      <p:sp>
        <p:nvSpPr>
          <p:cNvPr id="82" name="Rectangle 81"/>
          <p:cNvSpPr/>
          <p:nvPr/>
        </p:nvSpPr>
        <p:spPr>
          <a:xfrm>
            <a:off x="1746250" y="2205038"/>
            <a:ext cx="1063625" cy="57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endParaRPr>
          </a:p>
        </p:txBody>
      </p:sp>
      <p:sp>
        <p:nvSpPr>
          <p:cNvPr id="43012" name="TextBox 82"/>
          <p:cNvSpPr txBox="1">
            <a:spLocks noChangeArrowheads="1"/>
          </p:cNvSpPr>
          <p:nvPr/>
        </p:nvSpPr>
        <p:spPr bwMode="auto">
          <a:xfrm>
            <a:off x="2544763" y="9578975"/>
            <a:ext cx="4235450" cy="133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pPr>
            <a:r>
              <a:rPr lang="en-US" altLang="en-US" sz="25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43013" name="TextBox 85"/>
          <p:cNvSpPr txBox="1">
            <a:spLocks noChangeArrowheads="1"/>
          </p:cNvSpPr>
          <p:nvPr/>
        </p:nvSpPr>
        <p:spPr bwMode="auto">
          <a:xfrm>
            <a:off x="3557588" y="8301038"/>
            <a:ext cx="220980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738"/>
              </a:lnSpc>
              <a:spcAft>
                <a:spcPts val="3200"/>
              </a:spcAft>
            </a:pPr>
            <a:r>
              <a:rPr lang="en-US" altLang="en-US" sz="2900" b="1">
                <a:latin typeface="微软雅黑" panose="020B0503020204020204" pitchFamily="34" charset="-122"/>
                <a:ea typeface="微软雅黑" panose="020B0503020204020204" pitchFamily="34" charset="-122"/>
              </a:rPr>
              <a:t>点此添加内容</a:t>
            </a:r>
          </a:p>
        </p:txBody>
      </p:sp>
      <p:sp>
        <p:nvSpPr>
          <p:cNvPr id="43014" name="TextBox 86"/>
          <p:cNvSpPr txBox="1">
            <a:spLocks noChangeArrowheads="1"/>
          </p:cNvSpPr>
          <p:nvPr/>
        </p:nvSpPr>
        <p:spPr bwMode="auto">
          <a:xfrm>
            <a:off x="3656013" y="8843963"/>
            <a:ext cx="2012950"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spcAft>
                <a:spcPts val="3200"/>
              </a:spcAft>
            </a:pPr>
            <a:r>
              <a:rPr lang="en-US" altLang="en-US" sz="2700">
                <a:latin typeface="微软雅黑" panose="020B0503020204020204" pitchFamily="34" charset="-122"/>
                <a:ea typeface="微软雅黑" panose="020B0503020204020204" pitchFamily="34" charset="-122"/>
              </a:rPr>
              <a:t>CEO / Owner</a:t>
            </a:r>
          </a:p>
        </p:txBody>
      </p:sp>
      <p:sp>
        <p:nvSpPr>
          <p:cNvPr id="94" name="Rectangle 93"/>
          <p:cNvSpPr/>
          <p:nvPr/>
        </p:nvSpPr>
        <p:spPr>
          <a:xfrm>
            <a:off x="4129088" y="9493250"/>
            <a:ext cx="1063625" cy="206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endParaRPr>
          </a:p>
        </p:txBody>
      </p:sp>
      <p:sp>
        <p:nvSpPr>
          <p:cNvPr id="23" name="Rounded Rectangle 22"/>
          <p:cNvSpPr/>
          <p:nvPr/>
        </p:nvSpPr>
        <p:spPr>
          <a:xfrm>
            <a:off x="8116888" y="8562975"/>
            <a:ext cx="1439862" cy="1439863"/>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243798" tIns="121900" rIns="243798" bIns="121900" anchor="ctr"/>
          <a:lstStyle/>
          <a:p>
            <a:pPr algn="ctr" eaLnBrk="1" fontAlgn="auto" hangingPunct="1">
              <a:defRPr/>
            </a:pPr>
            <a:endParaRPr lang="en-US" noProof="1">
              <a:solidFill>
                <a:srgbClr val="7F7F7F"/>
              </a:solidFill>
              <a:latin typeface="微软雅黑" panose="020B0503020204020204" pitchFamily="34" charset="-122"/>
              <a:ea typeface="微软雅黑" panose="020B0503020204020204" pitchFamily="34" charset="-122"/>
            </a:endParaRPr>
          </a:p>
        </p:txBody>
      </p:sp>
      <p:sp>
        <p:nvSpPr>
          <p:cNvPr id="24" name="Rounded Rectangle 23"/>
          <p:cNvSpPr/>
          <p:nvPr/>
        </p:nvSpPr>
        <p:spPr>
          <a:xfrm>
            <a:off x="10352088" y="8562975"/>
            <a:ext cx="1439862" cy="1439863"/>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243798" tIns="121900" rIns="243798" bIns="121900" anchor="ctr"/>
          <a:lstStyle/>
          <a:p>
            <a:pPr algn="ctr" eaLnBrk="1" fontAlgn="auto" hangingPunct="1">
              <a:defRPr/>
            </a:pPr>
            <a:endParaRPr lang="en-US" noProof="1">
              <a:solidFill>
                <a:srgbClr val="7F7F7F"/>
              </a:solidFill>
              <a:latin typeface="微软雅黑" panose="020B0503020204020204" pitchFamily="34" charset="-122"/>
              <a:ea typeface="微软雅黑" panose="020B0503020204020204" pitchFamily="34" charset="-122"/>
            </a:endParaRPr>
          </a:p>
        </p:txBody>
      </p:sp>
      <p:sp>
        <p:nvSpPr>
          <p:cNvPr id="25" name="Rounded Rectangle 24"/>
          <p:cNvSpPr/>
          <p:nvPr/>
        </p:nvSpPr>
        <p:spPr>
          <a:xfrm>
            <a:off x="12460288" y="8562975"/>
            <a:ext cx="1439862" cy="1439863"/>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243798" tIns="121900" rIns="243798" bIns="121900" anchor="ctr"/>
          <a:lstStyle/>
          <a:p>
            <a:pPr algn="ctr" eaLnBrk="1" fontAlgn="auto" hangingPunct="1">
              <a:defRPr/>
            </a:pPr>
            <a:endParaRPr lang="en-US" noProof="1">
              <a:solidFill>
                <a:srgbClr val="7F7F7F"/>
              </a:solidFill>
              <a:latin typeface="微软雅黑" panose="020B0503020204020204" pitchFamily="34" charset="-122"/>
              <a:ea typeface="微软雅黑" panose="020B0503020204020204" pitchFamily="34" charset="-122"/>
            </a:endParaRPr>
          </a:p>
        </p:txBody>
      </p:sp>
      <p:sp>
        <p:nvSpPr>
          <p:cNvPr id="26" name="Rounded Rectangle 25"/>
          <p:cNvSpPr/>
          <p:nvPr/>
        </p:nvSpPr>
        <p:spPr>
          <a:xfrm>
            <a:off x="14693900" y="8562975"/>
            <a:ext cx="1439863" cy="1439863"/>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243798" tIns="121900" rIns="243798" bIns="121900" anchor="ctr"/>
          <a:lstStyle/>
          <a:p>
            <a:pPr algn="ctr" eaLnBrk="1" fontAlgn="auto" hangingPunct="1">
              <a:defRPr/>
            </a:pPr>
            <a:endParaRPr lang="en-US" noProof="1">
              <a:solidFill>
                <a:srgbClr val="7F7F7F"/>
              </a:solidFill>
              <a:latin typeface="微软雅黑" panose="020B0503020204020204" pitchFamily="34" charset="-122"/>
              <a:ea typeface="微软雅黑" panose="020B0503020204020204" pitchFamily="34" charset="-122"/>
            </a:endParaRPr>
          </a:p>
        </p:txBody>
      </p:sp>
      <p:sp>
        <p:nvSpPr>
          <p:cNvPr id="27" name="Rounded Rectangle 26"/>
          <p:cNvSpPr/>
          <p:nvPr/>
        </p:nvSpPr>
        <p:spPr>
          <a:xfrm>
            <a:off x="16895763" y="8562975"/>
            <a:ext cx="1438275" cy="1439863"/>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243798" tIns="121900" rIns="243798" bIns="121900" anchor="ctr"/>
          <a:lstStyle/>
          <a:p>
            <a:pPr algn="ctr" eaLnBrk="1" fontAlgn="auto" hangingPunct="1">
              <a:defRPr/>
            </a:pPr>
            <a:endParaRPr lang="en-US" noProof="1">
              <a:solidFill>
                <a:srgbClr val="7F7F7F"/>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8178800" y="4129088"/>
            <a:ext cx="1058863" cy="577850"/>
          </a:xfrm>
          <a:prstGeom prst="rect">
            <a:avLst/>
          </a:prstGeom>
          <a:noFill/>
        </p:spPr>
        <p:txBody>
          <a:bodyPr wrap="none" lIns="0" tIns="0" rIns="0" bIns="0">
            <a:spAutoFit/>
          </a:bodyPr>
          <a:lstStyle/>
          <a:p>
            <a:pPr eaLnBrk="1" fontAlgn="auto" hangingPunct="1">
              <a:lnSpc>
                <a:spcPts val="4535"/>
              </a:lnSpc>
              <a:spcAft>
                <a:spcPts val="1600"/>
              </a:spcAft>
              <a:defRPr/>
            </a:pPr>
            <a:r>
              <a:rPr lang="zh-CN" altLang="en-US" sz="2700" cap="all" spc="53" noProof="1">
                <a:latin typeface="微软雅黑" panose="020B0503020204020204" pitchFamily="34" charset="-122"/>
                <a:ea typeface="微软雅黑" panose="020B0503020204020204" pitchFamily="34" charset="-122"/>
                <a:cs typeface="Lato Regular"/>
              </a:rPr>
              <a:t>关于乔</a:t>
            </a:r>
          </a:p>
        </p:txBody>
      </p:sp>
      <p:sp>
        <p:nvSpPr>
          <p:cNvPr id="43022" name="TextBox 29"/>
          <p:cNvSpPr txBox="1">
            <a:spLocks noChangeArrowheads="1"/>
          </p:cNvSpPr>
          <p:nvPr/>
        </p:nvSpPr>
        <p:spPr bwMode="auto">
          <a:xfrm>
            <a:off x="8178800" y="7797800"/>
            <a:ext cx="1828800" cy="44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463"/>
              </a:lnSpc>
              <a:spcAft>
                <a:spcPts val="1600"/>
              </a:spcAft>
            </a:pPr>
            <a:r>
              <a:rPr lang="en-US" altLang="en-US" sz="2400" b="1">
                <a:latin typeface="微软雅黑" panose="020B0503020204020204" pitchFamily="34" charset="-122"/>
                <a:ea typeface="微软雅黑" panose="020B0503020204020204" pitchFamily="34" charset="-122"/>
              </a:rPr>
              <a:t>点此添加内容</a:t>
            </a:r>
          </a:p>
        </p:txBody>
      </p:sp>
      <p:sp>
        <p:nvSpPr>
          <p:cNvPr id="43023" name="TextBox 30"/>
          <p:cNvSpPr txBox="1">
            <a:spLocks noChangeArrowheads="1"/>
          </p:cNvSpPr>
          <p:nvPr/>
        </p:nvSpPr>
        <p:spPr bwMode="auto">
          <a:xfrm>
            <a:off x="8178800" y="4826000"/>
            <a:ext cx="14455775" cy="177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463"/>
              </a:lnSpc>
            </a:pPr>
            <a:r>
              <a:rPr lang="en-US" altLang="en-US" sz="2100">
                <a:latin typeface="微软雅黑" panose="020B0503020204020204" pitchFamily="34" charset="-122"/>
                <a:ea typeface="微软雅黑" panose="020B0503020204020204" pitchFamily="34" charset="-122"/>
              </a:rPr>
              <a:t>单击此处添加本章节的简要介绍或者有煽动力的文字，所有素材均可自由编辑替换。单击此处添加本章节的简要介绍或者有煽动力的文字，所有素材均可自由编辑替换。单击此处添加本章节的简要介绍或者有煽动力的文字，所有素材均可自由编辑替换。单击此处添加本章节的简要介绍或者有煽动力的文字，所有素材均可自由编辑替换。单击此处添加本章节的简要介绍或者有煽动力的文字，所有素材均可自由编辑替换。</a:t>
            </a:r>
          </a:p>
        </p:txBody>
      </p:sp>
      <p:sp>
        <p:nvSpPr>
          <p:cNvPr id="43024" name="Freeform 24"/>
          <p:cNvSpPr>
            <a:spLocks noChangeArrowheads="1"/>
          </p:cNvSpPr>
          <p:nvPr/>
        </p:nvSpPr>
        <p:spPr bwMode="auto">
          <a:xfrm>
            <a:off x="10726738" y="8993188"/>
            <a:ext cx="725487" cy="576262"/>
          </a:xfrm>
          <a:custGeom>
            <a:avLst/>
            <a:gdLst>
              <a:gd name="T0" fmla="*/ 362014 w 497"/>
              <a:gd name="T1" fmla="*/ 216640 h 399"/>
              <a:gd name="T2" fmla="*/ 362014 w 497"/>
              <a:gd name="T3" fmla="*/ 216640 h 399"/>
              <a:gd name="T4" fmla="*/ 258373 w 497"/>
              <a:gd name="T5" fmla="*/ 319183 h 399"/>
              <a:gd name="T6" fmla="*/ 362014 w 497"/>
              <a:gd name="T7" fmla="*/ 421726 h 399"/>
              <a:gd name="T8" fmla="*/ 465655 w 497"/>
              <a:gd name="T9" fmla="*/ 319183 h 399"/>
              <a:gd name="T10" fmla="*/ 362014 w 497"/>
              <a:gd name="T11" fmla="*/ 216640 h 399"/>
              <a:gd name="T12" fmla="*/ 645202 w 497"/>
              <a:gd name="T13" fmla="*/ 101099 h 399"/>
              <a:gd name="T14" fmla="*/ 645202 w 497"/>
              <a:gd name="T15" fmla="*/ 101099 h 399"/>
              <a:gd name="T16" fmla="*/ 567836 w 497"/>
              <a:gd name="T17" fmla="*/ 101099 h 399"/>
              <a:gd name="T18" fmla="*/ 529883 w 497"/>
              <a:gd name="T19" fmla="*/ 88100 h 399"/>
              <a:gd name="T20" fmla="*/ 516745 w 497"/>
              <a:gd name="T21" fmla="*/ 11554 h 399"/>
              <a:gd name="T22" fmla="*/ 477332 w 497"/>
              <a:gd name="T23" fmla="*/ 0 h 399"/>
              <a:gd name="T24" fmla="*/ 232097 w 497"/>
              <a:gd name="T25" fmla="*/ 0 h 399"/>
              <a:gd name="T26" fmla="*/ 207282 w 497"/>
              <a:gd name="T27" fmla="*/ 11554 h 399"/>
              <a:gd name="T28" fmla="*/ 179547 w 497"/>
              <a:gd name="T29" fmla="*/ 88100 h 399"/>
              <a:gd name="T30" fmla="*/ 154732 w 497"/>
              <a:gd name="T31" fmla="*/ 101099 h 399"/>
              <a:gd name="T32" fmla="*/ 77366 w 497"/>
              <a:gd name="T33" fmla="*/ 101099 h 399"/>
              <a:gd name="T34" fmla="*/ 0 w 497"/>
              <a:gd name="T35" fmla="*/ 177645 h 399"/>
              <a:gd name="T36" fmla="*/ 0 w 497"/>
              <a:gd name="T37" fmla="*/ 498272 h 399"/>
              <a:gd name="T38" fmla="*/ 77366 w 497"/>
              <a:gd name="T39" fmla="*/ 574818 h 399"/>
              <a:gd name="T40" fmla="*/ 645202 w 497"/>
              <a:gd name="T41" fmla="*/ 574818 h 399"/>
              <a:gd name="T42" fmla="*/ 724027 w 497"/>
              <a:gd name="T43" fmla="*/ 498272 h 399"/>
              <a:gd name="T44" fmla="*/ 724027 w 497"/>
              <a:gd name="T45" fmla="*/ 177645 h 399"/>
              <a:gd name="T46" fmla="*/ 645202 w 497"/>
              <a:gd name="T47" fmla="*/ 101099 h 399"/>
              <a:gd name="T48" fmla="*/ 362014 w 497"/>
              <a:gd name="T49" fmla="*/ 498272 h 399"/>
              <a:gd name="T50" fmla="*/ 362014 w 497"/>
              <a:gd name="T51" fmla="*/ 498272 h 399"/>
              <a:gd name="T52" fmla="*/ 179547 w 497"/>
              <a:gd name="T53" fmla="*/ 319183 h 399"/>
              <a:gd name="T54" fmla="*/ 362014 w 497"/>
              <a:gd name="T55" fmla="*/ 140094 h 399"/>
              <a:gd name="T56" fmla="*/ 543020 w 497"/>
              <a:gd name="T57" fmla="*/ 319183 h 399"/>
              <a:gd name="T58" fmla="*/ 362014 w 497"/>
              <a:gd name="T59" fmla="*/ 498272 h 399"/>
              <a:gd name="T60" fmla="*/ 620386 w 497"/>
              <a:gd name="T61" fmla="*/ 229638 h 399"/>
              <a:gd name="T62" fmla="*/ 620386 w 497"/>
              <a:gd name="T63" fmla="*/ 229638 h 399"/>
              <a:gd name="T64" fmla="*/ 594111 w 497"/>
              <a:gd name="T65" fmla="*/ 203641 h 399"/>
              <a:gd name="T66" fmla="*/ 620386 w 497"/>
              <a:gd name="T67" fmla="*/ 177645 h 399"/>
              <a:gd name="T68" fmla="*/ 645202 w 497"/>
              <a:gd name="T69" fmla="*/ 203641 h 399"/>
              <a:gd name="T70" fmla="*/ 620386 w 497"/>
              <a:gd name="T71" fmla="*/ 229638 h 39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7" h="399">
                <a:moveTo>
                  <a:pt x="248" y="150"/>
                </a:moveTo>
                <a:lnTo>
                  <a:pt x="248" y="150"/>
                </a:lnTo>
                <a:cubicBezTo>
                  <a:pt x="203" y="150"/>
                  <a:pt x="177" y="176"/>
                  <a:pt x="177" y="221"/>
                </a:cubicBezTo>
                <a:cubicBezTo>
                  <a:pt x="177" y="266"/>
                  <a:pt x="203" y="292"/>
                  <a:pt x="248" y="292"/>
                </a:cubicBezTo>
                <a:cubicBezTo>
                  <a:pt x="292" y="292"/>
                  <a:pt x="319" y="266"/>
                  <a:pt x="319" y="221"/>
                </a:cubicBezTo>
                <a:cubicBezTo>
                  <a:pt x="319" y="176"/>
                  <a:pt x="292" y="150"/>
                  <a:pt x="248" y="150"/>
                </a:cubicBezTo>
                <a:close/>
                <a:moveTo>
                  <a:pt x="442" y="70"/>
                </a:moveTo>
                <a:lnTo>
                  <a:pt x="442" y="70"/>
                </a:lnTo>
                <a:cubicBezTo>
                  <a:pt x="389" y="70"/>
                  <a:pt x="389" y="70"/>
                  <a:pt x="389" y="70"/>
                </a:cubicBezTo>
                <a:cubicBezTo>
                  <a:pt x="380" y="70"/>
                  <a:pt x="372" y="70"/>
                  <a:pt x="363" y="61"/>
                </a:cubicBezTo>
                <a:cubicBezTo>
                  <a:pt x="354" y="8"/>
                  <a:pt x="354" y="8"/>
                  <a:pt x="354" y="8"/>
                </a:cubicBezTo>
                <a:cubicBezTo>
                  <a:pt x="345" y="8"/>
                  <a:pt x="336" y="0"/>
                  <a:pt x="327" y="0"/>
                </a:cubicBezTo>
                <a:cubicBezTo>
                  <a:pt x="159" y="0"/>
                  <a:pt x="159" y="0"/>
                  <a:pt x="159" y="0"/>
                </a:cubicBezTo>
                <a:cubicBezTo>
                  <a:pt x="159" y="0"/>
                  <a:pt x="150" y="8"/>
                  <a:pt x="142" y="8"/>
                </a:cubicBezTo>
                <a:cubicBezTo>
                  <a:pt x="123" y="61"/>
                  <a:pt x="123" y="61"/>
                  <a:pt x="123" y="61"/>
                </a:cubicBezTo>
                <a:cubicBezTo>
                  <a:pt x="123" y="70"/>
                  <a:pt x="115" y="70"/>
                  <a:pt x="106" y="70"/>
                </a:cubicBezTo>
                <a:cubicBezTo>
                  <a:pt x="53" y="70"/>
                  <a:pt x="53" y="70"/>
                  <a:pt x="53" y="70"/>
                </a:cubicBezTo>
                <a:cubicBezTo>
                  <a:pt x="17" y="70"/>
                  <a:pt x="0" y="97"/>
                  <a:pt x="0" y="123"/>
                </a:cubicBezTo>
                <a:cubicBezTo>
                  <a:pt x="0" y="345"/>
                  <a:pt x="0" y="345"/>
                  <a:pt x="0" y="345"/>
                </a:cubicBezTo>
                <a:cubicBezTo>
                  <a:pt x="0" y="372"/>
                  <a:pt x="17" y="398"/>
                  <a:pt x="53" y="398"/>
                </a:cubicBezTo>
                <a:cubicBezTo>
                  <a:pt x="442" y="398"/>
                  <a:pt x="442" y="398"/>
                  <a:pt x="442" y="398"/>
                </a:cubicBezTo>
                <a:cubicBezTo>
                  <a:pt x="470" y="398"/>
                  <a:pt x="496" y="372"/>
                  <a:pt x="496" y="345"/>
                </a:cubicBezTo>
                <a:cubicBezTo>
                  <a:pt x="496" y="123"/>
                  <a:pt x="496" y="123"/>
                  <a:pt x="496" y="123"/>
                </a:cubicBezTo>
                <a:cubicBezTo>
                  <a:pt x="496" y="97"/>
                  <a:pt x="470" y="70"/>
                  <a:pt x="442" y="70"/>
                </a:cubicBezTo>
                <a:close/>
                <a:moveTo>
                  <a:pt x="248" y="345"/>
                </a:moveTo>
                <a:lnTo>
                  <a:pt x="248" y="345"/>
                </a:lnTo>
                <a:cubicBezTo>
                  <a:pt x="177" y="345"/>
                  <a:pt x="123" y="292"/>
                  <a:pt x="123" y="221"/>
                </a:cubicBezTo>
                <a:cubicBezTo>
                  <a:pt x="123" y="150"/>
                  <a:pt x="177" y="97"/>
                  <a:pt x="248" y="97"/>
                </a:cubicBezTo>
                <a:cubicBezTo>
                  <a:pt x="319" y="97"/>
                  <a:pt x="372" y="150"/>
                  <a:pt x="372" y="221"/>
                </a:cubicBezTo>
                <a:cubicBezTo>
                  <a:pt x="372" y="292"/>
                  <a:pt x="319" y="345"/>
                  <a:pt x="248" y="345"/>
                </a:cubicBezTo>
                <a:close/>
                <a:moveTo>
                  <a:pt x="425" y="159"/>
                </a:moveTo>
                <a:lnTo>
                  <a:pt x="425" y="159"/>
                </a:lnTo>
                <a:cubicBezTo>
                  <a:pt x="416" y="159"/>
                  <a:pt x="407" y="150"/>
                  <a:pt x="407" y="141"/>
                </a:cubicBezTo>
                <a:cubicBezTo>
                  <a:pt x="407" y="132"/>
                  <a:pt x="416" y="123"/>
                  <a:pt x="425" y="123"/>
                </a:cubicBezTo>
                <a:cubicBezTo>
                  <a:pt x="433" y="123"/>
                  <a:pt x="442" y="132"/>
                  <a:pt x="442" y="141"/>
                </a:cubicBezTo>
                <a:cubicBezTo>
                  <a:pt x="442" y="150"/>
                  <a:pt x="433" y="159"/>
                  <a:pt x="425" y="15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lIns="91424" tIns="45712" rIns="91424" bIns="45712" anchor="ctr"/>
          <a:lstStyle/>
          <a:p>
            <a:endParaRPr lang="zh-CN" altLang="en-US"/>
          </a:p>
        </p:txBody>
      </p:sp>
      <p:sp>
        <p:nvSpPr>
          <p:cNvPr id="43025" name="Freeform 39"/>
          <p:cNvSpPr>
            <a:spLocks noChangeArrowheads="1"/>
          </p:cNvSpPr>
          <p:nvPr/>
        </p:nvSpPr>
        <p:spPr bwMode="auto">
          <a:xfrm>
            <a:off x="15106650" y="8943975"/>
            <a:ext cx="649288" cy="647700"/>
          </a:xfrm>
          <a:custGeom>
            <a:avLst/>
            <a:gdLst>
              <a:gd name="T0" fmla="*/ 583482 w 444"/>
              <a:gd name="T1" fmla="*/ 77316 h 444"/>
              <a:gd name="T2" fmla="*/ 583482 w 444"/>
              <a:gd name="T3" fmla="*/ 77316 h 444"/>
              <a:gd name="T4" fmla="*/ 543998 w 444"/>
              <a:gd name="T5" fmla="*/ 77316 h 444"/>
              <a:gd name="T6" fmla="*/ 543998 w 444"/>
              <a:gd name="T7" fmla="*/ 142961 h 444"/>
              <a:gd name="T8" fmla="*/ 428472 w 444"/>
              <a:gd name="T9" fmla="*/ 142961 h 444"/>
              <a:gd name="T10" fmla="*/ 428472 w 444"/>
              <a:gd name="T11" fmla="*/ 77316 h 444"/>
              <a:gd name="T12" fmla="*/ 220816 w 444"/>
              <a:gd name="T13" fmla="*/ 77316 h 444"/>
              <a:gd name="T14" fmla="*/ 220816 w 444"/>
              <a:gd name="T15" fmla="*/ 142961 h 444"/>
              <a:gd name="T16" fmla="*/ 103828 w 444"/>
              <a:gd name="T17" fmla="*/ 142961 h 444"/>
              <a:gd name="T18" fmla="*/ 103828 w 444"/>
              <a:gd name="T19" fmla="*/ 77316 h 444"/>
              <a:gd name="T20" fmla="*/ 65806 w 444"/>
              <a:gd name="T21" fmla="*/ 77316 h 444"/>
              <a:gd name="T22" fmla="*/ 0 w 444"/>
              <a:gd name="T23" fmla="*/ 142961 h 444"/>
              <a:gd name="T24" fmla="*/ 0 w 444"/>
              <a:gd name="T25" fmla="*/ 582055 h 444"/>
              <a:gd name="T26" fmla="*/ 65806 w 444"/>
              <a:gd name="T27" fmla="*/ 646241 h 444"/>
              <a:gd name="T28" fmla="*/ 583482 w 444"/>
              <a:gd name="T29" fmla="*/ 646241 h 444"/>
              <a:gd name="T30" fmla="*/ 647826 w 444"/>
              <a:gd name="T31" fmla="*/ 582055 h 444"/>
              <a:gd name="T32" fmla="*/ 647826 w 444"/>
              <a:gd name="T33" fmla="*/ 142961 h 444"/>
              <a:gd name="T34" fmla="*/ 583482 w 444"/>
              <a:gd name="T35" fmla="*/ 77316 h 444"/>
              <a:gd name="T36" fmla="*/ 583482 w 444"/>
              <a:gd name="T37" fmla="*/ 582055 h 444"/>
              <a:gd name="T38" fmla="*/ 583482 w 444"/>
              <a:gd name="T39" fmla="*/ 582055 h 444"/>
              <a:gd name="T40" fmla="*/ 65806 w 444"/>
              <a:gd name="T41" fmla="*/ 582055 h 444"/>
              <a:gd name="T42" fmla="*/ 65806 w 444"/>
              <a:gd name="T43" fmla="*/ 285922 h 444"/>
              <a:gd name="T44" fmla="*/ 583482 w 444"/>
              <a:gd name="T45" fmla="*/ 285922 h 444"/>
              <a:gd name="T46" fmla="*/ 583482 w 444"/>
              <a:gd name="T47" fmla="*/ 582055 h 444"/>
              <a:gd name="T48" fmla="*/ 181333 w 444"/>
              <a:gd name="T49" fmla="*/ 0 h 444"/>
              <a:gd name="T50" fmla="*/ 181333 w 444"/>
              <a:gd name="T51" fmla="*/ 0 h 444"/>
              <a:gd name="T52" fmla="*/ 130150 w 444"/>
              <a:gd name="T53" fmla="*/ 0 h 444"/>
              <a:gd name="T54" fmla="*/ 130150 w 444"/>
              <a:gd name="T55" fmla="*/ 129832 h 444"/>
              <a:gd name="T56" fmla="*/ 181333 w 444"/>
              <a:gd name="T57" fmla="*/ 129832 h 444"/>
              <a:gd name="T58" fmla="*/ 181333 w 444"/>
              <a:gd name="T59" fmla="*/ 0 h 444"/>
              <a:gd name="T60" fmla="*/ 517676 w 444"/>
              <a:gd name="T61" fmla="*/ 0 h 444"/>
              <a:gd name="T62" fmla="*/ 517676 w 444"/>
              <a:gd name="T63" fmla="*/ 0 h 444"/>
              <a:gd name="T64" fmla="*/ 466493 w 444"/>
              <a:gd name="T65" fmla="*/ 0 h 444"/>
              <a:gd name="T66" fmla="*/ 466493 w 444"/>
              <a:gd name="T67" fmla="*/ 129832 h 444"/>
              <a:gd name="T68" fmla="*/ 517676 w 444"/>
              <a:gd name="T69" fmla="*/ 129832 h 444"/>
              <a:gd name="T70" fmla="*/ 517676 w 444"/>
              <a:gd name="T71" fmla="*/ 0 h 4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44" h="444">
                <a:moveTo>
                  <a:pt x="399" y="53"/>
                </a:moveTo>
                <a:lnTo>
                  <a:pt x="399" y="53"/>
                </a:lnTo>
                <a:cubicBezTo>
                  <a:pt x="372" y="53"/>
                  <a:pt x="372" y="53"/>
                  <a:pt x="372" y="53"/>
                </a:cubicBezTo>
                <a:cubicBezTo>
                  <a:pt x="372" y="98"/>
                  <a:pt x="372" y="98"/>
                  <a:pt x="372" y="98"/>
                </a:cubicBezTo>
                <a:cubicBezTo>
                  <a:pt x="293" y="98"/>
                  <a:pt x="293" y="98"/>
                  <a:pt x="293" y="98"/>
                </a:cubicBezTo>
                <a:cubicBezTo>
                  <a:pt x="293" y="53"/>
                  <a:pt x="293" y="53"/>
                  <a:pt x="293" y="53"/>
                </a:cubicBezTo>
                <a:cubicBezTo>
                  <a:pt x="151" y="53"/>
                  <a:pt x="151" y="53"/>
                  <a:pt x="151" y="53"/>
                </a:cubicBezTo>
                <a:cubicBezTo>
                  <a:pt x="151" y="98"/>
                  <a:pt x="151" y="98"/>
                  <a:pt x="151" y="98"/>
                </a:cubicBezTo>
                <a:cubicBezTo>
                  <a:pt x="71" y="98"/>
                  <a:pt x="71" y="98"/>
                  <a:pt x="71" y="98"/>
                </a:cubicBezTo>
                <a:cubicBezTo>
                  <a:pt x="71" y="53"/>
                  <a:pt x="71" y="53"/>
                  <a:pt x="71" y="53"/>
                </a:cubicBezTo>
                <a:cubicBezTo>
                  <a:pt x="45" y="53"/>
                  <a:pt x="45" y="53"/>
                  <a:pt x="45" y="53"/>
                </a:cubicBezTo>
                <a:cubicBezTo>
                  <a:pt x="18" y="53"/>
                  <a:pt x="0" y="71"/>
                  <a:pt x="0" y="98"/>
                </a:cubicBezTo>
                <a:cubicBezTo>
                  <a:pt x="0" y="399"/>
                  <a:pt x="0" y="399"/>
                  <a:pt x="0" y="399"/>
                </a:cubicBezTo>
                <a:cubicBezTo>
                  <a:pt x="0" y="425"/>
                  <a:pt x="18" y="443"/>
                  <a:pt x="45" y="443"/>
                </a:cubicBezTo>
                <a:cubicBezTo>
                  <a:pt x="399" y="443"/>
                  <a:pt x="399" y="443"/>
                  <a:pt x="399" y="443"/>
                </a:cubicBezTo>
                <a:cubicBezTo>
                  <a:pt x="425" y="443"/>
                  <a:pt x="443" y="425"/>
                  <a:pt x="443" y="399"/>
                </a:cubicBezTo>
                <a:cubicBezTo>
                  <a:pt x="443" y="98"/>
                  <a:pt x="443" y="98"/>
                  <a:pt x="443" y="98"/>
                </a:cubicBezTo>
                <a:cubicBezTo>
                  <a:pt x="443" y="71"/>
                  <a:pt x="425" y="53"/>
                  <a:pt x="399" y="53"/>
                </a:cubicBezTo>
                <a:close/>
                <a:moveTo>
                  <a:pt x="399" y="399"/>
                </a:moveTo>
                <a:lnTo>
                  <a:pt x="399" y="399"/>
                </a:lnTo>
                <a:cubicBezTo>
                  <a:pt x="45" y="399"/>
                  <a:pt x="45" y="399"/>
                  <a:pt x="45" y="399"/>
                </a:cubicBezTo>
                <a:cubicBezTo>
                  <a:pt x="45" y="196"/>
                  <a:pt x="45" y="196"/>
                  <a:pt x="45" y="196"/>
                </a:cubicBezTo>
                <a:cubicBezTo>
                  <a:pt x="399" y="196"/>
                  <a:pt x="399" y="196"/>
                  <a:pt x="399" y="196"/>
                </a:cubicBezTo>
                <a:lnTo>
                  <a:pt x="399" y="399"/>
                </a:lnTo>
                <a:close/>
                <a:moveTo>
                  <a:pt x="124" y="0"/>
                </a:moveTo>
                <a:lnTo>
                  <a:pt x="124" y="0"/>
                </a:lnTo>
                <a:cubicBezTo>
                  <a:pt x="89" y="0"/>
                  <a:pt x="89" y="0"/>
                  <a:pt x="89" y="0"/>
                </a:cubicBezTo>
                <a:cubicBezTo>
                  <a:pt x="89" y="89"/>
                  <a:pt x="89" y="89"/>
                  <a:pt x="89" y="89"/>
                </a:cubicBezTo>
                <a:cubicBezTo>
                  <a:pt x="124" y="89"/>
                  <a:pt x="124" y="89"/>
                  <a:pt x="124" y="89"/>
                </a:cubicBezTo>
                <a:lnTo>
                  <a:pt x="124" y="0"/>
                </a:lnTo>
                <a:close/>
                <a:moveTo>
                  <a:pt x="354" y="0"/>
                </a:moveTo>
                <a:lnTo>
                  <a:pt x="354" y="0"/>
                </a:lnTo>
                <a:cubicBezTo>
                  <a:pt x="319" y="0"/>
                  <a:pt x="319" y="0"/>
                  <a:pt x="319" y="0"/>
                </a:cubicBezTo>
                <a:cubicBezTo>
                  <a:pt x="319" y="89"/>
                  <a:pt x="319" y="89"/>
                  <a:pt x="319" y="89"/>
                </a:cubicBezTo>
                <a:cubicBezTo>
                  <a:pt x="354" y="89"/>
                  <a:pt x="354" y="89"/>
                  <a:pt x="354" y="89"/>
                </a:cubicBezTo>
                <a:lnTo>
                  <a:pt x="35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lIns="91424" tIns="45712" rIns="91424" bIns="45712" anchor="ctr"/>
          <a:lstStyle/>
          <a:p>
            <a:endParaRPr lang="zh-CN" altLang="en-US"/>
          </a:p>
        </p:txBody>
      </p:sp>
      <p:sp>
        <p:nvSpPr>
          <p:cNvPr id="43026" name="Freeform 51"/>
          <p:cNvSpPr>
            <a:spLocks noChangeArrowheads="1"/>
          </p:cNvSpPr>
          <p:nvPr/>
        </p:nvSpPr>
        <p:spPr bwMode="auto">
          <a:xfrm>
            <a:off x="8497888" y="9096375"/>
            <a:ext cx="673100" cy="415925"/>
          </a:xfrm>
          <a:custGeom>
            <a:avLst/>
            <a:gdLst>
              <a:gd name="T0" fmla="*/ 26282 w 461"/>
              <a:gd name="T1" fmla="*/ 39403 h 285"/>
              <a:gd name="T2" fmla="*/ 26282 w 461"/>
              <a:gd name="T3" fmla="*/ 39403 h 285"/>
              <a:gd name="T4" fmla="*/ 296398 w 461"/>
              <a:gd name="T5" fmla="*/ 182423 h 285"/>
              <a:gd name="T6" fmla="*/ 337280 w 461"/>
              <a:gd name="T7" fmla="*/ 194098 h 285"/>
              <a:gd name="T8" fmla="*/ 362102 w 461"/>
              <a:gd name="T9" fmla="*/ 182423 h 285"/>
              <a:gd name="T10" fmla="*/ 633678 w 461"/>
              <a:gd name="T11" fmla="*/ 39403 h 285"/>
              <a:gd name="T12" fmla="*/ 646818 w 461"/>
              <a:gd name="T13" fmla="*/ 0 h 285"/>
              <a:gd name="T14" fmla="*/ 26282 w 461"/>
              <a:gd name="T15" fmla="*/ 0 h 285"/>
              <a:gd name="T16" fmla="*/ 26282 w 461"/>
              <a:gd name="T17" fmla="*/ 39403 h 285"/>
              <a:gd name="T18" fmla="*/ 646818 w 461"/>
              <a:gd name="T19" fmla="*/ 116751 h 285"/>
              <a:gd name="T20" fmla="*/ 646818 w 461"/>
              <a:gd name="T21" fmla="*/ 116751 h 285"/>
              <a:gd name="T22" fmla="*/ 362102 w 461"/>
              <a:gd name="T23" fmla="*/ 259771 h 285"/>
              <a:gd name="T24" fmla="*/ 337280 w 461"/>
              <a:gd name="T25" fmla="*/ 259771 h 285"/>
              <a:gd name="T26" fmla="*/ 296398 w 461"/>
              <a:gd name="T27" fmla="*/ 259771 h 285"/>
              <a:gd name="T28" fmla="*/ 26282 w 461"/>
              <a:gd name="T29" fmla="*/ 116751 h 285"/>
              <a:gd name="T30" fmla="*/ 13141 w 461"/>
              <a:gd name="T31" fmla="*/ 116751 h 285"/>
              <a:gd name="T32" fmla="*/ 13141 w 461"/>
              <a:gd name="T33" fmla="*/ 388197 h 285"/>
              <a:gd name="T34" fmla="*/ 51103 w 461"/>
              <a:gd name="T35" fmla="*/ 414466 h 285"/>
              <a:gd name="T36" fmla="*/ 620537 w 461"/>
              <a:gd name="T37" fmla="*/ 414466 h 285"/>
              <a:gd name="T38" fmla="*/ 659959 w 461"/>
              <a:gd name="T39" fmla="*/ 388197 h 285"/>
              <a:gd name="T40" fmla="*/ 659959 w 461"/>
              <a:gd name="T41" fmla="*/ 116751 h 285"/>
              <a:gd name="T42" fmla="*/ 646818 w 461"/>
              <a:gd name="T43" fmla="*/ 116751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lIns="91424" tIns="45712" rIns="91424" bIns="45712" anchor="ctr"/>
          <a:lstStyle/>
          <a:p>
            <a:endParaRPr lang="zh-CN" altLang="en-US"/>
          </a:p>
        </p:txBody>
      </p:sp>
      <p:sp>
        <p:nvSpPr>
          <p:cNvPr id="43027" name="Freeform 90"/>
          <p:cNvSpPr>
            <a:spLocks noChangeArrowheads="1"/>
          </p:cNvSpPr>
          <p:nvPr/>
        </p:nvSpPr>
        <p:spPr bwMode="auto">
          <a:xfrm>
            <a:off x="12836525" y="9096375"/>
            <a:ext cx="720725" cy="354013"/>
          </a:xfrm>
          <a:custGeom>
            <a:avLst/>
            <a:gdLst>
              <a:gd name="T0" fmla="*/ 642574 w 498"/>
              <a:gd name="T1" fmla="*/ 0 h 248"/>
              <a:gd name="T2" fmla="*/ 642574 w 498"/>
              <a:gd name="T3" fmla="*/ 0 h 248"/>
              <a:gd name="T4" fmla="*/ 76704 w 498"/>
              <a:gd name="T5" fmla="*/ 0 h 248"/>
              <a:gd name="T6" fmla="*/ 0 w 498"/>
              <a:gd name="T7" fmla="*/ 75656 h 248"/>
              <a:gd name="T8" fmla="*/ 0 w 498"/>
              <a:gd name="T9" fmla="*/ 289777 h 248"/>
              <a:gd name="T10" fmla="*/ 76704 w 498"/>
              <a:gd name="T11" fmla="*/ 352586 h 248"/>
              <a:gd name="T12" fmla="*/ 642574 w 498"/>
              <a:gd name="T13" fmla="*/ 352586 h 248"/>
              <a:gd name="T14" fmla="*/ 719278 w 498"/>
              <a:gd name="T15" fmla="*/ 289777 h 248"/>
              <a:gd name="T16" fmla="*/ 719278 w 498"/>
              <a:gd name="T17" fmla="*/ 75656 h 248"/>
              <a:gd name="T18" fmla="*/ 642574 w 498"/>
              <a:gd name="T19" fmla="*/ 0 h 248"/>
              <a:gd name="T20" fmla="*/ 642574 w 498"/>
              <a:gd name="T21" fmla="*/ 289777 h 248"/>
              <a:gd name="T22" fmla="*/ 642574 w 498"/>
              <a:gd name="T23" fmla="*/ 289777 h 248"/>
              <a:gd name="T24" fmla="*/ 76704 w 498"/>
              <a:gd name="T25" fmla="*/ 289777 h 248"/>
              <a:gd name="T26" fmla="*/ 76704 w 498"/>
              <a:gd name="T27" fmla="*/ 75656 h 248"/>
              <a:gd name="T28" fmla="*/ 642574 w 498"/>
              <a:gd name="T29" fmla="*/ 75656 h 248"/>
              <a:gd name="T30" fmla="*/ 642574 w 498"/>
              <a:gd name="T31" fmla="*/ 289777 h 248"/>
              <a:gd name="T32" fmla="*/ 616524 w 498"/>
              <a:gd name="T33" fmla="*/ 112770 h 248"/>
              <a:gd name="T34" fmla="*/ 616524 w 498"/>
              <a:gd name="T35" fmla="*/ 112770 h 248"/>
              <a:gd name="T36" fmla="*/ 461669 w 498"/>
              <a:gd name="T37" fmla="*/ 112770 h 248"/>
              <a:gd name="T38" fmla="*/ 461669 w 498"/>
              <a:gd name="T39" fmla="*/ 252663 h 248"/>
              <a:gd name="T40" fmla="*/ 616524 w 498"/>
              <a:gd name="T41" fmla="*/ 252663 h 248"/>
              <a:gd name="T42" fmla="*/ 616524 w 498"/>
              <a:gd name="T43" fmla="*/ 112770 h 248"/>
              <a:gd name="T44" fmla="*/ 257609 w 498"/>
              <a:gd name="T45" fmla="*/ 112770 h 248"/>
              <a:gd name="T46" fmla="*/ 257609 w 498"/>
              <a:gd name="T47" fmla="*/ 112770 h 248"/>
              <a:gd name="T48" fmla="*/ 104201 w 498"/>
              <a:gd name="T49" fmla="*/ 112770 h 248"/>
              <a:gd name="T50" fmla="*/ 104201 w 498"/>
              <a:gd name="T51" fmla="*/ 252663 h 248"/>
              <a:gd name="T52" fmla="*/ 257609 w 498"/>
              <a:gd name="T53" fmla="*/ 252663 h 248"/>
              <a:gd name="T54" fmla="*/ 257609 w 498"/>
              <a:gd name="T55" fmla="*/ 112770 h 248"/>
              <a:gd name="T56" fmla="*/ 435619 w 498"/>
              <a:gd name="T57" fmla="*/ 112770 h 248"/>
              <a:gd name="T58" fmla="*/ 435619 w 498"/>
              <a:gd name="T59" fmla="*/ 112770 h 248"/>
              <a:gd name="T60" fmla="*/ 282212 w 498"/>
              <a:gd name="T61" fmla="*/ 112770 h 248"/>
              <a:gd name="T62" fmla="*/ 282212 w 498"/>
              <a:gd name="T63" fmla="*/ 252663 h 248"/>
              <a:gd name="T64" fmla="*/ 435619 w 498"/>
              <a:gd name="T65" fmla="*/ 252663 h 248"/>
              <a:gd name="T66" fmla="*/ 435619 w 498"/>
              <a:gd name="T67" fmla="*/ 112770 h 24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98" h="248">
                <a:moveTo>
                  <a:pt x="444" y="0"/>
                </a:moveTo>
                <a:lnTo>
                  <a:pt x="444" y="0"/>
                </a:lnTo>
                <a:cubicBezTo>
                  <a:pt x="53" y="0"/>
                  <a:pt x="53" y="0"/>
                  <a:pt x="53" y="0"/>
                </a:cubicBezTo>
                <a:cubicBezTo>
                  <a:pt x="18" y="0"/>
                  <a:pt x="0" y="26"/>
                  <a:pt x="0" y="53"/>
                </a:cubicBezTo>
                <a:cubicBezTo>
                  <a:pt x="0" y="203"/>
                  <a:pt x="0" y="203"/>
                  <a:pt x="0" y="203"/>
                </a:cubicBezTo>
                <a:cubicBezTo>
                  <a:pt x="0" y="230"/>
                  <a:pt x="18" y="247"/>
                  <a:pt x="53" y="247"/>
                </a:cubicBezTo>
                <a:cubicBezTo>
                  <a:pt x="444" y="247"/>
                  <a:pt x="444" y="247"/>
                  <a:pt x="444" y="247"/>
                </a:cubicBezTo>
                <a:cubicBezTo>
                  <a:pt x="470" y="247"/>
                  <a:pt x="497" y="230"/>
                  <a:pt x="497" y="203"/>
                </a:cubicBezTo>
                <a:cubicBezTo>
                  <a:pt x="497" y="53"/>
                  <a:pt x="497" y="53"/>
                  <a:pt x="497" y="53"/>
                </a:cubicBezTo>
                <a:cubicBezTo>
                  <a:pt x="497" y="26"/>
                  <a:pt x="470" y="0"/>
                  <a:pt x="444" y="0"/>
                </a:cubicBezTo>
                <a:close/>
                <a:moveTo>
                  <a:pt x="444" y="203"/>
                </a:moveTo>
                <a:lnTo>
                  <a:pt x="444" y="203"/>
                </a:lnTo>
                <a:cubicBezTo>
                  <a:pt x="53" y="203"/>
                  <a:pt x="53" y="203"/>
                  <a:pt x="53" y="203"/>
                </a:cubicBezTo>
                <a:cubicBezTo>
                  <a:pt x="53" y="53"/>
                  <a:pt x="53" y="53"/>
                  <a:pt x="53" y="53"/>
                </a:cubicBezTo>
                <a:cubicBezTo>
                  <a:pt x="444" y="53"/>
                  <a:pt x="444" y="53"/>
                  <a:pt x="444" y="53"/>
                </a:cubicBezTo>
                <a:lnTo>
                  <a:pt x="444" y="203"/>
                </a:lnTo>
                <a:close/>
                <a:moveTo>
                  <a:pt x="426" y="79"/>
                </a:moveTo>
                <a:lnTo>
                  <a:pt x="426" y="79"/>
                </a:lnTo>
                <a:cubicBezTo>
                  <a:pt x="319" y="79"/>
                  <a:pt x="319" y="79"/>
                  <a:pt x="319" y="79"/>
                </a:cubicBezTo>
                <a:cubicBezTo>
                  <a:pt x="319" y="177"/>
                  <a:pt x="319" y="177"/>
                  <a:pt x="319" y="177"/>
                </a:cubicBezTo>
                <a:cubicBezTo>
                  <a:pt x="426" y="177"/>
                  <a:pt x="426" y="177"/>
                  <a:pt x="426" y="177"/>
                </a:cubicBezTo>
                <a:lnTo>
                  <a:pt x="426" y="79"/>
                </a:lnTo>
                <a:close/>
                <a:moveTo>
                  <a:pt x="178" y="79"/>
                </a:moveTo>
                <a:lnTo>
                  <a:pt x="178" y="79"/>
                </a:lnTo>
                <a:cubicBezTo>
                  <a:pt x="72" y="79"/>
                  <a:pt x="72" y="79"/>
                  <a:pt x="72" y="79"/>
                </a:cubicBezTo>
                <a:cubicBezTo>
                  <a:pt x="72" y="177"/>
                  <a:pt x="72" y="177"/>
                  <a:pt x="72" y="177"/>
                </a:cubicBezTo>
                <a:cubicBezTo>
                  <a:pt x="178" y="177"/>
                  <a:pt x="178" y="177"/>
                  <a:pt x="178" y="177"/>
                </a:cubicBezTo>
                <a:lnTo>
                  <a:pt x="178" y="79"/>
                </a:lnTo>
                <a:close/>
                <a:moveTo>
                  <a:pt x="301" y="79"/>
                </a:moveTo>
                <a:lnTo>
                  <a:pt x="301" y="79"/>
                </a:lnTo>
                <a:cubicBezTo>
                  <a:pt x="195" y="79"/>
                  <a:pt x="195" y="79"/>
                  <a:pt x="195" y="79"/>
                </a:cubicBezTo>
                <a:cubicBezTo>
                  <a:pt x="195" y="177"/>
                  <a:pt x="195" y="177"/>
                  <a:pt x="195" y="177"/>
                </a:cubicBezTo>
                <a:cubicBezTo>
                  <a:pt x="301" y="177"/>
                  <a:pt x="301" y="177"/>
                  <a:pt x="301" y="177"/>
                </a:cubicBezTo>
                <a:lnTo>
                  <a:pt x="301" y="7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lIns="91424" tIns="45712" rIns="91424" bIns="45712" anchor="ctr"/>
          <a:lstStyle/>
          <a:p>
            <a:endParaRPr lang="zh-CN" altLang="en-US"/>
          </a:p>
        </p:txBody>
      </p:sp>
      <p:sp>
        <p:nvSpPr>
          <p:cNvPr id="43028" name="Freeform 38"/>
          <p:cNvSpPr>
            <a:spLocks noChangeArrowheads="1"/>
          </p:cNvSpPr>
          <p:nvPr/>
        </p:nvSpPr>
        <p:spPr bwMode="auto">
          <a:xfrm>
            <a:off x="17452975" y="8921750"/>
            <a:ext cx="293688" cy="663575"/>
          </a:xfrm>
          <a:custGeom>
            <a:avLst/>
            <a:gdLst>
              <a:gd name="T0" fmla="*/ 37248 w 205"/>
              <a:gd name="T1" fmla="*/ 648927 h 453"/>
              <a:gd name="T2" fmla="*/ 37248 w 205"/>
              <a:gd name="T3" fmla="*/ 648927 h 453"/>
              <a:gd name="T4" fmla="*/ 151858 w 205"/>
              <a:gd name="T5" fmla="*/ 389649 h 453"/>
              <a:gd name="T6" fmla="*/ 11461 w 205"/>
              <a:gd name="T7" fmla="*/ 310547 h 453"/>
              <a:gd name="T8" fmla="*/ 266468 w 205"/>
              <a:gd name="T9" fmla="*/ 0 h 453"/>
              <a:gd name="T10" fmla="*/ 151858 w 205"/>
              <a:gd name="T11" fmla="*/ 273926 h 453"/>
              <a:gd name="T12" fmla="*/ 292255 w 205"/>
              <a:gd name="T13" fmla="*/ 351563 h 453"/>
              <a:gd name="T14" fmla="*/ 37248 w 205"/>
              <a:gd name="T15" fmla="*/ 648927 h 45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5" h="453">
                <a:moveTo>
                  <a:pt x="26" y="443"/>
                </a:moveTo>
                <a:lnTo>
                  <a:pt x="26" y="443"/>
                </a:lnTo>
                <a:cubicBezTo>
                  <a:pt x="17" y="443"/>
                  <a:pt x="106" y="266"/>
                  <a:pt x="106" y="266"/>
                </a:cubicBezTo>
                <a:cubicBezTo>
                  <a:pt x="97" y="257"/>
                  <a:pt x="8" y="231"/>
                  <a:pt x="8" y="212"/>
                </a:cubicBezTo>
                <a:cubicBezTo>
                  <a:pt x="0" y="196"/>
                  <a:pt x="177" y="0"/>
                  <a:pt x="186" y="0"/>
                </a:cubicBezTo>
                <a:cubicBezTo>
                  <a:pt x="186" y="9"/>
                  <a:pt x="106" y="177"/>
                  <a:pt x="106" y="187"/>
                </a:cubicBezTo>
                <a:cubicBezTo>
                  <a:pt x="114" y="196"/>
                  <a:pt x="204" y="222"/>
                  <a:pt x="204" y="240"/>
                </a:cubicBezTo>
                <a:cubicBezTo>
                  <a:pt x="204" y="249"/>
                  <a:pt x="35" y="452"/>
                  <a:pt x="26" y="443"/>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lIns="91424" tIns="45712" rIns="91424" bIns="45712" anchor="ctr"/>
          <a:lstStyle/>
          <a:p>
            <a:endParaRPr lang="zh-CN" altLang="en-US"/>
          </a:p>
        </p:txBody>
      </p:sp>
      <p:sp>
        <p:nvSpPr>
          <p:cNvPr id="2" name="Picture Placeholder 1"/>
          <p:cNvSpPr>
            <a:spLocks noGrp="1"/>
          </p:cNvSpPr>
          <p:nvPr>
            <p:ph type="pic" sz="quarter" idx="22"/>
          </p:nvPr>
        </p:nvSpPr>
        <p:spPr>
          <a:blipFill dpi="0" rotWithShape="1">
            <a:blip r:embed="rId2"/>
            <a:srcRect/>
            <a:stretch>
              <a:fillRect l="-16000" r="-10000"/>
            </a:stretch>
          </a:blipFill>
        </p:spPr>
      </p:sp>
      <p:sp>
        <p:nvSpPr>
          <p:cNvPr id="37" name="矩形 36"/>
          <p:cNvSpPr/>
          <p:nvPr/>
        </p:nvSpPr>
        <p:spPr>
          <a:xfrm>
            <a:off x="0" y="0"/>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
        <p:nvSpPr>
          <p:cNvPr id="38" name="矩形 37"/>
          <p:cNvSpPr/>
          <p:nvPr/>
        </p:nvSpPr>
        <p:spPr>
          <a:xfrm>
            <a:off x="0" y="13154025"/>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Tree>
  </p:cSld>
  <p:clrMapOvr>
    <a:masterClrMapping/>
  </p:clrMapOvr>
  <p:transition advTm="2000">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1"/>
          <p:cNvSpPr>
            <a:spLocks noChangeArrowheads="1"/>
          </p:cNvSpPr>
          <p:nvPr/>
        </p:nvSpPr>
        <p:spPr bwMode="auto">
          <a:xfrm>
            <a:off x="1704975" y="1108075"/>
            <a:ext cx="29464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r>
              <a:rPr lang="zh-CN" altLang="en-US" sz="5800">
                <a:solidFill>
                  <a:schemeClr val="tx2"/>
                </a:solidFill>
                <a:latin typeface="微软雅黑" panose="020B0503020204020204" pitchFamily="34" charset="-122"/>
                <a:ea typeface="微软雅黑" panose="020B0503020204020204" pitchFamily="34" charset="-122"/>
                <a:sym typeface="Bebas Neue" charset="0"/>
              </a:rPr>
              <a:t>管理团队</a:t>
            </a:r>
          </a:p>
        </p:txBody>
      </p:sp>
      <p:sp>
        <p:nvSpPr>
          <p:cNvPr id="82" name="Rectangle 81"/>
          <p:cNvSpPr/>
          <p:nvPr/>
        </p:nvSpPr>
        <p:spPr>
          <a:xfrm>
            <a:off x="1746250" y="2205038"/>
            <a:ext cx="1063625" cy="57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endParaRPr>
          </a:p>
        </p:txBody>
      </p:sp>
      <p:sp>
        <p:nvSpPr>
          <p:cNvPr id="44036" name="TextBox 82"/>
          <p:cNvSpPr txBox="1">
            <a:spLocks noChangeArrowheads="1"/>
          </p:cNvSpPr>
          <p:nvPr/>
        </p:nvSpPr>
        <p:spPr bwMode="auto">
          <a:xfrm>
            <a:off x="3841750" y="9756775"/>
            <a:ext cx="4235450"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pPr>
            <a:r>
              <a:rPr lang="en-US" altLang="en-US" sz="25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44037" name="TextBox 83"/>
          <p:cNvSpPr txBox="1">
            <a:spLocks noChangeArrowheads="1"/>
          </p:cNvSpPr>
          <p:nvPr/>
        </p:nvSpPr>
        <p:spPr bwMode="auto">
          <a:xfrm>
            <a:off x="10071100" y="9756775"/>
            <a:ext cx="4235450"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pPr>
            <a:r>
              <a:rPr lang="en-US" altLang="en-US" sz="25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44038" name="TextBox 84"/>
          <p:cNvSpPr txBox="1">
            <a:spLocks noChangeArrowheads="1"/>
          </p:cNvSpPr>
          <p:nvPr/>
        </p:nvSpPr>
        <p:spPr bwMode="auto">
          <a:xfrm>
            <a:off x="16300450" y="9756775"/>
            <a:ext cx="4235450"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pPr>
            <a:r>
              <a:rPr lang="en-US" altLang="en-US" sz="25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44039" name="TextBox 85"/>
          <p:cNvSpPr txBox="1">
            <a:spLocks noChangeArrowheads="1"/>
          </p:cNvSpPr>
          <p:nvPr/>
        </p:nvSpPr>
        <p:spPr bwMode="auto">
          <a:xfrm>
            <a:off x="4854575" y="8480425"/>
            <a:ext cx="2209800"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738"/>
              </a:lnSpc>
              <a:spcAft>
                <a:spcPts val="3200"/>
              </a:spcAft>
            </a:pPr>
            <a:r>
              <a:rPr lang="en-US" altLang="en-US" sz="2900" b="1">
                <a:latin typeface="微软雅黑" panose="020B0503020204020204" pitchFamily="34" charset="-122"/>
                <a:ea typeface="微软雅黑" panose="020B0503020204020204" pitchFamily="34" charset="-122"/>
              </a:rPr>
              <a:t>点此添加内容</a:t>
            </a:r>
          </a:p>
        </p:txBody>
      </p:sp>
      <p:sp>
        <p:nvSpPr>
          <p:cNvPr id="44040" name="TextBox 86"/>
          <p:cNvSpPr txBox="1">
            <a:spLocks noChangeArrowheads="1"/>
          </p:cNvSpPr>
          <p:nvPr/>
        </p:nvSpPr>
        <p:spPr bwMode="auto">
          <a:xfrm>
            <a:off x="4587875" y="9021763"/>
            <a:ext cx="27432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spcAft>
                <a:spcPts val="3200"/>
              </a:spcAft>
            </a:pPr>
            <a:r>
              <a:rPr lang="en-US" altLang="en-US" sz="2700">
                <a:latin typeface="微软雅黑" panose="020B0503020204020204" pitchFamily="34" charset="-122"/>
                <a:ea typeface="微软雅黑" panose="020B0503020204020204" pitchFamily="34" charset="-122"/>
              </a:rPr>
              <a:t>单击此处添加文字</a:t>
            </a:r>
          </a:p>
        </p:txBody>
      </p:sp>
      <p:sp>
        <p:nvSpPr>
          <p:cNvPr id="44041" name="TextBox 87"/>
          <p:cNvSpPr txBox="1">
            <a:spLocks noChangeArrowheads="1"/>
          </p:cNvSpPr>
          <p:nvPr/>
        </p:nvSpPr>
        <p:spPr bwMode="auto">
          <a:xfrm>
            <a:off x="11083925" y="8480425"/>
            <a:ext cx="2209800"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738"/>
              </a:lnSpc>
              <a:spcAft>
                <a:spcPts val="3200"/>
              </a:spcAft>
            </a:pPr>
            <a:r>
              <a:rPr lang="en-US" altLang="en-US" sz="2900" b="1">
                <a:latin typeface="微软雅黑" panose="020B0503020204020204" pitchFamily="34" charset="-122"/>
                <a:ea typeface="微软雅黑" panose="020B0503020204020204" pitchFamily="34" charset="-122"/>
              </a:rPr>
              <a:t>点此添加内容</a:t>
            </a:r>
          </a:p>
        </p:txBody>
      </p:sp>
      <p:sp>
        <p:nvSpPr>
          <p:cNvPr id="44042" name="TextBox 88"/>
          <p:cNvSpPr txBox="1">
            <a:spLocks noChangeArrowheads="1"/>
          </p:cNvSpPr>
          <p:nvPr/>
        </p:nvSpPr>
        <p:spPr bwMode="auto">
          <a:xfrm>
            <a:off x="10817225" y="9021763"/>
            <a:ext cx="27432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spcAft>
                <a:spcPts val="3200"/>
              </a:spcAft>
            </a:pPr>
            <a:r>
              <a:rPr lang="en-US" altLang="en-US" sz="2700">
                <a:latin typeface="微软雅黑" panose="020B0503020204020204" pitchFamily="34" charset="-122"/>
                <a:ea typeface="微软雅黑" panose="020B0503020204020204" pitchFamily="34" charset="-122"/>
              </a:rPr>
              <a:t>单击此处添加文字</a:t>
            </a:r>
          </a:p>
        </p:txBody>
      </p:sp>
      <p:sp>
        <p:nvSpPr>
          <p:cNvPr id="44043" name="TextBox 89"/>
          <p:cNvSpPr txBox="1">
            <a:spLocks noChangeArrowheads="1"/>
          </p:cNvSpPr>
          <p:nvPr/>
        </p:nvSpPr>
        <p:spPr bwMode="auto">
          <a:xfrm>
            <a:off x="17313275" y="8480425"/>
            <a:ext cx="2209800"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738"/>
              </a:lnSpc>
              <a:spcAft>
                <a:spcPts val="3200"/>
              </a:spcAft>
            </a:pPr>
            <a:r>
              <a:rPr lang="en-US" altLang="en-US" sz="2900" b="1">
                <a:latin typeface="微软雅黑" panose="020B0503020204020204" pitchFamily="34" charset="-122"/>
                <a:ea typeface="微软雅黑" panose="020B0503020204020204" pitchFamily="34" charset="-122"/>
              </a:rPr>
              <a:t>点此添加内容</a:t>
            </a:r>
          </a:p>
        </p:txBody>
      </p:sp>
      <p:sp>
        <p:nvSpPr>
          <p:cNvPr id="44044" name="TextBox 90"/>
          <p:cNvSpPr txBox="1">
            <a:spLocks noChangeArrowheads="1"/>
          </p:cNvSpPr>
          <p:nvPr/>
        </p:nvSpPr>
        <p:spPr bwMode="auto">
          <a:xfrm>
            <a:off x="16981488" y="9021763"/>
            <a:ext cx="2873375"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spcAft>
                <a:spcPts val="3200"/>
              </a:spcAft>
            </a:pPr>
            <a:r>
              <a:rPr lang="en-US" altLang="en-US" sz="2700">
                <a:latin typeface="微软雅黑" panose="020B0503020204020204" pitchFamily="34" charset="-122"/>
                <a:ea typeface="微软雅黑" panose="020B0503020204020204" pitchFamily="34" charset="-122"/>
              </a:rPr>
              <a:t>单击此处添加文字r</a:t>
            </a:r>
          </a:p>
        </p:txBody>
      </p:sp>
      <p:sp>
        <p:nvSpPr>
          <p:cNvPr id="92" name="Rectangle 91"/>
          <p:cNvSpPr/>
          <p:nvPr/>
        </p:nvSpPr>
        <p:spPr>
          <a:xfrm>
            <a:off x="11660188" y="9671050"/>
            <a:ext cx="1063625" cy="206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endParaRPr>
          </a:p>
        </p:txBody>
      </p:sp>
      <p:sp>
        <p:nvSpPr>
          <p:cNvPr id="93" name="Rectangle 92"/>
          <p:cNvSpPr/>
          <p:nvPr/>
        </p:nvSpPr>
        <p:spPr>
          <a:xfrm>
            <a:off x="17880013" y="9671050"/>
            <a:ext cx="1063625" cy="206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endParaRPr>
          </a:p>
        </p:txBody>
      </p:sp>
      <p:sp>
        <p:nvSpPr>
          <p:cNvPr id="94" name="Rectangle 93"/>
          <p:cNvSpPr/>
          <p:nvPr/>
        </p:nvSpPr>
        <p:spPr>
          <a:xfrm>
            <a:off x="5426075" y="9671050"/>
            <a:ext cx="1063625" cy="206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endParaRPr>
          </a:p>
        </p:txBody>
      </p:sp>
      <p:sp>
        <p:nvSpPr>
          <p:cNvPr id="2" name="Picture Placeholder 1"/>
          <p:cNvSpPr>
            <a:spLocks noGrp="1"/>
          </p:cNvSpPr>
          <p:nvPr>
            <p:ph type="pic" sz="quarter" idx="22"/>
          </p:nvPr>
        </p:nvSpPr>
        <p:spPr>
          <a:blipFill>
            <a:blip r:embed="rId2"/>
            <a:stretch>
              <a:fillRect l="-16000" r="-10000"/>
            </a:stretch>
          </a:blipFill>
        </p:spPr>
      </p:sp>
      <p:sp>
        <p:nvSpPr>
          <p:cNvPr id="3" name="Picture Placeholder 2"/>
          <p:cNvSpPr>
            <a:spLocks noGrp="1"/>
          </p:cNvSpPr>
          <p:nvPr>
            <p:ph type="pic" sz="quarter" idx="23"/>
          </p:nvPr>
        </p:nvSpPr>
        <p:spPr>
          <a:blipFill dpi="0" rotWithShape="1">
            <a:blip r:embed="rId3"/>
            <a:srcRect/>
            <a:stretch>
              <a:fillRect l="-5000" r="-8000"/>
            </a:stretch>
          </a:blipFill>
        </p:spPr>
      </p:sp>
      <p:sp>
        <p:nvSpPr>
          <p:cNvPr id="4" name="Picture Placeholder 3"/>
          <p:cNvSpPr>
            <a:spLocks noGrp="1"/>
          </p:cNvSpPr>
          <p:nvPr>
            <p:ph type="pic" sz="quarter" idx="21"/>
          </p:nvPr>
        </p:nvSpPr>
        <p:spPr>
          <a:blipFill dpi="0" rotWithShape="1">
            <a:blip r:embed="rId4"/>
            <a:srcRect/>
            <a:stretch>
              <a:fillRect l="-7000" t="-1000" r="-10000" b="-6000"/>
            </a:stretch>
          </a:blipFill>
        </p:spPr>
      </p:sp>
      <p:sp>
        <p:nvSpPr>
          <p:cNvPr id="20" name="矩形 19"/>
          <p:cNvSpPr/>
          <p:nvPr/>
        </p:nvSpPr>
        <p:spPr>
          <a:xfrm>
            <a:off x="0" y="0"/>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
        <p:nvSpPr>
          <p:cNvPr id="21" name="矩形 20"/>
          <p:cNvSpPr/>
          <p:nvPr/>
        </p:nvSpPr>
        <p:spPr>
          <a:xfrm>
            <a:off x="0" y="13154025"/>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Tree>
  </p:cSld>
  <p:clrMapOvr>
    <a:masterClrMapping/>
  </p:clrMapOvr>
  <p:transition advTm="2000">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1"/>
          <p:cNvSpPr>
            <a:spLocks noChangeArrowheads="1"/>
          </p:cNvSpPr>
          <p:nvPr/>
        </p:nvSpPr>
        <p:spPr bwMode="auto">
          <a:xfrm>
            <a:off x="1704975" y="1312863"/>
            <a:ext cx="29464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r>
              <a:rPr lang="zh-CN" altLang="en-US" sz="5800">
                <a:solidFill>
                  <a:schemeClr val="tx2"/>
                </a:solidFill>
                <a:latin typeface="微软雅黑" panose="020B0503020204020204" pitchFamily="34" charset="-122"/>
                <a:ea typeface="微软雅黑" panose="020B0503020204020204" pitchFamily="34" charset="-122"/>
                <a:sym typeface="Bebas Neue" charset="0"/>
              </a:rPr>
              <a:t>销售团队</a:t>
            </a:r>
          </a:p>
        </p:txBody>
      </p:sp>
      <p:sp>
        <p:nvSpPr>
          <p:cNvPr id="109" name="Rectangle 108"/>
          <p:cNvSpPr/>
          <p:nvPr/>
        </p:nvSpPr>
        <p:spPr>
          <a:xfrm>
            <a:off x="1746250" y="2205038"/>
            <a:ext cx="1063625" cy="57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endParaRPr>
          </a:p>
        </p:txBody>
      </p:sp>
      <p:sp>
        <p:nvSpPr>
          <p:cNvPr id="45060" name="TextBox 109"/>
          <p:cNvSpPr txBox="1">
            <a:spLocks noChangeArrowheads="1"/>
          </p:cNvSpPr>
          <p:nvPr/>
        </p:nvSpPr>
        <p:spPr bwMode="auto">
          <a:xfrm>
            <a:off x="2844800" y="6445250"/>
            <a:ext cx="190500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738"/>
              </a:lnSpc>
              <a:spcAft>
                <a:spcPts val="3200"/>
              </a:spcAft>
            </a:pPr>
            <a:r>
              <a:rPr lang="en-US" altLang="en-US" sz="2500" b="1">
                <a:latin typeface="微软雅黑" panose="020B0503020204020204" pitchFamily="34" charset="-122"/>
                <a:ea typeface="微软雅黑" panose="020B0503020204020204" pitchFamily="34" charset="-122"/>
              </a:rPr>
              <a:t>点此添加内容</a:t>
            </a:r>
          </a:p>
        </p:txBody>
      </p:sp>
      <p:sp>
        <p:nvSpPr>
          <p:cNvPr id="45061" name="TextBox 110"/>
          <p:cNvSpPr txBox="1">
            <a:spLocks noChangeArrowheads="1"/>
          </p:cNvSpPr>
          <p:nvPr/>
        </p:nvSpPr>
        <p:spPr bwMode="auto">
          <a:xfrm>
            <a:off x="2628900" y="6902450"/>
            <a:ext cx="2336800" cy="44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spcAft>
                <a:spcPts val="3200"/>
              </a:spcAft>
            </a:pPr>
            <a:r>
              <a:rPr lang="en-US" altLang="en-US" sz="2300">
                <a:latin typeface="微软雅黑" panose="020B0503020204020204" pitchFamily="34" charset="-122"/>
                <a:ea typeface="微软雅黑" panose="020B0503020204020204" pitchFamily="34" charset="-122"/>
              </a:rPr>
              <a:t>单击此处添加文字</a:t>
            </a:r>
          </a:p>
        </p:txBody>
      </p:sp>
      <p:sp>
        <p:nvSpPr>
          <p:cNvPr id="45062" name="TextBox 111"/>
          <p:cNvSpPr txBox="1">
            <a:spLocks noChangeArrowheads="1"/>
          </p:cNvSpPr>
          <p:nvPr/>
        </p:nvSpPr>
        <p:spPr bwMode="auto">
          <a:xfrm>
            <a:off x="2844800" y="11606213"/>
            <a:ext cx="190500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738"/>
              </a:lnSpc>
              <a:spcAft>
                <a:spcPts val="3200"/>
              </a:spcAft>
            </a:pPr>
            <a:r>
              <a:rPr lang="en-US" altLang="en-US" sz="2500" b="1">
                <a:latin typeface="微软雅黑" panose="020B0503020204020204" pitchFamily="34" charset="-122"/>
                <a:ea typeface="微软雅黑" panose="020B0503020204020204" pitchFamily="34" charset="-122"/>
              </a:rPr>
              <a:t>点此添加内容</a:t>
            </a:r>
          </a:p>
        </p:txBody>
      </p:sp>
      <p:sp>
        <p:nvSpPr>
          <p:cNvPr id="45063" name="TextBox 112"/>
          <p:cNvSpPr txBox="1">
            <a:spLocks noChangeArrowheads="1"/>
          </p:cNvSpPr>
          <p:nvPr/>
        </p:nvSpPr>
        <p:spPr bwMode="auto">
          <a:xfrm>
            <a:off x="2628900" y="12061825"/>
            <a:ext cx="23368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spcAft>
                <a:spcPts val="3200"/>
              </a:spcAft>
            </a:pPr>
            <a:r>
              <a:rPr lang="en-US" altLang="en-US" sz="2300">
                <a:latin typeface="微软雅黑" panose="020B0503020204020204" pitchFamily="34" charset="-122"/>
                <a:ea typeface="微软雅黑" panose="020B0503020204020204" pitchFamily="34" charset="-122"/>
              </a:rPr>
              <a:t>单击此处添加文字</a:t>
            </a:r>
          </a:p>
        </p:txBody>
      </p:sp>
      <p:sp>
        <p:nvSpPr>
          <p:cNvPr id="45064" name="TextBox 113"/>
          <p:cNvSpPr txBox="1">
            <a:spLocks noChangeArrowheads="1"/>
          </p:cNvSpPr>
          <p:nvPr/>
        </p:nvSpPr>
        <p:spPr bwMode="auto">
          <a:xfrm>
            <a:off x="7040563" y="6446838"/>
            <a:ext cx="1905000"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738"/>
              </a:lnSpc>
              <a:spcAft>
                <a:spcPts val="3200"/>
              </a:spcAft>
            </a:pPr>
            <a:r>
              <a:rPr lang="en-US" altLang="en-US" sz="2500" b="1">
                <a:latin typeface="微软雅黑" panose="020B0503020204020204" pitchFamily="34" charset="-122"/>
                <a:ea typeface="微软雅黑" panose="020B0503020204020204" pitchFamily="34" charset="-122"/>
              </a:rPr>
              <a:t>点此添加内容</a:t>
            </a:r>
          </a:p>
        </p:txBody>
      </p:sp>
      <p:sp>
        <p:nvSpPr>
          <p:cNvPr id="45065" name="TextBox 114"/>
          <p:cNvSpPr txBox="1">
            <a:spLocks noChangeArrowheads="1"/>
          </p:cNvSpPr>
          <p:nvPr/>
        </p:nvSpPr>
        <p:spPr bwMode="auto">
          <a:xfrm>
            <a:off x="6824663" y="6902450"/>
            <a:ext cx="2336800" cy="44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spcAft>
                <a:spcPts val="3200"/>
              </a:spcAft>
            </a:pPr>
            <a:r>
              <a:rPr lang="en-US" altLang="en-US" sz="2300">
                <a:latin typeface="微软雅黑" panose="020B0503020204020204" pitchFamily="34" charset="-122"/>
                <a:ea typeface="微软雅黑" panose="020B0503020204020204" pitchFamily="34" charset="-122"/>
              </a:rPr>
              <a:t>单击此处添加文字</a:t>
            </a:r>
          </a:p>
        </p:txBody>
      </p:sp>
      <p:sp>
        <p:nvSpPr>
          <p:cNvPr id="45066" name="TextBox 115"/>
          <p:cNvSpPr txBox="1">
            <a:spLocks noChangeArrowheads="1"/>
          </p:cNvSpPr>
          <p:nvPr/>
        </p:nvSpPr>
        <p:spPr bwMode="auto">
          <a:xfrm>
            <a:off x="7040563" y="11606213"/>
            <a:ext cx="190500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738"/>
              </a:lnSpc>
              <a:spcAft>
                <a:spcPts val="3200"/>
              </a:spcAft>
            </a:pPr>
            <a:r>
              <a:rPr lang="en-US" altLang="en-US" sz="2500" b="1">
                <a:latin typeface="微软雅黑" panose="020B0503020204020204" pitchFamily="34" charset="-122"/>
                <a:ea typeface="微软雅黑" panose="020B0503020204020204" pitchFamily="34" charset="-122"/>
              </a:rPr>
              <a:t>点此添加内容</a:t>
            </a:r>
          </a:p>
        </p:txBody>
      </p:sp>
      <p:sp>
        <p:nvSpPr>
          <p:cNvPr id="45067" name="TextBox 116"/>
          <p:cNvSpPr txBox="1">
            <a:spLocks noChangeArrowheads="1"/>
          </p:cNvSpPr>
          <p:nvPr/>
        </p:nvSpPr>
        <p:spPr bwMode="auto">
          <a:xfrm>
            <a:off x="6824663" y="12061825"/>
            <a:ext cx="23368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spcAft>
                <a:spcPts val="3200"/>
              </a:spcAft>
            </a:pPr>
            <a:r>
              <a:rPr lang="en-US" altLang="en-US" sz="2300">
                <a:latin typeface="微软雅黑" panose="020B0503020204020204" pitchFamily="34" charset="-122"/>
                <a:ea typeface="微软雅黑" panose="020B0503020204020204" pitchFamily="34" charset="-122"/>
              </a:rPr>
              <a:t>单击此处添加文字</a:t>
            </a:r>
          </a:p>
        </p:txBody>
      </p:sp>
      <p:sp>
        <p:nvSpPr>
          <p:cNvPr id="45068" name="TextBox 117"/>
          <p:cNvSpPr txBox="1">
            <a:spLocks noChangeArrowheads="1"/>
          </p:cNvSpPr>
          <p:nvPr/>
        </p:nvSpPr>
        <p:spPr bwMode="auto">
          <a:xfrm>
            <a:off x="11258550" y="6446838"/>
            <a:ext cx="1905000"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738"/>
              </a:lnSpc>
              <a:spcAft>
                <a:spcPts val="3200"/>
              </a:spcAft>
            </a:pPr>
            <a:r>
              <a:rPr lang="en-US" altLang="en-US" sz="2500" b="1">
                <a:latin typeface="微软雅黑" panose="020B0503020204020204" pitchFamily="34" charset="-122"/>
                <a:ea typeface="微软雅黑" panose="020B0503020204020204" pitchFamily="34" charset="-122"/>
              </a:rPr>
              <a:t>点此添加内容</a:t>
            </a:r>
          </a:p>
        </p:txBody>
      </p:sp>
      <p:sp>
        <p:nvSpPr>
          <p:cNvPr id="45069" name="TextBox 118"/>
          <p:cNvSpPr txBox="1">
            <a:spLocks noChangeArrowheads="1"/>
          </p:cNvSpPr>
          <p:nvPr/>
        </p:nvSpPr>
        <p:spPr bwMode="auto">
          <a:xfrm>
            <a:off x="11042650" y="6902450"/>
            <a:ext cx="2336800" cy="44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spcAft>
                <a:spcPts val="3200"/>
              </a:spcAft>
            </a:pPr>
            <a:r>
              <a:rPr lang="en-US" altLang="en-US" sz="2300">
                <a:latin typeface="微软雅黑" panose="020B0503020204020204" pitchFamily="34" charset="-122"/>
                <a:ea typeface="微软雅黑" panose="020B0503020204020204" pitchFamily="34" charset="-122"/>
              </a:rPr>
              <a:t>单击此处添加文字</a:t>
            </a:r>
          </a:p>
        </p:txBody>
      </p:sp>
      <p:sp>
        <p:nvSpPr>
          <p:cNvPr id="45070" name="TextBox 119"/>
          <p:cNvSpPr txBox="1">
            <a:spLocks noChangeArrowheads="1"/>
          </p:cNvSpPr>
          <p:nvPr/>
        </p:nvSpPr>
        <p:spPr bwMode="auto">
          <a:xfrm>
            <a:off x="11258550" y="11606213"/>
            <a:ext cx="190500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738"/>
              </a:lnSpc>
              <a:spcAft>
                <a:spcPts val="3200"/>
              </a:spcAft>
            </a:pPr>
            <a:r>
              <a:rPr lang="en-US" altLang="en-US" sz="2500" b="1">
                <a:latin typeface="微软雅黑" panose="020B0503020204020204" pitchFamily="34" charset="-122"/>
                <a:ea typeface="微软雅黑" panose="020B0503020204020204" pitchFamily="34" charset="-122"/>
              </a:rPr>
              <a:t>点此添加内容</a:t>
            </a:r>
          </a:p>
        </p:txBody>
      </p:sp>
      <p:sp>
        <p:nvSpPr>
          <p:cNvPr id="45071" name="TextBox 120"/>
          <p:cNvSpPr txBox="1">
            <a:spLocks noChangeArrowheads="1"/>
          </p:cNvSpPr>
          <p:nvPr/>
        </p:nvSpPr>
        <p:spPr bwMode="auto">
          <a:xfrm>
            <a:off x="11042650" y="12061825"/>
            <a:ext cx="23368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spcAft>
                <a:spcPts val="3200"/>
              </a:spcAft>
            </a:pPr>
            <a:r>
              <a:rPr lang="en-US" altLang="en-US" sz="2300">
                <a:latin typeface="微软雅黑" panose="020B0503020204020204" pitchFamily="34" charset="-122"/>
                <a:ea typeface="微软雅黑" panose="020B0503020204020204" pitchFamily="34" charset="-122"/>
              </a:rPr>
              <a:t>单击此处添加文字</a:t>
            </a:r>
          </a:p>
        </p:txBody>
      </p:sp>
      <p:sp>
        <p:nvSpPr>
          <p:cNvPr id="45072" name="TextBox 121"/>
          <p:cNvSpPr txBox="1">
            <a:spLocks noChangeArrowheads="1"/>
          </p:cNvSpPr>
          <p:nvPr/>
        </p:nvSpPr>
        <p:spPr bwMode="auto">
          <a:xfrm>
            <a:off x="15476538" y="6446838"/>
            <a:ext cx="1905000"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738"/>
              </a:lnSpc>
              <a:spcAft>
                <a:spcPts val="3200"/>
              </a:spcAft>
            </a:pPr>
            <a:r>
              <a:rPr lang="en-US" altLang="en-US" sz="2500" b="1">
                <a:latin typeface="微软雅黑" panose="020B0503020204020204" pitchFamily="34" charset="-122"/>
                <a:ea typeface="微软雅黑" panose="020B0503020204020204" pitchFamily="34" charset="-122"/>
              </a:rPr>
              <a:t>点此添加内容</a:t>
            </a:r>
          </a:p>
        </p:txBody>
      </p:sp>
      <p:sp>
        <p:nvSpPr>
          <p:cNvPr id="45073" name="TextBox 122"/>
          <p:cNvSpPr txBox="1">
            <a:spLocks noChangeArrowheads="1"/>
          </p:cNvSpPr>
          <p:nvPr/>
        </p:nvSpPr>
        <p:spPr bwMode="auto">
          <a:xfrm>
            <a:off x="15260638" y="6902450"/>
            <a:ext cx="2336800" cy="44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spcAft>
                <a:spcPts val="3200"/>
              </a:spcAft>
            </a:pPr>
            <a:r>
              <a:rPr lang="en-US" altLang="en-US" sz="2300">
                <a:latin typeface="微软雅黑" panose="020B0503020204020204" pitchFamily="34" charset="-122"/>
                <a:ea typeface="微软雅黑" panose="020B0503020204020204" pitchFamily="34" charset="-122"/>
              </a:rPr>
              <a:t>单击此处添加文字</a:t>
            </a:r>
          </a:p>
        </p:txBody>
      </p:sp>
      <p:sp>
        <p:nvSpPr>
          <p:cNvPr id="45074" name="TextBox 123"/>
          <p:cNvSpPr txBox="1">
            <a:spLocks noChangeArrowheads="1"/>
          </p:cNvSpPr>
          <p:nvPr/>
        </p:nvSpPr>
        <p:spPr bwMode="auto">
          <a:xfrm>
            <a:off x="15476538" y="11606213"/>
            <a:ext cx="190500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738"/>
              </a:lnSpc>
              <a:spcAft>
                <a:spcPts val="3200"/>
              </a:spcAft>
            </a:pPr>
            <a:r>
              <a:rPr lang="en-US" altLang="en-US" sz="2500" b="1">
                <a:latin typeface="微软雅黑" panose="020B0503020204020204" pitchFamily="34" charset="-122"/>
                <a:ea typeface="微软雅黑" panose="020B0503020204020204" pitchFamily="34" charset="-122"/>
              </a:rPr>
              <a:t>点此添加内容</a:t>
            </a:r>
          </a:p>
        </p:txBody>
      </p:sp>
      <p:sp>
        <p:nvSpPr>
          <p:cNvPr id="45075" name="TextBox 124"/>
          <p:cNvSpPr txBox="1">
            <a:spLocks noChangeArrowheads="1"/>
          </p:cNvSpPr>
          <p:nvPr/>
        </p:nvSpPr>
        <p:spPr bwMode="auto">
          <a:xfrm>
            <a:off x="15260638" y="12061825"/>
            <a:ext cx="23368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spcAft>
                <a:spcPts val="3200"/>
              </a:spcAft>
            </a:pPr>
            <a:r>
              <a:rPr lang="en-US" altLang="en-US" sz="2300">
                <a:latin typeface="微软雅黑" panose="020B0503020204020204" pitchFamily="34" charset="-122"/>
                <a:ea typeface="微软雅黑" panose="020B0503020204020204" pitchFamily="34" charset="-122"/>
              </a:rPr>
              <a:t>单击此处添加文字</a:t>
            </a:r>
          </a:p>
        </p:txBody>
      </p:sp>
      <p:sp>
        <p:nvSpPr>
          <p:cNvPr id="45076" name="TextBox 125"/>
          <p:cNvSpPr txBox="1">
            <a:spLocks noChangeArrowheads="1"/>
          </p:cNvSpPr>
          <p:nvPr/>
        </p:nvSpPr>
        <p:spPr bwMode="auto">
          <a:xfrm>
            <a:off x="19694525" y="6446838"/>
            <a:ext cx="1905000"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738"/>
              </a:lnSpc>
              <a:spcAft>
                <a:spcPts val="3200"/>
              </a:spcAft>
            </a:pPr>
            <a:r>
              <a:rPr lang="en-US" altLang="en-US" sz="2500" b="1">
                <a:latin typeface="微软雅黑" panose="020B0503020204020204" pitchFamily="34" charset="-122"/>
                <a:ea typeface="微软雅黑" panose="020B0503020204020204" pitchFamily="34" charset="-122"/>
              </a:rPr>
              <a:t>点此添加内容</a:t>
            </a:r>
          </a:p>
        </p:txBody>
      </p:sp>
      <p:sp>
        <p:nvSpPr>
          <p:cNvPr id="45077" name="TextBox 126"/>
          <p:cNvSpPr txBox="1">
            <a:spLocks noChangeArrowheads="1"/>
          </p:cNvSpPr>
          <p:nvPr/>
        </p:nvSpPr>
        <p:spPr bwMode="auto">
          <a:xfrm>
            <a:off x="19478625" y="6902450"/>
            <a:ext cx="2336800" cy="44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spcAft>
                <a:spcPts val="3200"/>
              </a:spcAft>
            </a:pPr>
            <a:r>
              <a:rPr lang="en-US" altLang="en-US" sz="2300">
                <a:latin typeface="微软雅黑" panose="020B0503020204020204" pitchFamily="34" charset="-122"/>
                <a:ea typeface="微软雅黑" panose="020B0503020204020204" pitchFamily="34" charset="-122"/>
              </a:rPr>
              <a:t>单击此处添加文字</a:t>
            </a:r>
          </a:p>
        </p:txBody>
      </p:sp>
      <p:sp>
        <p:nvSpPr>
          <p:cNvPr id="45078" name="TextBox 127"/>
          <p:cNvSpPr txBox="1">
            <a:spLocks noChangeArrowheads="1"/>
          </p:cNvSpPr>
          <p:nvPr/>
        </p:nvSpPr>
        <p:spPr bwMode="auto">
          <a:xfrm>
            <a:off x="19694525" y="11606213"/>
            <a:ext cx="190500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738"/>
              </a:lnSpc>
              <a:spcAft>
                <a:spcPts val="3200"/>
              </a:spcAft>
            </a:pPr>
            <a:r>
              <a:rPr lang="en-US" altLang="en-US" sz="2500" b="1">
                <a:latin typeface="微软雅黑" panose="020B0503020204020204" pitchFamily="34" charset="-122"/>
                <a:ea typeface="微软雅黑" panose="020B0503020204020204" pitchFamily="34" charset="-122"/>
              </a:rPr>
              <a:t>点此添加内容</a:t>
            </a:r>
          </a:p>
        </p:txBody>
      </p:sp>
      <p:sp>
        <p:nvSpPr>
          <p:cNvPr id="45079" name="TextBox 128"/>
          <p:cNvSpPr txBox="1">
            <a:spLocks noChangeArrowheads="1"/>
          </p:cNvSpPr>
          <p:nvPr/>
        </p:nvSpPr>
        <p:spPr bwMode="auto">
          <a:xfrm>
            <a:off x="19478625" y="12061825"/>
            <a:ext cx="23368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spcAft>
                <a:spcPts val="3200"/>
              </a:spcAft>
            </a:pPr>
            <a:r>
              <a:rPr lang="en-US" altLang="en-US" sz="2300">
                <a:latin typeface="微软雅黑" panose="020B0503020204020204" pitchFamily="34" charset="-122"/>
                <a:ea typeface="微软雅黑" panose="020B0503020204020204" pitchFamily="34" charset="-122"/>
              </a:rPr>
              <a:t>单击此处添加文字</a:t>
            </a:r>
          </a:p>
        </p:txBody>
      </p:sp>
      <p:sp>
        <p:nvSpPr>
          <p:cNvPr id="130" name="Rectangle 129"/>
          <p:cNvSpPr/>
          <p:nvPr/>
        </p:nvSpPr>
        <p:spPr>
          <a:xfrm>
            <a:off x="20081875" y="12671425"/>
            <a:ext cx="1063625" cy="206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endParaRPr>
          </a:p>
        </p:txBody>
      </p:sp>
      <p:sp>
        <p:nvSpPr>
          <p:cNvPr id="131" name="Rectangle 130"/>
          <p:cNvSpPr/>
          <p:nvPr/>
        </p:nvSpPr>
        <p:spPr>
          <a:xfrm>
            <a:off x="11660188" y="12671425"/>
            <a:ext cx="1063625" cy="206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endParaRPr>
          </a:p>
        </p:txBody>
      </p:sp>
      <p:sp>
        <p:nvSpPr>
          <p:cNvPr id="132" name="Rectangle 131"/>
          <p:cNvSpPr/>
          <p:nvPr/>
        </p:nvSpPr>
        <p:spPr>
          <a:xfrm>
            <a:off x="7448550" y="12671425"/>
            <a:ext cx="1063625" cy="206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endParaRPr>
          </a:p>
        </p:txBody>
      </p:sp>
      <p:sp>
        <p:nvSpPr>
          <p:cNvPr id="133" name="Rectangle 132"/>
          <p:cNvSpPr/>
          <p:nvPr/>
        </p:nvSpPr>
        <p:spPr>
          <a:xfrm>
            <a:off x="3265488" y="12671425"/>
            <a:ext cx="1063625" cy="206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endParaRPr>
          </a:p>
        </p:txBody>
      </p:sp>
      <p:sp>
        <p:nvSpPr>
          <p:cNvPr id="134" name="Rectangle 133"/>
          <p:cNvSpPr/>
          <p:nvPr/>
        </p:nvSpPr>
        <p:spPr>
          <a:xfrm>
            <a:off x="15867063" y="12671425"/>
            <a:ext cx="1063625" cy="206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endParaRPr>
          </a:p>
        </p:txBody>
      </p:sp>
      <p:sp>
        <p:nvSpPr>
          <p:cNvPr id="135" name="Rectangle 134"/>
          <p:cNvSpPr/>
          <p:nvPr/>
        </p:nvSpPr>
        <p:spPr>
          <a:xfrm>
            <a:off x="20081875" y="7489825"/>
            <a:ext cx="1063625" cy="206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endParaRPr>
          </a:p>
        </p:txBody>
      </p:sp>
      <p:sp>
        <p:nvSpPr>
          <p:cNvPr id="136" name="Rectangle 135"/>
          <p:cNvSpPr/>
          <p:nvPr/>
        </p:nvSpPr>
        <p:spPr>
          <a:xfrm>
            <a:off x="11660188" y="7489825"/>
            <a:ext cx="1063625" cy="206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endParaRPr>
          </a:p>
        </p:txBody>
      </p:sp>
      <p:sp>
        <p:nvSpPr>
          <p:cNvPr id="137" name="Rectangle 136"/>
          <p:cNvSpPr/>
          <p:nvPr/>
        </p:nvSpPr>
        <p:spPr>
          <a:xfrm>
            <a:off x="7448550" y="7489825"/>
            <a:ext cx="1063625" cy="206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endParaRPr>
          </a:p>
        </p:txBody>
      </p:sp>
      <p:sp>
        <p:nvSpPr>
          <p:cNvPr id="138" name="Rectangle 137"/>
          <p:cNvSpPr/>
          <p:nvPr/>
        </p:nvSpPr>
        <p:spPr>
          <a:xfrm>
            <a:off x="3265488" y="7489825"/>
            <a:ext cx="1063625" cy="206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endParaRPr>
          </a:p>
        </p:txBody>
      </p:sp>
      <p:sp>
        <p:nvSpPr>
          <p:cNvPr id="139" name="Rectangle 138"/>
          <p:cNvSpPr/>
          <p:nvPr/>
        </p:nvSpPr>
        <p:spPr>
          <a:xfrm>
            <a:off x="15867063" y="7489825"/>
            <a:ext cx="1063625" cy="206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endParaRPr>
          </a:p>
        </p:txBody>
      </p:sp>
      <p:sp>
        <p:nvSpPr>
          <p:cNvPr id="2" name="Picture Placeholder 1"/>
          <p:cNvSpPr>
            <a:spLocks noGrp="1"/>
          </p:cNvSpPr>
          <p:nvPr>
            <p:ph type="pic" sz="quarter" idx="18"/>
          </p:nvPr>
        </p:nvSpPr>
        <p:spPr>
          <a:blipFill dpi="0" rotWithShape="1">
            <a:blip r:embed="rId2"/>
            <a:srcRect/>
            <a:stretch>
              <a:fillRect l="-19000" t="-1000" r="-11000" b="-8000"/>
            </a:stretch>
          </a:blipFill>
        </p:spPr>
      </p:sp>
      <p:sp>
        <p:nvSpPr>
          <p:cNvPr id="3" name="Picture Placeholder 2"/>
          <p:cNvSpPr>
            <a:spLocks noGrp="1"/>
          </p:cNvSpPr>
          <p:nvPr>
            <p:ph type="pic" sz="quarter" idx="19"/>
          </p:nvPr>
        </p:nvSpPr>
        <p:spPr>
          <a:blipFill dpi="0" rotWithShape="1">
            <a:blip r:embed="rId3"/>
            <a:srcRect/>
            <a:stretch>
              <a:fillRect l="-13000" t="-1000" r="-15000" b="-8000"/>
            </a:stretch>
          </a:blipFill>
        </p:spPr>
      </p:sp>
      <p:sp>
        <p:nvSpPr>
          <p:cNvPr id="4" name="Picture Placeholder 3"/>
          <p:cNvSpPr>
            <a:spLocks noGrp="1"/>
          </p:cNvSpPr>
          <p:nvPr>
            <p:ph type="pic" sz="quarter" idx="20"/>
          </p:nvPr>
        </p:nvSpPr>
        <p:spPr>
          <a:blipFill dpi="0" rotWithShape="1">
            <a:blip r:embed="rId4"/>
            <a:srcRect/>
            <a:stretch>
              <a:fillRect l="-8000" t="-2000" r="-15000"/>
            </a:stretch>
          </a:blipFill>
        </p:spPr>
      </p:sp>
      <p:sp>
        <p:nvSpPr>
          <p:cNvPr id="5" name="Picture Placeholder 4"/>
          <p:cNvSpPr>
            <a:spLocks noGrp="1"/>
          </p:cNvSpPr>
          <p:nvPr>
            <p:ph type="pic" sz="quarter" idx="21"/>
          </p:nvPr>
        </p:nvSpPr>
        <p:spPr>
          <a:blipFill dpi="0" rotWithShape="1">
            <a:blip r:embed="rId5"/>
            <a:srcRect/>
            <a:stretch>
              <a:fillRect l="-20000" r="-15000"/>
            </a:stretch>
          </a:blipFill>
        </p:spPr>
      </p:sp>
      <p:sp>
        <p:nvSpPr>
          <p:cNvPr id="6" name="Picture Placeholder 5"/>
          <p:cNvSpPr>
            <a:spLocks noGrp="1"/>
          </p:cNvSpPr>
          <p:nvPr>
            <p:ph type="pic" sz="quarter" idx="22"/>
          </p:nvPr>
        </p:nvSpPr>
        <p:spPr>
          <a:blipFill dpi="0" rotWithShape="1">
            <a:blip r:embed="rId6"/>
            <a:srcRect/>
            <a:stretch>
              <a:fillRect l="-17000" t="-1000" r="-17000" b="-8000"/>
            </a:stretch>
          </a:blipFill>
        </p:spPr>
      </p:sp>
      <p:sp>
        <p:nvSpPr>
          <p:cNvPr id="7" name="Picture Placeholder 6"/>
          <p:cNvSpPr>
            <a:spLocks noGrp="1"/>
          </p:cNvSpPr>
          <p:nvPr>
            <p:ph type="pic" sz="quarter" idx="13"/>
          </p:nvPr>
        </p:nvSpPr>
        <p:spPr>
          <a:blipFill dpi="0" rotWithShape="1">
            <a:blip r:embed="rId7"/>
            <a:srcRect/>
            <a:stretch>
              <a:fillRect l="-8000" r="-27000" b="-8000"/>
            </a:stretch>
          </a:blipFill>
        </p:spPr>
      </p:sp>
      <p:sp>
        <p:nvSpPr>
          <p:cNvPr id="8" name="Picture Placeholder 7"/>
          <p:cNvSpPr>
            <a:spLocks noGrp="1"/>
          </p:cNvSpPr>
          <p:nvPr>
            <p:ph type="pic" sz="quarter" idx="14"/>
          </p:nvPr>
        </p:nvSpPr>
        <p:spPr>
          <a:blipFill dpi="0" rotWithShape="1">
            <a:blip r:embed="rId8"/>
            <a:srcRect/>
            <a:stretch>
              <a:fillRect l="-24000" t="-4000" r="-26000" b="-5000"/>
            </a:stretch>
          </a:blipFill>
        </p:spPr>
      </p:sp>
      <p:sp>
        <p:nvSpPr>
          <p:cNvPr id="9" name="Picture Placeholder 8"/>
          <p:cNvSpPr>
            <a:spLocks noGrp="1"/>
          </p:cNvSpPr>
          <p:nvPr>
            <p:ph type="pic" sz="quarter" idx="15"/>
          </p:nvPr>
        </p:nvSpPr>
        <p:spPr>
          <a:blipFill dpi="0" rotWithShape="1">
            <a:blip r:embed="rId9"/>
            <a:srcRect/>
            <a:stretch>
              <a:fillRect l="-19000" t="-4000" r="-11000" b="-12000"/>
            </a:stretch>
          </a:blipFill>
        </p:spPr>
      </p:sp>
      <p:sp>
        <p:nvSpPr>
          <p:cNvPr id="10" name="Picture Placeholder 9"/>
          <p:cNvSpPr>
            <a:spLocks noGrp="1"/>
          </p:cNvSpPr>
          <p:nvPr>
            <p:ph type="pic" sz="quarter" idx="16"/>
          </p:nvPr>
        </p:nvSpPr>
        <p:spPr>
          <a:blipFill>
            <a:blip r:embed="rId10"/>
            <a:stretch>
              <a:fillRect l="-19000" t="-1000" r="-11000" b="-8000"/>
            </a:stretch>
          </a:blipFill>
        </p:spPr>
      </p:sp>
      <p:sp>
        <p:nvSpPr>
          <p:cNvPr id="11" name="Picture Placeholder 10"/>
          <p:cNvSpPr>
            <a:spLocks noGrp="1"/>
          </p:cNvSpPr>
          <p:nvPr>
            <p:ph type="pic" sz="quarter" idx="17"/>
          </p:nvPr>
        </p:nvSpPr>
        <p:spPr>
          <a:blipFill dpi="0" rotWithShape="1">
            <a:blip r:embed="rId11"/>
            <a:srcRect/>
            <a:stretch>
              <a:fillRect l="-18000" r="-32000" b="-14000"/>
            </a:stretch>
          </a:blipFill>
        </p:spPr>
      </p:sp>
      <p:sp>
        <p:nvSpPr>
          <p:cNvPr id="45" name="矩形 44"/>
          <p:cNvSpPr/>
          <p:nvPr/>
        </p:nvSpPr>
        <p:spPr>
          <a:xfrm>
            <a:off x="0" y="0"/>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
        <p:nvSpPr>
          <p:cNvPr id="46" name="矩形 45"/>
          <p:cNvSpPr/>
          <p:nvPr/>
        </p:nvSpPr>
        <p:spPr>
          <a:xfrm>
            <a:off x="0" y="13154025"/>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Tree>
  </p:cSld>
  <p:clrMapOvr>
    <a:masterClrMapping/>
  </p:clrMapOvr>
  <p:transition advTm="2000">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1"/>
          <p:cNvSpPr>
            <a:spLocks noChangeArrowheads="1"/>
          </p:cNvSpPr>
          <p:nvPr/>
        </p:nvSpPr>
        <p:spPr bwMode="auto">
          <a:xfrm>
            <a:off x="1749425" y="1312863"/>
            <a:ext cx="36830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r>
              <a:rPr lang="zh-CN" altLang="en-US" sz="5800">
                <a:solidFill>
                  <a:schemeClr val="tx2"/>
                </a:solidFill>
                <a:latin typeface="微软雅黑" panose="020B0503020204020204" pitchFamily="34" charset="-122"/>
                <a:ea typeface="微软雅黑" panose="020B0503020204020204" pitchFamily="34" charset="-122"/>
                <a:sym typeface="Bebas Neue" charset="0"/>
              </a:rPr>
              <a:t>伙伴供应商</a:t>
            </a:r>
          </a:p>
        </p:txBody>
      </p:sp>
      <p:sp>
        <p:nvSpPr>
          <p:cNvPr id="70" name="Rectangle 69"/>
          <p:cNvSpPr/>
          <p:nvPr/>
        </p:nvSpPr>
        <p:spPr>
          <a:xfrm>
            <a:off x="1790700" y="2205038"/>
            <a:ext cx="1063625" cy="57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endParaRPr>
          </a:p>
        </p:txBody>
      </p:sp>
      <p:sp>
        <p:nvSpPr>
          <p:cNvPr id="46084" name="TextBox 70"/>
          <p:cNvSpPr txBox="1">
            <a:spLocks noChangeArrowheads="1"/>
          </p:cNvSpPr>
          <p:nvPr/>
        </p:nvSpPr>
        <p:spPr bwMode="auto">
          <a:xfrm>
            <a:off x="1749425" y="3611563"/>
            <a:ext cx="8869363" cy="133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just" eaLnBrk="1" hangingPunct="1">
              <a:lnSpc>
                <a:spcPts val="3463"/>
              </a:lnSpc>
            </a:pPr>
            <a:r>
              <a:rPr lang="en-US" altLang="en-US" sz="2500" b="1">
                <a:latin typeface="微软雅黑" panose="020B0503020204020204" pitchFamily="34" charset="-122"/>
                <a:ea typeface="微软雅黑" panose="020B0503020204020204" pitchFamily="34" charset="-122"/>
              </a:rPr>
              <a:t>单击此处添加文字</a:t>
            </a:r>
            <a:r>
              <a:rPr lang="en-US" altLang="en-US" sz="2500">
                <a:latin typeface="微软雅黑" panose="020B0503020204020204" pitchFamily="34" charset="-122"/>
                <a:ea typeface="微软雅黑" panose="020B0503020204020204" pitchFamily="34" charset="-122"/>
              </a:rPr>
              <a:t>单击此处添加本章节的简要介绍或者有煽动力的文字，所有素材均可自由编辑替换。单击此处添加本章节的简要介绍或者有煽动力的文字，所有素材均可自由编辑替换。</a:t>
            </a:r>
          </a:p>
        </p:txBody>
      </p:sp>
      <p:sp>
        <p:nvSpPr>
          <p:cNvPr id="46085" name="TextBox 71"/>
          <p:cNvSpPr txBox="1">
            <a:spLocks noChangeArrowheads="1"/>
          </p:cNvSpPr>
          <p:nvPr/>
        </p:nvSpPr>
        <p:spPr bwMode="auto">
          <a:xfrm>
            <a:off x="3557588" y="6399213"/>
            <a:ext cx="2057400"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738"/>
              </a:lnSpc>
              <a:spcAft>
                <a:spcPts val="3200"/>
              </a:spcAft>
            </a:pPr>
            <a:r>
              <a:rPr lang="zh-CN" altLang="en-US" sz="2700" b="1">
                <a:latin typeface="微软雅黑" panose="020B0503020204020204" pitchFamily="34" charset="-122"/>
                <a:ea typeface="微软雅黑" panose="020B0503020204020204" pitchFamily="34" charset="-122"/>
              </a:rPr>
              <a:t>点此添加内容</a:t>
            </a:r>
          </a:p>
        </p:txBody>
      </p:sp>
      <p:sp>
        <p:nvSpPr>
          <p:cNvPr id="46086" name="TextBox 72"/>
          <p:cNvSpPr txBox="1">
            <a:spLocks noChangeArrowheads="1"/>
          </p:cNvSpPr>
          <p:nvPr/>
        </p:nvSpPr>
        <p:spPr bwMode="auto">
          <a:xfrm>
            <a:off x="3557588" y="6808788"/>
            <a:ext cx="7061200" cy="82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200"/>
              </a:lnSpc>
              <a:spcAft>
                <a:spcPts val="3200"/>
              </a:spcAft>
            </a:pPr>
            <a:r>
              <a:rPr lang="en-US" altLang="en-US" sz="24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74" name="Oval 73"/>
          <p:cNvSpPr/>
          <p:nvPr/>
        </p:nvSpPr>
        <p:spPr>
          <a:xfrm>
            <a:off x="1749425" y="6340475"/>
            <a:ext cx="1027113" cy="1027113"/>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46088" name="TextBox 74"/>
          <p:cNvSpPr txBox="1">
            <a:spLocks noChangeArrowheads="1"/>
          </p:cNvSpPr>
          <p:nvPr/>
        </p:nvSpPr>
        <p:spPr bwMode="auto">
          <a:xfrm>
            <a:off x="3557588" y="8378825"/>
            <a:ext cx="2057400"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738"/>
              </a:lnSpc>
              <a:spcAft>
                <a:spcPts val="3200"/>
              </a:spcAft>
            </a:pPr>
            <a:r>
              <a:rPr lang="zh-CN" altLang="en-US" sz="2700" b="1">
                <a:latin typeface="微软雅黑" panose="020B0503020204020204" pitchFamily="34" charset="-122"/>
                <a:ea typeface="微软雅黑" panose="020B0503020204020204" pitchFamily="34" charset="-122"/>
              </a:rPr>
              <a:t>点此添加内容</a:t>
            </a:r>
          </a:p>
        </p:txBody>
      </p:sp>
      <p:sp>
        <p:nvSpPr>
          <p:cNvPr id="46089" name="TextBox 75"/>
          <p:cNvSpPr txBox="1">
            <a:spLocks noChangeArrowheads="1"/>
          </p:cNvSpPr>
          <p:nvPr/>
        </p:nvSpPr>
        <p:spPr bwMode="auto">
          <a:xfrm>
            <a:off x="3557588" y="8809038"/>
            <a:ext cx="7466012"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200"/>
              </a:lnSpc>
              <a:spcAft>
                <a:spcPts val="3200"/>
              </a:spcAft>
            </a:pPr>
            <a:r>
              <a:rPr lang="en-US" altLang="en-US" sz="24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77" name="Oval 76"/>
          <p:cNvSpPr/>
          <p:nvPr/>
        </p:nvSpPr>
        <p:spPr>
          <a:xfrm>
            <a:off x="1749425" y="8340725"/>
            <a:ext cx="1027113" cy="1025525"/>
          </a:xfrm>
          <a:prstGeom prst="ellipse">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46091" name="TextBox 77"/>
          <p:cNvSpPr txBox="1">
            <a:spLocks noChangeArrowheads="1"/>
          </p:cNvSpPr>
          <p:nvPr/>
        </p:nvSpPr>
        <p:spPr bwMode="auto">
          <a:xfrm>
            <a:off x="3557588" y="10360025"/>
            <a:ext cx="2057400"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738"/>
              </a:lnSpc>
              <a:spcAft>
                <a:spcPts val="3200"/>
              </a:spcAft>
            </a:pPr>
            <a:r>
              <a:rPr lang="zh-CN" altLang="en-US" sz="2700" b="1">
                <a:latin typeface="微软雅黑" panose="020B0503020204020204" pitchFamily="34" charset="-122"/>
                <a:ea typeface="微软雅黑" panose="020B0503020204020204" pitchFamily="34" charset="-122"/>
              </a:rPr>
              <a:t>点此添加内容</a:t>
            </a:r>
          </a:p>
        </p:txBody>
      </p:sp>
      <p:sp>
        <p:nvSpPr>
          <p:cNvPr id="46092" name="TextBox 78"/>
          <p:cNvSpPr txBox="1">
            <a:spLocks noChangeArrowheads="1"/>
          </p:cNvSpPr>
          <p:nvPr/>
        </p:nvSpPr>
        <p:spPr bwMode="auto">
          <a:xfrm>
            <a:off x="3557588" y="10807700"/>
            <a:ext cx="7466012" cy="82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200"/>
              </a:lnSpc>
              <a:spcAft>
                <a:spcPts val="3200"/>
              </a:spcAft>
            </a:pPr>
            <a:r>
              <a:rPr lang="en-US" altLang="en-US" sz="24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80" name="Oval 79"/>
          <p:cNvSpPr/>
          <p:nvPr/>
        </p:nvSpPr>
        <p:spPr>
          <a:xfrm>
            <a:off x="1749425" y="10339388"/>
            <a:ext cx="1027113" cy="1027112"/>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latin typeface="微软雅黑" panose="020B0503020204020204" pitchFamily="34" charset="-122"/>
              <a:ea typeface="微软雅黑" panose="020B0503020204020204" pitchFamily="34" charset="-122"/>
            </a:endParaRPr>
          </a:p>
        </p:txBody>
      </p:sp>
      <p:grpSp>
        <p:nvGrpSpPr>
          <p:cNvPr id="46094" name="Group 80"/>
          <p:cNvGrpSpPr>
            <a:grpSpLocks/>
          </p:cNvGrpSpPr>
          <p:nvPr/>
        </p:nvGrpSpPr>
        <p:grpSpPr bwMode="auto">
          <a:xfrm>
            <a:off x="1951038" y="6594475"/>
            <a:ext cx="631825" cy="515938"/>
            <a:chOff x="11707403" y="7861444"/>
            <a:chExt cx="953415" cy="778672"/>
          </a:xfrm>
        </p:grpSpPr>
        <p:sp>
          <p:nvSpPr>
            <p:cNvPr id="46142" name="Freeform 457"/>
            <p:cNvSpPr>
              <a:spLocks noChangeArrowheads="1"/>
            </p:cNvSpPr>
            <p:nvPr/>
          </p:nvSpPr>
          <p:spPr bwMode="auto">
            <a:xfrm>
              <a:off x="11707403" y="7861444"/>
              <a:ext cx="953415" cy="435420"/>
            </a:xfrm>
            <a:custGeom>
              <a:avLst/>
              <a:gdLst>
                <a:gd name="T0" fmla="*/ 478148 w 1324"/>
                <a:gd name="T1" fmla="*/ 0 h 603"/>
                <a:gd name="T2" fmla="*/ 0 w 1324"/>
                <a:gd name="T3" fmla="*/ 217349 h 603"/>
                <a:gd name="T4" fmla="*/ 478148 w 1324"/>
                <a:gd name="T5" fmla="*/ 434698 h 603"/>
                <a:gd name="T6" fmla="*/ 952695 w 1324"/>
                <a:gd name="T7" fmla="*/ 217349 h 603"/>
                <a:gd name="T8" fmla="*/ 478148 w 1324"/>
                <a:gd name="T9" fmla="*/ 0 h 6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4" h="603">
                  <a:moveTo>
                    <a:pt x="664" y="0"/>
                  </a:moveTo>
                  <a:lnTo>
                    <a:pt x="0" y="301"/>
                  </a:lnTo>
                  <a:lnTo>
                    <a:pt x="664" y="602"/>
                  </a:lnTo>
                  <a:lnTo>
                    <a:pt x="1323" y="301"/>
                  </a:lnTo>
                  <a:lnTo>
                    <a:pt x="664" y="0"/>
                  </a:lnTo>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46143" name="Freeform 458"/>
            <p:cNvSpPr>
              <a:spLocks noChangeArrowheads="1"/>
            </p:cNvSpPr>
            <p:nvPr/>
          </p:nvSpPr>
          <p:spPr bwMode="auto">
            <a:xfrm>
              <a:off x="11707403" y="8338183"/>
              <a:ext cx="953415" cy="301933"/>
            </a:xfrm>
            <a:custGeom>
              <a:avLst/>
              <a:gdLst>
                <a:gd name="T0" fmla="*/ 758987 w 1324"/>
                <a:gd name="T1" fmla="*/ 0 h 421"/>
                <a:gd name="T2" fmla="*/ 952695 w 1324"/>
                <a:gd name="T3" fmla="*/ 86779 h 421"/>
                <a:gd name="T4" fmla="*/ 478148 w 1324"/>
                <a:gd name="T5" fmla="*/ 301216 h 421"/>
                <a:gd name="T6" fmla="*/ 0 w 1324"/>
                <a:gd name="T7" fmla="*/ 86779 h 421"/>
                <a:gd name="T8" fmla="*/ 188667 w 1324"/>
                <a:gd name="T9" fmla="*/ 0 h 4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4" h="421">
                  <a:moveTo>
                    <a:pt x="1054" y="0"/>
                  </a:moveTo>
                  <a:lnTo>
                    <a:pt x="1323" y="121"/>
                  </a:lnTo>
                  <a:lnTo>
                    <a:pt x="664" y="420"/>
                  </a:lnTo>
                  <a:lnTo>
                    <a:pt x="0" y="121"/>
                  </a:lnTo>
                  <a:lnTo>
                    <a:pt x="262" y="0"/>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6144" name="Freeform 459"/>
            <p:cNvSpPr>
              <a:spLocks noChangeArrowheads="1"/>
            </p:cNvSpPr>
            <p:nvPr/>
          </p:nvSpPr>
          <p:spPr bwMode="auto">
            <a:xfrm>
              <a:off x="11707403" y="8166558"/>
              <a:ext cx="953415" cy="305113"/>
            </a:xfrm>
            <a:custGeom>
              <a:avLst/>
              <a:gdLst>
                <a:gd name="T0" fmla="*/ 758987 w 1324"/>
                <a:gd name="T1" fmla="*/ 0 h 423"/>
                <a:gd name="T2" fmla="*/ 952695 w 1324"/>
                <a:gd name="T3" fmla="*/ 87278 h 423"/>
                <a:gd name="T4" fmla="*/ 758987 w 1324"/>
                <a:gd name="T5" fmla="*/ 173835 h 423"/>
                <a:gd name="T6" fmla="*/ 478148 w 1324"/>
                <a:gd name="T7" fmla="*/ 304392 h 423"/>
                <a:gd name="T8" fmla="*/ 188667 w 1324"/>
                <a:gd name="T9" fmla="*/ 173835 h 423"/>
                <a:gd name="T10" fmla="*/ 0 w 1324"/>
                <a:gd name="T11" fmla="*/ 87278 h 423"/>
                <a:gd name="T12" fmla="*/ 188667 w 1324"/>
                <a:gd name="T13" fmla="*/ 0 h 4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24" h="423">
                  <a:moveTo>
                    <a:pt x="1054" y="0"/>
                  </a:moveTo>
                  <a:lnTo>
                    <a:pt x="1323" y="121"/>
                  </a:lnTo>
                  <a:lnTo>
                    <a:pt x="1054" y="241"/>
                  </a:lnTo>
                  <a:lnTo>
                    <a:pt x="664" y="422"/>
                  </a:lnTo>
                  <a:lnTo>
                    <a:pt x="262" y="241"/>
                  </a:lnTo>
                  <a:lnTo>
                    <a:pt x="0" y="121"/>
                  </a:lnTo>
                  <a:lnTo>
                    <a:pt x="262" y="0"/>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46095" name="Group 84"/>
          <p:cNvGrpSpPr>
            <a:grpSpLocks noChangeAspect="1"/>
          </p:cNvGrpSpPr>
          <p:nvPr/>
        </p:nvGrpSpPr>
        <p:grpSpPr bwMode="auto">
          <a:xfrm>
            <a:off x="1927225" y="8504238"/>
            <a:ext cx="690563" cy="693737"/>
            <a:chOff x="1600773" y="3432059"/>
            <a:chExt cx="917567" cy="920686"/>
          </a:xfrm>
        </p:grpSpPr>
        <p:sp>
          <p:nvSpPr>
            <p:cNvPr id="46136" name="Freeform 826"/>
            <p:cNvSpPr>
              <a:spLocks noChangeArrowheads="1"/>
            </p:cNvSpPr>
            <p:nvPr/>
          </p:nvSpPr>
          <p:spPr bwMode="auto">
            <a:xfrm>
              <a:off x="1726175" y="3557469"/>
              <a:ext cx="669823" cy="666809"/>
            </a:xfrm>
            <a:custGeom>
              <a:avLst/>
              <a:gdLst>
                <a:gd name="T0" fmla="*/ 334217 w 964"/>
                <a:gd name="T1" fmla="*/ 0 h 963"/>
                <a:gd name="T2" fmla="*/ 334217 w 964"/>
                <a:gd name="T3" fmla="*/ 0 h 963"/>
                <a:gd name="T4" fmla="*/ 0 w 964"/>
                <a:gd name="T5" fmla="*/ 333058 h 963"/>
                <a:gd name="T6" fmla="*/ 334217 w 964"/>
                <a:gd name="T7" fmla="*/ 666117 h 963"/>
                <a:gd name="T8" fmla="*/ 669128 w 964"/>
                <a:gd name="T9" fmla="*/ 333058 h 963"/>
                <a:gd name="T10" fmla="*/ 334217 w 964"/>
                <a:gd name="T11" fmla="*/ 0 h 96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64" h="963">
                  <a:moveTo>
                    <a:pt x="481" y="0"/>
                  </a:moveTo>
                  <a:lnTo>
                    <a:pt x="481" y="0"/>
                  </a:lnTo>
                  <a:cubicBezTo>
                    <a:pt x="210" y="0"/>
                    <a:pt x="0" y="221"/>
                    <a:pt x="0" y="481"/>
                  </a:cubicBezTo>
                  <a:cubicBezTo>
                    <a:pt x="0" y="752"/>
                    <a:pt x="210" y="962"/>
                    <a:pt x="481" y="962"/>
                  </a:cubicBezTo>
                  <a:cubicBezTo>
                    <a:pt x="741" y="962"/>
                    <a:pt x="963" y="752"/>
                    <a:pt x="963" y="481"/>
                  </a:cubicBezTo>
                  <a:cubicBezTo>
                    <a:pt x="963" y="221"/>
                    <a:pt x="741" y="0"/>
                    <a:pt x="481" y="0"/>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46137" name="Freeform 827"/>
            <p:cNvSpPr>
              <a:spLocks noChangeArrowheads="1"/>
            </p:cNvSpPr>
            <p:nvPr/>
          </p:nvSpPr>
          <p:spPr bwMode="auto">
            <a:xfrm>
              <a:off x="1934156" y="3765463"/>
              <a:ext cx="250802" cy="250818"/>
            </a:xfrm>
            <a:custGeom>
              <a:avLst/>
              <a:gdLst>
                <a:gd name="T0" fmla="*/ 125054 w 361"/>
                <a:gd name="T1" fmla="*/ 250123 h 361"/>
                <a:gd name="T2" fmla="*/ 125054 w 361"/>
                <a:gd name="T3" fmla="*/ 250123 h 361"/>
                <a:gd name="T4" fmla="*/ 0 w 361"/>
                <a:gd name="T5" fmla="*/ 125062 h 361"/>
                <a:gd name="T6" fmla="*/ 125054 w 361"/>
                <a:gd name="T7" fmla="*/ 0 h 361"/>
                <a:gd name="T8" fmla="*/ 250107 w 361"/>
                <a:gd name="T9" fmla="*/ 125062 h 361"/>
                <a:gd name="T10" fmla="*/ 125054 w 361"/>
                <a:gd name="T11" fmla="*/ 250123 h 36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61" h="361">
                  <a:moveTo>
                    <a:pt x="180" y="360"/>
                  </a:moveTo>
                  <a:lnTo>
                    <a:pt x="180" y="360"/>
                  </a:lnTo>
                  <a:cubicBezTo>
                    <a:pt x="80" y="360"/>
                    <a:pt x="0" y="280"/>
                    <a:pt x="0" y="180"/>
                  </a:cubicBezTo>
                  <a:cubicBezTo>
                    <a:pt x="0" y="80"/>
                    <a:pt x="80" y="0"/>
                    <a:pt x="180" y="0"/>
                  </a:cubicBezTo>
                  <a:cubicBezTo>
                    <a:pt x="281" y="0"/>
                    <a:pt x="360" y="80"/>
                    <a:pt x="360" y="180"/>
                  </a:cubicBezTo>
                  <a:cubicBezTo>
                    <a:pt x="360" y="280"/>
                    <a:pt x="281" y="360"/>
                    <a:pt x="180" y="360"/>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46138" name="Freeform 828"/>
            <p:cNvSpPr>
              <a:spLocks noChangeArrowheads="1"/>
            </p:cNvSpPr>
            <p:nvPr/>
          </p:nvSpPr>
          <p:spPr bwMode="auto">
            <a:xfrm>
              <a:off x="2059556" y="4016282"/>
              <a:ext cx="3060" cy="336463"/>
            </a:xfrm>
            <a:custGeom>
              <a:avLst/>
              <a:gdLst>
                <a:gd name="T0" fmla="*/ 0 w 1"/>
                <a:gd name="T1" fmla="*/ 335766 h 483"/>
                <a:gd name="T2" fmla="*/ 0 w 1"/>
                <a:gd name="T3" fmla="*/ 209680 h 483"/>
                <a:gd name="T4" fmla="*/ 0 w 1"/>
                <a:gd name="T5" fmla="*/ 0 h 483"/>
                <a:gd name="T6" fmla="*/ 0 60000 65536"/>
                <a:gd name="T7" fmla="*/ 0 60000 65536"/>
                <a:gd name="T8" fmla="*/ 0 60000 65536"/>
              </a:gdLst>
              <a:ahLst/>
              <a:cxnLst>
                <a:cxn ang="T6">
                  <a:pos x="T0" y="T1"/>
                </a:cxn>
                <a:cxn ang="T7">
                  <a:pos x="T2" y="T3"/>
                </a:cxn>
                <a:cxn ang="T8">
                  <a:pos x="T4" y="T5"/>
                </a:cxn>
              </a:cxnLst>
              <a:rect l="0" t="0" r="r" b="b"/>
              <a:pathLst>
                <a:path w="1" h="483">
                  <a:moveTo>
                    <a:pt x="0" y="482"/>
                  </a:moveTo>
                  <a:lnTo>
                    <a:pt x="0" y="301"/>
                  </a:lnTo>
                  <a:lnTo>
                    <a:pt x="0" y="0"/>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6139" name="Freeform 829"/>
            <p:cNvSpPr>
              <a:spLocks noChangeArrowheads="1"/>
            </p:cNvSpPr>
            <p:nvPr/>
          </p:nvSpPr>
          <p:spPr bwMode="auto">
            <a:xfrm>
              <a:off x="2059556" y="3432059"/>
              <a:ext cx="3060" cy="336463"/>
            </a:xfrm>
            <a:custGeom>
              <a:avLst/>
              <a:gdLst>
                <a:gd name="T0" fmla="*/ 0 w 1"/>
                <a:gd name="T1" fmla="*/ 0 h 483"/>
                <a:gd name="T2" fmla="*/ 0 w 1"/>
                <a:gd name="T3" fmla="*/ 126087 h 483"/>
                <a:gd name="T4" fmla="*/ 0 w 1"/>
                <a:gd name="T5" fmla="*/ 335766 h 483"/>
                <a:gd name="T6" fmla="*/ 0 60000 65536"/>
                <a:gd name="T7" fmla="*/ 0 60000 65536"/>
                <a:gd name="T8" fmla="*/ 0 60000 65536"/>
              </a:gdLst>
              <a:ahLst/>
              <a:cxnLst>
                <a:cxn ang="T6">
                  <a:pos x="T0" y="T1"/>
                </a:cxn>
                <a:cxn ang="T7">
                  <a:pos x="T2" y="T3"/>
                </a:cxn>
                <a:cxn ang="T8">
                  <a:pos x="T4" y="T5"/>
                </a:cxn>
              </a:cxnLst>
              <a:rect l="0" t="0" r="r" b="b"/>
              <a:pathLst>
                <a:path w="1" h="483">
                  <a:moveTo>
                    <a:pt x="0" y="0"/>
                  </a:moveTo>
                  <a:lnTo>
                    <a:pt x="0" y="181"/>
                  </a:lnTo>
                  <a:lnTo>
                    <a:pt x="0" y="482"/>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6140" name="Freeform 830"/>
            <p:cNvSpPr>
              <a:spLocks noChangeArrowheads="1"/>
            </p:cNvSpPr>
            <p:nvPr/>
          </p:nvSpPr>
          <p:spPr bwMode="auto">
            <a:xfrm>
              <a:off x="1600773" y="3890871"/>
              <a:ext cx="333383" cy="3060"/>
            </a:xfrm>
            <a:custGeom>
              <a:avLst/>
              <a:gdLst>
                <a:gd name="T0" fmla="*/ 0 w 482"/>
                <a:gd name="T1" fmla="*/ 0 h 1"/>
                <a:gd name="T2" fmla="*/ 124500 w 482"/>
                <a:gd name="T3" fmla="*/ 0 h 1"/>
                <a:gd name="T4" fmla="*/ 332691 w 482"/>
                <a:gd name="T5" fmla="*/ 0 h 1"/>
                <a:gd name="T6" fmla="*/ 0 60000 65536"/>
                <a:gd name="T7" fmla="*/ 0 60000 65536"/>
                <a:gd name="T8" fmla="*/ 0 60000 65536"/>
              </a:gdLst>
              <a:ahLst/>
              <a:cxnLst>
                <a:cxn ang="T6">
                  <a:pos x="T0" y="T1"/>
                </a:cxn>
                <a:cxn ang="T7">
                  <a:pos x="T2" y="T3"/>
                </a:cxn>
                <a:cxn ang="T8">
                  <a:pos x="T4" y="T5"/>
                </a:cxn>
              </a:cxnLst>
              <a:rect l="0" t="0" r="r" b="b"/>
              <a:pathLst>
                <a:path w="482" h="1">
                  <a:moveTo>
                    <a:pt x="0" y="0"/>
                  </a:moveTo>
                  <a:lnTo>
                    <a:pt x="180" y="0"/>
                  </a:lnTo>
                  <a:lnTo>
                    <a:pt x="481" y="0"/>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6141" name="Freeform 831"/>
            <p:cNvSpPr>
              <a:spLocks noChangeArrowheads="1"/>
            </p:cNvSpPr>
            <p:nvPr/>
          </p:nvSpPr>
          <p:spPr bwMode="auto">
            <a:xfrm>
              <a:off x="2181899" y="3890871"/>
              <a:ext cx="336441" cy="3060"/>
            </a:xfrm>
            <a:custGeom>
              <a:avLst/>
              <a:gdLst>
                <a:gd name="T0" fmla="*/ 0 w 483"/>
                <a:gd name="T1" fmla="*/ 0 h 1"/>
                <a:gd name="T2" fmla="*/ 210363 w 483"/>
                <a:gd name="T3" fmla="*/ 0 h 1"/>
                <a:gd name="T4" fmla="*/ 335744 w 483"/>
                <a:gd name="T5" fmla="*/ 0 h 1"/>
                <a:gd name="T6" fmla="*/ 0 60000 65536"/>
                <a:gd name="T7" fmla="*/ 0 60000 65536"/>
                <a:gd name="T8" fmla="*/ 0 60000 65536"/>
              </a:gdLst>
              <a:ahLst/>
              <a:cxnLst>
                <a:cxn ang="T6">
                  <a:pos x="T0" y="T1"/>
                </a:cxn>
                <a:cxn ang="T7">
                  <a:pos x="T2" y="T3"/>
                </a:cxn>
                <a:cxn ang="T8">
                  <a:pos x="T4" y="T5"/>
                </a:cxn>
              </a:cxnLst>
              <a:rect l="0" t="0" r="r" b="b"/>
              <a:pathLst>
                <a:path w="483" h="1">
                  <a:moveTo>
                    <a:pt x="0" y="0"/>
                  </a:moveTo>
                  <a:lnTo>
                    <a:pt x="302" y="0"/>
                  </a:lnTo>
                  <a:lnTo>
                    <a:pt x="482" y="0"/>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46096" name="Group 91"/>
          <p:cNvGrpSpPr>
            <a:grpSpLocks noChangeAspect="1"/>
          </p:cNvGrpSpPr>
          <p:nvPr/>
        </p:nvGrpSpPr>
        <p:grpSpPr bwMode="auto">
          <a:xfrm>
            <a:off x="1971675" y="10552113"/>
            <a:ext cx="600075" cy="601662"/>
            <a:chOff x="17999941" y="1609812"/>
            <a:chExt cx="829472" cy="829526"/>
          </a:xfrm>
        </p:grpSpPr>
        <p:sp>
          <p:nvSpPr>
            <p:cNvPr id="46126" name="Line 287"/>
            <p:cNvSpPr>
              <a:spLocks noChangeShapeType="1"/>
            </p:cNvSpPr>
            <p:nvPr/>
          </p:nvSpPr>
          <p:spPr bwMode="auto">
            <a:xfrm flipH="1">
              <a:off x="18692756" y="2003916"/>
              <a:ext cx="136657" cy="130310"/>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127" name="Line 288"/>
            <p:cNvSpPr>
              <a:spLocks noChangeShapeType="1"/>
            </p:cNvSpPr>
            <p:nvPr/>
          </p:nvSpPr>
          <p:spPr bwMode="auto">
            <a:xfrm flipH="1" flipV="1">
              <a:off x="18692756" y="1870429"/>
              <a:ext cx="136657" cy="136666"/>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128" name="Line 289"/>
            <p:cNvSpPr>
              <a:spLocks noChangeShapeType="1"/>
            </p:cNvSpPr>
            <p:nvPr/>
          </p:nvSpPr>
          <p:spPr bwMode="auto">
            <a:xfrm flipV="1">
              <a:off x="18003120" y="1870429"/>
              <a:ext cx="130300" cy="136666"/>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129" name="Line 290"/>
            <p:cNvSpPr>
              <a:spLocks noChangeShapeType="1"/>
            </p:cNvSpPr>
            <p:nvPr/>
          </p:nvSpPr>
          <p:spPr bwMode="auto">
            <a:xfrm>
              <a:off x="18003120" y="2003916"/>
              <a:ext cx="130300" cy="130310"/>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130" name="Line 291"/>
            <p:cNvSpPr>
              <a:spLocks noChangeShapeType="1"/>
            </p:cNvSpPr>
            <p:nvPr/>
          </p:nvSpPr>
          <p:spPr bwMode="auto">
            <a:xfrm flipH="1">
              <a:off x="17999941" y="2003917"/>
              <a:ext cx="829472" cy="3179"/>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131" name="Line 292"/>
            <p:cNvSpPr>
              <a:spLocks noChangeShapeType="1"/>
            </p:cNvSpPr>
            <p:nvPr/>
          </p:nvSpPr>
          <p:spPr bwMode="auto">
            <a:xfrm flipH="1" flipV="1">
              <a:off x="18301857" y="2302672"/>
              <a:ext cx="136655" cy="136666"/>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132" name="Line 293"/>
            <p:cNvSpPr>
              <a:spLocks noChangeShapeType="1"/>
            </p:cNvSpPr>
            <p:nvPr/>
          </p:nvSpPr>
          <p:spPr bwMode="auto">
            <a:xfrm flipV="1">
              <a:off x="18435335" y="2302672"/>
              <a:ext cx="130300" cy="136666"/>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133" name="Line 294"/>
            <p:cNvSpPr>
              <a:spLocks noChangeShapeType="1"/>
            </p:cNvSpPr>
            <p:nvPr/>
          </p:nvSpPr>
          <p:spPr bwMode="auto">
            <a:xfrm>
              <a:off x="18435335" y="1612991"/>
              <a:ext cx="130300" cy="130308"/>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134" name="Line 295"/>
            <p:cNvSpPr>
              <a:spLocks noChangeShapeType="1"/>
            </p:cNvSpPr>
            <p:nvPr/>
          </p:nvSpPr>
          <p:spPr bwMode="auto">
            <a:xfrm flipH="1">
              <a:off x="18301857" y="1612991"/>
              <a:ext cx="136655" cy="130308"/>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135" name="Line 296"/>
            <p:cNvSpPr>
              <a:spLocks noChangeShapeType="1"/>
            </p:cNvSpPr>
            <p:nvPr/>
          </p:nvSpPr>
          <p:spPr bwMode="auto">
            <a:xfrm flipV="1">
              <a:off x="18435335" y="1609812"/>
              <a:ext cx="3177" cy="829526"/>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 name="Picture Placeholder 1"/>
          <p:cNvSpPr>
            <a:spLocks noGrp="1"/>
          </p:cNvSpPr>
          <p:nvPr>
            <p:ph type="pic" sz="quarter" idx="19"/>
          </p:nvPr>
        </p:nvSpPr>
        <p:spPr>
          <a:xfrm>
            <a:off x="13980560" y="8910978"/>
            <a:ext cx="3042996" cy="3098142"/>
          </a:xfrm>
          <a:blipFill dpi="0" rotWithShape="1">
            <a:blip r:embed="rId2"/>
            <a:srcRect/>
            <a:stretch>
              <a:fillRect l="-11000" r="-9000" b="-3000"/>
            </a:stretch>
          </a:blipFill>
        </p:spPr>
      </p:sp>
      <p:sp>
        <p:nvSpPr>
          <p:cNvPr id="3" name="Picture Placeholder 2"/>
          <p:cNvSpPr>
            <a:spLocks noGrp="1"/>
          </p:cNvSpPr>
          <p:nvPr>
            <p:ph type="pic" sz="quarter" idx="24"/>
          </p:nvPr>
        </p:nvSpPr>
        <p:spPr>
          <a:xfrm>
            <a:off x="13980560" y="5455786"/>
            <a:ext cx="3042996" cy="3098142"/>
          </a:xfrm>
          <a:blipFill dpi="0" rotWithShape="1">
            <a:blip r:embed="rId3"/>
            <a:srcRect/>
            <a:stretch>
              <a:fillRect l="-22000" r="-12000"/>
            </a:stretch>
          </a:blipFill>
        </p:spPr>
      </p:sp>
      <p:sp>
        <p:nvSpPr>
          <p:cNvPr id="6" name="Picture Placeholder 5"/>
          <p:cNvSpPr>
            <a:spLocks noGrp="1"/>
          </p:cNvSpPr>
          <p:nvPr>
            <p:ph type="pic" sz="quarter" idx="29"/>
          </p:nvPr>
        </p:nvSpPr>
        <p:spPr>
          <a:xfrm>
            <a:off x="20088832" y="2000594"/>
            <a:ext cx="3042996" cy="3098142"/>
          </a:xfrm>
          <a:blipFill>
            <a:blip r:embed="rId4"/>
            <a:stretch>
              <a:fillRect l="-4000" r="-4000"/>
            </a:stretch>
          </a:blipFill>
        </p:spPr>
      </p:sp>
      <p:sp>
        <p:nvSpPr>
          <p:cNvPr id="8" name="Picture Placeholder 7"/>
          <p:cNvSpPr>
            <a:spLocks noGrp="1"/>
          </p:cNvSpPr>
          <p:nvPr>
            <p:ph type="pic" sz="quarter" idx="31"/>
          </p:nvPr>
        </p:nvSpPr>
        <p:spPr>
          <a:xfrm>
            <a:off x="20088832" y="8914698"/>
            <a:ext cx="3042996" cy="3098142"/>
          </a:xfrm>
          <a:blipFill dpi="0" rotWithShape="1">
            <a:blip r:embed="rId5"/>
            <a:srcRect/>
            <a:stretch>
              <a:fillRect t="12000" b="6000"/>
            </a:stretch>
          </a:blipFill>
        </p:spPr>
      </p:sp>
      <p:sp>
        <p:nvSpPr>
          <p:cNvPr id="11" name="Picture Placeholder 10"/>
          <p:cNvSpPr>
            <a:spLocks noGrp="1"/>
          </p:cNvSpPr>
          <p:nvPr>
            <p:ph type="pic" sz="quarter" idx="34"/>
          </p:nvPr>
        </p:nvSpPr>
        <p:spPr>
          <a:xfrm>
            <a:off x="20088832" y="5455786"/>
            <a:ext cx="3042996" cy="3098142"/>
          </a:xfrm>
          <a:blipFill dpi="0" rotWithShape="1">
            <a:blip r:embed="rId6"/>
            <a:srcRect/>
            <a:stretch>
              <a:fillRect l="-9000" r="-2000" b="-3000"/>
            </a:stretch>
          </a:blipFill>
        </p:spPr>
      </p:sp>
      <p:sp>
        <p:nvSpPr>
          <p:cNvPr id="12" name="Picture Placeholder 11"/>
          <p:cNvSpPr>
            <a:spLocks noGrp="1"/>
          </p:cNvSpPr>
          <p:nvPr>
            <p:ph type="pic" sz="quarter" idx="35"/>
          </p:nvPr>
        </p:nvSpPr>
        <p:spPr>
          <a:xfrm>
            <a:off x="17045836" y="8910978"/>
            <a:ext cx="3042996" cy="3098142"/>
          </a:xfrm>
          <a:blipFill dpi="0" rotWithShape="1">
            <a:blip r:embed="rId7"/>
            <a:srcRect/>
            <a:stretch>
              <a:fillRect l="-11000" t="20000" r="-9000" b="-14000"/>
            </a:stretch>
          </a:blipFill>
        </p:spPr>
      </p:sp>
      <p:sp>
        <p:nvSpPr>
          <p:cNvPr id="15" name="Picture Placeholder 14"/>
          <p:cNvSpPr>
            <a:spLocks noGrp="1"/>
          </p:cNvSpPr>
          <p:nvPr>
            <p:ph type="pic" sz="quarter" idx="27"/>
          </p:nvPr>
        </p:nvSpPr>
        <p:spPr>
          <a:xfrm>
            <a:off x="17045836" y="5455786"/>
            <a:ext cx="3042996" cy="3098142"/>
          </a:xfrm>
          <a:blipFill dpi="0" rotWithShape="1">
            <a:blip r:embed="rId8"/>
            <a:srcRect/>
            <a:stretch>
              <a:fillRect l="-3000" r="-14000" b="-4000"/>
            </a:stretch>
          </a:blipFill>
        </p:spPr>
      </p:sp>
      <p:sp>
        <p:nvSpPr>
          <p:cNvPr id="16" name="Picture Placeholder 15"/>
          <p:cNvSpPr>
            <a:spLocks noGrp="1"/>
          </p:cNvSpPr>
          <p:nvPr>
            <p:ph type="pic" sz="quarter" idx="26"/>
          </p:nvPr>
        </p:nvSpPr>
        <p:spPr>
          <a:xfrm>
            <a:off x="17045836" y="2000594"/>
            <a:ext cx="3042996" cy="3098142"/>
          </a:xfrm>
          <a:blipFill dpi="0" rotWithShape="1">
            <a:blip r:embed="rId9"/>
            <a:srcRect/>
            <a:stretch>
              <a:fillRect l="-6000" r="-7000"/>
            </a:stretch>
          </a:blipFill>
        </p:spPr>
      </p:sp>
      <p:sp>
        <p:nvSpPr>
          <p:cNvPr id="17" name="Picture Placeholder 16"/>
          <p:cNvSpPr>
            <a:spLocks noGrp="1"/>
          </p:cNvSpPr>
          <p:nvPr>
            <p:ph type="pic" sz="quarter" idx="16"/>
          </p:nvPr>
        </p:nvSpPr>
        <p:spPr>
          <a:xfrm>
            <a:off x="13980560" y="2000594"/>
            <a:ext cx="3042996" cy="3098142"/>
          </a:xfrm>
          <a:blipFill dpi="0" rotWithShape="1">
            <a:blip r:embed="rId10"/>
            <a:srcRect/>
            <a:stretch>
              <a:fillRect l="-4000" r="-4000"/>
            </a:stretch>
          </a:blipFill>
        </p:spPr>
      </p:sp>
      <p:sp>
        <p:nvSpPr>
          <p:cNvPr id="53" name="矩形 52"/>
          <p:cNvSpPr/>
          <p:nvPr/>
        </p:nvSpPr>
        <p:spPr>
          <a:xfrm>
            <a:off x="0" y="0"/>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
        <p:nvSpPr>
          <p:cNvPr id="54" name="矩形 53"/>
          <p:cNvSpPr/>
          <p:nvPr/>
        </p:nvSpPr>
        <p:spPr>
          <a:xfrm>
            <a:off x="0" y="13154025"/>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Tree>
  </p:cSld>
  <p:clrMapOvr>
    <a:masterClrMapping/>
  </p:clrMapOvr>
  <p:transition advTm="2000">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1"/>
          <p:cNvSpPr>
            <a:spLocks noChangeArrowheads="1"/>
          </p:cNvSpPr>
          <p:nvPr/>
        </p:nvSpPr>
        <p:spPr bwMode="auto">
          <a:xfrm>
            <a:off x="1749425" y="1312863"/>
            <a:ext cx="36830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r>
              <a:rPr lang="zh-CN" altLang="en-US" sz="5800">
                <a:solidFill>
                  <a:schemeClr val="tx2"/>
                </a:solidFill>
                <a:latin typeface="微软雅黑" panose="020B0503020204020204" pitchFamily="34" charset="-122"/>
                <a:ea typeface="微软雅黑" panose="020B0503020204020204" pitchFamily="34" charset="-122"/>
                <a:sym typeface="Bebas Neue" charset="0"/>
              </a:rPr>
              <a:t>我们的客户</a:t>
            </a:r>
          </a:p>
        </p:txBody>
      </p:sp>
      <p:sp>
        <p:nvSpPr>
          <p:cNvPr id="24" name="Rectangle 23"/>
          <p:cNvSpPr/>
          <p:nvPr/>
        </p:nvSpPr>
        <p:spPr>
          <a:xfrm>
            <a:off x="1790700" y="2205038"/>
            <a:ext cx="1063625" cy="57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endParaRPr>
          </a:p>
        </p:txBody>
      </p:sp>
      <p:pic>
        <p:nvPicPr>
          <p:cNvPr id="47108" name="图片占位符 42"/>
          <p:cNvPicPr>
            <a:picLocks noGrp="1" noChangeAspect="1" noChangeArrowheads="1"/>
          </p:cNvPicPr>
          <p:nvPr>
            <p:ph type="pic" sz="quarter" idx="19"/>
          </p:nvPr>
        </p:nvPicPr>
        <p:blipFill>
          <a:blip r:embed="rId2">
            <a:extLst>
              <a:ext uri="{28A0092B-C50C-407E-A947-70E740481C1C}">
                <a14:useLocalDpi xmlns:a14="http://schemas.microsoft.com/office/drawing/2010/main" val="0"/>
              </a:ext>
            </a:extLst>
          </a:blip>
          <a:srcRect/>
          <a:stretch>
            <a:fillRect/>
          </a:stretch>
        </p:blipFill>
        <p:spPr bwMode="auto">
          <a:xfrm>
            <a:off x="3101975" y="6107113"/>
            <a:ext cx="2822575" cy="2822575"/>
          </a:xfrm>
          <a:solidFill>
            <a:srgbClr val="F2F2F2"/>
          </a:solidFill>
          <a:extLst>
            <a:ext uri="{91240B29-F687-4F45-9708-019B960494DF}">
              <a14:hiddenLine xmlns:a14="http://schemas.microsoft.com/office/drawing/2010/main" w="9525">
                <a:solidFill>
                  <a:srgbClr val="000000"/>
                </a:solidFill>
                <a:miter lim="800000"/>
                <a:headEnd/>
                <a:tailEnd/>
              </a14:hiddenLine>
            </a:ext>
          </a:extLst>
        </p:spPr>
      </p:pic>
      <p:pic>
        <p:nvPicPr>
          <p:cNvPr id="47109" name="图片占位符 33"/>
          <p:cNvPicPr>
            <a:picLocks noGrp="1" noChangeAspect="1" noChangeArrowheads="1"/>
          </p:cNvPicPr>
          <p:nvPr>
            <p:ph type="pic" sz="quarter" idx="22"/>
          </p:nvPr>
        </p:nvPicPr>
        <p:blipFill>
          <a:blip r:embed="rId3">
            <a:extLst>
              <a:ext uri="{28A0092B-C50C-407E-A947-70E740481C1C}">
                <a14:useLocalDpi xmlns:a14="http://schemas.microsoft.com/office/drawing/2010/main" val="0"/>
              </a:ext>
            </a:extLst>
          </a:blip>
          <a:srcRect/>
          <a:stretch>
            <a:fillRect/>
          </a:stretch>
        </p:blipFill>
        <p:spPr bwMode="auto">
          <a:xfrm>
            <a:off x="12276138" y="6107113"/>
            <a:ext cx="2822575" cy="2822575"/>
          </a:xfrm>
          <a:solidFill>
            <a:srgbClr val="F2F2F2"/>
          </a:solidFill>
          <a:extLst>
            <a:ext uri="{91240B29-F687-4F45-9708-019B960494DF}">
              <a14:hiddenLine xmlns:a14="http://schemas.microsoft.com/office/drawing/2010/main" w="9525">
                <a:solidFill>
                  <a:srgbClr val="000000"/>
                </a:solidFill>
                <a:miter lim="800000"/>
                <a:headEnd/>
                <a:tailEnd/>
              </a14:hiddenLine>
            </a:ext>
          </a:extLst>
        </p:spPr>
      </p:pic>
      <p:pic>
        <p:nvPicPr>
          <p:cNvPr id="47110" name="图片占位符 32"/>
          <p:cNvPicPr>
            <a:picLocks noGrp="1" noChangeAspect="1" noChangeArrowheads="1"/>
          </p:cNvPicPr>
          <p:nvPr>
            <p:ph type="pic" sz="quarter" idx="23"/>
          </p:nvPr>
        </p:nvPicPr>
        <p:blipFill>
          <a:blip r:embed="rId4">
            <a:extLst>
              <a:ext uri="{28A0092B-C50C-407E-A947-70E740481C1C}">
                <a14:useLocalDpi xmlns:a14="http://schemas.microsoft.com/office/drawing/2010/main" val="0"/>
              </a:ext>
            </a:extLst>
          </a:blip>
          <a:srcRect/>
          <a:stretch>
            <a:fillRect/>
          </a:stretch>
        </p:blipFill>
        <p:spPr bwMode="auto">
          <a:xfrm>
            <a:off x="15335250" y="6107113"/>
            <a:ext cx="2822575" cy="2822575"/>
          </a:xfrm>
          <a:solidFill>
            <a:srgbClr val="F2F2F2"/>
          </a:solidFill>
          <a:extLst>
            <a:ext uri="{91240B29-F687-4F45-9708-019B960494DF}">
              <a14:hiddenLine xmlns:a14="http://schemas.microsoft.com/office/drawing/2010/main" w="9525">
                <a:solidFill>
                  <a:srgbClr val="000000"/>
                </a:solidFill>
                <a:miter lim="800000"/>
                <a:headEnd/>
                <a:tailEnd/>
              </a14:hiddenLine>
            </a:ext>
          </a:extLst>
        </p:spPr>
      </p:pic>
      <p:pic>
        <p:nvPicPr>
          <p:cNvPr id="47111" name="图片占位符 31"/>
          <p:cNvPicPr>
            <a:picLocks noGrp="1" noChangeAspect="1" noChangeArrowheads="1"/>
          </p:cNvPicPr>
          <p:nvPr>
            <p:ph type="pic" sz="quarter" idx="24"/>
          </p:nvPr>
        </p:nvPicPr>
        <p:blipFill>
          <a:blip r:embed="rId5">
            <a:extLst>
              <a:ext uri="{28A0092B-C50C-407E-A947-70E740481C1C}">
                <a14:useLocalDpi xmlns:a14="http://schemas.microsoft.com/office/drawing/2010/main" val="0"/>
              </a:ext>
            </a:extLst>
          </a:blip>
          <a:srcRect/>
          <a:stretch>
            <a:fillRect/>
          </a:stretch>
        </p:blipFill>
        <p:spPr bwMode="auto">
          <a:xfrm>
            <a:off x="18392775" y="6107113"/>
            <a:ext cx="2822575" cy="2822575"/>
          </a:xfrm>
          <a:solidFill>
            <a:srgbClr val="F2F2F2"/>
          </a:solidFill>
          <a:extLst>
            <a:ext uri="{91240B29-F687-4F45-9708-019B960494DF}">
              <a14:hiddenLine xmlns:a14="http://schemas.microsoft.com/office/drawing/2010/main" w="9525">
                <a:solidFill>
                  <a:srgbClr val="000000"/>
                </a:solidFill>
                <a:miter lim="800000"/>
                <a:headEnd/>
                <a:tailEnd/>
              </a14:hiddenLine>
            </a:ext>
          </a:extLst>
        </p:spPr>
      </p:pic>
      <p:pic>
        <p:nvPicPr>
          <p:cNvPr id="47112" name="图片占位符 41"/>
          <p:cNvPicPr>
            <a:picLocks noGrp="1" noChangeAspect="1" noChangeArrowheads="1"/>
          </p:cNvPicPr>
          <p:nvPr>
            <p:ph type="pic" sz="quarter" idx="25"/>
          </p:nvPr>
        </p:nvPicPr>
        <p:blipFill>
          <a:blip r:embed="rId6">
            <a:extLst>
              <a:ext uri="{28A0092B-C50C-407E-A947-70E740481C1C}">
                <a14:useLocalDpi xmlns:a14="http://schemas.microsoft.com/office/drawing/2010/main" val="0"/>
              </a:ext>
            </a:extLst>
          </a:blip>
          <a:srcRect/>
          <a:stretch>
            <a:fillRect/>
          </a:stretch>
        </p:blipFill>
        <p:spPr bwMode="auto">
          <a:xfrm>
            <a:off x="3101975" y="9247188"/>
            <a:ext cx="2822575" cy="2822575"/>
          </a:xfrm>
          <a:solidFill>
            <a:srgbClr val="F2F2F2"/>
          </a:solidFill>
          <a:extLst>
            <a:ext uri="{91240B29-F687-4F45-9708-019B960494DF}">
              <a14:hiddenLine xmlns:a14="http://schemas.microsoft.com/office/drawing/2010/main" w="9525">
                <a:solidFill>
                  <a:srgbClr val="000000"/>
                </a:solidFill>
                <a:miter lim="800000"/>
                <a:headEnd/>
                <a:tailEnd/>
              </a14:hiddenLine>
            </a:ext>
          </a:extLst>
        </p:spPr>
      </p:pic>
      <p:pic>
        <p:nvPicPr>
          <p:cNvPr id="47113" name="图片占位符 40"/>
          <p:cNvPicPr>
            <a:picLocks noGrp="1" noChangeAspect="1" noChangeArrowheads="1"/>
          </p:cNvPicPr>
          <p:nvPr>
            <p:ph type="pic" sz="quarter" idx="26"/>
          </p:nvPr>
        </p:nvPicPr>
        <p:blipFill>
          <a:blip r:embed="rId7">
            <a:extLst>
              <a:ext uri="{28A0092B-C50C-407E-A947-70E740481C1C}">
                <a14:useLocalDpi xmlns:a14="http://schemas.microsoft.com/office/drawing/2010/main" val="0"/>
              </a:ext>
            </a:extLst>
          </a:blip>
          <a:srcRect l="108" r="108"/>
          <a:stretch>
            <a:fillRect/>
          </a:stretch>
        </p:blipFill>
        <p:spPr bwMode="auto">
          <a:xfrm>
            <a:off x="6159500" y="9247188"/>
            <a:ext cx="2822575" cy="2822575"/>
          </a:xfrm>
          <a:solidFill>
            <a:srgbClr val="F2F2F2"/>
          </a:solidFill>
          <a:extLst>
            <a:ext uri="{91240B29-F687-4F45-9708-019B960494DF}">
              <a14:hiddenLine xmlns:a14="http://schemas.microsoft.com/office/drawing/2010/main" w="9525">
                <a:solidFill>
                  <a:srgbClr val="000000"/>
                </a:solidFill>
                <a:miter lim="800000"/>
                <a:headEnd/>
                <a:tailEnd/>
              </a14:hiddenLine>
            </a:ext>
          </a:extLst>
        </p:spPr>
      </p:pic>
      <p:pic>
        <p:nvPicPr>
          <p:cNvPr id="47114" name="图片占位符 38"/>
          <p:cNvPicPr>
            <a:picLocks noGrp="1" noChangeAspect="1" noChangeArrowheads="1"/>
          </p:cNvPicPr>
          <p:nvPr>
            <p:ph type="pic" sz="quarter" idx="27"/>
          </p:nvPr>
        </p:nvPicPr>
        <p:blipFill>
          <a:blip r:embed="rId8">
            <a:extLst>
              <a:ext uri="{28A0092B-C50C-407E-A947-70E740481C1C}">
                <a14:useLocalDpi xmlns:a14="http://schemas.microsoft.com/office/drawing/2010/main" val="0"/>
              </a:ext>
            </a:extLst>
          </a:blip>
          <a:srcRect/>
          <a:stretch>
            <a:fillRect/>
          </a:stretch>
        </p:blipFill>
        <p:spPr bwMode="auto">
          <a:xfrm>
            <a:off x="9218613" y="9247188"/>
            <a:ext cx="2822575" cy="2822575"/>
          </a:xfrm>
          <a:solidFill>
            <a:srgbClr val="F2F2F2"/>
          </a:solidFill>
          <a:extLst>
            <a:ext uri="{91240B29-F687-4F45-9708-019B960494DF}">
              <a14:hiddenLine xmlns:a14="http://schemas.microsoft.com/office/drawing/2010/main" w="9525">
                <a:solidFill>
                  <a:srgbClr val="000000"/>
                </a:solidFill>
                <a:miter lim="800000"/>
                <a:headEnd/>
                <a:tailEnd/>
              </a14:hiddenLine>
            </a:ext>
          </a:extLst>
        </p:spPr>
      </p:pic>
      <p:pic>
        <p:nvPicPr>
          <p:cNvPr id="47115" name="图片占位符 35"/>
          <p:cNvPicPr>
            <a:picLocks noGrp="1" noChangeAspect="1" noChangeArrowheads="1"/>
          </p:cNvPicPr>
          <p:nvPr>
            <p:ph type="pic" sz="quarter" idx="29"/>
          </p:nvPr>
        </p:nvPicPr>
        <p:blipFill>
          <a:blip r:embed="rId9">
            <a:extLst>
              <a:ext uri="{28A0092B-C50C-407E-A947-70E740481C1C}">
                <a14:useLocalDpi xmlns:a14="http://schemas.microsoft.com/office/drawing/2010/main" val="0"/>
              </a:ext>
            </a:extLst>
          </a:blip>
          <a:srcRect/>
          <a:stretch>
            <a:fillRect/>
          </a:stretch>
        </p:blipFill>
        <p:spPr bwMode="auto">
          <a:xfrm>
            <a:off x="15335250" y="9247188"/>
            <a:ext cx="2822575" cy="2822575"/>
          </a:xfrm>
          <a:solidFill>
            <a:srgbClr val="F2F2F2"/>
          </a:solidFill>
          <a:extLst>
            <a:ext uri="{91240B29-F687-4F45-9708-019B960494DF}">
              <a14:hiddenLine xmlns:a14="http://schemas.microsoft.com/office/drawing/2010/main" w="9525">
                <a:solidFill>
                  <a:srgbClr val="000000"/>
                </a:solidFill>
                <a:miter lim="800000"/>
                <a:headEnd/>
                <a:tailEnd/>
              </a14:hiddenLine>
            </a:ext>
          </a:extLst>
        </p:spPr>
      </p:pic>
      <p:pic>
        <p:nvPicPr>
          <p:cNvPr id="47116" name="图片占位符 34"/>
          <p:cNvPicPr>
            <a:picLocks noGrp="1" noChangeAspect="1" noChangeArrowheads="1"/>
          </p:cNvPicPr>
          <p:nvPr>
            <p:ph type="pic" sz="quarter" idx="30"/>
          </p:nvPr>
        </p:nvPicPr>
        <p:blipFill>
          <a:blip r:embed="rId10">
            <a:extLst>
              <a:ext uri="{28A0092B-C50C-407E-A947-70E740481C1C}">
                <a14:useLocalDpi xmlns:a14="http://schemas.microsoft.com/office/drawing/2010/main" val="0"/>
              </a:ext>
            </a:extLst>
          </a:blip>
          <a:srcRect/>
          <a:stretch>
            <a:fillRect/>
          </a:stretch>
        </p:blipFill>
        <p:spPr bwMode="auto">
          <a:xfrm>
            <a:off x="18392775" y="9247188"/>
            <a:ext cx="2822575" cy="2822575"/>
          </a:xfrm>
          <a:solidFill>
            <a:srgbClr val="F2F2F2"/>
          </a:solidFill>
          <a:extLst>
            <a:ext uri="{91240B29-F687-4F45-9708-019B960494DF}">
              <a14:hiddenLine xmlns:a14="http://schemas.microsoft.com/office/drawing/2010/main" w="9525">
                <a:solidFill>
                  <a:srgbClr val="000000"/>
                </a:solidFill>
                <a:miter lim="800000"/>
                <a:headEnd/>
                <a:tailEnd/>
              </a14:hiddenLine>
            </a:ext>
          </a:extLst>
        </p:spPr>
      </p:pic>
      <p:pic>
        <p:nvPicPr>
          <p:cNvPr id="47117" name="图片占位符 30"/>
          <p:cNvPicPr>
            <a:picLocks noGrp="1" noChangeAspect="1" noChangeArrowheads="1"/>
          </p:cNvPicPr>
          <p:nvPr>
            <p:ph type="pic" sz="quarter" idx="18"/>
          </p:nvPr>
        </p:nvPicPr>
        <p:blipFill>
          <a:blip r:embed="rId11">
            <a:extLst>
              <a:ext uri="{28A0092B-C50C-407E-A947-70E740481C1C}">
                <a14:useLocalDpi xmlns:a14="http://schemas.microsoft.com/office/drawing/2010/main" val="0"/>
              </a:ext>
            </a:extLst>
          </a:blip>
          <a:srcRect/>
          <a:stretch>
            <a:fillRect/>
          </a:stretch>
        </p:blipFill>
        <p:spPr bwMode="auto">
          <a:xfrm>
            <a:off x="18392775" y="3041650"/>
            <a:ext cx="2822575" cy="2822575"/>
          </a:xfrm>
          <a:solidFill>
            <a:srgbClr val="F2F2F2"/>
          </a:solidFill>
          <a:extLst>
            <a:ext uri="{91240B29-F687-4F45-9708-019B960494DF}">
              <a14:hiddenLine xmlns:a14="http://schemas.microsoft.com/office/drawing/2010/main" w="9525">
                <a:solidFill>
                  <a:srgbClr val="000000"/>
                </a:solidFill>
                <a:miter lim="800000"/>
                <a:headEnd/>
                <a:tailEnd/>
              </a14:hiddenLine>
            </a:ext>
          </a:extLst>
        </p:spPr>
      </p:pic>
      <p:pic>
        <p:nvPicPr>
          <p:cNvPr id="47118" name="图片占位符 29"/>
          <p:cNvPicPr>
            <a:picLocks noGrp="1" noChangeAspect="1" noChangeArrowheads="1"/>
          </p:cNvPicPr>
          <p:nvPr>
            <p:ph type="pic" sz="quarter" idx="17"/>
          </p:nvPr>
        </p:nvPicPr>
        <p:blipFill>
          <a:blip r:embed="rId12">
            <a:extLst>
              <a:ext uri="{28A0092B-C50C-407E-A947-70E740481C1C}">
                <a14:useLocalDpi xmlns:a14="http://schemas.microsoft.com/office/drawing/2010/main" val="0"/>
              </a:ext>
            </a:extLst>
          </a:blip>
          <a:srcRect/>
          <a:stretch>
            <a:fillRect/>
          </a:stretch>
        </p:blipFill>
        <p:spPr bwMode="auto">
          <a:xfrm>
            <a:off x="15335250" y="3041650"/>
            <a:ext cx="2822575" cy="2822575"/>
          </a:xfrm>
          <a:solidFill>
            <a:srgbClr val="F2F2F2"/>
          </a:solidFill>
          <a:extLst>
            <a:ext uri="{91240B29-F687-4F45-9708-019B960494DF}">
              <a14:hiddenLine xmlns:a14="http://schemas.microsoft.com/office/drawing/2010/main" w="9525">
                <a:solidFill>
                  <a:srgbClr val="000000"/>
                </a:solidFill>
                <a:miter lim="800000"/>
                <a:headEnd/>
                <a:tailEnd/>
              </a14:hiddenLine>
            </a:ext>
          </a:extLst>
        </p:spPr>
      </p:pic>
      <p:pic>
        <p:nvPicPr>
          <p:cNvPr id="47119" name="图片占位符 28"/>
          <p:cNvPicPr>
            <a:picLocks noGrp="1" noChangeAspect="1" noChangeArrowheads="1"/>
          </p:cNvPicPr>
          <p:nvPr>
            <p:ph type="pic" sz="quarter" idx="16"/>
          </p:nvPr>
        </p:nvPicPr>
        <p:blipFill>
          <a:blip r:embed="rId13">
            <a:extLst>
              <a:ext uri="{28A0092B-C50C-407E-A947-70E740481C1C}">
                <a14:useLocalDpi xmlns:a14="http://schemas.microsoft.com/office/drawing/2010/main" val="0"/>
              </a:ext>
            </a:extLst>
          </a:blip>
          <a:srcRect/>
          <a:stretch>
            <a:fillRect/>
          </a:stretch>
        </p:blipFill>
        <p:spPr bwMode="auto">
          <a:xfrm>
            <a:off x="12276138" y="3041650"/>
            <a:ext cx="2822575" cy="2822575"/>
          </a:xfrm>
          <a:solidFill>
            <a:srgbClr val="F2F2F2"/>
          </a:solidFill>
          <a:extLst>
            <a:ext uri="{91240B29-F687-4F45-9708-019B960494DF}">
              <a14:hiddenLine xmlns:a14="http://schemas.microsoft.com/office/drawing/2010/main" w="9525">
                <a:solidFill>
                  <a:srgbClr val="000000"/>
                </a:solidFill>
                <a:miter lim="800000"/>
                <a:headEnd/>
                <a:tailEnd/>
              </a14:hiddenLine>
            </a:ext>
          </a:extLst>
        </p:spPr>
      </p:pic>
      <p:pic>
        <p:nvPicPr>
          <p:cNvPr id="47120" name="图片占位符 27"/>
          <p:cNvPicPr>
            <a:picLocks noGrp="1" noChangeAspect="1" noChangeArrowheads="1"/>
          </p:cNvPicPr>
          <p:nvPr>
            <p:ph type="pic" sz="quarter" idx="15"/>
          </p:nvPr>
        </p:nvPicPr>
        <p:blipFill>
          <a:blip r:embed="rId14">
            <a:extLst>
              <a:ext uri="{28A0092B-C50C-407E-A947-70E740481C1C}">
                <a14:useLocalDpi xmlns:a14="http://schemas.microsoft.com/office/drawing/2010/main" val="0"/>
              </a:ext>
            </a:extLst>
          </a:blip>
          <a:srcRect/>
          <a:stretch>
            <a:fillRect/>
          </a:stretch>
        </p:blipFill>
        <p:spPr bwMode="auto">
          <a:xfrm>
            <a:off x="9218613" y="3041650"/>
            <a:ext cx="2822575" cy="2822575"/>
          </a:xfrm>
          <a:solidFill>
            <a:srgbClr val="F2F2F2"/>
          </a:solidFill>
          <a:extLst>
            <a:ext uri="{91240B29-F687-4F45-9708-019B960494DF}">
              <a14:hiddenLine xmlns:a14="http://schemas.microsoft.com/office/drawing/2010/main" w="9525">
                <a:solidFill>
                  <a:srgbClr val="000000"/>
                </a:solidFill>
                <a:miter lim="800000"/>
                <a:headEnd/>
                <a:tailEnd/>
              </a14:hiddenLine>
            </a:ext>
          </a:extLst>
        </p:spPr>
      </p:pic>
      <p:pic>
        <p:nvPicPr>
          <p:cNvPr id="47121" name="图片占位符 26"/>
          <p:cNvPicPr>
            <a:picLocks noGrp="1" noChangeAspect="1" noChangeArrowheads="1"/>
          </p:cNvPicPr>
          <p:nvPr>
            <p:ph type="pic" sz="quarter" idx="14"/>
          </p:nvPr>
        </p:nvPicPr>
        <p:blipFill>
          <a:blip r:embed="rId15">
            <a:extLst>
              <a:ext uri="{28A0092B-C50C-407E-A947-70E740481C1C}">
                <a14:useLocalDpi xmlns:a14="http://schemas.microsoft.com/office/drawing/2010/main" val="0"/>
              </a:ext>
            </a:extLst>
          </a:blip>
          <a:srcRect l="108" r="108"/>
          <a:stretch>
            <a:fillRect/>
          </a:stretch>
        </p:blipFill>
        <p:spPr bwMode="auto">
          <a:xfrm>
            <a:off x="6159500" y="3041650"/>
            <a:ext cx="2822575" cy="2822575"/>
          </a:xfrm>
          <a:solidFill>
            <a:srgbClr val="F2F2F2"/>
          </a:solidFill>
          <a:extLst>
            <a:ext uri="{91240B29-F687-4F45-9708-019B960494DF}">
              <a14:hiddenLine xmlns:a14="http://schemas.microsoft.com/office/drawing/2010/main" w="9525">
                <a:solidFill>
                  <a:srgbClr val="000000"/>
                </a:solidFill>
                <a:miter lim="800000"/>
                <a:headEnd/>
                <a:tailEnd/>
              </a14:hiddenLine>
            </a:ext>
          </a:extLst>
        </p:spPr>
      </p:pic>
      <p:pic>
        <p:nvPicPr>
          <p:cNvPr id="47122" name="图片占位符 25"/>
          <p:cNvPicPr>
            <a:picLocks noGrp="1" noChangeAspect="1" noChangeArrowheads="1"/>
          </p:cNvPicPr>
          <p:nvPr>
            <p:ph type="pic" sz="quarter" idx="13"/>
          </p:nvPr>
        </p:nvPicPr>
        <p:blipFill>
          <a:blip r:embed="rId16">
            <a:extLst>
              <a:ext uri="{28A0092B-C50C-407E-A947-70E740481C1C}">
                <a14:useLocalDpi xmlns:a14="http://schemas.microsoft.com/office/drawing/2010/main" val="0"/>
              </a:ext>
            </a:extLst>
          </a:blip>
          <a:srcRect/>
          <a:stretch>
            <a:fillRect/>
          </a:stretch>
        </p:blipFill>
        <p:spPr bwMode="auto">
          <a:xfrm>
            <a:off x="3101975" y="3041650"/>
            <a:ext cx="2822575" cy="2822575"/>
          </a:xfrm>
          <a:solidFill>
            <a:srgbClr val="F2F2F2"/>
          </a:solidFill>
          <a:extLst>
            <a:ext uri="{91240B29-F687-4F45-9708-019B960494DF}">
              <a14:hiddenLine xmlns:a14="http://schemas.microsoft.com/office/drawing/2010/main" w="9525">
                <a:solidFill>
                  <a:srgbClr val="000000"/>
                </a:solidFill>
                <a:miter lim="800000"/>
                <a:headEnd/>
                <a:tailEnd/>
              </a14:hiddenLine>
            </a:ext>
          </a:extLst>
        </p:spPr>
      </p:pic>
      <p:pic>
        <p:nvPicPr>
          <p:cNvPr id="47123" name="图片占位符 39"/>
          <p:cNvPicPr>
            <a:picLocks noGrp="1" noChangeAspect="1" noChangeArrowheads="1"/>
          </p:cNvPicPr>
          <p:nvPr>
            <p:ph type="pic" sz="quarter" idx="20"/>
          </p:nvPr>
        </p:nvPicPr>
        <p:blipFill>
          <a:blip r:embed="rId17">
            <a:extLst>
              <a:ext uri="{28A0092B-C50C-407E-A947-70E740481C1C}">
                <a14:useLocalDpi xmlns:a14="http://schemas.microsoft.com/office/drawing/2010/main" val="0"/>
              </a:ext>
            </a:extLst>
          </a:blip>
          <a:srcRect l="108" r="108"/>
          <a:stretch>
            <a:fillRect/>
          </a:stretch>
        </p:blipFill>
        <p:spPr bwMode="auto">
          <a:xfrm>
            <a:off x="6159500" y="6107113"/>
            <a:ext cx="2822575" cy="2822575"/>
          </a:xfrm>
          <a:solidFill>
            <a:srgbClr val="F2F2F2"/>
          </a:solidFill>
          <a:extLst>
            <a:ext uri="{91240B29-F687-4F45-9708-019B960494DF}">
              <a14:hiddenLine xmlns:a14="http://schemas.microsoft.com/office/drawing/2010/main" w="9525">
                <a:solidFill>
                  <a:srgbClr val="000000"/>
                </a:solidFill>
                <a:miter lim="800000"/>
                <a:headEnd/>
                <a:tailEnd/>
              </a14:hiddenLine>
            </a:ext>
          </a:extLst>
        </p:spPr>
      </p:pic>
      <p:pic>
        <p:nvPicPr>
          <p:cNvPr id="47124" name="图片占位符 37"/>
          <p:cNvPicPr>
            <a:picLocks noGrp="1" noChangeAspect="1" noChangeArrowheads="1"/>
          </p:cNvPicPr>
          <p:nvPr>
            <p:ph type="pic" sz="quarter" idx="21"/>
          </p:nvPr>
        </p:nvPicPr>
        <p:blipFill>
          <a:blip r:embed="rId18">
            <a:extLst>
              <a:ext uri="{28A0092B-C50C-407E-A947-70E740481C1C}">
                <a14:useLocalDpi xmlns:a14="http://schemas.microsoft.com/office/drawing/2010/main" val="0"/>
              </a:ext>
            </a:extLst>
          </a:blip>
          <a:srcRect/>
          <a:stretch>
            <a:fillRect/>
          </a:stretch>
        </p:blipFill>
        <p:spPr bwMode="auto">
          <a:xfrm>
            <a:off x="9218613" y="6107113"/>
            <a:ext cx="2822575" cy="2822575"/>
          </a:xfrm>
          <a:solidFill>
            <a:srgbClr val="F2F2F2"/>
          </a:solidFill>
          <a:extLst>
            <a:ext uri="{91240B29-F687-4F45-9708-019B960494DF}">
              <a14:hiddenLine xmlns:a14="http://schemas.microsoft.com/office/drawing/2010/main" w="9525">
                <a:solidFill>
                  <a:srgbClr val="000000"/>
                </a:solidFill>
                <a:miter lim="800000"/>
                <a:headEnd/>
                <a:tailEnd/>
              </a14:hiddenLine>
            </a:ext>
          </a:extLst>
        </p:spPr>
      </p:pic>
      <p:pic>
        <p:nvPicPr>
          <p:cNvPr id="47125" name="图片占位符 36"/>
          <p:cNvPicPr>
            <a:picLocks noGrp="1" noChangeAspect="1" noChangeArrowheads="1"/>
          </p:cNvPicPr>
          <p:nvPr>
            <p:ph type="pic" sz="quarter" idx="28"/>
          </p:nvPr>
        </p:nvPicPr>
        <p:blipFill>
          <a:blip r:embed="rId19">
            <a:extLst>
              <a:ext uri="{28A0092B-C50C-407E-A947-70E740481C1C}">
                <a14:useLocalDpi xmlns:a14="http://schemas.microsoft.com/office/drawing/2010/main" val="0"/>
              </a:ext>
            </a:extLst>
          </a:blip>
          <a:srcRect/>
          <a:stretch>
            <a:fillRect/>
          </a:stretch>
        </p:blipFill>
        <p:spPr bwMode="auto">
          <a:xfrm>
            <a:off x="12276138" y="9247188"/>
            <a:ext cx="2822575" cy="2822575"/>
          </a:xfrm>
          <a:solidFill>
            <a:srgbClr val="F2F2F2"/>
          </a:solidFill>
          <a:extLst>
            <a:ext uri="{91240B29-F687-4F45-9708-019B960494DF}">
              <a14:hiddenLine xmlns:a14="http://schemas.microsoft.com/office/drawing/2010/main" w="9525">
                <a:solidFill>
                  <a:srgbClr val="000000"/>
                </a:solidFill>
                <a:miter lim="800000"/>
                <a:headEnd/>
                <a:tailEnd/>
              </a14:hiddenLine>
            </a:ext>
          </a:extLst>
        </p:spPr>
      </p:pic>
      <p:sp>
        <p:nvSpPr>
          <p:cNvPr id="25" name="矩形 24"/>
          <p:cNvSpPr/>
          <p:nvPr/>
        </p:nvSpPr>
        <p:spPr>
          <a:xfrm>
            <a:off x="0" y="0"/>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
        <p:nvSpPr>
          <p:cNvPr id="44" name="矩形 43"/>
          <p:cNvSpPr/>
          <p:nvPr/>
        </p:nvSpPr>
        <p:spPr>
          <a:xfrm>
            <a:off x="0" y="13154025"/>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Tree>
  </p:cSld>
  <p:clrMapOvr>
    <a:masterClrMapping/>
  </p:clrMapOvr>
  <p:transition advTm="2000">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Rounded Rectangle 84"/>
          <p:cNvSpPr/>
          <p:nvPr/>
        </p:nvSpPr>
        <p:spPr>
          <a:xfrm>
            <a:off x="7137400" y="4926013"/>
            <a:ext cx="1439863" cy="1439862"/>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243798" tIns="121900" rIns="243798" bIns="121900" anchor="ctr"/>
          <a:lstStyle/>
          <a:p>
            <a:pPr algn="ctr" eaLnBrk="1" fontAlgn="auto" hangingPunct="1">
              <a:defRPr/>
            </a:pPr>
            <a:endParaRPr lang="en-US" noProof="1">
              <a:solidFill>
                <a:srgbClr val="7F7F7F"/>
              </a:solidFill>
              <a:latin typeface="微软雅黑" panose="020B0503020204020204" pitchFamily="34" charset="-122"/>
              <a:ea typeface="微软雅黑" panose="020B0503020204020204" pitchFamily="34" charset="-122"/>
            </a:endParaRPr>
          </a:p>
        </p:txBody>
      </p:sp>
      <p:sp>
        <p:nvSpPr>
          <p:cNvPr id="86" name="Rounded Rectangle 85"/>
          <p:cNvSpPr/>
          <p:nvPr/>
        </p:nvSpPr>
        <p:spPr>
          <a:xfrm>
            <a:off x="9372600" y="4926013"/>
            <a:ext cx="1439863" cy="1439862"/>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243798" tIns="121900" rIns="243798" bIns="121900" anchor="ctr"/>
          <a:lstStyle/>
          <a:p>
            <a:pPr algn="ctr" eaLnBrk="1" fontAlgn="auto" hangingPunct="1">
              <a:defRPr/>
            </a:pPr>
            <a:endParaRPr lang="en-US" noProof="1">
              <a:solidFill>
                <a:srgbClr val="7F7F7F"/>
              </a:solidFill>
              <a:latin typeface="微软雅黑" panose="020B0503020204020204" pitchFamily="34" charset="-122"/>
              <a:ea typeface="微软雅黑" panose="020B0503020204020204" pitchFamily="34" charset="-122"/>
            </a:endParaRPr>
          </a:p>
        </p:txBody>
      </p:sp>
      <p:sp>
        <p:nvSpPr>
          <p:cNvPr id="89" name="Rounded Rectangle 88"/>
          <p:cNvSpPr/>
          <p:nvPr/>
        </p:nvSpPr>
        <p:spPr>
          <a:xfrm>
            <a:off x="11480800" y="4926013"/>
            <a:ext cx="1439863" cy="1439862"/>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243798" tIns="121900" rIns="243798" bIns="121900" anchor="ctr"/>
          <a:lstStyle/>
          <a:p>
            <a:pPr algn="ctr" eaLnBrk="1" fontAlgn="auto" hangingPunct="1">
              <a:defRPr/>
            </a:pPr>
            <a:endParaRPr lang="en-US" noProof="1">
              <a:solidFill>
                <a:srgbClr val="7F7F7F"/>
              </a:solidFill>
              <a:latin typeface="微软雅黑" panose="020B0503020204020204" pitchFamily="34" charset="-122"/>
              <a:ea typeface="微软雅黑" panose="020B0503020204020204" pitchFamily="34" charset="-122"/>
            </a:endParaRPr>
          </a:p>
        </p:txBody>
      </p:sp>
      <p:sp>
        <p:nvSpPr>
          <p:cNvPr id="90" name="Rounded Rectangle 89"/>
          <p:cNvSpPr/>
          <p:nvPr/>
        </p:nvSpPr>
        <p:spPr>
          <a:xfrm>
            <a:off x="13714413" y="4926013"/>
            <a:ext cx="1439862" cy="1439862"/>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243798" tIns="121900" rIns="243798" bIns="121900" anchor="ctr"/>
          <a:lstStyle/>
          <a:p>
            <a:pPr algn="ctr" eaLnBrk="1" fontAlgn="auto" hangingPunct="1">
              <a:defRPr/>
            </a:pPr>
            <a:endParaRPr lang="en-US" noProof="1">
              <a:solidFill>
                <a:srgbClr val="7F7F7F"/>
              </a:solidFill>
              <a:latin typeface="微软雅黑" panose="020B0503020204020204" pitchFamily="34" charset="-122"/>
              <a:ea typeface="微软雅黑" panose="020B0503020204020204" pitchFamily="34" charset="-122"/>
            </a:endParaRPr>
          </a:p>
        </p:txBody>
      </p:sp>
      <p:sp>
        <p:nvSpPr>
          <p:cNvPr id="91" name="Rounded Rectangle 90"/>
          <p:cNvSpPr/>
          <p:nvPr/>
        </p:nvSpPr>
        <p:spPr>
          <a:xfrm>
            <a:off x="15671800" y="4926013"/>
            <a:ext cx="1439863" cy="1439862"/>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243798" tIns="121900" rIns="243798" bIns="121900" anchor="ctr"/>
          <a:lstStyle/>
          <a:p>
            <a:pPr algn="ctr" eaLnBrk="1" fontAlgn="auto" hangingPunct="1">
              <a:defRPr/>
            </a:pPr>
            <a:endParaRPr lang="en-US" noProof="1">
              <a:solidFill>
                <a:srgbClr val="7F7F7F"/>
              </a:solidFill>
              <a:latin typeface="微软雅黑" panose="020B0503020204020204" pitchFamily="34" charset="-122"/>
              <a:ea typeface="微软雅黑" panose="020B0503020204020204" pitchFamily="34" charset="-122"/>
            </a:endParaRPr>
          </a:p>
        </p:txBody>
      </p:sp>
      <p:sp>
        <p:nvSpPr>
          <p:cNvPr id="93" name="TextBox 92"/>
          <p:cNvSpPr txBox="1"/>
          <p:nvPr/>
        </p:nvSpPr>
        <p:spPr>
          <a:xfrm>
            <a:off x="1743075" y="2659063"/>
            <a:ext cx="1411288" cy="577850"/>
          </a:xfrm>
          <a:prstGeom prst="rect">
            <a:avLst/>
          </a:prstGeom>
          <a:noFill/>
        </p:spPr>
        <p:txBody>
          <a:bodyPr wrap="none" lIns="0" tIns="0" rIns="0" bIns="0">
            <a:spAutoFit/>
          </a:bodyPr>
          <a:lstStyle/>
          <a:p>
            <a:pPr eaLnBrk="1" fontAlgn="auto" hangingPunct="1">
              <a:lnSpc>
                <a:spcPts val="4535"/>
              </a:lnSpc>
              <a:spcAft>
                <a:spcPts val="1600"/>
              </a:spcAft>
              <a:defRPr/>
            </a:pPr>
            <a:r>
              <a:rPr lang="zh-CN" altLang="en-US" sz="2700" b="1" cap="all" spc="53" noProof="1">
                <a:latin typeface="微软雅黑" panose="020B0503020204020204" pitchFamily="34" charset="-122"/>
                <a:ea typeface="微软雅黑" panose="020B0503020204020204" pitchFamily="34" charset="-122"/>
                <a:cs typeface="Lato Regular"/>
              </a:rPr>
              <a:t>项目名称</a:t>
            </a:r>
          </a:p>
        </p:txBody>
      </p:sp>
      <p:sp>
        <p:nvSpPr>
          <p:cNvPr id="48136" name="TextBox 94"/>
          <p:cNvSpPr txBox="1">
            <a:spLocks noChangeArrowheads="1"/>
          </p:cNvSpPr>
          <p:nvPr/>
        </p:nvSpPr>
        <p:spPr bwMode="auto">
          <a:xfrm>
            <a:off x="1743075" y="3355975"/>
            <a:ext cx="20885150" cy="88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just" eaLnBrk="1" hangingPunct="1">
              <a:lnSpc>
                <a:spcPts val="3463"/>
              </a:lnSpc>
            </a:pPr>
            <a:r>
              <a:rPr lang="en-US" altLang="en-US">
                <a:latin typeface="微软雅黑" panose="020B0503020204020204" pitchFamily="34" charset="-122"/>
                <a:ea typeface="微软雅黑" panose="020B0503020204020204" pitchFamily="34" charset="-122"/>
              </a:rPr>
              <a:t>单击此处添加本章节的简要介绍或者有煽动力的文字，所有素材均可自由编辑替换。单击此处添加本章节的简要介绍或者有煽动力的文字，所有素材均可自由编辑替换。</a:t>
            </a:r>
          </a:p>
        </p:txBody>
      </p:sp>
      <p:sp>
        <p:nvSpPr>
          <p:cNvPr id="48137" name="Freeform 24"/>
          <p:cNvSpPr>
            <a:spLocks noChangeArrowheads="1"/>
          </p:cNvSpPr>
          <p:nvPr/>
        </p:nvSpPr>
        <p:spPr bwMode="auto">
          <a:xfrm>
            <a:off x="9747250" y="5356225"/>
            <a:ext cx="723900" cy="576263"/>
          </a:xfrm>
          <a:custGeom>
            <a:avLst/>
            <a:gdLst>
              <a:gd name="T0" fmla="*/ 361222 w 497"/>
              <a:gd name="T1" fmla="*/ 216640 h 399"/>
              <a:gd name="T2" fmla="*/ 361222 w 497"/>
              <a:gd name="T3" fmla="*/ 216640 h 399"/>
              <a:gd name="T4" fmla="*/ 257807 w 497"/>
              <a:gd name="T5" fmla="*/ 319183 h 399"/>
              <a:gd name="T6" fmla="*/ 361222 w 497"/>
              <a:gd name="T7" fmla="*/ 421726 h 399"/>
              <a:gd name="T8" fmla="*/ 464636 w 497"/>
              <a:gd name="T9" fmla="*/ 319183 h 399"/>
              <a:gd name="T10" fmla="*/ 361222 w 497"/>
              <a:gd name="T11" fmla="*/ 216640 h 399"/>
              <a:gd name="T12" fmla="*/ 643790 w 497"/>
              <a:gd name="T13" fmla="*/ 101099 h 399"/>
              <a:gd name="T14" fmla="*/ 643790 w 497"/>
              <a:gd name="T15" fmla="*/ 101099 h 399"/>
              <a:gd name="T16" fmla="*/ 566594 w 497"/>
              <a:gd name="T17" fmla="*/ 101099 h 399"/>
              <a:gd name="T18" fmla="*/ 528724 w 497"/>
              <a:gd name="T19" fmla="*/ 88100 h 399"/>
              <a:gd name="T20" fmla="*/ 515615 w 497"/>
              <a:gd name="T21" fmla="*/ 11554 h 399"/>
              <a:gd name="T22" fmla="*/ 476288 w 497"/>
              <a:gd name="T23" fmla="*/ 0 h 399"/>
              <a:gd name="T24" fmla="*/ 231590 w 497"/>
              <a:gd name="T25" fmla="*/ 0 h 399"/>
              <a:gd name="T26" fmla="*/ 206829 w 497"/>
              <a:gd name="T27" fmla="*/ 11554 h 399"/>
              <a:gd name="T28" fmla="*/ 179154 w 497"/>
              <a:gd name="T29" fmla="*/ 88100 h 399"/>
              <a:gd name="T30" fmla="*/ 154393 w 497"/>
              <a:gd name="T31" fmla="*/ 101099 h 399"/>
              <a:gd name="T32" fmla="*/ 77197 w 497"/>
              <a:gd name="T33" fmla="*/ 101099 h 399"/>
              <a:gd name="T34" fmla="*/ 0 w 497"/>
              <a:gd name="T35" fmla="*/ 177645 h 399"/>
              <a:gd name="T36" fmla="*/ 0 w 497"/>
              <a:gd name="T37" fmla="*/ 498273 h 399"/>
              <a:gd name="T38" fmla="*/ 77197 w 497"/>
              <a:gd name="T39" fmla="*/ 574819 h 399"/>
              <a:gd name="T40" fmla="*/ 643790 w 497"/>
              <a:gd name="T41" fmla="*/ 574819 h 399"/>
              <a:gd name="T42" fmla="*/ 722443 w 497"/>
              <a:gd name="T43" fmla="*/ 498273 h 399"/>
              <a:gd name="T44" fmla="*/ 722443 w 497"/>
              <a:gd name="T45" fmla="*/ 177645 h 399"/>
              <a:gd name="T46" fmla="*/ 643790 w 497"/>
              <a:gd name="T47" fmla="*/ 101099 h 399"/>
              <a:gd name="T48" fmla="*/ 361222 w 497"/>
              <a:gd name="T49" fmla="*/ 498273 h 399"/>
              <a:gd name="T50" fmla="*/ 361222 w 497"/>
              <a:gd name="T51" fmla="*/ 498273 h 399"/>
              <a:gd name="T52" fmla="*/ 179154 w 497"/>
              <a:gd name="T53" fmla="*/ 319183 h 399"/>
              <a:gd name="T54" fmla="*/ 361222 w 497"/>
              <a:gd name="T55" fmla="*/ 140094 h 399"/>
              <a:gd name="T56" fmla="*/ 541833 w 497"/>
              <a:gd name="T57" fmla="*/ 319183 h 399"/>
              <a:gd name="T58" fmla="*/ 361222 w 497"/>
              <a:gd name="T59" fmla="*/ 498273 h 399"/>
              <a:gd name="T60" fmla="*/ 619029 w 497"/>
              <a:gd name="T61" fmla="*/ 229639 h 399"/>
              <a:gd name="T62" fmla="*/ 619029 w 497"/>
              <a:gd name="T63" fmla="*/ 229639 h 399"/>
              <a:gd name="T64" fmla="*/ 592811 w 497"/>
              <a:gd name="T65" fmla="*/ 203642 h 399"/>
              <a:gd name="T66" fmla="*/ 619029 w 497"/>
              <a:gd name="T67" fmla="*/ 177645 h 399"/>
              <a:gd name="T68" fmla="*/ 643790 w 497"/>
              <a:gd name="T69" fmla="*/ 203642 h 399"/>
              <a:gd name="T70" fmla="*/ 619029 w 497"/>
              <a:gd name="T71" fmla="*/ 229639 h 39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7" h="399">
                <a:moveTo>
                  <a:pt x="248" y="150"/>
                </a:moveTo>
                <a:lnTo>
                  <a:pt x="248" y="150"/>
                </a:lnTo>
                <a:cubicBezTo>
                  <a:pt x="203" y="150"/>
                  <a:pt x="177" y="176"/>
                  <a:pt x="177" y="221"/>
                </a:cubicBezTo>
                <a:cubicBezTo>
                  <a:pt x="177" y="266"/>
                  <a:pt x="203" y="292"/>
                  <a:pt x="248" y="292"/>
                </a:cubicBezTo>
                <a:cubicBezTo>
                  <a:pt x="292" y="292"/>
                  <a:pt x="319" y="266"/>
                  <a:pt x="319" y="221"/>
                </a:cubicBezTo>
                <a:cubicBezTo>
                  <a:pt x="319" y="176"/>
                  <a:pt x="292" y="150"/>
                  <a:pt x="248" y="150"/>
                </a:cubicBezTo>
                <a:close/>
                <a:moveTo>
                  <a:pt x="442" y="70"/>
                </a:moveTo>
                <a:lnTo>
                  <a:pt x="442" y="70"/>
                </a:lnTo>
                <a:cubicBezTo>
                  <a:pt x="389" y="70"/>
                  <a:pt x="389" y="70"/>
                  <a:pt x="389" y="70"/>
                </a:cubicBezTo>
                <a:cubicBezTo>
                  <a:pt x="380" y="70"/>
                  <a:pt x="372" y="70"/>
                  <a:pt x="363" y="61"/>
                </a:cubicBezTo>
                <a:cubicBezTo>
                  <a:pt x="354" y="8"/>
                  <a:pt x="354" y="8"/>
                  <a:pt x="354" y="8"/>
                </a:cubicBezTo>
                <a:cubicBezTo>
                  <a:pt x="345" y="8"/>
                  <a:pt x="336" y="0"/>
                  <a:pt x="327" y="0"/>
                </a:cubicBezTo>
                <a:cubicBezTo>
                  <a:pt x="159" y="0"/>
                  <a:pt x="159" y="0"/>
                  <a:pt x="159" y="0"/>
                </a:cubicBezTo>
                <a:cubicBezTo>
                  <a:pt x="159" y="0"/>
                  <a:pt x="150" y="8"/>
                  <a:pt x="142" y="8"/>
                </a:cubicBezTo>
                <a:cubicBezTo>
                  <a:pt x="123" y="61"/>
                  <a:pt x="123" y="61"/>
                  <a:pt x="123" y="61"/>
                </a:cubicBezTo>
                <a:cubicBezTo>
                  <a:pt x="123" y="70"/>
                  <a:pt x="115" y="70"/>
                  <a:pt x="106" y="70"/>
                </a:cubicBezTo>
                <a:cubicBezTo>
                  <a:pt x="53" y="70"/>
                  <a:pt x="53" y="70"/>
                  <a:pt x="53" y="70"/>
                </a:cubicBezTo>
                <a:cubicBezTo>
                  <a:pt x="17" y="70"/>
                  <a:pt x="0" y="97"/>
                  <a:pt x="0" y="123"/>
                </a:cubicBezTo>
                <a:cubicBezTo>
                  <a:pt x="0" y="345"/>
                  <a:pt x="0" y="345"/>
                  <a:pt x="0" y="345"/>
                </a:cubicBezTo>
                <a:cubicBezTo>
                  <a:pt x="0" y="372"/>
                  <a:pt x="17" y="398"/>
                  <a:pt x="53" y="398"/>
                </a:cubicBezTo>
                <a:cubicBezTo>
                  <a:pt x="442" y="398"/>
                  <a:pt x="442" y="398"/>
                  <a:pt x="442" y="398"/>
                </a:cubicBezTo>
                <a:cubicBezTo>
                  <a:pt x="470" y="398"/>
                  <a:pt x="496" y="372"/>
                  <a:pt x="496" y="345"/>
                </a:cubicBezTo>
                <a:cubicBezTo>
                  <a:pt x="496" y="123"/>
                  <a:pt x="496" y="123"/>
                  <a:pt x="496" y="123"/>
                </a:cubicBezTo>
                <a:cubicBezTo>
                  <a:pt x="496" y="97"/>
                  <a:pt x="470" y="70"/>
                  <a:pt x="442" y="70"/>
                </a:cubicBezTo>
                <a:close/>
                <a:moveTo>
                  <a:pt x="248" y="345"/>
                </a:moveTo>
                <a:lnTo>
                  <a:pt x="248" y="345"/>
                </a:lnTo>
                <a:cubicBezTo>
                  <a:pt x="177" y="345"/>
                  <a:pt x="123" y="292"/>
                  <a:pt x="123" y="221"/>
                </a:cubicBezTo>
                <a:cubicBezTo>
                  <a:pt x="123" y="150"/>
                  <a:pt x="177" y="97"/>
                  <a:pt x="248" y="97"/>
                </a:cubicBezTo>
                <a:cubicBezTo>
                  <a:pt x="319" y="97"/>
                  <a:pt x="372" y="150"/>
                  <a:pt x="372" y="221"/>
                </a:cubicBezTo>
                <a:cubicBezTo>
                  <a:pt x="372" y="292"/>
                  <a:pt x="319" y="345"/>
                  <a:pt x="248" y="345"/>
                </a:cubicBezTo>
                <a:close/>
                <a:moveTo>
                  <a:pt x="425" y="159"/>
                </a:moveTo>
                <a:lnTo>
                  <a:pt x="425" y="159"/>
                </a:lnTo>
                <a:cubicBezTo>
                  <a:pt x="416" y="159"/>
                  <a:pt x="407" y="150"/>
                  <a:pt x="407" y="141"/>
                </a:cubicBezTo>
                <a:cubicBezTo>
                  <a:pt x="407" y="132"/>
                  <a:pt x="416" y="123"/>
                  <a:pt x="425" y="123"/>
                </a:cubicBezTo>
                <a:cubicBezTo>
                  <a:pt x="433" y="123"/>
                  <a:pt x="442" y="132"/>
                  <a:pt x="442" y="141"/>
                </a:cubicBezTo>
                <a:cubicBezTo>
                  <a:pt x="442" y="150"/>
                  <a:pt x="433" y="159"/>
                  <a:pt x="425" y="15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lIns="91424" tIns="45712" rIns="91424" bIns="45712" anchor="ctr"/>
          <a:lstStyle/>
          <a:p>
            <a:endParaRPr lang="zh-CN" altLang="en-US"/>
          </a:p>
        </p:txBody>
      </p:sp>
      <p:sp>
        <p:nvSpPr>
          <p:cNvPr id="48138" name="Freeform 39"/>
          <p:cNvSpPr>
            <a:spLocks noChangeArrowheads="1"/>
          </p:cNvSpPr>
          <p:nvPr/>
        </p:nvSpPr>
        <p:spPr bwMode="auto">
          <a:xfrm>
            <a:off x="14127163" y="5307013"/>
            <a:ext cx="647700" cy="647700"/>
          </a:xfrm>
          <a:custGeom>
            <a:avLst/>
            <a:gdLst>
              <a:gd name="T0" fmla="*/ 582055 w 444"/>
              <a:gd name="T1" fmla="*/ 77316 h 444"/>
              <a:gd name="T2" fmla="*/ 582055 w 444"/>
              <a:gd name="T3" fmla="*/ 77316 h 444"/>
              <a:gd name="T4" fmla="*/ 542668 w 444"/>
              <a:gd name="T5" fmla="*/ 77316 h 444"/>
              <a:gd name="T6" fmla="*/ 542668 w 444"/>
              <a:gd name="T7" fmla="*/ 142961 h 444"/>
              <a:gd name="T8" fmla="*/ 427424 w 444"/>
              <a:gd name="T9" fmla="*/ 142961 h 444"/>
              <a:gd name="T10" fmla="*/ 427424 w 444"/>
              <a:gd name="T11" fmla="*/ 77316 h 444"/>
              <a:gd name="T12" fmla="*/ 220276 w 444"/>
              <a:gd name="T13" fmla="*/ 77316 h 444"/>
              <a:gd name="T14" fmla="*/ 220276 w 444"/>
              <a:gd name="T15" fmla="*/ 142961 h 444"/>
              <a:gd name="T16" fmla="*/ 103574 w 444"/>
              <a:gd name="T17" fmla="*/ 142961 h 444"/>
              <a:gd name="T18" fmla="*/ 103574 w 444"/>
              <a:gd name="T19" fmla="*/ 77316 h 444"/>
              <a:gd name="T20" fmla="*/ 65645 w 444"/>
              <a:gd name="T21" fmla="*/ 77316 h 444"/>
              <a:gd name="T22" fmla="*/ 0 w 444"/>
              <a:gd name="T23" fmla="*/ 142961 h 444"/>
              <a:gd name="T24" fmla="*/ 0 w 444"/>
              <a:gd name="T25" fmla="*/ 582055 h 444"/>
              <a:gd name="T26" fmla="*/ 65645 w 444"/>
              <a:gd name="T27" fmla="*/ 646241 h 444"/>
              <a:gd name="T28" fmla="*/ 582055 w 444"/>
              <a:gd name="T29" fmla="*/ 646241 h 444"/>
              <a:gd name="T30" fmla="*/ 646241 w 444"/>
              <a:gd name="T31" fmla="*/ 582055 h 444"/>
              <a:gd name="T32" fmla="*/ 646241 w 444"/>
              <a:gd name="T33" fmla="*/ 142961 h 444"/>
              <a:gd name="T34" fmla="*/ 582055 w 444"/>
              <a:gd name="T35" fmla="*/ 77316 h 444"/>
              <a:gd name="T36" fmla="*/ 582055 w 444"/>
              <a:gd name="T37" fmla="*/ 582055 h 444"/>
              <a:gd name="T38" fmla="*/ 582055 w 444"/>
              <a:gd name="T39" fmla="*/ 582055 h 444"/>
              <a:gd name="T40" fmla="*/ 65645 w 444"/>
              <a:gd name="T41" fmla="*/ 582055 h 444"/>
              <a:gd name="T42" fmla="*/ 65645 w 444"/>
              <a:gd name="T43" fmla="*/ 285922 h 444"/>
              <a:gd name="T44" fmla="*/ 582055 w 444"/>
              <a:gd name="T45" fmla="*/ 285922 h 444"/>
              <a:gd name="T46" fmla="*/ 582055 w 444"/>
              <a:gd name="T47" fmla="*/ 582055 h 444"/>
              <a:gd name="T48" fmla="*/ 180889 w 444"/>
              <a:gd name="T49" fmla="*/ 0 h 444"/>
              <a:gd name="T50" fmla="*/ 180889 w 444"/>
              <a:gd name="T51" fmla="*/ 0 h 444"/>
              <a:gd name="T52" fmla="*/ 129832 w 444"/>
              <a:gd name="T53" fmla="*/ 0 h 444"/>
              <a:gd name="T54" fmla="*/ 129832 w 444"/>
              <a:gd name="T55" fmla="*/ 129832 h 444"/>
              <a:gd name="T56" fmla="*/ 180889 w 444"/>
              <a:gd name="T57" fmla="*/ 129832 h 444"/>
              <a:gd name="T58" fmla="*/ 180889 w 444"/>
              <a:gd name="T59" fmla="*/ 0 h 444"/>
              <a:gd name="T60" fmla="*/ 516409 w 444"/>
              <a:gd name="T61" fmla="*/ 0 h 444"/>
              <a:gd name="T62" fmla="*/ 516409 w 444"/>
              <a:gd name="T63" fmla="*/ 0 h 444"/>
              <a:gd name="T64" fmla="*/ 465352 w 444"/>
              <a:gd name="T65" fmla="*/ 0 h 444"/>
              <a:gd name="T66" fmla="*/ 465352 w 444"/>
              <a:gd name="T67" fmla="*/ 129832 h 444"/>
              <a:gd name="T68" fmla="*/ 516409 w 444"/>
              <a:gd name="T69" fmla="*/ 129832 h 444"/>
              <a:gd name="T70" fmla="*/ 516409 w 444"/>
              <a:gd name="T71" fmla="*/ 0 h 4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44" h="444">
                <a:moveTo>
                  <a:pt x="399" y="53"/>
                </a:moveTo>
                <a:lnTo>
                  <a:pt x="399" y="53"/>
                </a:lnTo>
                <a:cubicBezTo>
                  <a:pt x="372" y="53"/>
                  <a:pt x="372" y="53"/>
                  <a:pt x="372" y="53"/>
                </a:cubicBezTo>
                <a:cubicBezTo>
                  <a:pt x="372" y="98"/>
                  <a:pt x="372" y="98"/>
                  <a:pt x="372" y="98"/>
                </a:cubicBezTo>
                <a:cubicBezTo>
                  <a:pt x="293" y="98"/>
                  <a:pt x="293" y="98"/>
                  <a:pt x="293" y="98"/>
                </a:cubicBezTo>
                <a:cubicBezTo>
                  <a:pt x="293" y="53"/>
                  <a:pt x="293" y="53"/>
                  <a:pt x="293" y="53"/>
                </a:cubicBezTo>
                <a:cubicBezTo>
                  <a:pt x="151" y="53"/>
                  <a:pt x="151" y="53"/>
                  <a:pt x="151" y="53"/>
                </a:cubicBezTo>
                <a:cubicBezTo>
                  <a:pt x="151" y="98"/>
                  <a:pt x="151" y="98"/>
                  <a:pt x="151" y="98"/>
                </a:cubicBezTo>
                <a:cubicBezTo>
                  <a:pt x="71" y="98"/>
                  <a:pt x="71" y="98"/>
                  <a:pt x="71" y="98"/>
                </a:cubicBezTo>
                <a:cubicBezTo>
                  <a:pt x="71" y="53"/>
                  <a:pt x="71" y="53"/>
                  <a:pt x="71" y="53"/>
                </a:cubicBezTo>
                <a:cubicBezTo>
                  <a:pt x="45" y="53"/>
                  <a:pt x="45" y="53"/>
                  <a:pt x="45" y="53"/>
                </a:cubicBezTo>
                <a:cubicBezTo>
                  <a:pt x="18" y="53"/>
                  <a:pt x="0" y="71"/>
                  <a:pt x="0" y="98"/>
                </a:cubicBezTo>
                <a:cubicBezTo>
                  <a:pt x="0" y="399"/>
                  <a:pt x="0" y="399"/>
                  <a:pt x="0" y="399"/>
                </a:cubicBezTo>
                <a:cubicBezTo>
                  <a:pt x="0" y="425"/>
                  <a:pt x="18" y="443"/>
                  <a:pt x="45" y="443"/>
                </a:cubicBezTo>
                <a:cubicBezTo>
                  <a:pt x="399" y="443"/>
                  <a:pt x="399" y="443"/>
                  <a:pt x="399" y="443"/>
                </a:cubicBezTo>
                <a:cubicBezTo>
                  <a:pt x="425" y="443"/>
                  <a:pt x="443" y="425"/>
                  <a:pt x="443" y="399"/>
                </a:cubicBezTo>
                <a:cubicBezTo>
                  <a:pt x="443" y="98"/>
                  <a:pt x="443" y="98"/>
                  <a:pt x="443" y="98"/>
                </a:cubicBezTo>
                <a:cubicBezTo>
                  <a:pt x="443" y="71"/>
                  <a:pt x="425" y="53"/>
                  <a:pt x="399" y="53"/>
                </a:cubicBezTo>
                <a:close/>
                <a:moveTo>
                  <a:pt x="399" y="399"/>
                </a:moveTo>
                <a:lnTo>
                  <a:pt x="399" y="399"/>
                </a:lnTo>
                <a:cubicBezTo>
                  <a:pt x="45" y="399"/>
                  <a:pt x="45" y="399"/>
                  <a:pt x="45" y="399"/>
                </a:cubicBezTo>
                <a:cubicBezTo>
                  <a:pt x="45" y="196"/>
                  <a:pt x="45" y="196"/>
                  <a:pt x="45" y="196"/>
                </a:cubicBezTo>
                <a:cubicBezTo>
                  <a:pt x="399" y="196"/>
                  <a:pt x="399" y="196"/>
                  <a:pt x="399" y="196"/>
                </a:cubicBezTo>
                <a:lnTo>
                  <a:pt x="399" y="399"/>
                </a:lnTo>
                <a:close/>
                <a:moveTo>
                  <a:pt x="124" y="0"/>
                </a:moveTo>
                <a:lnTo>
                  <a:pt x="124" y="0"/>
                </a:lnTo>
                <a:cubicBezTo>
                  <a:pt x="89" y="0"/>
                  <a:pt x="89" y="0"/>
                  <a:pt x="89" y="0"/>
                </a:cubicBezTo>
                <a:cubicBezTo>
                  <a:pt x="89" y="89"/>
                  <a:pt x="89" y="89"/>
                  <a:pt x="89" y="89"/>
                </a:cubicBezTo>
                <a:cubicBezTo>
                  <a:pt x="124" y="89"/>
                  <a:pt x="124" y="89"/>
                  <a:pt x="124" y="89"/>
                </a:cubicBezTo>
                <a:lnTo>
                  <a:pt x="124" y="0"/>
                </a:lnTo>
                <a:close/>
                <a:moveTo>
                  <a:pt x="354" y="0"/>
                </a:moveTo>
                <a:lnTo>
                  <a:pt x="354" y="0"/>
                </a:lnTo>
                <a:cubicBezTo>
                  <a:pt x="319" y="0"/>
                  <a:pt x="319" y="0"/>
                  <a:pt x="319" y="0"/>
                </a:cubicBezTo>
                <a:cubicBezTo>
                  <a:pt x="319" y="89"/>
                  <a:pt x="319" y="89"/>
                  <a:pt x="319" y="89"/>
                </a:cubicBezTo>
                <a:cubicBezTo>
                  <a:pt x="354" y="89"/>
                  <a:pt x="354" y="89"/>
                  <a:pt x="354" y="89"/>
                </a:cubicBezTo>
                <a:lnTo>
                  <a:pt x="35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lIns="91424" tIns="45712" rIns="91424" bIns="45712" anchor="ctr"/>
          <a:lstStyle/>
          <a:p>
            <a:endParaRPr lang="zh-CN" altLang="en-US"/>
          </a:p>
        </p:txBody>
      </p:sp>
      <p:sp>
        <p:nvSpPr>
          <p:cNvPr id="48139" name="Freeform 51"/>
          <p:cNvSpPr>
            <a:spLocks noChangeArrowheads="1"/>
          </p:cNvSpPr>
          <p:nvPr/>
        </p:nvSpPr>
        <p:spPr bwMode="auto">
          <a:xfrm>
            <a:off x="7516813" y="5459413"/>
            <a:ext cx="674687" cy="415925"/>
          </a:xfrm>
          <a:custGeom>
            <a:avLst/>
            <a:gdLst>
              <a:gd name="T0" fmla="*/ 26344 w 461"/>
              <a:gd name="T1" fmla="*/ 39403 h 285"/>
              <a:gd name="T2" fmla="*/ 26344 w 461"/>
              <a:gd name="T3" fmla="*/ 39403 h 285"/>
              <a:gd name="T4" fmla="*/ 297096 w 461"/>
              <a:gd name="T5" fmla="*/ 182423 h 285"/>
              <a:gd name="T6" fmla="*/ 338075 w 461"/>
              <a:gd name="T7" fmla="*/ 194098 h 285"/>
              <a:gd name="T8" fmla="*/ 362955 w 461"/>
              <a:gd name="T9" fmla="*/ 182423 h 285"/>
              <a:gd name="T10" fmla="*/ 635172 w 461"/>
              <a:gd name="T11" fmla="*/ 39403 h 285"/>
              <a:gd name="T12" fmla="*/ 648343 w 461"/>
              <a:gd name="T13" fmla="*/ 0 h 285"/>
              <a:gd name="T14" fmla="*/ 26344 w 461"/>
              <a:gd name="T15" fmla="*/ 0 h 285"/>
              <a:gd name="T16" fmla="*/ 26344 w 461"/>
              <a:gd name="T17" fmla="*/ 39403 h 285"/>
              <a:gd name="T18" fmla="*/ 648343 w 461"/>
              <a:gd name="T19" fmla="*/ 116751 h 285"/>
              <a:gd name="T20" fmla="*/ 648343 w 461"/>
              <a:gd name="T21" fmla="*/ 116751 h 285"/>
              <a:gd name="T22" fmla="*/ 362955 w 461"/>
              <a:gd name="T23" fmla="*/ 259771 h 285"/>
              <a:gd name="T24" fmla="*/ 338075 w 461"/>
              <a:gd name="T25" fmla="*/ 259771 h 285"/>
              <a:gd name="T26" fmla="*/ 297096 w 461"/>
              <a:gd name="T27" fmla="*/ 259771 h 285"/>
              <a:gd name="T28" fmla="*/ 26344 w 461"/>
              <a:gd name="T29" fmla="*/ 116751 h 285"/>
              <a:gd name="T30" fmla="*/ 13172 w 461"/>
              <a:gd name="T31" fmla="*/ 116751 h 285"/>
              <a:gd name="T32" fmla="*/ 13172 w 461"/>
              <a:gd name="T33" fmla="*/ 388197 h 285"/>
              <a:gd name="T34" fmla="*/ 51224 w 461"/>
              <a:gd name="T35" fmla="*/ 414466 h 285"/>
              <a:gd name="T36" fmla="*/ 622000 w 461"/>
              <a:gd name="T37" fmla="*/ 414466 h 285"/>
              <a:gd name="T38" fmla="*/ 661515 w 461"/>
              <a:gd name="T39" fmla="*/ 388197 h 285"/>
              <a:gd name="T40" fmla="*/ 661515 w 461"/>
              <a:gd name="T41" fmla="*/ 116751 h 285"/>
              <a:gd name="T42" fmla="*/ 648343 w 461"/>
              <a:gd name="T43" fmla="*/ 116751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lIns="91424" tIns="45712" rIns="91424" bIns="45712" anchor="ctr"/>
          <a:lstStyle/>
          <a:p>
            <a:endParaRPr lang="zh-CN" altLang="en-US"/>
          </a:p>
        </p:txBody>
      </p:sp>
      <p:sp>
        <p:nvSpPr>
          <p:cNvPr id="48140" name="Freeform 90"/>
          <p:cNvSpPr>
            <a:spLocks noChangeArrowheads="1"/>
          </p:cNvSpPr>
          <p:nvPr/>
        </p:nvSpPr>
        <p:spPr bwMode="auto">
          <a:xfrm>
            <a:off x="11857038" y="5459413"/>
            <a:ext cx="719137" cy="354012"/>
          </a:xfrm>
          <a:custGeom>
            <a:avLst/>
            <a:gdLst>
              <a:gd name="T0" fmla="*/ 641158 w 498"/>
              <a:gd name="T1" fmla="*/ 0 h 248"/>
              <a:gd name="T2" fmla="*/ 641158 w 498"/>
              <a:gd name="T3" fmla="*/ 0 h 248"/>
              <a:gd name="T4" fmla="*/ 76535 w 498"/>
              <a:gd name="T5" fmla="*/ 0 h 248"/>
              <a:gd name="T6" fmla="*/ 0 w 498"/>
              <a:gd name="T7" fmla="*/ 75656 h 248"/>
              <a:gd name="T8" fmla="*/ 0 w 498"/>
              <a:gd name="T9" fmla="*/ 289776 h 248"/>
              <a:gd name="T10" fmla="*/ 76535 w 498"/>
              <a:gd name="T11" fmla="*/ 352585 h 248"/>
              <a:gd name="T12" fmla="*/ 641158 w 498"/>
              <a:gd name="T13" fmla="*/ 352585 h 248"/>
              <a:gd name="T14" fmla="*/ 717693 w 498"/>
              <a:gd name="T15" fmla="*/ 289776 h 248"/>
              <a:gd name="T16" fmla="*/ 717693 w 498"/>
              <a:gd name="T17" fmla="*/ 75656 h 248"/>
              <a:gd name="T18" fmla="*/ 641158 w 498"/>
              <a:gd name="T19" fmla="*/ 0 h 248"/>
              <a:gd name="T20" fmla="*/ 641158 w 498"/>
              <a:gd name="T21" fmla="*/ 289776 h 248"/>
              <a:gd name="T22" fmla="*/ 641158 w 498"/>
              <a:gd name="T23" fmla="*/ 289776 h 248"/>
              <a:gd name="T24" fmla="*/ 76535 w 498"/>
              <a:gd name="T25" fmla="*/ 289776 h 248"/>
              <a:gd name="T26" fmla="*/ 76535 w 498"/>
              <a:gd name="T27" fmla="*/ 75656 h 248"/>
              <a:gd name="T28" fmla="*/ 641158 w 498"/>
              <a:gd name="T29" fmla="*/ 75656 h 248"/>
              <a:gd name="T30" fmla="*/ 641158 w 498"/>
              <a:gd name="T31" fmla="*/ 289776 h 248"/>
              <a:gd name="T32" fmla="*/ 615165 w 498"/>
              <a:gd name="T33" fmla="*/ 112770 h 248"/>
              <a:gd name="T34" fmla="*/ 615165 w 498"/>
              <a:gd name="T35" fmla="*/ 112770 h 248"/>
              <a:gd name="T36" fmla="*/ 460652 w 498"/>
              <a:gd name="T37" fmla="*/ 112770 h 248"/>
              <a:gd name="T38" fmla="*/ 460652 w 498"/>
              <a:gd name="T39" fmla="*/ 252662 h 248"/>
              <a:gd name="T40" fmla="*/ 615165 w 498"/>
              <a:gd name="T41" fmla="*/ 252662 h 248"/>
              <a:gd name="T42" fmla="*/ 615165 w 498"/>
              <a:gd name="T43" fmla="*/ 112770 h 248"/>
              <a:gd name="T44" fmla="*/ 257041 w 498"/>
              <a:gd name="T45" fmla="*/ 112770 h 248"/>
              <a:gd name="T46" fmla="*/ 257041 w 498"/>
              <a:gd name="T47" fmla="*/ 112770 h 248"/>
              <a:gd name="T48" fmla="*/ 103972 w 498"/>
              <a:gd name="T49" fmla="*/ 112770 h 248"/>
              <a:gd name="T50" fmla="*/ 103972 w 498"/>
              <a:gd name="T51" fmla="*/ 252662 h 248"/>
              <a:gd name="T52" fmla="*/ 257041 w 498"/>
              <a:gd name="T53" fmla="*/ 252662 h 248"/>
              <a:gd name="T54" fmla="*/ 257041 w 498"/>
              <a:gd name="T55" fmla="*/ 112770 h 248"/>
              <a:gd name="T56" fmla="*/ 434659 w 498"/>
              <a:gd name="T57" fmla="*/ 112770 h 248"/>
              <a:gd name="T58" fmla="*/ 434659 w 498"/>
              <a:gd name="T59" fmla="*/ 112770 h 248"/>
              <a:gd name="T60" fmla="*/ 281590 w 498"/>
              <a:gd name="T61" fmla="*/ 112770 h 248"/>
              <a:gd name="T62" fmla="*/ 281590 w 498"/>
              <a:gd name="T63" fmla="*/ 252662 h 248"/>
              <a:gd name="T64" fmla="*/ 434659 w 498"/>
              <a:gd name="T65" fmla="*/ 252662 h 248"/>
              <a:gd name="T66" fmla="*/ 434659 w 498"/>
              <a:gd name="T67" fmla="*/ 112770 h 24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98" h="248">
                <a:moveTo>
                  <a:pt x="444" y="0"/>
                </a:moveTo>
                <a:lnTo>
                  <a:pt x="444" y="0"/>
                </a:lnTo>
                <a:cubicBezTo>
                  <a:pt x="53" y="0"/>
                  <a:pt x="53" y="0"/>
                  <a:pt x="53" y="0"/>
                </a:cubicBezTo>
                <a:cubicBezTo>
                  <a:pt x="18" y="0"/>
                  <a:pt x="0" y="26"/>
                  <a:pt x="0" y="53"/>
                </a:cubicBezTo>
                <a:cubicBezTo>
                  <a:pt x="0" y="203"/>
                  <a:pt x="0" y="203"/>
                  <a:pt x="0" y="203"/>
                </a:cubicBezTo>
                <a:cubicBezTo>
                  <a:pt x="0" y="230"/>
                  <a:pt x="18" y="247"/>
                  <a:pt x="53" y="247"/>
                </a:cubicBezTo>
                <a:cubicBezTo>
                  <a:pt x="444" y="247"/>
                  <a:pt x="444" y="247"/>
                  <a:pt x="444" y="247"/>
                </a:cubicBezTo>
                <a:cubicBezTo>
                  <a:pt x="470" y="247"/>
                  <a:pt x="497" y="230"/>
                  <a:pt x="497" y="203"/>
                </a:cubicBezTo>
                <a:cubicBezTo>
                  <a:pt x="497" y="53"/>
                  <a:pt x="497" y="53"/>
                  <a:pt x="497" y="53"/>
                </a:cubicBezTo>
                <a:cubicBezTo>
                  <a:pt x="497" y="26"/>
                  <a:pt x="470" y="0"/>
                  <a:pt x="444" y="0"/>
                </a:cubicBezTo>
                <a:close/>
                <a:moveTo>
                  <a:pt x="444" y="203"/>
                </a:moveTo>
                <a:lnTo>
                  <a:pt x="444" y="203"/>
                </a:lnTo>
                <a:cubicBezTo>
                  <a:pt x="53" y="203"/>
                  <a:pt x="53" y="203"/>
                  <a:pt x="53" y="203"/>
                </a:cubicBezTo>
                <a:cubicBezTo>
                  <a:pt x="53" y="53"/>
                  <a:pt x="53" y="53"/>
                  <a:pt x="53" y="53"/>
                </a:cubicBezTo>
                <a:cubicBezTo>
                  <a:pt x="444" y="53"/>
                  <a:pt x="444" y="53"/>
                  <a:pt x="444" y="53"/>
                </a:cubicBezTo>
                <a:lnTo>
                  <a:pt x="444" y="203"/>
                </a:lnTo>
                <a:close/>
                <a:moveTo>
                  <a:pt x="426" y="79"/>
                </a:moveTo>
                <a:lnTo>
                  <a:pt x="426" y="79"/>
                </a:lnTo>
                <a:cubicBezTo>
                  <a:pt x="319" y="79"/>
                  <a:pt x="319" y="79"/>
                  <a:pt x="319" y="79"/>
                </a:cubicBezTo>
                <a:cubicBezTo>
                  <a:pt x="319" y="177"/>
                  <a:pt x="319" y="177"/>
                  <a:pt x="319" y="177"/>
                </a:cubicBezTo>
                <a:cubicBezTo>
                  <a:pt x="426" y="177"/>
                  <a:pt x="426" y="177"/>
                  <a:pt x="426" y="177"/>
                </a:cubicBezTo>
                <a:lnTo>
                  <a:pt x="426" y="79"/>
                </a:lnTo>
                <a:close/>
                <a:moveTo>
                  <a:pt x="178" y="79"/>
                </a:moveTo>
                <a:lnTo>
                  <a:pt x="178" y="79"/>
                </a:lnTo>
                <a:cubicBezTo>
                  <a:pt x="72" y="79"/>
                  <a:pt x="72" y="79"/>
                  <a:pt x="72" y="79"/>
                </a:cubicBezTo>
                <a:cubicBezTo>
                  <a:pt x="72" y="177"/>
                  <a:pt x="72" y="177"/>
                  <a:pt x="72" y="177"/>
                </a:cubicBezTo>
                <a:cubicBezTo>
                  <a:pt x="178" y="177"/>
                  <a:pt x="178" y="177"/>
                  <a:pt x="178" y="177"/>
                </a:cubicBezTo>
                <a:lnTo>
                  <a:pt x="178" y="79"/>
                </a:lnTo>
                <a:close/>
                <a:moveTo>
                  <a:pt x="301" y="79"/>
                </a:moveTo>
                <a:lnTo>
                  <a:pt x="301" y="79"/>
                </a:lnTo>
                <a:cubicBezTo>
                  <a:pt x="195" y="79"/>
                  <a:pt x="195" y="79"/>
                  <a:pt x="195" y="79"/>
                </a:cubicBezTo>
                <a:cubicBezTo>
                  <a:pt x="195" y="177"/>
                  <a:pt x="195" y="177"/>
                  <a:pt x="195" y="177"/>
                </a:cubicBezTo>
                <a:cubicBezTo>
                  <a:pt x="301" y="177"/>
                  <a:pt x="301" y="177"/>
                  <a:pt x="301" y="177"/>
                </a:cubicBezTo>
                <a:lnTo>
                  <a:pt x="301" y="7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lIns="91424" tIns="45712" rIns="91424" bIns="45712" anchor="ctr"/>
          <a:lstStyle/>
          <a:p>
            <a:endParaRPr lang="zh-CN" altLang="en-US"/>
          </a:p>
        </p:txBody>
      </p:sp>
      <p:sp>
        <p:nvSpPr>
          <p:cNvPr id="48141" name="Freeform 99"/>
          <p:cNvSpPr>
            <a:spLocks noChangeArrowheads="1"/>
          </p:cNvSpPr>
          <p:nvPr/>
        </p:nvSpPr>
        <p:spPr bwMode="auto">
          <a:xfrm>
            <a:off x="16230600" y="5284788"/>
            <a:ext cx="293688" cy="663575"/>
          </a:xfrm>
          <a:custGeom>
            <a:avLst/>
            <a:gdLst>
              <a:gd name="T0" fmla="*/ 37248 w 205"/>
              <a:gd name="T1" fmla="*/ 648927 h 453"/>
              <a:gd name="T2" fmla="*/ 37248 w 205"/>
              <a:gd name="T3" fmla="*/ 648927 h 453"/>
              <a:gd name="T4" fmla="*/ 151858 w 205"/>
              <a:gd name="T5" fmla="*/ 389649 h 453"/>
              <a:gd name="T6" fmla="*/ 11461 w 205"/>
              <a:gd name="T7" fmla="*/ 310547 h 453"/>
              <a:gd name="T8" fmla="*/ 266468 w 205"/>
              <a:gd name="T9" fmla="*/ 0 h 453"/>
              <a:gd name="T10" fmla="*/ 151858 w 205"/>
              <a:gd name="T11" fmla="*/ 273926 h 453"/>
              <a:gd name="T12" fmla="*/ 292255 w 205"/>
              <a:gd name="T13" fmla="*/ 351563 h 453"/>
              <a:gd name="T14" fmla="*/ 37248 w 205"/>
              <a:gd name="T15" fmla="*/ 648927 h 45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5" h="453">
                <a:moveTo>
                  <a:pt x="26" y="443"/>
                </a:moveTo>
                <a:lnTo>
                  <a:pt x="26" y="443"/>
                </a:lnTo>
                <a:cubicBezTo>
                  <a:pt x="17" y="443"/>
                  <a:pt x="106" y="266"/>
                  <a:pt x="106" y="266"/>
                </a:cubicBezTo>
                <a:cubicBezTo>
                  <a:pt x="97" y="257"/>
                  <a:pt x="8" y="231"/>
                  <a:pt x="8" y="212"/>
                </a:cubicBezTo>
                <a:cubicBezTo>
                  <a:pt x="0" y="196"/>
                  <a:pt x="177" y="0"/>
                  <a:pt x="186" y="0"/>
                </a:cubicBezTo>
                <a:cubicBezTo>
                  <a:pt x="186" y="9"/>
                  <a:pt x="106" y="177"/>
                  <a:pt x="106" y="187"/>
                </a:cubicBezTo>
                <a:cubicBezTo>
                  <a:pt x="114" y="196"/>
                  <a:pt x="204" y="222"/>
                  <a:pt x="204" y="240"/>
                </a:cubicBezTo>
                <a:cubicBezTo>
                  <a:pt x="204" y="249"/>
                  <a:pt x="35" y="452"/>
                  <a:pt x="26" y="443"/>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lIns="91424" tIns="45712" rIns="91424" bIns="45712" anchor="ctr"/>
          <a:lstStyle/>
          <a:p>
            <a:endParaRPr lang="zh-CN" altLang="en-US"/>
          </a:p>
        </p:txBody>
      </p:sp>
      <p:sp>
        <p:nvSpPr>
          <p:cNvPr id="48142" name="Rectangle 1"/>
          <p:cNvSpPr>
            <a:spLocks noChangeArrowheads="1"/>
          </p:cNvSpPr>
          <p:nvPr/>
        </p:nvSpPr>
        <p:spPr bwMode="auto">
          <a:xfrm>
            <a:off x="1704975" y="1312863"/>
            <a:ext cx="2976563"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r>
              <a:rPr lang="zh-CN" altLang="en-US" sz="5800">
                <a:solidFill>
                  <a:schemeClr val="tx2"/>
                </a:solidFill>
                <a:latin typeface="微软雅黑" panose="020B0503020204020204" pitchFamily="34" charset="-122"/>
                <a:ea typeface="微软雅黑" panose="020B0503020204020204" pitchFamily="34" charset="-122"/>
                <a:sym typeface="Bebas Neue" charset="0"/>
              </a:rPr>
              <a:t>键入标题</a:t>
            </a:r>
          </a:p>
        </p:txBody>
      </p:sp>
      <p:sp>
        <p:nvSpPr>
          <p:cNvPr id="34" name="Rectangle 33"/>
          <p:cNvSpPr/>
          <p:nvPr/>
        </p:nvSpPr>
        <p:spPr>
          <a:xfrm>
            <a:off x="1746250" y="2205038"/>
            <a:ext cx="1063625" cy="57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endParaRPr>
          </a:p>
        </p:txBody>
      </p:sp>
      <p:sp>
        <p:nvSpPr>
          <p:cNvPr id="2" name="Picture Placeholder 1"/>
          <p:cNvSpPr>
            <a:spLocks noGrp="1"/>
          </p:cNvSpPr>
          <p:nvPr>
            <p:ph type="pic" sz="quarter" idx="30"/>
          </p:nvPr>
        </p:nvSpPr>
        <p:spPr>
          <a:xfrm>
            <a:off x="20378033" y="10171336"/>
            <a:ext cx="2898809" cy="2656289"/>
          </a:xfrm>
          <a:blipFill dpi="0" rotWithShape="1">
            <a:blip r:embed="rId2"/>
            <a:srcRect/>
            <a:stretch>
              <a:fillRect t="21000" b="-15000"/>
            </a:stretch>
          </a:blipFill>
        </p:spPr>
      </p:sp>
      <p:sp>
        <p:nvSpPr>
          <p:cNvPr id="3" name="Picture Placeholder 2"/>
          <p:cNvSpPr>
            <a:spLocks noGrp="1"/>
          </p:cNvSpPr>
          <p:nvPr>
            <p:ph type="pic" sz="quarter" idx="31"/>
          </p:nvPr>
        </p:nvSpPr>
        <p:spPr>
          <a:xfrm>
            <a:off x="17201924" y="10171336"/>
            <a:ext cx="2898809" cy="2656289"/>
          </a:xfrm>
          <a:blipFill dpi="0" rotWithShape="1">
            <a:blip r:embed="rId3"/>
            <a:srcRect/>
            <a:stretch>
              <a:fillRect b="-3000"/>
            </a:stretch>
          </a:blipFill>
        </p:spPr>
      </p:sp>
      <p:sp>
        <p:nvSpPr>
          <p:cNvPr id="4" name="Picture Placeholder 3"/>
          <p:cNvSpPr>
            <a:spLocks noGrp="1"/>
          </p:cNvSpPr>
          <p:nvPr>
            <p:ph type="pic" sz="quarter" idx="32"/>
          </p:nvPr>
        </p:nvSpPr>
        <p:spPr>
          <a:xfrm>
            <a:off x="14013950" y="10171336"/>
            <a:ext cx="2898809" cy="2656289"/>
          </a:xfrm>
          <a:blipFill>
            <a:blip r:embed="rId4"/>
            <a:stretch>
              <a:fillRect b="-3000"/>
            </a:stretch>
          </a:blipFill>
        </p:spPr>
      </p:sp>
      <p:sp>
        <p:nvSpPr>
          <p:cNvPr id="5" name="Picture Placeholder 4"/>
          <p:cNvSpPr>
            <a:spLocks noGrp="1"/>
          </p:cNvSpPr>
          <p:nvPr>
            <p:ph type="pic" sz="quarter" idx="33"/>
          </p:nvPr>
        </p:nvSpPr>
        <p:spPr>
          <a:xfrm>
            <a:off x="10822496" y="10171336"/>
            <a:ext cx="2898809" cy="2656289"/>
          </a:xfrm>
          <a:blipFill dpi="0" rotWithShape="1">
            <a:blip r:embed="rId5"/>
            <a:srcRect/>
            <a:stretch>
              <a:fillRect t="5000" b="1000"/>
            </a:stretch>
          </a:blipFill>
        </p:spPr>
      </p:sp>
      <p:sp>
        <p:nvSpPr>
          <p:cNvPr id="6" name="Picture Placeholder 5"/>
          <p:cNvSpPr>
            <a:spLocks noGrp="1"/>
          </p:cNvSpPr>
          <p:nvPr>
            <p:ph type="pic" sz="quarter" idx="34"/>
          </p:nvPr>
        </p:nvSpPr>
        <p:spPr>
          <a:xfrm>
            <a:off x="7618306" y="10171336"/>
            <a:ext cx="2898809" cy="2656289"/>
          </a:xfrm>
          <a:blipFill dpi="0" rotWithShape="1">
            <a:blip r:embed="rId6"/>
            <a:srcRect/>
            <a:stretch>
              <a:fillRect t="-9000" b="-5000"/>
            </a:stretch>
          </a:blipFill>
        </p:spPr>
      </p:sp>
      <p:sp>
        <p:nvSpPr>
          <p:cNvPr id="7" name="Picture Placeholder 6"/>
          <p:cNvSpPr>
            <a:spLocks noGrp="1"/>
          </p:cNvSpPr>
          <p:nvPr>
            <p:ph type="pic" sz="quarter" idx="36"/>
          </p:nvPr>
        </p:nvSpPr>
        <p:spPr>
          <a:xfrm>
            <a:off x="1291388" y="10171336"/>
            <a:ext cx="2898809" cy="2656289"/>
          </a:xfrm>
          <a:blipFill dpi="0" rotWithShape="1">
            <a:blip r:embed="rId7"/>
            <a:srcRect/>
            <a:stretch>
              <a:fillRect l="-25000" t="-9000" r="-12000" b="-13000"/>
            </a:stretch>
          </a:blipFill>
        </p:spPr>
      </p:sp>
      <p:sp>
        <p:nvSpPr>
          <p:cNvPr id="8" name="Picture Placeholder 7"/>
          <p:cNvSpPr>
            <a:spLocks noGrp="1"/>
          </p:cNvSpPr>
          <p:nvPr>
            <p:ph type="pic" sz="quarter" idx="37"/>
          </p:nvPr>
        </p:nvSpPr>
        <p:spPr>
          <a:xfrm>
            <a:off x="20378033" y="6981647"/>
            <a:ext cx="2898809" cy="2656289"/>
          </a:xfrm>
          <a:blipFill>
            <a:blip r:embed="rId8"/>
            <a:stretch>
              <a:fillRect b="-8000"/>
            </a:stretch>
          </a:blipFill>
        </p:spPr>
      </p:sp>
      <p:sp>
        <p:nvSpPr>
          <p:cNvPr id="9" name="Picture Placeholder 8"/>
          <p:cNvSpPr>
            <a:spLocks noGrp="1"/>
          </p:cNvSpPr>
          <p:nvPr>
            <p:ph type="pic" sz="quarter" idx="38"/>
          </p:nvPr>
        </p:nvSpPr>
        <p:spPr>
          <a:xfrm>
            <a:off x="17201924" y="6981647"/>
            <a:ext cx="2898809" cy="2656289"/>
          </a:xfrm>
          <a:blipFill dpi="0" rotWithShape="1">
            <a:blip r:embed="rId9"/>
            <a:srcRect/>
            <a:stretch>
              <a:fillRect b="-8000"/>
            </a:stretch>
          </a:blipFill>
        </p:spPr>
      </p:sp>
      <p:sp>
        <p:nvSpPr>
          <p:cNvPr id="10" name="Picture Placeholder 9"/>
          <p:cNvSpPr>
            <a:spLocks noGrp="1"/>
          </p:cNvSpPr>
          <p:nvPr>
            <p:ph type="pic" sz="quarter" idx="39"/>
          </p:nvPr>
        </p:nvSpPr>
        <p:spPr>
          <a:xfrm>
            <a:off x="14013950" y="6981647"/>
            <a:ext cx="2898809" cy="2656289"/>
          </a:xfrm>
          <a:blipFill dpi="0" rotWithShape="1">
            <a:blip r:embed="rId10"/>
            <a:srcRect/>
            <a:stretch>
              <a:fillRect r="-13000" b="-8000"/>
            </a:stretch>
          </a:blipFill>
        </p:spPr>
      </p:sp>
      <p:sp>
        <p:nvSpPr>
          <p:cNvPr id="11" name="Picture Placeholder 10"/>
          <p:cNvSpPr>
            <a:spLocks noGrp="1"/>
          </p:cNvSpPr>
          <p:nvPr>
            <p:ph type="pic" sz="quarter" idx="40"/>
          </p:nvPr>
        </p:nvSpPr>
        <p:spPr>
          <a:xfrm>
            <a:off x="10822496" y="6981647"/>
            <a:ext cx="2898809" cy="2656289"/>
          </a:xfrm>
          <a:blipFill>
            <a:blip r:embed="rId11"/>
            <a:stretch>
              <a:fillRect b="-5000"/>
            </a:stretch>
          </a:blipFill>
        </p:spPr>
      </p:sp>
      <p:sp>
        <p:nvSpPr>
          <p:cNvPr id="12" name="Picture Placeholder 11"/>
          <p:cNvSpPr>
            <a:spLocks noGrp="1"/>
          </p:cNvSpPr>
          <p:nvPr>
            <p:ph type="pic" sz="quarter" idx="43"/>
          </p:nvPr>
        </p:nvSpPr>
        <p:spPr>
          <a:xfrm>
            <a:off x="1291388" y="6981647"/>
            <a:ext cx="2898809" cy="2656289"/>
          </a:xfrm>
          <a:blipFill>
            <a:blip r:embed="rId12"/>
            <a:stretch>
              <a:fillRect l="-7000" r="-7000" b="-5000"/>
            </a:stretch>
          </a:blipFill>
        </p:spPr>
      </p:sp>
      <p:sp>
        <p:nvSpPr>
          <p:cNvPr id="13" name="Picture Placeholder 12"/>
          <p:cNvSpPr>
            <a:spLocks noGrp="1"/>
          </p:cNvSpPr>
          <p:nvPr>
            <p:ph type="pic" sz="quarter" idx="42"/>
          </p:nvPr>
        </p:nvSpPr>
        <p:spPr>
          <a:xfrm>
            <a:off x="4450696" y="6981647"/>
            <a:ext cx="2898809" cy="2656289"/>
          </a:xfrm>
          <a:blipFill dpi="0" rotWithShape="1">
            <a:blip r:embed="rId13"/>
            <a:srcRect/>
            <a:stretch>
              <a:fillRect b="-5000"/>
            </a:stretch>
          </a:blipFill>
        </p:spPr>
      </p:sp>
      <p:sp>
        <p:nvSpPr>
          <p:cNvPr id="14" name="Picture Placeholder 13"/>
          <p:cNvSpPr>
            <a:spLocks noGrp="1"/>
          </p:cNvSpPr>
          <p:nvPr>
            <p:ph type="pic" sz="quarter" idx="41"/>
          </p:nvPr>
        </p:nvSpPr>
        <p:spPr>
          <a:xfrm>
            <a:off x="7618306" y="6981647"/>
            <a:ext cx="2898809" cy="2656289"/>
          </a:xfrm>
          <a:blipFill>
            <a:blip r:embed="rId14"/>
            <a:stretch>
              <a:fillRect b="-5000"/>
            </a:stretch>
          </a:blipFill>
        </p:spPr>
      </p:sp>
      <p:sp>
        <p:nvSpPr>
          <p:cNvPr id="15" name="Picture Placeholder 14"/>
          <p:cNvSpPr>
            <a:spLocks noGrp="1"/>
          </p:cNvSpPr>
          <p:nvPr>
            <p:ph type="pic" sz="quarter" idx="35"/>
          </p:nvPr>
        </p:nvSpPr>
        <p:spPr>
          <a:xfrm>
            <a:off x="4450696" y="10171336"/>
            <a:ext cx="2898809" cy="2656289"/>
          </a:xfrm>
          <a:blipFill dpi="0" rotWithShape="1">
            <a:blip r:embed="rId15"/>
            <a:srcRect/>
            <a:stretch>
              <a:fillRect l="-25000" t="-9000" r="-23000" b="-13000"/>
            </a:stretch>
          </a:blipFill>
        </p:spPr>
      </p:sp>
      <p:sp>
        <p:nvSpPr>
          <p:cNvPr id="35" name="矩形 34"/>
          <p:cNvSpPr/>
          <p:nvPr/>
        </p:nvSpPr>
        <p:spPr>
          <a:xfrm>
            <a:off x="0" y="0"/>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
        <p:nvSpPr>
          <p:cNvPr id="36" name="矩形 35"/>
          <p:cNvSpPr/>
          <p:nvPr/>
        </p:nvSpPr>
        <p:spPr>
          <a:xfrm>
            <a:off x="0" y="13154025"/>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Tree>
  </p:cSld>
  <p:clrMapOvr>
    <a:masterClrMapping/>
  </p:clrMapOvr>
  <p:transition advTm="2000">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4"/>
          <p:cNvSpPr>
            <a:spLocks noChangeArrowheads="1"/>
          </p:cNvSpPr>
          <p:nvPr/>
        </p:nvSpPr>
        <p:spPr bwMode="auto">
          <a:xfrm>
            <a:off x="2012950" y="7445375"/>
            <a:ext cx="3057525" cy="156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ct val="150000"/>
              </a:lnSpc>
            </a:pPr>
            <a:r>
              <a:rPr lang="en-US" altLang="en-US" sz="2000">
                <a:latin typeface="微软雅黑" panose="020B0503020204020204" pitchFamily="34" charset="-122"/>
                <a:ea typeface="微软雅黑" panose="020B0503020204020204" pitchFamily="34" charset="-122"/>
              </a:rPr>
              <a:t>单击此处添加本章节的简要介绍或者有煽动力的文字</a:t>
            </a:r>
          </a:p>
        </p:txBody>
      </p:sp>
      <p:sp>
        <p:nvSpPr>
          <p:cNvPr id="49155" name="TextBox 25"/>
          <p:cNvSpPr txBox="1">
            <a:spLocks noChangeArrowheads="1"/>
          </p:cNvSpPr>
          <p:nvPr/>
        </p:nvSpPr>
        <p:spPr bwMode="auto">
          <a:xfrm>
            <a:off x="2519363" y="7026275"/>
            <a:ext cx="2052637"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id-ID" altLang="en-US" sz="2800">
                <a:latin typeface="微软雅黑" panose="020B0503020204020204" pitchFamily="34" charset="-122"/>
                <a:ea typeface="微软雅黑" panose="020B0503020204020204" pitchFamily="34" charset="-122"/>
              </a:rPr>
              <a:t>PICTURES</a:t>
            </a:r>
          </a:p>
        </p:txBody>
      </p:sp>
      <p:sp>
        <p:nvSpPr>
          <p:cNvPr id="49156" name="Rectangle 26"/>
          <p:cNvSpPr>
            <a:spLocks noChangeArrowheads="1"/>
          </p:cNvSpPr>
          <p:nvPr/>
        </p:nvSpPr>
        <p:spPr bwMode="auto">
          <a:xfrm>
            <a:off x="5313363" y="7445375"/>
            <a:ext cx="3059112" cy="156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ct val="150000"/>
              </a:lnSpc>
            </a:pPr>
            <a:r>
              <a:rPr lang="en-US" altLang="en-US" sz="2000">
                <a:latin typeface="微软雅黑" panose="020B0503020204020204" pitchFamily="34" charset="-122"/>
                <a:ea typeface="微软雅黑" panose="020B0503020204020204" pitchFamily="34" charset="-122"/>
              </a:rPr>
              <a:t>单击此处添加本章节的简要介绍或者有煽动力的文字</a:t>
            </a:r>
          </a:p>
        </p:txBody>
      </p:sp>
      <p:sp>
        <p:nvSpPr>
          <p:cNvPr id="49157" name="TextBox 27"/>
          <p:cNvSpPr txBox="1">
            <a:spLocks noChangeArrowheads="1"/>
          </p:cNvSpPr>
          <p:nvPr/>
        </p:nvSpPr>
        <p:spPr bwMode="auto">
          <a:xfrm>
            <a:off x="6211888" y="7026275"/>
            <a:ext cx="12700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id-ID" altLang="en-US" sz="2800">
                <a:latin typeface="微软雅黑" panose="020B0503020204020204" pitchFamily="34" charset="-122"/>
                <a:ea typeface="微软雅黑" panose="020B0503020204020204" pitchFamily="34" charset="-122"/>
              </a:rPr>
              <a:t>LOVE</a:t>
            </a:r>
          </a:p>
        </p:txBody>
      </p:sp>
      <p:sp>
        <p:nvSpPr>
          <p:cNvPr id="49158" name="Rectangle 28"/>
          <p:cNvSpPr>
            <a:spLocks noChangeArrowheads="1"/>
          </p:cNvSpPr>
          <p:nvPr/>
        </p:nvSpPr>
        <p:spPr bwMode="auto">
          <a:xfrm>
            <a:off x="8628063" y="7445375"/>
            <a:ext cx="3057525" cy="156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ct val="150000"/>
              </a:lnSpc>
            </a:pPr>
            <a:r>
              <a:rPr lang="en-US" altLang="en-US" sz="2000">
                <a:latin typeface="微软雅黑" panose="020B0503020204020204" pitchFamily="34" charset="-122"/>
                <a:ea typeface="微软雅黑" panose="020B0503020204020204" pitchFamily="34" charset="-122"/>
              </a:rPr>
              <a:t>单击此处添加本章节的简要介绍或者有煽动力的文字</a:t>
            </a:r>
          </a:p>
        </p:txBody>
      </p:sp>
      <p:sp>
        <p:nvSpPr>
          <p:cNvPr id="49159" name="TextBox 29"/>
          <p:cNvSpPr txBox="1">
            <a:spLocks noChangeArrowheads="1"/>
          </p:cNvSpPr>
          <p:nvPr/>
        </p:nvSpPr>
        <p:spPr bwMode="auto">
          <a:xfrm>
            <a:off x="9404350" y="7026275"/>
            <a:ext cx="15113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id-ID" altLang="en-US" sz="2800">
                <a:latin typeface="微软雅黑" panose="020B0503020204020204" pitchFamily="34" charset="-122"/>
                <a:ea typeface="微软雅黑" panose="020B0503020204020204" pitchFamily="34" charset="-122"/>
              </a:rPr>
              <a:t>RADIO</a:t>
            </a:r>
          </a:p>
        </p:txBody>
      </p:sp>
      <p:sp>
        <p:nvSpPr>
          <p:cNvPr id="49160" name="Rectangle 30"/>
          <p:cNvSpPr>
            <a:spLocks noChangeArrowheads="1"/>
          </p:cNvSpPr>
          <p:nvPr/>
        </p:nvSpPr>
        <p:spPr bwMode="auto">
          <a:xfrm>
            <a:off x="2012950" y="10313988"/>
            <a:ext cx="3057525" cy="156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ct val="150000"/>
              </a:lnSpc>
            </a:pPr>
            <a:r>
              <a:rPr lang="en-US" altLang="en-US" sz="2000">
                <a:latin typeface="微软雅黑" panose="020B0503020204020204" pitchFamily="34" charset="-122"/>
                <a:ea typeface="微软雅黑" panose="020B0503020204020204" pitchFamily="34" charset="-122"/>
              </a:rPr>
              <a:t>单击此处添加本章节的简要介绍或者有煽动力的文字</a:t>
            </a:r>
          </a:p>
        </p:txBody>
      </p:sp>
      <p:sp>
        <p:nvSpPr>
          <p:cNvPr id="49161" name="TextBox 31"/>
          <p:cNvSpPr txBox="1">
            <a:spLocks noChangeArrowheads="1"/>
          </p:cNvSpPr>
          <p:nvPr/>
        </p:nvSpPr>
        <p:spPr bwMode="auto">
          <a:xfrm>
            <a:off x="3000375" y="9894888"/>
            <a:ext cx="10922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id-ID" altLang="en-US" sz="2800">
                <a:latin typeface="微软雅黑" panose="020B0503020204020204" pitchFamily="34" charset="-122"/>
                <a:ea typeface="微软雅黑" panose="020B0503020204020204" pitchFamily="34" charset="-122"/>
              </a:rPr>
              <a:t>SUN</a:t>
            </a:r>
          </a:p>
        </p:txBody>
      </p:sp>
      <p:sp>
        <p:nvSpPr>
          <p:cNvPr id="49162" name="Rectangle 32"/>
          <p:cNvSpPr>
            <a:spLocks noChangeArrowheads="1"/>
          </p:cNvSpPr>
          <p:nvPr/>
        </p:nvSpPr>
        <p:spPr bwMode="auto">
          <a:xfrm>
            <a:off x="5313363" y="10313988"/>
            <a:ext cx="3059112" cy="156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ct val="150000"/>
              </a:lnSpc>
            </a:pPr>
            <a:r>
              <a:rPr lang="en-US" altLang="en-US" sz="2000">
                <a:latin typeface="微软雅黑" panose="020B0503020204020204" pitchFamily="34" charset="-122"/>
                <a:ea typeface="微软雅黑" panose="020B0503020204020204" pitchFamily="34" charset="-122"/>
              </a:rPr>
              <a:t>单击此处添加本章节的简要介绍或者有煽动力的文字</a:t>
            </a:r>
          </a:p>
        </p:txBody>
      </p:sp>
      <p:sp>
        <p:nvSpPr>
          <p:cNvPr id="49163" name="TextBox 39"/>
          <p:cNvSpPr txBox="1">
            <a:spLocks noChangeArrowheads="1"/>
          </p:cNvSpPr>
          <p:nvPr/>
        </p:nvSpPr>
        <p:spPr bwMode="auto">
          <a:xfrm>
            <a:off x="5905500" y="9894888"/>
            <a:ext cx="1882775"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id-ID" altLang="en-US" sz="2800">
                <a:latin typeface="微软雅黑" panose="020B0503020204020204" pitchFamily="34" charset="-122"/>
                <a:ea typeface="微软雅黑" panose="020B0503020204020204" pitchFamily="34" charset="-122"/>
              </a:rPr>
              <a:t>AWARDS</a:t>
            </a:r>
          </a:p>
        </p:txBody>
      </p:sp>
      <p:sp>
        <p:nvSpPr>
          <p:cNvPr id="49164" name="Rectangle 40"/>
          <p:cNvSpPr>
            <a:spLocks noChangeArrowheads="1"/>
          </p:cNvSpPr>
          <p:nvPr/>
        </p:nvSpPr>
        <p:spPr bwMode="auto">
          <a:xfrm>
            <a:off x="8628063" y="10313988"/>
            <a:ext cx="3057525" cy="156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ct val="150000"/>
              </a:lnSpc>
            </a:pPr>
            <a:r>
              <a:rPr lang="en-US" altLang="en-US" sz="2000">
                <a:latin typeface="微软雅黑" panose="020B0503020204020204" pitchFamily="34" charset="-122"/>
                <a:ea typeface="微软雅黑" panose="020B0503020204020204" pitchFamily="34" charset="-122"/>
              </a:rPr>
              <a:t>单击此处添加本章节的简要介绍或者有煽动力的文字</a:t>
            </a:r>
          </a:p>
        </p:txBody>
      </p:sp>
      <p:sp>
        <p:nvSpPr>
          <p:cNvPr id="49165" name="TextBox 41"/>
          <p:cNvSpPr txBox="1">
            <a:spLocks noChangeArrowheads="1"/>
          </p:cNvSpPr>
          <p:nvPr/>
        </p:nvSpPr>
        <p:spPr bwMode="auto">
          <a:xfrm>
            <a:off x="9358313" y="9894888"/>
            <a:ext cx="1604962"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id-ID" altLang="en-US" sz="2800">
                <a:latin typeface="微软雅黑" panose="020B0503020204020204" pitchFamily="34" charset="-122"/>
                <a:ea typeface="微软雅黑" panose="020B0503020204020204" pitchFamily="34" charset="-122"/>
              </a:rPr>
              <a:t>CLOUD</a:t>
            </a:r>
          </a:p>
        </p:txBody>
      </p:sp>
      <p:sp>
        <p:nvSpPr>
          <p:cNvPr id="45" name="Freeform 75"/>
          <p:cNvSpPr>
            <a:spLocks noChangeArrowheads="1"/>
          </p:cNvSpPr>
          <p:nvPr/>
        </p:nvSpPr>
        <p:spPr bwMode="auto">
          <a:xfrm>
            <a:off x="3171825" y="9172575"/>
            <a:ext cx="711200" cy="731838"/>
          </a:xfrm>
          <a:custGeom>
            <a:avLst/>
            <a:gdLst>
              <a:gd name="T0" fmla="*/ 73 w 619"/>
              <a:gd name="T1" fmla="*/ 295 h 634"/>
              <a:gd name="T2" fmla="*/ 0 w 619"/>
              <a:gd name="T3" fmla="*/ 324 h 634"/>
              <a:gd name="T4" fmla="*/ 73 w 619"/>
              <a:gd name="T5" fmla="*/ 339 h 634"/>
              <a:gd name="T6" fmla="*/ 73 w 619"/>
              <a:gd name="T7" fmla="*/ 295 h 634"/>
              <a:gd name="T8" fmla="*/ 500 w 619"/>
              <a:gd name="T9" fmla="*/ 162 h 634"/>
              <a:gd name="T10" fmla="*/ 545 w 619"/>
              <a:gd name="T11" fmla="*/ 89 h 634"/>
              <a:gd name="T12" fmla="*/ 471 w 619"/>
              <a:gd name="T13" fmla="*/ 133 h 634"/>
              <a:gd name="T14" fmla="*/ 500 w 619"/>
              <a:gd name="T15" fmla="*/ 162 h 634"/>
              <a:gd name="T16" fmla="*/ 132 w 619"/>
              <a:gd name="T17" fmla="*/ 162 h 634"/>
              <a:gd name="T18" fmla="*/ 162 w 619"/>
              <a:gd name="T19" fmla="*/ 133 h 634"/>
              <a:gd name="T20" fmla="*/ 88 w 619"/>
              <a:gd name="T21" fmla="*/ 103 h 634"/>
              <a:gd name="T22" fmla="*/ 132 w 619"/>
              <a:gd name="T23" fmla="*/ 162 h 634"/>
              <a:gd name="T24" fmla="*/ 309 w 619"/>
              <a:gd name="T25" fmla="*/ 103 h 634"/>
              <a:gd name="T26" fmla="*/ 324 w 619"/>
              <a:gd name="T27" fmla="*/ 30 h 634"/>
              <a:gd name="T28" fmla="*/ 294 w 619"/>
              <a:gd name="T29" fmla="*/ 30 h 634"/>
              <a:gd name="T30" fmla="*/ 309 w 619"/>
              <a:gd name="T31" fmla="*/ 103 h 634"/>
              <a:gd name="T32" fmla="*/ 309 w 619"/>
              <a:gd name="T33" fmla="*/ 530 h 634"/>
              <a:gd name="T34" fmla="*/ 294 w 619"/>
              <a:gd name="T35" fmla="*/ 619 h 634"/>
              <a:gd name="T36" fmla="*/ 324 w 619"/>
              <a:gd name="T37" fmla="*/ 619 h 634"/>
              <a:gd name="T38" fmla="*/ 309 w 619"/>
              <a:gd name="T39" fmla="*/ 530 h 634"/>
              <a:gd name="T40" fmla="*/ 486 w 619"/>
              <a:gd name="T41" fmla="*/ 471 h 634"/>
              <a:gd name="T42" fmla="*/ 456 w 619"/>
              <a:gd name="T43" fmla="*/ 501 h 634"/>
              <a:gd name="T44" fmla="*/ 530 w 619"/>
              <a:gd name="T45" fmla="*/ 545 h 634"/>
              <a:gd name="T46" fmla="*/ 486 w 619"/>
              <a:gd name="T47" fmla="*/ 471 h 634"/>
              <a:gd name="T48" fmla="*/ 603 w 619"/>
              <a:gd name="T49" fmla="*/ 295 h 634"/>
              <a:gd name="T50" fmla="*/ 530 w 619"/>
              <a:gd name="T51" fmla="*/ 324 h 634"/>
              <a:gd name="T52" fmla="*/ 603 w 619"/>
              <a:gd name="T53" fmla="*/ 339 h 634"/>
              <a:gd name="T54" fmla="*/ 603 w 619"/>
              <a:gd name="T55" fmla="*/ 295 h 634"/>
              <a:gd name="T56" fmla="*/ 147 w 619"/>
              <a:gd name="T57" fmla="*/ 457 h 634"/>
              <a:gd name="T58" fmla="*/ 103 w 619"/>
              <a:gd name="T59" fmla="*/ 530 h 634"/>
              <a:gd name="T60" fmla="*/ 162 w 619"/>
              <a:gd name="T61" fmla="*/ 486 h 634"/>
              <a:gd name="T62" fmla="*/ 147 w 619"/>
              <a:gd name="T63" fmla="*/ 457 h 634"/>
              <a:gd name="T64" fmla="*/ 309 w 619"/>
              <a:gd name="T65" fmla="*/ 148 h 634"/>
              <a:gd name="T66" fmla="*/ 309 w 619"/>
              <a:gd name="T67" fmla="*/ 501 h 634"/>
              <a:gd name="T68" fmla="*/ 309 w 619"/>
              <a:gd name="T69" fmla="*/ 148 h 634"/>
              <a:gd name="T70" fmla="*/ 309 w 619"/>
              <a:gd name="T71" fmla="*/ 457 h 634"/>
              <a:gd name="T72" fmla="*/ 309 w 619"/>
              <a:gd name="T73" fmla="*/ 177 h 634"/>
              <a:gd name="T74" fmla="*/ 309 w 619"/>
              <a:gd name="T75" fmla="*/ 457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9" h="634">
                <a:moveTo>
                  <a:pt x="73" y="295"/>
                </a:moveTo>
                <a:lnTo>
                  <a:pt x="73" y="295"/>
                </a:lnTo>
                <a:cubicBezTo>
                  <a:pt x="15" y="295"/>
                  <a:pt x="15" y="295"/>
                  <a:pt x="15" y="295"/>
                </a:cubicBezTo>
                <a:cubicBezTo>
                  <a:pt x="0" y="295"/>
                  <a:pt x="0" y="310"/>
                  <a:pt x="0" y="324"/>
                </a:cubicBezTo>
                <a:cubicBezTo>
                  <a:pt x="0" y="324"/>
                  <a:pt x="0" y="339"/>
                  <a:pt x="15" y="339"/>
                </a:cubicBezTo>
                <a:cubicBezTo>
                  <a:pt x="73" y="339"/>
                  <a:pt x="73" y="339"/>
                  <a:pt x="73" y="339"/>
                </a:cubicBezTo>
                <a:cubicBezTo>
                  <a:pt x="88" y="339"/>
                  <a:pt x="88" y="324"/>
                  <a:pt x="88" y="324"/>
                </a:cubicBezTo>
                <a:cubicBezTo>
                  <a:pt x="88" y="310"/>
                  <a:pt x="88" y="295"/>
                  <a:pt x="73" y="295"/>
                </a:cubicBezTo>
                <a:close/>
                <a:moveTo>
                  <a:pt x="500" y="162"/>
                </a:moveTo>
                <a:lnTo>
                  <a:pt x="500" y="162"/>
                </a:lnTo>
                <a:cubicBezTo>
                  <a:pt x="545" y="118"/>
                  <a:pt x="545" y="118"/>
                  <a:pt x="545" y="118"/>
                </a:cubicBezTo>
                <a:cubicBezTo>
                  <a:pt x="545" y="103"/>
                  <a:pt x="545" y="103"/>
                  <a:pt x="545" y="89"/>
                </a:cubicBezTo>
                <a:cubicBezTo>
                  <a:pt x="530" y="89"/>
                  <a:pt x="515" y="89"/>
                  <a:pt x="515" y="89"/>
                </a:cubicBezTo>
                <a:cubicBezTo>
                  <a:pt x="471" y="133"/>
                  <a:pt x="471" y="133"/>
                  <a:pt x="471" y="133"/>
                </a:cubicBezTo>
                <a:cubicBezTo>
                  <a:pt x="456" y="133"/>
                  <a:pt x="456" y="148"/>
                  <a:pt x="471" y="162"/>
                </a:cubicBezTo>
                <a:cubicBezTo>
                  <a:pt x="471" y="162"/>
                  <a:pt x="486" y="162"/>
                  <a:pt x="500" y="162"/>
                </a:cubicBezTo>
                <a:close/>
                <a:moveTo>
                  <a:pt x="132" y="162"/>
                </a:moveTo>
                <a:lnTo>
                  <a:pt x="132" y="162"/>
                </a:lnTo>
                <a:cubicBezTo>
                  <a:pt x="132" y="177"/>
                  <a:pt x="147" y="177"/>
                  <a:pt x="162" y="162"/>
                </a:cubicBezTo>
                <a:cubicBezTo>
                  <a:pt x="162" y="162"/>
                  <a:pt x="162" y="148"/>
                  <a:pt x="162" y="133"/>
                </a:cubicBezTo>
                <a:cubicBezTo>
                  <a:pt x="118" y="103"/>
                  <a:pt x="118" y="103"/>
                  <a:pt x="118" y="103"/>
                </a:cubicBezTo>
                <a:cubicBezTo>
                  <a:pt x="103" y="89"/>
                  <a:pt x="88" y="89"/>
                  <a:pt x="88" y="103"/>
                </a:cubicBezTo>
                <a:cubicBezTo>
                  <a:pt x="73" y="103"/>
                  <a:pt x="73" y="118"/>
                  <a:pt x="88" y="118"/>
                </a:cubicBezTo>
                <a:lnTo>
                  <a:pt x="132" y="162"/>
                </a:lnTo>
                <a:close/>
                <a:moveTo>
                  <a:pt x="309" y="103"/>
                </a:moveTo>
                <a:lnTo>
                  <a:pt x="309" y="103"/>
                </a:lnTo>
                <a:cubicBezTo>
                  <a:pt x="324" y="103"/>
                  <a:pt x="324" y="89"/>
                  <a:pt x="324" y="89"/>
                </a:cubicBezTo>
                <a:cubicBezTo>
                  <a:pt x="324" y="30"/>
                  <a:pt x="324" y="30"/>
                  <a:pt x="324" y="30"/>
                </a:cubicBezTo>
                <a:cubicBezTo>
                  <a:pt x="324" y="15"/>
                  <a:pt x="324" y="0"/>
                  <a:pt x="309" y="0"/>
                </a:cubicBezTo>
                <a:cubicBezTo>
                  <a:pt x="294" y="0"/>
                  <a:pt x="294" y="15"/>
                  <a:pt x="294" y="30"/>
                </a:cubicBezTo>
                <a:cubicBezTo>
                  <a:pt x="294" y="89"/>
                  <a:pt x="294" y="89"/>
                  <a:pt x="294" y="89"/>
                </a:cubicBezTo>
                <a:cubicBezTo>
                  <a:pt x="294" y="89"/>
                  <a:pt x="294" y="103"/>
                  <a:pt x="309" y="103"/>
                </a:cubicBezTo>
                <a:close/>
                <a:moveTo>
                  <a:pt x="309" y="530"/>
                </a:moveTo>
                <a:lnTo>
                  <a:pt x="309" y="530"/>
                </a:lnTo>
                <a:cubicBezTo>
                  <a:pt x="294" y="530"/>
                  <a:pt x="294" y="545"/>
                  <a:pt x="294" y="560"/>
                </a:cubicBezTo>
                <a:cubicBezTo>
                  <a:pt x="294" y="619"/>
                  <a:pt x="294" y="619"/>
                  <a:pt x="294" y="619"/>
                </a:cubicBezTo>
                <a:cubicBezTo>
                  <a:pt x="294" y="619"/>
                  <a:pt x="294" y="633"/>
                  <a:pt x="309" y="633"/>
                </a:cubicBezTo>
                <a:cubicBezTo>
                  <a:pt x="324" y="633"/>
                  <a:pt x="324" y="619"/>
                  <a:pt x="324" y="619"/>
                </a:cubicBezTo>
                <a:cubicBezTo>
                  <a:pt x="324" y="560"/>
                  <a:pt x="324" y="560"/>
                  <a:pt x="324" y="560"/>
                </a:cubicBezTo>
                <a:cubicBezTo>
                  <a:pt x="324" y="545"/>
                  <a:pt x="324" y="530"/>
                  <a:pt x="309" y="530"/>
                </a:cubicBezTo>
                <a:close/>
                <a:moveTo>
                  <a:pt x="486" y="471"/>
                </a:moveTo>
                <a:lnTo>
                  <a:pt x="486" y="471"/>
                </a:lnTo>
                <a:cubicBezTo>
                  <a:pt x="486" y="471"/>
                  <a:pt x="471" y="471"/>
                  <a:pt x="456" y="471"/>
                </a:cubicBezTo>
                <a:cubicBezTo>
                  <a:pt x="456" y="486"/>
                  <a:pt x="456" y="486"/>
                  <a:pt x="456" y="501"/>
                </a:cubicBezTo>
                <a:cubicBezTo>
                  <a:pt x="500" y="545"/>
                  <a:pt x="500" y="545"/>
                  <a:pt x="500" y="545"/>
                </a:cubicBezTo>
                <a:cubicBezTo>
                  <a:pt x="515" y="545"/>
                  <a:pt x="530" y="545"/>
                  <a:pt x="530" y="545"/>
                </a:cubicBezTo>
                <a:cubicBezTo>
                  <a:pt x="545" y="530"/>
                  <a:pt x="545" y="516"/>
                  <a:pt x="530" y="516"/>
                </a:cubicBezTo>
                <a:lnTo>
                  <a:pt x="486" y="471"/>
                </a:lnTo>
                <a:close/>
                <a:moveTo>
                  <a:pt x="603" y="295"/>
                </a:moveTo>
                <a:lnTo>
                  <a:pt x="603" y="295"/>
                </a:lnTo>
                <a:cubicBezTo>
                  <a:pt x="545" y="295"/>
                  <a:pt x="545" y="295"/>
                  <a:pt x="545" y="295"/>
                </a:cubicBezTo>
                <a:cubicBezTo>
                  <a:pt x="530" y="295"/>
                  <a:pt x="530" y="310"/>
                  <a:pt x="530" y="324"/>
                </a:cubicBezTo>
                <a:cubicBezTo>
                  <a:pt x="530" y="324"/>
                  <a:pt x="530" y="339"/>
                  <a:pt x="545" y="339"/>
                </a:cubicBezTo>
                <a:cubicBezTo>
                  <a:pt x="603" y="339"/>
                  <a:pt x="603" y="339"/>
                  <a:pt x="603" y="339"/>
                </a:cubicBezTo>
                <a:cubicBezTo>
                  <a:pt x="618" y="339"/>
                  <a:pt x="618" y="324"/>
                  <a:pt x="618" y="324"/>
                </a:cubicBezTo>
                <a:cubicBezTo>
                  <a:pt x="618" y="310"/>
                  <a:pt x="618" y="295"/>
                  <a:pt x="603" y="295"/>
                </a:cubicBezTo>
                <a:close/>
                <a:moveTo>
                  <a:pt x="147" y="457"/>
                </a:moveTo>
                <a:lnTo>
                  <a:pt x="147" y="457"/>
                </a:lnTo>
                <a:cubicBezTo>
                  <a:pt x="103" y="501"/>
                  <a:pt x="103" y="501"/>
                  <a:pt x="103" y="501"/>
                </a:cubicBezTo>
                <a:cubicBezTo>
                  <a:pt x="88" y="516"/>
                  <a:pt x="88" y="516"/>
                  <a:pt x="103" y="530"/>
                </a:cubicBezTo>
                <a:cubicBezTo>
                  <a:pt x="103" y="530"/>
                  <a:pt x="118" y="530"/>
                  <a:pt x="132" y="530"/>
                </a:cubicBezTo>
                <a:cubicBezTo>
                  <a:pt x="162" y="486"/>
                  <a:pt x="162" y="486"/>
                  <a:pt x="162" y="486"/>
                </a:cubicBezTo>
                <a:cubicBezTo>
                  <a:pt x="177" y="486"/>
                  <a:pt x="177" y="471"/>
                  <a:pt x="162" y="457"/>
                </a:cubicBezTo>
                <a:lnTo>
                  <a:pt x="147" y="457"/>
                </a:lnTo>
                <a:close/>
                <a:moveTo>
                  <a:pt x="309" y="148"/>
                </a:moveTo>
                <a:lnTo>
                  <a:pt x="309" y="148"/>
                </a:lnTo>
                <a:cubicBezTo>
                  <a:pt x="206" y="148"/>
                  <a:pt x="132" y="221"/>
                  <a:pt x="132" y="324"/>
                </a:cubicBezTo>
                <a:cubicBezTo>
                  <a:pt x="132" y="412"/>
                  <a:pt x="206" y="501"/>
                  <a:pt x="309" y="501"/>
                </a:cubicBezTo>
                <a:cubicBezTo>
                  <a:pt x="412" y="501"/>
                  <a:pt x="486" y="412"/>
                  <a:pt x="486" y="324"/>
                </a:cubicBezTo>
                <a:cubicBezTo>
                  <a:pt x="486" y="221"/>
                  <a:pt x="412" y="148"/>
                  <a:pt x="309" y="148"/>
                </a:cubicBezTo>
                <a:close/>
                <a:moveTo>
                  <a:pt x="309" y="457"/>
                </a:moveTo>
                <a:lnTo>
                  <a:pt x="309" y="457"/>
                </a:lnTo>
                <a:cubicBezTo>
                  <a:pt x="236" y="457"/>
                  <a:pt x="177" y="398"/>
                  <a:pt x="177" y="324"/>
                </a:cubicBezTo>
                <a:cubicBezTo>
                  <a:pt x="177" y="251"/>
                  <a:pt x="236" y="177"/>
                  <a:pt x="309" y="177"/>
                </a:cubicBezTo>
                <a:cubicBezTo>
                  <a:pt x="383" y="177"/>
                  <a:pt x="441" y="251"/>
                  <a:pt x="441" y="324"/>
                </a:cubicBezTo>
                <a:cubicBezTo>
                  <a:pt x="441" y="398"/>
                  <a:pt x="383" y="457"/>
                  <a:pt x="309" y="457"/>
                </a:cubicBezTo>
                <a:close/>
              </a:path>
            </a:pathLst>
          </a:custGeom>
          <a:solidFill>
            <a:schemeClr val="accent4"/>
          </a:solidFill>
          <a:ln>
            <a:noFill/>
          </a:ln>
          <a:effectLst/>
        </p:spPr>
        <p:txBody>
          <a:bodyPr wrap="none" anchor="ct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49167" name="Freeform 148"/>
          <p:cNvSpPr>
            <a:spLocks noChangeArrowheads="1"/>
          </p:cNvSpPr>
          <p:nvPr/>
        </p:nvSpPr>
        <p:spPr bwMode="auto">
          <a:xfrm>
            <a:off x="3171825" y="6275388"/>
            <a:ext cx="711200" cy="635000"/>
          </a:xfrm>
          <a:custGeom>
            <a:avLst/>
            <a:gdLst>
              <a:gd name="T0" fmla="*/ 626178 w 619"/>
              <a:gd name="T1" fmla="*/ 86062 h 546"/>
              <a:gd name="T2" fmla="*/ 626178 w 619"/>
              <a:gd name="T3" fmla="*/ 86062 h 546"/>
              <a:gd name="T4" fmla="*/ 558390 w 619"/>
              <a:gd name="T5" fmla="*/ 86062 h 546"/>
              <a:gd name="T6" fmla="*/ 541155 w 619"/>
              <a:gd name="T7" fmla="*/ 34890 h 546"/>
              <a:gd name="T8" fmla="*/ 490602 w 619"/>
              <a:gd name="T9" fmla="*/ 0 h 546"/>
              <a:gd name="T10" fmla="*/ 219449 w 619"/>
              <a:gd name="T11" fmla="*/ 0 h 546"/>
              <a:gd name="T12" fmla="*/ 168896 w 619"/>
              <a:gd name="T13" fmla="*/ 34890 h 546"/>
              <a:gd name="T14" fmla="*/ 151661 w 619"/>
              <a:gd name="T15" fmla="*/ 86062 h 546"/>
              <a:gd name="T16" fmla="*/ 83873 w 619"/>
              <a:gd name="T17" fmla="*/ 86062 h 546"/>
              <a:gd name="T18" fmla="*/ 0 w 619"/>
              <a:gd name="T19" fmla="*/ 170962 h 546"/>
              <a:gd name="T20" fmla="*/ 0 w 619"/>
              <a:gd name="T21" fmla="*/ 548938 h 546"/>
              <a:gd name="T22" fmla="*/ 83873 w 619"/>
              <a:gd name="T23" fmla="*/ 633837 h 546"/>
              <a:gd name="T24" fmla="*/ 626178 w 619"/>
              <a:gd name="T25" fmla="*/ 633837 h 546"/>
              <a:gd name="T26" fmla="*/ 710051 w 619"/>
              <a:gd name="T27" fmla="*/ 548938 h 546"/>
              <a:gd name="T28" fmla="*/ 710051 w 619"/>
              <a:gd name="T29" fmla="*/ 170962 h 546"/>
              <a:gd name="T30" fmla="*/ 626178 w 619"/>
              <a:gd name="T31" fmla="*/ 86062 h 546"/>
              <a:gd name="T32" fmla="*/ 676732 w 619"/>
              <a:gd name="T33" fmla="*/ 548938 h 546"/>
              <a:gd name="T34" fmla="*/ 676732 w 619"/>
              <a:gd name="T35" fmla="*/ 548938 h 546"/>
              <a:gd name="T36" fmla="*/ 626178 w 619"/>
              <a:gd name="T37" fmla="*/ 582665 h 546"/>
              <a:gd name="T38" fmla="*/ 83873 w 619"/>
              <a:gd name="T39" fmla="*/ 582665 h 546"/>
              <a:gd name="T40" fmla="*/ 33320 w 619"/>
              <a:gd name="T41" fmla="*/ 548938 h 546"/>
              <a:gd name="T42" fmla="*/ 33320 w 619"/>
              <a:gd name="T43" fmla="*/ 170962 h 546"/>
              <a:gd name="T44" fmla="*/ 83873 w 619"/>
              <a:gd name="T45" fmla="*/ 137234 h 546"/>
              <a:gd name="T46" fmla="*/ 168896 w 619"/>
              <a:gd name="T47" fmla="*/ 137234 h 546"/>
              <a:gd name="T48" fmla="*/ 203364 w 619"/>
              <a:gd name="T49" fmla="*/ 86062 h 546"/>
              <a:gd name="T50" fmla="*/ 236684 w 619"/>
              <a:gd name="T51" fmla="*/ 34890 h 546"/>
              <a:gd name="T52" fmla="*/ 473367 w 619"/>
              <a:gd name="T53" fmla="*/ 34890 h 546"/>
              <a:gd name="T54" fmla="*/ 506687 w 619"/>
              <a:gd name="T55" fmla="*/ 86062 h 546"/>
              <a:gd name="T56" fmla="*/ 541155 w 619"/>
              <a:gd name="T57" fmla="*/ 137234 h 546"/>
              <a:gd name="T58" fmla="*/ 626178 w 619"/>
              <a:gd name="T59" fmla="*/ 137234 h 546"/>
              <a:gd name="T60" fmla="*/ 676732 w 619"/>
              <a:gd name="T61" fmla="*/ 170962 h 546"/>
              <a:gd name="T62" fmla="*/ 676732 w 619"/>
              <a:gd name="T63" fmla="*/ 548938 h 546"/>
              <a:gd name="T64" fmla="*/ 355026 w 619"/>
              <a:gd name="T65" fmla="*/ 170962 h 546"/>
              <a:gd name="T66" fmla="*/ 355026 w 619"/>
              <a:gd name="T67" fmla="*/ 170962 h 546"/>
              <a:gd name="T68" fmla="*/ 168896 w 619"/>
              <a:gd name="T69" fmla="*/ 360531 h 546"/>
              <a:gd name="T70" fmla="*/ 355026 w 619"/>
              <a:gd name="T71" fmla="*/ 548938 h 546"/>
              <a:gd name="T72" fmla="*/ 541155 w 619"/>
              <a:gd name="T73" fmla="*/ 360531 h 546"/>
              <a:gd name="T74" fmla="*/ 355026 w 619"/>
              <a:gd name="T75" fmla="*/ 170962 h 546"/>
              <a:gd name="T76" fmla="*/ 355026 w 619"/>
              <a:gd name="T77" fmla="*/ 496603 h 546"/>
              <a:gd name="T78" fmla="*/ 355026 w 619"/>
              <a:gd name="T79" fmla="*/ 496603 h 546"/>
              <a:gd name="T80" fmla="*/ 219449 w 619"/>
              <a:gd name="T81" fmla="*/ 360531 h 546"/>
              <a:gd name="T82" fmla="*/ 355026 w 619"/>
              <a:gd name="T83" fmla="*/ 223297 h 546"/>
              <a:gd name="T84" fmla="*/ 490602 w 619"/>
              <a:gd name="T85" fmla="*/ 360531 h 546"/>
              <a:gd name="T86" fmla="*/ 355026 w 619"/>
              <a:gd name="T87" fmla="*/ 496603 h 54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19" h="546">
                <a:moveTo>
                  <a:pt x="545" y="74"/>
                </a:moveTo>
                <a:lnTo>
                  <a:pt x="545" y="74"/>
                </a:lnTo>
                <a:cubicBezTo>
                  <a:pt x="486" y="74"/>
                  <a:pt x="486" y="74"/>
                  <a:pt x="486" y="74"/>
                </a:cubicBezTo>
                <a:cubicBezTo>
                  <a:pt x="471" y="30"/>
                  <a:pt x="471" y="30"/>
                  <a:pt x="471" y="30"/>
                </a:cubicBezTo>
                <a:cubicBezTo>
                  <a:pt x="456" y="15"/>
                  <a:pt x="441" y="0"/>
                  <a:pt x="427" y="0"/>
                </a:cubicBezTo>
                <a:cubicBezTo>
                  <a:pt x="191" y="0"/>
                  <a:pt x="191" y="0"/>
                  <a:pt x="191" y="0"/>
                </a:cubicBezTo>
                <a:cubicBezTo>
                  <a:pt x="177" y="0"/>
                  <a:pt x="162" y="15"/>
                  <a:pt x="147" y="30"/>
                </a:cubicBezTo>
                <a:cubicBezTo>
                  <a:pt x="132" y="74"/>
                  <a:pt x="132" y="74"/>
                  <a:pt x="132" y="74"/>
                </a:cubicBezTo>
                <a:cubicBezTo>
                  <a:pt x="73" y="74"/>
                  <a:pt x="73" y="74"/>
                  <a:pt x="73" y="74"/>
                </a:cubicBezTo>
                <a:cubicBezTo>
                  <a:pt x="29" y="74"/>
                  <a:pt x="0" y="104"/>
                  <a:pt x="0" y="147"/>
                </a:cubicBezTo>
                <a:cubicBezTo>
                  <a:pt x="0" y="472"/>
                  <a:pt x="0" y="472"/>
                  <a:pt x="0" y="472"/>
                </a:cubicBezTo>
                <a:cubicBezTo>
                  <a:pt x="0" y="516"/>
                  <a:pt x="29" y="545"/>
                  <a:pt x="73" y="545"/>
                </a:cubicBezTo>
                <a:cubicBezTo>
                  <a:pt x="545" y="545"/>
                  <a:pt x="545" y="545"/>
                  <a:pt x="545" y="545"/>
                </a:cubicBezTo>
                <a:cubicBezTo>
                  <a:pt x="589" y="545"/>
                  <a:pt x="618" y="516"/>
                  <a:pt x="618" y="472"/>
                </a:cubicBezTo>
                <a:cubicBezTo>
                  <a:pt x="618" y="147"/>
                  <a:pt x="618" y="147"/>
                  <a:pt x="618" y="147"/>
                </a:cubicBezTo>
                <a:cubicBezTo>
                  <a:pt x="618" y="104"/>
                  <a:pt x="589" y="74"/>
                  <a:pt x="545" y="74"/>
                </a:cubicBezTo>
                <a:close/>
                <a:moveTo>
                  <a:pt x="589" y="472"/>
                </a:moveTo>
                <a:lnTo>
                  <a:pt x="589" y="472"/>
                </a:lnTo>
                <a:cubicBezTo>
                  <a:pt x="589" y="486"/>
                  <a:pt x="559" y="501"/>
                  <a:pt x="545" y="501"/>
                </a:cubicBezTo>
                <a:cubicBezTo>
                  <a:pt x="73" y="501"/>
                  <a:pt x="73" y="501"/>
                  <a:pt x="73" y="501"/>
                </a:cubicBezTo>
                <a:cubicBezTo>
                  <a:pt x="59" y="501"/>
                  <a:pt x="29" y="486"/>
                  <a:pt x="29" y="472"/>
                </a:cubicBezTo>
                <a:cubicBezTo>
                  <a:pt x="29" y="147"/>
                  <a:pt x="29" y="147"/>
                  <a:pt x="29" y="147"/>
                </a:cubicBezTo>
                <a:cubicBezTo>
                  <a:pt x="29" y="133"/>
                  <a:pt x="59" y="118"/>
                  <a:pt x="73" y="118"/>
                </a:cubicBezTo>
                <a:cubicBezTo>
                  <a:pt x="147" y="118"/>
                  <a:pt x="147" y="118"/>
                  <a:pt x="147" y="118"/>
                </a:cubicBezTo>
                <a:cubicBezTo>
                  <a:pt x="177" y="74"/>
                  <a:pt x="177" y="74"/>
                  <a:pt x="177" y="74"/>
                </a:cubicBezTo>
                <a:cubicBezTo>
                  <a:pt x="191" y="45"/>
                  <a:pt x="191" y="30"/>
                  <a:pt x="206" y="30"/>
                </a:cubicBezTo>
                <a:cubicBezTo>
                  <a:pt x="412" y="30"/>
                  <a:pt x="412" y="30"/>
                  <a:pt x="412" y="30"/>
                </a:cubicBezTo>
                <a:cubicBezTo>
                  <a:pt x="427" y="30"/>
                  <a:pt x="427" y="45"/>
                  <a:pt x="441" y="74"/>
                </a:cubicBezTo>
                <a:cubicBezTo>
                  <a:pt x="471" y="118"/>
                  <a:pt x="471" y="118"/>
                  <a:pt x="471" y="118"/>
                </a:cubicBezTo>
                <a:cubicBezTo>
                  <a:pt x="545" y="118"/>
                  <a:pt x="545" y="118"/>
                  <a:pt x="545" y="118"/>
                </a:cubicBezTo>
                <a:cubicBezTo>
                  <a:pt x="559" y="118"/>
                  <a:pt x="589" y="133"/>
                  <a:pt x="589" y="147"/>
                </a:cubicBezTo>
                <a:lnTo>
                  <a:pt x="589" y="472"/>
                </a:lnTo>
                <a:close/>
                <a:moveTo>
                  <a:pt x="309" y="147"/>
                </a:moveTo>
                <a:lnTo>
                  <a:pt x="309" y="147"/>
                </a:lnTo>
                <a:cubicBezTo>
                  <a:pt x="221" y="147"/>
                  <a:pt x="147" y="221"/>
                  <a:pt x="147" y="310"/>
                </a:cubicBezTo>
                <a:cubicBezTo>
                  <a:pt x="147" y="398"/>
                  <a:pt x="221" y="472"/>
                  <a:pt x="309" y="472"/>
                </a:cubicBezTo>
                <a:cubicBezTo>
                  <a:pt x="398" y="472"/>
                  <a:pt x="471" y="398"/>
                  <a:pt x="471" y="310"/>
                </a:cubicBezTo>
                <a:cubicBezTo>
                  <a:pt x="471" y="221"/>
                  <a:pt x="398" y="147"/>
                  <a:pt x="309" y="147"/>
                </a:cubicBezTo>
                <a:close/>
                <a:moveTo>
                  <a:pt x="309" y="427"/>
                </a:moveTo>
                <a:lnTo>
                  <a:pt x="309" y="427"/>
                </a:lnTo>
                <a:cubicBezTo>
                  <a:pt x="250" y="427"/>
                  <a:pt x="191" y="368"/>
                  <a:pt x="191" y="310"/>
                </a:cubicBezTo>
                <a:cubicBezTo>
                  <a:pt x="191" y="251"/>
                  <a:pt x="250" y="192"/>
                  <a:pt x="309" y="192"/>
                </a:cubicBezTo>
                <a:cubicBezTo>
                  <a:pt x="368" y="192"/>
                  <a:pt x="427" y="251"/>
                  <a:pt x="427" y="310"/>
                </a:cubicBezTo>
                <a:cubicBezTo>
                  <a:pt x="427" y="368"/>
                  <a:pt x="368" y="427"/>
                  <a:pt x="309" y="42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49168" name="Freeform 71"/>
          <p:cNvSpPr>
            <a:spLocks noChangeArrowheads="1"/>
          </p:cNvSpPr>
          <p:nvPr/>
        </p:nvSpPr>
        <p:spPr bwMode="auto">
          <a:xfrm>
            <a:off x="6461125" y="6302375"/>
            <a:ext cx="711200" cy="698500"/>
          </a:xfrm>
          <a:custGeom>
            <a:avLst/>
            <a:gdLst>
              <a:gd name="T0" fmla="*/ 541155 w 619"/>
              <a:gd name="T1" fmla="*/ 0 h 604"/>
              <a:gd name="T2" fmla="*/ 541155 w 619"/>
              <a:gd name="T3" fmla="*/ 0 h 604"/>
              <a:gd name="T4" fmla="*/ 355026 w 619"/>
              <a:gd name="T5" fmla="*/ 84421 h 604"/>
              <a:gd name="T6" fmla="*/ 168896 w 619"/>
              <a:gd name="T7" fmla="*/ 0 h 604"/>
              <a:gd name="T8" fmla="*/ 0 w 619"/>
              <a:gd name="T9" fmla="*/ 187346 h 604"/>
              <a:gd name="T10" fmla="*/ 33320 w 619"/>
              <a:gd name="T11" fmla="*/ 322651 h 604"/>
              <a:gd name="T12" fmla="*/ 321706 w 619"/>
              <a:gd name="T13" fmla="*/ 663806 h 604"/>
              <a:gd name="T14" fmla="*/ 389494 w 619"/>
              <a:gd name="T15" fmla="*/ 663806 h 604"/>
              <a:gd name="T16" fmla="*/ 676732 w 619"/>
              <a:gd name="T17" fmla="*/ 322651 h 604"/>
              <a:gd name="T18" fmla="*/ 710051 w 619"/>
              <a:gd name="T19" fmla="*/ 187346 h 604"/>
              <a:gd name="T20" fmla="*/ 541155 w 619"/>
              <a:gd name="T21" fmla="*/ 0 h 604"/>
              <a:gd name="T22" fmla="*/ 625029 w 619"/>
              <a:gd name="T23" fmla="*/ 306461 h 604"/>
              <a:gd name="T24" fmla="*/ 625029 w 619"/>
              <a:gd name="T25" fmla="*/ 306461 h 604"/>
              <a:gd name="T26" fmla="*/ 355026 w 619"/>
              <a:gd name="T27" fmla="*/ 629113 h 604"/>
              <a:gd name="T28" fmla="*/ 83873 w 619"/>
              <a:gd name="T29" fmla="*/ 306461 h 604"/>
              <a:gd name="T30" fmla="*/ 33320 w 619"/>
              <a:gd name="T31" fmla="*/ 187346 h 604"/>
              <a:gd name="T32" fmla="*/ 168896 w 619"/>
              <a:gd name="T33" fmla="*/ 33537 h 604"/>
              <a:gd name="T34" fmla="*/ 355026 w 619"/>
              <a:gd name="T35" fmla="*/ 152652 h 604"/>
              <a:gd name="T36" fmla="*/ 541155 w 619"/>
              <a:gd name="T37" fmla="*/ 33537 h 604"/>
              <a:gd name="T38" fmla="*/ 676732 w 619"/>
              <a:gd name="T39" fmla="*/ 187346 h 604"/>
              <a:gd name="T40" fmla="*/ 625029 w 619"/>
              <a:gd name="T41" fmla="*/ 306461 h 60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19" h="604">
                <a:moveTo>
                  <a:pt x="471" y="0"/>
                </a:moveTo>
                <a:lnTo>
                  <a:pt x="471" y="0"/>
                </a:lnTo>
                <a:cubicBezTo>
                  <a:pt x="397" y="0"/>
                  <a:pt x="353" y="44"/>
                  <a:pt x="309" y="73"/>
                </a:cubicBezTo>
                <a:cubicBezTo>
                  <a:pt x="265" y="29"/>
                  <a:pt x="221" y="0"/>
                  <a:pt x="147" y="0"/>
                </a:cubicBezTo>
                <a:cubicBezTo>
                  <a:pt x="59" y="0"/>
                  <a:pt x="0" y="73"/>
                  <a:pt x="0" y="162"/>
                </a:cubicBezTo>
                <a:cubicBezTo>
                  <a:pt x="0" y="206"/>
                  <a:pt x="15" y="250"/>
                  <a:pt x="29" y="279"/>
                </a:cubicBezTo>
                <a:cubicBezTo>
                  <a:pt x="280" y="574"/>
                  <a:pt x="280" y="574"/>
                  <a:pt x="280" y="574"/>
                </a:cubicBezTo>
                <a:cubicBezTo>
                  <a:pt x="309" y="603"/>
                  <a:pt x="309" y="603"/>
                  <a:pt x="339" y="574"/>
                </a:cubicBezTo>
                <a:cubicBezTo>
                  <a:pt x="589" y="279"/>
                  <a:pt x="589" y="279"/>
                  <a:pt x="589" y="279"/>
                </a:cubicBezTo>
                <a:cubicBezTo>
                  <a:pt x="603" y="250"/>
                  <a:pt x="618" y="206"/>
                  <a:pt x="618" y="162"/>
                </a:cubicBezTo>
                <a:cubicBezTo>
                  <a:pt x="618" y="73"/>
                  <a:pt x="559" y="0"/>
                  <a:pt x="471" y="0"/>
                </a:cubicBezTo>
                <a:close/>
                <a:moveTo>
                  <a:pt x="544" y="265"/>
                </a:moveTo>
                <a:lnTo>
                  <a:pt x="544" y="265"/>
                </a:lnTo>
                <a:cubicBezTo>
                  <a:pt x="309" y="544"/>
                  <a:pt x="309" y="544"/>
                  <a:pt x="309" y="544"/>
                </a:cubicBezTo>
                <a:cubicBezTo>
                  <a:pt x="73" y="265"/>
                  <a:pt x="73" y="265"/>
                  <a:pt x="73" y="265"/>
                </a:cubicBezTo>
                <a:cubicBezTo>
                  <a:pt x="44" y="235"/>
                  <a:pt x="29" y="206"/>
                  <a:pt x="29" y="162"/>
                </a:cubicBezTo>
                <a:cubicBezTo>
                  <a:pt x="29" y="103"/>
                  <a:pt x="88" y="44"/>
                  <a:pt x="147" y="29"/>
                </a:cubicBezTo>
                <a:cubicBezTo>
                  <a:pt x="206" y="29"/>
                  <a:pt x="280" y="88"/>
                  <a:pt x="309" y="132"/>
                </a:cubicBezTo>
                <a:cubicBezTo>
                  <a:pt x="339" y="103"/>
                  <a:pt x="412" y="29"/>
                  <a:pt x="471" y="29"/>
                </a:cubicBezTo>
                <a:cubicBezTo>
                  <a:pt x="530" y="29"/>
                  <a:pt x="589" y="103"/>
                  <a:pt x="589" y="162"/>
                </a:cubicBezTo>
                <a:cubicBezTo>
                  <a:pt x="589" y="206"/>
                  <a:pt x="574" y="235"/>
                  <a:pt x="544" y="26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48" name="Freeform 137"/>
          <p:cNvSpPr>
            <a:spLocks noChangeArrowheads="1"/>
          </p:cNvSpPr>
          <p:nvPr/>
        </p:nvSpPr>
        <p:spPr bwMode="auto">
          <a:xfrm>
            <a:off x="9766300" y="6329363"/>
            <a:ext cx="731838" cy="631825"/>
          </a:xfrm>
          <a:custGeom>
            <a:avLst/>
            <a:gdLst>
              <a:gd name="T0" fmla="*/ 221 w 634"/>
              <a:gd name="T1" fmla="*/ 236 h 546"/>
              <a:gd name="T2" fmla="*/ 221 w 634"/>
              <a:gd name="T3" fmla="*/ 236 h 546"/>
              <a:gd name="T4" fmla="*/ 103 w 634"/>
              <a:gd name="T5" fmla="*/ 236 h 546"/>
              <a:gd name="T6" fmla="*/ 73 w 634"/>
              <a:gd name="T7" fmla="*/ 250 h 546"/>
              <a:gd name="T8" fmla="*/ 103 w 634"/>
              <a:gd name="T9" fmla="*/ 280 h 546"/>
              <a:gd name="T10" fmla="*/ 221 w 634"/>
              <a:gd name="T11" fmla="*/ 280 h 546"/>
              <a:gd name="T12" fmla="*/ 235 w 634"/>
              <a:gd name="T13" fmla="*/ 250 h 546"/>
              <a:gd name="T14" fmla="*/ 221 w 634"/>
              <a:gd name="T15" fmla="*/ 236 h 546"/>
              <a:gd name="T16" fmla="*/ 221 w 634"/>
              <a:gd name="T17" fmla="*/ 398 h 546"/>
              <a:gd name="T18" fmla="*/ 221 w 634"/>
              <a:gd name="T19" fmla="*/ 398 h 546"/>
              <a:gd name="T20" fmla="*/ 103 w 634"/>
              <a:gd name="T21" fmla="*/ 398 h 546"/>
              <a:gd name="T22" fmla="*/ 73 w 634"/>
              <a:gd name="T23" fmla="*/ 412 h 546"/>
              <a:gd name="T24" fmla="*/ 103 w 634"/>
              <a:gd name="T25" fmla="*/ 427 h 546"/>
              <a:gd name="T26" fmla="*/ 221 w 634"/>
              <a:gd name="T27" fmla="*/ 427 h 546"/>
              <a:gd name="T28" fmla="*/ 235 w 634"/>
              <a:gd name="T29" fmla="*/ 412 h 546"/>
              <a:gd name="T30" fmla="*/ 221 w 634"/>
              <a:gd name="T31" fmla="*/ 398 h 546"/>
              <a:gd name="T32" fmla="*/ 221 w 634"/>
              <a:gd name="T33" fmla="*/ 309 h 546"/>
              <a:gd name="T34" fmla="*/ 221 w 634"/>
              <a:gd name="T35" fmla="*/ 309 h 546"/>
              <a:gd name="T36" fmla="*/ 103 w 634"/>
              <a:gd name="T37" fmla="*/ 309 h 546"/>
              <a:gd name="T38" fmla="*/ 73 w 634"/>
              <a:gd name="T39" fmla="*/ 339 h 546"/>
              <a:gd name="T40" fmla="*/ 103 w 634"/>
              <a:gd name="T41" fmla="*/ 354 h 546"/>
              <a:gd name="T42" fmla="*/ 221 w 634"/>
              <a:gd name="T43" fmla="*/ 354 h 546"/>
              <a:gd name="T44" fmla="*/ 235 w 634"/>
              <a:gd name="T45" fmla="*/ 339 h 546"/>
              <a:gd name="T46" fmla="*/ 221 w 634"/>
              <a:gd name="T47" fmla="*/ 309 h 546"/>
              <a:gd name="T48" fmla="*/ 412 w 634"/>
              <a:gd name="T49" fmla="*/ 221 h 546"/>
              <a:gd name="T50" fmla="*/ 412 w 634"/>
              <a:gd name="T51" fmla="*/ 221 h 546"/>
              <a:gd name="T52" fmla="*/ 294 w 634"/>
              <a:gd name="T53" fmla="*/ 339 h 546"/>
              <a:gd name="T54" fmla="*/ 412 w 634"/>
              <a:gd name="T55" fmla="*/ 457 h 546"/>
              <a:gd name="T56" fmla="*/ 530 w 634"/>
              <a:gd name="T57" fmla="*/ 339 h 546"/>
              <a:gd name="T58" fmla="*/ 412 w 634"/>
              <a:gd name="T59" fmla="*/ 221 h 546"/>
              <a:gd name="T60" fmla="*/ 412 w 634"/>
              <a:gd name="T61" fmla="*/ 412 h 546"/>
              <a:gd name="T62" fmla="*/ 412 w 634"/>
              <a:gd name="T63" fmla="*/ 412 h 546"/>
              <a:gd name="T64" fmla="*/ 338 w 634"/>
              <a:gd name="T65" fmla="*/ 339 h 546"/>
              <a:gd name="T66" fmla="*/ 412 w 634"/>
              <a:gd name="T67" fmla="*/ 250 h 546"/>
              <a:gd name="T68" fmla="*/ 485 w 634"/>
              <a:gd name="T69" fmla="*/ 339 h 546"/>
              <a:gd name="T70" fmla="*/ 412 w 634"/>
              <a:gd name="T71" fmla="*/ 412 h 546"/>
              <a:gd name="T72" fmla="*/ 544 w 634"/>
              <a:gd name="T73" fmla="*/ 118 h 546"/>
              <a:gd name="T74" fmla="*/ 544 w 634"/>
              <a:gd name="T75" fmla="*/ 118 h 546"/>
              <a:gd name="T76" fmla="*/ 515 w 634"/>
              <a:gd name="T77" fmla="*/ 118 h 546"/>
              <a:gd name="T78" fmla="*/ 294 w 634"/>
              <a:gd name="T79" fmla="*/ 0 h 546"/>
              <a:gd name="T80" fmla="*/ 279 w 634"/>
              <a:gd name="T81" fmla="*/ 15 h 546"/>
              <a:gd name="T82" fmla="*/ 279 w 634"/>
              <a:gd name="T83" fmla="*/ 30 h 546"/>
              <a:gd name="T84" fmla="*/ 426 w 634"/>
              <a:gd name="T85" fmla="*/ 118 h 546"/>
              <a:gd name="T86" fmla="*/ 73 w 634"/>
              <a:gd name="T87" fmla="*/ 118 h 546"/>
              <a:gd name="T88" fmla="*/ 0 w 634"/>
              <a:gd name="T89" fmla="*/ 191 h 546"/>
              <a:gd name="T90" fmla="*/ 0 w 634"/>
              <a:gd name="T91" fmla="*/ 471 h 546"/>
              <a:gd name="T92" fmla="*/ 73 w 634"/>
              <a:gd name="T93" fmla="*/ 545 h 546"/>
              <a:gd name="T94" fmla="*/ 544 w 634"/>
              <a:gd name="T95" fmla="*/ 545 h 546"/>
              <a:gd name="T96" fmla="*/ 633 w 634"/>
              <a:gd name="T97" fmla="*/ 471 h 546"/>
              <a:gd name="T98" fmla="*/ 633 w 634"/>
              <a:gd name="T99" fmla="*/ 191 h 546"/>
              <a:gd name="T100" fmla="*/ 544 w 634"/>
              <a:gd name="T101" fmla="*/ 118 h 546"/>
              <a:gd name="T102" fmla="*/ 588 w 634"/>
              <a:gd name="T103" fmla="*/ 471 h 546"/>
              <a:gd name="T104" fmla="*/ 588 w 634"/>
              <a:gd name="T105" fmla="*/ 471 h 546"/>
              <a:gd name="T106" fmla="*/ 544 w 634"/>
              <a:gd name="T107" fmla="*/ 516 h 546"/>
              <a:gd name="T108" fmla="*/ 73 w 634"/>
              <a:gd name="T109" fmla="*/ 516 h 546"/>
              <a:gd name="T110" fmla="*/ 44 w 634"/>
              <a:gd name="T111" fmla="*/ 471 h 546"/>
              <a:gd name="T112" fmla="*/ 44 w 634"/>
              <a:gd name="T113" fmla="*/ 191 h 546"/>
              <a:gd name="T114" fmla="*/ 73 w 634"/>
              <a:gd name="T115" fmla="*/ 162 h 546"/>
              <a:gd name="T116" fmla="*/ 544 w 634"/>
              <a:gd name="T117" fmla="*/ 162 h 546"/>
              <a:gd name="T118" fmla="*/ 588 w 634"/>
              <a:gd name="T119" fmla="*/ 191 h 546"/>
              <a:gd name="T120" fmla="*/ 588 w 634"/>
              <a:gd name="T121" fmla="*/ 471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4" h="546">
                <a:moveTo>
                  <a:pt x="221" y="236"/>
                </a:moveTo>
                <a:lnTo>
                  <a:pt x="221" y="236"/>
                </a:lnTo>
                <a:cubicBezTo>
                  <a:pt x="103" y="236"/>
                  <a:pt x="103" y="236"/>
                  <a:pt x="103" y="236"/>
                </a:cubicBezTo>
                <a:cubicBezTo>
                  <a:pt x="88" y="236"/>
                  <a:pt x="73" y="250"/>
                  <a:pt x="73" y="250"/>
                </a:cubicBezTo>
                <a:cubicBezTo>
                  <a:pt x="73" y="265"/>
                  <a:pt x="88" y="280"/>
                  <a:pt x="103" y="280"/>
                </a:cubicBezTo>
                <a:cubicBezTo>
                  <a:pt x="221" y="280"/>
                  <a:pt x="221" y="280"/>
                  <a:pt x="221" y="280"/>
                </a:cubicBezTo>
                <a:cubicBezTo>
                  <a:pt x="221" y="280"/>
                  <a:pt x="235" y="265"/>
                  <a:pt x="235" y="250"/>
                </a:cubicBezTo>
                <a:lnTo>
                  <a:pt x="221" y="236"/>
                </a:lnTo>
                <a:close/>
                <a:moveTo>
                  <a:pt x="221" y="398"/>
                </a:moveTo>
                <a:lnTo>
                  <a:pt x="221" y="398"/>
                </a:lnTo>
                <a:cubicBezTo>
                  <a:pt x="103" y="398"/>
                  <a:pt x="103" y="398"/>
                  <a:pt x="103" y="398"/>
                </a:cubicBezTo>
                <a:cubicBezTo>
                  <a:pt x="88" y="398"/>
                  <a:pt x="73" y="398"/>
                  <a:pt x="73" y="412"/>
                </a:cubicBezTo>
                <a:cubicBezTo>
                  <a:pt x="73" y="427"/>
                  <a:pt x="88" y="427"/>
                  <a:pt x="103" y="427"/>
                </a:cubicBezTo>
                <a:cubicBezTo>
                  <a:pt x="221" y="427"/>
                  <a:pt x="221" y="427"/>
                  <a:pt x="221" y="427"/>
                </a:cubicBezTo>
                <a:cubicBezTo>
                  <a:pt x="221" y="427"/>
                  <a:pt x="235" y="427"/>
                  <a:pt x="235" y="412"/>
                </a:cubicBezTo>
                <a:cubicBezTo>
                  <a:pt x="235" y="398"/>
                  <a:pt x="221" y="398"/>
                  <a:pt x="221" y="398"/>
                </a:cubicBezTo>
                <a:close/>
                <a:moveTo>
                  <a:pt x="221" y="309"/>
                </a:moveTo>
                <a:lnTo>
                  <a:pt x="221" y="309"/>
                </a:lnTo>
                <a:cubicBezTo>
                  <a:pt x="103" y="309"/>
                  <a:pt x="103" y="309"/>
                  <a:pt x="103" y="309"/>
                </a:cubicBezTo>
                <a:cubicBezTo>
                  <a:pt x="88" y="309"/>
                  <a:pt x="73" y="324"/>
                  <a:pt x="73" y="339"/>
                </a:cubicBezTo>
                <a:cubicBezTo>
                  <a:pt x="73" y="339"/>
                  <a:pt x="88" y="354"/>
                  <a:pt x="103" y="354"/>
                </a:cubicBezTo>
                <a:cubicBezTo>
                  <a:pt x="221" y="354"/>
                  <a:pt x="221" y="354"/>
                  <a:pt x="221" y="354"/>
                </a:cubicBezTo>
                <a:lnTo>
                  <a:pt x="235" y="339"/>
                </a:lnTo>
                <a:cubicBezTo>
                  <a:pt x="235" y="324"/>
                  <a:pt x="221" y="309"/>
                  <a:pt x="221" y="309"/>
                </a:cubicBezTo>
                <a:close/>
                <a:moveTo>
                  <a:pt x="412" y="221"/>
                </a:moveTo>
                <a:lnTo>
                  <a:pt x="412" y="221"/>
                </a:lnTo>
                <a:cubicBezTo>
                  <a:pt x="353" y="221"/>
                  <a:pt x="294" y="265"/>
                  <a:pt x="294" y="339"/>
                </a:cubicBezTo>
                <a:cubicBezTo>
                  <a:pt x="294" y="398"/>
                  <a:pt x="353" y="457"/>
                  <a:pt x="412" y="457"/>
                </a:cubicBezTo>
                <a:cubicBezTo>
                  <a:pt x="471" y="457"/>
                  <a:pt x="530" y="398"/>
                  <a:pt x="530" y="339"/>
                </a:cubicBezTo>
                <a:cubicBezTo>
                  <a:pt x="530" y="265"/>
                  <a:pt x="471" y="221"/>
                  <a:pt x="412" y="221"/>
                </a:cubicBezTo>
                <a:close/>
                <a:moveTo>
                  <a:pt x="412" y="412"/>
                </a:moveTo>
                <a:lnTo>
                  <a:pt x="412" y="412"/>
                </a:lnTo>
                <a:cubicBezTo>
                  <a:pt x="368" y="412"/>
                  <a:pt x="338" y="383"/>
                  <a:pt x="338" y="339"/>
                </a:cubicBezTo>
                <a:cubicBezTo>
                  <a:pt x="338" y="295"/>
                  <a:pt x="368" y="250"/>
                  <a:pt x="412" y="250"/>
                </a:cubicBezTo>
                <a:cubicBezTo>
                  <a:pt x="456" y="250"/>
                  <a:pt x="485" y="295"/>
                  <a:pt x="485" y="339"/>
                </a:cubicBezTo>
                <a:cubicBezTo>
                  <a:pt x="485" y="383"/>
                  <a:pt x="456" y="412"/>
                  <a:pt x="412" y="412"/>
                </a:cubicBezTo>
                <a:close/>
                <a:moveTo>
                  <a:pt x="544" y="118"/>
                </a:moveTo>
                <a:lnTo>
                  <a:pt x="544" y="118"/>
                </a:lnTo>
                <a:cubicBezTo>
                  <a:pt x="515" y="118"/>
                  <a:pt x="515" y="118"/>
                  <a:pt x="515" y="118"/>
                </a:cubicBezTo>
                <a:cubicBezTo>
                  <a:pt x="294" y="0"/>
                  <a:pt x="294" y="0"/>
                  <a:pt x="294" y="0"/>
                </a:cubicBezTo>
                <a:cubicBezTo>
                  <a:pt x="294" y="0"/>
                  <a:pt x="279" y="0"/>
                  <a:pt x="279" y="15"/>
                </a:cubicBezTo>
                <a:cubicBezTo>
                  <a:pt x="265" y="15"/>
                  <a:pt x="279" y="30"/>
                  <a:pt x="279" y="30"/>
                </a:cubicBezTo>
                <a:cubicBezTo>
                  <a:pt x="426" y="118"/>
                  <a:pt x="426" y="118"/>
                  <a:pt x="426" y="118"/>
                </a:cubicBezTo>
                <a:cubicBezTo>
                  <a:pt x="73" y="118"/>
                  <a:pt x="73" y="118"/>
                  <a:pt x="73" y="118"/>
                </a:cubicBezTo>
                <a:cubicBezTo>
                  <a:pt x="29" y="118"/>
                  <a:pt x="0" y="148"/>
                  <a:pt x="0" y="191"/>
                </a:cubicBezTo>
                <a:cubicBezTo>
                  <a:pt x="0" y="471"/>
                  <a:pt x="0" y="471"/>
                  <a:pt x="0" y="471"/>
                </a:cubicBezTo>
                <a:cubicBezTo>
                  <a:pt x="0" y="516"/>
                  <a:pt x="29" y="545"/>
                  <a:pt x="73" y="545"/>
                </a:cubicBezTo>
                <a:cubicBezTo>
                  <a:pt x="544" y="545"/>
                  <a:pt x="544" y="545"/>
                  <a:pt x="544" y="545"/>
                </a:cubicBezTo>
                <a:cubicBezTo>
                  <a:pt x="588" y="545"/>
                  <a:pt x="633" y="516"/>
                  <a:pt x="633" y="471"/>
                </a:cubicBezTo>
                <a:cubicBezTo>
                  <a:pt x="633" y="191"/>
                  <a:pt x="633" y="191"/>
                  <a:pt x="633" y="191"/>
                </a:cubicBezTo>
                <a:cubicBezTo>
                  <a:pt x="633" y="148"/>
                  <a:pt x="588" y="118"/>
                  <a:pt x="544" y="118"/>
                </a:cubicBezTo>
                <a:close/>
                <a:moveTo>
                  <a:pt x="588" y="471"/>
                </a:moveTo>
                <a:lnTo>
                  <a:pt x="588" y="471"/>
                </a:lnTo>
                <a:cubicBezTo>
                  <a:pt x="588" y="486"/>
                  <a:pt x="574" y="516"/>
                  <a:pt x="544" y="516"/>
                </a:cubicBezTo>
                <a:cubicBezTo>
                  <a:pt x="73" y="516"/>
                  <a:pt x="73" y="516"/>
                  <a:pt x="73" y="516"/>
                </a:cubicBezTo>
                <a:cubicBezTo>
                  <a:pt x="58" y="516"/>
                  <a:pt x="44" y="486"/>
                  <a:pt x="44" y="471"/>
                </a:cubicBezTo>
                <a:cubicBezTo>
                  <a:pt x="44" y="191"/>
                  <a:pt x="44" y="191"/>
                  <a:pt x="44" y="191"/>
                </a:cubicBezTo>
                <a:cubicBezTo>
                  <a:pt x="44" y="177"/>
                  <a:pt x="58" y="162"/>
                  <a:pt x="73" y="162"/>
                </a:cubicBezTo>
                <a:cubicBezTo>
                  <a:pt x="544" y="162"/>
                  <a:pt x="544" y="162"/>
                  <a:pt x="544" y="162"/>
                </a:cubicBezTo>
                <a:cubicBezTo>
                  <a:pt x="574" y="162"/>
                  <a:pt x="588" y="177"/>
                  <a:pt x="588" y="191"/>
                </a:cubicBezTo>
                <a:lnTo>
                  <a:pt x="588" y="471"/>
                </a:lnTo>
                <a:close/>
              </a:path>
            </a:pathLst>
          </a:custGeom>
          <a:solidFill>
            <a:schemeClr val="accent3"/>
          </a:solidFill>
          <a:ln>
            <a:noFill/>
          </a:ln>
          <a:effectLst/>
        </p:spPr>
        <p:txBody>
          <a:bodyPr wrap="none" anchor="ct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49" name="Freeform 157"/>
          <p:cNvSpPr>
            <a:spLocks noChangeArrowheads="1"/>
          </p:cNvSpPr>
          <p:nvPr/>
        </p:nvSpPr>
        <p:spPr bwMode="auto">
          <a:xfrm>
            <a:off x="6483350" y="9197975"/>
            <a:ext cx="733425" cy="711200"/>
          </a:xfrm>
          <a:custGeom>
            <a:avLst/>
            <a:gdLst>
              <a:gd name="T0" fmla="*/ 309 w 634"/>
              <a:gd name="T1" fmla="*/ 88 h 619"/>
              <a:gd name="T2" fmla="*/ 309 w 634"/>
              <a:gd name="T3" fmla="*/ 88 h 619"/>
              <a:gd name="T4" fmla="*/ 176 w 634"/>
              <a:gd name="T5" fmla="*/ 235 h 619"/>
              <a:gd name="T6" fmla="*/ 309 w 634"/>
              <a:gd name="T7" fmla="*/ 367 h 619"/>
              <a:gd name="T8" fmla="*/ 456 w 634"/>
              <a:gd name="T9" fmla="*/ 235 h 619"/>
              <a:gd name="T10" fmla="*/ 309 w 634"/>
              <a:gd name="T11" fmla="*/ 88 h 619"/>
              <a:gd name="T12" fmla="*/ 309 w 634"/>
              <a:gd name="T13" fmla="*/ 323 h 619"/>
              <a:gd name="T14" fmla="*/ 309 w 634"/>
              <a:gd name="T15" fmla="*/ 323 h 619"/>
              <a:gd name="T16" fmla="*/ 221 w 634"/>
              <a:gd name="T17" fmla="*/ 235 h 619"/>
              <a:gd name="T18" fmla="*/ 309 w 634"/>
              <a:gd name="T19" fmla="*/ 132 h 619"/>
              <a:gd name="T20" fmla="*/ 412 w 634"/>
              <a:gd name="T21" fmla="*/ 235 h 619"/>
              <a:gd name="T22" fmla="*/ 309 w 634"/>
              <a:gd name="T23" fmla="*/ 323 h 619"/>
              <a:gd name="T24" fmla="*/ 530 w 634"/>
              <a:gd name="T25" fmla="*/ 338 h 619"/>
              <a:gd name="T26" fmla="*/ 530 w 634"/>
              <a:gd name="T27" fmla="*/ 338 h 619"/>
              <a:gd name="T28" fmla="*/ 559 w 634"/>
              <a:gd name="T29" fmla="*/ 235 h 619"/>
              <a:gd name="T30" fmla="*/ 309 w 634"/>
              <a:gd name="T31" fmla="*/ 0 h 619"/>
              <a:gd name="T32" fmla="*/ 73 w 634"/>
              <a:gd name="T33" fmla="*/ 235 h 619"/>
              <a:gd name="T34" fmla="*/ 103 w 634"/>
              <a:gd name="T35" fmla="*/ 338 h 619"/>
              <a:gd name="T36" fmla="*/ 0 w 634"/>
              <a:gd name="T37" fmla="*/ 500 h 619"/>
              <a:gd name="T38" fmla="*/ 117 w 634"/>
              <a:gd name="T39" fmla="*/ 530 h 619"/>
              <a:gd name="T40" fmla="*/ 206 w 634"/>
              <a:gd name="T41" fmla="*/ 618 h 619"/>
              <a:gd name="T42" fmla="*/ 294 w 634"/>
              <a:gd name="T43" fmla="*/ 471 h 619"/>
              <a:gd name="T44" fmla="*/ 309 w 634"/>
              <a:gd name="T45" fmla="*/ 471 h 619"/>
              <a:gd name="T46" fmla="*/ 324 w 634"/>
              <a:gd name="T47" fmla="*/ 471 h 619"/>
              <a:gd name="T48" fmla="*/ 412 w 634"/>
              <a:gd name="T49" fmla="*/ 618 h 619"/>
              <a:gd name="T50" fmla="*/ 500 w 634"/>
              <a:gd name="T51" fmla="*/ 530 h 619"/>
              <a:gd name="T52" fmla="*/ 633 w 634"/>
              <a:gd name="T53" fmla="*/ 500 h 619"/>
              <a:gd name="T54" fmla="*/ 530 w 634"/>
              <a:gd name="T55" fmla="*/ 338 h 619"/>
              <a:gd name="T56" fmla="*/ 206 w 634"/>
              <a:gd name="T57" fmla="*/ 544 h 619"/>
              <a:gd name="T58" fmla="*/ 206 w 634"/>
              <a:gd name="T59" fmla="*/ 544 h 619"/>
              <a:gd name="T60" fmla="*/ 147 w 634"/>
              <a:gd name="T61" fmla="*/ 500 h 619"/>
              <a:gd name="T62" fmla="*/ 58 w 634"/>
              <a:gd name="T63" fmla="*/ 471 h 619"/>
              <a:gd name="T64" fmla="*/ 117 w 634"/>
              <a:gd name="T65" fmla="*/ 382 h 619"/>
              <a:gd name="T66" fmla="*/ 250 w 634"/>
              <a:gd name="T67" fmla="*/ 456 h 619"/>
              <a:gd name="T68" fmla="*/ 206 w 634"/>
              <a:gd name="T69" fmla="*/ 544 h 619"/>
              <a:gd name="T70" fmla="*/ 309 w 634"/>
              <a:gd name="T71" fmla="*/ 426 h 619"/>
              <a:gd name="T72" fmla="*/ 309 w 634"/>
              <a:gd name="T73" fmla="*/ 426 h 619"/>
              <a:gd name="T74" fmla="*/ 117 w 634"/>
              <a:gd name="T75" fmla="*/ 235 h 619"/>
              <a:gd name="T76" fmla="*/ 309 w 634"/>
              <a:gd name="T77" fmla="*/ 29 h 619"/>
              <a:gd name="T78" fmla="*/ 515 w 634"/>
              <a:gd name="T79" fmla="*/ 235 h 619"/>
              <a:gd name="T80" fmla="*/ 309 w 634"/>
              <a:gd name="T81" fmla="*/ 426 h 619"/>
              <a:gd name="T82" fmla="*/ 485 w 634"/>
              <a:gd name="T83" fmla="*/ 500 h 619"/>
              <a:gd name="T84" fmla="*/ 485 w 634"/>
              <a:gd name="T85" fmla="*/ 500 h 619"/>
              <a:gd name="T86" fmla="*/ 426 w 634"/>
              <a:gd name="T87" fmla="*/ 544 h 619"/>
              <a:gd name="T88" fmla="*/ 368 w 634"/>
              <a:gd name="T89" fmla="*/ 456 h 619"/>
              <a:gd name="T90" fmla="*/ 500 w 634"/>
              <a:gd name="T91" fmla="*/ 382 h 619"/>
              <a:gd name="T92" fmla="*/ 559 w 634"/>
              <a:gd name="T93" fmla="*/ 471 h 619"/>
              <a:gd name="T94" fmla="*/ 485 w 634"/>
              <a:gd name="T95" fmla="*/ 500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34" h="619">
                <a:moveTo>
                  <a:pt x="309" y="88"/>
                </a:moveTo>
                <a:lnTo>
                  <a:pt x="309" y="88"/>
                </a:lnTo>
                <a:cubicBezTo>
                  <a:pt x="235" y="88"/>
                  <a:pt x="176" y="162"/>
                  <a:pt x="176" y="235"/>
                </a:cubicBezTo>
                <a:cubicBezTo>
                  <a:pt x="176" y="309"/>
                  <a:pt x="235" y="367"/>
                  <a:pt x="309" y="367"/>
                </a:cubicBezTo>
                <a:cubicBezTo>
                  <a:pt x="383" y="367"/>
                  <a:pt x="456" y="309"/>
                  <a:pt x="456" y="235"/>
                </a:cubicBezTo>
                <a:cubicBezTo>
                  <a:pt x="456" y="162"/>
                  <a:pt x="383" y="88"/>
                  <a:pt x="309" y="88"/>
                </a:cubicBezTo>
                <a:close/>
                <a:moveTo>
                  <a:pt x="309" y="323"/>
                </a:moveTo>
                <a:lnTo>
                  <a:pt x="309" y="323"/>
                </a:lnTo>
                <a:cubicBezTo>
                  <a:pt x="265" y="323"/>
                  <a:pt x="221" y="279"/>
                  <a:pt x="221" y="235"/>
                </a:cubicBezTo>
                <a:cubicBezTo>
                  <a:pt x="221" y="176"/>
                  <a:pt x="265" y="132"/>
                  <a:pt x="309" y="132"/>
                </a:cubicBezTo>
                <a:cubicBezTo>
                  <a:pt x="368" y="132"/>
                  <a:pt x="412" y="176"/>
                  <a:pt x="412" y="235"/>
                </a:cubicBezTo>
                <a:cubicBezTo>
                  <a:pt x="412" y="279"/>
                  <a:pt x="368" y="323"/>
                  <a:pt x="309" y="323"/>
                </a:cubicBezTo>
                <a:close/>
                <a:moveTo>
                  <a:pt x="530" y="338"/>
                </a:moveTo>
                <a:lnTo>
                  <a:pt x="530" y="338"/>
                </a:lnTo>
                <a:cubicBezTo>
                  <a:pt x="544" y="309"/>
                  <a:pt x="559" y="264"/>
                  <a:pt x="559" y="235"/>
                </a:cubicBezTo>
                <a:cubicBezTo>
                  <a:pt x="559" y="103"/>
                  <a:pt x="441" y="0"/>
                  <a:pt x="309" y="0"/>
                </a:cubicBezTo>
                <a:cubicBezTo>
                  <a:pt x="176" y="0"/>
                  <a:pt x="73" y="103"/>
                  <a:pt x="73" y="235"/>
                </a:cubicBezTo>
                <a:cubicBezTo>
                  <a:pt x="73" y="264"/>
                  <a:pt x="88" y="309"/>
                  <a:pt x="103" y="338"/>
                </a:cubicBezTo>
                <a:cubicBezTo>
                  <a:pt x="0" y="500"/>
                  <a:pt x="0" y="500"/>
                  <a:pt x="0" y="500"/>
                </a:cubicBezTo>
                <a:cubicBezTo>
                  <a:pt x="0" y="500"/>
                  <a:pt x="58" y="515"/>
                  <a:pt x="117" y="530"/>
                </a:cubicBezTo>
                <a:cubicBezTo>
                  <a:pt x="162" y="574"/>
                  <a:pt x="206" y="618"/>
                  <a:pt x="206" y="618"/>
                </a:cubicBezTo>
                <a:cubicBezTo>
                  <a:pt x="294" y="471"/>
                  <a:pt x="294" y="471"/>
                  <a:pt x="294" y="471"/>
                </a:cubicBezTo>
                <a:cubicBezTo>
                  <a:pt x="309" y="471"/>
                  <a:pt x="309" y="471"/>
                  <a:pt x="309" y="471"/>
                </a:cubicBezTo>
                <a:cubicBezTo>
                  <a:pt x="324" y="471"/>
                  <a:pt x="324" y="471"/>
                  <a:pt x="324" y="471"/>
                </a:cubicBezTo>
                <a:cubicBezTo>
                  <a:pt x="412" y="618"/>
                  <a:pt x="412" y="618"/>
                  <a:pt x="412" y="618"/>
                </a:cubicBezTo>
                <a:cubicBezTo>
                  <a:pt x="412" y="618"/>
                  <a:pt x="456" y="574"/>
                  <a:pt x="500" y="530"/>
                </a:cubicBezTo>
                <a:cubicBezTo>
                  <a:pt x="559" y="515"/>
                  <a:pt x="633" y="500"/>
                  <a:pt x="633" y="500"/>
                </a:cubicBezTo>
                <a:lnTo>
                  <a:pt x="530" y="338"/>
                </a:lnTo>
                <a:close/>
                <a:moveTo>
                  <a:pt x="206" y="544"/>
                </a:moveTo>
                <a:lnTo>
                  <a:pt x="206" y="544"/>
                </a:lnTo>
                <a:cubicBezTo>
                  <a:pt x="206" y="544"/>
                  <a:pt x="176" y="530"/>
                  <a:pt x="147" y="500"/>
                </a:cubicBezTo>
                <a:cubicBezTo>
                  <a:pt x="103" y="485"/>
                  <a:pt x="58" y="471"/>
                  <a:pt x="58" y="471"/>
                </a:cubicBezTo>
                <a:cubicBezTo>
                  <a:pt x="117" y="382"/>
                  <a:pt x="117" y="382"/>
                  <a:pt x="117" y="382"/>
                </a:cubicBezTo>
                <a:cubicBezTo>
                  <a:pt x="147" y="412"/>
                  <a:pt x="206" y="456"/>
                  <a:pt x="250" y="456"/>
                </a:cubicBezTo>
                <a:lnTo>
                  <a:pt x="206" y="544"/>
                </a:lnTo>
                <a:close/>
                <a:moveTo>
                  <a:pt x="309" y="426"/>
                </a:moveTo>
                <a:lnTo>
                  <a:pt x="309" y="426"/>
                </a:lnTo>
                <a:cubicBezTo>
                  <a:pt x="206" y="426"/>
                  <a:pt x="117" y="338"/>
                  <a:pt x="117" y="235"/>
                </a:cubicBezTo>
                <a:cubicBezTo>
                  <a:pt x="117" y="117"/>
                  <a:pt x="206" y="29"/>
                  <a:pt x="309" y="29"/>
                </a:cubicBezTo>
                <a:cubicBezTo>
                  <a:pt x="426" y="29"/>
                  <a:pt x="515" y="117"/>
                  <a:pt x="515" y="235"/>
                </a:cubicBezTo>
                <a:cubicBezTo>
                  <a:pt x="515" y="338"/>
                  <a:pt x="426" y="426"/>
                  <a:pt x="309" y="426"/>
                </a:cubicBezTo>
                <a:close/>
                <a:moveTo>
                  <a:pt x="485" y="500"/>
                </a:moveTo>
                <a:lnTo>
                  <a:pt x="485" y="500"/>
                </a:lnTo>
                <a:cubicBezTo>
                  <a:pt x="456" y="530"/>
                  <a:pt x="426" y="544"/>
                  <a:pt x="426" y="544"/>
                </a:cubicBezTo>
                <a:cubicBezTo>
                  <a:pt x="368" y="456"/>
                  <a:pt x="368" y="456"/>
                  <a:pt x="368" y="456"/>
                </a:cubicBezTo>
                <a:cubicBezTo>
                  <a:pt x="426" y="456"/>
                  <a:pt x="471" y="412"/>
                  <a:pt x="500" y="382"/>
                </a:cubicBezTo>
                <a:cubicBezTo>
                  <a:pt x="559" y="471"/>
                  <a:pt x="559" y="471"/>
                  <a:pt x="559" y="471"/>
                </a:cubicBezTo>
                <a:cubicBezTo>
                  <a:pt x="559" y="471"/>
                  <a:pt x="530" y="485"/>
                  <a:pt x="485" y="500"/>
                </a:cubicBezTo>
                <a:close/>
              </a:path>
            </a:pathLst>
          </a:custGeom>
          <a:solidFill>
            <a:schemeClr val="accent5"/>
          </a:solidFill>
          <a:ln>
            <a:noFill/>
          </a:ln>
          <a:effectLst/>
        </p:spPr>
        <p:txBody>
          <a:bodyPr wrap="none" anchor="ct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50" name="Freeform 82"/>
          <p:cNvSpPr>
            <a:spLocks noChangeArrowheads="1"/>
          </p:cNvSpPr>
          <p:nvPr/>
        </p:nvSpPr>
        <p:spPr bwMode="auto">
          <a:xfrm>
            <a:off x="9810750" y="9140825"/>
            <a:ext cx="711200" cy="731838"/>
          </a:xfrm>
          <a:custGeom>
            <a:avLst/>
            <a:gdLst>
              <a:gd name="T0" fmla="*/ 324 w 619"/>
              <a:gd name="T1" fmla="*/ 516 h 635"/>
              <a:gd name="T2" fmla="*/ 324 w 619"/>
              <a:gd name="T3" fmla="*/ 516 h 635"/>
              <a:gd name="T4" fmla="*/ 309 w 619"/>
              <a:gd name="T5" fmla="*/ 530 h 635"/>
              <a:gd name="T6" fmla="*/ 324 w 619"/>
              <a:gd name="T7" fmla="*/ 545 h 635"/>
              <a:gd name="T8" fmla="*/ 353 w 619"/>
              <a:gd name="T9" fmla="*/ 530 h 635"/>
              <a:gd name="T10" fmla="*/ 324 w 619"/>
              <a:gd name="T11" fmla="*/ 516 h 635"/>
              <a:gd name="T12" fmla="*/ 206 w 619"/>
              <a:gd name="T13" fmla="*/ 516 h 635"/>
              <a:gd name="T14" fmla="*/ 206 w 619"/>
              <a:gd name="T15" fmla="*/ 516 h 635"/>
              <a:gd name="T16" fmla="*/ 191 w 619"/>
              <a:gd name="T17" fmla="*/ 530 h 635"/>
              <a:gd name="T18" fmla="*/ 206 w 619"/>
              <a:gd name="T19" fmla="*/ 545 h 635"/>
              <a:gd name="T20" fmla="*/ 236 w 619"/>
              <a:gd name="T21" fmla="*/ 530 h 635"/>
              <a:gd name="T22" fmla="*/ 206 w 619"/>
              <a:gd name="T23" fmla="*/ 516 h 635"/>
              <a:gd name="T24" fmla="*/ 250 w 619"/>
              <a:gd name="T25" fmla="*/ 589 h 635"/>
              <a:gd name="T26" fmla="*/ 250 w 619"/>
              <a:gd name="T27" fmla="*/ 589 h 635"/>
              <a:gd name="T28" fmla="*/ 236 w 619"/>
              <a:gd name="T29" fmla="*/ 604 h 635"/>
              <a:gd name="T30" fmla="*/ 250 w 619"/>
              <a:gd name="T31" fmla="*/ 634 h 635"/>
              <a:gd name="T32" fmla="*/ 265 w 619"/>
              <a:gd name="T33" fmla="*/ 604 h 635"/>
              <a:gd name="T34" fmla="*/ 250 w 619"/>
              <a:gd name="T35" fmla="*/ 589 h 635"/>
              <a:gd name="T36" fmla="*/ 368 w 619"/>
              <a:gd name="T37" fmla="*/ 589 h 635"/>
              <a:gd name="T38" fmla="*/ 368 w 619"/>
              <a:gd name="T39" fmla="*/ 589 h 635"/>
              <a:gd name="T40" fmla="*/ 353 w 619"/>
              <a:gd name="T41" fmla="*/ 604 h 635"/>
              <a:gd name="T42" fmla="*/ 368 w 619"/>
              <a:gd name="T43" fmla="*/ 634 h 635"/>
              <a:gd name="T44" fmla="*/ 383 w 619"/>
              <a:gd name="T45" fmla="*/ 604 h 635"/>
              <a:gd name="T46" fmla="*/ 368 w 619"/>
              <a:gd name="T47" fmla="*/ 589 h 635"/>
              <a:gd name="T48" fmla="*/ 441 w 619"/>
              <a:gd name="T49" fmla="*/ 516 h 635"/>
              <a:gd name="T50" fmla="*/ 441 w 619"/>
              <a:gd name="T51" fmla="*/ 516 h 635"/>
              <a:gd name="T52" fmla="*/ 427 w 619"/>
              <a:gd name="T53" fmla="*/ 530 h 635"/>
              <a:gd name="T54" fmla="*/ 441 w 619"/>
              <a:gd name="T55" fmla="*/ 545 h 635"/>
              <a:gd name="T56" fmla="*/ 471 w 619"/>
              <a:gd name="T57" fmla="*/ 530 h 635"/>
              <a:gd name="T58" fmla="*/ 441 w 619"/>
              <a:gd name="T59" fmla="*/ 516 h 635"/>
              <a:gd name="T60" fmla="*/ 441 w 619"/>
              <a:gd name="T61" fmla="*/ 104 h 635"/>
              <a:gd name="T62" fmla="*/ 441 w 619"/>
              <a:gd name="T63" fmla="*/ 104 h 635"/>
              <a:gd name="T64" fmla="*/ 294 w 619"/>
              <a:gd name="T65" fmla="*/ 0 h 635"/>
              <a:gd name="T66" fmla="*/ 118 w 619"/>
              <a:gd name="T67" fmla="*/ 163 h 635"/>
              <a:gd name="T68" fmla="*/ 0 w 619"/>
              <a:gd name="T69" fmla="*/ 310 h 635"/>
              <a:gd name="T70" fmla="*/ 147 w 619"/>
              <a:gd name="T71" fmla="*/ 472 h 635"/>
              <a:gd name="T72" fmla="*/ 441 w 619"/>
              <a:gd name="T73" fmla="*/ 472 h 635"/>
              <a:gd name="T74" fmla="*/ 618 w 619"/>
              <a:gd name="T75" fmla="*/ 280 h 635"/>
              <a:gd name="T76" fmla="*/ 441 w 619"/>
              <a:gd name="T77" fmla="*/ 104 h 635"/>
              <a:gd name="T78" fmla="*/ 427 w 619"/>
              <a:gd name="T79" fmla="*/ 427 h 635"/>
              <a:gd name="T80" fmla="*/ 427 w 619"/>
              <a:gd name="T81" fmla="*/ 427 h 635"/>
              <a:gd name="T82" fmla="*/ 177 w 619"/>
              <a:gd name="T83" fmla="*/ 427 h 635"/>
              <a:gd name="T84" fmla="*/ 29 w 619"/>
              <a:gd name="T85" fmla="*/ 310 h 635"/>
              <a:gd name="T86" fmla="*/ 147 w 619"/>
              <a:gd name="T87" fmla="*/ 192 h 635"/>
              <a:gd name="T88" fmla="*/ 294 w 619"/>
              <a:gd name="T89" fmla="*/ 45 h 635"/>
              <a:gd name="T90" fmla="*/ 412 w 619"/>
              <a:gd name="T91" fmla="*/ 133 h 635"/>
              <a:gd name="T92" fmla="*/ 589 w 619"/>
              <a:gd name="T93" fmla="*/ 280 h 635"/>
              <a:gd name="T94" fmla="*/ 427 w 619"/>
              <a:gd name="T95" fmla="*/ 427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19" h="635">
                <a:moveTo>
                  <a:pt x="324" y="516"/>
                </a:moveTo>
                <a:lnTo>
                  <a:pt x="324" y="516"/>
                </a:lnTo>
                <a:cubicBezTo>
                  <a:pt x="324" y="516"/>
                  <a:pt x="309" y="516"/>
                  <a:pt x="309" y="530"/>
                </a:cubicBezTo>
                <a:cubicBezTo>
                  <a:pt x="309" y="545"/>
                  <a:pt x="324" y="545"/>
                  <a:pt x="324" y="545"/>
                </a:cubicBezTo>
                <a:cubicBezTo>
                  <a:pt x="339" y="545"/>
                  <a:pt x="353" y="545"/>
                  <a:pt x="353" y="530"/>
                </a:cubicBezTo>
                <a:cubicBezTo>
                  <a:pt x="353" y="516"/>
                  <a:pt x="339" y="516"/>
                  <a:pt x="324" y="516"/>
                </a:cubicBezTo>
                <a:close/>
                <a:moveTo>
                  <a:pt x="206" y="516"/>
                </a:moveTo>
                <a:lnTo>
                  <a:pt x="206" y="516"/>
                </a:lnTo>
                <a:cubicBezTo>
                  <a:pt x="206" y="516"/>
                  <a:pt x="191" y="516"/>
                  <a:pt x="191" y="530"/>
                </a:cubicBezTo>
                <a:cubicBezTo>
                  <a:pt x="191" y="545"/>
                  <a:pt x="206" y="545"/>
                  <a:pt x="206" y="545"/>
                </a:cubicBezTo>
                <a:cubicBezTo>
                  <a:pt x="221" y="545"/>
                  <a:pt x="236" y="545"/>
                  <a:pt x="236" y="530"/>
                </a:cubicBezTo>
                <a:cubicBezTo>
                  <a:pt x="236" y="516"/>
                  <a:pt x="221" y="516"/>
                  <a:pt x="206" y="516"/>
                </a:cubicBezTo>
                <a:close/>
                <a:moveTo>
                  <a:pt x="250" y="589"/>
                </a:moveTo>
                <a:lnTo>
                  <a:pt x="250" y="589"/>
                </a:lnTo>
                <a:cubicBezTo>
                  <a:pt x="236" y="589"/>
                  <a:pt x="236" y="604"/>
                  <a:pt x="236" y="604"/>
                </a:cubicBezTo>
                <a:cubicBezTo>
                  <a:pt x="236" y="619"/>
                  <a:pt x="236" y="634"/>
                  <a:pt x="250" y="634"/>
                </a:cubicBezTo>
                <a:cubicBezTo>
                  <a:pt x="265" y="634"/>
                  <a:pt x="265" y="619"/>
                  <a:pt x="265" y="604"/>
                </a:cubicBezTo>
                <a:cubicBezTo>
                  <a:pt x="265" y="604"/>
                  <a:pt x="265" y="589"/>
                  <a:pt x="250" y="589"/>
                </a:cubicBezTo>
                <a:close/>
                <a:moveTo>
                  <a:pt x="368" y="589"/>
                </a:moveTo>
                <a:lnTo>
                  <a:pt x="368" y="589"/>
                </a:lnTo>
                <a:cubicBezTo>
                  <a:pt x="353" y="589"/>
                  <a:pt x="353" y="604"/>
                  <a:pt x="353" y="604"/>
                </a:cubicBezTo>
                <a:cubicBezTo>
                  <a:pt x="353" y="619"/>
                  <a:pt x="353" y="634"/>
                  <a:pt x="368" y="634"/>
                </a:cubicBezTo>
                <a:cubicBezTo>
                  <a:pt x="383" y="634"/>
                  <a:pt x="383" y="619"/>
                  <a:pt x="383" y="604"/>
                </a:cubicBezTo>
                <a:cubicBezTo>
                  <a:pt x="383" y="604"/>
                  <a:pt x="383" y="589"/>
                  <a:pt x="368" y="589"/>
                </a:cubicBezTo>
                <a:close/>
                <a:moveTo>
                  <a:pt x="441" y="516"/>
                </a:moveTo>
                <a:lnTo>
                  <a:pt x="441" y="516"/>
                </a:lnTo>
                <a:cubicBezTo>
                  <a:pt x="441" y="516"/>
                  <a:pt x="427" y="516"/>
                  <a:pt x="427" y="530"/>
                </a:cubicBezTo>
                <a:cubicBezTo>
                  <a:pt x="427" y="545"/>
                  <a:pt x="441" y="545"/>
                  <a:pt x="441" y="545"/>
                </a:cubicBezTo>
                <a:cubicBezTo>
                  <a:pt x="457" y="545"/>
                  <a:pt x="471" y="545"/>
                  <a:pt x="471" y="530"/>
                </a:cubicBezTo>
                <a:cubicBezTo>
                  <a:pt x="471" y="516"/>
                  <a:pt x="457" y="516"/>
                  <a:pt x="441" y="516"/>
                </a:cubicBezTo>
                <a:close/>
                <a:moveTo>
                  <a:pt x="441" y="104"/>
                </a:moveTo>
                <a:lnTo>
                  <a:pt x="441" y="104"/>
                </a:lnTo>
                <a:cubicBezTo>
                  <a:pt x="412" y="45"/>
                  <a:pt x="353" y="0"/>
                  <a:pt x="294" y="0"/>
                </a:cubicBezTo>
                <a:cubicBezTo>
                  <a:pt x="191" y="0"/>
                  <a:pt x="118" y="74"/>
                  <a:pt x="118" y="163"/>
                </a:cubicBezTo>
                <a:cubicBezTo>
                  <a:pt x="44" y="177"/>
                  <a:pt x="0" y="251"/>
                  <a:pt x="0" y="310"/>
                </a:cubicBezTo>
                <a:cubicBezTo>
                  <a:pt x="0" y="398"/>
                  <a:pt x="59" y="472"/>
                  <a:pt x="147" y="472"/>
                </a:cubicBezTo>
                <a:lnTo>
                  <a:pt x="441" y="472"/>
                </a:lnTo>
                <a:cubicBezTo>
                  <a:pt x="545" y="472"/>
                  <a:pt x="618" y="383"/>
                  <a:pt x="618" y="280"/>
                </a:cubicBezTo>
                <a:cubicBezTo>
                  <a:pt x="618" y="177"/>
                  <a:pt x="545" y="104"/>
                  <a:pt x="441" y="104"/>
                </a:cubicBezTo>
                <a:close/>
                <a:moveTo>
                  <a:pt x="427" y="427"/>
                </a:moveTo>
                <a:lnTo>
                  <a:pt x="427" y="427"/>
                </a:lnTo>
                <a:lnTo>
                  <a:pt x="177" y="427"/>
                </a:lnTo>
                <a:cubicBezTo>
                  <a:pt x="74" y="427"/>
                  <a:pt x="29" y="354"/>
                  <a:pt x="29" y="310"/>
                </a:cubicBezTo>
                <a:cubicBezTo>
                  <a:pt x="29" y="266"/>
                  <a:pt x="88" y="207"/>
                  <a:pt x="147" y="192"/>
                </a:cubicBezTo>
                <a:cubicBezTo>
                  <a:pt x="147" y="118"/>
                  <a:pt x="206" y="45"/>
                  <a:pt x="294" y="45"/>
                </a:cubicBezTo>
                <a:cubicBezTo>
                  <a:pt x="353" y="45"/>
                  <a:pt x="398" y="74"/>
                  <a:pt x="412" y="133"/>
                </a:cubicBezTo>
                <a:cubicBezTo>
                  <a:pt x="515" y="133"/>
                  <a:pt x="589" y="192"/>
                  <a:pt x="589" y="280"/>
                </a:cubicBezTo>
                <a:cubicBezTo>
                  <a:pt x="589" y="354"/>
                  <a:pt x="530" y="427"/>
                  <a:pt x="427" y="427"/>
                </a:cubicBezTo>
                <a:close/>
              </a:path>
            </a:pathLst>
          </a:custGeom>
          <a:solidFill>
            <a:schemeClr val="accent6"/>
          </a:solidFill>
          <a:ln>
            <a:noFill/>
          </a:ln>
          <a:effectLst/>
        </p:spPr>
        <p:txBody>
          <a:bodyPr wrap="none" anchor="ct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49172" name="Rectangle 48"/>
          <p:cNvSpPr>
            <a:spLocks noChangeArrowheads="1"/>
          </p:cNvSpPr>
          <p:nvPr/>
        </p:nvSpPr>
        <p:spPr bwMode="auto">
          <a:xfrm>
            <a:off x="1946275" y="4387850"/>
            <a:ext cx="9566275" cy="811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just" eaLnBrk="1" hangingPunct="1">
              <a:lnSpc>
                <a:spcPct val="110000"/>
              </a:lnSpc>
            </a:pPr>
            <a:r>
              <a:rPr lang="en-US" altLang="en-US" sz="24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49173" name="Rectangle 49"/>
          <p:cNvSpPr>
            <a:spLocks noChangeArrowheads="1"/>
          </p:cNvSpPr>
          <p:nvPr/>
        </p:nvSpPr>
        <p:spPr bwMode="auto">
          <a:xfrm>
            <a:off x="1946275" y="3619500"/>
            <a:ext cx="32512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r>
              <a:rPr lang="en-US" altLang="en-US" sz="3200">
                <a:latin typeface="微软雅黑" panose="020B0503020204020204" pitchFamily="34" charset="-122"/>
                <a:ea typeface="微软雅黑" panose="020B0503020204020204" pitchFamily="34" charset="-122"/>
                <a:sym typeface="Source Sans Pro" charset="0"/>
              </a:rPr>
              <a:t>单击此处添加文字</a:t>
            </a:r>
          </a:p>
        </p:txBody>
      </p:sp>
      <p:sp>
        <p:nvSpPr>
          <p:cNvPr id="55" name="Rectangle 54"/>
          <p:cNvSpPr/>
          <p:nvPr/>
        </p:nvSpPr>
        <p:spPr>
          <a:xfrm>
            <a:off x="1746250" y="2205038"/>
            <a:ext cx="1063625" cy="57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endParaRPr>
          </a:p>
        </p:txBody>
      </p:sp>
      <p:sp>
        <p:nvSpPr>
          <p:cNvPr id="49175" name="Picture Placeholder 1"/>
          <p:cNvSpPr>
            <a:spLocks noGrp="1"/>
          </p:cNvSpPr>
          <p:nvPr>
            <p:ph type="pic" sz="quarter" idx="23"/>
          </p:nvPr>
        </p:nvSpPr>
        <p:spPr bwMode="auto">
          <a:xfrm>
            <a:off x="16506825" y="6192838"/>
            <a:ext cx="2652713" cy="2652712"/>
          </a:xfrm>
          <a:blipFill dpi="0" rotWithShape="1">
            <a:blip r:embed="rId2"/>
            <a:srcRect/>
            <a:stretch>
              <a:fillRect/>
            </a:stretch>
          </a:blipFill>
          <a:extLst>
            <a:ext uri="{91240B29-F687-4F45-9708-019B960494DF}">
              <a14:hiddenLine xmlns:a14="http://schemas.microsoft.com/office/drawing/2010/main" w="9525">
                <a:solidFill>
                  <a:srgbClr val="000000"/>
                </a:solidFill>
                <a:round/>
                <a:headEnd/>
                <a:tailEnd/>
              </a14:hiddenLine>
            </a:ext>
          </a:extLst>
        </p:spPr>
      </p:sp>
      <p:sp>
        <p:nvSpPr>
          <p:cNvPr id="3" name="Picture Placeholder 2"/>
          <p:cNvSpPr>
            <a:spLocks noGrp="1"/>
          </p:cNvSpPr>
          <p:nvPr>
            <p:ph type="pic" sz="quarter" idx="24"/>
          </p:nvPr>
        </p:nvSpPr>
        <p:spPr>
          <a:blipFill>
            <a:blip r:embed="rId3"/>
            <a:stretch>
              <a:fillRect l="-25000" t="-9000" r="-12000" b="-13000"/>
            </a:stretch>
          </a:blipFill>
        </p:spPr>
      </p:sp>
      <p:sp>
        <p:nvSpPr>
          <p:cNvPr id="4" name="Picture Placeholder 3"/>
          <p:cNvSpPr>
            <a:spLocks noGrp="1"/>
          </p:cNvSpPr>
          <p:nvPr>
            <p:ph type="pic" sz="quarter" idx="25"/>
          </p:nvPr>
        </p:nvSpPr>
        <p:spPr>
          <a:blipFill>
            <a:blip r:embed="rId4"/>
            <a:stretch>
              <a:fillRect l="-25000" t="-9000" r="-12000" b="-13000"/>
            </a:stretch>
          </a:blipFill>
        </p:spPr>
      </p:sp>
      <p:sp>
        <p:nvSpPr>
          <p:cNvPr id="49182" name="Picture Placeholder 4"/>
          <p:cNvSpPr>
            <a:spLocks noGrp="1"/>
          </p:cNvSpPr>
          <p:nvPr>
            <p:ph type="pic" sz="quarter" idx="28"/>
          </p:nvPr>
        </p:nvSpPr>
        <p:spPr bwMode="auto">
          <a:xfrm>
            <a:off x="13652500" y="6192838"/>
            <a:ext cx="2652713" cy="2652712"/>
          </a:xfrm>
          <a:blipFill dpi="0" rotWithShape="1">
            <a:blip r:embed="rId5"/>
            <a:srcRect/>
            <a:stretch>
              <a:fillRect/>
            </a:stretch>
          </a:blipFill>
          <a:extLst>
            <a:ext uri="{91240B29-F687-4F45-9708-019B960494DF}">
              <a14:hiddenLine xmlns:a14="http://schemas.microsoft.com/office/drawing/2010/main" w="9525">
                <a:solidFill>
                  <a:srgbClr val="000000"/>
                </a:solidFill>
                <a:round/>
                <a:headEnd/>
                <a:tailEnd/>
              </a14:hiddenLine>
            </a:ext>
          </a:extLst>
        </p:spPr>
      </p:sp>
      <p:sp>
        <p:nvSpPr>
          <p:cNvPr id="49183" name="Picture Placeholder 5"/>
          <p:cNvSpPr>
            <a:spLocks noGrp="1"/>
          </p:cNvSpPr>
          <p:nvPr>
            <p:ph type="pic" sz="quarter" idx="29"/>
          </p:nvPr>
        </p:nvSpPr>
        <p:spPr bwMode="auto">
          <a:xfrm>
            <a:off x="15046325" y="8778875"/>
            <a:ext cx="2652713" cy="2651125"/>
          </a:xfrm>
          <a:blipFill dpi="0" rotWithShape="1">
            <a:blip r:embed="rId6"/>
            <a:srcRect/>
            <a:stretch>
              <a:fillRect/>
            </a:stretch>
          </a:blipFill>
          <a:extLst>
            <a:ext uri="{91240B29-F687-4F45-9708-019B960494DF}">
              <a14:hiddenLine xmlns:a14="http://schemas.microsoft.com/office/drawing/2010/main" w="9525">
                <a:solidFill>
                  <a:srgbClr val="000000"/>
                </a:solidFill>
                <a:round/>
                <a:headEnd/>
                <a:tailEnd/>
              </a14:hiddenLine>
            </a:ext>
          </a:extLst>
        </p:spPr>
      </p:sp>
      <p:sp>
        <p:nvSpPr>
          <p:cNvPr id="49184" name="Picture Placeholder 6"/>
          <p:cNvSpPr>
            <a:spLocks noGrp="1"/>
          </p:cNvSpPr>
          <p:nvPr>
            <p:ph type="pic" sz="quarter" idx="27"/>
          </p:nvPr>
        </p:nvSpPr>
        <p:spPr bwMode="auto">
          <a:xfrm>
            <a:off x="17965738" y="8778875"/>
            <a:ext cx="2654300" cy="2651125"/>
          </a:xfrm>
          <a:blipFill dpi="0" rotWithShape="1">
            <a:blip r:embed="rId7"/>
            <a:srcRect/>
            <a:stretch>
              <a:fillRect/>
            </a:stretch>
          </a:blipFill>
          <a:extLst>
            <a:ext uri="{91240B29-F687-4F45-9708-019B960494DF}">
              <a14:hiddenLine xmlns:a14="http://schemas.microsoft.com/office/drawing/2010/main" w="9525">
                <a:solidFill>
                  <a:srgbClr val="000000"/>
                </a:solidFill>
                <a:round/>
                <a:headEnd/>
                <a:tailEnd/>
              </a14:hiddenLine>
            </a:ext>
          </a:extLst>
        </p:spPr>
      </p:sp>
      <p:sp>
        <p:nvSpPr>
          <p:cNvPr id="49185" name="Picture Placeholder 7"/>
          <p:cNvSpPr>
            <a:spLocks noGrp="1"/>
          </p:cNvSpPr>
          <p:nvPr>
            <p:ph type="pic" sz="quarter" idx="26"/>
          </p:nvPr>
        </p:nvSpPr>
        <p:spPr bwMode="auto">
          <a:xfrm>
            <a:off x="19359563" y="6192838"/>
            <a:ext cx="2652712" cy="2652712"/>
          </a:xfrm>
          <a:blipFill dpi="0" rotWithShape="1">
            <a:blip r:embed="rId8"/>
            <a:srcRect/>
            <a:stretch>
              <a:fillRect/>
            </a:stretch>
          </a:blipFill>
          <a:extLst>
            <a:ext uri="{91240B29-F687-4F45-9708-019B960494DF}">
              <a14:hiddenLine xmlns:a14="http://schemas.microsoft.com/office/drawing/2010/main" w="9525">
                <a:solidFill>
                  <a:srgbClr val="000000"/>
                </a:solidFill>
                <a:round/>
                <a:headEnd/>
                <a:tailEnd/>
              </a14:hiddenLine>
            </a:ext>
          </a:extLst>
        </p:spPr>
      </p:sp>
      <p:sp>
        <p:nvSpPr>
          <p:cNvPr id="35" name="矩形 34"/>
          <p:cNvSpPr/>
          <p:nvPr/>
        </p:nvSpPr>
        <p:spPr>
          <a:xfrm>
            <a:off x="0" y="0"/>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
        <p:nvSpPr>
          <p:cNvPr id="36" name="矩形 35"/>
          <p:cNvSpPr/>
          <p:nvPr/>
        </p:nvSpPr>
        <p:spPr>
          <a:xfrm>
            <a:off x="0" y="13154025"/>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
        <p:nvSpPr>
          <p:cNvPr id="49188" name="Rectangle 1"/>
          <p:cNvSpPr>
            <a:spLocks noChangeArrowheads="1"/>
          </p:cNvSpPr>
          <p:nvPr/>
        </p:nvSpPr>
        <p:spPr bwMode="auto">
          <a:xfrm>
            <a:off x="1704975" y="1312863"/>
            <a:ext cx="2976563"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r>
              <a:rPr lang="zh-CN" altLang="en-US" sz="5800">
                <a:solidFill>
                  <a:schemeClr val="tx2"/>
                </a:solidFill>
                <a:latin typeface="微软雅黑" panose="020B0503020204020204" pitchFamily="34" charset="-122"/>
                <a:ea typeface="微软雅黑" panose="020B0503020204020204" pitchFamily="34" charset="-122"/>
                <a:sym typeface="Bebas Neue" charset="0"/>
              </a:rPr>
              <a:t>键入标题</a:t>
            </a:r>
          </a:p>
        </p:txBody>
      </p:sp>
    </p:spTree>
  </p:cSld>
  <p:clrMapOvr>
    <a:masterClrMapping/>
  </p:clrMapOvr>
  <p:transition advTm="2000">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AutoShape 25"/>
          <p:cNvSpPr>
            <a:spLocks noChangeArrowheads="1"/>
          </p:cNvSpPr>
          <p:nvPr/>
        </p:nvSpPr>
        <p:spPr bwMode="auto">
          <a:xfrm>
            <a:off x="2833688" y="5219700"/>
            <a:ext cx="4443412" cy="736600"/>
          </a:xfrm>
          <a:custGeom>
            <a:avLst/>
            <a:gdLst>
              <a:gd name="T0" fmla="*/ 0 w 21600"/>
              <a:gd name="T1" fmla="*/ 0 h 21600"/>
              <a:gd name="T2" fmla="*/ 4443206 w 21600"/>
              <a:gd name="T3" fmla="*/ 0 h 21600"/>
              <a:gd name="T4" fmla="*/ 4443206 w 21600"/>
              <a:gd name="T5" fmla="*/ 736566 h 21600"/>
              <a:gd name="T6" fmla="*/ 0 w 21600"/>
              <a:gd name="T7" fmla="*/ 73656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45719" tIns="45719" rIns="45719" bIns="45719" anchor="ctr"/>
          <a:lstStyle/>
          <a:p>
            <a:endParaRPr lang="zh-CN" altLang="en-US"/>
          </a:p>
        </p:txBody>
      </p:sp>
      <p:sp>
        <p:nvSpPr>
          <p:cNvPr id="50179" name="AutoShape 26"/>
          <p:cNvSpPr>
            <a:spLocks noChangeArrowheads="1"/>
          </p:cNvSpPr>
          <p:nvPr/>
        </p:nvSpPr>
        <p:spPr bwMode="auto">
          <a:xfrm>
            <a:off x="7607300" y="5219700"/>
            <a:ext cx="4443413" cy="736600"/>
          </a:xfrm>
          <a:custGeom>
            <a:avLst/>
            <a:gdLst>
              <a:gd name="T0" fmla="*/ 0 w 21600"/>
              <a:gd name="T1" fmla="*/ 0 h 21600"/>
              <a:gd name="T2" fmla="*/ 4443207 w 21600"/>
              <a:gd name="T3" fmla="*/ 0 h 21600"/>
              <a:gd name="T4" fmla="*/ 4443207 w 21600"/>
              <a:gd name="T5" fmla="*/ 736566 h 21600"/>
              <a:gd name="T6" fmla="*/ 0 w 21600"/>
              <a:gd name="T7" fmla="*/ 73656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45719" tIns="45719" rIns="45719" bIns="45719" anchor="ctr"/>
          <a:lstStyle/>
          <a:p>
            <a:endParaRPr lang="zh-CN" altLang="en-US"/>
          </a:p>
        </p:txBody>
      </p:sp>
      <p:sp>
        <p:nvSpPr>
          <p:cNvPr id="13" name="AutoShape 27"/>
          <p:cNvSpPr/>
          <p:nvPr/>
        </p:nvSpPr>
        <p:spPr bwMode="auto">
          <a:xfrm>
            <a:off x="12385675" y="5219700"/>
            <a:ext cx="4443413" cy="736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solidFill>
            <a:schemeClr val="accent3"/>
          </a:solidFill>
          <a:ln>
            <a:noFill/>
          </a:ln>
          <a:effectLst/>
        </p:spPr>
        <p:txBody>
          <a:bodyPr lIns="45719" tIns="45719" rIns="45719" bIns="45719" anchor="ctr"/>
          <a:lstStyle/>
          <a:p>
            <a:pPr defTabSz="914400" eaLnBrk="1" fontAlgn="auto" hangingPunct="1">
              <a:defRPr/>
            </a:pPr>
            <a:endParaRPr lang="es-ES" sz="1800" noProof="1">
              <a:solidFill>
                <a:srgbClr val="FFFFFF"/>
              </a:solidFill>
              <a:latin typeface="微软雅黑" panose="020B0503020204020204" pitchFamily="34" charset="-122"/>
              <a:ea typeface="微软雅黑" panose="020B0503020204020204" pitchFamily="34" charset="-122"/>
              <a:cs typeface="Lato" panose="020F0502020204030203" pitchFamily="34" charset="0"/>
            </a:endParaRPr>
          </a:p>
        </p:txBody>
      </p:sp>
      <p:sp>
        <p:nvSpPr>
          <p:cNvPr id="50181" name="AutoShape 28"/>
          <p:cNvSpPr>
            <a:spLocks noChangeArrowheads="1"/>
          </p:cNvSpPr>
          <p:nvPr/>
        </p:nvSpPr>
        <p:spPr bwMode="auto">
          <a:xfrm>
            <a:off x="4019550" y="5359400"/>
            <a:ext cx="1981200" cy="460375"/>
          </a:xfrm>
          <a:custGeom>
            <a:avLst/>
            <a:gdLst>
              <a:gd name="T0" fmla="*/ 90860033 w 21600"/>
              <a:gd name="T1" fmla="*/ 4906127 h 21600"/>
              <a:gd name="T2" fmla="*/ 90860033 w 21600"/>
              <a:gd name="T3" fmla="*/ 4906127 h 21600"/>
              <a:gd name="T4" fmla="*/ 90860033 w 21600"/>
              <a:gd name="T5" fmla="*/ 4906127 h 21600"/>
              <a:gd name="T6" fmla="*/ 90860033 w 21600"/>
              <a:gd name="T7" fmla="*/ 490612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8100" tIns="38100" rIns="38100" bIns="38100" anchor="ct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es-ES" altLang="en-US" sz="2500">
                <a:solidFill>
                  <a:srgbClr val="FFFFFF"/>
                </a:solidFill>
                <a:latin typeface="微软雅黑" panose="020B0503020204020204" pitchFamily="34" charset="-122"/>
                <a:ea typeface="微软雅黑" panose="020B0503020204020204" pitchFamily="34" charset="-122"/>
              </a:rPr>
              <a:t>点此添加内容</a:t>
            </a:r>
          </a:p>
        </p:txBody>
      </p:sp>
      <p:sp>
        <p:nvSpPr>
          <p:cNvPr id="50182" name="AutoShape 29"/>
          <p:cNvSpPr>
            <a:spLocks noChangeArrowheads="1"/>
          </p:cNvSpPr>
          <p:nvPr/>
        </p:nvSpPr>
        <p:spPr bwMode="auto">
          <a:xfrm>
            <a:off x="8843963" y="5359400"/>
            <a:ext cx="1981200" cy="460375"/>
          </a:xfrm>
          <a:custGeom>
            <a:avLst/>
            <a:gdLst>
              <a:gd name="T0" fmla="*/ 90860033 w 21600"/>
              <a:gd name="T1" fmla="*/ 4906127 h 21600"/>
              <a:gd name="T2" fmla="*/ 90860033 w 21600"/>
              <a:gd name="T3" fmla="*/ 4906127 h 21600"/>
              <a:gd name="T4" fmla="*/ 90860033 w 21600"/>
              <a:gd name="T5" fmla="*/ 4906127 h 21600"/>
              <a:gd name="T6" fmla="*/ 90860033 w 21600"/>
              <a:gd name="T7" fmla="*/ 490612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8100" tIns="38100" rIns="38100" bIns="38100" anchor="ct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es-ES" altLang="en-US" sz="2500">
                <a:solidFill>
                  <a:srgbClr val="FFFFFF"/>
                </a:solidFill>
                <a:latin typeface="微软雅黑" panose="020B0503020204020204" pitchFamily="34" charset="-122"/>
                <a:ea typeface="微软雅黑" panose="020B0503020204020204" pitchFamily="34" charset="-122"/>
              </a:rPr>
              <a:t>点此添加内容</a:t>
            </a:r>
          </a:p>
        </p:txBody>
      </p:sp>
      <p:sp>
        <p:nvSpPr>
          <p:cNvPr id="50183" name="AutoShape 30"/>
          <p:cNvSpPr>
            <a:spLocks noChangeArrowheads="1"/>
          </p:cNvSpPr>
          <p:nvPr/>
        </p:nvSpPr>
        <p:spPr bwMode="auto">
          <a:xfrm>
            <a:off x="13631863" y="5359400"/>
            <a:ext cx="1981200" cy="460375"/>
          </a:xfrm>
          <a:custGeom>
            <a:avLst/>
            <a:gdLst>
              <a:gd name="T0" fmla="*/ 90860033 w 21600"/>
              <a:gd name="T1" fmla="*/ 4906127 h 21600"/>
              <a:gd name="T2" fmla="*/ 90860033 w 21600"/>
              <a:gd name="T3" fmla="*/ 4906127 h 21600"/>
              <a:gd name="T4" fmla="*/ 90860033 w 21600"/>
              <a:gd name="T5" fmla="*/ 4906127 h 21600"/>
              <a:gd name="T6" fmla="*/ 90860033 w 21600"/>
              <a:gd name="T7" fmla="*/ 490612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8100" tIns="38100" rIns="38100" bIns="38100" anchor="ct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es-ES" altLang="en-US" sz="2500">
                <a:solidFill>
                  <a:srgbClr val="FFFFFF"/>
                </a:solidFill>
                <a:latin typeface="微软雅黑" panose="020B0503020204020204" pitchFamily="34" charset="-122"/>
                <a:ea typeface="微软雅黑" panose="020B0503020204020204" pitchFamily="34" charset="-122"/>
              </a:rPr>
              <a:t>点此添加内容</a:t>
            </a:r>
          </a:p>
        </p:txBody>
      </p:sp>
      <p:sp>
        <p:nvSpPr>
          <p:cNvPr id="18" name="AutoShape 32"/>
          <p:cNvSpPr/>
          <p:nvPr/>
        </p:nvSpPr>
        <p:spPr bwMode="auto">
          <a:xfrm>
            <a:off x="17159288" y="5219700"/>
            <a:ext cx="4445000" cy="736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solidFill>
            <a:schemeClr val="accent4"/>
          </a:solidFill>
          <a:ln>
            <a:noFill/>
          </a:ln>
          <a:effectLst/>
        </p:spPr>
        <p:txBody>
          <a:bodyPr lIns="45719" tIns="45719" rIns="45719" bIns="45719" anchor="ctr"/>
          <a:lstStyle/>
          <a:p>
            <a:pPr defTabSz="914400" eaLnBrk="1" fontAlgn="auto" hangingPunct="1">
              <a:defRPr/>
            </a:pPr>
            <a:endParaRPr lang="es-ES" sz="1800" noProof="1">
              <a:solidFill>
                <a:srgbClr val="FFFFFF"/>
              </a:solidFill>
              <a:latin typeface="微软雅黑" panose="020B0503020204020204" pitchFamily="34" charset="-122"/>
              <a:ea typeface="微软雅黑" panose="020B0503020204020204" pitchFamily="34" charset="-122"/>
              <a:cs typeface="Lato" panose="020F0502020204030203" pitchFamily="34" charset="0"/>
            </a:endParaRPr>
          </a:p>
        </p:txBody>
      </p:sp>
      <p:sp>
        <p:nvSpPr>
          <p:cNvPr id="50185" name="AutoShape 33"/>
          <p:cNvSpPr>
            <a:spLocks noChangeArrowheads="1"/>
          </p:cNvSpPr>
          <p:nvPr/>
        </p:nvSpPr>
        <p:spPr bwMode="auto">
          <a:xfrm>
            <a:off x="18405475" y="5359400"/>
            <a:ext cx="1981200" cy="460375"/>
          </a:xfrm>
          <a:custGeom>
            <a:avLst/>
            <a:gdLst>
              <a:gd name="T0" fmla="*/ 90860033 w 21600"/>
              <a:gd name="T1" fmla="*/ 4906127 h 21600"/>
              <a:gd name="T2" fmla="*/ 90860033 w 21600"/>
              <a:gd name="T3" fmla="*/ 4906127 h 21600"/>
              <a:gd name="T4" fmla="*/ 90860033 w 21600"/>
              <a:gd name="T5" fmla="*/ 4906127 h 21600"/>
              <a:gd name="T6" fmla="*/ 90860033 w 21600"/>
              <a:gd name="T7" fmla="*/ 490612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8100" tIns="38100" rIns="38100" bIns="38100" anchor="ct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es-ES" altLang="en-US" sz="2500">
                <a:solidFill>
                  <a:srgbClr val="FFFFFF"/>
                </a:solidFill>
                <a:latin typeface="微软雅黑" panose="020B0503020204020204" pitchFamily="34" charset="-122"/>
                <a:ea typeface="微软雅黑" panose="020B0503020204020204" pitchFamily="34" charset="-122"/>
              </a:rPr>
              <a:t>点此添加内容</a:t>
            </a:r>
          </a:p>
        </p:txBody>
      </p:sp>
      <p:sp>
        <p:nvSpPr>
          <p:cNvPr id="27" name="AutoShape 41"/>
          <p:cNvSpPr/>
          <p:nvPr/>
        </p:nvSpPr>
        <p:spPr bwMode="auto">
          <a:xfrm>
            <a:off x="2833688" y="10155238"/>
            <a:ext cx="4443412" cy="736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solidFill>
            <a:schemeClr val="accent3"/>
          </a:solidFill>
          <a:ln>
            <a:noFill/>
          </a:ln>
          <a:effectLst/>
        </p:spPr>
        <p:txBody>
          <a:bodyPr lIns="45719" tIns="45719" rIns="45719" bIns="45719" anchor="ctr"/>
          <a:lstStyle/>
          <a:p>
            <a:pPr defTabSz="914400" eaLnBrk="1" fontAlgn="auto" hangingPunct="1">
              <a:defRPr/>
            </a:pPr>
            <a:endParaRPr lang="es-ES" sz="1800" noProof="1">
              <a:solidFill>
                <a:srgbClr val="FFFFFF"/>
              </a:solidFill>
              <a:latin typeface="微软雅黑" panose="020B0503020204020204" pitchFamily="34" charset="-122"/>
              <a:ea typeface="微软雅黑" panose="020B0503020204020204" pitchFamily="34" charset="-122"/>
              <a:cs typeface="Lato" panose="020F0502020204030203" pitchFamily="34" charset="0"/>
            </a:endParaRPr>
          </a:p>
        </p:txBody>
      </p:sp>
      <p:sp>
        <p:nvSpPr>
          <p:cNvPr id="50187" name="AutoShape 42"/>
          <p:cNvSpPr>
            <a:spLocks noChangeArrowheads="1"/>
          </p:cNvSpPr>
          <p:nvPr/>
        </p:nvSpPr>
        <p:spPr bwMode="auto">
          <a:xfrm>
            <a:off x="7607300" y="10155238"/>
            <a:ext cx="4443413" cy="736600"/>
          </a:xfrm>
          <a:custGeom>
            <a:avLst/>
            <a:gdLst>
              <a:gd name="T0" fmla="*/ 0 w 21600"/>
              <a:gd name="T1" fmla="*/ 0 h 21600"/>
              <a:gd name="T2" fmla="*/ 4443207 w 21600"/>
              <a:gd name="T3" fmla="*/ 0 h 21600"/>
              <a:gd name="T4" fmla="*/ 4443207 w 21600"/>
              <a:gd name="T5" fmla="*/ 736566 h 21600"/>
              <a:gd name="T6" fmla="*/ 0 w 21600"/>
              <a:gd name="T7" fmla="*/ 73656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45719" tIns="45719" rIns="45719" bIns="45719" anchor="ctr"/>
          <a:lstStyle/>
          <a:p>
            <a:endParaRPr lang="zh-CN" altLang="en-US"/>
          </a:p>
        </p:txBody>
      </p:sp>
      <p:sp>
        <p:nvSpPr>
          <p:cNvPr id="50188" name="AutoShape 43"/>
          <p:cNvSpPr>
            <a:spLocks noChangeArrowheads="1"/>
          </p:cNvSpPr>
          <p:nvPr/>
        </p:nvSpPr>
        <p:spPr bwMode="auto">
          <a:xfrm>
            <a:off x="12385675" y="10155238"/>
            <a:ext cx="4443413" cy="736600"/>
          </a:xfrm>
          <a:custGeom>
            <a:avLst/>
            <a:gdLst>
              <a:gd name="T0" fmla="*/ 0 w 21600"/>
              <a:gd name="T1" fmla="*/ 0 h 21600"/>
              <a:gd name="T2" fmla="*/ 4443207 w 21600"/>
              <a:gd name="T3" fmla="*/ 0 h 21600"/>
              <a:gd name="T4" fmla="*/ 4443207 w 21600"/>
              <a:gd name="T5" fmla="*/ 736566 h 21600"/>
              <a:gd name="T6" fmla="*/ 0 w 21600"/>
              <a:gd name="T7" fmla="*/ 73656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45719" tIns="45719" rIns="45719" bIns="45719" anchor="ctr"/>
          <a:lstStyle/>
          <a:p>
            <a:endParaRPr lang="zh-CN" altLang="en-US"/>
          </a:p>
        </p:txBody>
      </p:sp>
      <p:sp>
        <p:nvSpPr>
          <p:cNvPr id="50189" name="AutoShape 44"/>
          <p:cNvSpPr>
            <a:spLocks noChangeArrowheads="1"/>
          </p:cNvSpPr>
          <p:nvPr/>
        </p:nvSpPr>
        <p:spPr bwMode="auto">
          <a:xfrm>
            <a:off x="4019550" y="10294938"/>
            <a:ext cx="1981200" cy="460375"/>
          </a:xfrm>
          <a:custGeom>
            <a:avLst/>
            <a:gdLst>
              <a:gd name="T0" fmla="*/ 90860033 w 21600"/>
              <a:gd name="T1" fmla="*/ 4906127 h 21600"/>
              <a:gd name="T2" fmla="*/ 90860033 w 21600"/>
              <a:gd name="T3" fmla="*/ 4906127 h 21600"/>
              <a:gd name="T4" fmla="*/ 90860033 w 21600"/>
              <a:gd name="T5" fmla="*/ 4906127 h 21600"/>
              <a:gd name="T6" fmla="*/ 90860033 w 21600"/>
              <a:gd name="T7" fmla="*/ 490612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8100" tIns="38100" rIns="38100" bIns="38100" anchor="ct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es-ES" altLang="en-US" sz="2500">
                <a:solidFill>
                  <a:srgbClr val="FFFFFF"/>
                </a:solidFill>
                <a:latin typeface="微软雅黑" panose="020B0503020204020204" pitchFamily="34" charset="-122"/>
                <a:ea typeface="微软雅黑" panose="020B0503020204020204" pitchFamily="34" charset="-122"/>
              </a:rPr>
              <a:t>点此添加内容</a:t>
            </a:r>
          </a:p>
        </p:txBody>
      </p:sp>
      <p:sp>
        <p:nvSpPr>
          <p:cNvPr id="50190" name="AutoShape 45"/>
          <p:cNvSpPr>
            <a:spLocks noChangeArrowheads="1"/>
          </p:cNvSpPr>
          <p:nvPr/>
        </p:nvSpPr>
        <p:spPr bwMode="auto">
          <a:xfrm>
            <a:off x="8843963" y="10294938"/>
            <a:ext cx="1981200" cy="460375"/>
          </a:xfrm>
          <a:custGeom>
            <a:avLst/>
            <a:gdLst>
              <a:gd name="T0" fmla="*/ 90860033 w 21600"/>
              <a:gd name="T1" fmla="*/ 4906127 h 21600"/>
              <a:gd name="T2" fmla="*/ 90860033 w 21600"/>
              <a:gd name="T3" fmla="*/ 4906127 h 21600"/>
              <a:gd name="T4" fmla="*/ 90860033 w 21600"/>
              <a:gd name="T5" fmla="*/ 4906127 h 21600"/>
              <a:gd name="T6" fmla="*/ 90860033 w 21600"/>
              <a:gd name="T7" fmla="*/ 490612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8100" tIns="38100" rIns="38100" bIns="38100" anchor="ct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es-ES" altLang="en-US" sz="2500">
                <a:solidFill>
                  <a:srgbClr val="FFFFFF"/>
                </a:solidFill>
                <a:latin typeface="微软雅黑" panose="020B0503020204020204" pitchFamily="34" charset="-122"/>
                <a:ea typeface="微软雅黑" panose="020B0503020204020204" pitchFamily="34" charset="-122"/>
              </a:rPr>
              <a:t>点此添加内容</a:t>
            </a:r>
          </a:p>
        </p:txBody>
      </p:sp>
      <p:sp>
        <p:nvSpPr>
          <p:cNvPr id="50191" name="AutoShape 46"/>
          <p:cNvSpPr>
            <a:spLocks noChangeArrowheads="1"/>
          </p:cNvSpPr>
          <p:nvPr/>
        </p:nvSpPr>
        <p:spPr bwMode="auto">
          <a:xfrm>
            <a:off x="13631863" y="10294938"/>
            <a:ext cx="1981200" cy="460375"/>
          </a:xfrm>
          <a:custGeom>
            <a:avLst/>
            <a:gdLst>
              <a:gd name="T0" fmla="*/ 90860033 w 21600"/>
              <a:gd name="T1" fmla="*/ 4906127 h 21600"/>
              <a:gd name="T2" fmla="*/ 90860033 w 21600"/>
              <a:gd name="T3" fmla="*/ 4906127 h 21600"/>
              <a:gd name="T4" fmla="*/ 90860033 w 21600"/>
              <a:gd name="T5" fmla="*/ 4906127 h 21600"/>
              <a:gd name="T6" fmla="*/ 90860033 w 21600"/>
              <a:gd name="T7" fmla="*/ 490612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8100" tIns="38100" rIns="38100" bIns="38100" anchor="ct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es-ES" altLang="en-US" sz="2500">
                <a:solidFill>
                  <a:srgbClr val="FFFFFF"/>
                </a:solidFill>
                <a:latin typeface="微软雅黑" panose="020B0503020204020204" pitchFamily="34" charset="-122"/>
                <a:ea typeface="微软雅黑" panose="020B0503020204020204" pitchFamily="34" charset="-122"/>
              </a:rPr>
              <a:t>点此添加内容</a:t>
            </a:r>
          </a:p>
        </p:txBody>
      </p:sp>
      <p:sp>
        <p:nvSpPr>
          <p:cNvPr id="34" name="AutoShape 48"/>
          <p:cNvSpPr/>
          <p:nvPr/>
        </p:nvSpPr>
        <p:spPr bwMode="auto">
          <a:xfrm>
            <a:off x="17159288" y="10155238"/>
            <a:ext cx="4445000" cy="736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solidFill>
            <a:schemeClr val="accent5"/>
          </a:solidFill>
          <a:ln>
            <a:noFill/>
          </a:ln>
          <a:effectLst/>
        </p:spPr>
        <p:txBody>
          <a:bodyPr lIns="45719" tIns="45719" rIns="45719" bIns="45719" anchor="ctr"/>
          <a:lstStyle/>
          <a:p>
            <a:pPr defTabSz="914400" eaLnBrk="1" fontAlgn="auto" hangingPunct="1">
              <a:defRPr/>
            </a:pPr>
            <a:endParaRPr lang="es-ES" sz="1800" noProof="1">
              <a:solidFill>
                <a:srgbClr val="FFFFFF"/>
              </a:solidFill>
              <a:latin typeface="微软雅黑" panose="020B0503020204020204" pitchFamily="34" charset="-122"/>
              <a:ea typeface="微软雅黑" panose="020B0503020204020204" pitchFamily="34" charset="-122"/>
              <a:cs typeface="Lato" panose="020F0502020204030203" pitchFamily="34" charset="0"/>
            </a:endParaRPr>
          </a:p>
        </p:txBody>
      </p:sp>
      <p:sp>
        <p:nvSpPr>
          <p:cNvPr id="50193" name="AutoShape 49"/>
          <p:cNvSpPr>
            <a:spLocks noChangeArrowheads="1"/>
          </p:cNvSpPr>
          <p:nvPr/>
        </p:nvSpPr>
        <p:spPr bwMode="auto">
          <a:xfrm>
            <a:off x="18405475" y="10294938"/>
            <a:ext cx="1981200" cy="460375"/>
          </a:xfrm>
          <a:custGeom>
            <a:avLst/>
            <a:gdLst>
              <a:gd name="T0" fmla="*/ 90860033 w 21600"/>
              <a:gd name="T1" fmla="*/ 4906127 h 21600"/>
              <a:gd name="T2" fmla="*/ 90860033 w 21600"/>
              <a:gd name="T3" fmla="*/ 4906127 h 21600"/>
              <a:gd name="T4" fmla="*/ 90860033 w 21600"/>
              <a:gd name="T5" fmla="*/ 4906127 h 21600"/>
              <a:gd name="T6" fmla="*/ 90860033 w 21600"/>
              <a:gd name="T7" fmla="*/ 490612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8100" tIns="38100" rIns="38100" bIns="38100" anchor="ct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es-ES" altLang="en-US" sz="2500">
                <a:solidFill>
                  <a:srgbClr val="FFFFFF"/>
                </a:solidFill>
                <a:latin typeface="微软雅黑" panose="020B0503020204020204" pitchFamily="34" charset="-122"/>
                <a:ea typeface="微软雅黑" panose="020B0503020204020204" pitchFamily="34" charset="-122"/>
              </a:rPr>
              <a:t>点此添加内容</a:t>
            </a:r>
          </a:p>
        </p:txBody>
      </p:sp>
      <p:sp>
        <p:nvSpPr>
          <p:cNvPr id="50194" name="AutoShape 47"/>
          <p:cNvSpPr>
            <a:spLocks noChangeArrowheads="1"/>
          </p:cNvSpPr>
          <p:nvPr/>
        </p:nvSpPr>
        <p:spPr bwMode="auto">
          <a:xfrm>
            <a:off x="7607300" y="11090275"/>
            <a:ext cx="4416425" cy="1430338"/>
          </a:xfrm>
          <a:custGeom>
            <a:avLst/>
            <a:gdLst>
              <a:gd name="T0" fmla="*/ 451563508 w 21600"/>
              <a:gd name="T1" fmla="*/ 47356372 h 21600"/>
              <a:gd name="T2" fmla="*/ 451563508 w 21600"/>
              <a:gd name="T3" fmla="*/ 47356372 h 21600"/>
              <a:gd name="T4" fmla="*/ 451563508 w 21600"/>
              <a:gd name="T5" fmla="*/ 47356372 h 21600"/>
              <a:gd name="T6" fmla="*/ 451563508 w 21600"/>
              <a:gd name="T7" fmla="*/ 47356372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just" eaLnBrk="1" hangingPunct="1">
              <a:lnSpc>
                <a:spcPts val="3100"/>
              </a:lnSpc>
            </a:pPr>
            <a:r>
              <a:rPr lang="en-US" altLang="en-US" sz="20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50195" name="AutoShape 47"/>
          <p:cNvSpPr>
            <a:spLocks noChangeArrowheads="1"/>
          </p:cNvSpPr>
          <p:nvPr/>
        </p:nvSpPr>
        <p:spPr bwMode="auto">
          <a:xfrm>
            <a:off x="12392025" y="11090275"/>
            <a:ext cx="4416425" cy="1430338"/>
          </a:xfrm>
          <a:custGeom>
            <a:avLst/>
            <a:gdLst>
              <a:gd name="T0" fmla="*/ 451563508 w 21600"/>
              <a:gd name="T1" fmla="*/ 47356372 h 21600"/>
              <a:gd name="T2" fmla="*/ 451563508 w 21600"/>
              <a:gd name="T3" fmla="*/ 47356372 h 21600"/>
              <a:gd name="T4" fmla="*/ 451563508 w 21600"/>
              <a:gd name="T5" fmla="*/ 47356372 h 21600"/>
              <a:gd name="T6" fmla="*/ 451563508 w 21600"/>
              <a:gd name="T7" fmla="*/ 47356372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just" eaLnBrk="1" hangingPunct="1">
              <a:lnSpc>
                <a:spcPts val="3100"/>
              </a:lnSpc>
            </a:pPr>
            <a:r>
              <a:rPr lang="en-US" altLang="en-US" sz="20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50196" name="AutoShape 47"/>
          <p:cNvSpPr>
            <a:spLocks noChangeArrowheads="1"/>
          </p:cNvSpPr>
          <p:nvPr/>
        </p:nvSpPr>
        <p:spPr bwMode="auto">
          <a:xfrm>
            <a:off x="17162463" y="11090275"/>
            <a:ext cx="4418012" cy="1430338"/>
          </a:xfrm>
          <a:custGeom>
            <a:avLst/>
            <a:gdLst>
              <a:gd name="T0" fmla="*/ 451725773 w 21600"/>
              <a:gd name="T1" fmla="*/ 47356372 h 21600"/>
              <a:gd name="T2" fmla="*/ 451725773 w 21600"/>
              <a:gd name="T3" fmla="*/ 47356372 h 21600"/>
              <a:gd name="T4" fmla="*/ 451725773 w 21600"/>
              <a:gd name="T5" fmla="*/ 47356372 h 21600"/>
              <a:gd name="T6" fmla="*/ 451725773 w 21600"/>
              <a:gd name="T7" fmla="*/ 47356372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just" eaLnBrk="1" hangingPunct="1">
              <a:lnSpc>
                <a:spcPts val="3100"/>
              </a:lnSpc>
            </a:pPr>
            <a:r>
              <a:rPr lang="en-US" altLang="en-US" sz="20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50197" name="AutoShape 47"/>
          <p:cNvSpPr>
            <a:spLocks noChangeArrowheads="1"/>
          </p:cNvSpPr>
          <p:nvPr/>
        </p:nvSpPr>
        <p:spPr bwMode="auto">
          <a:xfrm>
            <a:off x="2860675" y="11090275"/>
            <a:ext cx="4416425" cy="1430338"/>
          </a:xfrm>
          <a:custGeom>
            <a:avLst/>
            <a:gdLst>
              <a:gd name="T0" fmla="*/ 451563508 w 21600"/>
              <a:gd name="T1" fmla="*/ 47356372 h 21600"/>
              <a:gd name="T2" fmla="*/ 451563508 w 21600"/>
              <a:gd name="T3" fmla="*/ 47356372 h 21600"/>
              <a:gd name="T4" fmla="*/ 451563508 w 21600"/>
              <a:gd name="T5" fmla="*/ 47356372 h 21600"/>
              <a:gd name="T6" fmla="*/ 451563508 w 21600"/>
              <a:gd name="T7" fmla="*/ 47356372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just" eaLnBrk="1" hangingPunct="1">
              <a:lnSpc>
                <a:spcPts val="3100"/>
              </a:lnSpc>
            </a:pPr>
            <a:r>
              <a:rPr lang="en-US" altLang="en-US" sz="20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50198" name="AutoShape 47"/>
          <p:cNvSpPr>
            <a:spLocks noChangeArrowheads="1"/>
          </p:cNvSpPr>
          <p:nvPr/>
        </p:nvSpPr>
        <p:spPr bwMode="auto">
          <a:xfrm>
            <a:off x="7607300" y="6188075"/>
            <a:ext cx="4416425" cy="1430338"/>
          </a:xfrm>
          <a:custGeom>
            <a:avLst/>
            <a:gdLst>
              <a:gd name="T0" fmla="*/ 451563508 w 21600"/>
              <a:gd name="T1" fmla="*/ 47356372 h 21600"/>
              <a:gd name="T2" fmla="*/ 451563508 w 21600"/>
              <a:gd name="T3" fmla="*/ 47356372 h 21600"/>
              <a:gd name="T4" fmla="*/ 451563508 w 21600"/>
              <a:gd name="T5" fmla="*/ 47356372 h 21600"/>
              <a:gd name="T6" fmla="*/ 451563508 w 21600"/>
              <a:gd name="T7" fmla="*/ 47356372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just" eaLnBrk="1" hangingPunct="1">
              <a:lnSpc>
                <a:spcPts val="3100"/>
              </a:lnSpc>
            </a:pPr>
            <a:r>
              <a:rPr lang="en-US" altLang="en-US" sz="2000">
                <a:latin typeface="微软雅黑" panose="020B0503020204020204" pitchFamily="34" charset="-122"/>
                <a:ea typeface="微软雅黑" panose="020B0503020204020204" pitchFamily="34" charset="-122"/>
              </a:rPr>
              <a:t>The activities of company that offer great services buying and selling some product or service. It includes</a:t>
            </a:r>
          </a:p>
        </p:txBody>
      </p:sp>
      <p:sp>
        <p:nvSpPr>
          <p:cNvPr id="50199" name="AutoShape 47"/>
          <p:cNvSpPr>
            <a:spLocks noChangeArrowheads="1"/>
          </p:cNvSpPr>
          <p:nvPr/>
        </p:nvSpPr>
        <p:spPr bwMode="auto">
          <a:xfrm>
            <a:off x="12392025" y="6188075"/>
            <a:ext cx="4416425" cy="1430338"/>
          </a:xfrm>
          <a:custGeom>
            <a:avLst/>
            <a:gdLst>
              <a:gd name="T0" fmla="*/ 451563508 w 21600"/>
              <a:gd name="T1" fmla="*/ 47356372 h 21600"/>
              <a:gd name="T2" fmla="*/ 451563508 w 21600"/>
              <a:gd name="T3" fmla="*/ 47356372 h 21600"/>
              <a:gd name="T4" fmla="*/ 451563508 w 21600"/>
              <a:gd name="T5" fmla="*/ 47356372 h 21600"/>
              <a:gd name="T6" fmla="*/ 451563508 w 21600"/>
              <a:gd name="T7" fmla="*/ 47356372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just" eaLnBrk="1" hangingPunct="1">
              <a:lnSpc>
                <a:spcPts val="3100"/>
              </a:lnSpc>
            </a:pPr>
            <a:r>
              <a:rPr lang="en-US" altLang="en-US" sz="2000">
                <a:latin typeface="微软雅黑" panose="020B0503020204020204" pitchFamily="34" charset="-122"/>
                <a:ea typeface="微软雅黑" panose="020B0503020204020204" pitchFamily="34" charset="-122"/>
              </a:rPr>
              <a:t>The activities of company that offer great services buying and selling some product or service. It includes</a:t>
            </a:r>
          </a:p>
        </p:txBody>
      </p:sp>
      <p:sp>
        <p:nvSpPr>
          <p:cNvPr id="50200" name="AutoShape 47"/>
          <p:cNvSpPr>
            <a:spLocks noChangeArrowheads="1"/>
          </p:cNvSpPr>
          <p:nvPr/>
        </p:nvSpPr>
        <p:spPr bwMode="auto">
          <a:xfrm>
            <a:off x="17162463" y="6188075"/>
            <a:ext cx="4418012" cy="1430338"/>
          </a:xfrm>
          <a:custGeom>
            <a:avLst/>
            <a:gdLst>
              <a:gd name="T0" fmla="*/ 451725773 w 21600"/>
              <a:gd name="T1" fmla="*/ 47356372 h 21600"/>
              <a:gd name="T2" fmla="*/ 451725773 w 21600"/>
              <a:gd name="T3" fmla="*/ 47356372 h 21600"/>
              <a:gd name="T4" fmla="*/ 451725773 w 21600"/>
              <a:gd name="T5" fmla="*/ 47356372 h 21600"/>
              <a:gd name="T6" fmla="*/ 451725773 w 21600"/>
              <a:gd name="T7" fmla="*/ 47356372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just" eaLnBrk="1" hangingPunct="1">
              <a:lnSpc>
                <a:spcPts val="3100"/>
              </a:lnSpc>
            </a:pPr>
            <a:r>
              <a:rPr lang="en-US" altLang="en-US" sz="2000">
                <a:latin typeface="微软雅黑" panose="020B0503020204020204" pitchFamily="34" charset="-122"/>
                <a:ea typeface="微软雅黑" panose="020B0503020204020204" pitchFamily="34" charset="-122"/>
              </a:rPr>
              <a:t>The activities of company that offer great services buying and selling some product or service. It includes</a:t>
            </a:r>
          </a:p>
        </p:txBody>
      </p:sp>
      <p:sp>
        <p:nvSpPr>
          <p:cNvPr id="50201" name="AutoShape 47"/>
          <p:cNvSpPr>
            <a:spLocks noChangeArrowheads="1"/>
          </p:cNvSpPr>
          <p:nvPr/>
        </p:nvSpPr>
        <p:spPr bwMode="auto">
          <a:xfrm>
            <a:off x="2860675" y="6188075"/>
            <a:ext cx="4416425" cy="1430338"/>
          </a:xfrm>
          <a:custGeom>
            <a:avLst/>
            <a:gdLst>
              <a:gd name="T0" fmla="*/ 451563508 w 21600"/>
              <a:gd name="T1" fmla="*/ 47356372 h 21600"/>
              <a:gd name="T2" fmla="*/ 451563508 w 21600"/>
              <a:gd name="T3" fmla="*/ 47356372 h 21600"/>
              <a:gd name="T4" fmla="*/ 451563508 w 21600"/>
              <a:gd name="T5" fmla="*/ 47356372 h 21600"/>
              <a:gd name="T6" fmla="*/ 451563508 w 21600"/>
              <a:gd name="T7" fmla="*/ 47356372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just" eaLnBrk="1" hangingPunct="1">
              <a:lnSpc>
                <a:spcPts val="3100"/>
              </a:lnSpc>
            </a:pPr>
            <a:r>
              <a:rPr lang="en-US" altLang="en-US" sz="2000">
                <a:latin typeface="微软雅黑" panose="020B0503020204020204" pitchFamily="34" charset="-122"/>
                <a:ea typeface="微软雅黑" panose="020B0503020204020204" pitchFamily="34" charset="-122"/>
              </a:rPr>
              <a:t>The activities of company that offer great services buying and selling some product or service. It includes</a:t>
            </a:r>
          </a:p>
        </p:txBody>
      </p:sp>
      <p:sp>
        <p:nvSpPr>
          <p:cNvPr id="39" name="Rectangle 38"/>
          <p:cNvSpPr/>
          <p:nvPr/>
        </p:nvSpPr>
        <p:spPr>
          <a:xfrm>
            <a:off x="1746250" y="2205038"/>
            <a:ext cx="1063625" cy="57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endParaRPr>
          </a:p>
        </p:txBody>
      </p:sp>
      <p:sp>
        <p:nvSpPr>
          <p:cNvPr id="2" name="Picture Placeholder 1"/>
          <p:cNvSpPr>
            <a:spLocks noGrp="1"/>
          </p:cNvSpPr>
          <p:nvPr>
            <p:ph type="pic" sz="quarter" idx="37"/>
          </p:nvPr>
        </p:nvSpPr>
        <p:spPr>
          <a:blipFill dpi="0" rotWithShape="1">
            <a:blip r:embed="rId2"/>
            <a:srcRect/>
            <a:stretch>
              <a:fillRect b="-6000"/>
            </a:stretch>
          </a:blipFill>
        </p:spPr>
      </p:sp>
      <p:sp>
        <p:nvSpPr>
          <p:cNvPr id="3" name="Picture Placeholder 2"/>
          <p:cNvSpPr>
            <a:spLocks noGrp="1"/>
          </p:cNvSpPr>
          <p:nvPr>
            <p:ph type="pic" sz="quarter" idx="35"/>
          </p:nvPr>
        </p:nvSpPr>
        <p:spPr>
          <a:blipFill>
            <a:blip r:embed="rId3"/>
            <a:stretch>
              <a:fillRect b="-6000"/>
            </a:stretch>
          </a:blipFill>
        </p:spPr>
      </p:sp>
      <p:sp>
        <p:nvSpPr>
          <p:cNvPr id="4" name="Picture Placeholder 3"/>
          <p:cNvSpPr>
            <a:spLocks noGrp="1"/>
          </p:cNvSpPr>
          <p:nvPr>
            <p:ph type="pic" sz="quarter" idx="34"/>
          </p:nvPr>
        </p:nvSpPr>
        <p:spPr>
          <a:blipFill>
            <a:blip r:embed="rId4"/>
            <a:stretch>
              <a:fillRect b="-6000"/>
            </a:stretch>
          </a:blipFill>
        </p:spPr>
      </p:sp>
      <p:sp>
        <p:nvSpPr>
          <p:cNvPr id="5" name="Picture Placeholder 4"/>
          <p:cNvSpPr>
            <a:spLocks noGrp="1"/>
          </p:cNvSpPr>
          <p:nvPr>
            <p:ph type="pic" sz="quarter" idx="36"/>
          </p:nvPr>
        </p:nvSpPr>
        <p:spPr>
          <a:blipFill>
            <a:blip r:embed="rId5"/>
            <a:stretch>
              <a:fillRect b="-6000"/>
            </a:stretch>
          </a:blipFill>
        </p:spPr>
      </p:sp>
      <p:sp>
        <p:nvSpPr>
          <p:cNvPr id="6" name="Picture Placeholder 5"/>
          <p:cNvSpPr>
            <a:spLocks noGrp="1"/>
          </p:cNvSpPr>
          <p:nvPr>
            <p:ph type="pic" sz="quarter" idx="32"/>
          </p:nvPr>
        </p:nvSpPr>
        <p:spPr>
          <a:blipFill>
            <a:blip r:embed="rId6"/>
            <a:stretch>
              <a:fillRect b="-6000"/>
            </a:stretch>
          </a:blipFill>
        </p:spPr>
      </p:sp>
      <p:sp>
        <p:nvSpPr>
          <p:cNvPr id="7" name="Picture Placeholder 6"/>
          <p:cNvSpPr>
            <a:spLocks noGrp="1"/>
          </p:cNvSpPr>
          <p:nvPr>
            <p:ph type="pic" sz="quarter" idx="30"/>
          </p:nvPr>
        </p:nvSpPr>
        <p:spPr>
          <a:blipFill>
            <a:blip r:embed="rId7"/>
            <a:stretch>
              <a:fillRect b="-6000"/>
            </a:stretch>
          </a:blipFill>
        </p:spPr>
      </p:sp>
      <p:sp>
        <p:nvSpPr>
          <p:cNvPr id="8" name="Picture Placeholder 7"/>
          <p:cNvSpPr>
            <a:spLocks noGrp="1"/>
          </p:cNvSpPr>
          <p:nvPr>
            <p:ph type="pic" sz="quarter" idx="31"/>
          </p:nvPr>
        </p:nvSpPr>
        <p:spPr>
          <a:blipFill>
            <a:blip r:embed="rId8"/>
            <a:stretch>
              <a:fillRect b="-6000"/>
            </a:stretch>
          </a:blipFill>
        </p:spPr>
      </p:sp>
      <p:sp>
        <p:nvSpPr>
          <p:cNvPr id="9" name="Picture Placeholder 8"/>
          <p:cNvSpPr>
            <a:spLocks noGrp="1"/>
          </p:cNvSpPr>
          <p:nvPr>
            <p:ph type="pic" sz="quarter" idx="33"/>
          </p:nvPr>
        </p:nvSpPr>
        <p:spPr>
          <a:blipFill>
            <a:blip r:embed="rId9"/>
            <a:stretch>
              <a:fillRect b="-6000"/>
            </a:stretch>
          </a:blipFill>
        </p:spPr>
      </p:sp>
      <p:sp>
        <p:nvSpPr>
          <p:cNvPr id="40" name="矩形 39"/>
          <p:cNvSpPr/>
          <p:nvPr/>
        </p:nvSpPr>
        <p:spPr>
          <a:xfrm>
            <a:off x="0" y="0"/>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
        <p:nvSpPr>
          <p:cNvPr id="49" name="矩形 48"/>
          <p:cNvSpPr/>
          <p:nvPr/>
        </p:nvSpPr>
        <p:spPr>
          <a:xfrm>
            <a:off x="0" y="13154025"/>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
        <p:nvSpPr>
          <p:cNvPr id="50229" name="矩形 9"/>
          <p:cNvSpPr>
            <a:spLocks noChangeArrowheads="1"/>
          </p:cNvSpPr>
          <p:nvPr/>
        </p:nvSpPr>
        <p:spPr bwMode="auto">
          <a:xfrm>
            <a:off x="9788525" y="6534150"/>
            <a:ext cx="48006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r>
              <a:rPr lang="en-US" altLang="zh-CN">
                <a:latin typeface="微软雅黑" panose="020B0503020204020204" pitchFamily="34" charset="-122"/>
                <a:ea typeface="微软雅黑" panose="020B0503020204020204" pitchFamily="34" charset="-122"/>
                <a:sym typeface="Source Sans Pro" charset="0"/>
              </a:rPr>
              <a:t>Portfolio 7 Examples</a:t>
            </a:r>
          </a:p>
        </p:txBody>
      </p:sp>
      <p:sp>
        <p:nvSpPr>
          <p:cNvPr id="50230" name="Rectangle 1"/>
          <p:cNvSpPr>
            <a:spLocks noChangeArrowheads="1"/>
          </p:cNvSpPr>
          <p:nvPr/>
        </p:nvSpPr>
        <p:spPr bwMode="auto">
          <a:xfrm>
            <a:off x="1704975" y="1312863"/>
            <a:ext cx="2976563"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r>
              <a:rPr lang="zh-CN" altLang="en-US" sz="5800">
                <a:solidFill>
                  <a:schemeClr val="tx2"/>
                </a:solidFill>
                <a:latin typeface="微软雅黑" panose="020B0503020204020204" pitchFamily="34" charset="-122"/>
                <a:ea typeface="微软雅黑" panose="020B0503020204020204" pitchFamily="34" charset="-122"/>
                <a:sym typeface="Bebas Neue" charset="0"/>
              </a:rPr>
              <a:t>键入标题</a:t>
            </a:r>
          </a:p>
        </p:txBody>
      </p:sp>
    </p:spTree>
  </p:cSld>
  <p:clrMapOvr>
    <a:masterClrMapping/>
  </p:clrMapOvr>
  <p:transition advTm="2000">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1"/>
          <p:cNvSpPr>
            <a:spLocks noChangeArrowheads="1"/>
          </p:cNvSpPr>
          <p:nvPr/>
        </p:nvSpPr>
        <p:spPr bwMode="auto">
          <a:xfrm>
            <a:off x="1704975" y="1312863"/>
            <a:ext cx="51562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r>
              <a:rPr lang="zh-CN" altLang="en-US" sz="5800">
                <a:solidFill>
                  <a:schemeClr val="tx2"/>
                </a:solidFill>
                <a:latin typeface="微软雅黑" panose="020B0503020204020204" pitchFamily="34" charset="-122"/>
                <a:ea typeface="微软雅黑" panose="020B0503020204020204" pitchFamily="34" charset="-122"/>
                <a:sym typeface="Bebas Neue" charset="0"/>
              </a:rPr>
              <a:t>我们的优质服务</a:t>
            </a:r>
          </a:p>
        </p:txBody>
      </p:sp>
      <p:sp>
        <p:nvSpPr>
          <p:cNvPr id="75" name="Rectangle 74"/>
          <p:cNvSpPr/>
          <p:nvPr/>
        </p:nvSpPr>
        <p:spPr>
          <a:xfrm>
            <a:off x="1746250" y="2205038"/>
            <a:ext cx="1063625" cy="57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endParaRPr>
          </a:p>
        </p:txBody>
      </p:sp>
      <p:graphicFrame>
        <p:nvGraphicFramePr>
          <p:cNvPr id="51204" name="对象 21"/>
          <p:cNvGraphicFramePr>
            <a:graphicFrameLocks/>
          </p:cNvGraphicFramePr>
          <p:nvPr/>
        </p:nvGraphicFramePr>
        <p:xfrm>
          <a:off x="1655763" y="3262313"/>
          <a:ext cx="5002212" cy="5086350"/>
        </p:xfrm>
        <a:graphic>
          <a:graphicData uri="http://schemas.openxmlformats.org/presentationml/2006/ole">
            <mc:AlternateContent xmlns:mc="http://schemas.openxmlformats.org/markup-compatibility/2006">
              <mc:Choice xmlns:v="urn:schemas-microsoft-com:vml" Requires="v">
                <p:oleObj spid="_x0000_s51240" r:id="rId3" imgW="5000000" imgH="5085714" progId="excel.sheet.8">
                  <p:embed/>
                </p:oleObj>
              </mc:Choice>
              <mc:Fallback>
                <p:oleObj r:id="rId3" imgW="5000000" imgH="5085714" progId="excel.sheet.8">
                  <p:embed/>
                  <p:pic>
                    <p:nvPicPr>
                      <p:cNvPr id="0" name="对象 2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5763" y="3262313"/>
                        <a:ext cx="5002212" cy="508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205" name="对象 22"/>
          <p:cNvGraphicFramePr>
            <a:graphicFrameLocks/>
          </p:cNvGraphicFramePr>
          <p:nvPr/>
        </p:nvGraphicFramePr>
        <p:xfrm>
          <a:off x="7007225" y="3262313"/>
          <a:ext cx="5002213" cy="5086350"/>
        </p:xfrm>
        <a:graphic>
          <a:graphicData uri="http://schemas.openxmlformats.org/presentationml/2006/ole">
            <mc:AlternateContent xmlns:mc="http://schemas.openxmlformats.org/markup-compatibility/2006">
              <mc:Choice xmlns:v="urn:schemas-microsoft-com:vml" Requires="v">
                <p:oleObj spid="_x0000_s51241" r:id="rId5" imgW="5000000" imgH="5085714" progId="excel.sheet.8">
                  <p:embed/>
                </p:oleObj>
              </mc:Choice>
              <mc:Fallback>
                <p:oleObj r:id="rId5" imgW="5000000" imgH="5085714" progId="excel.sheet.8">
                  <p:embed/>
                  <p:pic>
                    <p:nvPicPr>
                      <p:cNvPr id="0" name="对象 2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07225" y="3262313"/>
                        <a:ext cx="5002213" cy="508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206" name="对象 23"/>
          <p:cNvGraphicFramePr>
            <a:graphicFrameLocks/>
          </p:cNvGraphicFramePr>
          <p:nvPr/>
        </p:nvGraphicFramePr>
        <p:xfrm>
          <a:off x="12358688" y="3262313"/>
          <a:ext cx="5002212" cy="5086350"/>
        </p:xfrm>
        <a:graphic>
          <a:graphicData uri="http://schemas.openxmlformats.org/presentationml/2006/ole">
            <mc:AlternateContent xmlns:mc="http://schemas.openxmlformats.org/markup-compatibility/2006">
              <mc:Choice xmlns:v="urn:schemas-microsoft-com:vml" Requires="v">
                <p:oleObj spid="_x0000_s51242" r:id="rId7" imgW="5000000" imgH="5085714" progId="excel.sheet.8">
                  <p:embed/>
                </p:oleObj>
              </mc:Choice>
              <mc:Fallback>
                <p:oleObj r:id="rId7" imgW="5000000" imgH="5085714" progId="excel.sheet.8">
                  <p:embed/>
                  <p:pic>
                    <p:nvPicPr>
                      <p:cNvPr id="0" name="对象 2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358688" y="3262313"/>
                        <a:ext cx="5002212" cy="508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207" name="对象 61"/>
          <p:cNvGraphicFramePr>
            <a:graphicFrameLocks/>
          </p:cNvGraphicFramePr>
          <p:nvPr/>
        </p:nvGraphicFramePr>
        <p:xfrm>
          <a:off x="17708563" y="3262313"/>
          <a:ext cx="5003800" cy="5086350"/>
        </p:xfrm>
        <a:graphic>
          <a:graphicData uri="http://schemas.openxmlformats.org/presentationml/2006/ole">
            <mc:AlternateContent xmlns:mc="http://schemas.openxmlformats.org/markup-compatibility/2006">
              <mc:Choice xmlns:v="urn:schemas-microsoft-com:vml" Requires="v">
                <p:oleObj spid="_x0000_s51243" r:id="rId8" imgW="5000000" imgH="5085714" progId="excel.sheet.8">
                  <p:embed/>
                </p:oleObj>
              </mc:Choice>
              <mc:Fallback>
                <p:oleObj r:id="rId8" imgW="5000000" imgH="5085714" progId="excel.sheet.8">
                  <p:embed/>
                  <p:pic>
                    <p:nvPicPr>
                      <p:cNvPr id="0" name="对象 61"/>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7708563" y="3262313"/>
                        <a:ext cx="5003800" cy="508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1208" name="TextBox 28"/>
          <p:cNvSpPr txBox="1">
            <a:spLocks noChangeArrowheads="1"/>
          </p:cNvSpPr>
          <p:nvPr/>
        </p:nvSpPr>
        <p:spPr bwMode="auto">
          <a:xfrm>
            <a:off x="2592388" y="9407525"/>
            <a:ext cx="3130550" cy="68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21899" rIns="0" bIns="121899">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pPr>
            <a:r>
              <a:rPr lang="en-US" altLang="en-US" sz="2700">
                <a:latin typeface="微软雅黑" panose="020B0503020204020204" pitchFamily="34" charset="-122"/>
                <a:ea typeface="微软雅黑" panose="020B0503020204020204" pitchFamily="34" charset="-122"/>
              </a:rPr>
              <a:t>单击此处添加文字</a:t>
            </a:r>
          </a:p>
        </p:txBody>
      </p:sp>
      <p:sp>
        <p:nvSpPr>
          <p:cNvPr id="51209" name="Rectangle 29"/>
          <p:cNvSpPr>
            <a:spLocks noChangeArrowheads="1"/>
          </p:cNvSpPr>
          <p:nvPr/>
        </p:nvSpPr>
        <p:spPr bwMode="auto">
          <a:xfrm>
            <a:off x="3562350" y="8867775"/>
            <a:ext cx="1189038" cy="66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43797" tIns="121899" rIns="243797" bIns="121899">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zh-CN" altLang="en-US" sz="2700" b="1">
                <a:latin typeface="微软雅黑" panose="020B0503020204020204" pitchFamily="34" charset="-122"/>
                <a:ea typeface="微软雅黑" panose="020B0503020204020204" pitchFamily="34" charset="-122"/>
              </a:rPr>
              <a:t>交付</a:t>
            </a:r>
          </a:p>
        </p:txBody>
      </p:sp>
      <p:sp>
        <p:nvSpPr>
          <p:cNvPr id="51210" name="TextBox 30"/>
          <p:cNvSpPr txBox="1">
            <a:spLocks noChangeArrowheads="1"/>
          </p:cNvSpPr>
          <p:nvPr/>
        </p:nvSpPr>
        <p:spPr bwMode="auto">
          <a:xfrm>
            <a:off x="7942263" y="9409113"/>
            <a:ext cx="3130550" cy="68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21899" rIns="0" bIns="121899">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pPr>
            <a:r>
              <a:rPr lang="en-US" altLang="en-US" sz="2700">
                <a:latin typeface="微软雅黑" panose="020B0503020204020204" pitchFamily="34" charset="-122"/>
                <a:ea typeface="微软雅黑" panose="020B0503020204020204" pitchFamily="34" charset="-122"/>
              </a:rPr>
              <a:t>单击此处添加文字</a:t>
            </a:r>
          </a:p>
        </p:txBody>
      </p:sp>
      <p:sp>
        <p:nvSpPr>
          <p:cNvPr id="51211" name="Rectangle 31"/>
          <p:cNvSpPr>
            <a:spLocks noChangeArrowheads="1"/>
          </p:cNvSpPr>
          <p:nvPr/>
        </p:nvSpPr>
        <p:spPr bwMode="auto">
          <a:xfrm>
            <a:off x="8566150" y="8869363"/>
            <a:ext cx="1884363" cy="66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43797" tIns="121899" rIns="243797" bIns="121899">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zh-CN" altLang="en-US" sz="2700" b="1">
                <a:latin typeface="微软雅黑" panose="020B0503020204020204" pitchFamily="34" charset="-122"/>
                <a:ea typeface="微软雅黑" panose="020B0503020204020204" pitchFamily="34" charset="-122"/>
              </a:rPr>
              <a:t>市场营销</a:t>
            </a:r>
          </a:p>
        </p:txBody>
      </p:sp>
      <p:sp>
        <p:nvSpPr>
          <p:cNvPr id="51212" name="TextBox 32"/>
          <p:cNvSpPr txBox="1">
            <a:spLocks noChangeArrowheads="1"/>
          </p:cNvSpPr>
          <p:nvPr/>
        </p:nvSpPr>
        <p:spPr bwMode="auto">
          <a:xfrm>
            <a:off x="13293725" y="9409113"/>
            <a:ext cx="3130550" cy="68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21899" rIns="0" bIns="121899">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pPr>
            <a:r>
              <a:rPr lang="en-US" altLang="en-US" sz="2700">
                <a:latin typeface="微软雅黑" panose="020B0503020204020204" pitchFamily="34" charset="-122"/>
                <a:ea typeface="微软雅黑" panose="020B0503020204020204" pitchFamily="34" charset="-122"/>
              </a:rPr>
              <a:t>单击此处添加文字</a:t>
            </a:r>
          </a:p>
        </p:txBody>
      </p:sp>
      <p:sp>
        <p:nvSpPr>
          <p:cNvPr id="51213" name="Rectangle 33"/>
          <p:cNvSpPr>
            <a:spLocks noChangeArrowheads="1"/>
          </p:cNvSpPr>
          <p:nvPr/>
        </p:nvSpPr>
        <p:spPr bwMode="auto">
          <a:xfrm>
            <a:off x="13917613" y="8869363"/>
            <a:ext cx="1884362" cy="66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43797" tIns="121899" rIns="243797" bIns="121899">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zh-CN" altLang="en-US" sz="2700" b="1">
                <a:latin typeface="微软雅黑" panose="020B0503020204020204" pitchFamily="34" charset="-122"/>
                <a:ea typeface="微软雅黑" panose="020B0503020204020204" pitchFamily="34" charset="-122"/>
              </a:rPr>
              <a:t>社交媒体</a:t>
            </a:r>
          </a:p>
        </p:txBody>
      </p:sp>
      <p:sp>
        <p:nvSpPr>
          <p:cNvPr id="51214" name="TextBox 34"/>
          <p:cNvSpPr txBox="1">
            <a:spLocks noChangeArrowheads="1"/>
          </p:cNvSpPr>
          <p:nvPr/>
        </p:nvSpPr>
        <p:spPr bwMode="auto">
          <a:xfrm>
            <a:off x="18645188" y="9407525"/>
            <a:ext cx="3130550" cy="68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21899" rIns="0" bIns="121899">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pPr>
            <a:r>
              <a:rPr lang="en-US" altLang="en-US" sz="2700">
                <a:latin typeface="微软雅黑" panose="020B0503020204020204" pitchFamily="34" charset="-122"/>
                <a:ea typeface="微软雅黑" panose="020B0503020204020204" pitchFamily="34" charset="-122"/>
              </a:rPr>
              <a:t>单击此处添加文字</a:t>
            </a:r>
          </a:p>
        </p:txBody>
      </p:sp>
      <p:sp>
        <p:nvSpPr>
          <p:cNvPr id="51215" name="Rectangle 35"/>
          <p:cNvSpPr>
            <a:spLocks noChangeArrowheads="1"/>
          </p:cNvSpPr>
          <p:nvPr/>
        </p:nvSpPr>
        <p:spPr bwMode="auto">
          <a:xfrm>
            <a:off x="19616738" y="8867775"/>
            <a:ext cx="1187450" cy="66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43797" tIns="121899" rIns="243797" bIns="121899">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zh-CN" altLang="en-US" sz="2700" b="1">
                <a:latin typeface="微软雅黑" panose="020B0503020204020204" pitchFamily="34" charset="-122"/>
                <a:ea typeface="微软雅黑" panose="020B0503020204020204" pitchFamily="34" charset="-122"/>
              </a:rPr>
              <a:t>支持</a:t>
            </a:r>
          </a:p>
        </p:txBody>
      </p:sp>
      <p:sp>
        <p:nvSpPr>
          <p:cNvPr id="51216" name="TextBox 36"/>
          <p:cNvSpPr txBox="1">
            <a:spLocks noChangeArrowheads="1"/>
          </p:cNvSpPr>
          <p:nvPr/>
        </p:nvSpPr>
        <p:spPr bwMode="auto">
          <a:xfrm>
            <a:off x="2509838" y="11488738"/>
            <a:ext cx="19350037"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738"/>
              </a:lnSpc>
            </a:pPr>
            <a:r>
              <a:rPr lang="zh-CN" altLang="en-US" sz="2500" b="1">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cxnSp>
        <p:nvCxnSpPr>
          <p:cNvPr id="38" name="Straight Connector 37"/>
          <p:cNvCxnSpPr/>
          <p:nvPr/>
        </p:nvCxnSpPr>
        <p:spPr>
          <a:xfrm>
            <a:off x="2473325" y="11215688"/>
            <a:ext cx="19431000"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1218" name="Group 38"/>
          <p:cNvGrpSpPr>
            <a:grpSpLocks/>
          </p:cNvGrpSpPr>
          <p:nvPr/>
        </p:nvGrpSpPr>
        <p:grpSpPr bwMode="auto">
          <a:xfrm>
            <a:off x="8697913" y="5095875"/>
            <a:ext cx="1449387" cy="1433513"/>
            <a:chOff x="15870634" y="5693858"/>
            <a:chExt cx="962967" cy="953477"/>
          </a:xfrm>
        </p:grpSpPr>
        <p:sp>
          <p:nvSpPr>
            <p:cNvPr id="51236" name="Freeform 408"/>
            <p:cNvSpPr>
              <a:spLocks noChangeArrowheads="1"/>
            </p:cNvSpPr>
            <p:nvPr/>
          </p:nvSpPr>
          <p:spPr bwMode="auto">
            <a:xfrm>
              <a:off x="15870634" y="5693861"/>
              <a:ext cx="959770" cy="953474"/>
            </a:xfrm>
            <a:custGeom>
              <a:avLst/>
              <a:gdLst>
                <a:gd name="T0" fmla="*/ 959050 w 1333"/>
                <a:gd name="T1" fmla="*/ 0 h 1324"/>
                <a:gd name="T2" fmla="*/ 605526 w 1333"/>
                <a:gd name="T3" fmla="*/ 952754 h 1324"/>
                <a:gd name="T4" fmla="*/ 0 w 1333"/>
                <a:gd name="T5" fmla="*/ 344950 h 1324"/>
                <a:gd name="T6" fmla="*/ 959050 w 1333"/>
                <a:gd name="T7" fmla="*/ 0 h 132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33" h="1324">
                  <a:moveTo>
                    <a:pt x="1332" y="0"/>
                  </a:moveTo>
                  <a:lnTo>
                    <a:pt x="841" y="1323"/>
                  </a:lnTo>
                  <a:lnTo>
                    <a:pt x="0" y="479"/>
                  </a:lnTo>
                  <a:lnTo>
                    <a:pt x="1332" y="0"/>
                  </a:lnTo>
                </a:path>
              </a:pathLst>
            </a:custGeom>
            <a:noFill/>
            <a:ln w="9525">
              <a:solidFill>
                <a:schemeClr val="accent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51237" name="Line 409"/>
            <p:cNvSpPr>
              <a:spLocks noChangeShapeType="1"/>
            </p:cNvSpPr>
            <p:nvPr/>
          </p:nvSpPr>
          <p:spPr bwMode="auto">
            <a:xfrm flipH="1">
              <a:off x="16083581" y="5693858"/>
              <a:ext cx="750020" cy="562549"/>
            </a:xfrm>
            <a:prstGeom prst="line">
              <a:avLst/>
            </a:prstGeom>
            <a:noFill/>
            <a:ln w="468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238" name="Line 410"/>
            <p:cNvSpPr>
              <a:spLocks noChangeShapeType="1"/>
            </p:cNvSpPr>
            <p:nvPr/>
          </p:nvSpPr>
          <p:spPr bwMode="auto">
            <a:xfrm>
              <a:off x="16086756" y="6256410"/>
              <a:ext cx="3180" cy="346430"/>
            </a:xfrm>
            <a:prstGeom prst="line">
              <a:avLst/>
            </a:prstGeom>
            <a:noFill/>
            <a:ln w="468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239" name="Line 411"/>
            <p:cNvSpPr>
              <a:spLocks noChangeShapeType="1"/>
            </p:cNvSpPr>
            <p:nvPr/>
          </p:nvSpPr>
          <p:spPr bwMode="auto">
            <a:xfrm flipH="1">
              <a:off x="16083579" y="6412160"/>
              <a:ext cx="165258" cy="193872"/>
            </a:xfrm>
            <a:prstGeom prst="line">
              <a:avLst/>
            </a:prstGeom>
            <a:noFill/>
            <a:ln w="468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51219" name="Group 43"/>
          <p:cNvGrpSpPr>
            <a:grpSpLocks/>
          </p:cNvGrpSpPr>
          <p:nvPr/>
        </p:nvGrpSpPr>
        <p:grpSpPr bwMode="auto">
          <a:xfrm>
            <a:off x="3438525" y="5218113"/>
            <a:ext cx="1452563" cy="1187450"/>
            <a:chOff x="9912203" y="5301904"/>
            <a:chExt cx="849196" cy="694072"/>
          </a:xfrm>
        </p:grpSpPr>
        <p:sp>
          <p:nvSpPr>
            <p:cNvPr id="51230" name="Freeform 668"/>
            <p:cNvSpPr>
              <a:spLocks noChangeArrowheads="1"/>
            </p:cNvSpPr>
            <p:nvPr/>
          </p:nvSpPr>
          <p:spPr bwMode="auto">
            <a:xfrm>
              <a:off x="9988375" y="5840798"/>
              <a:ext cx="155170" cy="155178"/>
            </a:xfrm>
            <a:custGeom>
              <a:avLst/>
              <a:gdLst>
                <a:gd name="T0" fmla="*/ 154529 w 242"/>
                <a:gd name="T1" fmla="*/ 77911 h 241"/>
                <a:gd name="T2" fmla="*/ 154529 w 242"/>
                <a:gd name="T3" fmla="*/ 77911 h 241"/>
                <a:gd name="T4" fmla="*/ 76944 w 242"/>
                <a:gd name="T5" fmla="*/ 0 h 241"/>
                <a:gd name="T6" fmla="*/ 0 w 242"/>
                <a:gd name="T7" fmla="*/ 77911 h 241"/>
                <a:gd name="T8" fmla="*/ 76944 w 242"/>
                <a:gd name="T9" fmla="*/ 154534 h 241"/>
                <a:gd name="T10" fmla="*/ 154529 w 242"/>
                <a:gd name="T11" fmla="*/ 77911 h 2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2" h="241">
                  <a:moveTo>
                    <a:pt x="241" y="121"/>
                  </a:moveTo>
                  <a:lnTo>
                    <a:pt x="241" y="121"/>
                  </a:lnTo>
                  <a:cubicBezTo>
                    <a:pt x="241" y="51"/>
                    <a:pt x="191" y="0"/>
                    <a:pt x="120" y="0"/>
                  </a:cubicBezTo>
                  <a:cubicBezTo>
                    <a:pt x="61" y="0"/>
                    <a:pt x="0" y="51"/>
                    <a:pt x="0" y="121"/>
                  </a:cubicBezTo>
                  <a:cubicBezTo>
                    <a:pt x="0" y="181"/>
                    <a:pt x="61" y="240"/>
                    <a:pt x="120" y="240"/>
                  </a:cubicBezTo>
                  <a:cubicBezTo>
                    <a:pt x="191" y="240"/>
                    <a:pt x="241" y="181"/>
                    <a:pt x="241" y="121"/>
                  </a:cubicBezTo>
                </a:path>
              </a:pathLst>
            </a:custGeom>
            <a:noFill/>
            <a:ln w="468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51231" name="Freeform 669"/>
            <p:cNvSpPr>
              <a:spLocks noChangeArrowheads="1"/>
            </p:cNvSpPr>
            <p:nvPr/>
          </p:nvSpPr>
          <p:spPr bwMode="auto">
            <a:xfrm>
              <a:off x="10524413" y="5840798"/>
              <a:ext cx="155170" cy="155178"/>
            </a:xfrm>
            <a:custGeom>
              <a:avLst/>
              <a:gdLst>
                <a:gd name="T0" fmla="*/ 154531 w 243"/>
                <a:gd name="T1" fmla="*/ 77911 h 241"/>
                <a:gd name="T2" fmla="*/ 154531 w 243"/>
                <a:gd name="T3" fmla="*/ 77911 h 241"/>
                <a:gd name="T4" fmla="*/ 77266 w 243"/>
                <a:gd name="T5" fmla="*/ 0 h 241"/>
                <a:gd name="T6" fmla="*/ 0 w 243"/>
                <a:gd name="T7" fmla="*/ 77911 h 241"/>
                <a:gd name="T8" fmla="*/ 77266 w 243"/>
                <a:gd name="T9" fmla="*/ 154534 h 241"/>
                <a:gd name="T10" fmla="*/ 154531 w 243"/>
                <a:gd name="T11" fmla="*/ 77911 h 2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3" h="241">
                  <a:moveTo>
                    <a:pt x="242" y="121"/>
                  </a:moveTo>
                  <a:lnTo>
                    <a:pt x="242" y="121"/>
                  </a:lnTo>
                  <a:cubicBezTo>
                    <a:pt x="242" y="51"/>
                    <a:pt x="192" y="0"/>
                    <a:pt x="121" y="0"/>
                  </a:cubicBezTo>
                  <a:cubicBezTo>
                    <a:pt x="62" y="0"/>
                    <a:pt x="0" y="51"/>
                    <a:pt x="0" y="121"/>
                  </a:cubicBezTo>
                  <a:cubicBezTo>
                    <a:pt x="0" y="181"/>
                    <a:pt x="62" y="240"/>
                    <a:pt x="121" y="240"/>
                  </a:cubicBezTo>
                  <a:cubicBezTo>
                    <a:pt x="192" y="240"/>
                    <a:pt x="242" y="181"/>
                    <a:pt x="242" y="121"/>
                  </a:cubicBezTo>
                </a:path>
              </a:pathLst>
            </a:custGeom>
            <a:noFill/>
            <a:ln w="468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51232" name="Freeform 670"/>
            <p:cNvSpPr>
              <a:spLocks noChangeArrowheads="1"/>
            </p:cNvSpPr>
            <p:nvPr/>
          </p:nvSpPr>
          <p:spPr bwMode="auto">
            <a:xfrm>
              <a:off x="9912203" y="5301904"/>
              <a:ext cx="846376" cy="615073"/>
            </a:xfrm>
            <a:custGeom>
              <a:avLst/>
              <a:gdLst>
                <a:gd name="T0" fmla="*/ 76072 w 1324"/>
                <a:gd name="T1" fmla="*/ 614434 h 963"/>
                <a:gd name="T2" fmla="*/ 0 w 1324"/>
                <a:gd name="T3" fmla="*/ 614434 h 963"/>
                <a:gd name="T4" fmla="*/ 0 w 1324"/>
                <a:gd name="T5" fmla="*/ 0 h 963"/>
                <a:gd name="T6" fmla="*/ 575970 w 1324"/>
                <a:gd name="T7" fmla="*/ 0 h 963"/>
                <a:gd name="T8" fmla="*/ 575970 w 1324"/>
                <a:gd name="T9" fmla="*/ 152651 h 963"/>
                <a:gd name="T10" fmla="*/ 768387 w 1324"/>
                <a:gd name="T11" fmla="*/ 152651 h 963"/>
                <a:gd name="T12" fmla="*/ 845737 w 1324"/>
                <a:gd name="T13" fmla="*/ 384500 h 963"/>
                <a:gd name="T14" fmla="*/ 845737 w 1324"/>
                <a:gd name="T15" fmla="*/ 614434 h 963"/>
                <a:gd name="T16" fmla="*/ 768387 w 1324"/>
                <a:gd name="T17" fmla="*/ 614434 h 9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24" h="963">
                  <a:moveTo>
                    <a:pt x="119" y="962"/>
                  </a:moveTo>
                  <a:lnTo>
                    <a:pt x="0" y="962"/>
                  </a:lnTo>
                  <a:lnTo>
                    <a:pt x="0" y="0"/>
                  </a:lnTo>
                  <a:lnTo>
                    <a:pt x="901" y="0"/>
                  </a:lnTo>
                  <a:lnTo>
                    <a:pt x="901" y="239"/>
                  </a:lnTo>
                  <a:lnTo>
                    <a:pt x="1202" y="239"/>
                  </a:lnTo>
                  <a:lnTo>
                    <a:pt x="1323" y="602"/>
                  </a:lnTo>
                  <a:lnTo>
                    <a:pt x="1323" y="962"/>
                  </a:lnTo>
                  <a:lnTo>
                    <a:pt x="1202" y="962"/>
                  </a:lnTo>
                </a:path>
              </a:pathLst>
            </a:custGeom>
            <a:noFill/>
            <a:ln w="468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1233" name="Line 671"/>
            <p:cNvSpPr>
              <a:spLocks noChangeShapeType="1"/>
            </p:cNvSpPr>
            <p:nvPr/>
          </p:nvSpPr>
          <p:spPr bwMode="auto">
            <a:xfrm>
              <a:off x="10140723" y="5916976"/>
              <a:ext cx="383690" cy="2822"/>
            </a:xfrm>
            <a:prstGeom prst="line">
              <a:avLst/>
            </a:prstGeom>
            <a:noFill/>
            <a:ln w="4680">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234" name="Line 672"/>
            <p:cNvSpPr>
              <a:spLocks noChangeShapeType="1"/>
            </p:cNvSpPr>
            <p:nvPr/>
          </p:nvSpPr>
          <p:spPr bwMode="auto">
            <a:xfrm>
              <a:off x="10487738" y="5454260"/>
              <a:ext cx="2821" cy="462716"/>
            </a:xfrm>
            <a:prstGeom prst="line">
              <a:avLst/>
            </a:prstGeom>
            <a:noFill/>
            <a:ln w="4680">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235" name="Line 673"/>
            <p:cNvSpPr>
              <a:spLocks noChangeShapeType="1"/>
            </p:cNvSpPr>
            <p:nvPr/>
          </p:nvSpPr>
          <p:spPr bwMode="auto">
            <a:xfrm flipH="1">
              <a:off x="10484916" y="5688441"/>
              <a:ext cx="276483" cy="2821"/>
            </a:xfrm>
            <a:prstGeom prst="line">
              <a:avLst/>
            </a:prstGeom>
            <a:noFill/>
            <a:ln w="4680">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51220" name="Group 51"/>
          <p:cNvGrpSpPr>
            <a:grpSpLocks/>
          </p:cNvGrpSpPr>
          <p:nvPr/>
        </p:nvGrpSpPr>
        <p:grpSpPr bwMode="auto">
          <a:xfrm>
            <a:off x="14009688" y="5026025"/>
            <a:ext cx="1724025" cy="1404938"/>
            <a:chOff x="15630376" y="7524675"/>
            <a:chExt cx="923684" cy="752453"/>
          </a:xfrm>
        </p:grpSpPr>
        <p:sp>
          <p:nvSpPr>
            <p:cNvPr id="53" name="Freeform 963"/>
            <p:cNvSpPr>
              <a:spLocks noChangeArrowheads="1"/>
            </p:cNvSpPr>
            <p:nvPr/>
          </p:nvSpPr>
          <p:spPr bwMode="auto">
            <a:xfrm>
              <a:off x="15630376" y="7693020"/>
              <a:ext cx="415913" cy="333290"/>
            </a:xfrm>
            <a:custGeom>
              <a:avLst/>
              <a:gdLst>
                <a:gd name="T0" fmla="*/ 600 w 601"/>
                <a:gd name="T1" fmla="*/ 481 h 482"/>
                <a:gd name="T2" fmla="*/ 600 w 601"/>
                <a:gd name="T3" fmla="*/ 481 h 482"/>
                <a:gd name="T4" fmla="*/ 240 w 601"/>
                <a:gd name="T5" fmla="*/ 481 h 482"/>
                <a:gd name="T6" fmla="*/ 0 w 601"/>
                <a:gd name="T7" fmla="*/ 239 h 482"/>
                <a:gd name="T8" fmla="*/ 0 w 601"/>
                <a:gd name="T9" fmla="*/ 239 h 482"/>
                <a:gd name="T10" fmla="*/ 240 w 601"/>
                <a:gd name="T11" fmla="*/ 0 h 482"/>
                <a:gd name="T12" fmla="*/ 600 w 601"/>
                <a:gd name="T13" fmla="*/ 0 h 482"/>
                <a:gd name="T14" fmla="*/ 600 w 601"/>
                <a:gd name="T15" fmla="*/ 481 h 4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1" h="482">
                  <a:moveTo>
                    <a:pt x="600" y="481"/>
                  </a:moveTo>
                  <a:lnTo>
                    <a:pt x="600" y="481"/>
                  </a:lnTo>
                  <a:cubicBezTo>
                    <a:pt x="240" y="481"/>
                    <a:pt x="240" y="481"/>
                    <a:pt x="240" y="481"/>
                  </a:cubicBezTo>
                  <a:cubicBezTo>
                    <a:pt x="110" y="481"/>
                    <a:pt x="0" y="369"/>
                    <a:pt x="0" y="239"/>
                  </a:cubicBezTo>
                  <a:lnTo>
                    <a:pt x="0" y="239"/>
                  </a:lnTo>
                  <a:cubicBezTo>
                    <a:pt x="0" y="100"/>
                    <a:pt x="110" y="0"/>
                    <a:pt x="240" y="0"/>
                  </a:cubicBezTo>
                  <a:cubicBezTo>
                    <a:pt x="600" y="0"/>
                    <a:pt x="600" y="0"/>
                    <a:pt x="600" y="0"/>
                  </a:cubicBezTo>
                  <a:lnTo>
                    <a:pt x="600" y="481"/>
                  </a:lnTo>
                </a:path>
              </a:pathLst>
            </a:custGeom>
            <a:noFill/>
            <a:ln w="4680" cap="flat">
              <a:solidFill>
                <a:schemeClr val="accent3"/>
              </a:solidFill>
              <a:round/>
            </a:ln>
            <a:effectLst/>
          </p:spPr>
          <p:txBody>
            <a:bodyPr wrap="none" anchor="ct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54" name="Freeform 964"/>
            <p:cNvSpPr>
              <a:spLocks noChangeArrowheads="1"/>
            </p:cNvSpPr>
            <p:nvPr/>
          </p:nvSpPr>
          <p:spPr bwMode="auto">
            <a:xfrm>
              <a:off x="16046289" y="7524675"/>
              <a:ext cx="507771" cy="669981"/>
            </a:xfrm>
            <a:custGeom>
              <a:avLst/>
              <a:gdLst>
                <a:gd name="T0" fmla="*/ 732 w 733"/>
                <a:gd name="T1" fmla="*/ 963 h 964"/>
                <a:gd name="T2" fmla="*/ 0 w 733"/>
                <a:gd name="T3" fmla="*/ 723 h 964"/>
                <a:gd name="T4" fmla="*/ 0 w 733"/>
                <a:gd name="T5" fmla="*/ 242 h 964"/>
                <a:gd name="T6" fmla="*/ 732 w 733"/>
                <a:gd name="T7" fmla="*/ 0 h 964"/>
                <a:gd name="T8" fmla="*/ 732 w 733"/>
                <a:gd name="T9" fmla="*/ 963 h 964"/>
              </a:gdLst>
              <a:ahLst/>
              <a:cxnLst>
                <a:cxn ang="0">
                  <a:pos x="T0" y="T1"/>
                </a:cxn>
                <a:cxn ang="0">
                  <a:pos x="T2" y="T3"/>
                </a:cxn>
                <a:cxn ang="0">
                  <a:pos x="T4" y="T5"/>
                </a:cxn>
                <a:cxn ang="0">
                  <a:pos x="T6" y="T7"/>
                </a:cxn>
                <a:cxn ang="0">
                  <a:pos x="T8" y="T9"/>
                </a:cxn>
              </a:cxnLst>
              <a:rect l="0" t="0" r="r" b="b"/>
              <a:pathLst>
                <a:path w="733" h="964">
                  <a:moveTo>
                    <a:pt x="732" y="963"/>
                  </a:moveTo>
                  <a:lnTo>
                    <a:pt x="0" y="723"/>
                  </a:lnTo>
                  <a:lnTo>
                    <a:pt x="0" y="242"/>
                  </a:lnTo>
                  <a:lnTo>
                    <a:pt x="732" y="0"/>
                  </a:lnTo>
                  <a:lnTo>
                    <a:pt x="732" y="963"/>
                  </a:lnTo>
                </a:path>
              </a:pathLst>
            </a:custGeom>
            <a:noFill/>
            <a:ln w="9525" cap="flat">
              <a:solidFill>
                <a:schemeClr val="accent3"/>
              </a:solidFill>
              <a:bevel/>
            </a:ln>
            <a:effectLst/>
          </p:spPr>
          <p:txBody>
            <a:bodyPr wrap="none" anchor="ct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55" name="Freeform 965"/>
            <p:cNvSpPr>
              <a:spLocks noChangeArrowheads="1"/>
            </p:cNvSpPr>
            <p:nvPr/>
          </p:nvSpPr>
          <p:spPr bwMode="auto">
            <a:xfrm>
              <a:off x="15755405" y="8026310"/>
              <a:ext cx="250909" cy="250818"/>
            </a:xfrm>
            <a:custGeom>
              <a:avLst/>
              <a:gdLst>
                <a:gd name="T0" fmla="*/ 240 w 362"/>
                <a:gd name="T1" fmla="*/ 361 h 362"/>
                <a:gd name="T2" fmla="*/ 0 w 362"/>
                <a:gd name="T3" fmla="*/ 361 h 362"/>
                <a:gd name="T4" fmla="*/ 119 w 362"/>
                <a:gd name="T5" fmla="*/ 0 h 362"/>
                <a:gd name="T6" fmla="*/ 361 w 362"/>
                <a:gd name="T7" fmla="*/ 0 h 362"/>
                <a:gd name="T8" fmla="*/ 240 w 362"/>
                <a:gd name="T9" fmla="*/ 361 h 362"/>
              </a:gdLst>
              <a:ahLst/>
              <a:cxnLst>
                <a:cxn ang="0">
                  <a:pos x="T0" y="T1"/>
                </a:cxn>
                <a:cxn ang="0">
                  <a:pos x="T2" y="T3"/>
                </a:cxn>
                <a:cxn ang="0">
                  <a:pos x="T4" y="T5"/>
                </a:cxn>
                <a:cxn ang="0">
                  <a:pos x="T6" y="T7"/>
                </a:cxn>
                <a:cxn ang="0">
                  <a:pos x="T8" y="T9"/>
                </a:cxn>
              </a:cxnLst>
              <a:rect l="0" t="0" r="r" b="b"/>
              <a:pathLst>
                <a:path w="362" h="362">
                  <a:moveTo>
                    <a:pt x="240" y="361"/>
                  </a:moveTo>
                  <a:lnTo>
                    <a:pt x="0" y="361"/>
                  </a:lnTo>
                  <a:lnTo>
                    <a:pt x="119" y="0"/>
                  </a:lnTo>
                  <a:lnTo>
                    <a:pt x="361" y="0"/>
                  </a:lnTo>
                  <a:lnTo>
                    <a:pt x="240" y="361"/>
                  </a:lnTo>
                </a:path>
              </a:pathLst>
            </a:custGeom>
            <a:noFill/>
            <a:ln w="9525" cap="flat">
              <a:solidFill>
                <a:schemeClr val="accent3"/>
              </a:solidFill>
              <a:bevel/>
            </a:ln>
            <a:effectLst/>
          </p:spPr>
          <p:txBody>
            <a:bodyPr wrap="none" anchor="ct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grpSp>
      <p:grpSp>
        <p:nvGrpSpPr>
          <p:cNvPr id="51221" name="Group 55"/>
          <p:cNvGrpSpPr>
            <a:grpSpLocks/>
          </p:cNvGrpSpPr>
          <p:nvPr/>
        </p:nvGrpSpPr>
        <p:grpSpPr bwMode="auto">
          <a:xfrm>
            <a:off x="19591338" y="5026025"/>
            <a:ext cx="1255712" cy="1582738"/>
            <a:chOff x="5729825" y="5469191"/>
            <a:chExt cx="672882" cy="847277"/>
          </a:xfrm>
        </p:grpSpPr>
        <p:sp>
          <p:nvSpPr>
            <p:cNvPr id="57" name="Freeform 979"/>
            <p:cNvSpPr>
              <a:spLocks noChangeArrowheads="1"/>
            </p:cNvSpPr>
            <p:nvPr/>
          </p:nvSpPr>
          <p:spPr bwMode="auto">
            <a:xfrm>
              <a:off x="5729825" y="5469191"/>
              <a:ext cx="342821" cy="847277"/>
            </a:xfrm>
            <a:custGeom>
              <a:avLst/>
              <a:gdLst>
                <a:gd name="T0" fmla="*/ 491 w 492"/>
                <a:gd name="T1" fmla="*/ 0 h 1223"/>
                <a:gd name="T2" fmla="*/ 491 w 492"/>
                <a:gd name="T3" fmla="*/ 0 h 1223"/>
                <a:gd name="T4" fmla="*/ 0 w 492"/>
                <a:gd name="T5" fmla="*/ 130 h 1223"/>
                <a:gd name="T6" fmla="*/ 0 w 492"/>
                <a:gd name="T7" fmla="*/ 549 h 1223"/>
                <a:gd name="T8" fmla="*/ 491 w 492"/>
                <a:gd name="T9" fmla="*/ 1222 h 1223"/>
              </a:gdLst>
              <a:ahLst/>
              <a:cxnLst>
                <a:cxn ang="0">
                  <a:pos x="T0" y="T1"/>
                </a:cxn>
                <a:cxn ang="0">
                  <a:pos x="T2" y="T3"/>
                </a:cxn>
                <a:cxn ang="0">
                  <a:pos x="T4" y="T5"/>
                </a:cxn>
                <a:cxn ang="0">
                  <a:pos x="T6" y="T7"/>
                </a:cxn>
                <a:cxn ang="0">
                  <a:pos x="T8" y="T9"/>
                </a:cxn>
              </a:cxnLst>
              <a:rect l="0" t="0" r="r" b="b"/>
              <a:pathLst>
                <a:path w="492" h="1223">
                  <a:moveTo>
                    <a:pt x="491" y="0"/>
                  </a:moveTo>
                  <a:lnTo>
                    <a:pt x="491" y="0"/>
                  </a:lnTo>
                  <a:cubicBezTo>
                    <a:pt x="491" y="0"/>
                    <a:pt x="192" y="130"/>
                    <a:pt x="0" y="130"/>
                  </a:cubicBezTo>
                  <a:cubicBezTo>
                    <a:pt x="0" y="549"/>
                    <a:pt x="0" y="549"/>
                    <a:pt x="0" y="549"/>
                  </a:cubicBezTo>
                  <a:cubicBezTo>
                    <a:pt x="0" y="549"/>
                    <a:pt x="0" y="921"/>
                    <a:pt x="491" y="1222"/>
                  </a:cubicBezTo>
                </a:path>
              </a:pathLst>
            </a:custGeom>
            <a:noFill/>
            <a:ln w="4680" cap="flat">
              <a:solidFill>
                <a:schemeClr val="accent4"/>
              </a:solidFill>
              <a:round/>
            </a:ln>
            <a:effectLst/>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58" name="Freeform 980"/>
            <p:cNvSpPr>
              <a:spLocks noChangeArrowheads="1"/>
            </p:cNvSpPr>
            <p:nvPr/>
          </p:nvSpPr>
          <p:spPr bwMode="auto">
            <a:xfrm>
              <a:off x="6069243" y="5469191"/>
              <a:ext cx="333464" cy="847277"/>
            </a:xfrm>
            <a:custGeom>
              <a:avLst/>
              <a:gdLst>
                <a:gd name="T0" fmla="*/ 0 w 482"/>
                <a:gd name="T1" fmla="*/ 0 h 1223"/>
                <a:gd name="T2" fmla="*/ 0 w 482"/>
                <a:gd name="T3" fmla="*/ 0 h 1223"/>
                <a:gd name="T4" fmla="*/ 481 w 482"/>
                <a:gd name="T5" fmla="*/ 130 h 1223"/>
                <a:gd name="T6" fmla="*/ 481 w 482"/>
                <a:gd name="T7" fmla="*/ 549 h 1223"/>
                <a:gd name="T8" fmla="*/ 0 w 482"/>
                <a:gd name="T9" fmla="*/ 1222 h 1223"/>
              </a:gdLst>
              <a:ahLst/>
              <a:cxnLst>
                <a:cxn ang="0">
                  <a:pos x="T0" y="T1"/>
                </a:cxn>
                <a:cxn ang="0">
                  <a:pos x="T2" y="T3"/>
                </a:cxn>
                <a:cxn ang="0">
                  <a:pos x="T4" y="T5"/>
                </a:cxn>
                <a:cxn ang="0">
                  <a:pos x="T6" y="T7"/>
                </a:cxn>
                <a:cxn ang="0">
                  <a:pos x="T8" y="T9"/>
                </a:cxn>
              </a:cxnLst>
              <a:rect l="0" t="0" r="r" b="b"/>
              <a:pathLst>
                <a:path w="482" h="1223">
                  <a:moveTo>
                    <a:pt x="0" y="0"/>
                  </a:moveTo>
                  <a:lnTo>
                    <a:pt x="0" y="0"/>
                  </a:lnTo>
                  <a:cubicBezTo>
                    <a:pt x="0" y="0"/>
                    <a:pt x="301" y="130"/>
                    <a:pt x="481" y="130"/>
                  </a:cubicBezTo>
                  <a:cubicBezTo>
                    <a:pt x="481" y="549"/>
                    <a:pt x="481" y="549"/>
                    <a:pt x="481" y="549"/>
                  </a:cubicBezTo>
                  <a:cubicBezTo>
                    <a:pt x="481" y="549"/>
                    <a:pt x="481" y="921"/>
                    <a:pt x="0" y="1222"/>
                  </a:cubicBezTo>
                </a:path>
              </a:pathLst>
            </a:custGeom>
            <a:noFill/>
            <a:ln w="4680" cap="flat">
              <a:solidFill>
                <a:schemeClr val="accent4"/>
              </a:solidFill>
              <a:round/>
            </a:ln>
            <a:effectLst/>
          </p:spPr>
          <p:txBody>
            <a:bodyPr/>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59" name="Line 981"/>
            <p:cNvSpPr>
              <a:spLocks noChangeShapeType="1"/>
            </p:cNvSpPr>
            <p:nvPr/>
          </p:nvSpPr>
          <p:spPr bwMode="auto">
            <a:xfrm>
              <a:off x="6069243" y="5475140"/>
              <a:ext cx="3403" cy="841328"/>
            </a:xfrm>
            <a:prstGeom prst="line">
              <a:avLst/>
            </a:prstGeom>
            <a:noFill/>
            <a:ln w="4680" cap="flat">
              <a:solidFill>
                <a:schemeClr val="accent4"/>
              </a:solidFill>
              <a:round/>
            </a:ln>
            <a:effectLst/>
          </p:spPr>
          <p:txBody>
            <a:bodyPr/>
            <a:lstStyle/>
            <a:p>
              <a:pPr eaLnBrk="1" fontAlgn="auto" hangingPunct="1">
                <a:defRPr/>
              </a:pPr>
              <a:endParaRPr lang="en-US" noProof="1"/>
            </a:p>
          </p:txBody>
        </p:sp>
      </p:grpSp>
      <p:sp>
        <p:nvSpPr>
          <p:cNvPr id="60" name="矩形 59"/>
          <p:cNvSpPr/>
          <p:nvPr/>
        </p:nvSpPr>
        <p:spPr>
          <a:xfrm>
            <a:off x="0" y="0"/>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
        <p:nvSpPr>
          <p:cNvPr id="61" name="矩形 60"/>
          <p:cNvSpPr/>
          <p:nvPr/>
        </p:nvSpPr>
        <p:spPr>
          <a:xfrm>
            <a:off x="0" y="13154025"/>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Tree>
  </p:cSld>
  <p:clrMapOvr>
    <a:masterClrMapping/>
  </p:clrMapOvr>
  <p:transition advTm="2000">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4673" b="4673"/>
          <a:stretch>
            <a:fillRect/>
          </a:stretch>
        </p:blipFill>
        <p:spPr>
          <a:xfrm flipH="1">
            <a:off x="1" y="0"/>
            <a:ext cx="24423368" cy="13716000"/>
          </a:xfrm>
          <a:blipFill dpi="0" rotWithShape="1">
            <a:blip r:embed="rId3"/>
            <a:srcRect/>
            <a:stretch>
              <a:fillRect l="-3000" b="-19000"/>
            </a:stretch>
          </a:blipFill>
        </p:spPr>
      </p:pic>
      <p:sp>
        <p:nvSpPr>
          <p:cNvPr id="22531" name="Line 5"/>
          <p:cNvSpPr>
            <a:spLocks noChangeShapeType="1"/>
          </p:cNvSpPr>
          <p:nvPr/>
        </p:nvSpPr>
        <p:spPr bwMode="auto">
          <a:xfrm>
            <a:off x="1493838" y="-174783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22532" name="Line 6"/>
          <p:cNvSpPr>
            <a:spLocks noChangeShapeType="1"/>
          </p:cNvSpPr>
          <p:nvPr/>
        </p:nvSpPr>
        <p:spPr bwMode="auto">
          <a:xfrm>
            <a:off x="1493838" y="-174783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190" name="Freeform 189"/>
          <p:cNvSpPr/>
          <p:nvPr/>
        </p:nvSpPr>
        <p:spPr>
          <a:xfrm flipH="1">
            <a:off x="0" y="0"/>
            <a:ext cx="15266988" cy="13719175"/>
          </a:xfrm>
          <a:custGeom>
            <a:avLst/>
            <a:gdLst>
              <a:gd name="connsiteX0" fmla="*/ 2483124 w 5460510"/>
              <a:gd name="connsiteY0" fmla="*/ 0 h 5143500"/>
              <a:gd name="connsiteX1" fmla="*/ 3448297 w 5460510"/>
              <a:gd name="connsiteY1" fmla="*/ 0 h 5143500"/>
              <a:gd name="connsiteX2" fmla="*/ 4717679 w 5460510"/>
              <a:gd name="connsiteY2" fmla="*/ 0 h 5143500"/>
              <a:gd name="connsiteX3" fmla="*/ 4741319 w 5460510"/>
              <a:gd name="connsiteY3" fmla="*/ 0 h 5143500"/>
              <a:gd name="connsiteX4" fmla="*/ 5318193 w 5460510"/>
              <a:gd name="connsiteY4" fmla="*/ 0 h 5143500"/>
              <a:gd name="connsiteX5" fmla="*/ 5460510 w 5460510"/>
              <a:gd name="connsiteY5" fmla="*/ 0 h 5143500"/>
              <a:gd name="connsiteX6" fmla="*/ 5460510 w 5460510"/>
              <a:gd name="connsiteY6" fmla="*/ 5143500 h 5143500"/>
              <a:gd name="connsiteX7" fmla="*/ 5318193 w 5460510"/>
              <a:gd name="connsiteY7" fmla="*/ 5143500 h 5143500"/>
              <a:gd name="connsiteX8" fmla="*/ 4741319 w 5460510"/>
              <a:gd name="connsiteY8" fmla="*/ 5143500 h 5143500"/>
              <a:gd name="connsiteX9" fmla="*/ 4717679 w 5460510"/>
              <a:gd name="connsiteY9" fmla="*/ 5143500 h 5143500"/>
              <a:gd name="connsiteX10" fmla="*/ 3448297 w 5460510"/>
              <a:gd name="connsiteY10" fmla="*/ 5143500 h 5143500"/>
              <a:gd name="connsiteX11" fmla="*/ 0 w 5460510"/>
              <a:gd name="connsiteY1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460510" h="5143500">
                <a:moveTo>
                  <a:pt x="2483124" y="0"/>
                </a:moveTo>
                <a:lnTo>
                  <a:pt x="3448297" y="0"/>
                </a:lnTo>
                <a:lnTo>
                  <a:pt x="4717679" y="0"/>
                </a:lnTo>
                <a:lnTo>
                  <a:pt x="4741319" y="0"/>
                </a:lnTo>
                <a:lnTo>
                  <a:pt x="5318193" y="0"/>
                </a:lnTo>
                <a:lnTo>
                  <a:pt x="5460510" y="0"/>
                </a:lnTo>
                <a:lnTo>
                  <a:pt x="5460510" y="5143500"/>
                </a:lnTo>
                <a:lnTo>
                  <a:pt x="5318193" y="5143500"/>
                </a:lnTo>
                <a:lnTo>
                  <a:pt x="4741319" y="5143500"/>
                </a:lnTo>
                <a:lnTo>
                  <a:pt x="4717679" y="5143500"/>
                </a:lnTo>
                <a:lnTo>
                  <a:pt x="3448297" y="5143500"/>
                </a:lnTo>
                <a:lnTo>
                  <a:pt x="0" y="5143500"/>
                </a:lnTo>
                <a:close/>
              </a:path>
            </a:pathLst>
          </a:custGeom>
          <a:solidFill>
            <a:srgbClr val="19B49B">
              <a:alpha val="8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2534" name="TextBox 8"/>
          <p:cNvSpPr txBox="1">
            <a:spLocks noChangeArrowheads="1"/>
          </p:cNvSpPr>
          <p:nvPr/>
        </p:nvSpPr>
        <p:spPr bwMode="auto">
          <a:xfrm>
            <a:off x="1746250" y="5927725"/>
            <a:ext cx="10439400" cy="186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ct val="80000"/>
              </a:lnSpc>
            </a:pPr>
            <a:r>
              <a:rPr lang="zh-CN" altLang="en-US" sz="13800">
                <a:solidFill>
                  <a:schemeClr val="bg1"/>
                </a:solidFill>
                <a:latin typeface="微软雅黑" panose="020B0503020204020204" pitchFamily="34" charset="-122"/>
                <a:ea typeface="微软雅黑" panose="020B0503020204020204" pitchFamily="34" charset="-122"/>
              </a:rPr>
              <a:t>关于我们</a:t>
            </a:r>
          </a:p>
        </p:txBody>
      </p:sp>
      <p:sp>
        <p:nvSpPr>
          <p:cNvPr id="22535" name="TextBox 9"/>
          <p:cNvSpPr txBox="1">
            <a:spLocks noChangeArrowheads="1"/>
          </p:cNvSpPr>
          <p:nvPr/>
        </p:nvSpPr>
        <p:spPr bwMode="auto">
          <a:xfrm>
            <a:off x="1657350" y="5138738"/>
            <a:ext cx="302736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r>
              <a:rPr lang="en-US" altLang="en-US" sz="2800">
                <a:solidFill>
                  <a:schemeClr val="bg1"/>
                </a:solidFill>
                <a:latin typeface="微软雅黑" panose="020B0503020204020204" pitchFamily="34" charset="-122"/>
                <a:ea typeface="微软雅黑" panose="020B0503020204020204" pitchFamily="34" charset="-122"/>
              </a:rPr>
              <a:t>单击此处添加文字</a:t>
            </a:r>
          </a:p>
        </p:txBody>
      </p:sp>
      <p:sp>
        <p:nvSpPr>
          <p:cNvPr id="11" name="Rectangle 10"/>
          <p:cNvSpPr/>
          <p:nvPr/>
        </p:nvSpPr>
        <p:spPr>
          <a:xfrm>
            <a:off x="1327150" y="5294313"/>
            <a:ext cx="141288" cy="3227387"/>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eaLnBrk="1" fontAlgn="auto" hangingPunct="1">
              <a:defRPr/>
            </a:pPr>
            <a:endParaRPr lang="en-US" sz="1600" noProof="1">
              <a:latin typeface="微软雅黑" panose="020B0503020204020204" pitchFamily="34" charset="-122"/>
              <a:ea typeface="微软雅黑" panose="020B0503020204020204" pitchFamily="34" charset="-122"/>
            </a:endParaRPr>
          </a:p>
        </p:txBody>
      </p:sp>
      <p:sp>
        <p:nvSpPr>
          <p:cNvPr id="22537" name="TextBox 11"/>
          <p:cNvSpPr txBox="1">
            <a:spLocks noChangeArrowheads="1"/>
          </p:cNvSpPr>
          <p:nvPr/>
        </p:nvSpPr>
        <p:spPr bwMode="auto">
          <a:xfrm>
            <a:off x="1724025" y="7591425"/>
            <a:ext cx="8435975"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r>
              <a:rPr lang="en-US" altLang="en-US" sz="2000">
                <a:solidFill>
                  <a:schemeClr val="bg1"/>
                </a:solidFill>
                <a:latin typeface="微软雅黑" panose="020B0503020204020204" pitchFamily="34" charset="-122"/>
                <a:ea typeface="微软雅黑" panose="020B0503020204020204" pitchFamily="34" charset="-122"/>
              </a:rPr>
              <a:t>单击此处添加文字单击此处添加文字单击此处添加文字单击此处添加文字单击此处添加文字单击此处添加文字单击此处添加文字单击此处添加文字单击此处添加文字</a:t>
            </a:r>
          </a:p>
        </p:txBody>
      </p:sp>
    </p:spTree>
  </p:cSld>
  <p:clrMapOvr>
    <a:masterClrMapping/>
  </p:clrMapOvr>
  <p:transition advTm="2000">
    <p:rand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1"/>
          <p:cNvSpPr>
            <a:spLocks noChangeArrowheads="1"/>
          </p:cNvSpPr>
          <p:nvPr/>
        </p:nvSpPr>
        <p:spPr bwMode="auto">
          <a:xfrm>
            <a:off x="1704975" y="1312863"/>
            <a:ext cx="44196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r>
              <a:rPr lang="zh-CN" altLang="en-US" sz="5800">
                <a:solidFill>
                  <a:schemeClr val="tx2"/>
                </a:solidFill>
                <a:latin typeface="微软雅黑" panose="020B0503020204020204" pitchFamily="34" charset="-122"/>
                <a:ea typeface="微软雅黑" panose="020B0503020204020204" pitchFamily="34" charset="-122"/>
                <a:sym typeface="Bebas Neue" charset="0"/>
              </a:rPr>
              <a:t>六个媒体策略</a:t>
            </a:r>
          </a:p>
        </p:txBody>
      </p:sp>
      <p:sp>
        <p:nvSpPr>
          <p:cNvPr id="75" name="Rectangle 74"/>
          <p:cNvSpPr/>
          <p:nvPr/>
        </p:nvSpPr>
        <p:spPr>
          <a:xfrm>
            <a:off x="1746250" y="2205038"/>
            <a:ext cx="1063625" cy="57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endParaRPr>
          </a:p>
        </p:txBody>
      </p:sp>
      <p:sp>
        <p:nvSpPr>
          <p:cNvPr id="52228" name="TextBox 42"/>
          <p:cNvSpPr txBox="1">
            <a:spLocks noChangeArrowheads="1"/>
          </p:cNvSpPr>
          <p:nvPr/>
        </p:nvSpPr>
        <p:spPr bwMode="auto">
          <a:xfrm>
            <a:off x="4116388" y="8077200"/>
            <a:ext cx="294640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r" eaLnBrk="1" hangingPunct="1">
              <a:lnSpc>
                <a:spcPts val="3738"/>
              </a:lnSpc>
              <a:spcAft>
                <a:spcPts val="3200"/>
              </a:spcAft>
            </a:pPr>
            <a:r>
              <a:rPr lang="en-US" altLang="en-US" sz="2900" b="1">
                <a:latin typeface="微软雅黑" panose="020B0503020204020204" pitchFamily="34" charset="-122"/>
                <a:ea typeface="微软雅黑" panose="020B0503020204020204" pitchFamily="34" charset="-122"/>
              </a:rPr>
              <a:t>单击此处添加文字</a:t>
            </a:r>
          </a:p>
        </p:txBody>
      </p:sp>
      <p:sp>
        <p:nvSpPr>
          <p:cNvPr id="52229" name="TextBox 43"/>
          <p:cNvSpPr txBox="1">
            <a:spLocks noChangeArrowheads="1"/>
          </p:cNvSpPr>
          <p:nvPr/>
        </p:nvSpPr>
        <p:spPr bwMode="auto">
          <a:xfrm>
            <a:off x="2309813" y="8651875"/>
            <a:ext cx="4752975"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r" eaLnBrk="1" hangingPunct="1">
              <a:lnSpc>
                <a:spcPts val="3463"/>
              </a:lnSpc>
            </a:pPr>
            <a:r>
              <a:rPr lang="en-US" altLang="en-US" sz="25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52230" name="TextBox 46"/>
          <p:cNvSpPr txBox="1">
            <a:spLocks noChangeArrowheads="1"/>
          </p:cNvSpPr>
          <p:nvPr/>
        </p:nvSpPr>
        <p:spPr bwMode="auto">
          <a:xfrm>
            <a:off x="4991100" y="5592763"/>
            <a:ext cx="2946400"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r" eaLnBrk="1" hangingPunct="1">
              <a:lnSpc>
                <a:spcPts val="3738"/>
              </a:lnSpc>
              <a:spcAft>
                <a:spcPts val="3200"/>
              </a:spcAft>
            </a:pPr>
            <a:r>
              <a:rPr lang="en-US" altLang="en-US" sz="2900" b="1">
                <a:latin typeface="微软雅黑" panose="020B0503020204020204" pitchFamily="34" charset="-122"/>
                <a:ea typeface="微软雅黑" panose="020B0503020204020204" pitchFamily="34" charset="-122"/>
              </a:rPr>
              <a:t>单击此处添加文字</a:t>
            </a:r>
          </a:p>
        </p:txBody>
      </p:sp>
      <p:sp>
        <p:nvSpPr>
          <p:cNvPr id="52231" name="TextBox 47"/>
          <p:cNvSpPr txBox="1">
            <a:spLocks noChangeArrowheads="1"/>
          </p:cNvSpPr>
          <p:nvPr/>
        </p:nvSpPr>
        <p:spPr bwMode="auto">
          <a:xfrm>
            <a:off x="3184525" y="6167438"/>
            <a:ext cx="4752975" cy="133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r" eaLnBrk="1" hangingPunct="1">
              <a:lnSpc>
                <a:spcPts val="3463"/>
              </a:lnSpc>
            </a:pPr>
            <a:r>
              <a:rPr lang="en-US" altLang="en-US" sz="25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51" name="Oval 50"/>
          <p:cNvSpPr/>
          <p:nvPr/>
        </p:nvSpPr>
        <p:spPr>
          <a:xfrm>
            <a:off x="8680450" y="5570538"/>
            <a:ext cx="1300163" cy="1298575"/>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53" name="Oval 52"/>
          <p:cNvSpPr/>
          <p:nvPr/>
        </p:nvSpPr>
        <p:spPr>
          <a:xfrm>
            <a:off x="7770813" y="8067675"/>
            <a:ext cx="1298575" cy="1300163"/>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57" name="Oval 56"/>
          <p:cNvSpPr/>
          <p:nvPr/>
        </p:nvSpPr>
        <p:spPr>
          <a:xfrm>
            <a:off x="15352713" y="8089900"/>
            <a:ext cx="1298575" cy="1300163"/>
          </a:xfrm>
          <a:prstGeom prst="ellipse">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52235" name="TextBox 61"/>
          <p:cNvSpPr txBox="1">
            <a:spLocks noChangeArrowheads="1"/>
          </p:cNvSpPr>
          <p:nvPr/>
        </p:nvSpPr>
        <p:spPr bwMode="auto">
          <a:xfrm>
            <a:off x="17337088" y="8099425"/>
            <a:ext cx="2946400"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738"/>
              </a:lnSpc>
              <a:spcAft>
                <a:spcPts val="3200"/>
              </a:spcAft>
            </a:pPr>
            <a:r>
              <a:rPr lang="en-US" altLang="en-US" sz="2900" b="1">
                <a:latin typeface="微软雅黑" panose="020B0503020204020204" pitchFamily="34" charset="-122"/>
                <a:ea typeface="微软雅黑" panose="020B0503020204020204" pitchFamily="34" charset="-122"/>
              </a:rPr>
              <a:t>单击此处添加文字</a:t>
            </a:r>
          </a:p>
        </p:txBody>
      </p:sp>
      <p:sp>
        <p:nvSpPr>
          <p:cNvPr id="52236" name="TextBox 62"/>
          <p:cNvSpPr txBox="1">
            <a:spLocks noChangeArrowheads="1"/>
          </p:cNvSpPr>
          <p:nvPr/>
        </p:nvSpPr>
        <p:spPr bwMode="auto">
          <a:xfrm>
            <a:off x="17337088" y="8674100"/>
            <a:ext cx="4751387"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463"/>
              </a:lnSpc>
            </a:pPr>
            <a:r>
              <a:rPr lang="en-US" altLang="en-US" sz="25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52237" name="TextBox 64"/>
          <p:cNvSpPr txBox="1">
            <a:spLocks noChangeArrowheads="1"/>
          </p:cNvSpPr>
          <p:nvPr/>
        </p:nvSpPr>
        <p:spPr bwMode="auto">
          <a:xfrm>
            <a:off x="16471900" y="5613400"/>
            <a:ext cx="294640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738"/>
              </a:lnSpc>
              <a:spcAft>
                <a:spcPts val="3200"/>
              </a:spcAft>
            </a:pPr>
            <a:r>
              <a:rPr lang="en-US" altLang="en-US" sz="2900" b="1">
                <a:latin typeface="微软雅黑" panose="020B0503020204020204" pitchFamily="34" charset="-122"/>
                <a:ea typeface="微软雅黑" panose="020B0503020204020204" pitchFamily="34" charset="-122"/>
              </a:rPr>
              <a:t>单击此处添加文字</a:t>
            </a:r>
          </a:p>
        </p:txBody>
      </p:sp>
      <p:sp>
        <p:nvSpPr>
          <p:cNvPr id="52238" name="TextBox 65"/>
          <p:cNvSpPr txBox="1">
            <a:spLocks noChangeArrowheads="1"/>
          </p:cNvSpPr>
          <p:nvPr/>
        </p:nvSpPr>
        <p:spPr bwMode="auto">
          <a:xfrm>
            <a:off x="16471900" y="6188075"/>
            <a:ext cx="4752975"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463"/>
              </a:lnSpc>
            </a:pPr>
            <a:r>
              <a:rPr lang="en-US" altLang="en-US" sz="25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69" name="Oval 68"/>
          <p:cNvSpPr/>
          <p:nvPr/>
        </p:nvSpPr>
        <p:spPr>
          <a:xfrm>
            <a:off x="14460538" y="5592763"/>
            <a:ext cx="1298575" cy="1298575"/>
          </a:xfrm>
          <a:prstGeom prst="ellipse">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52240" name="TextBox 72"/>
          <p:cNvSpPr txBox="1">
            <a:spLocks noChangeArrowheads="1"/>
          </p:cNvSpPr>
          <p:nvPr/>
        </p:nvSpPr>
        <p:spPr bwMode="auto">
          <a:xfrm>
            <a:off x="3357563" y="10947400"/>
            <a:ext cx="2946400"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r" eaLnBrk="1" hangingPunct="1">
              <a:lnSpc>
                <a:spcPts val="3738"/>
              </a:lnSpc>
              <a:spcAft>
                <a:spcPts val="3200"/>
              </a:spcAft>
            </a:pPr>
            <a:r>
              <a:rPr lang="en-US" altLang="en-US" sz="2900" b="1">
                <a:latin typeface="微软雅黑" panose="020B0503020204020204" pitchFamily="34" charset="-122"/>
                <a:ea typeface="微软雅黑" panose="020B0503020204020204" pitchFamily="34" charset="-122"/>
              </a:rPr>
              <a:t>单击此处添加文字</a:t>
            </a:r>
          </a:p>
        </p:txBody>
      </p:sp>
      <p:sp>
        <p:nvSpPr>
          <p:cNvPr id="52241" name="TextBox 75"/>
          <p:cNvSpPr txBox="1">
            <a:spLocks noChangeArrowheads="1"/>
          </p:cNvSpPr>
          <p:nvPr/>
        </p:nvSpPr>
        <p:spPr bwMode="auto">
          <a:xfrm>
            <a:off x="1550988" y="11522075"/>
            <a:ext cx="4752975" cy="133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r" eaLnBrk="1" hangingPunct="1">
              <a:lnSpc>
                <a:spcPts val="3463"/>
              </a:lnSpc>
            </a:pPr>
            <a:r>
              <a:rPr lang="en-US" altLang="en-US" sz="25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52242" name="TextBox 77"/>
          <p:cNvSpPr txBox="1">
            <a:spLocks noChangeArrowheads="1"/>
          </p:cNvSpPr>
          <p:nvPr/>
        </p:nvSpPr>
        <p:spPr bwMode="auto">
          <a:xfrm>
            <a:off x="18026063" y="10968038"/>
            <a:ext cx="294640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738"/>
              </a:lnSpc>
              <a:spcAft>
                <a:spcPts val="3200"/>
              </a:spcAft>
            </a:pPr>
            <a:r>
              <a:rPr lang="en-US" altLang="en-US" sz="2900" b="1">
                <a:latin typeface="微软雅黑" panose="020B0503020204020204" pitchFamily="34" charset="-122"/>
                <a:ea typeface="微软雅黑" panose="020B0503020204020204" pitchFamily="34" charset="-122"/>
              </a:rPr>
              <a:t>单击此处添加文字</a:t>
            </a:r>
          </a:p>
        </p:txBody>
      </p:sp>
      <p:sp>
        <p:nvSpPr>
          <p:cNvPr id="52243" name="TextBox 78"/>
          <p:cNvSpPr txBox="1">
            <a:spLocks noChangeArrowheads="1"/>
          </p:cNvSpPr>
          <p:nvPr/>
        </p:nvSpPr>
        <p:spPr bwMode="auto">
          <a:xfrm>
            <a:off x="18026063" y="11544300"/>
            <a:ext cx="4752975" cy="133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463"/>
              </a:lnSpc>
            </a:pPr>
            <a:r>
              <a:rPr lang="en-US" altLang="en-US" sz="25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109" name="Oval 108"/>
          <p:cNvSpPr/>
          <p:nvPr/>
        </p:nvSpPr>
        <p:spPr>
          <a:xfrm>
            <a:off x="7045325" y="10937875"/>
            <a:ext cx="1300163" cy="1298575"/>
          </a:xfrm>
          <a:prstGeom prst="ellipse">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116" name="Oval 115"/>
          <p:cNvSpPr/>
          <p:nvPr/>
        </p:nvSpPr>
        <p:spPr>
          <a:xfrm>
            <a:off x="15997238" y="10958513"/>
            <a:ext cx="1300162" cy="1300162"/>
          </a:xfrm>
          <a:prstGeom prst="ellipse">
            <a:avLst/>
          </a:prstGeom>
          <a:solidFill>
            <a:schemeClr val="accent6"/>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52246" name="Freeform 133"/>
          <p:cNvSpPr>
            <a:spLocks noChangeArrowheads="1"/>
          </p:cNvSpPr>
          <p:nvPr/>
        </p:nvSpPr>
        <p:spPr bwMode="auto">
          <a:xfrm>
            <a:off x="10694988" y="6049963"/>
            <a:ext cx="3068637" cy="3070225"/>
          </a:xfrm>
          <a:custGeom>
            <a:avLst/>
            <a:gdLst>
              <a:gd name="T0" fmla="*/ 22237 w 276"/>
              <a:gd name="T1" fmla="*/ 1301508 h 276"/>
              <a:gd name="T2" fmla="*/ 0 w 276"/>
              <a:gd name="T3" fmla="*/ 1535113 h 276"/>
              <a:gd name="T4" fmla="*/ 22237 w 276"/>
              <a:gd name="T5" fmla="*/ 1768717 h 276"/>
              <a:gd name="T6" fmla="*/ 44473 w 276"/>
              <a:gd name="T7" fmla="*/ 1924453 h 276"/>
              <a:gd name="T8" fmla="*/ 122301 w 276"/>
              <a:gd name="T9" fmla="*/ 2135809 h 276"/>
              <a:gd name="T10" fmla="*/ 166774 w 276"/>
              <a:gd name="T11" fmla="*/ 2235925 h 276"/>
              <a:gd name="T12" fmla="*/ 322429 w 276"/>
              <a:gd name="T13" fmla="*/ 2480653 h 276"/>
              <a:gd name="T14" fmla="*/ 444730 w 276"/>
              <a:gd name="T15" fmla="*/ 2625265 h 276"/>
              <a:gd name="T16" fmla="*/ 767159 w 276"/>
              <a:gd name="T17" fmla="*/ 2869993 h 276"/>
              <a:gd name="T18" fmla="*/ 967288 w 276"/>
              <a:gd name="T19" fmla="*/ 2970109 h 276"/>
              <a:gd name="T20" fmla="*/ 1534319 w 276"/>
              <a:gd name="T21" fmla="*/ 3070225 h 276"/>
              <a:gd name="T22" fmla="*/ 2023522 w 276"/>
              <a:gd name="T23" fmla="*/ 2992357 h 276"/>
              <a:gd name="T24" fmla="*/ 2234768 w 276"/>
              <a:gd name="T25" fmla="*/ 2903365 h 276"/>
              <a:gd name="T26" fmla="*/ 2568316 w 276"/>
              <a:gd name="T27" fmla="*/ 2669761 h 276"/>
              <a:gd name="T28" fmla="*/ 2668380 w 276"/>
              <a:gd name="T29" fmla="*/ 2569645 h 276"/>
              <a:gd name="T30" fmla="*/ 2835154 w 276"/>
              <a:gd name="T31" fmla="*/ 2336041 h 276"/>
              <a:gd name="T32" fmla="*/ 2901863 w 276"/>
              <a:gd name="T33" fmla="*/ 2235925 h 276"/>
              <a:gd name="T34" fmla="*/ 2946336 w 276"/>
              <a:gd name="T35" fmla="*/ 2135809 h 276"/>
              <a:gd name="T36" fmla="*/ 3013046 w 276"/>
              <a:gd name="T37" fmla="*/ 1924453 h 276"/>
              <a:gd name="T38" fmla="*/ 3046401 w 276"/>
              <a:gd name="T39" fmla="*/ 1768717 h 276"/>
              <a:gd name="T40" fmla="*/ 3068637 w 276"/>
              <a:gd name="T41" fmla="*/ 1535113 h 276"/>
              <a:gd name="T42" fmla="*/ 3046401 w 276"/>
              <a:gd name="T43" fmla="*/ 1301508 h 276"/>
              <a:gd name="T44" fmla="*/ 3013046 w 276"/>
              <a:gd name="T45" fmla="*/ 1156896 h 276"/>
              <a:gd name="T46" fmla="*/ 2957455 w 276"/>
              <a:gd name="T47" fmla="*/ 978912 h 276"/>
              <a:gd name="T48" fmla="*/ 2901863 w 276"/>
              <a:gd name="T49" fmla="*/ 834300 h 276"/>
              <a:gd name="T50" fmla="*/ 2735090 w 276"/>
              <a:gd name="T51" fmla="*/ 589572 h 276"/>
              <a:gd name="T52" fmla="*/ 2612789 w 276"/>
              <a:gd name="T53" fmla="*/ 456084 h 276"/>
              <a:gd name="T54" fmla="*/ 2457133 w 276"/>
              <a:gd name="T55" fmla="*/ 311472 h 276"/>
              <a:gd name="T56" fmla="*/ 2234768 w 276"/>
              <a:gd name="T57" fmla="*/ 166860 h 276"/>
              <a:gd name="T58" fmla="*/ 2168059 w 276"/>
              <a:gd name="T59" fmla="*/ 144612 h 276"/>
              <a:gd name="T60" fmla="*/ 2090231 w 276"/>
              <a:gd name="T61" fmla="*/ 111240 h 276"/>
              <a:gd name="T62" fmla="*/ 2034640 w 276"/>
              <a:gd name="T63" fmla="*/ 88992 h 276"/>
              <a:gd name="T64" fmla="*/ 1890103 w 276"/>
              <a:gd name="T65" fmla="*/ 44496 h 276"/>
              <a:gd name="T66" fmla="*/ 1812275 w 276"/>
              <a:gd name="T67" fmla="*/ 33372 h 276"/>
              <a:gd name="T68" fmla="*/ 1534319 w 276"/>
              <a:gd name="T69" fmla="*/ 0 h 276"/>
              <a:gd name="T70" fmla="*/ 1045116 w 276"/>
              <a:gd name="T71" fmla="*/ 88992 h 276"/>
              <a:gd name="T72" fmla="*/ 945051 w 276"/>
              <a:gd name="T73" fmla="*/ 122364 h 276"/>
              <a:gd name="T74" fmla="*/ 833869 w 276"/>
              <a:gd name="T75" fmla="*/ 166860 h 276"/>
              <a:gd name="T76" fmla="*/ 533676 w 276"/>
              <a:gd name="T77" fmla="*/ 378216 h 276"/>
              <a:gd name="T78" fmla="*/ 444730 w 276"/>
              <a:gd name="T79" fmla="*/ 456084 h 276"/>
              <a:gd name="T80" fmla="*/ 322429 w 276"/>
              <a:gd name="T81" fmla="*/ 589572 h 276"/>
              <a:gd name="T82" fmla="*/ 166774 w 276"/>
              <a:gd name="T83" fmla="*/ 834300 h 276"/>
              <a:gd name="T84" fmla="*/ 111183 w 276"/>
              <a:gd name="T85" fmla="*/ 978912 h 276"/>
              <a:gd name="T86" fmla="*/ 44473 w 276"/>
              <a:gd name="T87" fmla="*/ 1156896 h 27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76" h="276">
                <a:moveTo>
                  <a:pt x="3" y="110"/>
                </a:moveTo>
                <a:cubicBezTo>
                  <a:pt x="2" y="113"/>
                  <a:pt x="2" y="115"/>
                  <a:pt x="2" y="117"/>
                </a:cubicBezTo>
                <a:cubicBezTo>
                  <a:pt x="1" y="120"/>
                  <a:pt x="1" y="122"/>
                  <a:pt x="1" y="124"/>
                </a:cubicBezTo>
                <a:cubicBezTo>
                  <a:pt x="0" y="129"/>
                  <a:pt x="0" y="133"/>
                  <a:pt x="0" y="138"/>
                </a:cubicBezTo>
                <a:cubicBezTo>
                  <a:pt x="0" y="143"/>
                  <a:pt x="0" y="148"/>
                  <a:pt x="1" y="152"/>
                </a:cubicBezTo>
                <a:cubicBezTo>
                  <a:pt x="1" y="155"/>
                  <a:pt x="1" y="157"/>
                  <a:pt x="2" y="159"/>
                </a:cubicBezTo>
                <a:cubicBezTo>
                  <a:pt x="2" y="162"/>
                  <a:pt x="2" y="164"/>
                  <a:pt x="3" y="166"/>
                </a:cubicBezTo>
                <a:cubicBezTo>
                  <a:pt x="3" y="168"/>
                  <a:pt x="4" y="170"/>
                  <a:pt x="4" y="173"/>
                </a:cubicBezTo>
                <a:cubicBezTo>
                  <a:pt x="5" y="177"/>
                  <a:pt x="7" y="181"/>
                  <a:pt x="8" y="186"/>
                </a:cubicBezTo>
                <a:cubicBezTo>
                  <a:pt x="9" y="188"/>
                  <a:pt x="10" y="190"/>
                  <a:pt x="11" y="192"/>
                </a:cubicBezTo>
                <a:cubicBezTo>
                  <a:pt x="12" y="194"/>
                  <a:pt x="13" y="196"/>
                  <a:pt x="14" y="198"/>
                </a:cubicBezTo>
                <a:cubicBezTo>
                  <a:pt x="14" y="199"/>
                  <a:pt x="15" y="200"/>
                  <a:pt x="15" y="201"/>
                </a:cubicBezTo>
                <a:cubicBezTo>
                  <a:pt x="16" y="203"/>
                  <a:pt x="17" y="205"/>
                  <a:pt x="18" y="207"/>
                </a:cubicBezTo>
                <a:cubicBezTo>
                  <a:pt x="22" y="213"/>
                  <a:pt x="25" y="218"/>
                  <a:pt x="29" y="223"/>
                </a:cubicBezTo>
                <a:cubicBezTo>
                  <a:pt x="31" y="226"/>
                  <a:pt x="34" y="228"/>
                  <a:pt x="36" y="231"/>
                </a:cubicBezTo>
                <a:cubicBezTo>
                  <a:pt x="37" y="233"/>
                  <a:pt x="39" y="234"/>
                  <a:pt x="40" y="236"/>
                </a:cubicBezTo>
                <a:cubicBezTo>
                  <a:pt x="42" y="237"/>
                  <a:pt x="44" y="239"/>
                  <a:pt x="45" y="240"/>
                </a:cubicBezTo>
                <a:cubicBezTo>
                  <a:pt x="52" y="247"/>
                  <a:pt x="61" y="253"/>
                  <a:pt x="69" y="258"/>
                </a:cubicBezTo>
                <a:cubicBezTo>
                  <a:pt x="71" y="259"/>
                  <a:pt x="73" y="260"/>
                  <a:pt x="75" y="261"/>
                </a:cubicBezTo>
                <a:cubicBezTo>
                  <a:pt x="79" y="263"/>
                  <a:pt x="83" y="265"/>
                  <a:pt x="87" y="267"/>
                </a:cubicBezTo>
                <a:cubicBezTo>
                  <a:pt x="89" y="267"/>
                  <a:pt x="91" y="268"/>
                  <a:pt x="94" y="269"/>
                </a:cubicBezTo>
                <a:cubicBezTo>
                  <a:pt x="108" y="274"/>
                  <a:pt x="122" y="276"/>
                  <a:pt x="138" y="276"/>
                </a:cubicBezTo>
                <a:cubicBezTo>
                  <a:pt x="148" y="276"/>
                  <a:pt x="159" y="275"/>
                  <a:pt x="169" y="273"/>
                </a:cubicBezTo>
                <a:cubicBezTo>
                  <a:pt x="173" y="272"/>
                  <a:pt x="178" y="270"/>
                  <a:pt x="182" y="269"/>
                </a:cubicBezTo>
                <a:cubicBezTo>
                  <a:pt x="184" y="268"/>
                  <a:pt x="186" y="267"/>
                  <a:pt x="188" y="267"/>
                </a:cubicBezTo>
                <a:cubicBezTo>
                  <a:pt x="193" y="265"/>
                  <a:pt x="197" y="263"/>
                  <a:pt x="201" y="261"/>
                </a:cubicBezTo>
                <a:cubicBezTo>
                  <a:pt x="203" y="260"/>
                  <a:pt x="205" y="259"/>
                  <a:pt x="206" y="258"/>
                </a:cubicBezTo>
                <a:cubicBezTo>
                  <a:pt x="215" y="253"/>
                  <a:pt x="223" y="247"/>
                  <a:pt x="231" y="240"/>
                </a:cubicBezTo>
                <a:cubicBezTo>
                  <a:pt x="232" y="239"/>
                  <a:pt x="234" y="237"/>
                  <a:pt x="235" y="236"/>
                </a:cubicBezTo>
                <a:cubicBezTo>
                  <a:pt x="237" y="234"/>
                  <a:pt x="238" y="233"/>
                  <a:pt x="240" y="231"/>
                </a:cubicBezTo>
                <a:cubicBezTo>
                  <a:pt x="242" y="228"/>
                  <a:pt x="244" y="226"/>
                  <a:pt x="246" y="223"/>
                </a:cubicBezTo>
                <a:cubicBezTo>
                  <a:pt x="250" y="219"/>
                  <a:pt x="253" y="215"/>
                  <a:pt x="255" y="210"/>
                </a:cubicBezTo>
                <a:cubicBezTo>
                  <a:pt x="256" y="209"/>
                  <a:pt x="257" y="208"/>
                  <a:pt x="257" y="207"/>
                </a:cubicBezTo>
                <a:cubicBezTo>
                  <a:pt x="259" y="205"/>
                  <a:pt x="260" y="203"/>
                  <a:pt x="261" y="201"/>
                </a:cubicBezTo>
                <a:cubicBezTo>
                  <a:pt x="261" y="200"/>
                  <a:pt x="262" y="199"/>
                  <a:pt x="262" y="198"/>
                </a:cubicBezTo>
                <a:cubicBezTo>
                  <a:pt x="263" y="196"/>
                  <a:pt x="264" y="194"/>
                  <a:pt x="265" y="192"/>
                </a:cubicBezTo>
                <a:cubicBezTo>
                  <a:pt x="266" y="190"/>
                  <a:pt x="267" y="188"/>
                  <a:pt x="267" y="186"/>
                </a:cubicBezTo>
                <a:cubicBezTo>
                  <a:pt x="269" y="181"/>
                  <a:pt x="270" y="177"/>
                  <a:pt x="271" y="173"/>
                </a:cubicBezTo>
                <a:cubicBezTo>
                  <a:pt x="272" y="170"/>
                  <a:pt x="272" y="168"/>
                  <a:pt x="273" y="166"/>
                </a:cubicBezTo>
                <a:cubicBezTo>
                  <a:pt x="273" y="164"/>
                  <a:pt x="274" y="162"/>
                  <a:pt x="274" y="159"/>
                </a:cubicBezTo>
                <a:cubicBezTo>
                  <a:pt x="274" y="157"/>
                  <a:pt x="275" y="155"/>
                  <a:pt x="275" y="152"/>
                </a:cubicBezTo>
                <a:cubicBezTo>
                  <a:pt x="275" y="148"/>
                  <a:pt x="276" y="143"/>
                  <a:pt x="276" y="138"/>
                </a:cubicBezTo>
                <a:cubicBezTo>
                  <a:pt x="276" y="133"/>
                  <a:pt x="275" y="129"/>
                  <a:pt x="275" y="124"/>
                </a:cubicBezTo>
                <a:cubicBezTo>
                  <a:pt x="275" y="122"/>
                  <a:pt x="274" y="120"/>
                  <a:pt x="274" y="117"/>
                </a:cubicBezTo>
                <a:cubicBezTo>
                  <a:pt x="274" y="115"/>
                  <a:pt x="273" y="113"/>
                  <a:pt x="273" y="110"/>
                </a:cubicBezTo>
                <a:cubicBezTo>
                  <a:pt x="272" y="108"/>
                  <a:pt x="272" y="106"/>
                  <a:pt x="271" y="104"/>
                </a:cubicBezTo>
                <a:cubicBezTo>
                  <a:pt x="270" y="99"/>
                  <a:pt x="269" y="95"/>
                  <a:pt x="267" y="91"/>
                </a:cubicBezTo>
                <a:cubicBezTo>
                  <a:pt x="267" y="90"/>
                  <a:pt x="267" y="89"/>
                  <a:pt x="266" y="88"/>
                </a:cubicBezTo>
                <a:cubicBezTo>
                  <a:pt x="265" y="85"/>
                  <a:pt x="264" y="81"/>
                  <a:pt x="262" y="78"/>
                </a:cubicBezTo>
                <a:cubicBezTo>
                  <a:pt x="262" y="77"/>
                  <a:pt x="261" y="76"/>
                  <a:pt x="261" y="75"/>
                </a:cubicBezTo>
                <a:cubicBezTo>
                  <a:pt x="260" y="73"/>
                  <a:pt x="259" y="72"/>
                  <a:pt x="257" y="70"/>
                </a:cubicBezTo>
                <a:cubicBezTo>
                  <a:pt x="254" y="64"/>
                  <a:pt x="250" y="58"/>
                  <a:pt x="246" y="53"/>
                </a:cubicBezTo>
                <a:cubicBezTo>
                  <a:pt x="244" y="51"/>
                  <a:pt x="242" y="48"/>
                  <a:pt x="240" y="46"/>
                </a:cubicBezTo>
                <a:cubicBezTo>
                  <a:pt x="238" y="44"/>
                  <a:pt x="237" y="42"/>
                  <a:pt x="235" y="41"/>
                </a:cubicBezTo>
                <a:cubicBezTo>
                  <a:pt x="234" y="39"/>
                  <a:pt x="232" y="38"/>
                  <a:pt x="231" y="36"/>
                </a:cubicBezTo>
                <a:cubicBezTo>
                  <a:pt x="227" y="33"/>
                  <a:pt x="224" y="31"/>
                  <a:pt x="221" y="28"/>
                </a:cubicBezTo>
                <a:cubicBezTo>
                  <a:pt x="216" y="25"/>
                  <a:pt x="211" y="21"/>
                  <a:pt x="206" y="19"/>
                </a:cubicBezTo>
                <a:cubicBezTo>
                  <a:pt x="205" y="18"/>
                  <a:pt x="203" y="16"/>
                  <a:pt x="201" y="15"/>
                </a:cubicBezTo>
                <a:cubicBezTo>
                  <a:pt x="200" y="15"/>
                  <a:pt x="199" y="15"/>
                  <a:pt x="198" y="14"/>
                </a:cubicBezTo>
                <a:cubicBezTo>
                  <a:pt x="197" y="14"/>
                  <a:pt x="196" y="13"/>
                  <a:pt x="195" y="13"/>
                </a:cubicBezTo>
                <a:cubicBezTo>
                  <a:pt x="194" y="12"/>
                  <a:pt x="194" y="12"/>
                  <a:pt x="193" y="12"/>
                </a:cubicBezTo>
                <a:cubicBezTo>
                  <a:pt x="192" y="11"/>
                  <a:pt x="190" y="11"/>
                  <a:pt x="188" y="10"/>
                </a:cubicBezTo>
                <a:cubicBezTo>
                  <a:pt x="188" y="10"/>
                  <a:pt x="188" y="10"/>
                  <a:pt x="188" y="10"/>
                </a:cubicBezTo>
                <a:cubicBezTo>
                  <a:pt x="187" y="9"/>
                  <a:pt x="185" y="9"/>
                  <a:pt x="183" y="8"/>
                </a:cubicBezTo>
                <a:cubicBezTo>
                  <a:pt x="183" y="8"/>
                  <a:pt x="182" y="8"/>
                  <a:pt x="182" y="8"/>
                </a:cubicBezTo>
                <a:cubicBezTo>
                  <a:pt x="178" y="6"/>
                  <a:pt x="174" y="5"/>
                  <a:pt x="170" y="4"/>
                </a:cubicBezTo>
                <a:cubicBezTo>
                  <a:pt x="168" y="4"/>
                  <a:pt x="167" y="3"/>
                  <a:pt x="166" y="3"/>
                </a:cubicBezTo>
                <a:cubicBezTo>
                  <a:pt x="165" y="3"/>
                  <a:pt x="164" y="3"/>
                  <a:pt x="163" y="3"/>
                </a:cubicBezTo>
                <a:cubicBezTo>
                  <a:pt x="155" y="1"/>
                  <a:pt x="148" y="1"/>
                  <a:pt x="140" y="0"/>
                </a:cubicBezTo>
                <a:cubicBezTo>
                  <a:pt x="140" y="0"/>
                  <a:pt x="139" y="0"/>
                  <a:pt x="138" y="0"/>
                </a:cubicBezTo>
                <a:cubicBezTo>
                  <a:pt x="136" y="0"/>
                  <a:pt x="135" y="0"/>
                  <a:pt x="134" y="0"/>
                </a:cubicBezTo>
                <a:cubicBezTo>
                  <a:pt x="120" y="1"/>
                  <a:pt x="106" y="3"/>
                  <a:pt x="94" y="8"/>
                </a:cubicBezTo>
                <a:cubicBezTo>
                  <a:pt x="91" y="8"/>
                  <a:pt x="89" y="9"/>
                  <a:pt x="87" y="10"/>
                </a:cubicBezTo>
                <a:cubicBezTo>
                  <a:pt x="87" y="10"/>
                  <a:pt x="86" y="10"/>
                  <a:pt x="85" y="11"/>
                </a:cubicBezTo>
                <a:cubicBezTo>
                  <a:pt x="84" y="11"/>
                  <a:pt x="83" y="12"/>
                  <a:pt x="81" y="13"/>
                </a:cubicBezTo>
                <a:cubicBezTo>
                  <a:pt x="79" y="13"/>
                  <a:pt x="77" y="14"/>
                  <a:pt x="75" y="15"/>
                </a:cubicBezTo>
                <a:cubicBezTo>
                  <a:pt x="73" y="16"/>
                  <a:pt x="71" y="18"/>
                  <a:pt x="69" y="19"/>
                </a:cubicBezTo>
                <a:cubicBezTo>
                  <a:pt x="61" y="23"/>
                  <a:pt x="54" y="28"/>
                  <a:pt x="48" y="34"/>
                </a:cubicBezTo>
                <a:cubicBezTo>
                  <a:pt x="47" y="35"/>
                  <a:pt x="46" y="35"/>
                  <a:pt x="45" y="36"/>
                </a:cubicBezTo>
                <a:cubicBezTo>
                  <a:pt x="44" y="38"/>
                  <a:pt x="42" y="39"/>
                  <a:pt x="40" y="41"/>
                </a:cubicBezTo>
                <a:cubicBezTo>
                  <a:pt x="39" y="42"/>
                  <a:pt x="37" y="44"/>
                  <a:pt x="36" y="46"/>
                </a:cubicBezTo>
                <a:cubicBezTo>
                  <a:pt x="34" y="48"/>
                  <a:pt x="31" y="51"/>
                  <a:pt x="29" y="53"/>
                </a:cubicBezTo>
                <a:cubicBezTo>
                  <a:pt x="25" y="58"/>
                  <a:pt x="22" y="64"/>
                  <a:pt x="18" y="70"/>
                </a:cubicBezTo>
                <a:cubicBezTo>
                  <a:pt x="17" y="72"/>
                  <a:pt x="16" y="73"/>
                  <a:pt x="15" y="75"/>
                </a:cubicBezTo>
                <a:cubicBezTo>
                  <a:pt x="15" y="76"/>
                  <a:pt x="14" y="77"/>
                  <a:pt x="14" y="78"/>
                </a:cubicBezTo>
                <a:cubicBezTo>
                  <a:pt x="12" y="81"/>
                  <a:pt x="11" y="85"/>
                  <a:pt x="10" y="88"/>
                </a:cubicBezTo>
                <a:cubicBezTo>
                  <a:pt x="9" y="89"/>
                  <a:pt x="9" y="90"/>
                  <a:pt x="8" y="91"/>
                </a:cubicBezTo>
                <a:cubicBezTo>
                  <a:pt x="7" y="95"/>
                  <a:pt x="5" y="99"/>
                  <a:pt x="4" y="104"/>
                </a:cubicBezTo>
                <a:cubicBezTo>
                  <a:pt x="4" y="106"/>
                  <a:pt x="3" y="108"/>
                  <a:pt x="3" y="110"/>
                </a:cubicBez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247" name="Freeform 134"/>
          <p:cNvSpPr>
            <a:spLocks noEditPoints="1" noChangeArrowheads="1"/>
          </p:cNvSpPr>
          <p:nvPr/>
        </p:nvSpPr>
        <p:spPr bwMode="auto">
          <a:xfrm>
            <a:off x="10694988" y="6049963"/>
            <a:ext cx="3068637" cy="2951162"/>
          </a:xfrm>
          <a:custGeom>
            <a:avLst/>
            <a:gdLst>
              <a:gd name="T0" fmla="*/ 2657262 w 276"/>
              <a:gd name="T1" fmla="*/ 1280693 h 265"/>
              <a:gd name="T2" fmla="*/ 2679498 w 276"/>
              <a:gd name="T3" fmla="*/ 1202738 h 265"/>
              <a:gd name="T4" fmla="*/ 2512725 w 276"/>
              <a:gd name="T5" fmla="*/ 790689 h 265"/>
              <a:gd name="T6" fmla="*/ 2668380 w 276"/>
              <a:gd name="T7" fmla="*/ 512277 h 265"/>
              <a:gd name="T8" fmla="*/ 3046401 w 276"/>
              <a:gd name="T9" fmla="*/ 1302966 h 265"/>
              <a:gd name="T10" fmla="*/ 2801799 w 276"/>
              <a:gd name="T11" fmla="*/ 1514559 h 265"/>
              <a:gd name="T12" fmla="*/ 2835154 w 276"/>
              <a:gd name="T13" fmla="*/ 2338657 h 265"/>
              <a:gd name="T14" fmla="*/ 2434897 w 276"/>
              <a:gd name="T15" fmla="*/ 1247284 h 265"/>
              <a:gd name="T16" fmla="*/ 2590552 w 276"/>
              <a:gd name="T17" fmla="*/ 423185 h 265"/>
              <a:gd name="T18" fmla="*/ 2268123 w 276"/>
              <a:gd name="T19" fmla="*/ 690461 h 265"/>
              <a:gd name="T20" fmla="*/ 2090231 w 276"/>
              <a:gd name="T21" fmla="*/ 924326 h 265"/>
              <a:gd name="T22" fmla="*/ 2379306 w 276"/>
              <a:gd name="T23" fmla="*/ 779552 h 265"/>
              <a:gd name="T24" fmla="*/ 2090231 w 276"/>
              <a:gd name="T25" fmla="*/ 2071382 h 265"/>
              <a:gd name="T26" fmla="*/ 2090231 w 276"/>
              <a:gd name="T27" fmla="*/ 857507 h 265"/>
              <a:gd name="T28" fmla="*/ 2056876 w 276"/>
              <a:gd name="T29" fmla="*/ 924326 h 265"/>
              <a:gd name="T30" fmla="*/ 2056876 w 276"/>
              <a:gd name="T31" fmla="*/ 723870 h 265"/>
              <a:gd name="T32" fmla="*/ 2056876 w 276"/>
              <a:gd name="T33" fmla="*/ 1236147 h 265"/>
              <a:gd name="T34" fmla="*/ 2056876 w 276"/>
              <a:gd name="T35" fmla="*/ 2071382 h 265"/>
              <a:gd name="T36" fmla="*/ 1967930 w 276"/>
              <a:gd name="T37" fmla="*/ 690461 h 265"/>
              <a:gd name="T38" fmla="*/ 1967930 w 276"/>
              <a:gd name="T39" fmla="*/ 1325239 h 265"/>
              <a:gd name="T40" fmla="*/ 1867866 w 276"/>
              <a:gd name="T41" fmla="*/ 2093655 h 265"/>
              <a:gd name="T42" fmla="*/ 1867866 w 276"/>
              <a:gd name="T43" fmla="*/ 233866 h 265"/>
              <a:gd name="T44" fmla="*/ 1867866 w 276"/>
              <a:gd name="T45" fmla="*/ 913190 h 265"/>
              <a:gd name="T46" fmla="*/ 1867866 w 276"/>
              <a:gd name="T47" fmla="*/ 1380921 h 265"/>
              <a:gd name="T48" fmla="*/ 1701092 w 276"/>
              <a:gd name="T49" fmla="*/ 1414330 h 265"/>
              <a:gd name="T50" fmla="*/ 1667738 w 276"/>
              <a:gd name="T51" fmla="*/ 523414 h 265"/>
              <a:gd name="T52" fmla="*/ 1689974 w 276"/>
              <a:gd name="T53" fmla="*/ 1926608 h 265"/>
              <a:gd name="T54" fmla="*/ 1678856 w 276"/>
              <a:gd name="T55" fmla="*/ 1503422 h 265"/>
              <a:gd name="T56" fmla="*/ 1667738 w 276"/>
              <a:gd name="T57" fmla="*/ 412049 h 265"/>
              <a:gd name="T58" fmla="*/ 1667738 w 276"/>
              <a:gd name="T59" fmla="*/ 1692742 h 265"/>
              <a:gd name="T60" fmla="*/ 1578792 w 276"/>
              <a:gd name="T61" fmla="*/ 33409 h 265"/>
              <a:gd name="T62" fmla="*/ 778278 w 276"/>
              <a:gd name="T63" fmla="*/ 902053 h 265"/>
              <a:gd name="T64" fmla="*/ 1033997 w 276"/>
              <a:gd name="T65" fmla="*/ 645915 h 265"/>
              <a:gd name="T66" fmla="*/ 945051 w 276"/>
              <a:gd name="T67" fmla="*/ 122501 h 265"/>
              <a:gd name="T68" fmla="*/ 778278 w 276"/>
              <a:gd name="T69" fmla="*/ 2873207 h 265"/>
              <a:gd name="T70" fmla="*/ 967288 w 276"/>
              <a:gd name="T71" fmla="*/ 2828661 h 265"/>
              <a:gd name="T72" fmla="*/ 811632 w 276"/>
              <a:gd name="T73" fmla="*/ 1046827 h 265"/>
              <a:gd name="T74" fmla="*/ 644859 w 276"/>
              <a:gd name="T75" fmla="*/ 957736 h 265"/>
              <a:gd name="T76" fmla="*/ 644859 w 276"/>
              <a:gd name="T77" fmla="*/ 1960017 h 265"/>
              <a:gd name="T78" fmla="*/ 644859 w 276"/>
              <a:gd name="T79" fmla="*/ 434322 h 265"/>
              <a:gd name="T80" fmla="*/ 622622 w 276"/>
              <a:gd name="T81" fmla="*/ 623642 h 265"/>
              <a:gd name="T82" fmla="*/ 644859 w 276"/>
              <a:gd name="T83" fmla="*/ 378640 h 265"/>
              <a:gd name="T84" fmla="*/ 644859 w 276"/>
              <a:gd name="T85" fmla="*/ 1960017 h 265"/>
              <a:gd name="T86" fmla="*/ 600386 w 276"/>
              <a:gd name="T87" fmla="*/ 490004 h 265"/>
              <a:gd name="T88" fmla="*/ 533676 w 276"/>
              <a:gd name="T89" fmla="*/ 668188 h 265"/>
              <a:gd name="T90" fmla="*/ 533676 w 276"/>
              <a:gd name="T91" fmla="*/ 378640 h 265"/>
              <a:gd name="T92" fmla="*/ 578149 w 276"/>
              <a:gd name="T93" fmla="*/ 1804107 h 265"/>
              <a:gd name="T94" fmla="*/ 466967 w 276"/>
              <a:gd name="T95" fmla="*/ 1191601 h 265"/>
              <a:gd name="T96" fmla="*/ 466967 w 276"/>
              <a:gd name="T97" fmla="*/ 523414 h 265"/>
              <a:gd name="T98" fmla="*/ 466967 w 276"/>
              <a:gd name="T99" fmla="*/ 1960017 h 265"/>
              <a:gd name="T100" fmla="*/ 422494 w 276"/>
              <a:gd name="T101" fmla="*/ 1225011 h 265"/>
              <a:gd name="T102" fmla="*/ 444730 w 276"/>
              <a:gd name="T103" fmla="*/ 456595 h 265"/>
              <a:gd name="T104" fmla="*/ 400257 w 276"/>
              <a:gd name="T105" fmla="*/ 2572522 h 265"/>
              <a:gd name="T106" fmla="*/ 344666 w 276"/>
              <a:gd name="T107" fmla="*/ 1737288 h 265"/>
              <a:gd name="T108" fmla="*/ 344666 w 276"/>
              <a:gd name="T109" fmla="*/ 567959 h 265"/>
              <a:gd name="T110" fmla="*/ 344666 w 276"/>
              <a:gd name="T111" fmla="*/ 1637060 h 265"/>
              <a:gd name="T112" fmla="*/ 344666 w 276"/>
              <a:gd name="T113" fmla="*/ 2505704 h 265"/>
              <a:gd name="T114" fmla="*/ 244602 w 276"/>
              <a:gd name="T115" fmla="*/ 1971153 h 265"/>
              <a:gd name="T116" fmla="*/ 11118 w 276"/>
              <a:gd name="T117" fmla="*/ 1380921 h 265"/>
              <a:gd name="T118" fmla="*/ 155656 w 276"/>
              <a:gd name="T119" fmla="*/ 868644 h 265"/>
              <a:gd name="T120" fmla="*/ 244602 w 276"/>
              <a:gd name="T121" fmla="*/ 1971153 h 265"/>
              <a:gd name="T122" fmla="*/ 189010 w 276"/>
              <a:gd name="T123" fmla="*/ 2015699 h 26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76" h="265">
                <a:moveTo>
                  <a:pt x="214" y="250"/>
                </a:moveTo>
                <a:cubicBezTo>
                  <a:pt x="214" y="128"/>
                  <a:pt x="214" y="128"/>
                  <a:pt x="214" y="128"/>
                </a:cubicBezTo>
                <a:cubicBezTo>
                  <a:pt x="215" y="128"/>
                  <a:pt x="215" y="128"/>
                  <a:pt x="216" y="128"/>
                </a:cubicBezTo>
                <a:cubicBezTo>
                  <a:pt x="219" y="131"/>
                  <a:pt x="224" y="133"/>
                  <a:pt x="225" y="130"/>
                </a:cubicBezTo>
                <a:cubicBezTo>
                  <a:pt x="227" y="127"/>
                  <a:pt x="231" y="128"/>
                  <a:pt x="235" y="129"/>
                </a:cubicBezTo>
                <a:cubicBezTo>
                  <a:pt x="239" y="130"/>
                  <a:pt x="246" y="131"/>
                  <a:pt x="249" y="131"/>
                </a:cubicBezTo>
                <a:cubicBezTo>
                  <a:pt x="253" y="130"/>
                  <a:pt x="256" y="127"/>
                  <a:pt x="257" y="124"/>
                </a:cubicBezTo>
                <a:cubicBezTo>
                  <a:pt x="257" y="121"/>
                  <a:pt x="252" y="120"/>
                  <a:pt x="246" y="120"/>
                </a:cubicBezTo>
                <a:cubicBezTo>
                  <a:pt x="240" y="120"/>
                  <a:pt x="238" y="119"/>
                  <a:pt x="239" y="115"/>
                </a:cubicBezTo>
                <a:cubicBezTo>
                  <a:pt x="240" y="112"/>
                  <a:pt x="242" y="109"/>
                  <a:pt x="245" y="107"/>
                </a:cubicBezTo>
                <a:cubicBezTo>
                  <a:pt x="248" y="106"/>
                  <a:pt x="251" y="105"/>
                  <a:pt x="254" y="105"/>
                </a:cubicBezTo>
                <a:cubicBezTo>
                  <a:pt x="257" y="105"/>
                  <a:pt x="261" y="108"/>
                  <a:pt x="265" y="107"/>
                </a:cubicBezTo>
                <a:cubicBezTo>
                  <a:pt x="269" y="107"/>
                  <a:pt x="268" y="104"/>
                  <a:pt x="264" y="101"/>
                </a:cubicBezTo>
                <a:cubicBezTo>
                  <a:pt x="260" y="99"/>
                  <a:pt x="259" y="96"/>
                  <a:pt x="261" y="94"/>
                </a:cubicBezTo>
                <a:cubicBezTo>
                  <a:pt x="263" y="93"/>
                  <a:pt x="262" y="91"/>
                  <a:pt x="258" y="93"/>
                </a:cubicBezTo>
                <a:cubicBezTo>
                  <a:pt x="255" y="94"/>
                  <a:pt x="251" y="99"/>
                  <a:pt x="250" y="96"/>
                </a:cubicBezTo>
                <a:cubicBezTo>
                  <a:pt x="249" y="93"/>
                  <a:pt x="241" y="96"/>
                  <a:pt x="241" y="100"/>
                </a:cubicBezTo>
                <a:cubicBezTo>
                  <a:pt x="241" y="104"/>
                  <a:pt x="242" y="105"/>
                  <a:pt x="241" y="108"/>
                </a:cubicBezTo>
                <a:cubicBezTo>
                  <a:pt x="239" y="111"/>
                  <a:pt x="236" y="113"/>
                  <a:pt x="233" y="112"/>
                </a:cubicBezTo>
                <a:cubicBezTo>
                  <a:pt x="230" y="112"/>
                  <a:pt x="234" y="117"/>
                  <a:pt x="231" y="119"/>
                </a:cubicBezTo>
                <a:cubicBezTo>
                  <a:pt x="228" y="120"/>
                  <a:pt x="226" y="117"/>
                  <a:pt x="225" y="113"/>
                </a:cubicBezTo>
                <a:cubicBezTo>
                  <a:pt x="223" y="109"/>
                  <a:pt x="222" y="107"/>
                  <a:pt x="220" y="105"/>
                </a:cubicBezTo>
                <a:cubicBezTo>
                  <a:pt x="218" y="103"/>
                  <a:pt x="217" y="102"/>
                  <a:pt x="215" y="100"/>
                </a:cubicBezTo>
                <a:cubicBezTo>
                  <a:pt x="214" y="100"/>
                  <a:pt x="214" y="100"/>
                  <a:pt x="214" y="100"/>
                </a:cubicBezTo>
                <a:cubicBezTo>
                  <a:pt x="214" y="70"/>
                  <a:pt x="214" y="70"/>
                  <a:pt x="214" y="70"/>
                </a:cubicBezTo>
                <a:cubicBezTo>
                  <a:pt x="215" y="70"/>
                  <a:pt x="216" y="70"/>
                  <a:pt x="217" y="70"/>
                </a:cubicBezTo>
                <a:cubicBezTo>
                  <a:pt x="221" y="70"/>
                  <a:pt x="223" y="73"/>
                  <a:pt x="226" y="71"/>
                </a:cubicBezTo>
                <a:cubicBezTo>
                  <a:pt x="229" y="68"/>
                  <a:pt x="224" y="64"/>
                  <a:pt x="228" y="64"/>
                </a:cubicBezTo>
                <a:cubicBezTo>
                  <a:pt x="232" y="64"/>
                  <a:pt x="236" y="65"/>
                  <a:pt x="233" y="61"/>
                </a:cubicBezTo>
                <a:cubicBezTo>
                  <a:pt x="230" y="58"/>
                  <a:pt x="234" y="60"/>
                  <a:pt x="237" y="58"/>
                </a:cubicBezTo>
                <a:cubicBezTo>
                  <a:pt x="241" y="56"/>
                  <a:pt x="241" y="54"/>
                  <a:pt x="236" y="54"/>
                </a:cubicBezTo>
                <a:cubicBezTo>
                  <a:pt x="232" y="55"/>
                  <a:pt x="229" y="57"/>
                  <a:pt x="227" y="53"/>
                </a:cubicBezTo>
                <a:cubicBezTo>
                  <a:pt x="225" y="49"/>
                  <a:pt x="230" y="44"/>
                  <a:pt x="233" y="41"/>
                </a:cubicBezTo>
                <a:cubicBezTo>
                  <a:pt x="234" y="40"/>
                  <a:pt x="234" y="40"/>
                  <a:pt x="234" y="39"/>
                </a:cubicBezTo>
                <a:cubicBezTo>
                  <a:pt x="234" y="40"/>
                  <a:pt x="235" y="40"/>
                  <a:pt x="235" y="41"/>
                </a:cubicBezTo>
                <a:cubicBezTo>
                  <a:pt x="237" y="42"/>
                  <a:pt x="238" y="44"/>
                  <a:pt x="240" y="46"/>
                </a:cubicBezTo>
                <a:cubicBezTo>
                  <a:pt x="242" y="48"/>
                  <a:pt x="244" y="51"/>
                  <a:pt x="246" y="53"/>
                </a:cubicBezTo>
                <a:cubicBezTo>
                  <a:pt x="250" y="58"/>
                  <a:pt x="254" y="64"/>
                  <a:pt x="257" y="70"/>
                </a:cubicBezTo>
                <a:cubicBezTo>
                  <a:pt x="259" y="72"/>
                  <a:pt x="260" y="73"/>
                  <a:pt x="261" y="75"/>
                </a:cubicBezTo>
                <a:cubicBezTo>
                  <a:pt x="261" y="76"/>
                  <a:pt x="262" y="77"/>
                  <a:pt x="262" y="78"/>
                </a:cubicBezTo>
                <a:cubicBezTo>
                  <a:pt x="264" y="81"/>
                  <a:pt x="265" y="85"/>
                  <a:pt x="266" y="88"/>
                </a:cubicBezTo>
                <a:cubicBezTo>
                  <a:pt x="267" y="89"/>
                  <a:pt x="267" y="90"/>
                  <a:pt x="267" y="91"/>
                </a:cubicBezTo>
                <a:cubicBezTo>
                  <a:pt x="269" y="95"/>
                  <a:pt x="270" y="99"/>
                  <a:pt x="271" y="104"/>
                </a:cubicBezTo>
                <a:cubicBezTo>
                  <a:pt x="272" y="106"/>
                  <a:pt x="272" y="108"/>
                  <a:pt x="273" y="110"/>
                </a:cubicBezTo>
                <a:cubicBezTo>
                  <a:pt x="273" y="113"/>
                  <a:pt x="274" y="115"/>
                  <a:pt x="274" y="117"/>
                </a:cubicBezTo>
                <a:cubicBezTo>
                  <a:pt x="274" y="120"/>
                  <a:pt x="275" y="122"/>
                  <a:pt x="275" y="124"/>
                </a:cubicBezTo>
                <a:cubicBezTo>
                  <a:pt x="275" y="129"/>
                  <a:pt x="276" y="133"/>
                  <a:pt x="276" y="138"/>
                </a:cubicBezTo>
                <a:cubicBezTo>
                  <a:pt x="276" y="143"/>
                  <a:pt x="275" y="148"/>
                  <a:pt x="275" y="152"/>
                </a:cubicBezTo>
                <a:cubicBezTo>
                  <a:pt x="275" y="155"/>
                  <a:pt x="274" y="157"/>
                  <a:pt x="274" y="159"/>
                </a:cubicBezTo>
                <a:cubicBezTo>
                  <a:pt x="274" y="162"/>
                  <a:pt x="273" y="164"/>
                  <a:pt x="273" y="166"/>
                </a:cubicBezTo>
                <a:cubicBezTo>
                  <a:pt x="273" y="167"/>
                  <a:pt x="273" y="168"/>
                  <a:pt x="272" y="169"/>
                </a:cubicBezTo>
                <a:cubicBezTo>
                  <a:pt x="272" y="169"/>
                  <a:pt x="272" y="169"/>
                  <a:pt x="272" y="169"/>
                </a:cubicBezTo>
                <a:cubicBezTo>
                  <a:pt x="269" y="161"/>
                  <a:pt x="262" y="153"/>
                  <a:pt x="260" y="146"/>
                </a:cubicBezTo>
                <a:cubicBezTo>
                  <a:pt x="257" y="140"/>
                  <a:pt x="255" y="135"/>
                  <a:pt x="252" y="136"/>
                </a:cubicBezTo>
                <a:cubicBezTo>
                  <a:pt x="250" y="136"/>
                  <a:pt x="255" y="149"/>
                  <a:pt x="258" y="153"/>
                </a:cubicBezTo>
                <a:cubicBezTo>
                  <a:pt x="260" y="158"/>
                  <a:pt x="263" y="165"/>
                  <a:pt x="267" y="170"/>
                </a:cubicBezTo>
                <a:cubicBezTo>
                  <a:pt x="269" y="171"/>
                  <a:pt x="270" y="172"/>
                  <a:pt x="271" y="173"/>
                </a:cubicBezTo>
                <a:cubicBezTo>
                  <a:pt x="270" y="177"/>
                  <a:pt x="269" y="181"/>
                  <a:pt x="267" y="186"/>
                </a:cubicBezTo>
                <a:cubicBezTo>
                  <a:pt x="267" y="188"/>
                  <a:pt x="266" y="190"/>
                  <a:pt x="265" y="192"/>
                </a:cubicBezTo>
                <a:cubicBezTo>
                  <a:pt x="264" y="194"/>
                  <a:pt x="263" y="196"/>
                  <a:pt x="262" y="198"/>
                </a:cubicBezTo>
                <a:cubicBezTo>
                  <a:pt x="262" y="199"/>
                  <a:pt x="261" y="200"/>
                  <a:pt x="261" y="201"/>
                </a:cubicBezTo>
                <a:cubicBezTo>
                  <a:pt x="260" y="203"/>
                  <a:pt x="259" y="205"/>
                  <a:pt x="257" y="207"/>
                </a:cubicBezTo>
                <a:cubicBezTo>
                  <a:pt x="257" y="208"/>
                  <a:pt x="256" y="209"/>
                  <a:pt x="255" y="210"/>
                </a:cubicBezTo>
                <a:cubicBezTo>
                  <a:pt x="253" y="215"/>
                  <a:pt x="250" y="219"/>
                  <a:pt x="246" y="223"/>
                </a:cubicBezTo>
                <a:cubicBezTo>
                  <a:pt x="244" y="226"/>
                  <a:pt x="242" y="228"/>
                  <a:pt x="240" y="231"/>
                </a:cubicBezTo>
                <a:cubicBezTo>
                  <a:pt x="238" y="233"/>
                  <a:pt x="237" y="234"/>
                  <a:pt x="235" y="236"/>
                </a:cubicBezTo>
                <a:cubicBezTo>
                  <a:pt x="234" y="237"/>
                  <a:pt x="232" y="239"/>
                  <a:pt x="231" y="240"/>
                </a:cubicBezTo>
                <a:cubicBezTo>
                  <a:pt x="226" y="245"/>
                  <a:pt x="220" y="249"/>
                  <a:pt x="215" y="253"/>
                </a:cubicBezTo>
                <a:cubicBezTo>
                  <a:pt x="214" y="252"/>
                  <a:pt x="214" y="251"/>
                  <a:pt x="214" y="250"/>
                </a:cubicBezTo>
                <a:close/>
                <a:moveTo>
                  <a:pt x="214" y="110"/>
                </a:moveTo>
                <a:cubicBezTo>
                  <a:pt x="214" y="112"/>
                  <a:pt x="215" y="114"/>
                  <a:pt x="215" y="116"/>
                </a:cubicBezTo>
                <a:cubicBezTo>
                  <a:pt x="215" y="121"/>
                  <a:pt x="218" y="114"/>
                  <a:pt x="219" y="112"/>
                </a:cubicBezTo>
                <a:cubicBezTo>
                  <a:pt x="220" y="110"/>
                  <a:pt x="221" y="105"/>
                  <a:pt x="218" y="105"/>
                </a:cubicBezTo>
                <a:cubicBezTo>
                  <a:pt x="216" y="105"/>
                  <a:pt x="215" y="105"/>
                  <a:pt x="214" y="103"/>
                </a:cubicBezTo>
                <a:cubicBezTo>
                  <a:pt x="214" y="110"/>
                  <a:pt x="214" y="110"/>
                  <a:pt x="214" y="110"/>
                </a:cubicBezTo>
                <a:close/>
                <a:moveTo>
                  <a:pt x="214" y="67"/>
                </a:moveTo>
                <a:cubicBezTo>
                  <a:pt x="214" y="66"/>
                  <a:pt x="215" y="66"/>
                  <a:pt x="216" y="66"/>
                </a:cubicBezTo>
                <a:cubicBezTo>
                  <a:pt x="218" y="66"/>
                  <a:pt x="219" y="63"/>
                  <a:pt x="222" y="60"/>
                </a:cubicBezTo>
                <a:cubicBezTo>
                  <a:pt x="225" y="57"/>
                  <a:pt x="219" y="54"/>
                  <a:pt x="221" y="50"/>
                </a:cubicBezTo>
                <a:cubicBezTo>
                  <a:pt x="222" y="46"/>
                  <a:pt x="226" y="44"/>
                  <a:pt x="228" y="40"/>
                </a:cubicBezTo>
                <a:cubicBezTo>
                  <a:pt x="228" y="38"/>
                  <a:pt x="231" y="38"/>
                  <a:pt x="233" y="38"/>
                </a:cubicBezTo>
                <a:cubicBezTo>
                  <a:pt x="232" y="38"/>
                  <a:pt x="231" y="37"/>
                  <a:pt x="231" y="36"/>
                </a:cubicBezTo>
                <a:cubicBezTo>
                  <a:pt x="227" y="33"/>
                  <a:pt x="224" y="31"/>
                  <a:pt x="221" y="28"/>
                </a:cubicBezTo>
                <a:cubicBezTo>
                  <a:pt x="220" y="27"/>
                  <a:pt x="219" y="27"/>
                  <a:pt x="218" y="26"/>
                </a:cubicBezTo>
                <a:cubicBezTo>
                  <a:pt x="217" y="27"/>
                  <a:pt x="215" y="29"/>
                  <a:pt x="214" y="31"/>
                </a:cubicBezTo>
                <a:lnTo>
                  <a:pt x="214" y="67"/>
                </a:lnTo>
                <a:close/>
                <a:moveTo>
                  <a:pt x="214" y="31"/>
                </a:moveTo>
                <a:cubicBezTo>
                  <a:pt x="214" y="67"/>
                  <a:pt x="214" y="67"/>
                  <a:pt x="214" y="67"/>
                </a:cubicBezTo>
                <a:cubicBezTo>
                  <a:pt x="212" y="68"/>
                  <a:pt x="211" y="70"/>
                  <a:pt x="210" y="68"/>
                </a:cubicBezTo>
                <a:cubicBezTo>
                  <a:pt x="209" y="64"/>
                  <a:pt x="207" y="60"/>
                  <a:pt x="204" y="62"/>
                </a:cubicBezTo>
                <a:cubicBezTo>
                  <a:pt x="202" y="64"/>
                  <a:pt x="202" y="70"/>
                  <a:pt x="199" y="65"/>
                </a:cubicBezTo>
                <a:cubicBezTo>
                  <a:pt x="196" y="60"/>
                  <a:pt x="193" y="53"/>
                  <a:pt x="197" y="49"/>
                </a:cubicBezTo>
                <a:cubicBezTo>
                  <a:pt x="200" y="45"/>
                  <a:pt x="205" y="42"/>
                  <a:pt x="208" y="38"/>
                </a:cubicBezTo>
                <a:cubicBezTo>
                  <a:pt x="209" y="36"/>
                  <a:pt x="211" y="33"/>
                  <a:pt x="214" y="31"/>
                </a:cubicBezTo>
                <a:close/>
                <a:moveTo>
                  <a:pt x="214" y="70"/>
                </a:moveTo>
                <a:cubicBezTo>
                  <a:pt x="212" y="71"/>
                  <a:pt x="210" y="72"/>
                  <a:pt x="207" y="72"/>
                </a:cubicBezTo>
                <a:cubicBezTo>
                  <a:pt x="203" y="72"/>
                  <a:pt x="204" y="69"/>
                  <a:pt x="202" y="69"/>
                </a:cubicBezTo>
                <a:cubicBezTo>
                  <a:pt x="199" y="69"/>
                  <a:pt x="199" y="74"/>
                  <a:pt x="197" y="76"/>
                </a:cubicBezTo>
                <a:cubicBezTo>
                  <a:pt x="195" y="79"/>
                  <a:pt x="191" y="81"/>
                  <a:pt x="188" y="83"/>
                </a:cubicBezTo>
                <a:cubicBezTo>
                  <a:pt x="188" y="111"/>
                  <a:pt x="188" y="111"/>
                  <a:pt x="188" y="111"/>
                </a:cubicBezTo>
                <a:cubicBezTo>
                  <a:pt x="189" y="110"/>
                  <a:pt x="190" y="107"/>
                  <a:pt x="189" y="104"/>
                </a:cubicBezTo>
                <a:cubicBezTo>
                  <a:pt x="188" y="100"/>
                  <a:pt x="195" y="101"/>
                  <a:pt x="200" y="101"/>
                </a:cubicBezTo>
                <a:cubicBezTo>
                  <a:pt x="206" y="101"/>
                  <a:pt x="206" y="105"/>
                  <a:pt x="210" y="106"/>
                </a:cubicBezTo>
                <a:cubicBezTo>
                  <a:pt x="212" y="107"/>
                  <a:pt x="213" y="108"/>
                  <a:pt x="214" y="110"/>
                </a:cubicBezTo>
                <a:cubicBezTo>
                  <a:pt x="214" y="103"/>
                  <a:pt x="214" y="103"/>
                  <a:pt x="214" y="103"/>
                </a:cubicBezTo>
                <a:cubicBezTo>
                  <a:pt x="213" y="103"/>
                  <a:pt x="213" y="102"/>
                  <a:pt x="212" y="102"/>
                </a:cubicBezTo>
                <a:cubicBezTo>
                  <a:pt x="210" y="100"/>
                  <a:pt x="212" y="98"/>
                  <a:pt x="214" y="100"/>
                </a:cubicBezTo>
                <a:cubicBezTo>
                  <a:pt x="214" y="70"/>
                  <a:pt x="214" y="70"/>
                  <a:pt x="214" y="70"/>
                </a:cubicBezTo>
                <a:close/>
                <a:moveTo>
                  <a:pt x="214" y="128"/>
                </a:moveTo>
                <a:cubicBezTo>
                  <a:pt x="214" y="250"/>
                  <a:pt x="214" y="250"/>
                  <a:pt x="214" y="250"/>
                </a:cubicBezTo>
                <a:cubicBezTo>
                  <a:pt x="214" y="248"/>
                  <a:pt x="213" y="245"/>
                  <a:pt x="212" y="243"/>
                </a:cubicBezTo>
                <a:cubicBezTo>
                  <a:pt x="209" y="238"/>
                  <a:pt x="205" y="230"/>
                  <a:pt x="209" y="226"/>
                </a:cubicBezTo>
                <a:cubicBezTo>
                  <a:pt x="212" y="222"/>
                  <a:pt x="213" y="218"/>
                  <a:pt x="210" y="217"/>
                </a:cubicBezTo>
                <a:cubicBezTo>
                  <a:pt x="208" y="216"/>
                  <a:pt x="212" y="211"/>
                  <a:pt x="208" y="209"/>
                </a:cubicBezTo>
                <a:cubicBezTo>
                  <a:pt x="204" y="206"/>
                  <a:pt x="202" y="200"/>
                  <a:pt x="203" y="197"/>
                </a:cubicBezTo>
                <a:cubicBezTo>
                  <a:pt x="204" y="193"/>
                  <a:pt x="205" y="188"/>
                  <a:pt x="200" y="188"/>
                </a:cubicBezTo>
                <a:cubicBezTo>
                  <a:pt x="197" y="188"/>
                  <a:pt x="192" y="186"/>
                  <a:pt x="188" y="186"/>
                </a:cubicBezTo>
                <a:cubicBezTo>
                  <a:pt x="188" y="119"/>
                  <a:pt x="188" y="119"/>
                  <a:pt x="188" y="119"/>
                </a:cubicBezTo>
                <a:cubicBezTo>
                  <a:pt x="190" y="118"/>
                  <a:pt x="192" y="117"/>
                  <a:pt x="195" y="117"/>
                </a:cubicBezTo>
                <a:cubicBezTo>
                  <a:pt x="202" y="117"/>
                  <a:pt x="207" y="115"/>
                  <a:pt x="206" y="120"/>
                </a:cubicBezTo>
                <a:cubicBezTo>
                  <a:pt x="206" y="125"/>
                  <a:pt x="210" y="126"/>
                  <a:pt x="214" y="128"/>
                </a:cubicBezTo>
                <a:close/>
                <a:moveTo>
                  <a:pt x="188" y="80"/>
                </a:moveTo>
                <a:cubicBezTo>
                  <a:pt x="188" y="77"/>
                  <a:pt x="188" y="77"/>
                  <a:pt x="188" y="77"/>
                </a:cubicBezTo>
                <a:cubicBezTo>
                  <a:pt x="189" y="77"/>
                  <a:pt x="189" y="77"/>
                  <a:pt x="189" y="78"/>
                </a:cubicBezTo>
                <a:cubicBezTo>
                  <a:pt x="189" y="79"/>
                  <a:pt x="188" y="80"/>
                  <a:pt x="188" y="80"/>
                </a:cubicBezTo>
                <a:close/>
                <a:moveTo>
                  <a:pt x="188" y="77"/>
                </a:moveTo>
                <a:cubicBezTo>
                  <a:pt x="188" y="80"/>
                  <a:pt x="188" y="80"/>
                  <a:pt x="188" y="80"/>
                </a:cubicBezTo>
                <a:cubicBezTo>
                  <a:pt x="187" y="80"/>
                  <a:pt x="187" y="80"/>
                  <a:pt x="187" y="79"/>
                </a:cubicBezTo>
                <a:cubicBezTo>
                  <a:pt x="186" y="78"/>
                  <a:pt x="186" y="77"/>
                  <a:pt x="187" y="77"/>
                </a:cubicBezTo>
                <a:cubicBezTo>
                  <a:pt x="187" y="77"/>
                  <a:pt x="188" y="77"/>
                  <a:pt x="188" y="77"/>
                </a:cubicBezTo>
                <a:close/>
                <a:moveTo>
                  <a:pt x="188" y="83"/>
                </a:moveTo>
                <a:cubicBezTo>
                  <a:pt x="188" y="111"/>
                  <a:pt x="188" y="111"/>
                  <a:pt x="188" y="111"/>
                </a:cubicBezTo>
                <a:cubicBezTo>
                  <a:pt x="188" y="111"/>
                  <a:pt x="187" y="111"/>
                  <a:pt x="187" y="111"/>
                </a:cubicBezTo>
                <a:cubicBezTo>
                  <a:pt x="187" y="111"/>
                  <a:pt x="186" y="111"/>
                  <a:pt x="185" y="111"/>
                </a:cubicBezTo>
                <a:cubicBezTo>
                  <a:pt x="185" y="83"/>
                  <a:pt x="185" y="83"/>
                  <a:pt x="185" y="83"/>
                </a:cubicBezTo>
                <a:cubicBezTo>
                  <a:pt x="186" y="83"/>
                  <a:pt x="186" y="83"/>
                  <a:pt x="186" y="83"/>
                </a:cubicBezTo>
                <a:cubicBezTo>
                  <a:pt x="187" y="83"/>
                  <a:pt x="187" y="83"/>
                  <a:pt x="188" y="83"/>
                </a:cubicBezTo>
                <a:close/>
                <a:moveTo>
                  <a:pt x="188" y="119"/>
                </a:moveTo>
                <a:cubicBezTo>
                  <a:pt x="188" y="186"/>
                  <a:pt x="188" y="186"/>
                  <a:pt x="188" y="186"/>
                </a:cubicBezTo>
                <a:cubicBezTo>
                  <a:pt x="187" y="186"/>
                  <a:pt x="186" y="186"/>
                  <a:pt x="185" y="186"/>
                </a:cubicBezTo>
                <a:cubicBezTo>
                  <a:pt x="185" y="120"/>
                  <a:pt x="185" y="120"/>
                  <a:pt x="185" y="120"/>
                </a:cubicBezTo>
                <a:cubicBezTo>
                  <a:pt x="186" y="119"/>
                  <a:pt x="187" y="119"/>
                  <a:pt x="188" y="119"/>
                </a:cubicBezTo>
                <a:close/>
                <a:moveTo>
                  <a:pt x="185" y="68"/>
                </a:moveTo>
                <a:cubicBezTo>
                  <a:pt x="185" y="65"/>
                  <a:pt x="185" y="65"/>
                  <a:pt x="185" y="65"/>
                </a:cubicBezTo>
                <a:cubicBezTo>
                  <a:pt x="186" y="65"/>
                  <a:pt x="187" y="65"/>
                  <a:pt x="187" y="66"/>
                </a:cubicBezTo>
                <a:cubicBezTo>
                  <a:pt x="187" y="67"/>
                  <a:pt x="186" y="68"/>
                  <a:pt x="185" y="68"/>
                </a:cubicBezTo>
                <a:close/>
                <a:moveTo>
                  <a:pt x="185" y="65"/>
                </a:moveTo>
                <a:cubicBezTo>
                  <a:pt x="185" y="68"/>
                  <a:pt x="185" y="68"/>
                  <a:pt x="185" y="68"/>
                </a:cubicBezTo>
                <a:cubicBezTo>
                  <a:pt x="185" y="68"/>
                  <a:pt x="185" y="68"/>
                  <a:pt x="185" y="68"/>
                </a:cubicBezTo>
                <a:cubicBezTo>
                  <a:pt x="184" y="66"/>
                  <a:pt x="184" y="66"/>
                  <a:pt x="185" y="65"/>
                </a:cubicBezTo>
                <a:cubicBezTo>
                  <a:pt x="185" y="65"/>
                  <a:pt x="185" y="65"/>
                  <a:pt x="185" y="65"/>
                </a:cubicBezTo>
                <a:close/>
                <a:moveTo>
                  <a:pt x="185" y="83"/>
                </a:moveTo>
                <a:cubicBezTo>
                  <a:pt x="185" y="111"/>
                  <a:pt x="185" y="111"/>
                  <a:pt x="185" y="111"/>
                </a:cubicBezTo>
                <a:cubicBezTo>
                  <a:pt x="184" y="111"/>
                  <a:pt x="183" y="112"/>
                  <a:pt x="183" y="114"/>
                </a:cubicBezTo>
                <a:cubicBezTo>
                  <a:pt x="183" y="116"/>
                  <a:pt x="182" y="116"/>
                  <a:pt x="180" y="117"/>
                </a:cubicBezTo>
                <a:cubicBezTo>
                  <a:pt x="180" y="118"/>
                  <a:pt x="179" y="119"/>
                  <a:pt x="177" y="119"/>
                </a:cubicBezTo>
                <a:cubicBezTo>
                  <a:pt x="177" y="102"/>
                  <a:pt x="177" y="102"/>
                  <a:pt x="177" y="102"/>
                </a:cubicBezTo>
                <a:cubicBezTo>
                  <a:pt x="180" y="101"/>
                  <a:pt x="182" y="98"/>
                  <a:pt x="179" y="96"/>
                </a:cubicBezTo>
                <a:cubicBezTo>
                  <a:pt x="176" y="93"/>
                  <a:pt x="177" y="89"/>
                  <a:pt x="179" y="86"/>
                </a:cubicBezTo>
                <a:cubicBezTo>
                  <a:pt x="181" y="83"/>
                  <a:pt x="182" y="84"/>
                  <a:pt x="185" y="83"/>
                </a:cubicBezTo>
                <a:close/>
                <a:moveTo>
                  <a:pt x="185" y="120"/>
                </a:moveTo>
                <a:cubicBezTo>
                  <a:pt x="185" y="186"/>
                  <a:pt x="185" y="186"/>
                  <a:pt x="185" y="186"/>
                </a:cubicBezTo>
                <a:cubicBezTo>
                  <a:pt x="185" y="186"/>
                  <a:pt x="184" y="186"/>
                  <a:pt x="184" y="186"/>
                </a:cubicBezTo>
                <a:cubicBezTo>
                  <a:pt x="181" y="187"/>
                  <a:pt x="179" y="187"/>
                  <a:pt x="177" y="188"/>
                </a:cubicBezTo>
                <a:cubicBezTo>
                  <a:pt x="177" y="121"/>
                  <a:pt x="177" y="121"/>
                  <a:pt x="177" y="121"/>
                </a:cubicBezTo>
                <a:cubicBezTo>
                  <a:pt x="178" y="120"/>
                  <a:pt x="179" y="120"/>
                  <a:pt x="180" y="120"/>
                </a:cubicBezTo>
                <a:cubicBezTo>
                  <a:pt x="182" y="120"/>
                  <a:pt x="184" y="120"/>
                  <a:pt x="185" y="120"/>
                </a:cubicBezTo>
                <a:close/>
                <a:moveTo>
                  <a:pt x="177" y="83"/>
                </a:moveTo>
                <a:cubicBezTo>
                  <a:pt x="179" y="83"/>
                  <a:pt x="180" y="82"/>
                  <a:pt x="181" y="82"/>
                </a:cubicBezTo>
                <a:cubicBezTo>
                  <a:pt x="187" y="82"/>
                  <a:pt x="181" y="74"/>
                  <a:pt x="182" y="71"/>
                </a:cubicBezTo>
                <a:cubicBezTo>
                  <a:pt x="183" y="68"/>
                  <a:pt x="182" y="62"/>
                  <a:pt x="177" y="62"/>
                </a:cubicBezTo>
                <a:lnTo>
                  <a:pt x="177" y="83"/>
                </a:lnTo>
                <a:close/>
                <a:moveTo>
                  <a:pt x="177" y="62"/>
                </a:moveTo>
                <a:cubicBezTo>
                  <a:pt x="177" y="83"/>
                  <a:pt x="177" y="83"/>
                  <a:pt x="177" y="83"/>
                </a:cubicBezTo>
                <a:cubicBezTo>
                  <a:pt x="174" y="85"/>
                  <a:pt x="172" y="86"/>
                  <a:pt x="172" y="83"/>
                </a:cubicBezTo>
                <a:cubicBezTo>
                  <a:pt x="171" y="78"/>
                  <a:pt x="170" y="78"/>
                  <a:pt x="175" y="76"/>
                </a:cubicBezTo>
                <a:cubicBezTo>
                  <a:pt x="180" y="74"/>
                  <a:pt x="173" y="61"/>
                  <a:pt x="177" y="62"/>
                </a:cubicBezTo>
                <a:cubicBezTo>
                  <a:pt x="177" y="62"/>
                  <a:pt x="177" y="62"/>
                  <a:pt x="177" y="62"/>
                </a:cubicBezTo>
                <a:close/>
                <a:moveTo>
                  <a:pt x="177" y="102"/>
                </a:moveTo>
                <a:cubicBezTo>
                  <a:pt x="177" y="119"/>
                  <a:pt x="177" y="119"/>
                  <a:pt x="177" y="119"/>
                </a:cubicBezTo>
                <a:cubicBezTo>
                  <a:pt x="176" y="120"/>
                  <a:pt x="175" y="120"/>
                  <a:pt x="173" y="119"/>
                </a:cubicBezTo>
                <a:cubicBezTo>
                  <a:pt x="172" y="118"/>
                  <a:pt x="170" y="118"/>
                  <a:pt x="168" y="118"/>
                </a:cubicBezTo>
                <a:cubicBezTo>
                  <a:pt x="168" y="102"/>
                  <a:pt x="168" y="102"/>
                  <a:pt x="168" y="102"/>
                </a:cubicBezTo>
                <a:cubicBezTo>
                  <a:pt x="171" y="102"/>
                  <a:pt x="172" y="102"/>
                  <a:pt x="176" y="102"/>
                </a:cubicBezTo>
                <a:cubicBezTo>
                  <a:pt x="176" y="102"/>
                  <a:pt x="177" y="102"/>
                  <a:pt x="177" y="102"/>
                </a:cubicBezTo>
                <a:close/>
                <a:moveTo>
                  <a:pt x="177" y="121"/>
                </a:moveTo>
                <a:cubicBezTo>
                  <a:pt x="177" y="188"/>
                  <a:pt x="177" y="188"/>
                  <a:pt x="177" y="188"/>
                </a:cubicBezTo>
                <a:cubicBezTo>
                  <a:pt x="176" y="189"/>
                  <a:pt x="174" y="189"/>
                  <a:pt x="172" y="190"/>
                </a:cubicBezTo>
                <a:cubicBezTo>
                  <a:pt x="171" y="190"/>
                  <a:pt x="170" y="189"/>
                  <a:pt x="168" y="188"/>
                </a:cubicBezTo>
                <a:cubicBezTo>
                  <a:pt x="168" y="124"/>
                  <a:pt x="168" y="124"/>
                  <a:pt x="168" y="124"/>
                </a:cubicBezTo>
                <a:cubicBezTo>
                  <a:pt x="168" y="124"/>
                  <a:pt x="169" y="124"/>
                  <a:pt x="170" y="124"/>
                </a:cubicBezTo>
                <a:cubicBezTo>
                  <a:pt x="173" y="123"/>
                  <a:pt x="174" y="121"/>
                  <a:pt x="177" y="121"/>
                </a:cubicBezTo>
                <a:close/>
                <a:moveTo>
                  <a:pt x="168" y="82"/>
                </a:moveTo>
                <a:cubicBezTo>
                  <a:pt x="169" y="81"/>
                  <a:pt x="169" y="81"/>
                  <a:pt x="170" y="80"/>
                </a:cubicBezTo>
                <a:cubicBezTo>
                  <a:pt x="172" y="76"/>
                  <a:pt x="172" y="70"/>
                  <a:pt x="168" y="70"/>
                </a:cubicBezTo>
                <a:cubicBezTo>
                  <a:pt x="168" y="70"/>
                  <a:pt x="168" y="70"/>
                  <a:pt x="168" y="70"/>
                </a:cubicBezTo>
                <a:cubicBezTo>
                  <a:pt x="168" y="82"/>
                  <a:pt x="168" y="82"/>
                  <a:pt x="168" y="82"/>
                </a:cubicBezTo>
                <a:close/>
                <a:moveTo>
                  <a:pt x="168" y="21"/>
                </a:moveTo>
                <a:cubicBezTo>
                  <a:pt x="168" y="17"/>
                  <a:pt x="168" y="17"/>
                  <a:pt x="168" y="17"/>
                </a:cubicBezTo>
                <a:cubicBezTo>
                  <a:pt x="168" y="17"/>
                  <a:pt x="168" y="17"/>
                  <a:pt x="169" y="17"/>
                </a:cubicBezTo>
                <a:cubicBezTo>
                  <a:pt x="172" y="17"/>
                  <a:pt x="174" y="22"/>
                  <a:pt x="170" y="22"/>
                </a:cubicBezTo>
                <a:cubicBezTo>
                  <a:pt x="169" y="22"/>
                  <a:pt x="168" y="22"/>
                  <a:pt x="168" y="21"/>
                </a:cubicBezTo>
                <a:close/>
                <a:moveTo>
                  <a:pt x="168" y="17"/>
                </a:moveTo>
                <a:cubicBezTo>
                  <a:pt x="168" y="21"/>
                  <a:pt x="168" y="21"/>
                  <a:pt x="168" y="21"/>
                </a:cubicBezTo>
                <a:cubicBezTo>
                  <a:pt x="166" y="20"/>
                  <a:pt x="165" y="17"/>
                  <a:pt x="168" y="17"/>
                </a:cubicBezTo>
                <a:close/>
                <a:moveTo>
                  <a:pt x="168" y="70"/>
                </a:moveTo>
                <a:cubicBezTo>
                  <a:pt x="168" y="82"/>
                  <a:pt x="168" y="82"/>
                  <a:pt x="168" y="82"/>
                </a:cubicBezTo>
                <a:cubicBezTo>
                  <a:pt x="166" y="82"/>
                  <a:pt x="164" y="81"/>
                  <a:pt x="165" y="78"/>
                </a:cubicBezTo>
                <a:cubicBezTo>
                  <a:pt x="166" y="75"/>
                  <a:pt x="163" y="70"/>
                  <a:pt x="168" y="70"/>
                </a:cubicBezTo>
                <a:close/>
                <a:moveTo>
                  <a:pt x="168" y="102"/>
                </a:moveTo>
                <a:cubicBezTo>
                  <a:pt x="168" y="118"/>
                  <a:pt x="168" y="118"/>
                  <a:pt x="168" y="118"/>
                </a:cubicBezTo>
                <a:cubicBezTo>
                  <a:pt x="166" y="118"/>
                  <a:pt x="165" y="118"/>
                  <a:pt x="165" y="116"/>
                </a:cubicBezTo>
                <a:cubicBezTo>
                  <a:pt x="165" y="113"/>
                  <a:pt x="162" y="111"/>
                  <a:pt x="164" y="108"/>
                </a:cubicBezTo>
                <a:cubicBezTo>
                  <a:pt x="166" y="105"/>
                  <a:pt x="164" y="102"/>
                  <a:pt x="167" y="102"/>
                </a:cubicBezTo>
                <a:cubicBezTo>
                  <a:pt x="168" y="102"/>
                  <a:pt x="168" y="102"/>
                  <a:pt x="168" y="102"/>
                </a:cubicBezTo>
                <a:close/>
                <a:moveTo>
                  <a:pt x="168" y="124"/>
                </a:moveTo>
                <a:cubicBezTo>
                  <a:pt x="168" y="188"/>
                  <a:pt x="168" y="188"/>
                  <a:pt x="168" y="188"/>
                </a:cubicBezTo>
                <a:cubicBezTo>
                  <a:pt x="165" y="186"/>
                  <a:pt x="162" y="183"/>
                  <a:pt x="159" y="180"/>
                </a:cubicBezTo>
                <a:cubicBezTo>
                  <a:pt x="157" y="178"/>
                  <a:pt x="154" y="175"/>
                  <a:pt x="152" y="173"/>
                </a:cubicBezTo>
                <a:cubicBezTo>
                  <a:pt x="152" y="148"/>
                  <a:pt x="152" y="148"/>
                  <a:pt x="152" y="148"/>
                </a:cubicBezTo>
                <a:cubicBezTo>
                  <a:pt x="154" y="145"/>
                  <a:pt x="155" y="138"/>
                  <a:pt x="158" y="138"/>
                </a:cubicBezTo>
                <a:cubicBezTo>
                  <a:pt x="161" y="137"/>
                  <a:pt x="164" y="133"/>
                  <a:pt x="164" y="130"/>
                </a:cubicBezTo>
                <a:cubicBezTo>
                  <a:pt x="164" y="128"/>
                  <a:pt x="165" y="125"/>
                  <a:pt x="168" y="124"/>
                </a:cubicBezTo>
                <a:close/>
                <a:moveTo>
                  <a:pt x="152" y="129"/>
                </a:moveTo>
                <a:cubicBezTo>
                  <a:pt x="153" y="129"/>
                  <a:pt x="153" y="128"/>
                  <a:pt x="153" y="127"/>
                </a:cubicBezTo>
                <a:cubicBezTo>
                  <a:pt x="154" y="126"/>
                  <a:pt x="153" y="125"/>
                  <a:pt x="152" y="126"/>
                </a:cubicBezTo>
                <a:cubicBezTo>
                  <a:pt x="152" y="129"/>
                  <a:pt x="152" y="129"/>
                  <a:pt x="152" y="129"/>
                </a:cubicBezTo>
                <a:close/>
                <a:moveTo>
                  <a:pt x="152" y="46"/>
                </a:moveTo>
                <a:cubicBezTo>
                  <a:pt x="152" y="37"/>
                  <a:pt x="152" y="37"/>
                  <a:pt x="152" y="37"/>
                </a:cubicBezTo>
                <a:cubicBezTo>
                  <a:pt x="156" y="37"/>
                  <a:pt x="157" y="40"/>
                  <a:pt x="155" y="43"/>
                </a:cubicBezTo>
                <a:cubicBezTo>
                  <a:pt x="154" y="44"/>
                  <a:pt x="153" y="45"/>
                  <a:pt x="152" y="46"/>
                </a:cubicBezTo>
                <a:close/>
                <a:moveTo>
                  <a:pt x="152" y="37"/>
                </a:moveTo>
                <a:cubicBezTo>
                  <a:pt x="152" y="46"/>
                  <a:pt x="152" y="46"/>
                  <a:pt x="152" y="46"/>
                </a:cubicBezTo>
                <a:cubicBezTo>
                  <a:pt x="151" y="46"/>
                  <a:pt x="151" y="46"/>
                  <a:pt x="150" y="47"/>
                </a:cubicBezTo>
                <a:cubicBezTo>
                  <a:pt x="150" y="37"/>
                  <a:pt x="150" y="37"/>
                  <a:pt x="150" y="37"/>
                </a:cubicBezTo>
                <a:cubicBezTo>
                  <a:pt x="151" y="37"/>
                  <a:pt x="151" y="37"/>
                  <a:pt x="152" y="37"/>
                </a:cubicBezTo>
                <a:close/>
                <a:moveTo>
                  <a:pt x="152" y="126"/>
                </a:moveTo>
                <a:cubicBezTo>
                  <a:pt x="152" y="129"/>
                  <a:pt x="152" y="129"/>
                  <a:pt x="152" y="129"/>
                </a:cubicBezTo>
                <a:cubicBezTo>
                  <a:pt x="152" y="129"/>
                  <a:pt x="151" y="128"/>
                  <a:pt x="151" y="128"/>
                </a:cubicBezTo>
                <a:cubicBezTo>
                  <a:pt x="150" y="127"/>
                  <a:pt x="150" y="126"/>
                  <a:pt x="152" y="126"/>
                </a:cubicBezTo>
                <a:cubicBezTo>
                  <a:pt x="152" y="126"/>
                  <a:pt x="152" y="126"/>
                  <a:pt x="152" y="126"/>
                </a:cubicBezTo>
                <a:close/>
                <a:moveTo>
                  <a:pt x="152" y="148"/>
                </a:moveTo>
                <a:cubicBezTo>
                  <a:pt x="152" y="173"/>
                  <a:pt x="152" y="173"/>
                  <a:pt x="152" y="173"/>
                </a:cubicBezTo>
                <a:cubicBezTo>
                  <a:pt x="151" y="172"/>
                  <a:pt x="150" y="171"/>
                  <a:pt x="150" y="170"/>
                </a:cubicBezTo>
                <a:cubicBezTo>
                  <a:pt x="150" y="165"/>
                  <a:pt x="150" y="165"/>
                  <a:pt x="150" y="165"/>
                </a:cubicBezTo>
                <a:cubicBezTo>
                  <a:pt x="153" y="162"/>
                  <a:pt x="151" y="161"/>
                  <a:pt x="150" y="159"/>
                </a:cubicBezTo>
                <a:cubicBezTo>
                  <a:pt x="150" y="152"/>
                  <a:pt x="150" y="152"/>
                  <a:pt x="150" y="152"/>
                </a:cubicBezTo>
                <a:cubicBezTo>
                  <a:pt x="150" y="151"/>
                  <a:pt x="151" y="150"/>
                  <a:pt x="152" y="149"/>
                </a:cubicBezTo>
                <a:cubicBezTo>
                  <a:pt x="152" y="149"/>
                  <a:pt x="152" y="149"/>
                  <a:pt x="152" y="148"/>
                </a:cubicBezTo>
                <a:close/>
                <a:moveTo>
                  <a:pt x="150" y="137"/>
                </a:moveTo>
                <a:cubicBezTo>
                  <a:pt x="150" y="134"/>
                  <a:pt x="150" y="134"/>
                  <a:pt x="150" y="134"/>
                </a:cubicBezTo>
                <a:cubicBezTo>
                  <a:pt x="151" y="134"/>
                  <a:pt x="151" y="135"/>
                  <a:pt x="151" y="135"/>
                </a:cubicBezTo>
                <a:cubicBezTo>
                  <a:pt x="151" y="136"/>
                  <a:pt x="150" y="137"/>
                  <a:pt x="150" y="137"/>
                </a:cubicBezTo>
                <a:close/>
                <a:moveTo>
                  <a:pt x="150" y="37"/>
                </a:moveTo>
                <a:cubicBezTo>
                  <a:pt x="150" y="47"/>
                  <a:pt x="150" y="47"/>
                  <a:pt x="150" y="47"/>
                </a:cubicBezTo>
                <a:cubicBezTo>
                  <a:pt x="147" y="48"/>
                  <a:pt x="144" y="48"/>
                  <a:pt x="141" y="45"/>
                </a:cubicBezTo>
                <a:cubicBezTo>
                  <a:pt x="140" y="45"/>
                  <a:pt x="140" y="45"/>
                  <a:pt x="140" y="45"/>
                </a:cubicBezTo>
                <a:cubicBezTo>
                  <a:pt x="140" y="36"/>
                  <a:pt x="140" y="36"/>
                  <a:pt x="140" y="36"/>
                </a:cubicBezTo>
                <a:cubicBezTo>
                  <a:pt x="141" y="36"/>
                  <a:pt x="141" y="36"/>
                  <a:pt x="142" y="36"/>
                </a:cubicBezTo>
                <a:cubicBezTo>
                  <a:pt x="146" y="38"/>
                  <a:pt x="147" y="37"/>
                  <a:pt x="150" y="38"/>
                </a:cubicBezTo>
                <a:cubicBezTo>
                  <a:pt x="150" y="37"/>
                  <a:pt x="150" y="37"/>
                  <a:pt x="150" y="37"/>
                </a:cubicBezTo>
                <a:close/>
                <a:moveTo>
                  <a:pt x="150" y="134"/>
                </a:moveTo>
                <a:cubicBezTo>
                  <a:pt x="150" y="137"/>
                  <a:pt x="150" y="137"/>
                  <a:pt x="150" y="137"/>
                </a:cubicBezTo>
                <a:cubicBezTo>
                  <a:pt x="150" y="137"/>
                  <a:pt x="149" y="137"/>
                  <a:pt x="149" y="137"/>
                </a:cubicBezTo>
                <a:cubicBezTo>
                  <a:pt x="148" y="136"/>
                  <a:pt x="148" y="135"/>
                  <a:pt x="149" y="134"/>
                </a:cubicBezTo>
                <a:cubicBezTo>
                  <a:pt x="149" y="134"/>
                  <a:pt x="150" y="134"/>
                  <a:pt x="150" y="134"/>
                </a:cubicBezTo>
                <a:close/>
                <a:moveTo>
                  <a:pt x="150" y="152"/>
                </a:moveTo>
                <a:cubicBezTo>
                  <a:pt x="150" y="159"/>
                  <a:pt x="150" y="159"/>
                  <a:pt x="150" y="159"/>
                </a:cubicBezTo>
                <a:cubicBezTo>
                  <a:pt x="150" y="159"/>
                  <a:pt x="149" y="159"/>
                  <a:pt x="149" y="159"/>
                </a:cubicBezTo>
                <a:cubicBezTo>
                  <a:pt x="148" y="157"/>
                  <a:pt x="149" y="154"/>
                  <a:pt x="150" y="152"/>
                </a:cubicBezTo>
                <a:close/>
                <a:moveTo>
                  <a:pt x="150" y="165"/>
                </a:moveTo>
                <a:cubicBezTo>
                  <a:pt x="150" y="170"/>
                  <a:pt x="150" y="170"/>
                  <a:pt x="150" y="170"/>
                </a:cubicBezTo>
                <a:cubicBezTo>
                  <a:pt x="149" y="168"/>
                  <a:pt x="148" y="166"/>
                  <a:pt x="150" y="165"/>
                </a:cubicBezTo>
                <a:cubicBezTo>
                  <a:pt x="150" y="165"/>
                  <a:pt x="150" y="165"/>
                  <a:pt x="150" y="165"/>
                </a:cubicBezTo>
                <a:close/>
                <a:moveTo>
                  <a:pt x="140" y="5"/>
                </a:moveTo>
                <a:cubicBezTo>
                  <a:pt x="140" y="0"/>
                  <a:pt x="140" y="0"/>
                  <a:pt x="140" y="0"/>
                </a:cubicBezTo>
                <a:cubicBezTo>
                  <a:pt x="140" y="0"/>
                  <a:pt x="140" y="0"/>
                  <a:pt x="140" y="0"/>
                </a:cubicBezTo>
                <a:cubicBezTo>
                  <a:pt x="141" y="0"/>
                  <a:pt x="142" y="0"/>
                  <a:pt x="143" y="0"/>
                </a:cubicBezTo>
                <a:cubicBezTo>
                  <a:pt x="143" y="1"/>
                  <a:pt x="143" y="2"/>
                  <a:pt x="142" y="3"/>
                </a:cubicBezTo>
                <a:cubicBezTo>
                  <a:pt x="141" y="4"/>
                  <a:pt x="141" y="5"/>
                  <a:pt x="140" y="5"/>
                </a:cubicBezTo>
                <a:close/>
                <a:moveTo>
                  <a:pt x="145" y="127"/>
                </a:moveTo>
                <a:cubicBezTo>
                  <a:pt x="146" y="127"/>
                  <a:pt x="147" y="127"/>
                  <a:pt x="147" y="128"/>
                </a:cubicBezTo>
                <a:cubicBezTo>
                  <a:pt x="147" y="130"/>
                  <a:pt x="146" y="131"/>
                  <a:pt x="145" y="130"/>
                </a:cubicBezTo>
                <a:cubicBezTo>
                  <a:pt x="144" y="129"/>
                  <a:pt x="144" y="128"/>
                  <a:pt x="145" y="127"/>
                </a:cubicBezTo>
                <a:close/>
                <a:moveTo>
                  <a:pt x="70" y="81"/>
                </a:moveTo>
                <a:cubicBezTo>
                  <a:pt x="70" y="81"/>
                  <a:pt x="70" y="81"/>
                  <a:pt x="70" y="81"/>
                </a:cubicBezTo>
                <a:cubicBezTo>
                  <a:pt x="74" y="81"/>
                  <a:pt x="71" y="79"/>
                  <a:pt x="70" y="76"/>
                </a:cubicBezTo>
                <a:cubicBezTo>
                  <a:pt x="70" y="81"/>
                  <a:pt x="70" y="81"/>
                  <a:pt x="70" y="81"/>
                </a:cubicBezTo>
                <a:close/>
                <a:moveTo>
                  <a:pt x="140" y="0"/>
                </a:moveTo>
                <a:cubicBezTo>
                  <a:pt x="140" y="5"/>
                  <a:pt x="140" y="5"/>
                  <a:pt x="140" y="5"/>
                </a:cubicBezTo>
                <a:cubicBezTo>
                  <a:pt x="138" y="8"/>
                  <a:pt x="139" y="9"/>
                  <a:pt x="135" y="9"/>
                </a:cubicBezTo>
                <a:cubicBezTo>
                  <a:pt x="130" y="9"/>
                  <a:pt x="140" y="16"/>
                  <a:pt x="135" y="16"/>
                </a:cubicBezTo>
                <a:cubicBezTo>
                  <a:pt x="130" y="16"/>
                  <a:pt x="128" y="23"/>
                  <a:pt x="133" y="22"/>
                </a:cubicBezTo>
                <a:cubicBezTo>
                  <a:pt x="139" y="22"/>
                  <a:pt x="138" y="24"/>
                  <a:pt x="133" y="27"/>
                </a:cubicBezTo>
                <a:cubicBezTo>
                  <a:pt x="127" y="29"/>
                  <a:pt x="118" y="29"/>
                  <a:pt x="115" y="34"/>
                </a:cubicBezTo>
                <a:cubicBezTo>
                  <a:pt x="113" y="38"/>
                  <a:pt x="103" y="38"/>
                  <a:pt x="103" y="42"/>
                </a:cubicBezTo>
                <a:cubicBezTo>
                  <a:pt x="103" y="46"/>
                  <a:pt x="101" y="60"/>
                  <a:pt x="93" y="58"/>
                </a:cubicBezTo>
                <a:cubicBezTo>
                  <a:pt x="86" y="55"/>
                  <a:pt x="84" y="47"/>
                  <a:pt x="81" y="43"/>
                </a:cubicBezTo>
                <a:cubicBezTo>
                  <a:pt x="78" y="38"/>
                  <a:pt x="83" y="33"/>
                  <a:pt x="80" y="31"/>
                </a:cubicBezTo>
                <a:cubicBezTo>
                  <a:pt x="77" y="30"/>
                  <a:pt x="86" y="22"/>
                  <a:pt x="83" y="24"/>
                </a:cubicBezTo>
                <a:cubicBezTo>
                  <a:pt x="80" y="27"/>
                  <a:pt x="74" y="23"/>
                  <a:pt x="79" y="22"/>
                </a:cubicBezTo>
                <a:cubicBezTo>
                  <a:pt x="84" y="21"/>
                  <a:pt x="82" y="17"/>
                  <a:pt x="79" y="18"/>
                </a:cubicBezTo>
                <a:cubicBezTo>
                  <a:pt x="76" y="19"/>
                  <a:pt x="73" y="18"/>
                  <a:pt x="74" y="16"/>
                </a:cubicBezTo>
                <a:cubicBezTo>
                  <a:pt x="75" y="15"/>
                  <a:pt x="75" y="15"/>
                  <a:pt x="75" y="15"/>
                </a:cubicBezTo>
                <a:cubicBezTo>
                  <a:pt x="77" y="14"/>
                  <a:pt x="79" y="13"/>
                  <a:pt x="81" y="13"/>
                </a:cubicBezTo>
                <a:cubicBezTo>
                  <a:pt x="83" y="12"/>
                  <a:pt x="84" y="11"/>
                  <a:pt x="85" y="11"/>
                </a:cubicBezTo>
                <a:cubicBezTo>
                  <a:pt x="86" y="10"/>
                  <a:pt x="87" y="10"/>
                  <a:pt x="87" y="10"/>
                </a:cubicBezTo>
                <a:cubicBezTo>
                  <a:pt x="89" y="9"/>
                  <a:pt x="91" y="8"/>
                  <a:pt x="94" y="8"/>
                </a:cubicBezTo>
                <a:cubicBezTo>
                  <a:pt x="106" y="3"/>
                  <a:pt x="120" y="1"/>
                  <a:pt x="134" y="0"/>
                </a:cubicBezTo>
                <a:cubicBezTo>
                  <a:pt x="135" y="0"/>
                  <a:pt x="136" y="0"/>
                  <a:pt x="138" y="0"/>
                </a:cubicBezTo>
                <a:cubicBezTo>
                  <a:pt x="139" y="0"/>
                  <a:pt x="139" y="0"/>
                  <a:pt x="140" y="0"/>
                </a:cubicBezTo>
                <a:close/>
                <a:moveTo>
                  <a:pt x="140" y="36"/>
                </a:moveTo>
                <a:cubicBezTo>
                  <a:pt x="138" y="37"/>
                  <a:pt x="136" y="42"/>
                  <a:pt x="140" y="45"/>
                </a:cubicBezTo>
                <a:cubicBezTo>
                  <a:pt x="140" y="36"/>
                  <a:pt x="140" y="36"/>
                  <a:pt x="140" y="36"/>
                </a:cubicBezTo>
                <a:close/>
                <a:moveTo>
                  <a:pt x="70" y="258"/>
                </a:moveTo>
                <a:cubicBezTo>
                  <a:pt x="70" y="182"/>
                  <a:pt x="70" y="182"/>
                  <a:pt x="70" y="182"/>
                </a:cubicBezTo>
                <a:cubicBezTo>
                  <a:pt x="73" y="184"/>
                  <a:pt x="77" y="187"/>
                  <a:pt x="80" y="187"/>
                </a:cubicBezTo>
                <a:cubicBezTo>
                  <a:pt x="84" y="187"/>
                  <a:pt x="83" y="191"/>
                  <a:pt x="83" y="195"/>
                </a:cubicBezTo>
                <a:cubicBezTo>
                  <a:pt x="83" y="200"/>
                  <a:pt x="89" y="200"/>
                  <a:pt x="95" y="202"/>
                </a:cubicBezTo>
                <a:cubicBezTo>
                  <a:pt x="101" y="204"/>
                  <a:pt x="104" y="203"/>
                  <a:pt x="110" y="207"/>
                </a:cubicBezTo>
                <a:cubicBezTo>
                  <a:pt x="116" y="211"/>
                  <a:pt x="117" y="213"/>
                  <a:pt x="114" y="217"/>
                </a:cubicBezTo>
                <a:cubicBezTo>
                  <a:pt x="111" y="221"/>
                  <a:pt x="105" y="228"/>
                  <a:pt x="104" y="234"/>
                </a:cubicBezTo>
                <a:cubicBezTo>
                  <a:pt x="104" y="241"/>
                  <a:pt x="100" y="247"/>
                  <a:pt x="96" y="247"/>
                </a:cubicBezTo>
                <a:cubicBezTo>
                  <a:pt x="91" y="248"/>
                  <a:pt x="87" y="251"/>
                  <a:pt x="87" y="254"/>
                </a:cubicBezTo>
                <a:cubicBezTo>
                  <a:pt x="87" y="257"/>
                  <a:pt x="83" y="256"/>
                  <a:pt x="83" y="262"/>
                </a:cubicBezTo>
                <a:cubicBezTo>
                  <a:pt x="83" y="263"/>
                  <a:pt x="83" y="264"/>
                  <a:pt x="82" y="265"/>
                </a:cubicBezTo>
                <a:cubicBezTo>
                  <a:pt x="80" y="263"/>
                  <a:pt x="78" y="262"/>
                  <a:pt x="75" y="261"/>
                </a:cubicBezTo>
                <a:cubicBezTo>
                  <a:pt x="73" y="260"/>
                  <a:pt x="71" y="259"/>
                  <a:pt x="70" y="258"/>
                </a:cubicBezTo>
                <a:close/>
                <a:moveTo>
                  <a:pt x="70" y="93"/>
                </a:moveTo>
                <a:cubicBezTo>
                  <a:pt x="70" y="83"/>
                  <a:pt x="70" y="83"/>
                  <a:pt x="70" y="83"/>
                </a:cubicBezTo>
                <a:cubicBezTo>
                  <a:pt x="70" y="83"/>
                  <a:pt x="70" y="83"/>
                  <a:pt x="70" y="83"/>
                </a:cubicBezTo>
                <a:cubicBezTo>
                  <a:pt x="76" y="83"/>
                  <a:pt x="76" y="87"/>
                  <a:pt x="78" y="90"/>
                </a:cubicBezTo>
                <a:cubicBezTo>
                  <a:pt x="79" y="93"/>
                  <a:pt x="78" y="97"/>
                  <a:pt x="73" y="94"/>
                </a:cubicBezTo>
                <a:cubicBezTo>
                  <a:pt x="72" y="94"/>
                  <a:pt x="71" y="93"/>
                  <a:pt x="70" y="93"/>
                </a:cubicBezTo>
                <a:close/>
                <a:moveTo>
                  <a:pt x="58" y="86"/>
                </a:moveTo>
                <a:cubicBezTo>
                  <a:pt x="59" y="87"/>
                  <a:pt x="60" y="87"/>
                  <a:pt x="61" y="85"/>
                </a:cubicBezTo>
                <a:cubicBezTo>
                  <a:pt x="62" y="83"/>
                  <a:pt x="64" y="82"/>
                  <a:pt x="70" y="81"/>
                </a:cubicBezTo>
                <a:cubicBezTo>
                  <a:pt x="70" y="76"/>
                  <a:pt x="70" y="76"/>
                  <a:pt x="70" y="76"/>
                </a:cubicBezTo>
                <a:cubicBezTo>
                  <a:pt x="69" y="75"/>
                  <a:pt x="68" y="74"/>
                  <a:pt x="69" y="73"/>
                </a:cubicBezTo>
                <a:cubicBezTo>
                  <a:pt x="70" y="71"/>
                  <a:pt x="65" y="70"/>
                  <a:pt x="62" y="67"/>
                </a:cubicBezTo>
                <a:cubicBezTo>
                  <a:pt x="60" y="66"/>
                  <a:pt x="60" y="61"/>
                  <a:pt x="58" y="58"/>
                </a:cubicBezTo>
                <a:cubicBezTo>
                  <a:pt x="58" y="86"/>
                  <a:pt x="58" y="86"/>
                  <a:pt x="58" y="86"/>
                </a:cubicBezTo>
                <a:close/>
                <a:moveTo>
                  <a:pt x="70" y="83"/>
                </a:moveTo>
                <a:cubicBezTo>
                  <a:pt x="70" y="93"/>
                  <a:pt x="70" y="93"/>
                  <a:pt x="70" y="93"/>
                </a:cubicBezTo>
                <a:cubicBezTo>
                  <a:pt x="67" y="92"/>
                  <a:pt x="66" y="91"/>
                  <a:pt x="68" y="87"/>
                </a:cubicBezTo>
                <a:cubicBezTo>
                  <a:pt x="69" y="83"/>
                  <a:pt x="67" y="83"/>
                  <a:pt x="70" y="83"/>
                </a:cubicBezTo>
                <a:close/>
                <a:moveTo>
                  <a:pt x="70" y="182"/>
                </a:moveTo>
                <a:cubicBezTo>
                  <a:pt x="70" y="258"/>
                  <a:pt x="70" y="258"/>
                  <a:pt x="70" y="258"/>
                </a:cubicBezTo>
                <a:cubicBezTo>
                  <a:pt x="69" y="258"/>
                  <a:pt x="69" y="258"/>
                  <a:pt x="69" y="258"/>
                </a:cubicBezTo>
                <a:cubicBezTo>
                  <a:pt x="65" y="256"/>
                  <a:pt x="62" y="253"/>
                  <a:pt x="58" y="251"/>
                </a:cubicBezTo>
                <a:cubicBezTo>
                  <a:pt x="58" y="176"/>
                  <a:pt x="58" y="176"/>
                  <a:pt x="58" y="176"/>
                </a:cubicBezTo>
                <a:cubicBezTo>
                  <a:pt x="60" y="177"/>
                  <a:pt x="63" y="177"/>
                  <a:pt x="65" y="179"/>
                </a:cubicBezTo>
                <a:cubicBezTo>
                  <a:pt x="67" y="180"/>
                  <a:pt x="68" y="181"/>
                  <a:pt x="70" y="182"/>
                </a:cubicBezTo>
                <a:close/>
                <a:moveTo>
                  <a:pt x="58" y="101"/>
                </a:moveTo>
                <a:cubicBezTo>
                  <a:pt x="58" y="97"/>
                  <a:pt x="58" y="97"/>
                  <a:pt x="58" y="97"/>
                </a:cubicBezTo>
                <a:cubicBezTo>
                  <a:pt x="61" y="96"/>
                  <a:pt x="61" y="101"/>
                  <a:pt x="59" y="101"/>
                </a:cubicBezTo>
                <a:cubicBezTo>
                  <a:pt x="59" y="101"/>
                  <a:pt x="58" y="101"/>
                  <a:pt x="58" y="101"/>
                </a:cubicBezTo>
                <a:close/>
                <a:moveTo>
                  <a:pt x="58" y="39"/>
                </a:moveTo>
                <a:cubicBezTo>
                  <a:pt x="58" y="34"/>
                  <a:pt x="58" y="34"/>
                  <a:pt x="58" y="34"/>
                </a:cubicBezTo>
                <a:cubicBezTo>
                  <a:pt x="59" y="36"/>
                  <a:pt x="60" y="38"/>
                  <a:pt x="58" y="39"/>
                </a:cubicBezTo>
                <a:close/>
                <a:moveTo>
                  <a:pt x="54" y="97"/>
                </a:moveTo>
                <a:cubicBezTo>
                  <a:pt x="54" y="97"/>
                  <a:pt x="54" y="97"/>
                  <a:pt x="54" y="96"/>
                </a:cubicBezTo>
                <a:cubicBezTo>
                  <a:pt x="56" y="94"/>
                  <a:pt x="55" y="92"/>
                  <a:pt x="54" y="90"/>
                </a:cubicBezTo>
                <a:cubicBezTo>
                  <a:pt x="54" y="97"/>
                  <a:pt x="54" y="97"/>
                  <a:pt x="54" y="97"/>
                </a:cubicBezTo>
                <a:close/>
                <a:moveTo>
                  <a:pt x="54" y="84"/>
                </a:moveTo>
                <a:cubicBezTo>
                  <a:pt x="55" y="84"/>
                  <a:pt x="56" y="84"/>
                  <a:pt x="56" y="84"/>
                </a:cubicBezTo>
                <a:cubicBezTo>
                  <a:pt x="57" y="85"/>
                  <a:pt x="58" y="85"/>
                  <a:pt x="58" y="86"/>
                </a:cubicBezTo>
                <a:cubicBezTo>
                  <a:pt x="58" y="58"/>
                  <a:pt x="58" y="58"/>
                  <a:pt x="58" y="58"/>
                </a:cubicBezTo>
                <a:cubicBezTo>
                  <a:pt x="58" y="57"/>
                  <a:pt x="57" y="57"/>
                  <a:pt x="56" y="56"/>
                </a:cubicBezTo>
                <a:cubicBezTo>
                  <a:pt x="55" y="56"/>
                  <a:pt x="54" y="56"/>
                  <a:pt x="54" y="57"/>
                </a:cubicBezTo>
                <a:cubicBezTo>
                  <a:pt x="54" y="84"/>
                  <a:pt x="54" y="84"/>
                  <a:pt x="54" y="84"/>
                </a:cubicBezTo>
                <a:close/>
                <a:moveTo>
                  <a:pt x="58" y="34"/>
                </a:moveTo>
                <a:cubicBezTo>
                  <a:pt x="58" y="39"/>
                  <a:pt x="58" y="39"/>
                  <a:pt x="58" y="39"/>
                </a:cubicBezTo>
                <a:cubicBezTo>
                  <a:pt x="58" y="39"/>
                  <a:pt x="57" y="39"/>
                  <a:pt x="57" y="38"/>
                </a:cubicBezTo>
                <a:cubicBezTo>
                  <a:pt x="56" y="38"/>
                  <a:pt x="55" y="38"/>
                  <a:pt x="54" y="38"/>
                </a:cubicBezTo>
                <a:cubicBezTo>
                  <a:pt x="54" y="31"/>
                  <a:pt x="54" y="31"/>
                  <a:pt x="54" y="31"/>
                </a:cubicBezTo>
                <a:cubicBezTo>
                  <a:pt x="54" y="31"/>
                  <a:pt x="54" y="31"/>
                  <a:pt x="54" y="31"/>
                </a:cubicBezTo>
                <a:cubicBezTo>
                  <a:pt x="56" y="32"/>
                  <a:pt x="57" y="33"/>
                  <a:pt x="58" y="34"/>
                </a:cubicBezTo>
                <a:close/>
                <a:moveTo>
                  <a:pt x="58" y="97"/>
                </a:moveTo>
                <a:cubicBezTo>
                  <a:pt x="58" y="101"/>
                  <a:pt x="58" y="101"/>
                  <a:pt x="58" y="101"/>
                </a:cubicBezTo>
                <a:cubicBezTo>
                  <a:pt x="56" y="100"/>
                  <a:pt x="55" y="97"/>
                  <a:pt x="58" y="97"/>
                </a:cubicBezTo>
                <a:cubicBezTo>
                  <a:pt x="58" y="97"/>
                  <a:pt x="58" y="97"/>
                  <a:pt x="58" y="97"/>
                </a:cubicBezTo>
                <a:close/>
                <a:moveTo>
                  <a:pt x="58" y="176"/>
                </a:moveTo>
                <a:cubicBezTo>
                  <a:pt x="58" y="251"/>
                  <a:pt x="58" y="251"/>
                  <a:pt x="58" y="251"/>
                </a:cubicBezTo>
                <a:cubicBezTo>
                  <a:pt x="57" y="250"/>
                  <a:pt x="55" y="249"/>
                  <a:pt x="54" y="248"/>
                </a:cubicBezTo>
                <a:cubicBezTo>
                  <a:pt x="54" y="176"/>
                  <a:pt x="54" y="176"/>
                  <a:pt x="54" y="176"/>
                </a:cubicBezTo>
                <a:cubicBezTo>
                  <a:pt x="55" y="176"/>
                  <a:pt x="57" y="176"/>
                  <a:pt x="58" y="176"/>
                </a:cubicBezTo>
                <a:close/>
                <a:moveTo>
                  <a:pt x="54" y="162"/>
                </a:moveTo>
                <a:cubicBezTo>
                  <a:pt x="54" y="161"/>
                  <a:pt x="54" y="161"/>
                  <a:pt x="54" y="161"/>
                </a:cubicBezTo>
                <a:cubicBezTo>
                  <a:pt x="54" y="161"/>
                  <a:pt x="54" y="162"/>
                  <a:pt x="54" y="162"/>
                </a:cubicBezTo>
                <a:close/>
                <a:moveTo>
                  <a:pt x="54" y="103"/>
                </a:moveTo>
                <a:cubicBezTo>
                  <a:pt x="54" y="103"/>
                  <a:pt x="54" y="103"/>
                  <a:pt x="54" y="103"/>
                </a:cubicBezTo>
                <a:cubicBezTo>
                  <a:pt x="56" y="103"/>
                  <a:pt x="56" y="99"/>
                  <a:pt x="54" y="99"/>
                </a:cubicBezTo>
                <a:cubicBezTo>
                  <a:pt x="54" y="103"/>
                  <a:pt x="54" y="103"/>
                  <a:pt x="54" y="103"/>
                </a:cubicBezTo>
                <a:close/>
                <a:moveTo>
                  <a:pt x="54" y="50"/>
                </a:moveTo>
                <a:cubicBezTo>
                  <a:pt x="54" y="44"/>
                  <a:pt x="54" y="44"/>
                  <a:pt x="54" y="44"/>
                </a:cubicBezTo>
                <a:cubicBezTo>
                  <a:pt x="56" y="46"/>
                  <a:pt x="55" y="49"/>
                  <a:pt x="54" y="50"/>
                </a:cubicBezTo>
                <a:close/>
                <a:moveTo>
                  <a:pt x="48" y="101"/>
                </a:moveTo>
                <a:cubicBezTo>
                  <a:pt x="49" y="101"/>
                  <a:pt x="52" y="100"/>
                  <a:pt x="54" y="97"/>
                </a:cubicBezTo>
                <a:cubicBezTo>
                  <a:pt x="54" y="90"/>
                  <a:pt x="54" y="90"/>
                  <a:pt x="54" y="90"/>
                </a:cubicBezTo>
                <a:cubicBezTo>
                  <a:pt x="52" y="88"/>
                  <a:pt x="50" y="87"/>
                  <a:pt x="48" y="87"/>
                </a:cubicBezTo>
                <a:cubicBezTo>
                  <a:pt x="46" y="87"/>
                  <a:pt x="51" y="84"/>
                  <a:pt x="54" y="84"/>
                </a:cubicBezTo>
                <a:cubicBezTo>
                  <a:pt x="54" y="57"/>
                  <a:pt x="54" y="57"/>
                  <a:pt x="54" y="57"/>
                </a:cubicBezTo>
                <a:cubicBezTo>
                  <a:pt x="52" y="57"/>
                  <a:pt x="54" y="60"/>
                  <a:pt x="51" y="60"/>
                </a:cubicBezTo>
                <a:cubicBezTo>
                  <a:pt x="49" y="61"/>
                  <a:pt x="48" y="61"/>
                  <a:pt x="48" y="60"/>
                </a:cubicBezTo>
                <a:cubicBezTo>
                  <a:pt x="48" y="101"/>
                  <a:pt x="48" y="101"/>
                  <a:pt x="48" y="101"/>
                </a:cubicBezTo>
                <a:close/>
                <a:moveTo>
                  <a:pt x="54" y="31"/>
                </a:moveTo>
                <a:cubicBezTo>
                  <a:pt x="54" y="38"/>
                  <a:pt x="54" y="38"/>
                  <a:pt x="54" y="38"/>
                </a:cubicBezTo>
                <a:cubicBezTo>
                  <a:pt x="51" y="38"/>
                  <a:pt x="50" y="40"/>
                  <a:pt x="53" y="43"/>
                </a:cubicBezTo>
                <a:cubicBezTo>
                  <a:pt x="53" y="43"/>
                  <a:pt x="54" y="43"/>
                  <a:pt x="54" y="44"/>
                </a:cubicBezTo>
                <a:cubicBezTo>
                  <a:pt x="54" y="50"/>
                  <a:pt x="54" y="50"/>
                  <a:pt x="54" y="50"/>
                </a:cubicBezTo>
                <a:cubicBezTo>
                  <a:pt x="53" y="51"/>
                  <a:pt x="52" y="51"/>
                  <a:pt x="51" y="50"/>
                </a:cubicBezTo>
                <a:cubicBezTo>
                  <a:pt x="50" y="50"/>
                  <a:pt x="49" y="50"/>
                  <a:pt x="48" y="49"/>
                </a:cubicBezTo>
                <a:cubicBezTo>
                  <a:pt x="48" y="34"/>
                  <a:pt x="48" y="34"/>
                  <a:pt x="48" y="34"/>
                </a:cubicBezTo>
                <a:cubicBezTo>
                  <a:pt x="49" y="33"/>
                  <a:pt x="51" y="31"/>
                  <a:pt x="53" y="30"/>
                </a:cubicBezTo>
                <a:cubicBezTo>
                  <a:pt x="53" y="30"/>
                  <a:pt x="53" y="31"/>
                  <a:pt x="54" y="31"/>
                </a:cubicBezTo>
                <a:close/>
                <a:moveTo>
                  <a:pt x="54" y="99"/>
                </a:moveTo>
                <a:cubicBezTo>
                  <a:pt x="54" y="103"/>
                  <a:pt x="54" y="103"/>
                  <a:pt x="54" y="103"/>
                </a:cubicBezTo>
                <a:cubicBezTo>
                  <a:pt x="52" y="102"/>
                  <a:pt x="51" y="100"/>
                  <a:pt x="53" y="99"/>
                </a:cubicBezTo>
                <a:cubicBezTo>
                  <a:pt x="54" y="99"/>
                  <a:pt x="54" y="99"/>
                  <a:pt x="54" y="99"/>
                </a:cubicBezTo>
                <a:close/>
                <a:moveTo>
                  <a:pt x="54" y="161"/>
                </a:moveTo>
                <a:cubicBezTo>
                  <a:pt x="54" y="162"/>
                  <a:pt x="54" y="162"/>
                  <a:pt x="54" y="162"/>
                </a:cubicBezTo>
                <a:cubicBezTo>
                  <a:pt x="54" y="162"/>
                  <a:pt x="53" y="162"/>
                  <a:pt x="52" y="162"/>
                </a:cubicBezTo>
                <a:cubicBezTo>
                  <a:pt x="48" y="162"/>
                  <a:pt x="46" y="160"/>
                  <a:pt x="51" y="160"/>
                </a:cubicBezTo>
                <a:cubicBezTo>
                  <a:pt x="52" y="160"/>
                  <a:pt x="53" y="161"/>
                  <a:pt x="54" y="161"/>
                </a:cubicBezTo>
                <a:close/>
                <a:moveTo>
                  <a:pt x="54" y="176"/>
                </a:moveTo>
                <a:cubicBezTo>
                  <a:pt x="54" y="248"/>
                  <a:pt x="54" y="248"/>
                  <a:pt x="54" y="248"/>
                </a:cubicBezTo>
                <a:cubicBezTo>
                  <a:pt x="52" y="246"/>
                  <a:pt x="50" y="244"/>
                  <a:pt x="48" y="242"/>
                </a:cubicBezTo>
                <a:cubicBezTo>
                  <a:pt x="48" y="177"/>
                  <a:pt x="48" y="177"/>
                  <a:pt x="48" y="177"/>
                </a:cubicBezTo>
                <a:cubicBezTo>
                  <a:pt x="49" y="177"/>
                  <a:pt x="50" y="176"/>
                  <a:pt x="51" y="176"/>
                </a:cubicBezTo>
                <a:cubicBezTo>
                  <a:pt x="52" y="176"/>
                  <a:pt x="53" y="176"/>
                  <a:pt x="54" y="176"/>
                </a:cubicBezTo>
                <a:close/>
                <a:moveTo>
                  <a:pt x="42" y="107"/>
                </a:moveTo>
                <a:cubicBezTo>
                  <a:pt x="43" y="106"/>
                  <a:pt x="43" y="104"/>
                  <a:pt x="44" y="103"/>
                </a:cubicBezTo>
                <a:cubicBezTo>
                  <a:pt x="45" y="103"/>
                  <a:pt x="46" y="102"/>
                  <a:pt x="48" y="101"/>
                </a:cubicBezTo>
                <a:cubicBezTo>
                  <a:pt x="48" y="60"/>
                  <a:pt x="48" y="60"/>
                  <a:pt x="48" y="60"/>
                </a:cubicBezTo>
                <a:cubicBezTo>
                  <a:pt x="46" y="60"/>
                  <a:pt x="46" y="58"/>
                  <a:pt x="46" y="57"/>
                </a:cubicBezTo>
                <a:cubicBezTo>
                  <a:pt x="46" y="56"/>
                  <a:pt x="44" y="54"/>
                  <a:pt x="42" y="52"/>
                </a:cubicBezTo>
                <a:cubicBezTo>
                  <a:pt x="42" y="107"/>
                  <a:pt x="42" y="107"/>
                  <a:pt x="42" y="107"/>
                </a:cubicBezTo>
                <a:close/>
                <a:moveTo>
                  <a:pt x="48" y="34"/>
                </a:moveTo>
                <a:cubicBezTo>
                  <a:pt x="48" y="49"/>
                  <a:pt x="48" y="49"/>
                  <a:pt x="48" y="49"/>
                </a:cubicBezTo>
                <a:cubicBezTo>
                  <a:pt x="46" y="49"/>
                  <a:pt x="44" y="48"/>
                  <a:pt x="42" y="47"/>
                </a:cubicBezTo>
                <a:cubicBezTo>
                  <a:pt x="42" y="39"/>
                  <a:pt x="42" y="39"/>
                  <a:pt x="42" y="39"/>
                </a:cubicBezTo>
                <a:cubicBezTo>
                  <a:pt x="43" y="38"/>
                  <a:pt x="44" y="37"/>
                  <a:pt x="45" y="36"/>
                </a:cubicBezTo>
                <a:cubicBezTo>
                  <a:pt x="46" y="35"/>
                  <a:pt x="47" y="35"/>
                  <a:pt x="48" y="34"/>
                </a:cubicBezTo>
                <a:cubicBezTo>
                  <a:pt x="48" y="34"/>
                  <a:pt x="48" y="34"/>
                  <a:pt x="48" y="34"/>
                </a:cubicBezTo>
                <a:close/>
                <a:moveTo>
                  <a:pt x="48" y="177"/>
                </a:moveTo>
                <a:cubicBezTo>
                  <a:pt x="48" y="242"/>
                  <a:pt x="48" y="242"/>
                  <a:pt x="48" y="242"/>
                </a:cubicBezTo>
                <a:cubicBezTo>
                  <a:pt x="47" y="242"/>
                  <a:pt x="46" y="241"/>
                  <a:pt x="45" y="240"/>
                </a:cubicBezTo>
                <a:cubicBezTo>
                  <a:pt x="44" y="239"/>
                  <a:pt x="43" y="238"/>
                  <a:pt x="42" y="237"/>
                </a:cubicBezTo>
                <a:cubicBezTo>
                  <a:pt x="42" y="176"/>
                  <a:pt x="42" y="176"/>
                  <a:pt x="42" y="176"/>
                </a:cubicBezTo>
                <a:cubicBezTo>
                  <a:pt x="43" y="177"/>
                  <a:pt x="45" y="177"/>
                  <a:pt x="48" y="177"/>
                </a:cubicBezTo>
                <a:close/>
                <a:moveTo>
                  <a:pt x="42" y="162"/>
                </a:moveTo>
                <a:cubicBezTo>
                  <a:pt x="42" y="157"/>
                  <a:pt x="42" y="157"/>
                  <a:pt x="42" y="157"/>
                </a:cubicBezTo>
                <a:cubicBezTo>
                  <a:pt x="42" y="157"/>
                  <a:pt x="43" y="157"/>
                  <a:pt x="43" y="157"/>
                </a:cubicBezTo>
                <a:cubicBezTo>
                  <a:pt x="46" y="157"/>
                  <a:pt x="46" y="162"/>
                  <a:pt x="43" y="162"/>
                </a:cubicBezTo>
                <a:cubicBezTo>
                  <a:pt x="43" y="162"/>
                  <a:pt x="42" y="162"/>
                  <a:pt x="42" y="162"/>
                </a:cubicBezTo>
                <a:close/>
                <a:moveTo>
                  <a:pt x="31" y="124"/>
                </a:moveTo>
                <a:cubicBezTo>
                  <a:pt x="32" y="123"/>
                  <a:pt x="32" y="122"/>
                  <a:pt x="32" y="121"/>
                </a:cubicBezTo>
                <a:cubicBezTo>
                  <a:pt x="32" y="118"/>
                  <a:pt x="34" y="110"/>
                  <a:pt x="38" y="110"/>
                </a:cubicBezTo>
                <a:cubicBezTo>
                  <a:pt x="40" y="110"/>
                  <a:pt x="41" y="108"/>
                  <a:pt x="42" y="107"/>
                </a:cubicBezTo>
                <a:cubicBezTo>
                  <a:pt x="42" y="52"/>
                  <a:pt x="42" y="52"/>
                  <a:pt x="42" y="52"/>
                </a:cubicBezTo>
                <a:cubicBezTo>
                  <a:pt x="40" y="50"/>
                  <a:pt x="36" y="49"/>
                  <a:pt x="33" y="48"/>
                </a:cubicBezTo>
                <a:cubicBezTo>
                  <a:pt x="32" y="49"/>
                  <a:pt x="32" y="50"/>
                  <a:pt x="31" y="51"/>
                </a:cubicBezTo>
                <a:cubicBezTo>
                  <a:pt x="31" y="124"/>
                  <a:pt x="31" y="124"/>
                  <a:pt x="31" y="124"/>
                </a:cubicBezTo>
                <a:close/>
                <a:moveTo>
                  <a:pt x="42" y="39"/>
                </a:moveTo>
                <a:cubicBezTo>
                  <a:pt x="42" y="47"/>
                  <a:pt x="42" y="47"/>
                  <a:pt x="42" y="47"/>
                </a:cubicBezTo>
                <a:cubicBezTo>
                  <a:pt x="40" y="47"/>
                  <a:pt x="38" y="46"/>
                  <a:pt x="36" y="45"/>
                </a:cubicBezTo>
                <a:cubicBezTo>
                  <a:pt x="37" y="44"/>
                  <a:pt x="39" y="42"/>
                  <a:pt x="40" y="41"/>
                </a:cubicBezTo>
                <a:cubicBezTo>
                  <a:pt x="41" y="40"/>
                  <a:pt x="42" y="40"/>
                  <a:pt x="42" y="39"/>
                </a:cubicBezTo>
                <a:close/>
                <a:moveTo>
                  <a:pt x="42" y="157"/>
                </a:moveTo>
                <a:cubicBezTo>
                  <a:pt x="42" y="162"/>
                  <a:pt x="42" y="162"/>
                  <a:pt x="42" y="162"/>
                </a:cubicBezTo>
                <a:cubicBezTo>
                  <a:pt x="39" y="161"/>
                  <a:pt x="37" y="157"/>
                  <a:pt x="42" y="157"/>
                </a:cubicBezTo>
                <a:close/>
                <a:moveTo>
                  <a:pt x="42" y="176"/>
                </a:moveTo>
                <a:cubicBezTo>
                  <a:pt x="42" y="237"/>
                  <a:pt x="42" y="237"/>
                  <a:pt x="42" y="237"/>
                </a:cubicBezTo>
                <a:cubicBezTo>
                  <a:pt x="42" y="237"/>
                  <a:pt x="41" y="237"/>
                  <a:pt x="41" y="236"/>
                </a:cubicBezTo>
                <a:cubicBezTo>
                  <a:pt x="40" y="235"/>
                  <a:pt x="38" y="232"/>
                  <a:pt x="36" y="231"/>
                </a:cubicBezTo>
                <a:cubicBezTo>
                  <a:pt x="36" y="231"/>
                  <a:pt x="36" y="231"/>
                  <a:pt x="36" y="231"/>
                </a:cubicBezTo>
                <a:cubicBezTo>
                  <a:pt x="34" y="229"/>
                  <a:pt x="32" y="227"/>
                  <a:pt x="31" y="225"/>
                </a:cubicBezTo>
                <a:cubicBezTo>
                  <a:pt x="31" y="177"/>
                  <a:pt x="31" y="177"/>
                  <a:pt x="31" y="177"/>
                </a:cubicBezTo>
                <a:cubicBezTo>
                  <a:pt x="32" y="177"/>
                  <a:pt x="34" y="177"/>
                  <a:pt x="35" y="176"/>
                </a:cubicBezTo>
                <a:cubicBezTo>
                  <a:pt x="37" y="174"/>
                  <a:pt x="40" y="171"/>
                  <a:pt x="41" y="174"/>
                </a:cubicBezTo>
                <a:cubicBezTo>
                  <a:pt x="42" y="175"/>
                  <a:pt x="42" y="175"/>
                  <a:pt x="42" y="176"/>
                </a:cubicBezTo>
                <a:close/>
                <a:moveTo>
                  <a:pt x="31" y="156"/>
                </a:moveTo>
                <a:cubicBezTo>
                  <a:pt x="31" y="153"/>
                  <a:pt x="31" y="153"/>
                  <a:pt x="31" y="153"/>
                </a:cubicBezTo>
                <a:cubicBezTo>
                  <a:pt x="34" y="153"/>
                  <a:pt x="35" y="156"/>
                  <a:pt x="32" y="156"/>
                </a:cubicBezTo>
                <a:cubicBezTo>
                  <a:pt x="32" y="156"/>
                  <a:pt x="31" y="156"/>
                  <a:pt x="31" y="156"/>
                </a:cubicBezTo>
                <a:close/>
                <a:moveTo>
                  <a:pt x="31" y="147"/>
                </a:moveTo>
                <a:cubicBezTo>
                  <a:pt x="31" y="144"/>
                  <a:pt x="31" y="144"/>
                  <a:pt x="31" y="144"/>
                </a:cubicBezTo>
                <a:cubicBezTo>
                  <a:pt x="34" y="145"/>
                  <a:pt x="36" y="149"/>
                  <a:pt x="33" y="148"/>
                </a:cubicBezTo>
                <a:cubicBezTo>
                  <a:pt x="32" y="147"/>
                  <a:pt x="32" y="147"/>
                  <a:pt x="31" y="147"/>
                </a:cubicBezTo>
                <a:close/>
                <a:moveTo>
                  <a:pt x="22" y="142"/>
                </a:moveTo>
                <a:cubicBezTo>
                  <a:pt x="23" y="142"/>
                  <a:pt x="24" y="141"/>
                  <a:pt x="24" y="139"/>
                </a:cubicBezTo>
                <a:cubicBezTo>
                  <a:pt x="24" y="134"/>
                  <a:pt x="23" y="131"/>
                  <a:pt x="24" y="129"/>
                </a:cubicBezTo>
                <a:cubicBezTo>
                  <a:pt x="25" y="127"/>
                  <a:pt x="29" y="125"/>
                  <a:pt x="31" y="124"/>
                </a:cubicBezTo>
                <a:cubicBezTo>
                  <a:pt x="31" y="51"/>
                  <a:pt x="31" y="51"/>
                  <a:pt x="31" y="51"/>
                </a:cubicBezTo>
                <a:cubicBezTo>
                  <a:pt x="30" y="52"/>
                  <a:pt x="30" y="53"/>
                  <a:pt x="29" y="53"/>
                </a:cubicBezTo>
                <a:cubicBezTo>
                  <a:pt x="28" y="54"/>
                  <a:pt x="27" y="56"/>
                  <a:pt x="26" y="57"/>
                </a:cubicBezTo>
                <a:cubicBezTo>
                  <a:pt x="27" y="58"/>
                  <a:pt x="27" y="59"/>
                  <a:pt x="27" y="60"/>
                </a:cubicBezTo>
                <a:cubicBezTo>
                  <a:pt x="28" y="65"/>
                  <a:pt x="30" y="68"/>
                  <a:pt x="28" y="68"/>
                </a:cubicBezTo>
                <a:cubicBezTo>
                  <a:pt x="25" y="68"/>
                  <a:pt x="25" y="72"/>
                  <a:pt x="25" y="79"/>
                </a:cubicBezTo>
                <a:cubicBezTo>
                  <a:pt x="24" y="82"/>
                  <a:pt x="23" y="82"/>
                  <a:pt x="22" y="80"/>
                </a:cubicBezTo>
                <a:cubicBezTo>
                  <a:pt x="22" y="142"/>
                  <a:pt x="22" y="142"/>
                  <a:pt x="22" y="142"/>
                </a:cubicBezTo>
                <a:close/>
                <a:moveTo>
                  <a:pt x="31" y="144"/>
                </a:moveTo>
                <a:cubicBezTo>
                  <a:pt x="31" y="147"/>
                  <a:pt x="31" y="147"/>
                  <a:pt x="31" y="147"/>
                </a:cubicBezTo>
                <a:cubicBezTo>
                  <a:pt x="29" y="148"/>
                  <a:pt x="28" y="149"/>
                  <a:pt x="27" y="148"/>
                </a:cubicBezTo>
                <a:cubicBezTo>
                  <a:pt x="25" y="147"/>
                  <a:pt x="25" y="144"/>
                  <a:pt x="29" y="143"/>
                </a:cubicBezTo>
                <a:cubicBezTo>
                  <a:pt x="29" y="143"/>
                  <a:pt x="30" y="143"/>
                  <a:pt x="31" y="144"/>
                </a:cubicBezTo>
                <a:close/>
                <a:moveTo>
                  <a:pt x="31" y="153"/>
                </a:moveTo>
                <a:cubicBezTo>
                  <a:pt x="31" y="156"/>
                  <a:pt x="31" y="156"/>
                  <a:pt x="31" y="156"/>
                </a:cubicBezTo>
                <a:cubicBezTo>
                  <a:pt x="28" y="155"/>
                  <a:pt x="26" y="153"/>
                  <a:pt x="29" y="153"/>
                </a:cubicBezTo>
                <a:cubicBezTo>
                  <a:pt x="30" y="153"/>
                  <a:pt x="30" y="153"/>
                  <a:pt x="31" y="153"/>
                </a:cubicBezTo>
                <a:close/>
                <a:moveTo>
                  <a:pt x="31" y="177"/>
                </a:moveTo>
                <a:cubicBezTo>
                  <a:pt x="31" y="225"/>
                  <a:pt x="31" y="225"/>
                  <a:pt x="31" y="225"/>
                </a:cubicBezTo>
                <a:cubicBezTo>
                  <a:pt x="31" y="225"/>
                  <a:pt x="31" y="225"/>
                  <a:pt x="31" y="225"/>
                </a:cubicBezTo>
                <a:cubicBezTo>
                  <a:pt x="31" y="225"/>
                  <a:pt x="31" y="224"/>
                  <a:pt x="31" y="224"/>
                </a:cubicBezTo>
                <a:cubicBezTo>
                  <a:pt x="31" y="221"/>
                  <a:pt x="25" y="217"/>
                  <a:pt x="22" y="213"/>
                </a:cubicBezTo>
                <a:cubicBezTo>
                  <a:pt x="22" y="199"/>
                  <a:pt x="22" y="199"/>
                  <a:pt x="22" y="199"/>
                </a:cubicBezTo>
                <a:cubicBezTo>
                  <a:pt x="22" y="199"/>
                  <a:pt x="23" y="199"/>
                  <a:pt x="23" y="199"/>
                </a:cubicBezTo>
                <a:cubicBezTo>
                  <a:pt x="26" y="197"/>
                  <a:pt x="25" y="192"/>
                  <a:pt x="28" y="191"/>
                </a:cubicBezTo>
                <a:cubicBezTo>
                  <a:pt x="32" y="190"/>
                  <a:pt x="30" y="186"/>
                  <a:pt x="28" y="183"/>
                </a:cubicBezTo>
                <a:cubicBezTo>
                  <a:pt x="28" y="182"/>
                  <a:pt x="25" y="182"/>
                  <a:pt x="22" y="182"/>
                </a:cubicBezTo>
                <a:cubicBezTo>
                  <a:pt x="22" y="177"/>
                  <a:pt x="22" y="177"/>
                  <a:pt x="22" y="177"/>
                </a:cubicBezTo>
                <a:cubicBezTo>
                  <a:pt x="23" y="177"/>
                  <a:pt x="24" y="177"/>
                  <a:pt x="25" y="177"/>
                </a:cubicBezTo>
                <a:cubicBezTo>
                  <a:pt x="26" y="176"/>
                  <a:pt x="29" y="177"/>
                  <a:pt x="31" y="177"/>
                </a:cubicBezTo>
                <a:close/>
                <a:moveTo>
                  <a:pt x="22" y="152"/>
                </a:moveTo>
                <a:cubicBezTo>
                  <a:pt x="22" y="149"/>
                  <a:pt x="22" y="149"/>
                  <a:pt x="22" y="149"/>
                </a:cubicBezTo>
                <a:cubicBezTo>
                  <a:pt x="25" y="149"/>
                  <a:pt x="27" y="153"/>
                  <a:pt x="24" y="153"/>
                </a:cubicBezTo>
                <a:cubicBezTo>
                  <a:pt x="23" y="152"/>
                  <a:pt x="23" y="152"/>
                  <a:pt x="22" y="152"/>
                </a:cubicBezTo>
                <a:close/>
                <a:moveTo>
                  <a:pt x="3" y="110"/>
                </a:moveTo>
                <a:cubicBezTo>
                  <a:pt x="2" y="113"/>
                  <a:pt x="2" y="115"/>
                  <a:pt x="2" y="117"/>
                </a:cubicBezTo>
                <a:cubicBezTo>
                  <a:pt x="1" y="120"/>
                  <a:pt x="1" y="122"/>
                  <a:pt x="1" y="124"/>
                </a:cubicBezTo>
                <a:cubicBezTo>
                  <a:pt x="0" y="128"/>
                  <a:pt x="0" y="132"/>
                  <a:pt x="0" y="135"/>
                </a:cubicBezTo>
                <a:cubicBezTo>
                  <a:pt x="2" y="136"/>
                  <a:pt x="3" y="136"/>
                  <a:pt x="5" y="135"/>
                </a:cubicBezTo>
                <a:cubicBezTo>
                  <a:pt x="8" y="134"/>
                  <a:pt x="14" y="132"/>
                  <a:pt x="18" y="137"/>
                </a:cubicBezTo>
                <a:cubicBezTo>
                  <a:pt x="20" y="140"/>
                  <a:pt x="21" y="141"/>
                  <a:pt x="22" y="142"/>
                </a:cubicBezTo>
                <a:cubicBezTo>
                  <a:pt x="22" y="80"/>
                  <a:pt x="22" y="80"/>
                  <a:pt x="22" y="80"/>
                </a:cubicBezTo>
                <a:cubicBezTo>
                  <a:pt x="21" y="78"/>
                  <a:pt x="20" y="76"/>
                  <a:pt x="20" y="74"/>
                </a:cubicBezTo>
                <a:cubicBezTo>
                  <a:pt x="20" y="73"/>
                  <a:pt x="19" y="72"/>
                  <a:pt x="17" y="71"/>
                </a:cubicBezTo>
                <a:cubicBezTo>
                  <a:pt x="17" y="73"/>
                  <a:pt x="16" y="74"/>
                  <a:pt x="15" y="75"/>
                </a:cubicBezTo>
                <a:cubicBezTo>
                  <a:pt x="15" y="76"/>
                  <a:pt x="14" y="77"/>
                  <a:pt x="14" y="78"/>
                </a:cubicBezTo>
                <a:cubicBezTo>
                  <a:pt x="12" y="81"/>
                  <a:pt x="11" y="85"/>
                  <a:pt x="10" y="88"/>
                </a:cubicBezTo>
                <a:cubicBezTo>
                  <a:pt x="9" y="89"/>
                  <a:pt x="9" y="90"/>
                  <a:pt x="8" y="91"/>
                </a:cubicBezTo>
                <a:cubicBezTo>
                  <a:pt x="7" y="95"/>
                  <a:pt x="5" y="99"/>
                  <a:pt x="4" y="104"/>
                </a:cubicBezTo>
                <a:cubicBezTo>
                  <a:pt x="4" y="106"/>
                  <a:pt x="3" y="108"/>
                  <a:pt x="3" y="110"/>
                </a:cubicBezTo>
                <a:close/>
                <a:moveTo>
                  <a:pt x="22" y="149"/>
                </a:moveTo>
                <a:cubicBezTo>
                  <a:pt x="22" y="152"/>
                  <a:pt x="22" y="152"/>
                  <a:pt x="22" y="152"/>
                </a:cubicBezTo>
                <a:cubicBezTo>
                  <a:pt x="19" y="151"/>
                  <a:pt x="18" y="148"/>
                  <a:pt x="21" y="149"/>
                </a:cubicBezTo>
                <a:cubicBezTo>
                  <a:pt x="22" y="149"/>
                  <a:pt x="22" y="149"/>
                  <a:pt x="22" y="149"/>
                </a:cubicBezTo>
                <a:close/>
                <a:moveTo>
                  <a:pt x="22" y="177"/>
                </a:moveTo>
                <a:cubicBezTo>
                  <a:pt x="20" y="176"/>
                  <a:pt x="18" y="175"/>
                  <a:pt x="17" y="172"/>
                </a:cubicBezTo>
                <a:cubicBezTo>
                  <a:pt x="15" y="169"/>
                  <a:pt x="18" y="165"/>
                  <a:pt x="13" y="165"/>
                </a:cubicBezTo>
                <a:cubicBezTo>
                  <a:pt x="8" y="165"/>
                  <a:pt x="11" y="154"/>
                  <a:pt x="11" y="151"/>
                </a:cubicBezTo>
                <a:cubicBezTo>
                  <a:pt x="11" y="147"/>
                  <a:pt x="5" y="153"/>
                  <a:pt x="1" y="157"/>
                </a:cubicBezTo>
                <a:cubicBezTo>
                  <a:pt x="1" y="157"/>
                  <a:pt x="1" y="158"/>
                  <a:pt x="2" y="159"/>
                </a:cubicBezTo>
                <a:cubicBezTo>
                  <a:pt x="2" y="162"/>
                  <a:pt x="2" y="164"/>
                  <a:pt x="3" y="166"/>
                </a:cubicBezTo>
                <a:cubicBezTo>
                  <a:pt x="3" y="167"/>
                  <a:pt x="3" y="168"/>
                  <a:pt x="3" y="168"/>
                </a:cubicBezTo>
                <a:cubicBezTo>
                  <a:pt x="5" y="170"/>
                  <a:pt x="7" y="170"/>
                  <a:pt x="9" y="170"/>
                </a:cubicBezTo>
                <a:cubicBezTo>
                  <a:pt x="15" y="170"/>
                  <a:pt x="15" y="178"/>
                  <a:pt x="17" y="181"/>
                </a:cubicBezTo>
                <a:cubicBezTo>
                  <a:pt x="18" y="182"/>
                  <a:pt x="20" y="182"/>
                  <a:pt x="22" y="182"/>
                </a:cubicBezTo>
                <a:cubicBezTo>
                  <a:pt x="22" y="177"/>
                  <a:pt x="22" y="177"/>
                  <a:pt x="22" y="177"/>
                </a:cubicBezTo>
                <a:close/>
                <a:moveTo>
                  <a:pt x="22" y="199"/>
                </a:moveTo>
                <a:cubicBezTo>
                  <a:pt x="22" y="213"/>
                  <a:pt x="22" y="213"/>
                  <a:pt x="22" y="213"/>
                </a:cubicBezTo>
                <a:cubicBezTo>
                  <a:pt x="22" y="212"/>
                  <a:pt x="22" y="212"/>
                  <a:pt x="21" y="211"/>
                </a:cubicBezTo>
                <a:cubicBezTo>
                  <a:pt x="19" y="208"/>
                  <a:pt x="19" y="201"/>
                  <a:pt x="22" y="199"/>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248" name="Freeform 135"/>
          <p:cNvSpPr>
            <a:spLocks noChangeArrowheads="1"/>
          </p:cNvSpPr>
          <p:nvPr/>
        </p:nvSpPr>
        <p:spPr bwMode="auto">
          <a:xfrm>
            <a:off x="13141325" y="11155363"/>
            <a:ext cx="1422400" cy="1371600"/>
          </a:xfrm>
          <a:custGeom>
            <a:avLst/>
            <a:gdLst>
              <a:gd name="T0" fmla="*/ 833438 w 128"/>
              <a:gd name="T1" fmla="*/ 55756 h 123"/>
              <a:gd name="T2" fmla="*/ 1389063 w 128"/>
              <a:gd name="T3" fmla="*/ 758283 h 123"/>
              <a:gd name="T4" fmla="*/ 744538 w 128"/>
              <a:gd name="T5" fmla="*/ 1315844 h 123"/>
              <a:gd name="T6" fmla="*/ 133350 w 128"/>
              <a:gd name="T7" fmla="*/ 613317 h 123"/>
              <a:gd name="T8" fmla="*/ 833438 w 128"/>
              <a:gd name="T9" fmla="*/ 55756 h 1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8" h="123">
                <a:moveTo>
                  <a:pt x="75" y="5"/>
                </a:moveTo>
                <a:cubicBezTo>
                  <a:pt x="101" y="9"/>
                  <a:pt x="121" y="37"/>
                  <a:pt x="125" y="68"/>
                </a:cubicBezTo>
                <a:cubicBezTo>
                  <a:pt x="128" y="98"/>
                  <a:pt x="98" y="123"/>
                  <a:pt x="67" y="118"/>
                </a:cubicBezTo>
                <a:cubicBezTo>
                  <a:pt x="26" y="111"/>
                  <a:pt x="0" y="73"/>
                  <a:pt x="12" y="55"/>
                </a:cubicBezTo>
                <a:cubicBezTo>
                  <a:pt x="15" y="24"/>
                  <a:pt x="48" y="0"/>
                  <a:pt x="75" y="5"/>
                </a:cubicBezTo>
                <a:close/>
              </a:path>
            </a:pathLst>
          </a:custGeom>
          <a:solidFill>
            <a:srgbClr val="FFD7B7"/>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249" name="Freeform 136"/>
          <p:cNvSpPr>
            <a:spLocks noChangeArrowheads="1"/>
          </p:cNvSpPr>
          <p:nvPr/>
        </p:nvSpPr>
        <p:spPr bwMode="auto">
          <a:xfrm>
            <a:off x="13639800" y="10847388"/>
            <a:ext cx="835025" cy="1044575"/>
          </a:xfrm>
          <a:custGeom>
            <a:avLst/>
            <a:gdLst>
              <a:gd name="T0" fmla="*/ 100203 w 75"/>
              <a:gd name="T1" fmla="*/ 33338 h 94"/>
              <a:gd name="T2" fmla="*/ 222673 w 75"/>
              <a:gd name="T3" fmla="*/ 44450 h 94"/>
              <a:gd name="T4" fmla="*/ 768223 w 75"/>
              <a:gd name="T5" fmla="*/ 744538 h 94"/>
              <a:gd name="T6" fmla="*/ 779357 w 75"/>
              <a:gd name="T7" fmla="*/ 1000125 h 94"/>
              <a:gd name="T8" fmla="*/ 779357 w 75"/>
              <a:gd name="T9" fmla="*/ 1000125 h 94"/>
              <a:gd name="T10" fmla="*/ 567817 w 75"/>
              <a:gd name="T11" fmla="*/ 966788 h 94"/>
              <a:gd name="T12" fmla="*/ 89069 w 75"/>
              <a:gd name="T13" fmla="*/ 355600 h 94"/>
              <a:gd name="T14" fmla="*/ 100203 w 75"/>
              <a:gd name="T15" fmla="*/ 33338 h 9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5" h="94">
                <a:moveTo>
                  <a:pt x="9" y="3"/>
                </a:moveTo>
                <a:cubicBezTo>
                  <a:pt x="12" y="0"/>
                  <a:pt x="17" y="1"/>
                  <a:pt x="20" y="4"/>
                </a:cubicBezTo>
                <a:cubicBezTo>
                  <a:pt x="69" y="67"/>
                  <a:pt x="69" y="67"/>
                  <a:pt x="69" y="67"/>
                </a:cubicBezTo>
                <a:cubicBezTo>
                  <a:pt x="73" y="73"/>
                  <a:pt x="75" y="85"/>
                  <a:pt x="70" y="90"/>
                </a:cubicBezTo>
                <a:cubicBezTo>
                  <a:pt x="70" y="90"/>
                  <a:pt x="70" y="90"/>
                  <a:pt x="70" y="90"/>
                </a:cubicBezTo>
                <a:cubicBezTo>
                  <a:pt x="64" y="94"/>
                  <a:pt x="55" y="93"/>
                  <a:pt x="51" y="87"/>
                </a:cubicBezTo>
                <a:cubicBezTo>
                  <a:pt x="8" y="32"/>
                  <a:pt x="8" y="32"/>
                  <a:pt x="8" y="32"/>
                </a:cubicBezTo>
                <a:cubicBezTo>
                  <a:pt x="0" y="22"/>
                  <a:pt x="2" y="8"/>
                  <a:pt x="9" y="3"/>
                </a:cubicBezTo>
                <a:close/>
              </a:path>
            </a:pathLst>
          </a:custGeom>
          <a:solidFill>
            <a:srgbClr val="C7A283"/>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317" name="Freeform 137"/>
          <p:cNvSpPr/>
          <p:nvPr/>
        </p:nvSpPr>
        <p:spPr bwMode="auto">
          <a:xfrm>
            <a:off x="10458450" y="9534525"/>
            <a:ext cx="3448050" cy="2413000"/>
          </a:xfrm>
          <a:custGeom>
            <a:avLst/>
            <a:gdLst>
              <a:gd name="T0" fmla="*/ 0 w 310"/>
              <a:gd name="T1" fmla="*/ 172 h 217"/>
              <a:gd name="T2" fmla="*/ 0 w 310"/>
              <a:gd name="T3" fmla="*/ 45 h 217"/>
              <a:gd name="T4" fmla="*/ 45 w 310"/>
              <a:gd name="T5" fmla="*/ 0 h 217"/>
              <a:gd name="T6" fmla="*/ 265 w 310"/>
              <a:gd name="T7" fmla="*/ 0 h 217"/>
              <a:gd name="T8" fmla="*/ 310 w 310"/>
              <a:gd name="T9" fmla="*/ 45 h 217"/>
              <a:gd name="T10" fmla="*/ 310 w 310"/>
              <a:gd name="T11" fmla="*/ 172 h 217"/>
              <a:gd name="T12" fmla="*/ 265 w 310"/>
              <a:gd name="T13" fmla="*/ 217 h 217"/>
              <a:gd name="T14" fmla="*/ 45 w 310"/>
              <a:gd name="T15" fmla="*/ 217 h 217"/>
              <a:gd name="T16" fmla="*/ 0 w 310"/>
              <a:gd name="T17" fmla="*/ 17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17">
                <a:moveTo>
                  <a:pt x="0" y="172"/>
                </a:moveTo>
                <a:cubicBezTo>
                  <a:pt x="0" y="45"/>
                  <a:pt x="0" y="45"/>
                  <a:pt x="0" y="45"/>
                </a:cubicBezTo>
                <a:cubicBezTo>
                  <a:pt x="0" y="20"/>
                  <a:pt x="21" y="0"/>
                  <a:pt x="45" y="0"/>
                </a:cubicBezTo>
                <a:cubicBezTo>
                  <a:pt x="265" y="0"/>
                  <a:pt x="265" y="0"/>
                  <a:pt x="265" y="0"/>
                </a:cubicBezTo>
                <a:cubicBezTo>
                  <a:pt x="290" y="0"/>
                  <a:pt x="310" y="20"/>
                  <a:pt x="310" y="45"/>
                </a:cubicBezTo>
                <a:cubicBezTo>
                  <a:pt x="310" y="172"/>
                  <a:pt x="310" y="172"/>
                  <a:pt x="310" y="172"/>
                </a:cubicBezTo>
                <a:cubicBezTo>
                  <a:pt x="310" y="197"/>
                  <a:pt x="290" y="217"/>
                  <a:pt x="265" y="217"/>
                </a:cubicBezTo>
                <a:cubicBezTo>
                  <a:pt x="45" y="217"/>
                  <a:pt x="45" y="217"/>
                  <a:pt x="45" y="217"/>
                </a:cubicBezTo>
                <a:cubicBezTo>
                  <a:pt x="21" y="217"/>
                  <a:pt x="0" y="197"/>
                  <a:pt x="0" y="172"/>
                </a:cubicBezTo>
                <a:close/>
              </a:path>
            </a:pathLst>
          </a:custGeom>
          <a:solidFill>
            <a:schemeClr val="accent3"/>
          </a:solidFill>
          <a:ln>
            <a:noFill/>
          </a:ln>
        </p:spPr>
        <p:txBody>
          <a:bodyPr lIns="243797" tIns="121899" rIns="243797" bIns="121899"/>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52251" name="Freeform 138"/>
          <p:cNvSpPr>
            <a:spLocks noChangeArrowheads="1"/>
          </p:cNvSpPr>
          <p:nvPr/>
        </p:nvSpPr>
        <p:spPr bwMode="auto">
          <a:xfrm>
            <a:off x="10580688" y="10444163"/>
            <a:ext cx="46037" cy="588962"/>
          </a:xfrm>
          <a:custGeom>
            <a:avLst/>
            <a:gdLst>
              <a:gd name="T0" fmla="*/ 0 w 4"/>
              <a:gd name="T1" fmla="*/ 555625 h 53"/>
              <a:gd name="T2" fmla="*/ 0 w 4"/>
              <a:gd name="T3" fmla="*/ 33337 h 53"/>
              <a:gd name="T4" fmla="*/ 23019 w 4"/>
              <a:gd name="T5" fmla="*/ 0 h 53"/>
              <a:gd name="T6" fmla="*/ 23019 w 4"/>
              <a:gd name="T7" fmla="*/ 0 h 53"/>
              <a:gd name="T8" fmla="*/ 46037 w 4"/>
              <a:gd name="T9" fmla="*/ 33337 h 53"/>
              <a:gd name="T10" fmla="*/ 46037 w 4"/>
              <a:gd name="T11" fmla="*/ 555625 h 53"/>
              <a:gd name="T12" fmla="*/ 23019 w 4"/>
              <a:gd name="T13" fmla="*/ 588962 h 53"/>
              <a:gd name="T14" fmla="*/ 23019 w 4"/>
              <a:gd name="T15" fmla="*/ 588962 h 53"/>
              <a:gd name="T16" fmla="*/ 0 w 4"/>
              <a:gd name="T17" fmla="*/ 555625 h 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 h="53">
                <a:moveTo>
                  <a:pt x="0" y="50"/>
                </a:moveTo>
                <a:cubicBezTo>
                  <a:pt x="0" y="3"/>
                  <a:pt x="0" y="3"/>
                  <a:pt x="0" y="3"/>
                </a:cubicBezTo>
                <a:cubicBezTo>
                  <a:pt x="0" y="1"/>
                  <a:pt x="1" y="0"/>
                  <a:pt x="2" y="0"/>
                </a:cubicBezTo>
                <a:cubicBezTo>
                  <a:pt x="2" y="0"/>
                  <a:pt x="2" y="0"/>
                  <a:pt x="2" y="0"/>
                </a:cubicBezTo>
                <a:cubicBezTo>
                  <a:pt x="3" y="0"/>
                  <a:pt x="4" y="1"/>
                  <a:pt x="4" y="3"/>
                </a:cubicBezTo>
                <a:cubicBezTo>
                  <a:pt x="4" y="50"/>
                  <a:pt x="4" y="50"/>
                  <a:pt x="4" y="50"/>
                </a:cubicBezTo>
                <a:cubicBezTo>
                  <a:pt x="4" y="52"/>
                  <a:pt x="3" y="53"/>
                  <a:pt x="2" y="53"/>
                </a:cubicBezTo>
                <a:cubicBezTo>
                  <a:pt x="2" y="53"/>
                  <a:pt x="2" y="53"/>
                  <a:pt x="2" y="53"/>
                </a:cubicBezTo>
                <a:cubicBezTo>
                  <a:pt x="1" y="53"/>
                  <a:pt x="0" y="52"/>
                  <a:pt x="0" y="50"/>
                </a:cubicBezTo>
                <a:close/>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252" name="Freeform 139"/>
          <p:cNvSpPr>
            <a:spLocks noChangeArrowheads="1"/>
          </p:cNvSpPr>
          <p:nvPr/>
        </p:nvSpPr>
        <p:spPr bwMode="auto">
          <a:xfrm>
            <a:off x="10750550" y="9699625"/>
            <a:ext cx="2843213" cy="2082800"/>
          </a:xfrm>
          <a:custGeom>
            <a:avLst/>
            <a:gdLst>
              <a:gd name="T0" fmla="*/ 0 w 256"/>
              <a:gd name="T1" fmla="*/ 2071662 h 187"/>
              <a:gd name="T2" fmla="*/ 0 w 256"/>
              <a:gd name="T3" fmla="*/ 11138 h 187"/>
              <a:gd name="T4" fmla="*/ 11106 w 256"/>
              <a:gd name="T5" fmla="*/ 0 h 187"/>
              <a:gd name="T6" fmla="*/ 2832107 w 256"/>
              <a:gd name="T7" fmla="*/ 0 h 187"/>
              <a:gd name="T8" fmla="*/ 2843213 w 256"/>
              <a:gd name="T9" fmla="*/ 11138 h 187"/>
              <a:gd name="T10" fmla="*/ 2843213 w 256"/>
              <a:gd name="T11" fmla="*/ 2071662 h 187"/>
              <a:gd name="T12" fmla="*/ 2832107 w 256"/>
              <a:gd name="T13" fmla="*/ 2082800 h 187"/>
              <a:gd name="T14" fmla="*/ 11106 w 256"/>
              <a:gd name="T15" fmla="*/ 2082800 h 187"/>
              <a:gd name="T16" fmla="*/ 0 w 256"/>
              <a:gd name="T17" fmla="*/ 2071662 h 1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6" h="187">
                <a:moveTo>
                  <a:pt x="0" y="186"/>
                </a:moveTo>
                <a:cubicBezTo>
                  <a:pt x="0" y="1"/>
                  <a:pt x="0" y="1"/>
                  <a:pt x="0" y="1"/>
                </a:cubicBezTo>
                <a:cubicBezTo>
                  <a:pt x="0" y="1"/>
                  <a:pt x="1" y="0"/>
                  <a:pt x="1" y="0"/>
                </a:cubicBezTo>
                <a:cubicBezTo>
                  <a:pt x="255" y="0"/>
                  <a:pt x="255" y="0"/>
                  <a:pt x="255" y="0"/>
                </a:cubicBezTo>
                <a:cubicBezTo>
                  <a:pt x="255" y="0"/>
                  <a:pt x="256" y="1"/>
                  <a:pt x="256" y="1"/>
                </a:cubicBezTo>
                <a:cubicBezTo>
                  <a:pt x="256" y="186"/>
                  <a:pt x="256" y="186"/>
                  <a:pt x="256" y="186"/>
                </a:cubicBezTo>
                <a:cubicBezTo>
                  <a:pt x="256" y="186"/>
                  <a:pt x="255" y="187"/>
                  <a:pt x="255" y="187"/>
                </a:cubicBezTo>
                <a:cubicBezTo>
                  <a:pt x="1" y="187"/>
                  <a:pt x="1" y="187"/>
                  <a:pt x="1" y="187"/>
                </a:cubicBezTo>
                <a:cubicBezTo>
                  <a:pt x="1" y="187"/>
                  <a:pt x="0" y="186"/>
                  <a:pt x="0" y="186"/>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253" name="Freeform 140"/>
          <p:cNvSpPr>
            <a:spLocks noChangeArrowheads="1"/>
          </p:cNvSpPr>
          <p:nvPr/>
        </p:nvSpPr>
        <p:spPr bwMode="auto">
          <a:xfrm>
            <a:off x="13639800" y="10580688"/>
            <a:ext cx="177800" cy="177800"/>
          </a:xfrm>
          <a:custGeom>
            <a:avLst/>
            <a:gdLst>
              <a:gd name="T0" fmla="*/ 11113 w 16"/>
              <a:gd name="T1" fmla="*/ 77788 h 16"/>
              <a:gd name="T2" fmla="*/ 100013 w 16"/>
              <a:gd name="T3" fmla="*/ 11113 h 16"/>
              <a:gd name="T4" fmla="*/ 166688 w 16"/>
              <a:gd name="T5" fmla="*/ 111125 h 16"/>
              <a:gd name="T6" fmla="*/ 77788 w 16"/>
              <a:gd name="T7" fmla="*/ 166688 h 16"/>
              <a:gd name="T8" fmla="*/ 11113 w 16"/>
              <a:gd name="T9" fmla="*/ 77788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16">
                <a:moveTo>
                  <a:pt x="1" y="7"/>
                </a:moveTo>
                <a:cubicBezTo>
                  <a:pt x="1" y="3"/>
                  <a:pt x="5" y="0"/>
                  <a:pt x="9" y="1"/>
                </a:cubicBezTo>
                <a:cubicBezTo>
                  <a:pt x="13" y="2"/>
                  <a:pt x="16" y="5"/>
                  <a:pt x="15" y="10"/>
                </a:cubicBezTo>
                <a:cubicBezTo>
                  <a:pt x="15" y="14"/>
                  <a:pt x="11" y="16"/>
                  <a:pt x="7" y="15"/>
                </a:cubicBezTo>
                <a:cubicBezTo>
                  <a:pt x="3" y="15"/>
                  <a:pt x="0" y="11"/>
                  <a:pt x="1" y="7"/>
                </a:cubicBezTo>
                <a:close/>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321" name="Rectangle 141"/>
          <p:cNvSpPr>
            <a:spLocks noChangeArrowheads="1"/>
          </p:cNvSpPr>
          <p:nvPr/>
        </p:nvSpPr>
        <p:spPr bwMode="auto">
          <a:xfrm>
            <a:off x="12430125" y="11147425"/>
            <a:ext cx="977900" cy="88900"/>
          </a:xfrm>
          <a:prstGeom prst="rect">
            <a:avLst/>
          </a:prstGeom>
          <a:solidFill>
            <a:schemeClr val="accent3"/>
          </a:solidFill>
          <a:ln>
            <a:noFill/>
          </a:ln>
        </p:spPr>
        <p:txBody>
          <a:bodyPr lIns="243797" tIns="121899" rIns="243797" bIns="121899"/>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322" name="Rectangle 142"/>
          <p:cNvSpPr>
            <a:spLocks noChangeArrowheads="1"/>
          </p:cNvSpPr>
          <p:nvPr/>
        </p:nvSpPr>
        <p:spPr bwMode="auto">
          <a:xfrm>
            <a:off x="12430125" y="11325225"/>
            <a:ext cx="977900" cy="88900"/>
          </a:xfrm>
          <a:prstGeom prst="rect">
            <a:avLst/>
          </a:prstGeom>
          <a:solidFill>
            <a:schemeClr val="accent3"/>
          </a:solidFill>
          <a:ln>
            <a:noFill/>
          </a:ln>
        </p:spPr>
        <p:txBody>
          <a:bodyPr lIns="243797" tIns="121899" rIns="243797" bIns="121899"/>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323" name="Rectangle 143"/>
          <p:cNvSpPr>
            <a:spLocks noChangeArrowheads="1"/>
          </p:cNvSpPr>
          <p:nvPr/>
        </p:nvSpPr>
        <p:spPr bwMode="auto">
          <a:xfrm>
            <a:off x="12430125" y="11490325"/>
            <a:ext cx="977900" cy="101600"/>
          </a:xfrm>
          <a:prstGeom prst="rect">
            <a:avLst/>
          </a:prstGeom>
          <a:solidFill>
            <a:schemeClr val="accent3"/>
          </a:solidFill>
          <a:ln>
            <a:noFill/>
          </a:ln>
        </p:spPr>
        <p:txBody>
          <a:bodyPr lIns="243797" tIns="121899" rIns="243797" bIns="121899"/>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52257" name="Oval 144"/>
          <p:cNvSpPr>
            <a:spLocks noChangeArrowheads="1"/>
          </p:cNvSpPr>
          <p:nvPr/>
        </p:nvSpPr>
        <p:spPr bwMode="auto">
          <a:xfrm>
            <a:off x="12328525" y="9890125"/>
            <a:ext cx="1189038" cy="12017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endParaRPr lang="en-US" altLang="en-US">
              <a:latin typeface="微软雅黑" panose="020B0503020204020204" pitchFamily="34" charset="-122"/>
              <a:ea typeface="微软雅黑" panose="020B0503020204020204" pitchFamily="34" charset="-122"/>
            </a:endParaRPr>
          </a:p>
        </p:txBody>
      </p:sp>
      <p:sp>
        <p:nvSpPr>
          <p:cNvPr id="52258" name="Oval 145"/>
          <p:cNvSpPr>
            <a:spLocks noChangeArrowheads="1"/>
          </p:cNvSpPr>
          <p:nvPr/>
        </p:nvSpPr>
        <p:spPr bwMode="auto">
          <a:xfrm>
            <a:off x="12396788" y="9966325"/>
            <a:ext cx="1052512" cy="105886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endParaRPr lang="en-US" altLang="en-US">
              <a:latin typeface="微软雅黑" panose="020B0503020204020204" pitchFamily="34" charset="-122"/>
              <a:ea typeface="微软雅黑" panose="020B0503020204020204" pitchFamily="34" charset="-122"/>
            </a:endParaRPr>
          </a:p>
        </p:txBody>
      </p:sp>
      <p:sp>
        <p:nvSpPr>
          <p:cNvPr id="52259" name="Freeform 146"/>
          <p:cNvSpPr>
            <a:spLocks noChangeArrowheads="1"/>
          </p:cNvSpPr>
          <p:nvPr/>
        </p:nvSpPr>
        <p:spPr bwMode="auto">
          <a:xfrm>
            <a:off x="12638088" y="10199688"/>
            <a:ext cx="401637" cy="812800"/>
          </a:xfrm>
          <a:custGeom>
            <a:avLst/>
            <a:gdLst>
              <a:gd name="T0" fmla="*/ 89253 w 36"/>
              <a:gd name="T1" fmla="*/ 44537 h 73"/>
              <a:gd name="T2" fmla="*/ 89253 w 36"/>
              <a:gd name="T3" fmla="*/ 612384 h 73"/>
              <a:gd name="T4" fmla="*/ 390480 w 36"/>
              <a:gd name="T5" fmla="*/ 701458 h 73"/>
              <a:gd name="T6" fmla="*/ 89253 w 36"/>
              <a:gd name="T7" fmla="*/ 44537 h 7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6" h="73">
                <a:moveTo>
                  <a:pt x="8" y="4"/>
                </a:moveTo>
                <a:cubicBezTo>
                  <a:pt x="6" y="9"/>
                  <a:pt x="0" y="38"/>
                  <a:pt x="8" y="55"/>
                </a:cubicBezTo>
                <a:cubicBezTo>
                  <a:pt x="15" y="72"/>
                  <a:pt x="35" y="73"/>
                  <a:pt x="35" y="63"/>
                </a:cubicBezTo>
                <a:cubicBezTo>
                  <a:pt x="36" y="53"/>
                  <a:pt x="13" y="0"/>
                  <a:pt x="8" y="4"/>
                </a:cubicBez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260" name="Freeform 147"/>
          <p:cNvSpPr>
            <a:spLocks noChangeArrowheads="1"/>
          </p:cNvSpPr>
          <p:nvPr/>
        </p:nvSpPr>
        <p:spPr bwMode="auto">
          <a:xfrm>
            <a:off x="12793663" y="10199688"/>
            <a:ext cx="390525" cy="812800"/>
          </a:xfrm>
          <a:custGeom>
            <a:avLst/>
            <a:gdLst>
              <a:gd name="T0" fmla="*/ 312420 w 35"/>
              <a:gd name="T1" fmla="*/ 44537 h 73"/>
              <a:gd name="T2" fmla="*/ 312420 w 35"/>
              <a:gd name="T3" fmla="*/ 590115 h 73"/>
              <a:gd name="T4" fmla="*/ 11158 w 35"/>
              <a:gd name="T5" fmla="*/ 701458 h 73"/>
              <a:gd name="T6" fmla="*/ 312420 w 35"/>
              <a:gd name="T7" fmla="*/ 44537 h 7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5" h="73">
                <a:moveTo>
                  <a:pt x="28" y="4"/>
                </a:moveTo>
                <a:cubicBezTo>
                  <a:pt x="30" y="9"/>
                  <a:pt x="35" y="36"/>
                  <a:pt x="28" y="53"/>
                </a:cubicBezTo>
                <a:cubicBezTo>
                  <a:pt x="20" y="70"/>
                  <a:pt x="1" y="73"/>
                  <a:pt x="1" y="63"/>
                </a:cubicBezTo>
                <a:cubicBezTo>
                  <a:pt x="0" y="53"/>
                  <a:pt x="23" y="0"/>
                  <a:pt x="28" y="4"/>
                </a:cubicBez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261" name="Freeform 148"/>
          <p:cNvSpPr>
            <a:spLocks noChangeArrowheads="1"/>
          </p:cNvSpPr>
          <p:nvPr/>
        </p:nvSpPr>
        <p:spPr bwMode="auto">
          <a:xfrm>
            <a:off x="12615863" y="10656888"/>
            <a:ext cx="601662" cy="368300"/>
          </a:xfrm>
          <a:custGeom>
            <a:avLst/>
            <a:gdLst>
              <a:gd name="T0" fmla="*/ 111419 w 54"/>
              <a:gd name="T1" fmla="*/ 78124 h 33"/>
              <a:gd name="T2" fmla="*/ 0 w 54"/>
              <a:gd name="T3" fmla="*/ 267855 h 33"/>
              <a:gd name="T4" fmla="*/ 300831 w 54"/>
              <a:gd name="T5" fmla="*/ 368300 h 33"/>
              <a:gd name="T6" fmla="*/ 601662 w 54"/>
              <a:gd name="T7" fmla="*/ 267855 h 33"/>
              <a:gd name="T8" fmla="*/ 501385 w 54"/>
              <a:gd name="T9" fmla="*/ 78124 h 33"/>
              <a:gd name="T10" fmla="*/ 300831 w 54"/>
              <a:gd name="T11" fmla="*/ 0 h 33"/>
              <a:gd name="T12" fmla="*/ 111419 w 54"/>
              <a:gd name="T13" fmla="*/ 78124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4" h="33">
                <a:moveTo>
                  <a:pt x="10" y="7"/>
                </a:moveTo>
                <a:cubicBezTo>
                  <a:pt x="5" y="10"/>
                  <a:pt x="3" y="16"/>
                  <a:pt x="0" y="24"/>
                </a:cubicBezTo>
                <a:cubicBezTo>
                  <a:pt x="8" y="29"/>
                  <a:pt x="17" y="33"/>
                  <a:pt x="27" y="33"/>
                </a:cubicBezTo>
                <a:cubicBezTo>
                  <a:pt x="37" y="33"/>
                  <a:pt x="47" y="29"/>
                  <a:pt x="54" y="24"/>
                </a:cubicBezTo>
                <a:cubicBezTo>
                  <a:pt x="52" y="16"/>
                  <a:pt x="50" y="10"/>
                  <a:pt x="45" y="7"/>
                </a:cubicBezTo>
                <a:cubicBezTo>
                  <a:pt x="37" y="2"/>
                  <a:pt x="32" y="0"/>
                  <a:pt x="27" y="0"/>
                </a:cubicBezTo>
                <a:cubicBezTo>
                  <a:pt x="22" y="0"/>
                  <a:pt x="18" y="2"/>
                  <a:pt x="10" y="7"/>
                </a:cubicBezTo>
                <a:close/>
              </a:path>
            </a:pathLst>
          </a:custGeom>
          <a:solidFill>
            <a:srgbClr val="5EE9D2"/>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262" name="Freeform 149"/>
          <p:cNvSpPr>
            <a:spLocks noChangeArrowheads="1"/>
          </p:cNvSpPr>
          <p:nvPr/>
        </p:nvSpPr>
        <p:spPr bwMode="auto">
          <a:xfrm>
            <a:off x="12849225" y="10466388"/>
            <a:ext cx="147638" cy="292100"/>
          </a:xfrm>
          <a:custGeom>
            <a:avLst/>
            <a:gdLst>
              <a:gd name="T0" fmla="*/ 0 w 13"/>
              <a:gd name="T1" fmla="*/ 0 h 26"/>
              <a:gd name="T2" fmla="*/ 147638 w 13"/>
              <a:gd name="T3" fmla="*/ 0 h 26"/>
              <a:gd name="T4" fmla="*/ 147638 w 13"/>
              <a:gd name="T5" fmla="*/ 213458 h 26"/>
              <a:gd name="T6" fmla="*/ 0 w 13"/>
              <a:gd name="T7" fmla="*/ 213458 h 26"/>
              <a:gd name="T8" fmla="*/ 0 w 13"/>
              <a:gd name="T9" fmla="*/ 0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26">
                <a:moveTo>
                  <a:pt x="0" y="0"/>
                </a:moveTo>
                <a:cubicBezTo>
                  <a:pt x="13" y="0"/>
                  <a:pt x="13" y="0"/>
                  <a:pt x="13" y="0"/>
                </a:cubicBezTo>
                <a:cubicBezTo>
                  <a:pt x="13" y="19"/>
                  <a:pt x="13" y="19"/>
                  <a:pt x="13" y="19"/>
                </a:cubicBezTo>
                <a:cubicBezTo>
                  <a:pt x="13" y="26"/>
                  <a:pt x="0" y="26"/>
                  <a:pt x="0" y="1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263" name="Freeform 150"/>
          <p:cNvSpPr>
            <a:spLocks noChangeArrowheads="1"/>
          </p:cNvSpPr>
          <p:nvPr/>
        </p:nvSpPr>
        <p:spPr bwMode="auto">
          <a:xfrm>
            <a:off x="12849225" y="10567988"/>
            <a:ext cx="147638" cy="101600"/>
          </a:xfrm>
          <a:custGeom>
            <a:avLst/>
            <a:gdLst>
              <a:gd name="T0" fmla="*/ 147638 w 35"/>
              <a:gd name="T1" fmla="*/ 33867 h 24"/>
              <a:gd name="T2" fmla="*/ 147638 w 35"/>
              <a:gd name="T3" fmla="*/ 0 h 24"/>
              <a:gd name="T4" fmla="*/ 0 w 35"/>
              <a:gd name="T5" fmla="*/ 0 h 24"/>
              <a:gd name="T6" fmla="*/ 0 w 35"/>
              <a:gd name="T7" fmla="*/ 101600 h 24"/>
              <a:gd name="T8" fmla="*/ 147638 w 35"/>
              <a:gd name="T9" fmla="*/ 33867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24">
                <a:moveTo>
                  <a:pt x="35" y="8"/>
                </a:moveTo>
                <a:lnTo>
                  <a:pt x="35" y="0"/>
                </a:lnTo>
                <a:lnTo>
                  <a:pt x="0" y="0"/>
                </a:lnTo>
                <a:lnTo>
                  <a:pt x="0" y="24"/>
                </a:lnTo>
                <a:lnTo>
                  <a:pt x="35"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264" name="Freeform 151"/>
          <p:cNvSpPr>
            <a:spLocks noChangeArrowheads="1"/>
          </p:cNvSpPr>
          <p:nvPr/>
        </p:nvSpPr>
        <p:spPr bwMode="auto">
          <a:xfrm>
            <a:off x="12607925" y="10190163"/>
            <a:ext cx="630238" cy="411162"/>
          </a:xfrm>
          <a:custGeom>
            <a:avLst/>
            <a:gdLst>
              <a:gd name="T0" fmla="*/ 309591 w 57"/>
              <a:gd name="T1" fmla="*/ 0 h 37"/>
              <a:gd name="T2" fmla="*/ 309591 w 57"/>
              <a:gd name="T3" fmla="*/ 411162 h 37"/>
              <a:gd name="T4" fmla="*/ 309591 w 57"/>
              <a:gd name="T5" fmla="*/ 0 h 37"/>
              <a:gd name="T6" fmla="*/ 0 60000 65536"/>
              <a:gd name="T7" fmla="*/ 0 60000 65536"/>
              <a:gd name="T8" fmla="*/ 0 60000 65536"/>
            </a:gdLst>
            <a:ahLst/>
            <a:cxnLst>
              <a:cxn ang="T6">
                <a:pos x="T0" y="T1"/>
              </a:cxn>
              <a:cxn ang="T7">
                <a:pos x="T2" y="T3"/>
              </a:cxn>
              <a:cxn ang="T8">
                <a:pos x="T4" y="T5"/>
              </a:cxn>
            </a:cxnLst>
            <a:rect l="0" t="0" r="r" b="b"/>
            <a:pathLst>
              <a:path w="57" h="37">
                <a:moveTo>
                  <a:pt x="28" y="0"/>
                </a:moveTo>
                <a:cubicBezTo>
                  <a:pt x="57" y="0"/>
                  <a:pt x="45" y="37"/>
                  <a:pt x="28" y="37"/>
                </a:cubicBezTo>
                <a:cubicBezTo>
                  <a:pt x="11" y="37"/>
                  <a:pt x="0" y="0"/>
                  <a:pt x="28"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265" name="Freeform 152"/>
          <p:cNvSpPr>
            <a:spLocks noChangeArrowheads="1"/>
          </p:cNvSpPr>
          <p:nvPr/>
        </p:nvSpPr>
        <p:spPr bwMode="auto">
          <a:xfrm>
            <a:off x="12696825" y="10110788"/>
            <a:ext cx="452438" cy="346075"/>
          </a:xfrm>
          <a:custGeom>
            <a:avLst/>
            <a:gdLst>
              <a:gd name="T0" fmla="*/ 286912 w 41"/>
              <a:gd name="T1" fmla="*/ 122801 h 31"/>
              <a:gd name="T2" fmla="*/ 386228 w 41"/>
              <a:gd name="T3" fmla="*/ 256765 h 31"/>
              <a:gd name="T4" fmla="*/ 430368 w 41"/>
              <a:gd name="T5" fmla="*/ 256765 h 31"/>
              <a:gd name="T6" fmla="*/ 231737 w 41"/>
              <a:gd name="T7" fmla="*/ 0 h 31"/>
              <a:gd name="T8" fmla="*/ 22070 w 41"/>
              <a:gd name="T9" fmla="*/ 256765 h 31"/>
              <a:gd name="T10" fmla="*/ 77246 w 41"/>
              <a:gd name="T11" fmla="*/ 245602 h 31"/>
              <a:gd name="T12" fmla="*/ 286912 w 41"/>
              <a:gd name="T13" fmla="*/ 122801 h 3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1" h="31">
                <a:moveTo>
                  <a:pt x="26" y="11"/>
                </a:moveTo>
                <a:cubicBezTo>
                  <a:pt x="31" y="13"/>
                  <a:pt x="34" y="17"/>
                  <a:pt x="35" y="23"/>
                </a:cubicBezTo>
                <a:cubicBezTo>
                  <a:pt x="36" y="29"/>
                  <a:pt x="37" y="28"/>
                  <a:pt x="39" y="23"/>
                </a:cubicBezTo>
                <a:cubicBezTo>
                  <a:pt x="41" y="19"/>
                  <a:pt x="36" y="0"/>
                  <a:pt x="21" y="0"/>
                </a:cubicBezTo>
                <a:cubicBezTo>
                  <a:pt x="6" y="0"/>
                  <a:pt x="0" y="15"/>
                  <a:pt x="2" y="23"/>
                </a:cubicBezTo>
                <a:cubicBezTo>
                  <a:pt x="4" y="31"/>
                  <a:pt x="6" y="28"/>
                  <a:pt x="7" y="22"/>
                </a:cubicBezTo>
                <a:cubicBezTo>
                  <a:pt x="8" y="16"/>
                  <a:pt x="15" y="10"/>
                  <a:pt x="26" y="11"/>
                </a:cubicBez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266" name="Freeform 153"/>
          <p:cNvSpPr>
            <a:spLocks noChangeArrowheads="1"/>
          </p:cNvSpPr>
          <p:nvPr/>
        </p:nvSpPr>
        <p:spPr bwMode="auto">
          <a:xfrm>
            <a:off x="12984163" y="10212388"/>
            <a:ext cx="212725" cy="520700"/>
          </a:xfrm>
          <a:custGeom>
            <a:avLst/>
            <a:gdLst>
              <a:gd name="T0" fmla="*/ 89568 w 19"/>
              <a:gd name="T1" fmla="*/ 520700 h 47"/>
              <a:gd name="T2" fmla="*/ 0 w 19"/>
              <a:gd name="T3" fmla="*/ 11079 h 47"/>
              <a:gd name="T4" fmla="*/ 89568 w 19"/>
              <a:gd name="T5" fmla="*/ 520700 h 47"/>
              <a:gd name="T6" fmla="*/ 0 60000 65536"/>
              <a:gd name="T7" fmla="*/ 0 60000 65536"/>
              <a:gd name="T8" fmla="*/ 0 60000 65536"/>
            </a:gdLst>
            <a:ahLst/>
            <a:cxnLst>
              <a:cxn ang="T6">
                <a:pos x="T0" y="T1"/>
              </a:cxn>
              <a:cxn ang="T7">
                <a:pos x="T2" y="T3"/>
              </a:cxn>
              <a:cxn ang="T8">
                <a:pos x="T4" y="T5"/>
              </a:cxn>
            </a:cxnLst>
            <a:rect l="0" t="0" r="r" b="b"/>
            <a:pathLst>
              <a:path w="19" h="47">
                <a:moveTo>
                  <a:pt x="8" y="47"/>
                </a:moveTo>
                <a:cubicBezTo>
                  <a:pt x="16" y="19"/>
                  <a:pt x="3" y="2"/>
                  <a:pt x="0" y="1"/>
                </a:cubicBezTo>
                <a:cubicBezTo>
                  <a:pt x="6" y="0"/>
                  <a:pt x="19" y="18"/>
                  <a:pt x="8" y="47"/>
                </a:cubicBezTo>
                <a:close/>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267" name="Freeform 154"/>
          <p:cNvSpPr>
            <a:spLocks noChangeArrowheads="1"/>
          </p:cNvSpPr>
          <p:nvPr/>
        </p:nvSpPr>
        <p:spPr bwMode="auto">
          <a:xfrm>
            <a:off x="12849225" y="10669588"/>
            <a:ext cx="147638" cy="185737"/>
          </a:xfrm>
          <a:custGeom>
            <a:avLst/>
            <a:gdLst>
              <a:gd name="T0" fmla="*/ 147638 w 13"/>
              <a:gd name="T1" fmla="*/ 0 h 17"/>
              <a:gd name="T2" fmla="*/ 68141 w 13"/>
              <a:gd name="T3" fmla="*/ 185737 h 17"/>
              <a:gd name="T4" fmla="*/ 0 w 13"/>
              <a:gd name="T5" fmla="*/ 0 h 17"/>
              <a:gd name="T6" fmla="*/ 147638 w 13"/>
              <a:gd name="T7" fmla="*/ 0 h 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 h="17">
                <a:moveTo>
                  <a:pt x="13" y="0"/>
                </a:moveTo>
                <a:cubicBezTo>
                  <a:pt x="13" y="7"/>
                  <a:pt x="6" y="12"/>
                  <a:pt x="6" y="17"/>
                </a:cubicBezTo>
                <a:cubicBezTo>
                  <a:pt x="6" y="12"/>
                  <a:pt x="0" y="7"/>
                  <a:pt x="0" y="0"/>
                </a:cubicBezTo>
                <a:lnTo>
                  <a:pt x="13"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268" name="Freeform 155"/>
          <p:cNvSpPr>
            <a:spLocks noChangeArrowheads="1"/>
          </p:cNvSpPr>
          <p:nvPr/>
        </p:nvSpPr>
        <p:spPr bwMode="auto">
          <a:xfrm>
            <a:off x="12917488" y="10644188"/>
            <a:ext cx="190500" cy="190500"/>
          </a:xfrm>
          <a:custGeom>
            <a:avLst/>
            <a:gdLst>
              <a:gd name="T0" fmla="*/ 0 w 17"/>
              <a:gd name="T1" fmla="*/ 190500 h 17"/>
              <a:gd name="T2" fmla="*/ 112059 w 17"/>
              <a:gd name="T3" fmla="*/ 100853 h 17"/>
              <a:gd name="T4" fmla="*/ 190500 w 17"/>
              <a:gd name="T5" fmla="*/ 100853 h 17"/>
              <a:gd name="T6" fmla="*/ 78441 w 17"/>
              <a:gd name="T7" fmla="*/ 0 h 17"/>
              <a:gd name="T8" fmla="*/ 0 w 17"/>
              <a:gd name="T9" fmla="*/ 19050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17">
                <a:moveTo>
                  <a:pt x="0" y="17"/>
                </a:moveTo>
                <a:cubicBezTo>
                  <a:pt x="3" y="13"/>
                  <a:pt x="6" y="10"/>
                  <a:pt x="10" y="9"/>
                </a:cubicBezTo>
                <a:cubicBezTo>
                  <a:pt x="12" y="8"/>
                  <a:pt x="15" y="8"/>
                  <a:pt x="17" y="9"/>
                </a:cubicBezTo>
                <a:cubicBezTo>
                  <a:pt x="14" y="5"/>
                  <a:pt x="10" y="3"/>
                  <a:pt x="7" y="0"/>
                </a:cubicBezTo>
                <a:cubicBezTo>
                  <a:pt x="7" y="10"/>
                  <a:pt x="0" y="11"/>
                  <a:pt x="0" y="17"/>
                </a:cubicBez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269" name="Freeform 156"/>
          <p:cNvSpPr>
            <a:spLocks noChangeArrowheads="1"/>
          </p:cNvSpPr>
          <p:nvPr/>
        </p:nvSpPr>
        <p:spPr bwMode="auto">
          <a:xfrm>
            <a:off x="12917488" y="10644188"/>
            <a:ext cx="168275" cy="190500"/>
          </a:xfrm>
          <a:custGeom>
            <a:avLst/>
            <a:gdLst>
              <a:gd name="T0" fmla="*/ 0 w 15"/>
              <a:gd name="T1" fmla="*/ 190500 h 17"/>
              <a:gd name="T2" fmla="*/ 112183 w 15"/>
              <a:gd name="T3" fmla="*/ 78441 h 17"/>
              <a:gd name="T4" fmla="*/ 168275 w 15"/>
              <a:gd name="T5" fmla="*/ 89647 h 17"/>
              <a:gd name="T6" fmla="*/ 78528 w 15"/>
              <a:gd name="T7" fmla="*/ 0 h 17"/>
              <a:gd name="T8" fmla="*/ 0 w 15"/>
              <a:gd name="T9" fmla="*/ 19050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7">
                <a:moveTo>
                  <a:pt x="0" y="17"/>
                </a:moveTo>
                <a:cubicBezTo>
                  <a:pt x="3" y="12"/>
                  <a:pt x="6" y="8"/>
                  <a:pt x="10" y="7"/>
                </a:cubicBezTo>
                <a:cubicBezTo>
                  <a:pt x="12" y="7"/>
                  <a:pt x="13" y="7"/>
                  <a:pt x="15" y="8"/>
                </a:cubicBezTo>
                <a:cubicBezTo>
                  <a:pt x="12" y="4"/>
                  <a:pt x="10" y="2"/>
                  <a:pt x="7" y="0"/>
                </a:cubicBezTo>
                <a:cubicBezTo>
                  <a:pt x="7" y="10"/>
                  <a:pt x="0" y="11"/>
                  <a:pt x="0"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270" name="Freeform 157"/>
          <p:cNvSpPr>
            <a:spLocks noChangeArrowheads="1"/>
          </p:cNvSpPr>
          <p:nvPr/>
        </p:nvSpPr>
        <p:spPr bwMode="auto">
          <a:xfrm>
            <a:off x="12739688" y="10644188"/>
            <a:ext cx="177800" cy="190500"/>
          </a:xfrm>
          <a:custGeom>
            <a:avLst/>
            <a:gdLst>
              <a:gd name="T0" fmla="*/ 177800 w 16"/>
              <a:gd name="T1" fmla="*/ 190500 h 17"/>
              <a:gd name="T2" fmla="*/ 77788 w 16"/>
              <a:gd name="T3" fmla="*/ 100853 h 17"/>
              <a:gd name="T4" fmla="*/ 0 w 16"/>
              <a:gd name="T5" fmla="*/ 100853 h 17"/>
              <a:gd name="T6" fmla="*/ 111125 w 16"/>
              <a:gd name="T7" fmla="*/ 0 h 17"/>
              <a:gd name="T8" fmla="*/ 177800 w 16"/>
              <a:gd name="T9" fmla="*/ 19050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17">
                <a:moveTo>
                  <a:pt x="16" y="17"/>
                </a:moveTo>
                <a:cubicBezTo>
                  <a:pt x="14" y="13"/>
                  <a:pt x="10" y="10"/>
                  <a:pt x="7" y="9"/>
                </a:cubicBezTo>
                <a:cubicBezTo>
                  <a:pt x="5" y="8"/>
                  <a:pt x="2" y="8"/>
                  <a:pt x="0" y="9"/>
                </a:cubicBezTo>
                <a:cubicBezTo>
                  <a:pt x="3" y="5"/>
                  <a:pt x="7" y="3"/>
                  <a:pt x="10" y="0"/>
                </a:cubicBezTo>
                <a:cubicBezTo>
                  <a:pt x="10" y="10"/>
                  <a:pt x="16" y="11"/>
                  <a:pt x="16" y="17"/>
                </a:cubicBez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271" name="Freeform 158"/>
          <p:cNvSpPr>
            <a:spLocks noChangeArrowheads="1"/>
          </p:cNvSpPr>
          <p:nvPr/>
        </p:nvSpPr>
        <p:spPr bwMode="auto">
          <a:xfrm>
            <a:off x="12760325" y="10644188"/>
            <a:ext cx="157163" cy="190500"/>
          </a:xfrm>
          <a:custGeom>
            <a:avLst/>
            <a:gdLst>
              <a:gd name="T0" fmla="*/ 157163 w 14"/>
              <a:gd name="T1" fmla="*/ 190500 h 17"/>
              <a:gd name="T2" fmla="*/ 56130 w 14"/>
              <a:gd name="T3" fmla="*/ 78441 h 17"/>
              <a:gd name="T4" fmla="*/ 0 w 14"/>
              <a:gd name="T5" fmla="*/ 89647 h 17"/>
              <a:gd name="T6" fmla="*/ 89807 w 14"/>
              <a:gd name="T7" fmla="*/ 0 h 17"/>
              <a:gd name="T8" fmla="*/ 157163 w 14"/>
              <a:gd name="T9" fmla="*/ 19050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7">
                <a:moveTo>
                  <a:pt x="14" y="17"/>
                </a:moveTo>
                <a:cubicBezTo>
                  <a:pt x="12" y="12"/>
                  <a:pt x="9" y="8"/>
                  <a:pt x="5" y="7"/>
                </a:cubicBezTo>
                <a:cubicBezTo>
                  <a:pt x="3" y="7"/>
                  <a:pt x="2" y="7"/>
                  <a:pt x="0" y="8"/>
                </a:cubicBezTo>
                <a:cubicBezTo>
                  <a:pt x="3" y="4"/>
                  <a:pt x="5" y="2"/>
                  <a:pt x="8" y="0"/>
                </a:cubicBezTo>
                <a:cubicBezTo>
                  <a:pt x="8" y="10"/>
                  <a:pt x="14" y="11"/>
                  <a:pt x="1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272" name="Freeform 159"/>
          <p:cNvSpPr>
            <a:spLocks noChangeArrowheads="1"/>
          </p:cNvSpPr>
          <p:nvPr/>
        </p:nvSpPr>
        <p:spPr bwMode="auto">
          <a:xfrm>
            <a:off x="12582525" y="10144125"/>
            <a:ext cx="401638" cy="655638"/>
          </a:xfrm>
          <a:custGeom>
            <a:avLst/>
            <a:gdLst>
              <a:gd name="T0" fmla="*/ 200819 w 36"/>
              <a:gd name="T1" fmla="*/ 655638 h 59"/>
              <a:gd name="T2" fmla="*/ 401638 w 36"/>
              <a:gd name="T3" fmla="*/ 88900 h 59"/>
              <a:gd name="T4" fmla="*/ 200819 w 36"/>
              <a:gd name="T5" fmla="*/ 655638 h 59"/>
              <a:gd name="T6" fmla="*/ 0 60000 65536"/>
              <a:gd name="T7" fmla="*/ 0 60000 65536"/>
              <a:gd name="T8" fmla="*/ 0 60000 65536"/>
            </a:gdLst>
            <a:ahLst/>
            <a:cxnLst>
              <a:cxn ang="T6">
                <a:pos x="T0" y="T1"/>
              </a:cxn>
              <a:cxn ang="T7">
                <a:pos x="T2" y="T3"/>
              </a:cxn>
              <a:cxn ang="T8">
                <a:pos x="T4" y="T5"/>
              </a:cxn>
            </a:cxnLst>
            <a:rect l="0" t="0" r="r" b="b"/>
            <a:pathLst>
              <a:path w="36" h="59">
                <a:moveTo>
                  <a:pt x="18" y="59"/>
                </a:moveTo>
                <a:cubicBezTo>
                  <a:pt x="8" y="2"/>
                  <a:pt x="31" y="9"/>
                  <a:pt x="36" y="8"/>
                </a:cubicBezTo>
                <a:cubicBezTo>
                  <a:pt x="30" y="1"/>
                  <a:pt x="0" y="0"/>
                  <a:pt x="18" y="59"/>
                </a:cubicBezTo>
                <a:close/>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273" name="Freeform 160"/>
          <p:cNvSpPr>
            <a:spLocks noChangeArrowheads="1"/>
          </p:cNvSpPr>
          <p:nvPr/>
        </p:nvSpPr>
        <p:spPr bwMode="auto">
          <a:xfrm>
            <a:off x="12717463" y="10710863"/>
            <a:ext cx="157162" cy="301625"/>
          </a:xfrm>
          <a:custGeom>
            <a:avLst/>
            <a:gdLst>
              <a:gd name="T0" fmla="*/ 44903 w 14"/>
              <a:gd name="T1" fmla="*/ 0 h 27"/>
              <a:gd name="T2" fmla="*/ 0 w 14"/>
              <a:gd name="T3" fmla="*/ 89370 h 27"/>
              <a:gd name="T4" fmla="*/ 123484 w 14"/>
              <a:gd name="T5" fmla="*/ 122884 h 27"/>
              <a:gd name="T6" fmla="*/ 44903 w 14"/>
              <a:gd name="T7" fmla="*/ 189912 h 27"/>
              <a:gd name="T8" fmla="*/ 145936 w 14"/>
              <a:gd name="T9" fmla="*/ 301625 h 27"/>
              <a:gd name="T10" fmla="*/ 157162 w 14"/>
              <a:gd name="T11" fmla="*/ 301625 h 27"/>
              <a:gd name="T12" fmla="*/ 67355 w 14"/>
              <a:gd name="T13" fmla="*/ 189912 h 27"/>
              <a:gd name="T14" fmla="*/ 145936 w 14"/>
              <a:gd name="T15" fmla="*/ 122884 h 27"/>
              <a:gd name="T16" fmla="*/ 11226 w 14"/>
              <a:gd name="T17" fmla="*/ 67028 h 27"/>
              <a:gd name="T18" fmla="*/ 44903 w 14"/>
              <a:gd name="T19" fmla="*/ 0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 h="27">
                <a:moveTo>
                  <a:pt x="4" y="0"/>
                </a:moveTo>
                <a:cubicBezTo>
                  <a:pt x="1" y="1"/>
                  <a:pt x="0" y="5"/>
                  <a:pt x="0" y="8"/>
                </a:cubicBezTo>
                <a:cubicBezTo>
                  <a:pt x="5" y="7"/>
                  <a:pt x="10" y="9"/>
                  <a:pt x="11" y="11"/>
                </a:cubicBezTo>
                <a:cubicBezTo>
                  <a:pt x="7" y="13"/>
                  <a:pt x="6" y="15"/>
                  <a:pt x="4" y="17"/>
                </a:cubicBezTo>
                <a:cubicBezTo>
                  <a:pt x="6" y="19"/>
                  <a:pt x="10" y="23"/>
                  <a:pt x="13" y="27"/>
                </a:cubicBezTo>
                <a:cubicBezTo>
                  <a:pt x="13" y="27"/>
                  <a:pt x="14" y="27"/>
                  <a:pt x="14" y="27"/>
                </a:cubicBezTo>
                <a:cubicBezTo>
                  <a:pt x="11" y="23"/>
                  <a:pt x="8" y="19"/>
                  <a:pt x="6" y="17"/>
                </a:cubicBezTo>
                <a:cubicBezTo>
                  <a:pt x="8" y="14"/>
                  <a:pt x="9" y="13"/>
                  <a:pt x="13" y="11"/>
                </a:cubicBezTo>
                <a:cubicBezTo>
                  <a:pt x="12" y="10"/>
                  <a:pt x="6" y="5"/>
                  <a:pt x="1" y="6"/>
                </a:cubicBezTo>
                <a:cubicBezTo>
                  <a:pt x="2" y="3"/>
                  <a:pt x="2" y="2"/>
                  <a:pt x="4" y="0"/>
                </a:cubicBezTo>
                <a:close/>
              </a:path>
            </a:pathLst>
          </a:custGeom>
          <a:solidFill>
            <a:srgbClr val="0C5A4D"/>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274" name="Freeform 161"/>
          <p:cNvSpPr>
            <a:spLocks noChangeArrowheads="1"/>
          </p:cNvSpPr>
          <p:nvPr/>
        </p:nvSpPr>
        <p:spPr bwMode="auto">
          <a:xfrm>
            <a:off x="12971463" y="10710863"/>
            <a:ext cx="157162" cy="301625"/>
          </a:xfrm>
          <a:custGeom>
            <a:avLst/>
            <a:gdLst>
              <a:gd name="T0" fmla="*/ 112259 w 14"/>
              <a:gd name="T1" fmla="*/ 0 h 27"/>
              <a:gd name="T2" fmla="*/ 157162 w 14"/>
              <a:gd name="T3" fmla="*/ 89370 h 27"/>
              <a:gd name="T4" fmla="*/ 33678 w 14"/>
              <a:gd name="T5" fmla="*/ 122884 h 27"/>
              <a:gd name="T6" fmla="*/ 101033 w 14"/>
              <a:gd name="T7" fmla="*/ 189912 h 27"/>
              <a:gd name="T8" fmla="*/ 11226 w 14"/>
              <a:gd name="T9" fmla="*/ 301625 h 27"/>
              <a:gd name="T10" fmla="*/ 0 w 14"/>
              <a:gd name="T11" fmla="*/ 301625 h 27"/>
              <a:gd name="T12" fmla="*/ 89807 w 14"/>
              <a:gd name="T13" fmla="*/ 189912 h 27"/>
              <a:gd name="T14" fmla="*/ 11226 w 14"/>
              <a:gd name="T15" fmla="*/ 122884 h 27"/>
              <a:gd name="T16" fmla="*/ 145936 w 14"/>
              <a:gd name="T17" fmla="*/ 67028 h 27"/>
              <a:gd name="T18" fmla="*/ 112259 w 14"/>
              <a:gd name="T19" fmla="*/ 0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 h="27">
                <a:moveTo>
                  <a:pt x="10" y="0"/>
                </a:moveTo>
                <a:cubicBezTo>
                  <a:pt x="12" y="1"/>
                  <a:pt x="14" y="5"/>
                  <a:pt x="14" y="8"/>
                </a:cubicBezTo>
                <a:cubicBezTo>
                  <a:pt x="9" y="7"/>
                  <a:pt x="4" y="9"/>
                  <a:pt x="3" y="11"/>
                </a:cubicBezTo>
                <a:cubicBezTo>
                  <a:pt x="6" y="13"/>
                  <a:pt x="8" y="15"/>
                  <a:pt x="9" y="17"/>
                </a:cubicBezTo>
                <a:cubicBezTo>
                  <a:pt x="8" y="19"/>
                  <a:pt x="4" y="23"/>
                  <a:pt x="1" y="27"/>
                </a:cubicBezTo>
                <a:cubicBezTo>
                  <a:pt x="1" y="27"/>
                  <a:pt x="0" y="27"/>
                  <a:pt x="0" y="27"/>
                </a:cubicBezTo>
                <a:cubicBezTo>
                  <a:pt x="3" y="23"/>
                  <a:pt x="6" y="19"/>
                  <a:pt x="8" y="17"/>
                </a:cubicBezTo>
                <a:cubicBezTo>
                  <a:pt x="6" y="14"/>
                  <a:pt x="4" y="13"/>
                  <a:pt x="1" y="11"/>
                </a:cubicBezTo>
                <a:cubicBezTo>
                  <a:pt x="2" y="10"/>
                  <a:pt x="8" y="5"/>
                  <a:pt x="13" y="6"/>
                </a:cubicBezTo>
                <a:cubicBezTo>
                  <a:pt x="12" y="3"/>
                  <a:pt x="12" y="2"/>
                  <a:pt x="10" y="0"/>
                </a:cubicBezTo>
                <a:close/>
              </a:path>
            </a:pathLst>
          </a:custGeom>
          <a:solidFill>
            <a:srgbClr val="0C5A4D"/>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275" name="Freeform 162"/>
          <p:cNvSpPr>
            <a:spLocks noChangeArrowheads="1"/>
          </p:cNvSpPr>
          <p:nvPr/>
        </p:nvSpPr>
        <p:spPr bwMode="auto">
          <a:xfrm>
            <a:off x="12907963" y="10847388"/>
            <a:ext cx="22225" cy="177800"/>
          </a:xfrm>
          <a:custGeom>
            <a:avLst/>
            <a:gdLst>
              <a:gd name="T0" fmla="*/ 11113 w 2"/>
              <a:gd name="T1" fmla="*/ 177800 h 16"/>
              <a:gd name="T2" fmla="*/ 22225 w 2"/>
              <a:gd name="T3" fmla="*/ 0 h 16"/>
              <a:gd name="T4" fmla="*/ 11113 w 2"/>
              <a:gd name="T5" fmla="*/ 177800 h 16"/>
              <a:gd name="T6" fmla="*/ 11113 w 2"/>
              <a:gd name="T7" fmla="*/ 177800 h 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16">
                <a:moveTo>
                  <a:pt x="1" y="16"/>
                </a:moveTo>
                <a:cubicBezTo>
                  <a:pt x="1" y="10"/>
                  <a:pt x="1" y="4"/>
                  <a:pt x="2" y="0"/>
                </a:cubicBezTo>
                <a:cubicBezTo>
                  <a:pt x="0" y="4"/>
                  <a:pt x="0" y="10"/>
                  <a:pt x="1" y="16"/>
                </a:cubicBezTo>
                <a:cubicBezTo>
                  <a:pt x="1" y="16"/>
                  <a:pt x="1" y="16"/>
                  <a:pt x="1" y="16"/>
                </a:cubicBezTo>
                <a:close/>
              </a:path>
            </a:pathLst>
          </a:custGeom>
          <a:solidFill>
            <a:srgbClr val="0C5A4D"/>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276" name="Freeform 163"/>
          <p:cNvSpPr>
            <a:spLocks noEditPoints="1" noChangeArrowheads="1"/>
          </p:cNvSpPr>
          <p:nvPr/>
        </p:nvSpPr>
        <p:spPr bwMode="auto">
          <a:xfrm>
            <a:off x="12785725" y="10367963"/>
            <a:ext cx="274638" cy="68262"/>
          </a:xfrm>
          <a:custGeom>
            <a:avLst/>
            <a:gdLst>
              <a:gd name="T0" fmla="*/ 208725 w 25"/>
              <a:gd name="T1" fmla="*/ 68262 h 6"/>
              <a:gd name="T2" fmla="*/ 219710 w 25"/>
              <a:gd name="T3" fmla="*/ 68262 h 6"/>
              <a:gd name="T4" fmla="*/ 274638 w 25"/>
              <a:gd name="T5" fmla="*/ 45508 h 6"/>
              <a:gd name="T6" fmla="*/ 274638 w 25"/>
              <a:gd name="T7" fmla="*/ 11377 h 6"/>
              <a:gd name="T8" fmla="*/ 208725 w 25"/>
              <a:gd name="T9" fmla="*/ 11377 h 6"/>
              <a:gd name="T10" fmla="*/ 208725 w 25"/>
              <a:gd name="T11" fmla="*/ 11377 h 6"/>
              <a:gd name="T12" fmla="*/ 263652 w 25"/>
              <a:gd name="T13" fmla="*/ 22754 h 6"/>
              <a:gd name="T14" fmla="*/ 252667 w 25"/>
              <a:gd name="T15" fmla="*/ 45508 h 6"/>
              <a:gd name="T16" fmla="*/ 208725 w 25"/>
              <a:gd name="T17" fmla="*/ 68262 h 6"/>
              <a:gd name="T18" fmla="*/ 208725 w 25"/>
              <a:gd name="T19" fmla="*/ 68262 h 6"/>
              <a:gd name="T20" fmla="*/ 65913 w 25"/>
              <a:gd name="T21" fmla="*/ 68262 h 6"/>
              <a:gd name="T22" fmla="*/ 109855 w 25"/>
              <a:gd name="T23" fmla="*/ 68262 h 6"/>
              <a:gd name="T24" fmla="*/ 120841 w 25"/>
              <a:gd name="T25" fmla="*/ 45508 h 6"/>
              <a:gd name="T26" fmla="*/ 142812 w 25"/>
              <a:gd name="T27" fmla="*/ 45508 h 6"/>
              <a:gd name="T28" fmla="*/ 164783 w 25"/>
              <a:gd name="T29" fmla="*/ 68262 h 6"/>
              <a:gd name="T30" fmla="*/ 208725 w 25"/>
              <a:gd name="T31" fmla="*/ 68262 h 6"/>
              <a:gd name="T32" fmla="*/ 208725 w 25"/>
              <a:gd name="T33" fmla="*/ 68262 h 6"/>
              <a:gd name="T34" fmla="*/ 164783 w 25"/>
              <a:gd name="T35" fmla="*/ 56885 h 6"/>
              <a:gd name="T36" fmla="*/ 153797 w 25"/>
              <a:gd name="T37" fmla="*/ 34131 h 6"/>
              <a:gd name="T38" fmla="*/ 208725 w 25"/>
              <a:gd name="T39" fmla="*/ 11377 h 6"/>
              <a:gd name="T40" fmla="*/ 208725 w 25"/>
              <a:gd name="T41" fmla="*/ 11377 h 6"/>
              <a:gd name="T42" fmla="*/ 208725 w 25"/>
              <a:gd name="T43" fmla="*/ 11377 h 6"/>
              <a:gd name="T44" fmla="*/ 197739 w 25"/>
              <a:gd name="T45" fmla="*/ 11377 h 6"/>
              <a:gd name="T46" fmla="*/ 142812 w 25"/>
              <a:gd name="T47" fmla="*/ 22754 h 6"/>
              <a:gd name="T48" fmla="*/ 76899 w 25"/>
              <a:gd name="T49" fmla="*/ 11377 h 6"/>
              <a:gd name="T50" fmla="*/ 65913 w 25"/>
              <a:gd name="T51" fmla="*/ 11377 h 6"/>
              <a:gd name="T52" fmla="*/ 65913 w 25"/>
              <a:gd name="T53" fmla="*/ 11377 h 6"/>
              <a:gd name="T54" fmla="*/ 65913 w 25"/>
              <a:gd name="T55" fmla="*/ 11377 h 6"/>
              <a:gd name="T56" fmla="*/ 120841 w 25"/>
              <a:gd name="T57" fmla="*/ 34131 h 6"/>
              <a:gd name="T58" fmla="*/ 98870 w 25"/>
              <a:gd name="T59" fmla="*/ 56885 h 6"/>
              <a:gd name="T60" fmla="*/ 65913 w 25"/>
              <a:gd name="T61" fmla="*/ 68262 h 6"/>
              <a:gd name="T62" fmla="*/ 0 w 25"/>
              <a:gd name="T63" fmla="*/ 11377 h 6"/>
              <a:gd name="T64" fmla="*/ 0 w 25"/>
              <a:gd name="T65" fmla="*/ 45508 h 6"/>
              <a:gd name="T66" fmla="*/ 54928 w 25"/>
              <a:gd name="T67" fmla="*/ 68262 h 6"/>
              <a:gd name="T68" fmla="*/ 65913 w 25"/>
              <a:gd name="T69" fmla="*/ 68262 h 6"/>
              <a:gd name="T70" fmla="*/ 65913 w 25"/>
              <a:gd name="T71" fmla="*/ 68262 h 6"/>
              <a:gd name="T72" fmla="*/ 54928 w 25"/>
              <a:gd name="T73" fmla="*/ 68262 h 6"/>
              <a:gd name="T74" fmla="*/ 10986 w 25"/>
              <a:gd name="T75" fmla="*/ 45508 h 6"/>
              <a:gd name="T76" fmla="*/ 10986 w 25"/>
              <a:gd name="T77" fmla="*/ 22754 h 6"/>
              <a:gd name="T78" fmla="*/ 65913 w 25"/>
              <a:gd name="T79" fmla="*/ 11377 h 6"/>
              <a:gd name="T80" fmla="*/ 65913 w 25"/>
              <a:gd name="T81" fmla="*/ 11377 h 6"/>
              <a:gd name="T82" fmla="*/ 0 w 25"/>
              <a:gd name="T83" fmla="*/ 11377 h 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5" h="6">
                <a:moveTo>
                  <a:pt x="19" y="6"/>
                </a:moveTo>
                <a:cubicBezTo>
                  <a:pt x="19" y="6"/>
                  <a:pt x="20" y="6"/>
                  <a:pt x="20" y="6"/>
                </a:cubicBezTo>
                <a:cubicBezTo>
                  <a:pt x="22" y="6"/>
                  <a:pt x="25" y="5"/>
                  <a:pt x="25" y="4"/>
                </a:cubicBezTo>
                <a:cubicBezTo>
                  <a:pt x="25" y="4"/>
                  <a:pt x="25" y="1"/>
                  <a:pt x="25" y="1"/>
                </a:cubicBezTo>
                <a:cubicBezTo>
                  <a:pt x="25" y="0"/>
                  <a:pt x="21" y="1"/>
                  <a:pt x="19" y="1"/>
                </a:cubicBezTo>
                <a:cubicBezTo>
                  <a:pt x="19" y="1"/>
                  <a:pt x="19" y="1"/>
                  <a:pt x="19" y="1"/>
                </a:cubicBezTo>
                <a:cubicBezTo>
                  <a:pt x="21" y="1"/>
                  <a:pt x="24" y="1"/>
                  <a:pt x="24" y="2"/>
                </a:cubicBezTo>
                <a:cubicBezTo>
                  <a:pt x="24" y="2"/>
                  <a:pt x="24" y="4"/>
                  <a:pt x="23" y="4"/>
                </a:cubicBezTo>
                <a:cubicBezTo>
                  <a:pt x="23" y="5"/>
                  <a:pt x="21" y="5"/>
                  <a:pt x="19" y="6"/>
                </a:cubicBezTo>
                <a:cubicBezTo>
                  <a:pt x="19" y="6"/>
                  <a:pt x="19" y="6"/>
                  <a:pt x="19" y="6"/>
                </a:cubicBezTo>
                <a:close/>
                <a:moveTo>
                  <a:pt x="6" y="6"/>
                </a:moveTo>
                <a:cubicBezTo>
                  <a:pt x="8" y="6"/>
                  <a:pt x="10" y="6"/>
                  <a:pt x="10" y="6"/>
                </a:cubicBezTo>
                <a:cubicBezTo>
                  <a:pt x="10" y="6"/>
                  <a:pt x="11" y="4"/>
                  <a:pt x="11" y="4"/>
                </a:cubicBezTo>
                <a:cubicBezTo>
                  <a:pt x="11" y="3"/>
                  <a:pt x="13" y="3"/>
                  <a:pt x="13" y="4"/>
                </a:cubicBezTo>
                <a:cubicBezTo>
                  <a:pt x="14" y="4"/>
                  <a:pt x="14" y="6"/>
                  <a:pt x="15" y="6"/>
                </a:cubicBezTo>
                <a:cubicBezTo>
                  <a:pt x="15" y="6"/>
                  <a:pt x="17" y="6"/>
                  <a:pt x="19" y="6"/>
                </a:cubicBezTo>
                <a:cubicBezTo>
                  <a:pt x="19" y="6"/>
                  <a:pt x="19" y="6"/>
                  <a:pt x="19" y="6"/>
                </a:cubicBezTo>
                <a:cubicBezTo>
                  <a:pt x="17" y="6"/>
                  <a:pt x="16" y="6"/>
                  <a:pt x="15" y="5"/>
                </a:cubicBezTo>
                <a:cubicBezTo>
                  <a:pt x="15" y="5"/>
                  <a:pt x="14" y="3"/>
                  <a:pt x="14" y="3"/>
                </a:cubicBezTo>
                <a:cubicBezTo>
                  <a:pt x="14" y="2"/>
                  <a:pt x="17" y="2"/>
                  <a:pt x="19" y="1"/>
                </a:cubicBezTo>
                <a:cubicBezTo>
                  <a:pt x="19" y="1"/>
                  <a:pt x="19" y="1"/>
                  <a:pt x="19" y="1"/>
                </a:cubicBezTo>
                <a:cubicBezTo>
                  <a:pt x="19" y="1"/>
                  <a:pt x="19" y="1"/>
                  <a:pt x="19" y="1"/>
                </a:cubicBezTo>
                <a:cubicBezTo>
                  <a:pt x="19" y="1"/>
                  <a:pt x="18" y="1"/>
                  <a:pt x="18" y="1"/>
                </a:cubicBezTo>
                <a:cubicBezTo>
                  <a:pt x="16" y="1"/>
                  <a:pt x="14" y="2"/>
                  <a:pt x="13" y="2"/>
                </a:cubicBezTo>
                <a:cubicBezTo>
                  <a:pt x="11" y="2"/>
                  <a:pt x="10" y="1"/>
                  <a:pt x="7" y="1"/>
                </a:cubicBezTo>
                <a:cubicBezTo>
                  <a:pt x="6" y="1"/>
                  <a:pt x="6" y="1"/>
                  <a:pt x="6" y="1"/>
                </a:cubicBezTo>
                <a:cubicBezTo>
                  <a:pt x="6" y="1"/>
                  <a:pt x="6" y="1"/>
                  <a:pt x="6" y="1"/>
                </a:cubicBezTo>
                <a:cubicBezTo>
                  <a:pt x="6" y="1"/>
                  <a:pt x="6" y="1"/>
                  <a:pt x="6" y="1"/>
                </a:cubicBezTo>
                <a:cubicBezTo>
                  <a:pt x="8" y="2"/>
                  <a:pt x="10" y="2"/>
                  <a:pt x="11" y="3"/>
                </a:cubicBezTo>
                <a:cubicBezTo>
                  <a:pt x="11" y="3"/>
                  <a:pt x="10" y="5"/>
                  <a:pt x="9" y="5"/>
                </a:cubicBezTo>
                <a:cubicBezTo>
                  <a:pt x="9" y="6"/>
                  <a:pt x="7" y="6"/>
                  <a:pt x="6" y="6"/>
                </a:cubicBezTo>
                <a:close/>
                <a:moveTo>
                  <a:pt x="0" y="1"/>
                </a:moveTo>
                <a:cubicBezTo>
                  <a:pt x="0" y="1"/>
                  <a:pt x="0" y="4"/>
                  <a:pt x="0" y="4"/>
                </a:cubicBezTo>
                <a:cubicBezTo>
                  <a:pt x="0" y="5"/>
                  <a:pt x="3" y="6"/>
                  <a:pt x="5" y="6"/>
                </a:cubicBezTo>
                <a:cubicBezTo>
                  <a:pt x="5" y="6"/>
                  <a:pt x="5" y="6"/>
                  <a:pt x="6" y="6"/>
                </a:cubicBezTo>
                <a:cubicBezTo>
                  <a:pt x="6" y="6"/>
                  <a:pt x="6" y="6"/>
                  <a:pt x="6" y="6"/>
                </a:cubicBezTo>
                <a:cubicBezTo>
                  <a:pt x="6" y="6"/>
                  <a:pt x="5" y="6"/>
                  <a:pt x="5" y="6"/>
                </a:cubicBezTo>
                <a:cubicBezTo>
                  <a:pt x="4" y="5"/>
                  <a:pt x="2" y="5"/>
                  <a:pt x="1" y="4"/>
                </a:cubicBezTo>
                <a:cubicBezTo>
                  <a:pt x="1" y="4"/>
                  <a:pt x="1" y="2"/>
                  <a:pt x="1" y="2"/>
                </a:cubicBezTo>
                <a:cubicBezTo>
                  <a:pt x="1" y="1"/>
                  <a:pt x="4" y="1"/>
                  <a:pt x="6" y="1"/>
                </a:cubicBezTo>
                <a:cubicBezTo>
                  <a:pt x="6" y="1"/>
                  <a:pt x="6" y="1"/>
                  <a:pt x="6" y="1"/>
                </a:cubicBezTo>
                <a:cubicBezTo>
                  <a:pt x="4" y="1"/>
                  <a:pt x="0" y="0"/>
                  <a:pt x="0" y="1"/>
                </a:cubicBezTo>
                <a:close/>
              </a:path>
            </a:pathLst>
          </a:custGeom>
          <a:solidFill>
            <a:srgbClr val="5EE9D2"/>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277" name="Freeform 164"/>
          <p:cNvSpPr>
            <a:spLocks noChangeArrowheads="1"/>
          </p:cNvSpPr>
          <p:nvPr/>
        </p:nvSpPr>
        <p:spPr bwMode="auto">
          <a:xfrm>
            <a:off x="13728700" y="11769725"/>
            <a:ext cx="1203325" cy="1490663"/>
          </a:xfrm>
          <a:custGeom>
            <a:avLst/>
            <a:gdLst>
              <a:gd name="T0" fmla="*/ 546581 w 284"/>
              <a:gd name="T1" fmla="*/ 0 h 352"/>
              <a:gd name="T2" fmla="*/ 1203325 w 284"/>
              <a:gd name="T3" fmla="*/ 846968 h 352"/>
              <a:gd name="T4" fmla="*/ 1203325 w 284"/>
              <a:gd name="T5" fmla="*/ 1156111 h 352"/>
              <a:gd name="T6" fmla="*/ 766908 w 284"/>
              <a:gd name="T7" fmla="*/ 1490663 h 352"/>
              <a:gd name="T8" fmla="*/ 0 w 284"/>
              <a:gd name="T9" fmla="*/ 512415 h 352"/>
              <a:gd name="T10" fmla="*/ 546581 w 284"/>
              <a:gd name="T11" fmla="*/ 0 h 35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4" h="352">
                <a:moveTo>
                  <a:pt x="129" y="0"/>
                </a:moveTo>
                <a:lnTo>
                  <a:pt x="284" y="200"/>
                </a:lnTo>
                <a:lnTo>
                  <a:pt x="284" y="273"/>
                </a:lnTo>
                <a:lnTo>
                  <a:pt x="181" y="352"/>
                </a:lnTo>
                <a:lnTo>
                  <a:pt x="0" y="121"/>
                </a:lnTo>
                <a:lnTo>
                  <a:pt x="129" y="0"/>
                </a:lnTo>
                <a:close/>
              </a:path>
            </a:pathLst>
          </a:custGeom>
          <a:solidFill>
            <a:srgbClr val="FFD7B7"/>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278" name="Freeform 165"/>
          <p:cNvSpPr>
            <a:spLocks noChangeArrowheads="1"/>
          </p:cNvSpPr>
          <p:nvPr/>
        </p:nvSpPr>
        <p:spPr bwMode="auto">
          <a:xfrm>
            <a:off x="14160500" y="12412663"/>
            <a:ext cx="1747838" cy="1325562"/>
          </a:xfrm>
          <a:custGeom>
            <a:avLst/>
            <a:gdLst>
              <a:gd name="T0" fmla="*/ 723681 w 413"/>
              <a:gd name="T1" fmla="*/ 0 h 313"/>
              <a:gd name="T2" fmla="*/ 1747838 w 413"/>
              <a:gd name="T3" fmla="*/ 1325562 h 313"/>
              <a:gd name="T4" fmla="*/ 1138422 w 413"/>
              <a:gd name="T5" fmla="*/ 1325562 h 313"/>
              <a:gd name="T6" fmla="*/ 592487 w 413"/>
              <a:gd name="T7" fmla="*/ 1325562 h 313"/>
              <a:gd name="T8" fmla="*/ 0 w 413"/>
              <a:gd name="T9" fmla="*/ 567493 h 313"/>
              <a:gd name="T10" fmla="*/ 723681 w 413"/>
              <a:gd name="T11" fmla="*/ 0 h 31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3" h="313">
                <a:moveTo>
                  <a:pt x="171" y="0"/>
                </a:moveTo>
                <a:lnTo>
                  <a:pt x="413" y="313"/>
                </a:lnTo>
                <a:lnTo>
                  <a:pt x="269" y="313"/>
                </a:lnTo>
                <a:lnTo>
                  <a:pt x="140" y="313"/>
                </a:lnTo>
                <a:lnTo>
                  <a:pt x="0" y="134"/>
                </a:lnTo>
                <a:lnTo>
                  <a:pt x="171"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279" name="Freeform 166"/>
          <p:cNvSpPr>
            <a:spLocks noChangeArrowheads="1"/>
          </p:cNvSpPr>
          <p:nvPr/>
        </p:nvSpPr>
        <p:spPr bwMode="auto">
          <a:xfrm>
            <a:off x="13784263" y="11625263"/>
            <a:ext cx="647700" cy="657225"/>
          </a:xfrm>
          <a:custGeom>
            <a:avLst/>
            <a:gdLst>
              <a:gd name="T0" fmla="*/ 469024 w 58"/>
              <a:gd name="T1" fmla="*/ 66836 h 59"/>
              <a:gd name="T2" fmla="*/ 569529 w 58"/>
              <a:gd name="T3" fmla="*/ 434437 h 59"/>
              <a:gd name="T4" fmla="*/ 178676 w 58"/>
              <a:gd name="T5" fmla="*/ 590389 h 59"/>
              <a:gd name="T6" fmla="*/ 78171 w 58"/>
              <a:gd name="T7" fmla="*/ 222788 h 59"/>
              <a:gd name="T8" fmla="*/ 469024 w 58"/>
              <a:gd name="T9" fmla="*/ 66836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 h="59">
                <a:moveTo>
                  <a:pt x="42" y="6"/>
                </a:moveTo>
                <a:cubicBezTo>
                  <a:pt x="54" y="11"/>
                  <a:pt x="58" y="26"/>
                  <a:pt x="51" y="39"/>
                </a:cubicBezTo>
                <a:cubicBezTo>
                  <a:pt x="43" y="52"/>
                  <a:pt x="28" y="59"/>
                  <a:pt x="16" y="53"/>
                </a:cubicBezTo>
                <a:cubicBezTo>
                  <a:pt x="4" y="48"/>
                  <a:pt x="0" y="33"/>
                  <a:pt x="7" y="20"/>
                </a:cubicBezTo>
                <a:cubicBezTo>
                  <a:pt x="15" y="7"/>
                  <a:pt x="30" y="0"/>
                  <a:pt x="42" y="6"/>
                </a:cubicBezTo>
                <a:close/>
              </a:path>
            </a:pathLst>
          </a:custGeom>
          <a:solidFill>
            <a:srgbClr val="C7A283"/>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280" name="Freeform 167"/>
          <p:cNvSpPr>
            <a:spLocks noChangeArrowheads="1"/>
          </p:cNvSpPr>
          <p:nvPr/>
        </p:nvSpPr>
        <p:spPr bwMode="auto">
          <a:xfrm>
            <a:off x="13708063" y="10745788"/>
            <a:ext cx="855662" cy="1244600"/>
          </a:xfrm>
          <a:custGeom>
            <a:avLst/>
            <a:gdLst>
              <a:gd name="T0" fmla="*/ 233362 w 77"/>
              <a:gd name="T1" fmla="*/ 0 h 112"/>
              <a:gd name="T2" fmla="*/ 722312 w 77"/>
              <a:gd name="T3" fmla="*/ 822325 h 112"/>
              <a:gd name="T4" fmla="*/ 788987 w 77"/>
              <a:gd name="T5" fmla="*/ 1200150 h 112"/>
              <a:gd name="T6" fmla="*/ 788987 w 77"/>
              <a:gd name="T7" fmla="*/ 1200150 h 112"/>
              <a:gd name="T8" fmla="*/ 500062 w 77"/>
              <a:gd name="T9" fmla="*/ 1022350 h 112"/>
              <a:gd name="T10" fmla="*/ 111125 w 77"/>
              <a:gd name="T11" fmla="*/ 377825 h 112"/>
              <a:gd name="T12" fmla="*/ 233362 w 77"/>
              <a:gd name="T13" fmla="*/ 0 h 1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7" h="112">
                <a:moveTo>
                  <a:pt x="21" y="0"/>
                </a:moveTo>
                <a:cubicBezTo>
                  <a:pt x="65" y="74"/>
                  <a:pt x="65" y="74"/>
                  <a:pt x="65" y="74"/>
                </a:cubicBezTo>
                <a:cubicBezTo>
                  <a:pt x="69" y="80"/>
                  <a:pt x="77" y="104"/>
                  <a:pt x="71" y="108"/>
                </a:cubicBezTo>
                <a:cubicBezTo>
                  <a:pt x="71" y="108"/>
                  <a:pt x="71" y="108"/>
                  <a:pt x="71" y="108"/>
                </a:cubicBezTo>
                <a:cubicBezTo>
                  <a:pt x="65" y="112"/>
                  <a:pt x="49" y="98"/>
                  <a:pt x="45" y="92"/>
                </a:cubicBezTo>
                <a:cubicBezTo>
                  <a:pt x="10" y="34"/>
                  <a:pt x="10" y="34"/>
                  <a:pt x="10" y="34"/>
                </a:cubicBezTo>
                <a:cubicBezTo>
                  <a:pt x="0" y="17"/>
                  <a:pt x="15" y="2"/>
                  <a:pt x="21" y="0"/>
                </a:cubicBezTo>
                <a:close/>
              </a:path>
            </a:pathLst>
          </a:custGeom>
          <a:solidFill>
            <a:srgbClr val="FFD7B7"/>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281" name="Freeform 168"/>
          <p:cNvSpPr>
            <a:spLocks noChangeArrowheads="1"/>
          </p:cNvSpPr>
          <p:nvPr/>
        </p:nvSpPr>
        <p:spPr bwMode="auto">
          <a:xfrm>
            <a:off x="13839825" y="11599863"/>
            <a:ext cx="647700" cy="703262"/>
          </a:xfrm>
          <a:custGeom>
            <a:avLst/>
            <a:gdLst>
              <a:gd name="T0" fmla="*/ 491359 w 58"/>
              <a:gd name="T1" fmla="*/ 66977 h 63"/>
              <a:gd name="T2" fmla="*/ 558362 w 58"/>
              <a:gd name="T3" fmla="*/ 468841 h 63"/>
              <a:gd name="T4" fmla="*/ 156341 w 58"/>
              <a:gd name="T5" fmla="*/ 647448 h 63"/>
              <a:gd name="T6" fmla="*/ 89338 w 58"/>
              <a:gd name="T7" fmla="*/ 234421 h 63"/>
              <a:gd name="T8" fmla="*/ 491359 w 58"/>
              <a:gd name="T9" fmla="*/ 66977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 h="63">
                <a:moveTo>
                  <a:pt x="44" y="6"/>
                </a:moveTo>
                <a:cubicBezTo>
                  <a:pt x="56" y="12"/>
                  <a:pt x="58" y="28"/>
                  <a:pt x="50" y="42"/>
                </a:cubicBezTo>
                <a:cubicBezTo>
                  <a:pt x="42" y="56"/>
                  <a:pt x="25" y="63"/>
                  <a:pt x="14" y="58"/>
                </a:cubicBezTo>
                <a:cubicBezTo>
                  <a:pt x="2" y="52"/>
                  <a:pt x="0" y="36"/>
                  <a:pt x="8" y="21"/>
                </a:cubicBezTo>
                <a:cubicBezTo>
                  <a:pt x="16" y="7"/>
                  <a:pt x="33" y="0"/>
                  <a:pt x="44" y="6"/>
                </a:cubicBezTo>
                <a:close/>
              </a:path>
            </a:pathLst>
          </a:custGeom>
          <a:solidFill>
            <a:srgbClr val="FFD7B7"/>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282" name="Freeform 169"/>
          <p:cNvSpPr>
            <a:spLocks noChangeArrowheads="1"/>
          </p:cNvSpPr>
          <p:nvPr/>
        </p:nvSpPr>
        <p:spPr bwMode="auto">
          <a:xfrm>
            <a:off x="11139488" y="12003088"/>
            <a:ext cx="211137" cy="346075"/>
          </a:xfrm>
          <a:custGeom>
            <a:avLst/>
            <a:gdLst>
              <a:gd name="T0" fmla="*/ 164687 w 50"/>
              <a:gd name="T1" fmla="*/ 33763 h 82"/>
              <a:gd name="T2" fmla="*/ 0 w 50"/>
              <a:gd name="T3" fmla="*/ 346075 h 82"/>
              <a:gd name="T4" fmla="*/ 211137 w 50"/>
              <a:gd name="T5" fmla="*/ 0 h 82"/>
              <a:gd name="T6" fmla="*/ 164687 w 50"/>
              <a:gd name="T7" fmla="*/ 33763 h 8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 h="82">
                <a:moveTo>
                  <a:pt x="39" y="8"/>
                </a:moveTo>
                <a:lnTo>
                  <a:pt x="0" y="82"/>
                </a:lnTo>
                <a:lnTo>
                  <a:pt x="50" y="0"/>
                </a:lnTo>
                <a:lnTo>
                  <a:pt x="39" y="8"/>
                </a:lnTo>
                <a:close/>
              </a:path>
            </a:pathLst>
          </a:custGeom>
          <a:solidFill>
            <a:srgbClr val="C7A283"/>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283" name="Freeform 170"/>
          <p:cNvSpPr>
            <a:spLocks noChangeArrowheads="1"/>
          </p:cNvSpPr>
          <p:nvPr/>
        </p:nvSpPr>
        <p:spPr bwMode="auto">
          <a:xfrm>
            <a:off x="13906500" y="10745788"/>
            <a:ext cx="144463" cy="198437"/>
          </a:xfrm>
          <a:custGeom>
            <a:avLst/>
            <a:gdLst>
              <a:gd name="T0" fmla="*/ 44450 w 13"/>
              <a:gd name="T1" fmla="*/ 143316 h 18"/>
              <a:gd name="T2" fmla="*/ 88900 w 13"/>
              <a:gd name="T3" fmla="*/ 176388 h 18"/>
              <a:gd name="T4" fmla="*/ 144463 w 13"/>
              <a:gd name="T5" fmla="*/ 198437 h 18"/>
              <a:gd name="T6" fmla="*/ 33338 w 13"/>
              <a:gd name="T7" fmla="*/ 0 h 18"/>
              <a:gd name="T8" fmla="*/ 22225 w 13"/>
              <a:gd name="T9" fmla="*/ 0 h 18"/>
              <a:gd name="T10" fmla="*/ 44450 w 13"/>
              <a:gd name="T11" fmla="*/ 143316 h 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 h="18">
                <a:moveTo>
                  <a:pt x="4" y="13"/>
                </a:moveTo>
                <a:cubicBezTo>
                  <a:pt x="8" y="16"/>
                  <a:pt x="8" y="16"/>
                  <a:pt x="8" y="16"/>
                </a:cubicBezTo>
                <a:cubicBezTo>
                  <a:pt x="9" y="18"/>
                  <a:pt x="11" y="18"/>
                  <a:pt x="13" y="18"/>
                </a:cubicBezTo>
                <a:cubicBezTo>
                  <a:pt x="3" y="0"/>
                  <a:pt x="3" y="0"/>
                  <a:pt x="3" y="0"/>
                </a:cubicBezTo>
                <a:cubicBezTo>
                  <a:pt x="2" y="0"/>
                  <a:pt x="2" y="0"/>
                  <a:pt x="2" y="0"/>
                </a:cubicBezTo>
                <a:cubicBezTo>
                  <a:pt x="0" y="4"/>
                  <a:pt x="0" y="8"/>
                  <a:pt x="4" y="13"/>
                </a:cubicBezTo>
                <a:close/>
              </a:path>
            </a:pathLst>
          </a:custGeom>
          <a:solidFill>
            <a:srgbClr val="FFE8D6"/>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284" name="Oval 308"/>
          <p:cNvSpPr>
            <a:spLocks noChangeArrowheads="1"/>
          </p:cNvSpPr>
          <p:nvPr/>
        </p:nvSpPr>
        <p:spPr bwMode="auto">
          <a:xfrm>
            <a:off x="10969625" y="9890125"/>
            <a:ext cx="1201738" cy="12017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endParaRPr lang="en-US" altLang="en-US">
              <a:latin typeface="微软雅黑" panose="020B0503020204020204" pitchFamily="34" charset="-122"/>
              <a:ea typeface="微软雅黑" panose="020B0503020204020204" pitchFamily="34" charset="-122"/>
            </a:endParaRPr>
          </a:p>
        </p:txBody>
      </p:sp>
      <p:sp>
        <p:nvSpPr>
          <p:cNvPr id="352" name="Oval 309"/>
          <p:cNvSpPr>
            <a:spLocks noChangeArrowheads="1"/>
          </p:cNvSpPr>
          <p:nvPr/>
        </p:nvSpPr>
        <p:spPr bwMode="auto">
          <a:xfrm>
            <a:off x="11037888" y="9966325"/>
            <a:ext cx="1057275" cy="1058863"/>
          </a:xfrm>
          <a:prstGeom prst="ellipse">
            <a:avLst/>
          </a:prstGeom>
          <a:solidFill>
            <a:schemeClr val="accent4"/>
          </a:solidFill>
          <a:ln>
            <a:noFill/>
          </a:ln>
        </p:spPr>
        <p:txBody>
          <a:bodyPr lIns="243797" tIns="121899" rIns="243797" bIns="121899"/>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52286" name="Freeform 310"/>
          <p:cNvSpPr>
            <a:spLocks noChangeArrowheads="1"/>
          </p:cNvSpPr>
          <p:nvPr/>
        </p:nvSpPr>
        <p:spPr bwMode="auto">
          <a:xfrm>
            <a:off x="11269663" y="10656888"/>
            <a:ext cx="601662" cy="368300"/>
          </a:xfrm>
          <a:custGeom>
            <a:avLst/>
            <a:gdLst>
              <a:gd name="T0" fmla="*/ 100277 w 54"/>
              <a:gd name="T1" fmla="*/ 78124 h 33"/>
              <a:gd name="T2" fmla="*/ 0 w 54"/>
              <a:gd name="T3" fmla="*/ 267855 h 33"/>
              <a:gd name="T4" fmla="*/ 300831 w 54"/>
              <a:gd name="T5" fmla="*/ 368300 h 33"/>
              <a:gd name="T6" fmla="*/ 601662 w 54"/>
              <a:gd name="T7" fmla="*/ 267855 h 33"/>
              <a:gd name="T8" fmla="*/ 490243 w 54"/>
              <a:gd name="T9" fmla="*/ 78124 h 33"/>
              <a:gd name="T10" fmla="*/ 300831 w 54"/>
              <a:gd name="T11" fmla="*/ 0 h 33"/>
              <a:gd name="T12" fmla="*/ 100277 w 54"/>
              <a:gd name="T13" fmla="*/ 78124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4" h="33">
                <a:moveTo>
                  <a:pt x="9" y="7"/>
                </a:moveTo>
                <a:cubicBezTo>
                  <a:pt x="4" y="10"/>
                  <a:pt x="2" y="16"/>
                  <a:pt x="0" y="24"/>
                </a:cubicBezTo>
                <a:cubicBezTo>
                  <a:pt x="7" y="29"/>
                  <a:pt x="17" y="33"/>
                  <a:pt x="27" y="33"/>
                </a:cubicBezTo>
                <a:cubicBezTo>
                  <a:pt x="37" y="33"/>
                  <a:pt x="46" y="29"/>
                  <a:pt x="54" y="24"/>
                </a:cubicBezTo>
                <a:cubicBezTo>
                  <a:pt x="51" y="16"/>
                  <a:pt x="49" y="10"/>
                  <a:pt x="44" y="7"/>
                </a:cubicBezTo>
                <a:cubicBezTo>
                  <a:pt x="36" y="2"/>
                  <a:pt x="32" y="0"/>
                  <a:pt x="27" y="0"/>
                </a:cubicBezTo>
                <a:cubicBezTo>
                  <a:pt x="22" y="0"/>
                  <a:pt x="17" y="2"/>
                  <a:pt x="9"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287" name="Freeform 311"/>
          <p:cNvSpPr>
            <a:spLocks noChangeArrowheads="1"/>
          </p:cNvSpPr>
          <p:nvPr/>
        </p:nvSpPr>
        <p:spPr bwMode="auto">
          <a:xfrm>
            <a:off x="11495088" y="10444163"/>
            <a:ext cx="142875" cy="301625"/>
          </a:xfrm>
          <a:custGeom>
            <a:avLst/>
            <a:gdLst>
              <a:gd name="T0" fmla="*/ 0 w 13"/>
              <a:gd name="T1" fmla="*/ 0 h 27"/>
              <a:gd name="T2" fmla="*/ 142875 w 13"/>
              <a:gd name="T3" fmla="*/ 0 h 27"/>
              <a:gd name="T4" fmla="*/ 142875 w 13"/>
              <a:gd name="T5" fmla="*/ 212255 h 27"/>
              <a:gd name="T6" fmla="*/ 0 w 13"/>
              <a:gd name="T7" fmla="*/ 212255 h 27"/>
              <a:gd name="T8" fmla="*/ 0 w 13"/>
              <a:gd name="T9" fmla="*/ 0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27">
                <a:moveTo>
                  <a:pt x="0" y="0"/>
                </a:moveTo>
                <a:cubicBezTo>
                  <a:pt x="13" y="0"/>
                  <a:pt x="13" y="0"/>
                  <a:pt x="13" y="0"/>
                </a:cubicBezTo>
                <a:cubicBezTo>
                  <a:pt x="13" y="19"/>
                  <a:pt x="13" y="19"/>
                  <a:pt x="13" y="19"/>
                </a:cubicBezTo>
                <a:cubicBezTo>
                  <a:pt x="13" y="26"/>
                  <a:pt x="0" y="27"/>
                  <a:pt x="0" y="1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288" name="Freeform 312"/>
          <p:cNvSpPr>
            <a:spLocks noChangeArrowheads="1"/>
          </p:cNvSpPr>
          <p:nvPr/>
        </p:nvSpPr>
        <p:spPr bwMode="auto">
          <a:xfrm>
            <a:off x="11495088" y="10567988"/>
            <a:ext cx="142875" cy="101600"/>
          </a:xfrm>
          <a:custGeom>
            <a:avLst/>
            <a:gdLst>
              <a:gd name="T0" fmla="*/ 142875 w 34"/>
              <a:gd name="T1" fmla="*/ 33867 h 24"/>
              <a:gd name="T2" fmla="*/ 142875 w 34"/>
              <a:gd name="T3" fmla="*/ 0 h 24"/>
              <a:gd name="T4" fmla="*/ 0 w 34"/>
              <a:gd name="T5" fmla="*/ 0 h 24"/>
              <a:gd name="T6" fmla="*/ 0 w 34"/>
              <a:gd name="T7" fmla="*/ 101600 h 24"/>
              <a:gd name="T8" fmla="*/ 142875 w 34"/>
              <a:gd name="T9" fmla="*/ 33867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 h="24">
                <a:moveTo>
                  <a:pt x="34" y="8"/>
                </a:moveTo>
                <a:lnTo>
                  <a:pt x="34" y="0"/>
                </a:lnTo>
                <a:lnTo>
                  <a:pt x="0" y="0"/>
                </a:lnTo>
                <a:lnTo>
                  <a:pt x="0" y="24"/>
                </a:lnTo>
                <a:lnTo>
                  <a:pt x="34"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289" name="Freeform 313"/>
          <p:cNvSpPr>
            <a:spLocks noChangeArrowheads="1"/>
          </p:cNvSpPr>
          <p:nvPr/>
        </p:nvSpPr>
        <p:spPr bwMode="auto">
          <a:xfrm>
            <a:off x="11249025" y="10190163"/>
            <a:ext cx="635000" cy="411162"/>
          </a:xfrm>
          <a:custGeom>
            <a:avLst/>
            <a:gdLst>
              <a:gd name="T0" fmla="*/ 323070 w 57"/>
              <a:gd name="T1" fmla="*/ 0 h 37"/>
              <a:gd name="T2" fmla="*/ 323070 w 57"/>
              <a:gd name="T3" fmla="*/ 411162 h 37"/>
              <a:gd name="T4" fmla="*/ 323070 w 57"/>
              <a:gd name="T5" fmla="*/ 0 h 37"/>
              <a:gd name="T6" fmla="*/ 0 60000 65536"/>
              <a:gd name="T7" fmla="*/ 0 60000 65536"/>
              <a:gd name="T8" fmla="*/ 0 60000 65536"/>
            </a:gdLst>
            <a:ahLst/>
            <a:cxnLst>
              <a:cxn ang="T6">
                <a:pos x="T0" y="T1"/>
              </a:cxn>
              <a:cxn ang="T7">
                <a:pos x="T2" y="T3"/>
              </a:cxn>
              <a:cxn ang="T8">
                <a:pos x="T4" y="T5"/>
              </a:cxn>
            </a:cxnLst>
            <a:rect l="0" t="0" r="r" b="b"/>
            <a:pathLst>
              <a:path w="57" h="37">
                <a:moveTo>
                  <a:pt x="29" y="0"/>
                </a:moveTo>
                <a:cubicBezTo>
                  <a:pt x="57" y="0"/>
                  <a:pt x="46" y="37"/>
                  <a:pt x="29" y="37"/>
                </a:cubicBezTo>
                <a:cubicBezTo>
                  <a:pt x="12" y="37"/>
                  <a:pt x="0" y="0"/>
                  <a:pt x="29"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290" name="Freeform 314"/>
          <p:cNvSpPr>
            <a:spLocks noChangeArrowheads="1"/>
          </p:cNvSpPr>
          <p:nvPr/>
        </p:nvSpPr>
        <p:spPr bwMode="auto">
          <a:xfrm>
            <a:off x="11337925" y="10110788"/>
            <a:ext cx="457200" cy="346075"/>
          </a:xfrm>
          <a:custGeom>
            <a:avLst/>
            <a:gdLst>
              <a:gd name="T0" fmla="*/ 323385 w 41"/>
              <a:gd name="T1" fmla="*/ 122801 h 31"/>
              <a:gd name="T2" fmla="*/ 401444 w 41"/>
              <a:gd name="T3" fmla="*/ 256765 h 31"/>
              <a:gd name="T4" fmla="*/ 434898 w 41"/>
              <a:gd name="T5" fmla="*/ 256765 h 31"/>
              <a:gd name="T6" fmla="*/ 234176 w 41"/>
              <a:gd name="T7" fmla="*/ 0 h 31"/>
              <a:gd name="T8" fmla="*/ 33454 w 41"/>
              <a:gd name="T9" fmla="*/ 256765 h 31"/>
              <a:gd name="T10" fmla="*/ 66907 w 41"/>
              <a:gd name="T11" fmla="*/ 256765 h 31"/>
              <a:gd name="T12" fmla="*/ 323385 w 41"/>
              <a:gd name="T13" fmla="*/ 122801 h 3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1" h="31">
                <a:moveTo>
                  <a:pt x="29" y="11"/>
                </a:moveTo>
                <a:cubicBezTo>
                  <a:pt x="33" y="13"/>
                  <a:pt x="35" y="19"/>
                  <a:pt x="36" y="23"/>
                </a:cubicBezTo>
                <a:cubicBezTo>
                  <a:pt x="38" y="28"/>
                  <a:pt x="37" y="28"/>
                  <a:pt x="39" y="23"/>
                </a:cubicBezTo>
                <a:cubicBezTo>
                  <a:pt x="41" y="19"/>
                  <a:pt x="36" y="0"/>
                  <a:pt x="21" y="0"/>
                </a:cubicBezTo>
                <a:cubicBezTo>
                  <a:pt x="6" y="0"/>
                  <a:pt x="0" y="15"/>
                  <a:pt x="3" y="23"/>
                </a:cubicBezTo>
                <a:cubicBezTo>
                  <a:pt x="5" y="31"/>
                  <a:pt x="5" y="29"/>
                  <a:pt x="6" y="23"/>
                </a:cubicBezTo>
                <a:cubicBezTo>
                  <a:pt x="9" y="7"/>
                  <a:pt x="21" y="14"/>
                  <a:pt x="29" y="11"/>
                </a:cubicBez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291" name="Freeform 315"/>
          <p:cNvSpPr>
            <a:spLocks noChangeArrowheads="1"/>
          </p:cNvSpPr>
          <p:nvPr/>
        </p:nvSpPr>
        <p:spPr bwMode="auto">
          <a:xfrm>
            <a:off x="11739563" y="10334625"/>
            <a:ext cx="42862" cy="101600"/>
          </a:xfrm>
          <a:custGeom>
            <a:avLst/>
            <a:gdLst>
              <a:gd name="T0" fmla="*/ 32147 w 4"/>
              <a:gd name="T1" fmla="*/ 0 h 9"/>
              <a:gd name="T2" fmla="*/ 42862 w 4"/>
              <a:gd name="T3" fmla="*/ 56444 h 9"/>
              <a:gd name="T4" fmla="*/ 10716 w 4"/>
              <a:gd name="T5" fmla="*/ 101600 h 9"/>
              <a:gd name="T6" fmla="*/ 0 w 4"/>
              <a:gd name="T7" fmla="*/ 45156 h 9"/>
              <a:gd name="T8" fmla="*/ 32147 w 4"/>
              <a:gd name="T9" fmla="*/ 0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9">
                <a:moveTo>
                  <a:pt x="3" y="0"/>
                </a:moveTo>
                <a:cubicBezTo>
                  <a:pt x="4" y="0"/>
                  <a:pt x="4" y="2"/>
                  <a:pt x="4" y="5"/>
                </a:cubicBezTo>
                <a:cubicBezTo>
                  <a:pt x="3" y="7"/>
                  <a:pt x="2" y="9"/>
                  <a:pt x="1" y="9"/>
                </a:cubicBezTo>
                <a:cubicBezTo>
                  <a:pt x="0" y="8"/>
                  <a:pt x="0" y="6"/>
                  <a:pt x="0" y="4"/>
                </a:cubicBezTo>
                <a:cubicBezTo>
                  <a:pt x="1" y="1"/>
                  <a:pt x="2" y="0"/>
                  <a:pt x="3"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292" name="Freeform 316"/>
          <p:cNvSpPr>
            <a:spLocks noChangeArrowheads="1"/>
          </p:cNvSpPr>
          <p:nvPr/>
        </p:nvSpPr>
        <p:spPr bwMode="auto">
          <a:xfrm>
            <a:off x="11350625" y="10334625"/>
            <a:ext cx="55563" cy="101600"/>
          </a:xfrm>
          <a:custGeom>
            <a:avLst/>
            <a:gdLst>
              <a:gd name="T0" fmla="*/ 22225 w 5"/>
              <a:gd name="T1" fmla="*/ 0 h 9"/>
              <a:gd name="T2" fmla="*/ 11113 w 5"/>
              <a:gd name="T3" fmla="*/ 56444 h 9"/>
              <a:gd name="T4" fmla="*/ 33338 w 5"/>
              <a:gd name="T5" fmla="*/ 101600 h 9"/>
              <a:gd name="T6" fmla="*/ 44450 w 5"/>
              <a:gd name="T7" fmla="*/ 45156 h 9"/>
              <a:gd name="T8" fmla="*/ 22225 w 5"/>
              <a:gd name="T9" fmla="*/ 0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9">
                <a:moveTo>
                  <a:pt x="2" y="0"/>
                </a:moveTo>
                <a:cubicBezTo>
                  <a:pt x="0" y="0"/>
                  <a:pt x="0" y="2"/>
                  <a:pt x="1" y="5"/>
                </a:cubicBezTo>
                <a:cubicBezTo>
                  <a:pt x="1" y="7"/>
                  <a:pt x="2" y="9"/>
                  <a:pt x="3" y="9"/>
                </a:cubicBezTo>
                <a:cubicBezTo>
                  <a:pt x="4" y="8"/>
                  <a:pt x="5" y="6"/>
                  <a:pt x="4" y="4"/>
                </a:cubicBezTo>
                <a:cubicBezTo>
                  <a:pt x="4" y="1"/>
                  <a:pt x="3" y="0"/>
                  <a:pt x="2"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293" name="Freeform 317"/>
          <p:cNvSpPr>
            <a:spLocks noChangeArrowheads="1"/>
          </p:cNvSpPr>
          <p:nvPr/>
        </p:nvSpPr>
        <p:spPr bwMode="auto">
          <a:xfrm>
            <a:off x="11503025" y="10669588"/>
            <a:ext cx="134938" cy="355600"/>
          </a:xfrm>
          <a:custGeom>
            <a:avLst/>
            <a:gdLst>
              <a:gd name="T0" fmla="*/ 44979 w 12"/>
              <a:gd name="T1" fmla="*/ 122238 h 32"/>
              <a:gd name="T2" fmla="*/ 33735 w 12"/>
              <a:gd name="T3" fmla="*/ 344488 h 32"/>
              <a:gd name="T4" fmla="*/ 67469 w 12"/>
              <a:gd name="T5" fmla="*/ 355600 h 32"/>
              <a:gd name="T6" fmla="*/ 101204 w 12"/>
              <a:gd name="T7" fmla="*/ 344488 h 32"/>
              <a:gd name="T8" fmla="*/ 78714 w 12"/>
              <a:gd name="T9" fmla="*/ 122238 h 32"/>
              <a:gd name="T10" fmla="*/ 134938 w 12"/>
              <a:gd name="T11" fmla="*/ 0 h 32"/>
              <a:gd name="T12" fmla="*/ 0 w 12"/>
              <a:gd name="T13" fmla="*/ 0 h 32"/>
              <a:gd name="T14" fmla="*/ 44979 w 12"/>
              <a:gd name="T15" fmla="*/ 122238 h 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 h="32">
                <a:moveTo>
                  <a:pt x="4" y="11"/>
                </a:moveTo>
                <a:cubicBezTo>
                  <a:pt x="3" y="31"/>
                  <a:pt x="3" y="31"/>
                  <a:pt x="3" y="31"/>
                </a:cubicBezTo>
                <a:cubicBezTo>
                  <a:pt x="4" y="31"/>
                  <a:pt x="5" y="32"/>
                  <a:pt x="6" y="32"/>
                </a:cubicBezTo>
                <a:cubicBezTo>
                  <a:pt x="7" y="32"/>
                  <a:pt x="8" y="31"/>
                  <a:pt x="9" y="31"/>
                </a:cubicBezTo>
                <a:cubicBezTo>
                  <a:pt x="7" y="11"/>
                  <a:pt x="7" y="11"/>
                  <a:pt x="7" y="11"/>
                </a:cubicBezTo>
                <a:cubicBezTo>
                  <a:pt x="12" y="0"/>
                  <a:pt x="12" y="0"/>
                  <a:pt x="12" y="0"/>
                </a:cubicBezTo>
                <a:cubicBezTo>
                  <a:pt x="7" y="0"/>
                  <a:pt x="4" y="0"/>
                  <a:pt x="0" y="0"/>
                </a:cubicBezTo>
                <a:lnTo>
                  <a:pt x="4" y="1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294" name="Freeform 318"/>
          <p:cNvSpPr>
            <a:spLocks noChangeArrowheads="1"/>
          </p:cNvSpPr>
          <p:nvPr/>
        </p:nvSpPr>
        <p:spPr bwMode="auto">
          <a:xfrm>
            <a:off x="11426825" y="10621963"/>
            <a:ext cx="144463" cy="157162"/>
          </a:xfrm>
          <a:custGeom>
            <a:avLst/>
            <a:gdLst>
              <a:gd name="T0" fmla="*/ 67983 w 34"/>
              <a:gd name="T1" fmla="*/ 0 h 37"/>
              <a:gd name="T2" fmla="*/ 21245 w 34"/>
              <a:gd name="T3" fmla="*/ 55219 h 37"/>
              <a:gd name="T4" fmla="*/ 0 w 34"/>
              <a:gd name="T5" fmla="*/ 157162 h 37"/>
              <a:gd name="T6" fmla="*/ 144463 w 34"/>
              <a:gd name="T7" fmla="*/ 46724 h 37"/>
              <a:gd name="T8" fmla="*/ 67983 w 34"/>
              <a:gd name="T9" fmla="*/ 0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 h="37">
                <a:moveTo>
                  <a:pt x="16" y="0"/>
                </a:moveTo>
                <a:lnTo>
                  <a:pt x="5" y="13"/>
                </a:lnTo>
                <a:lnTo>
                  <a:pt x="0" y="37"/>
                </a:lnTo>
                <a:lnTo>
                  <a:pt x="34" y="11"/>
                </a:lnTo>
                <a:lnTo>
                  <a:pt x="16"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295" name="Freeform 319"/>
          <p:cNvSpPr>
            <a:spLocks noChangeArrowheads="1"/>
          </p:cNvSpPr>
          <p:nvPr/>
        </p:nvSpPr>
        <p:spPr bwMode="auto">
          <a:xfrm>
            <a:off x="11571288" y="10621963"/>
            <a:ext cx="134937" cy="169862"/>
          </a:xfrm>
          <a:custGeom>
            <a:avLst/>
            <a:gdLst>
              <a:gd name="T0" fmla="*/ 67469 w 32"/>
              <a:gd name="T1" fmla="*/ 0 h 40"/>
              <a:gd name="T2" fmla="*/ 122287 w 32"/>
              <a:gd name="T3" fmla="*/ 55205 h 40"/>
              <a:gd name="T4" fmla="*/ 134937 w 32"/>
              <a:gd name="T5" fmla="*/ 169862 h 40"/>
              <a:gd name="T6" fmla="*/ 0 w 32"/>
              <a:gd name="T7" fmla="*/ 46712 h 40"/>
              <a:gd name="T8" fmla="*/ 67469 w 32"/>
              <a:gd name="T9" fmla="*/ 0 h 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 h="40">
                <a:moveTo>
                  <a:pt x="16" y="0"/>
                </a:moveTo>
                <a:lnTo>
                  <a:pt x="29" y="13"/>
                </a:lnTo>
                <a:lnTo>
                  <a:pt x="32" y="40"/>
                </a:lnTo>
                <a:lnTo>
                  <a:pt x="0" y="11"/>
                </a:lnTo>
                <a:lnTo>
                  <a:pt x="16"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296" name="Freeform 320"/>
          <p:cNvSpPr>
            <a:spLocks noChangeArrowheads="1"/>
          </p:cNvSpPr>
          <p:nvPr/>
        </p:nvSpPr>
        <p:spPr bwMode="auto">
          <a:xfrm>
            <a:off x="11439525" y="10621963"/>
            <a:ext cx="131763" cy="144462"/>
          </a:xfrm>
          <a:custGeom>
            <a:avLst/>
            <a:gdLst>
              <a:gd name="T0" fmla="*/ 55255 w 31"/>
              <a:gd name="T1" fmla="*/ 0 h 34"/>
              <a:gd name="T2" fmla="*/ 8501 w 31"/>
              <a:gd name="T3" fmla="*/ 55235 h 34"/>
              <a:gd name="T4" fmla="*/ 0 w 31"/>
              <a:gd name="T5" fmla="*/ 144462 h 34"/>
              <a:gd name="T6" fmla="*/ 131763 w 31"/>
              <a:gd name="T7" fmla="*/ 46738 h 34"/>
              <a:gd name="T8" fmla="*/ 55255 w 31"/>
              <a:gd name="T9" fmla="*/ 0 h 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 h="34">
                <a:moveTo>
                  <a:pt x="13" y="0"/>
                </a:moveTo>
                <a:lnTo>
                  <a:pt x="2" y="13"/>
                </a:lnTo>
                <a:lnTo>
                  <a:pt x="0" y="34"/>
                </a:lnTo>
                <a:lnTo>
                  <a:pt x="31" y="11"/>
                </a:lnTo>
                <a:lnTo>
                  <a:pt x="1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297" name="Freeform 321"/>
          <p:cNvSpPr>
            <a:spLocks noChangeArrowheads="1"/>
          </p:cNvSpPr>
          <p:nvPr/>
        </p:nvSpPr>
        <p:spPr bwMode="auto">
          <a:xfrm>
            <a:off x="11571288" y="10621963"/>
            <a:ext cx="122237" cy="144462"/>
          </a:xfrm>
          <a:custGeom>
            <a:avLst/>
            <a:gdLst>
              <a:gd name="T0" fmla="*/ 67441 w 29"/>
              <a:gd name="T1" fmla="*/ 0 h 34"/>
              <a:gd name="T2" fmla="*/ 122237 w 29"/>
              <a:gd name="T3" fmla="*/ 55235 h 34"/>
              <a:gd name="T4" fmla="*/ 122237 w 29"/>
              <a:gd name="T5" fmla="*/ 144462 h 34"/>
              <a:gd name="T6" fmla="*/ 0 w 29"/>
              <a:gd name="T7" fmla="*/ 46738 h 34"/>
              <a:gd name="T8" fmla="*/ 67441 w 29"/>
              <a:gd name="T9" fmla="*/ 0 h 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 h="34">
                <a:moveTo>
                  <a:pt x="16" y="0"/>
                </a:moveTo>
                <a:lnTo>
                  <a:pt x="29" y="13"/>
                </a:lnTo>
                <a:lnTo>
                  <a:pt x="29" y="34"/>
                </a:lnTo>
                <a:lnTo>
                  <a:pt x="0" y="11"/>
                </a:lnTo>
                <a:lnTo>
                  <a:pt x="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365" name="Rectangle 322"/>
          <p:cNvSpPr>
            <a:spLocks noChangeArrowheads="1"/>
          </p:cNvSpPr>
          <p:nvPr/>
        </p:nvSpPr>
        <p:spPr bwMode="auto">
          <a:xfrm>
            <a:off x="11083925" y="11147425"/>
            <a:ext cx="977900" cy="88900"/>
          </a:xfrm>
          <a:prstGeom prst="rect">
            <a:avLst/>
          </a:prstGeom>
          <a:solidFill>
            <a:schemeClr val="accent3"/>
          </a:solidFill>
          <a:ln>
            <a:noFill/>
          </a:ln>
        </p:spPr>
        <p:txBody>
          <a:bodyPr lIns="243797" tIns="121899" rIns="243797" bIns="121899"/>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366" name="Rectangle 323"/>
          <p:cNvSpPr>
            <a:spLocks noChangeArrowheads="1"/>
          </p:cNvSpPr>
          <p:nvPr/>
        </p:nvSpPr>
        <p:spPr bwMode="auto">
          <a:xfrm>
            <a:off x="11083925" y="11325225"/>
            <a:ext cx="977900" cy="88900"/>
          </a:xfrm>
          <a:prstGeom prst="rect">
            <a:avLst/>
          </a:prstGeom>
          <a:solidFill>
            <a:schemeClr val="accent3"/>
          </a:solidFill>
          <a:ln>
            <a:noFill/>
          </a:ln>
        </p:spPr>
        <p:txBody>
          <a:bodyPr lIns="243797" tIns="121899" rIns="243797" bIns="121899"/>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367" name="Rectangle 324"/>
          <p:cNvSpPr>
            <a:spLocks noChangeArrowheads="1"/>
          </p:cNvSpPr>
          <p:nvPr/>
        </p:nvSpPr>
        <p:spPr bwMode="auto">
          <a:xfrm>
            <a:off x="11083925" y="11490325"/>
            <a:ext cx="977900" cy="101600"/>
          </a:xfrm>
          <a:prstGeom prst="rect">
            <a:avLst/>
          </a:prstGeom>
          <a:solidFill>
            <a:schemeClr val="accent3"/>
          </a:solidFill>
          <a:ln>
            <a:noFill/>
          </a:ln>
        </p:spPr>
        <p:txBody>
          <a:bodyPr lIns="243797" tIns="121899" rIns="243797" bIns="121899"/>
          <a:lstStyle/>
          <a:p>
            <a:pP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52301" name="Freeform 327"/>
          <p:cNvSpPr>
            <a:spLocks noChangeArrowheads="1"/>
          </p:cNvSpPr>
          <p:nvPr/>
        </p:nvSpPr>
        <p:spPr bwMode="auto">
          <a:xfrm>
            <a:off x="9404350" y="12036425"/>
            <a:ext cx="1244600" cy="1244600"/>
          </a:xfrm>
          <a:custGeom>
            <a:avLst/>
            <a:gdLst>
              <a:gd name="T0" fmla="*/ 1244600 w 294"/>
              <a:gd name="T1" fmla="*/ 232833 h 294"/>
              <a:gd name="T2" fmla="*/ 812800 w 294"/>
              <a:gd name="T3" fmla="*/ 1155700 h 294"/>
              <a:gd name="T4" fmla="*/ 554567 w 294"/>
              <a:gd name="T5" fmla="*/ 1244600 h 294"/>
              <a:gd name="T6" fmla="*/ 21167 w 294"/>
              <a:gd name="T7" fmla="*/ 1244600 h 294"/>
              <a:gd name="T8" fmla="*/ 0 w 294"/>
              <a:gd name="T9" fmla="*/ 1155700 h 294"/>
              <a:gd name="T10" fmla="*/ 541867 w 294"/>
              <a:gd name="T11" fmla="*/ 0 h 294"/>
              <a:gd name="T12" fmla="*/ 1244600 w 294"/>
              <a:gd name="T13" fmla="*/ 232833 h 29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4" h="294">
                <a:moveTo>
                  <a:pt x="294" y="55"/>
                </a:moveTo>
                <a:lnTo>
                  <a:pt x="192" y="273"/>
                </a:lnTo>
                <a:lnTo>
                  <a:pt x="131" y="294"/>
                </a:lnTo>
                <a:lnTo>
                  <a:pt x="5" y="294"/>
                </a:lnTo>
                <a:lnTo>
                  <a:pt x="0" y="273"/>
                </a:lnTo>
                <a:lnTo>
                  <a:pt x="128" y="0"/>
                </a:lnTo>
                <a:lnTo>
                  <a:pt x="294" y="55"/>
                </a:lnTo>
                <a:close/>
              </a:path>
            </a:pathLst>
          </a:custGeom>
          <a:solidFill>
            <a:srgbClr val="E7D1A7"/>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302" name="Freeform 328"/>
          <p:cNvSpPr>
            <a:spLocks noChangeArrowheads="1"/>
          </p:cNvSpPr>
          <p:nvPr/>
        </p:nvSpPr>
        <p:spPr bwMode="auto">
          <a:xfrm>
            <a:off x="9302750" y="12138025"/>
            <a:ext cx="1222375" cy="1143000"/>
          </a:xfrm>
          <a:custGeom>
            <a:avLst/>
            <a:gdLst>
              <a:gd name="T0" fmla="*/ 613302 w 289"/>
              <a:gd name="T1" fmla="*/ 0 h 270"/>
              <a:gd name="T2" fmla="*/ 0 w 289"/>
              <a:gd name="T3" fmla="*/ 1100667 h 270"/>
              <a:gd name="T4" fmla="*/ 0 w 289"/>
              <a:gd name="T5" fmla="*/ 1143000 h 270"/>
              <a:gd name="T6" fmla="*/ 0 w 289"/>
              <a:gd name="T7" fmla="*/ 1143000 h 270"/>
              <a:gd name="T8" fmla="*/ 634451 w 289"/>
              <a:gd name="T9" fmla="*/ 1143000 h 270"/>
              <a:gd name="T10" fmla="*/ 867083 w 289"/>
              <a:gd name="T11" fmla="*/ 1066800 h 270"/>
              <a:gd name="T12" fmla="*/ 1222375 w 289"/>
              <a:gd name="T13" fmla="*/ 419100 h 270"/>
              <a:gd name="T14" fmla="*/ 613302 w 289"/>
              <a:gd name="T15" fmla="*/ 0 h 2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9" h="270">
                <a:moveTo>
                  <a:pt x="145" y="0"/>
                </a:moveTo>
                <a:lnTo>
                  <a:pt x="0" y="260"/>
                </a:lnTo>
                <a:lnTo>
                  <a:pt x="0" y="270"/>
                </a:lnTo>
                <a:lnTo>
                  <a:pt x="150" y="270"/>
                </a:lnTo>
                <a:lnTo>
                  <a:pt x="205" y="252"/>
                </a:lnTo>
                <a:lnTo>
                  <a:pt x="289" y="99"/>
                </a:lnTo>
                <a:lnTo>
                  <a:pt x="145" y="0"/>
                </a:lnTo>
                <a:close/>
              </a:path>
            </a:pathLst>
          </a:custGeom>
          <a:solidFill>
            <a:srgbClr val="FFD7B7"/>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303" name="Freeform 329"/>
          <p:cNvSpPr>
            <a:spLocks noChangeArrowheads="1"/>
          </p:cNvSpPr>
          <p:nvPr/>
        </p:nvSpPr>
        <p:spPr bwMode="auto">
          <a:xfrm>
            <a:off x="8913813" y="12514263"/>
            <a:ext cx="1468437" cy="1223962"/>
          </a:xfrm>
          <a:custGeom>
            <a:avLst/>
            <a:gdLst>
              <a:gd name="T0" fmla="*/ 689785 w 347"/>
              <a:gd name="T1" fmla="*/ 0 h 289"/>
              <a:gd name="T2" fmla="*/ 0 w 347"/>
              <a:gd name="T3" fmla="*/ 1223962 h 289"/>
              <a:gd name="T4" fmla="*/ 368167 w 347"/>
              <a:gd name="T5" fmla="*/ 1223962 h 289"/>
              <a:gd name="T6" fmla="*/ 1032561 w 347"/>
              <a:gd name="T7" fmla="*/ 1223962 h 289"/>
              <a:gd name="T8" fmla="*/ 1468437 w 347"/>
              <a:gd name="T9" fmla="*/ 431987 h 289"/>
              <a:gd name="T10" fmla="*/ 689785 w 347"/>
              <a:gd name="T11" fmla="*/ 0 h 28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7" h="289">
                <a:moveTo>
                  <a:pt x="163" y="0"/>
                </a:moveTo>
                <a:lnTo>
                  <a:pt x="0" y="289"/>
                </a:lnTo>
                <a:lnTo>
                  <a:pt x="87" y="289"/>
                </a:lnTo>
                <a:lnTo>
                  <a:pt x="244" y="289"/>
                </a:lnTo>
                <a:lnTo>
                  <a:pt x="347" y="102"/>
                </a:lnTo>
                <a:lnTo>
                  <a:pt x="163"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304" name="Freeform 330"/>
          <p:cNvSpPr>
            <a:spLocks noChangeArrowheads="1"/>
          </p:cNvSpPr>
          <p:nvPr/>
        </p:nvSpPr>
        <p:spPr bwMode="auto">
          <a:xfrm>
            <a:off x="10326688" y="11769725"/>
            <a:ext cx="1176337" cy="855663"/>
          </a:xfrm>
          <a:custGeom>
            <a:avLst/>
            <a:gdLst>
              <a:gd name="T0" fmla="*/ 1176337 w 106"/>
              <a:gd name="T1" fmla="*/ 188913 h 77"/>
              <a:gd name="T2" fmla="*/ 688046 w 106"/>
              <a:gd name="T3" fmla="*/ 566738 h 77"/>
              <a:gd name="T4" fmla="*/ 55488 w 106"/>
              <a:gd name="T5" fmla="*/ 800100 h 77"/>
              <a:gd name="T6" fmla="*/ 454998 w 106"/>
              <a:gd name="T7" fmla="*/ 388938 h 77"/>
              <a:gd name="T8" fmla="*/ 821216 w 106"/>
              <a:gd name="T9" fmla="*/ 144463 h 77"/>
              <a:gd name="T10" fmla="*/ 1176337 w 106"/>
              <a:gd name="T11" fmla="*/ 188913 h 7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6" h="77">
                <a:moveTo>
                  <a:pt x="106" y="17"/>
                </a:moveTo>
                <a:cubicBezTo>
                  <a:pt x="62" y="51"/>
                  <a:pt x="62" y="51"/>
                  <a:pt x="62" y="51"/>
                </a:cubicBezTo>
                <a:cubicBezTo>
                  <a:pt x="57" y="55"/>
                  <a:pt x="10" y="77"/>
                  <a:pt x="5" y="72"/>
                </a:cubicBezTo>
                <a:cubicBezTo>
                  <a:pt x="0" y="67"/>
                  <a:pt x="36" y="39"/>
                  <a:pt x="41" y="35"/>
                </a:cubicBezTo>
                <a:cubicBezTo>
                  <a:pt x="74" y="13"/>
                  <a:pt x="74" y="13"/>
                  <a:pt x="74" y="13"/>
                </a:cubicBezTo>
                <a:cubicBezTo>
                  <a:pt x="92" y="0"/>
                  <a:pt x="102" y="11"/>
                  <a:pt x="106" y="17"/>
                </a:cubicBezTo>
                <a:close/>
              </a:path>
            </a:pathLst>
          </a:custGeom>
          <a:solidFill>
            <a:srgbClr val="FFD7B7"/>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305" name="Freeform 331"/>
          <p:cNvSpPr>
            <a:spLocks noChangeArrowheads="1"/>
          </p:cNvSpPr>
          <p:nvPr/>
        </p:nvSpPr>
        <p:spPr bwMode="auto">
          <a:xfrm>
            <a:off x="9836150" y="10580688"/>
            <a:ext cx="1857375" cy="2078037"/>
          </a:xfrm>
          <a:custGeom>
            <a:avLst/>
            <a:gdLst>
              <a:gd name="T0" fmla="*/ 1501471 w 167"/>
              <a:gd name="T1" fmla="*/ 200025 h 187"/>
              <a:gd name="T2" fmla="*/ 1167811 w 167"/>
              <a:gd name="T3" fmla="*/ 833437 h 187"/>
              <a:gd name="T4" fmla="*/ 900882 w 167"/>
              <a:gd name="T5" fmla="*/ 788987 h 187"/>
              <a:gd name="T6" fmla="*/ 656198 w 167"/>
              <a:gd name="T7" fmla="*/ 700087 h 187"/>
              <a:gd name="T8" fmla="*/ 400392 w 167"/>
              <a:gd name="T9" fmla="*/ 677862 h 187"/>
              <a:gd name="T10" fmla="*/ 111220 w 167"/>
              <a:gd name="T11" fmla="*/ 1211262 h 187"/>
              <a:gd name="T12" fmla="*/ 22244 w 167"/>
              <a:gd name="T13" fmla="*/ 1700212 h 187"/>
              <a:gd name="T14" fmla="*/ 678442 w 167"/>
              <a:gd name="T15" fmla="*/ 1989137 h 187"/>
              <a:gd name="T16" fmla="*/ 934249 w 167"/>
              <a:gd name="T17" fmla="*/ 1811337 h 187"/>
              <a:gd name="T18" fmla="*/ 1757277 w 167"/>
              <a:gd name="T19" fmla="*/ 333375 h 187"/>
              <a:gd name="T20" fmla="*/ 1501471 w 167"/>
              <a:gd name="T21" fmla="*/ 200025 h 18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 h="187">
                <a:moveTo>
                  <a:pt x="135" y="18"/>
                </a:moveTo>
                <a:cubicBezTo>
                  <a:pt x="105" y="75"/>
                  <a:pt x="105" y="75"/>
                  <a:pt x="105" y="75"/>
                </a:cubicBezTo>
                <a:cubicBezTo>
                  <a:pt x="104" y="64"/>
                  <a:pt x="88" y="61"/>
                  <a:pt x="81" y="71"/>
                </a:cubicBezTo>
                <a:cubicBezTo>
                  <a:pt x="82" y="60"/>
                  <a:pt x="67" y="56"/>
                  <a:pt x="59" y="63"/>
                </a:cubicBezTo>
                <a:cubicBezTo>
                  <a:pt x="58" y="53"/>
                  <a:pt x="41" y="50"/>
                  <a:pt x="36" y="61"/>
                </a:cubicBezTo>
                <a:cubicBezTo>
                  <a:pt x="10" y="109"/>
                  <a:pt x="10" y="109"/>
                  <a:pt x="10" y="109"/>
                </a:cubicBezTo>
                <a:cubicBezTo>
                  <a:pt x="3" y="122"/>
                  <a:pt x="0" y="143"/>
                  <a:pt x="2" y="153"/>
                </a:cubicBezTo>
                <a:cubicBezTo>
                  <a:pt x="8" y="183"/>
                  <a:pt x="47" y="187"/>
                  <a:pt x="61" y="179"/>
                </a:cubicBezTo>
                <a:cubicBezTo>
                  <a:pt x="72" y="173"/>
                  <a:pt x="80" y="170"/>
                  <a:pt x="84" y="163"/>
                </a:cubicBezTo>
                <a:cubicBezTo>
                  <a:pt x="158" y="30"/>
                  <a:pt x="158" y="30"/>
                  <a:pt x="158" y="30"/>
                </a:cubicBezTo>
                <a:cubicBezTo>
                  <a:pt x="167" y="14"/>
                  <a:pt x="144" y="0"/>
                  <a:pt x="135" y="18"/>
                </a:cubicBezTo>
                <a:close/>
              </a:path>
            </a:pathLst>
          </a:custGeom>
          <a:solidFill>
            <a:srgbClr val="FFD7B7"/>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306" name="Freeform 332"/>
          <p:cNvSpPr>
            <a:spLocks noEditPoints="1" noChangeArrowheads="1"/>
          </p:cNvSpPr>
          <p:nvPr/>
        </p:nvSpPr>
        <p:spPr bwMode="auto">
          <a:xfrm>
            <a:off x="10382250" y="11256963"/>
            <a:ext cx="622300" cy="411162"/>
          </a:xfrm>
          <a:custGeom>
            <a:avLst/>
            <a:gdLst>
              <a:gd name="T0" fmla="*/ 0 w 56"/>
              <a:gd name="T1" fmla="*/ 200025 h 37"/>
              <a:gd name="T2" fmla="*/ 111125 w 56"/>
              <a:gd name="T3" fmla="*/ 0 h 37"/>
              <a:gd name="T4" fmla="*/ 111125 w 56"/>
              <a:gd name="T5" fmla="*/ 22225 h 37"/>
              <a:gd name="T6" fmla="*/ 133350 w 56"/>
              <a:gd name="T7" fmla="*/ 0 h 37"/>
              <a:gd name="T8" fmla="*/ 0 w 56"/>
              <a:gd name="T9" fmla="*/ 200025 h 37"/>
              <a:gd name="T10" fmla="*/ 622300 w 56"/>
              <a:gd name="T11" fmla="*/ 155575 h 37"/>
              <a:gd name="T12" fmla="*/ 611188 w 56"/>
              <a:gd name="T13" fmla="*/ 122237 h 37"/>
              <a:gd name="T14" fmla="*/ 466725 w 56"/>
              <a:gd name="T15" fmla="*/ 411162 h 37"/>
              <a:gd name="T16" fmla="*/ 622300 w 56"/>
              <a:gd name="T17" fmla="*/ 155575 h 37"/>
              <a:gd name="T18" fmla="*/ 622300 w 56"/>
              <a:gd name="T19" fmla="*/ 155575 h 37"/>
              <a:gd name="T20" fmla="*/ 400050 w 56"/>
              <a:gd name="T21" fmla="*/ 66675 h 37"/>
              <a:gd name="T22" fmla="*/ 355600 w 56"/>
              <a:gd name="T23" fmla="*/ 111125 h 37"/>
              <a:gd name="T24" fmla="*/ 355600 w 56"/>
              <a:gd name="T25" fmla="*/ 88900 h 37"/>
              <a:gd name="T26" fmla="*/ 233363 w 56"/>
              <a:gd name="T27" fmla="*/ 322262 h 37"/>
              <a:gd name="T28" fmla="*/ 400050 w 56"/>
              <a:gd name="T29" fmla="*/ 66675 h 3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6" h="37">
                <a:moveTo>
                  <a:pt x="0" y="18"/>
                </a:moveTo>
                <a:cubicBezTo>
                  <a:pt x="0" y="18"/>
                  <a:pt x="5" y="9"/>
                  <a:pt x="10" y="0"/>
                </a:cubicBezTo>
                <a:cubicBezTo>
                  <a:pt x="10" y="1"/>
                  <a:pt x="10" y="1"/>
                  <a:pt x="10" y="2"/>
                </a:cubicBezTo>
                <a:cubicBezTo>
                  <a:pt x="11" y="1"/>
                  <a:pt x="11" y="1"/>
                  <a:pt x="12" y="0"/>
                </a:cubicBezTo>
                <a:cubicBezTo>
                  <a:pt x="7" y="8"/>
                  <a:pt x="0" y="18"/>
                  <a:pt x="0" y="18"/>
                </a:cubicBezTo>
                <a:close/>
                <a:moveTo>
                  <a:pt x="56" y="14"/>
                </a:moveTo>
                <a:cubicBezTo>
                  <a:pt x="56" y="13"/>
                  <a:pt x="56" y="12"/>
                  <a:pt x="55" y="11"/>
                </a:cubicBezTo>
                <a:cubicBezTo>
                  <a:pt x="50" y="20"/>
                  <a:pt x="42" y="37"/>
                  <a:pt x="42" y="37"/>
                </a:cubicBezTo>
                <a:cubicBezTo>
                  <a:pt x="42" y="37"/>
                  <a:pt x="52" y="21"/>
                  <a:pt x="56" y="14"/>
                </a:cubicBezTo>
                <a:cubicBezTo>
                  <a:pt x="56" y="14"/>
                  <a:pt x="56" y="14"/>
                  <a:pt x="56" y="14"/>
                </a:cubicBezTo>
                <a:close/>
                <a:moveTo>
                  <a:pt x="36" y="6"/>
                </a:moveTo>
                <a:cubicBezTo>
                  <a:pt x="34" y="7"/>
                  <a:pt x="33" y="8"/>
                  <a:pt x="32" y="10"/>
                </a:cubicBezTo>
                <a:cubicBezTo>
                  <a:pt x="32" y="9"/>
                  <a:pt x="32" y="8"/>
                  <a:pt x="32" y="8"/>
                </a:cubicBezTo>
                <a:cubicBezTo>
                  <a:pt x="27" y="17"/>
                  <a:pt x="21" y="29"/>
                  <a:pt x="21" y="29"/>
                </a:cubicBezTo>
                <a:cubicBezTo>
                  <a:pt x="21" y="29"/>
                  <a:pt x="30" y="15"/>
                  <a:pt x="36" y="6"/>
                </a:cubicBezTo>
                <a:close/>
              </a:path>
            </a:pathLst>
          </a:custGeom>
          <a:solidFill>
            <a:srgbClr val="C7A283"/>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307" name="Freeform 333"/>
          <p:cNvSpPr>
            <a:spLocks noChangeArrowheads="1"/>
          </p:cNvSpPr>
          <p:nvPr/>
        </p:nvSpPr>
        <p:spPr bwMode="auto">
          <a:xfrm>
            <a:off x="11325225" y="10614025"/>
            <a:ext cx="347663" cy="411163"/>
          </a:xfrm>
          <a:custGeom>
            <a:avLst/>
            <a:gdLst>
              <a:gd name="T0" fmla="*/ 44860 w 31"/>
              <a:gd name="T1" fmla="*/ 177800 h 37"/>
              <a:gd name="T2" fmla="*/ 22430 w 31"/>
              <a:gd name="T3" fmla="*/ 233363 h 37"/>
              <a:gd name="T4" fmla="*/ 213084 w 31"/>
              <a:gd name="T5" fmla="*/ 322263 h 37"/>
              <a:gd name="T6" fmla="*/ 246729 w 31"/>
              <a:gd name="T7" fmla="*/ 277813 h 37"/>
              <a:gd name="T8" fmla="*/ 44860 w 31"/>
              <a:gd name="T9" fmla="*/ 177800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 h="37">
                <a:moveTo>
                  <a:pt x="4" y="16"/>
                </a:moveTo>
                <a:cubicBezTo>
                  <a:pt x="2" y="21"/>
                  <a:pt x="2" y="21"/>
                  <a:pt x="2" y="21"/>
                </a:cubicBezTo>
                <a:cubicBezTo>
                  <a:pt x="0" y="26"/>
                  <a:pt x="13" y="37"/>
                  <a:pt x="19" y="29"/>
                </a:cubicBezTo>
                <a:cubicBezTo>
                  <a:pt x="22" y="25"/>
                  <a:pt x="22" y="25"/>
                  <a:pt x="22" y="25"/>
                </a:cubicBezTo>
                <a:cubicBezTo>
                  <a:pt x="31" y="13"/>
                  <a:pt x="10" y="0"/>
                  <a:pt x="4" y="16"/>
                </a:cubicBezTo>
                <a:close/>
              </a:path>
            </a:pathLst>
          </a:custGeom>
          <a:solidFill>
            <a:srgbClr val="FFE8D6"/>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308" name="Freeform 334"/>
          <p:cNvSpPr>
            <a:spLocks noChangeArrowheads="1"/>
          </p:cNvSpPr>
          <p:nvPr/>
        </p:nvSpPr>
        <p:spPr bwMode="auto">
          <a:xfrm>
            <a:off x="11317288" y="11934825"/>
            <a:ext cx="185737" cy="169863"/>
          </a:xfrm>
          <a:custGeom>
            <a:avLst/>
            <a:gdLst>
              <a:gd name="T0" fmla="*/ 54629 w 17"/>
              <a:gd name="T1" fmla="*/ 56621 h 15"/>
              <a:gd name="T2" fmla="*/ 10926 w 17"/>
              <a:gd name="T3" fmla="*/ 101918 h 15"/>
              <a:gd name="T4" fmla="*/ 10926 w 17"/>
              <a:gd name="T5" fmla="*/ 169863 h 15"/>
              <a:gd name="T6" fmla="*/ 185737 w 17"/>
              <a:gd name="T7" fmla="*/ 22648 h 15"/>
              <a:gd name="T8" fmla="*/ 185737 w 17"/>
              <a:gd name="T9" fmla="*/ 22648 h 15"/>
              <a:gd name="T10" fmla="*/ 54629 w 17"/>
              <a:gd name="T11" fmla="*/ 56621 h 1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 h="15">
                <a:moveTo>
                  <a:pt x="5" y="5"/>
                </a:moveTo>
                <a:cubicBezTo>
                  <a:pt x="1" y="9"/>
                  <a:pt x="1" y="9"/>
                  <a:pt x="1" y="9"/>
                </a:cubicBezTo>
                <a:cubicBezTo>
                  <a:pt x="0" y="11"/>
                  <a:pt x="0" y="13"/>
                  <a:pt x="1" y="15"/>
                </a:cubicBezTo>
                <a:cubicBezTo>
                  <a:pt x="17" y="2"/>
                  <a:pt x="17" y="2"/>
                  <a:pt x="17" y="2"/>
                </a:cubicBezTo>
                <a:cubicBezTo>
                  <a:pt x="17" y="2"/>
                  <a:pt x="17" y="2"/>
                  <a:pt x="17" y="2"/>
                </a:cubicBezTo>
                <a:cubicBezTo>
                  <a:pt x="13" y="0"/>
                  <a:pt x="9" y="0"/>
                  <a:pt x="5" y="5"/>
                </a:cubicBezTo>
                <a:close/>
              </a:path>
            </a:pathLst>
          </a:custGeom>
          <a:solidFill>
            <a:srgbClr val="FFE8D6"/>
          </a:solidFill>
          <a:ln>
            <a:noFill/>
          </a:ln>
          <a:extLst>
            <a:ext uri="{91240B29-F687-4F45-9708-019B960494DF}">
              <a14:hiddenLine xmlns:a14="http://schemas.microsoft.com/office/drawing/2010/main" w="9525">
                <a:solidFill>
                  <a:srgbClr val="000000"/>
                </a:solidFill>
                <a:round/>
                <a:headEnd/>
                <a:tailEnd/>
              </a14:hiddenLine>
            </a:ext>
          </a:extLst>
        </p:spPr>
        <p:txBody>
          <a:bodyPr lIns="243797" tIns="121899" rIns="243797" bIns="121899"/>
          <a:lstStyle/>
          <a:p>
            <a:endParaRPr lang="zh-CN" altLang="en-US"/>
          </a:p>
        </p:txBody>
      </p:sp>
      <p:sp>
        <p:nvSpPr>
          <p:cNvPr id="52309" name="Rectangle 375"/>
          <p:cNvSpPr>
            <a:spLocks noChangeArrowheads="1"/>
          </p:cNvSpPr>
          <p:nvPr/>
        </p:nvSpPr>
        <p:spPr bwMode="auto">
          <a:xfrm>
            <a:off x="10723563" y="3397250"/>
            <a:ext cx="2954337"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43797" tIns="121899" rIns="243797" bIns="121899">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zh-CN" altLang="en-US" sz="9600" b="1">
                <a:latin typeface="微软雅黑" panose="020B0503020204020204" pitchFamily="34" charset="-122"/>
                <a:ea typeface="微软雅黑" panose="020B0503020204020204" pitchFamily="34" charset="-122"/>
              </a:rPr>
              <a:t>社交</a:t>
            </a:r>
            <a:endParaRPr lang="en-US" altLang="en-US" sz="7500" b="1">
              <a:latin typeface="微软雅黑" panose="020B0503020204020204" pitchFamily="34" charset="-122"/>
              <a:ea typeface="微软雅黑" panose="020B0503020204020204" pitchFamily="34" charset="-122"/>
            </a:endParaRPr>
          </a:p>
          <a:p>
            <a:pPr algn="ctr" eaLnBrk="1" hangingPunct="1"/>
            <a:r>
              <a:rPr lang="zh-CN" altLang="en-US" sz="3200" b="1">
                <a:latin typeface="微软雅黑" panose="020B0503020204020204" pitchFamily="34" charset="-122"/>
                <a:ea typeface="微软雅黑" panose="020B0503020204020204" pitchFamily="34" charset="-122"/>
              </a:rPr>
              <a:t>网络</a:t>
            </a:r>
            <a:endParaRPr lang="en-US" altLang="en-US" sz="7500" b="1">
              <a:latin typeface="微软雅黑" panose="020B0503020204020204" pitchFamily="34" charset="-122"/>
              <a:ea typeface="微软雅黑" panose="020B0503020204020204" pitchFamily="34" charset="-122"/>
            </a:endParaRPr>
          </a:p>
        </p:txBody>
      </p:sp>
      <p:grpSp>
        <p:nvGrpSpPr>
          <p:cNvPr id="52310" name="Group 376"/>
          <p:cNvGrpSpPr>
            <a:grpSpLocks/>
          </p:cNvGrpSpPr>
          <p:nvPr/>
        </p:nvGrpSpPr>
        <p:grpSpPr bwMode="auto">
          <a:xfrm>
            <a:off x="9023350" y="5981700"/>
            <a:ext cx="631825" cy="515938"/>
            <a:chOff x="11707403" y="7861444"/>
            <a:chExt cx="953415" cy="778672"/>
          </a:xfrm>
        </p:grpSpPr>
        <p:sp>
          <p:nvSpPr>
            <p:cNvPr id="52352" name="Freeform 457"/>
            <p:cNvSpPr>
              <a:spLocks noChangeArrowheads="1"/>
            </p:cNvSpPr>
            <p:nvPr/>
          </p:nvSpPr>
          <p:spPr bwMode="auto">
            <a:xfrm>
              <a:off x="11707403" y="7861444"/>
              <a:ext cx="953415" cy="435420"/>
            </a:xfrm>
            <a:custGeom>
              <a:avLst/>
              <a:gdLst>
                <a:gd name="T0" fmla="*/ 478148 w 1324"/>
                <a:gd name="T1" fmla="*/ 0 h 603"/>
                <a:gd name="T2" fmla="*/ 0 w 1324"/>
                <a:gd name="T3" fmla="*/ 217349 h 603"/>
                <a:gd name="T4" fmla="*/ 478148 w 1324"/>
                <a:gd name="T5" fmla="*/ 434698 h 603"/>
                <a:gd name="T6" fmla="*/ 952695 w 1324"/>
                <a:gd name="T7" fmla="*/ 217349 h 603"/>
                <a:gd name="T8" fmla="*/ 478148 w 1324"/>
                <a:gd name="T9" fmla="*/ 0 h 6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4" h="603">
                  <a:moveTo>
                    <a:pt x="664" y="0"/>
                  </a:moveTo>
                  <a:lnTo>
                    <a:pt x="0" y="301"/>
                  </a:lnTo>
                  <a:lnTo>
                    <a:pt x="664" y="602"/>
                  </a:lnTo>
                  <a:lnTo>
                    <a:pt x="1323" y="301"/>
                  </a:lnTo>
                  <a:lnTo>
                    <a:pt x="664" y="0"/>
                  </a:lnTo>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52353" name="Freeform 458"/>
            <p:cNvSpPr>
              <a:spLocks noChangeArrowheads="1"/>
            </p:cNvSpPr>
            <p:nvPr/>
          </p:nvSpPr>
          <p:spPr bwMode="auto">
            <a:xfrm>
              <a:off x="11707403" y="8338183"/>
              <a:ext cx="953415" cy="301933"/>
            </a:xfrm>
            <a:custGeom>
              <a:avLst/>
              <a:gdLst>
                <a:gd name="T0" fmla="*/ 758987 w 1324"/>
                <a:gd name="T1" fmla="*/ 0 h 421"/>
                <a:gd name="T2" fmla="*/ 952695 w 1324"/>
                <a:gd name="T3" fmla="*/ 86779 h 421"/>
                <a:gd name="T4" fmla="*/ 478148 w 1324"/>
                <a:gd name="T5" fmla="*/ 301216 h 421"/>
                <a:gd name="T6" fmla="*/ 0 w 1324"/>
                <a:gd name="T7" fmla="*/ 86779 h 421"/>
                <a:gd name="T8" fmla="*/ 188667 w 1324"/>
                <a:gd name="T9" fmla="*/ 0 h 4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4" h="421">
                  <a:moveTo>
                    <a:pt x="1054" y="0"/>
                  </a:moveTo>
                  <a:lnTo>
                    <a:pt x="1323" y="121"/>
                  </a:lnTo>
                  <a:lnTo>
                    <a:pt x="664" y="420"/>
                  </a:lnTo>
                  <a:lnTo>
                    <a:pt x="0" y="121"/>
                  </a:lnTo>
                  <a:lnTo>
                    <a:pt x="262" y="0"/>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2354" name="Freeform 459"/>
            <p:cNvSpPr>
              <a:spLocks noChangeArrowheads="1"/>
            </p:cNvSpPr>
            <p:nvPr/>
          </p:nvSpPr>
          <p:spPr bwMode="auto">
            <a:xfrm>
              <a:off x="11707403" y="8166558"/>
              <a:ext cx="953415" cy="305113"/>
            </a:xfrm>
            <a:custGeom>
              <a:avLst/>
              <a:gdLst>
                <a:gd name="T0" fmla="*/ 758987 w 1324"/>
                <a:gd name="T1" fmla="*/ 0 h 423"/>
                <a:gd name="T2" fmla="*/ 952695 w 1324"/>
                <a:gd name="T3" fmla="*/ 87278 h 423"/>
                <a:gd name="T4" fmla="*/ 758987 w 1324"/>
                <a:gd name="T5" fmla="*/ 173835 h 423"/>
                <a:gd name="T6" fmla="*/ 478148 w 1324"/>
                <a:gd name="T7" fmla="*/ 304392 h 423"/>
                <a:gd name="T8" fmla="*/ 188667 w 1324"/>
                <a:gd name="T9" fmla="*/ 173835 h 423"/>
                <a:gd name="T10" fmla="*/ 0 w 1324"/>
                <a:gd name="T11" fmla="*/ 87278 h 423"/>
                <a:gd name="T12" fmla="*/ 188667 w 1324"/>
                <a:gd name="T13" fmla="*/ 0 h 4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24" h="423">
                  <a:moveTo>
                    <a:pt x="1054" y="0"/>
                  </a:moveTo>
                  <a:lnTo>
                    <a:pt x="1323" y="121"/>
                  </a:lnTo>
                  <a:lnTo>
                    <a:pt x="1054" y="241"/>
                  </a:lnTo>
                  <a:lnTo>
                    <a:pt x="664" y="422"/>
                  </a:lnTo>
                  <a:lnTo>
                    <a:pt x="262" y="241"/>
                  </a:lnTo>
                  <a:lnTo>
                    <a:pt x="0" y="121"/>
                  </a:lnTo>
                  <a:lnTo>
                    <a:pt x="262" y="0"/>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52311" name="Group 380"/>
          <p:cNvGrpSpPr>
            <a:grpSpLocks noChangeAspect="1"/>
          </p:cNvGrpSpPr>
          <p:nvPr/>
        </p:nvGrpSpPr>
        <p:grpSpPr bwMode="auto">
          <a:xfrm>
            <a:off x="8088313" y="8401050"/>
            <a:ext cx="692150" cy="693738"/>
            <a:chOff x="1600773" y="3432059"/>
            <a:chExt cx="917567" cy="920686"/>
          </a:xfrm>
        </p:grpSpPr>
        <p:sp>
          <p:nvSpPr>
            <p:cNvPr id="52346" name="Freeform 826"/>
            <p:cNvSpPr>
              <a:spLocks noChangeArrowheads="1"/>
            </p:cNvSpPr>
            <p:nvPr/>
          </p:nvSpPr>
          <p:spPr bwMode="auto">
            <a:xfrm>
              <a:off x="1726175" y="3557469"/>
              <a:ext cx="669823" cy="666809"/>
            </a:xfrm>
            <a:custGeom>
              <a:avLst/>
              <a:gdLst>
                <a:gd name="T0" fmla="*/ 334217 w 964"/>
                <a:gd name="T1" fmla="*/ 0 h 963"/>
                <a:gd name="T2" fmla="*/ 334217 w 964"/>
                <a:gd name="T3" fmla="*/ 0 h 963"/>
                <a:gd name="T4" fmla="*/ 0 w 964"/>
                <a:gd name="T5" fmla="*/ 333058 h 963"/>
                <a:gd name="T6" fmla="*/ 334217 w 964"/>
                <a:gd name="T7" fmla="*/ 666117 h 963"/>
                <a:gd name="T8" fmla="*/ 669128 w 964"/>
                <a:gd name="T9" fmla="*/ 333058 h 963"/>
                <a:gd name="T10" fmla="*/ 334217 w 964"/>
                <a:gd name="T11" fmla="*/ 0 h 96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64" h="963">
                  <a:moveTo>
                    <a:pt x="481" y="0"/>
                  </a:moveTo>
                  <a:lnTo>
                    <a:pt x="481" y="0"/>
                  </a:lnTo>
                  <a:cubicBezTo>
                    <a:pt x="210" y="0"/>
                    <a:pt x="0" y="221"/>
                    <a:pt x="0" y="481"/>
                  </a:cubicBezTo>
                  <a:cubicBezTo>
                    <a:pt x="0" y="752"/>
                    <a:pt x="210" y="962"/>
                    <a:pt x="481" y="962"/>
                  </a:cubicBezTo>
                  <a:cubicBezTo>
                    <a:pt x="741" y="962"/>
                    <a:pt x="963" y="752"/>
                    <a:pt x="963" y="481"/>
                  </a:cubicBezTo>
                  <a:cubicBezTo>
                    <a:pt x="963" y="221"/>
                    <a:pt x="741" y="0"/>
                    <a:pt x="481" y="0"/>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52347" name="Freeform 827"/>
            <p:cNvSpPr>
              <a:spLocks noChangeArrowheads="1"/>
            </p:cNvSpPr>
            <p:nvPr/>
          </p:nvSpPr>
          <p:spPr bwMode="auto">
            <a:xfrm>
              <a:off x="1934156" y="3765463"/>
              <a:ext cx="250802" cy="250818"/>
            </a:xfrm>
            <a:custGeom>
              <a:avLst/>
              <a:gdLst>
                <a:gd name="T0" fmla="*/ 125054 w 361"/>
                <a:gd name="T1" fmla="*/ 250123 h 361"/>
                <a:gd name="T2" fmla="*/ 125054 w 361"/>
                <a:gd name="T3" fmla="*/ 250123 h 361"/>
                <a:gd name="T4" fmla="*/ 0 w 361"/>
                <a:gd name="T5" fmla="*/ 125062 h 361"/>
                <a:gd name="T6" fmla="*/ 125054 w 361"/>
                <a:gd name="T7" fmla="*/ 0 h 361"/>
                <a:gd name="T8" fmla="*/ 250107 w 361"/>
                <a:gd name="T9" fmla="*/ 125062 h 361"/>
                <a:gd name="T10" fmla="*/ 125054 w 361"/>
                <a:gd name="T11" fmla="*/ 250123 h 36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61" h="361">
                  <a:moveTo>
                    <a:pt x="180" y="360"/>
                  </a:moveTo>
                  <a:lnTo>
                    <a:pt x="180" y="360"/>
                  </a:lnTo>
                  <a:cubicBezTo>
                    <a:pt x="80" y="360"/>
                    <a:pt x="0" y="280"/>
                    <a:pt x="0" y="180"/>
                  </a:cubicBezTo>
                  <a:cubicBezTo>
                    <a:pt x="0" y="80"/>
                    <a:pt x="80" y="0"/>
                    <a:pt x="180" y="0"/>
                  </a:cubicBezTo>
                  <a:cubicBezTo>
                    <a:pt x="281" y="0"/>
                    <a:pt x="360" y="80"/>
                    <a:pt x="360" y="180"/>
                  </a:cubicBezTo>
                  <a:cubicBezTo>
                    <a:pt x="360" y="280"/>
                    <a:pt x="281" y="360"/>
                    <a:pt x="180" y="360"/>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52348" name="Freeform 828"/>
            <p:cNvSpPr>
              <a:spLocks noChangeArrowheads="1"/>
            </p:cNvSpPr>
            <p:nvPr/>
          </p:nvSpPr>
          <p:spPr bwMode="auto">
            <a:xfrm>
              <a:off x="2059556" y="4016282"/>
              <a:ext cx="3060" cy="336463"/>
            </a:xfrm>
            <a:custGeom>
              <a:avLst/>
              <a:gdLst>
                <a:gd name="T0" fmla="*/ 0 w 1"/>
                <a:gd name="T1" fmla="*/ 335766 h 483"/>
                <a:gd name="T2" fmla="*/ 0 w 1"/>
                <a:gd name="T3" fmla="*/ 209680 h 483"/>
                <a:gd name="T4" fmla="*/ 0 w 1"/>
                <a:gd name="T5" fmla="*/ 0 h 483"/>
                <a:gd name="T6" fmla="*/ 0 60000 65536"/>
                <a:gd name="T7" fmla="*/ 0 60000 65536"/>
                <a:gd name="T8" fmla="*/ 0 60000 65536"/>
              </a:gdLst>
              <a:ahLst/>
              <a:cxnLst>
                <a:cxn ang="T6">
                  <a:pos x="T0" y="T1"/>
                </a:cxn>
                <a:cxn ang="T7">
                  <a:pos x="T2" y="T3"/>
                </a:cxn>
                <a:cxn ang="T8">
                  <a:pos x="T4" y="T5"/>
                </a:cxn>
              </a:cxnLst>
              <a:rect l="0" t="0" r="r" b="b"/>
              <a:pathLst>
                <a:path w="1" h="483">
                  <a:moveTo>
                    <a:pt x="0" y="482"/>
                  </a:moveTo>
                  <a:lnTo>
                    <a:pt x="0" y="301"/>
                  </a:lnTo>
                  <a:lnTo>
                    <a:pt x="0" y="0"/>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2349" name="Freeform 829"/>
            <p:cNvSpPr>
              <a:spLocks noChangeArrowheads="1"/>
            </p:cNvSpPr>
            <p:nvPr/>
          </p:nvSpPr>
          <p:spPr bwMode="auto">
            <a:xfrm>
              <a:off x="2059556" y="3432059"/>
              <a:ext cx="3060" cy="336463"/>
            </a:xfrm>
            <a:custGeom>
              <a:avLst/>
              <a:gdLst>
                <a:gd name="T0" fmla="*/ 0 w 1"/>
                <a:gd name="T1" fmla="*/ 0 h 483"/>
                <a:gd name="T2" fmla="*/ 0 w 1"/>
                <a:gd name="T3" fmla="*/ 126087 h 483"/>
                <a:gd name="T4" fmla="*/ 0 w 1"/>
                <a:gd name="T5" fmla="*/ 335766 h 483"/>
                <a:gd name="T6" fmla="*/ 0 60000 65536"/>
                <a:gd name="T7" fmla="*/ 0 60000 65536"/>
                <a:gd name="T8" fmla="*/ 0 60000 65536"/>
              </a:gdLst>
              <a:ahLst/>
              <a:cxnLst>
                <a:cxn ang="T6">
                  <a:pos x="T0" y="T1"/>
                </a:cxn>
                <a:cxn ang="T7">
                  <a:pos x="T2" y="T3"/>
                </a:cxn>
                <a:cxn ang="T8">
                  <a:pos x="T4" y="T5"/>
                </a:cxn>
              </a:cxnLst>
              <a:rect l="0" t="0" r="r" b="b"/>
              <a:pathLst>
                <a:path w="1" h="483">
                  <a:moveTo>
                    <a:pt x="0" y="0"/>
                  </a:moveTo>
                  <a:lnTo>
                    <a:pt x="0" y="181"/>
                  </a:lnTo>
                  <a:lnTo>
                    <a:pt x="0" y="482"/>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2350" name="Freeform 830"/>
            <p:cNvSpPr>
              <a:spLocks noChangeArrowheads="1"/>
            </p:cNvSpPr>
            <p:nvPr/>
          </p:nvSpPr>
          <p:spPr bwMode="auto">
            <a:xfrm>
              <a:off x="1600773" y="3890871"/>
              <a:ext cx="333383" cy="3060"/>
            </a:xfrm>
            <a:custGeom>
              <a:avLst/>
              <a:gdLst>
                <a:gd name="T0" fmla="*/ 0 w 482"/>
                <a:gd name="T1" fmla="*/ 0 h 1"/>
                <a:gd name="T2" fmla="*/ 124500 w 482"/>
                <a:gd name="T3" fmla="*/ 0 h 1"/>
                <a:gd name="T4" fmla="*/ 332691 w 482"/>
                <a:gd name="T5" fmla="*/ 0 h 1"/>
                <a:gd name="T6" fmla="*/ 0 60000 65536"/>
                <a:gd name="T7" fmla="*/ 0 60000 65536"/>
                <a:gd name="T8" fmla="*/ 0 60000 65536"/>
              </a:gdLst>
              <a:ahLst/>
              <a:cxnLst>
                <a:cxn ang="T6">
                  <a:pos x="T0" y="T1"/>
                </a:cxn>
                <a:cxn ang="T7">
                  <a:pos x="T2" y="T3"/>
                </a:cxn>
                <a:cxn ang="T8">
                  <a:pos x="T4" y="T5"/>
                </a:cxn>
              </a:cxnLst>
              <a:rect l="0" t="0" r="r" b="b"/>
              <a:pathLst>
                <a:path w="482" h="1">
                  <a:moveTo>
                    <a:pt x="0" y="0"/>
                  </a:moveTo>
                  <a:lnTo>
                    <a:pt x="180" y="0"/>
                  </a:lnTo>
                  <a:lnTo>
                    <a:pt x="481" y="0"/>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2351" name="Freeform 831"/>
            <p:cNvSpPr>
              <a:spLocks noChangeArrowheads="1"/>
            </p:cNvSpPr>
            <p:nvPr/>
          </p:nvSpPr>
          <p:spPr bwMode="auto">
            <a:xfrm>
              <a:off x="2181899" y="3890871"/>
              <a:ext cx="336441" cy="3060"/>
            </a:xfrm>
            <a:custGeom>
              <a:avLst/>
              <a:gdLst>
                <a:gd name="T0" fmla="*/ 0 w 483"/>
                <a:gd name="T1" fmla="*/ 0 h 1"/>
                <a:gd name="T2" fmla="*/ 210363 w 483"/>
                <a:gd name="T3" fmla="*/ 0 h 1"/>
                <a:gd name="T4" fmla="*/ 335744 w 483"/>
                <a:gd name="T5" fmla="*/ 0 h 1"/>
                <a:gd name="T6" fmla="*/ 0 60000 65536"/>
                <a:gd name="T7" fmla="*/ 0 60000 65536"/>
                <a:gd name="T8" fmla="*/ 0 60000 65536"/>
              </a:gdLst>
              <a:ahLst/>
              <a:cxnLst>
                <a:cxn ang="T6">
                  <a:pos x="T0" y="T1"/>
                </a:cxn>
                <a:cxn ang="T7">
                  <a:pos x="T2" y="T3"/>
                </a:cxn>
                <a:cxn ang="T8">
                  <a:pos x="T4" y="T5"/>
                </a:cxn>
              </a:cxnLst>
              <a:rect l="0" t="0" r="r" b="b"/>
              <a:pathLst>
                <a:path w="483" h="1">
                  <a:moveTo>
                    <a:pt x="0" y="0"/>
                  </a:moveTo>
                  <a:lnTo>
                    <a:pt x="302" y="0"/>
                  </a:lnTo>
                  <a:lnTo>
                    <a:pt x="482" y="0"/>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52312" name="Group 387"/>
          <p:cNvGrpSpPr>
            <a:grpSpLocks noChangeAspect="1"/>
          </p:cNvGrpSpPr>
          <p:nvPr/>
        </p:nvGrpSpPr>
        <p:grpSpPr bwMode="auto">
          <a:xfrm>
            <a:off x="7381875" y="11291888"/>
            <a:ext cx="601663" cy="600075"/>
            <a:chOff x="17999941" y="1609812"/>
            <a:chExt cx="829472" cy="829526"/>
          </a:xfrm>
        </p:grpSpPr>
        <p:sp>
          <p:nvSpPr>
            <p:cNvPr id="52336" name="Line 287"/>
            <p:cNvSpPr>
              <a:spLocks noChangeShapeType="1"/>
            </p:cNvSpPr>
            <p:nvPr/>
          </p:nvSpPr>
          <p:spPr bwMode="auto">
            <a:xfrm flipH="1">
              <a:off x="18692756" y="2003916"/>
              <a:ext cx="136657" cy="130310"/>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2337" name="Line 288"/>
            <p:cNvSpPr>
              <a:spLocks noChangeShapeType="1"/>
            </p:cNvSpPr>
            <p:nvPr/>
          </p:nvSpPr>
          <p:spPr bwMode="auto">
            <a:xfrm flipH="1" flipV="1">
              <a:off x="18692756" y="1870429"/>
              <a:ext cx="136657" cy="136666"/>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2338" name="Line 289"/>
            <p:cNvSpPr>
              <a:spLocks noChangeShapeType="1"/>
            </p:cNvSpPr>
            <p:nvPr/>
          </p:nvSpPr>
          <p:spPr bwMode="auto">
            <a:xfrm flipV="1">
              <a:off x="18003120" y="1870429"/>
              <a:ext cx="130300" cy="136666"/>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2339" name="Line 290"/>
            <p:cNvSpPr>
              <a:spLocks noChangeShapeType="1"/>
            </p:cNvSpPr>
            <p:nvPr/>
          </p:nvSpPr>
          <p:spPr bwMode="auto">
            <a:xfrm>
              <a:off x="18003120" y="2003916"/>
              <a:ext cx="130300" cy="130310"/>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2340" name="Line 291"/>
            <p:cNvSpPr>
              <a:spLocks noChangeShapeType="1"/>
            </p:cNvSpPr>
            <p:nvPr/>
          </p:nvSpPr>
          <p:spPr bwMode="auto">
            <a:xfrm flipH="1">
              <a:off x="17999941" y="2003917"/>
              <a:ext cx="829472" cy="3179"/>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2341" name="Line 292"/>
            <p:cNvSpPr>
              <a:spLocks noChangeShapeType="1"/>
            </p:cNvSpPr>
            <p:nvPr/>
          </p:nvSpPr>
          <p:spPr bwMode="auto">
            <a:xfrm flipH="1" flipV="1">
              <a:off x="18301857" y="2302672"/>
              <a:ext cx="136655" cy="136666"/>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2342" name="Line 293"/>
            <p:cNvSpPr>
              <a:spLocks noChangeShapeType="1"/>
            </p:cNvSpPr>
            <p:nvPr/>
          </p:nvSpPr>
          <p:spPr bwMode="auto">
            <a:xfrm flipV="1">
              <a:off x="18435335" y="2302672"/>
              <a:ext cx="130300" cy="136666"/>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2343" name="Line 294"/>
            <p:cNvSpPr>
              <a:spLocks noChangeShapeType="1"/>
            </p:cNvSpPr>
            <p:nvPr/>
          </p:nvSpPr>
          <p:spPr bwMode="auto">
            <a:xfrm>
              <a:off x="18435335" y="1612991"/>
              <a:ext cx="130300" cy="130308"/>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2344" name="Line 295"/>
            <p:cNvSpPr>
              <a:spLocks noChangeShapeType="1"/>
            </p:cNvSpPr>
            <p:nvPr/>
          </p:nvSpPr>
          <p:spPr bwMode="auto">
            <a:xfrm flipH="1">
              <a:off x="18301857" y="1612991"/>
              <a:ext cx="136655" cy="130308"/>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2345" name="Line 296"/>
            <p:cNvSpPr>
              <a:spLocks noChangeShapeType="1"/>
            </p:cNvSpPr>
            <p:nvPr/>
          </p:nvSpPr>
          <p:spPr bwMode="auto">
            <a:xfrm flipV="1">
              <a:off x="18435335" y="1609812"/>
              <a:ext cx="3177" cy="829526"/>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52313" name="Group 398"/>
          <p:cNvGrpSpPr>
            <a:grpSpLocks/>
          </p:cNvGrpSpPr>
          <p:nvPr/>
        </p:nvGrpSpPr>
        <p:grpSpPr bwMode="auto">
          <a:xfrm>
            <a:off x="15752763" y="8551863"/>
            <a:ext cx="533400" cy="393700"/>
            <a:chOff x="20046605" y="5824181"/>
            <a:chExt cx="940703" cy="696039"/>
          </a:xfrm>
        </p:grpSpPr>
        <p:sp>
          <p:nvSpPr>
            <p:cNvPr id="52332" name="Freeform 419"/>
            <p:cNvSpPr>
              <a:spLocks noChangeArrowheads="1"/>
            </p:cNvSpPr>
            <p:nvPr/>
          </p:nvSpPr>
          <p:spPr bwMode="auto">
            <a:xfrm>
              <a:off x="20427972" y="6345415"/>
              <a:ext cx="174794" cy="174805"/>
            </a:xfrm>
            <a:custGeom>
              <a:avLst/>
              <a:gdLst>
                <a:gd name="T0" fmla="*/ 174075 w 243"/>
                <a:gd name="T1" fmla="*/ 87765 h 241"/>
                <a:gd name="T2" fmla="*/ 174075 w 243"/>
                <a:gd name="T3" fmla="*/ 87765 h 241"/>
                <a:gd name="T4" fmla="*/ 87037 w 243"/>
                <a:gd name="T5" fmla="*/ 0 h 241"/>
                <a:gd name="T6" fmla="*/ 0 w 243"/>
                <a:gd name="T7" fmla="*/ 87765 h 241"/>
                <a:gd name="T8" fmla="*/ 87037 w 243"/>
                <a:gd name="T9" fmla="*/ 174080 h 241"/>
                <a:gd name="T10" fmla="*/ 174075 w 243"/>
                <a:gd name="T11" fmla="*/ 87765 h 2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3" h="241">
                  <a:moveTo>
                    <a:pt x="242" y="121"/>
                  </a:moveTo>
                  <a:lnTo>
                    <a:pt x="242" y="121"/>
                  </a:lnTo>
                  <a:cubicBezTo>
                    <a:pt x="242" y="51"/>
                    <a:pt x="191" y="0"/>
                    <a:pt x="121" y="0"/>
                  </a:cubicBezTo>
                  <a:cubicBezTo>
                    <a:pt x="61" y="0"/>
                    <a:pt x="0" y="51"/>
                    <a:pt x="0" y="121"/>
                  </a:cubicBezTo>
                  <a:cubicBezTo>
                    <a:pt x="0" y="181"/>
                    <a:pt x="61" y="240"/>
                    <a:pt x="121" y="240"/>
                  </a:cubicBezTo>
                  <a:cubicBezTo>
                    <a:pt x="191" y="240"/>
                    <a:pt x="242" y="181"/>
                    <a:pt x="242" y="121"/>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52333" name="Freeform 420"/>
            <p:cNvSpPr>
              <a:spLocks noChangeArrowheads="1"/>
            </p:cNvSpPr>
            <p:nvPr/>
          </p:nvSpPr>
          <p:spPr bwMode="auto">
            <a:xfrm>
              <a:off x="20313562" y="6170611"/>
              <a:ext cx="403614" cy="95348"/>
            </a:xfrm>
            <a:custGeom>
              <a:avLst/>
              <a:gdLst>
                <a:gd name="T0" fmla="*/ 0 w 562"/>
                <a:gd name="T1" fmla="*/ 94620 h 131"/>
                <a:gd name="T2" fmla="*/ 0 w 562"/>
                <a:gd name="T3" fmla="*/ 94620 h 131"/>
                <a:gd name="T4" fmla="*/ 201807 w 562"/>
                <a:gd name="T5" fmla="*/ 0 h 131"/>
                <a:gd name="T6" fmla="*/ 402896 w 562"/>
                <a:gd name="T7" fmla="*/ 94620 h 1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62" h="131">
                  <a:moveTo>
                    <a:pt x="0" y="130"/>
                  </a:moveTo>
                  <a:lnTo>
                    <a:pt x="0" y="130"/>
                  </a:lnTo>
                  <a:cubicBezTo>
                    <a:pt x="71" y="50"/>
                    <a:pt x="171" y="0"/>
                    <a:pt x="281" y="0"/>
                  </a:cubicBezTo>
                  <a:cubicBezTo>
                    <a:pt x="392" y="0"/>
                    <a:pt x="490" y="50"/>
                    <a:pt x="561" y="130"/>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2334" name="Freeform 421"/>
            <p:cNvSpPr>
              <a:spLocks noChangeArrowheads="1"/>
            </p:cNvSpPr>
            <p:nvPr/>
          </p:nvSpPr>
          <p:spPr bwMode="auto">
            <a:xfrm>
              <a:off x="20183262" y="5998987"/>
              <a:ext cx="673746" cy="158913"/>
            </a:xfrm>
            <a:custGeom>
              <a:avLst/>
              <a:gdLst>
                <a:gd name="T0" fmla="*/ 0 w 934"/>
                <a:gd name="T1" fmla="*/ 158197 h 222"/>
                <a:gd name="T2" fmla="*/ 0 w 934"/>
                <a:gd name="T3" fmla="*/ 158197 h 222"/>
                <a:gd name="T4" fmla="*/ 332545 w 934"/>
                <a:gd name="T5" fmla="*/ 0 h 222"/>
                <a:gd name="T6" fmla="*/ 673025 w 934"/>
                <a:gd name="T7" fmla="*/ 158197 h 2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34" h="222">
                  <a:moveTo>
                    <a:pt x="0" y="221"/>
                  </a:moveTo>
                  <a:lnTo>
                    <a:pt x="0" y="221"/>
                  </a:lnTo>
                  <a:cubicBezTo>
                    <a:pt x="109" y="80"/>
                    <a:pt x="271" y="0"/>
                    <a:pt x="461" y="0"/>
                  </a:cubicBezTo>
                  <a:cubicBezTo>
                    <a:pt x="652" y="0"/>
                    <a:pt x="821" y="80"/>
                    <a:pt x="933" y="221"/>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2335" name="Freeform 422"/>
            <p:cNvSpPr>
              <a:spLocks noChangeArrowheads="1"/>
            </p:cNvSpPr>
            <p:nvPr/>
          </p:nvSpPr>
          <p:spPr bwMode="auto">
            <a:xfrm>
              <a:off x="20046605" y="5824181"/>
              <a:ext cx="940703" cy="225657"/>
            </a:xfrm>
            <a:custGeom>
              <a:avLst/>
              <a:gdLst>
                <a:gd name="T0" fmla="*/ 0 w 1304"/>
                <a:gd name="T1" fmla="*/ 224931 h 311"/>
                <a:gd name="T2" fmla="*/ 0 w 1304"/>
                <a:gd name="T3" fmla="*/ 224931 h 311"/>
                <a:gd name="T4" fmla="*/ 469630 w 1304"/>
                <a:gd name="T5" fmla="*/ 0 h 311"/>
                <a:gd name="T6" fmla="*/ 939982 w 1304"/>
                <a:gd name="T7" fmla="*/ 224931 h 31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04" h="311">
                  <a:moveTo>
                    <a:pt x="0" y="310"/>
                  </a:moveTo>
                  <a:lnTo>
                    <a:pt x="0" y="310"/>
                  </a:lnTo>
                  <a:cubicBezTo>
                    <a:pt x="160" y="118"/>
                    <a:pt x="391" y="0"/>
                    <a:pt x="651" y="0"/>
                  </a:cubicBezTo>
                  <a:cubicBezTo>
                    <a:pt x="911" y="0"/>
                    <a:pt x="1152" y="118"/>
                    <a:pt x="1303" y="310"/>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52314" name="Group 403"/>
          <p:cNvGrpSpPr>
            <a:grpSpLocks/>
          </p:cNvGrpSpPr>
          <p:nvPr/>
        </p:nvGrpSpPr>
        <p:grpSpPr bwMode="auto">
          <a:xfrm>
            <a:off x="14909800" y="6030913"/>
            <a:ext cx="493713" cy="404812"/>
            <a:chOff x="9912203" y="5301904"/>
            <a:chExt cx="849196" cy="694072"/>
          </a:xfrm>
        </p:grpSpPr>
        <p:sp>
          <p:nvSpPr>
            <p:cNvPr id="52326" name="Freeform 668"/>
            <p:cNvSpPr>
              <a:spLocks noChangeArrowheads="1"/>
            </p:cNvSpPr>
            <p:nvPr/>
          </p:nvSpPr>
          <p:spPr bwMode="auto">
            <a:xfrm>
              <a:off x="9988375" y="5840798"/>
              <a:ext cx="155170" cy="155178"/>
            </a:xfrm>
            <a:custGeom>
              <a:avLst/>
              <a:gdLst>
                <a:gd name="T0" fmla="*/ 154529 w 242"/>
                <a:gd name="T1" fmla="*/ 77911 h 241"/>
                <a:gd name="T2" fmla="*/ 154529 w 242"/>
                <a:gd name="T3" fmla="*/ 77911 h 241"/>
                <a:gd name="T4" fmla="*/ 76944 w 242"/>
                <a:gd name="T5" fmla="*/ 0 h 241"/>
                <a:gd name="T6" fmla="*/ 0 w 242"/>
                <a:gd name="T7" fmla="*/ 77911 h 241"/>
                <a:gd name="T8" fmla="*/ 76944 w 242"/>
                <a:gd name="T9" fmla="*/ 154534 h 241"/>
                <a:gd name="T10" fmla="*/ 154529 w 242"/>
                <a:gd name="T11" fmla="*/ 77911 h 2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2" h="241">
                  <a:moveTo>
                    <a:pt x="241" y="121"/>
                  </a:moveTo>
                  <a:lnTo>
                    <a:pt x="241" y="121"/>
                  </a:lnTo>
                  <a:cubicBezTo>
                    <a:pt x="241" y="51"/>
                    <a:pt x="191" y="0"/>
                    <a:pt x="120" y="0"/>
                  </a:cubicBezTo>
                  <a:cubicBezTo>
                    <a:pt x="61" y="0"/>
                    <a:pt x="0" y="51"/>
                    <a:pt x="0" y="121"/>
                  </a:cubicBezTo>
                  <a:cubicBezTo>
                    <a:pt x="0" y="181"/>
                    <a:pt x="61" y="240"/>
                    <a:pt x="120" y="240"/>
                  </a:cubicBezTo>
                  <a:cubicBezTo>
                    <a:pt x="191" y="240"/>
                    <a:pt x="241" y="181"/>
                    <a:pt x="241" y="121"/>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52327" name="Freeform 669"/>
            <p:cNvSpPr>
              <a:spLocks noChangeArrowheads="1"/>
            </p:cNvSpPr>
            <p:nvPr/>
          </p:nvSpPr>
          <p:spPr bwMode="auto">
            <a:xfrm>
              <a:off x="10524413" y="5840798"/>
              <a:ext cx="155170" cy="155178"/>
            </a:xfrm>
            <a:custGeom>
              <a:avLst/>
              <a:gdLst>
                <a:gd name="T0" fmla="*/ 154531 w 243"/>
                <a:gd name="T1" fmla="*/ 77911 h 241"/>
                <a:gd name="T2" fmla="*/ 154531 w 243"/>
                <a:gd name="T3" fmla="*/ 77911 h 241"/>
                <a:gd name="T4" fmla="*/ 77266 w 243"/>
                <a:gd name="T5" fmla="*/ 0 h 241"/>
                <a:gd name="T6" fmla="*/ 0 w 243"/>
                <a:gd name="T7" fmla="*/ 77911 h 241"/>
                <a:gd name="T8" fmla="*/ 77266 w 243"/>
                <a:gd name="T9" fmla="*/ 154534 h 241"/>
                <a:gd name="T10" fmla="*/ 154531 w 243"/>
                <a:gd name="T11" fmla="*/ 77911 h 2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3" h="241">
                  <a:moveTo>
                    <a:pt x="242" y="121"/>
                  </a:moveTo>
                  <a:lnTo>
                    <a:pt x="242" y="121"/>
                  </a:lnTo>
                  <a:cubicBezTo>
                    <a:pt x="242" y="51"/>
                    <a:pt x="192" y="0"/>
                    <a:pt x="121" y="0"/>
                  </a:cubicBezTo>
                  <a:cubicBezTo>
                    <a:pt x="62" y="0"/>
                    <a:pt x="0" y="51"/>
                    <a:pt x="0" y="121"/>
                  </a:cubicBezTo>
                  <a:cubicBezTo>
                    <a:pt x="0" y="181"/>
                    <a:pt x="62" y="240"/>
                    <a:pt x="121" y="240"/>
                  </a:cubicBezTo>
                  <a:cubicBezTo>
                    <a:pt x="192" y="240"/>
                    <a:pt x="242" y="181"/>
                    <a:pt x="242" y="121"/>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52328" name="Freeform 670"/>
            <p:cNvSpPr>
              <a:spLocks noChangeArrowheads="1"/>
            </p:cNvSpPr>
            <p:nvPr/>
          </p:nvSpPr>
          <p:spPr bwMode="auto">
            <a:xfrm>
              <a:off x="9912203" y="5301904"/>
              <a:ext cx="846376" cy="615073"/>
            </a:xfrm>
            <a:custGeom>
              <a:avLst/>
              <a:gdLst>
                <a:gd name="T0" fmla="*/ 76072 w 1324"/>
                <a:gd name="T1" fmla="*/ 614434 h 963"/>
                <a:gd name="T2" fmla="*/ 0 w 1324"/>
                <a:gd name="T3" fmla="*/ 614434 h 963"/>
                <a:gd name="T4" fmla="*/ 0 w 1324"/>
                <a:gd name="T5" fmla="*/ 0 h 963"/>
                <a:gd name="T6" fmla="*/ 575970 w 1324"/>
                <a:gd name="T7" fmla="*/ 0 h 963"/>
                <a:gd name="T8" fmla="*/ 575970 w 1324"/>
                <a:gd name="T9" fmla="*/ 152651 h 963"/>
                <a:gd name="T10" fmla="*/ 768387 w 1324"/>
                <a:gd name="T11" fmla="*/ 152651 h 963"/>
                <a:gd name="T12" fmla="*/ 845737 w 1324"/>
                <a:gd name="T13" fmla="*/ 384500 h 963"/>
                <a:gd name="T14" fmla="*/ 845737 w 1324"/>
                <a:gd name="T15" fmla="*/ 614434 h 963"/>
                <a:gd name="T16" fmla="*/ 768387 w 1324"/>
                <a:gd name="T17" fmla="*/ 614434 h 9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24" h="963">
                  <a:moveTo>
                    <a:pt x="119" y="962"/>
                  </a:moveTo>
                  <a:lnTo>
                    <a:pt x="0" y="962"/>
                  </a:lnTo>
                  <a:lnTo>
                    <a:pt x="0" y="0"/>
                  </a:lnTo>
                  <a:lnTo>
                    <a:pt x="901" y="0"/>
                  </a:lnTo>
                  <a:lnTo>
                    <a:pt x="901" y="239"/>
                  </a:lnTo>
                  <a:lnTo>
                    <a:pt x="1202" y="239"/>
                  </a:lnTo>
                  <a:lnTo>
                    <a:pt x="1323" y="602"/>
                  </a:lnTo>
                  <a:lnTo>
                    <a:pt x="1323" y="962"/>
                  </a:lnTo>
                  <a:lnTo>
                    <a:pt x="1202" y="962"/>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2329" name="Line 671"/>
            <p:cNvSpPr>
              <a:spLocks noChangeShapeType="1"/>
            </p:cNvSpPr>
            <p:nvPr/>
          </p:nvSpPr>
          <p:spPr bwMode="auto">
            <a:xfrm>
              <a:off x="10140723" y="5916976"/>
              <a:ext cx="383690" cy="2822"/>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2330" name="Line 672"/>
            <p:cNvSpPr>
              <a:spLocks noChangeShapeType="1"/>
            </p:cNvSpPr>
            <p:nvPr/>
          </p:nvSpPr>
          <p:spPr bwMode="auto">
            <a:xfrm>
              <a:off x="10487738" y="5454260"/>
              <a:ext cx="2821" cy="462716"/>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2331" name="Line 673"/>
            <p:cNvSpPr>
              <a:spLocks noChangeShapeType="1"/>
            </p:cNvSpPr>
            <p:nvPr/>
          </p:nvSpPr>
          <p:spPr bwMode="auto">
            <a:xfrm flipH="1">
              <a:off x="10484916" y="5688441"/>
              <a:ext cx="276483" cy="2821"/>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52315" name="Group 410"/>
          <p:cNvGrpSpPr>
            <a:grpSpLocks/>
          </p:cNvGrpSpPr>
          <p:nvPr/>
        </p:nvGrpSpPr>
        <p:grpSpPr bwMode="auto">
          <a:xfrm>
            <a:off x="16346488" y="11325225"/>
            <a:ext cx="609600" cy="609600"/>
            <a:chOff x="7540968" y="3606241"/>
            <a:chExt cx="953418" cy="953608"/>
          </a:xfrm>
        </p:grpSpPr>
        <p:sp>
          <p:nvSpPr>
            <p:cNvPr id="52318" name="Freeform 350"/>
            <p:cNvSpPr>
              <a:spLocks noChangeArrowheads="1"/>
            </p:cNvSpPr>
            <p:nvPr/>
          </p:nvSpPr>
          <p:spPr bwMode="auto">
            <a:xfrm>
              <a:off x="7540968" y="3606243"/>
              <a:ext cx="349585" cy="349654"/>
            </a:xfrm>
            <a:custGeom>
              <a:avLst/>
              <a:gdLst>
                <a:gd name="T0" fmla="*/ 173707 w 483"/>
                <a:gd name="T1" fmla="*/ 348930 h 483"/>
                <a:gd name="T2" fmla="*/ 173707 w 483"/>
                <a:gd name="T3" fmla="*/ 348930 h 483"/>
                <a:gd name="T4" fmla="*/ 0 w 483"/>
                <a:gd name="T5" fmla="*/ 173741 h 483"/>
                <a:gd name="T6" fmla="*/ 173707 w 483"/>
                <a:gd name="T7" fmla="*/ 0 h 483"/>
                <a:gd name="T8" fmla="*/ 348861 w 483"/>
                <a:gd name="T9" fmla="*/ 173741 h 48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3" h="483">
                  <a:moveTo>
                    <a:pt x="240" y="482"/>
                  </a:moveTo>
                  <a:lnTo>
                    <a:pt x="240" y="482"/>
                  </a:lnTo>
                  <a:cubicBezTo>
                    <a:pt x="110" y="482"/>
                    <a:pt x="0" y="381"/>
                    <a:pt x="0" y="240"/>
                  </a:cubicBezTo>
                  <a:cubicBezTo>
                    <a:pt x="0" y="110"/>
                    <a:pt x="110" y="0"/>
                    <a:pt x="240" y="0"/>
                  </a:cubicBezTo>
                  <a:cubicBezTo>
                    <a:pt x="370" y="0"/>
                    <a:pt x="482" y="110"/>
                    <a:pt x="482" y="240"/>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2319" name="Freeform 351"/>
            <p:cNvSpPr>
              <a:spLocks noChangeArrowheads="1"/>
            </p:cNvSpPr>
            <p:nvPr/>
          </p:nvSpPr>
          <p:spPr bwMode="auto">
            <a:xfrm>
              <a:off x="8147973" y="3606241"/>
              <a:ext cx="346408" cy="349654"/>
            </a:xfrm>
            <a:custGeom>
              <a:avLst/>
              <a:gdLst>
                <a:gd name="T0" fmla="*/ 173923 w 482"/>
                <a:gd name="T1" fmla="*/ 348930 h 483"/>
                <a:gd name="T2" fmla="*/ 173923 w 482"/>
                <a:gd name="T3" fmla="*/ 348930 h 483"/>
                <a:gd name="T4" fmla="*/ 345689 w 482"/>
                <a:gd name="T5" fmla="*/ 173741 h 483"/>
                <a:gd name="T6" fmla="*/ 173923 w 482"/>
                <a:gd name="T7" fmla="*/ 0 h 483"/>
                <a:gd name="T8" fmla="*/ 0 w 482"/>
                <a:gd name="T9" fmla="*/ 173741 h 48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2" h="483">
                  <a:moveTo>
                    <a:pt x="242" y="482"/>
                  </a:moveTo>
                  <a:lnTo>
                    <a:pt x="242" y="482"/>
                  </a:lnTo>
                  <a:cubicBezTo>
                    <a:pt x="372" y="482"/>
                    <a:pt x="481" y="381"/>
                    <a:pt x="481" y="240"/>
                  </a:cubicBezTo>
                  <a:cubicBezTo>
                    <a:pt x="481" y="110"/>
                    <a:pt x="372" y="0"/>
                    <a:pt x="242" y="0"/>
                  </a:cubicBezTo>
                  <a:cubicBezTo>
                    <a:pt x="110" y="0"/>
                    <a:pt x="0" y="110"/>
                    <a:pt x="0" y="240"/>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2320" name="Freeform 352"/>
            <p:cNvSpPr>
              <a:spLocks noChangeArrowheads="1"/>
            </p:cNvSpPr>
            <p:nvPr/>
          </p:nvSpPr>
          <p:spPr bwMode="auto">
            <a:xfrm>
              <a:off x="7540968" y="4213372"/>
              <a:ext cx="349585" cy="346476"/>
            </a:xfrm>
            <a:custGeom>
              <a:avLst/>
              <a:gdLst>
                <a:gd name="T0" fmla="*/ 173707 w 483"/>
                <a:gd name="T1" fmla="*/ 0 h 482"/>
                <a:gd name="T2" fmla="*/ 173707 w 483"/>
                <a:gd name="T3" fmla="*/ 0 h 482"/>
                <a:gd name="T4" fmla="*/ 0 w 483"/>
                <a:gd name="T5" fmla="*/ 172519 h 482"/>
                <a:gd name="T6" fmla="*/ 173707 w 483"/>
                <a:gd name="T7" fmla="*/ 345757 h 482"/>
                <a:gd name="T8" fmla="*/ 348861 w 483"/>
                <a:gd name="T9" fmla="*/ 172519 h 4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3" h="482">
                  <a:moveTo>
                    <a:pt x="240" y="0"/>
                  </a:moveTo>
                  <a:lnTo>
                    <a:pt x="240" y="0"/>
                  </a:lnTo>
                  <a:cubicBezTo>
                    <a:pt x="110" y="0"/>
                    <a:pt x="0" y="110"/>
                    <a:pt x="0" y="240"/>
                  </a:cubicBezTo>
                  <a:cubicBezTo>
                    <a:pt x="0" y="381"/>
                    <a:pt x="110" y="481"/>
                    <a:pt x="240" y="481"/>
                  </a:cubicBezTo>
                  <a:cubicBezTo>
                    <a:pt x="370" y="481"/>
                    <a:pt x="482" y="381"/>
                    <a:pt x="482" y="240"/>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2321" name="Freeform 353"/>
            <p:cNvSpPr>
              <a:spLocks noChangeArrowheads="1"/>
            </p:cNvSpPr>
            <p:nvPr/>
          </p:nvSpPr>
          <p:spPr bwMode="auto">
            <a:xfrm>
              <a:off x="8147978" y="4213373"/>
              <a:ext cx="346408" cy="346476"/>
            </a:xfrm>
            <a:custGeom>
              <a:avLst/>
              <a:gdLst>
                <a:gd name="T0" fmla="*/ 173923 w 482"/>
                <a:gd name="T1" fmla="*/ 0 h 482"/>
                <a:gd name="T2" fmla="*/ 173923 w 482"/>
                <a:gd name="T3" fmla="*/ 0 h 482"/>
                <a:gd name="T4" fmla="*/ 345689 w 482"/>
                <a:gd name="T5" fmla="*/ 172519 h 482"/>
                <a:gd name="T6" fmla="*/ 173923 w 482"/>
                <a:gd name="T7" fmla="*/ 345757 h 482"/>
                <a:gd name="T8" fmla="*/ 0 w 482"/>
                <a:gd name="T9" fmla="*/ 172519 h 4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2" h="482">
                  <a:moveTo>
                    <a:pt x="242" y="0"/>
                  </a:moveTo>
                  <a:lnTo>
                    <a:pt x="242" y="0"/>
                  </a:lnTo>
                  <a:cubicBezTo>
                    <a:pt x="372" y="0"/>
                    <a:pt x="481" y="110"/>
                    <a:pt x="481" y="240"/>
                  </a:cubicBezTo>
                  <a:cubicBezTo>
                    <a:pt x="481" y="381"/>
                    <a:pt x="372" y="481"/>
                    <a:pt x="242" y="481"/>
                  </a:cubicBezTo>
                  <a:cubicBezTo>
                    <a:pt x="110" y="481"/>
                    <a:pt x="0" y="381"/>
                    <a:pt x="0" y="240"/>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2322" name="Freeform 354"/>
            <p:cNvSpPr>
              <a:spLocks noChangeArrowheads="1"/>
            </p:cNvSpPr>
            <p:nvPr/>
          </p:nvSpPr>
          <p:spPr bwMode="auto">
            <a:xfrm>
              <a:off x="7887379" y="3781069"/>
              <a:ext cx="3180" cy="607127"/>
            </a:xfrm>
            <a:custGeom>
              <a:avLst/>
              <a:gdLst>
                <a:gd name="T0" fmla="*/ 0 w 1"/>
                <a:gd name="T1" fmla="*/ 606407 h 843"/>
                <a:gd name="T2" fmla="*/ 0 w 1"/>
                <a:gd name="T3" fmla="*/ 433559 h 843"/>
                <a:gd name="T4" fmla="*/ 0 w 1"/>
                <a:gd name="T5" fmla="*/ 174288 h 843"/>
                <a:gd name="T6" fmla="*/ 0 w 1"/>
                <a:gd name="T7" fmla="*/ 0 h 84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843">
                  <a:moveTo>
                    <a:pt x="0" y="842"/>
                  </a:moveTo>
                  <a:lnTo>
                    <a:pt x="0" y="602"/>
                  </a:lnTo>
                  <a:lnTo>
                    <a:pt x="0" y="242"/>
                  </a:lnTo>
                  <a:lnTo>
                    <a:pt x="0" y="0"/>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2323" name="Freeform 355"/>
            <p:cNvSpPr>
              <a:spLocks noChangeArrowheads="1"/>
            </p:cNvSpPr>
            <p:nvPr/>
          </p:nvSpPr>
          <p:spPr bwMode="auto">
            <a:xfrm>
              <a:off x="8147978" y="3781067"/>
              <a:ext cx="3180" cy="607127"/>
            </a:xfrm>
            <a:custGeom>
              <a:avLst/>
              <a:gdLst>
                <a:gd name="T0" fmla="*/ 0 w 1"/>
                <a:gd name="T1" fmla="*/ 0 h 843"/>
                <a:gd name="T2" fmla="*/ 0 w 1"/>
                <a:gd name="T3" fmla="*/ 174288 h 843"/>
                <a:gd name="T4" fmla="*/ 0 w 1"/>
                <a:gd name="T5" fmla="*/ 433559 h 843"/>
                <a:gd name="T6" fmla="*/ 0 w 1"/>
                <a:gd name="T7" fmla="*/ 606407 h 84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843">
                  <a:moveTo>
                    <a:pt x="0" y="0"/>
                  </a:moveTo>
                  <a:lnTo>
                    <a:pt x="0" y="242"/>
                  </a:lnTo>
                  <a:lnTo>
                    <a:pt x="0" y="602"/>
                  </a:lnTo>
                  <a:lnTo>
                    <a:pt x="0" y="842"/>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2324" name="Freeform 356"/>
            <p:cNvSpPr>
              <a:spLocks noChangeArrowheads="1"/>
            </p:cNvSpPr>
            <p:nvPr/>
          </p:nvSpPr>
          <p:spPr bwMode="auto">
            <a:xfrm>
              <a:off x="7712590" y="3955899"/>
              <a:ext cx="610184" cy="3180"/>
            </a:xfrm>
            <a:custGeom>
              <a:avLst/>
              <a:gdLst>
                <a:gd name="T0" fmla="*/ 0 w 845"/>
                <a:gd name="T1" fmla="*/ 0 h 1"/>
                <a:gd name="T2" fmla="*/ 174751 w 845"/>
                <a:gd name="T3" fmla="*/ 0 h 1"/>
                <a:gd name="T4" fmla="*/ 434711 w 845"/>
                <a:gd name="T5" fmla="*/ 0 h 1"/>
                <a:gd name="T6" fmla="*/ 609462 w 845"/>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45" h="1">
                  <a:moveTo>
                    <a:pt x="0" y="0"/>
                  </a:moveTo>
                  <a:lnTo>
                    <a:pt x="242" y="0"/>
                  </a:lnTo>
                  <a:lnTo>
                    <a:pt x="602" y="0"/>
                  </a:lnTo>
                  <a:lnTo>
                    <a:pt x="844" y="0"/>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2325" name="Freeform 357"/>
            <p:cNvSpPr>
              <a:spLocks noChangeArrowheads="1"/>
            </p:cNvSpPr>
            <p:nvPr/>
          </p:nvSpPr>
          <p:spPr bwMode="auto">
            <a:xfrm>
              <a:off x="7712596" y="4212806"/>
              <a:ext cx="610184" cy="3177"/>
            </a:xfrm>
            <a:custGeom>
              <a:avLst/>
              <a:gdLst>
                <a:gd name="T0" fmla="*/ 609462 w 845"/>
                <a:gd name="T1" fmla="*/ 0 h 1"/>
                <a:gd name="T2" fmla="*/ 434711 w 845"/>
                <a:gd name="T3" fmla="*/ 0 h 1"/>
                <a:gd name="T4" fmla="*/ 174751 w 845"/>
                <a:gd name="T5" fmla="*/ 0 h 1"/>
                <a:gd name="T6" fmla="*/ 0 w 845"/>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45" h="1">
                  <a:moveTo>
                    <a:pt x="844" y="0"/>
                  </a:moveTo>
                  <a:lnTo>
                    <a:pt x="602" y="0"/>
                  </a:lnTo>
                  <a:lnTo>
                    <a:pt x="242" y="0"/>
                  </a:lnTo>
                  <a:lnTo>
                    <a:pt x="0" y="0"/>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130" name="矩形 129"/>
          <p:cNvSpPr/>
          <p:nvPr/>
        </p:nvSpPr>
        <p:spPr>
          <a:xfrm>
            <a:off x="0" y="0"/>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
        <p:nvSpPr>
          <p:cNvPr id="131" name="矩形 130"/>
          <p:cNvSpPr/>
          <p:nvPr/>
        </p:nvSpPr>
        <p:spPr>
          <a:xfrm>
            <a:off x="0" y="13154025"/>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Tree>
  </p:cSld>
  <p:clrMapOvr>
    <a:masterClrMapping/>
  </p:clrMapOvr>
  <p:transition advTm="2000">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1"/>
          <p:cNvSpPr>
            <a:spLocks noChangeArrowheads="1"/>
          </p:cNvSpPr>
          <p:nvPr/>
        </p:nvSpPr>
        <p:spPr bwMode="auto">
          <a:xfrm>
            <a:off x="2017713" y="3548063"/>
            <a:ext cx="29464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r>
              <a:rPr lang="zh-CN" altLang="en-US" sz="5800">
                <a:solidFill>
                  <a:schemeClr val="tx2"/>
                </a:solidFill>
                <a:latin typeface="微软雅黑" panose="020B0503020204020204" pitchFamily="34" charset="-122"/>
                <a:ea typeface="微软雅黑" panose="020B0503020204020204" pitchFamily="34" charset="-122"/>
                <a:sym typeface="Bebas Neue" charset="0"/>
              </a:rPr>
              <a:t>联系我们</a:t>
            </a:r>
          </a:p>
        </p:txBody>
      </p:sp>
      <p:sp>
        <p:nvSpPr>
          <p:cNvPr id="49" name="Rectangle 48"/>
          <p:cNvSpPr/>
          <p:nvPr/>
        </p:nvSpPr>
        <p:spPr>
          <a:xfrm>
            <a:off x="2057400" y="4643438"/>
            <a:ext cx="1065213" cy="57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endParaRPr>
          </a:p>
        </p:txBody>
      </p:sp>
      <p:sp>
        <p:nvSpPr>
          <p:cNvPr id="53252" name="Rectangle 50"/>
          <p:cNvSpPr>
            <a:spLocks noChangeArrowheads="1"/>
          </p:cNvSpPr>
          <p:nvPr/>
        </p:nvSpPr>
        <p:spPr bwMode="auto">
          <a:xfrm>
            <a:off x="2173288" y="6427788"/>
            <a:ext cx="893762"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ct val="90000"/>
              </a:lnSpc>
              <a:spcBef>
                <a:spcPct val="20000"/>
              </a:spcBef>
            </a:pPr>
            <a:r>
              <a:rPr lang="zh-CN" altLang="en-US" sz="2800">
                <a:latin typeface="微软雅黑" panose="020B0503020204020204" pitchFamily="34" charset="-122"/>
                <a:ea typeface="微软雅黑" panose="020B0503020204020204" pitchFamily="34" charset="-122"/>
              </a:rPr>
              <a:t>电话</a:t>
            </a:r>
          </a:p>
        </p:txBody>
      </p:sp>
      <p:sp>
        <p:nvSpPr>
          <p:cNvPr id="53253" name="TextBox 51"/>
          <p:cNvSpPr txBox="1">
            <a:spLocks noChangeArrowheads="1"/>
          </p:cNvSpPr>
          <p:nvPr/>
        </p:nvSpPr>
        <p:spPr bwMode="auto">
          <a:xfrm>
            <a:off x="2239963" y="6794500"/>
            <a:ext cx="2065337"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738"/>
              </a:lnSpc>
            </a:pPr>
            <a:r>
              <a:rPr lang="en-US" altLang="en-US" sz="2200" b="1">
                <a:latin typeface="微软雅黑" panose="020B0503020204020204" pitchFamily="34" charset="-122"/>
                <a:ea typeface="微软雅黑" panose="020B0503020204020204" pitchFamily="34" charset="-122"/>
              </a:rPr>
              <a:t>(123) 456 - 7890</a:t>
            </a:r>
          </a:p>
        </p:txBody>
      </p:sp>
      <p:sp>
        <p:nvSpPr>
          <p:cNvPr id="53254" name="Rectangle 52"/>
          <p:cNvSpPr>
            <a:spLocks noChangeArrowheads="1"/>
          </p:cNvSpPr>
          <p:nvPr/>
        </p:nvSpPr>
        <p:spPr bwMode="auto">
          <a:xfrm>
            <a:off x="2173288" y="7743825"/>
            <a:ext cx="1214437"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ct val="90000"/>
              </a:lnSpc>
              <a:spcBef>
                <a:spcPct val="20000"/>
              </a:spcBef>
            </a:pPr>
            <a:r>
              <a:rPr lang="en-US" altLang="en-US" sz="2800">
                <a:latin typeface="微软雅黑" panose="020B0503020204020204" pitchFamily="34" charset="-122"/>
                <a:ea typeface="微软雅黑" panose="020B0503020204020204" pitchFamily="34" charset="-122"/>
              </a:rPr>
              <a:t>E-Mail</a:t>
            </a:r>
          </a:p>
        </p:txBody>
      </p:sp>
      <p:sp>
        <p:nvSpPr>
          <p:cNvPr id="53255" name="TextBox 53"/>
          <p:cNvSpPr txBox="1">
            <a:spLocks noChangeArrowheads="1"/>
          </p:cNvSpPr>
          <p:nvPr/>
        </p:nvSpPr>
        <p:spPr bwMode="auto">
          <a:xfrm>
            <a:off x="2239963" y="8108950"/>
            <a:ext cx="3578225"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738"/>
              </a:lnSpc>
            </a:pPr>
            <a:r>
              <a:rPr lang="en-US" altLang="en-US" sz="2200" b="1">
                <a:latin typeface="微软雅黑" panose="020B0503020204020204" pitchFamily="34" charset="-122"/>
                <a:ea typeface="微软雅黑" panose="020B0503020204020204" pitchFamily="34" charset="-122"/>
              </a:rPr>
              <a:t>1676468794616@qq.com</a:t>
            </a:r>
          </a:p>
        </p:txBody>
      </p:sp>
      <p:sp>
        <p:nvSpPr>
          <p:cNvPr id="53256" name="Rectangle 61"/>
          <p:cNvSpPr>
            <a:spLocks noChangeArrowheads="1"/>
          </p:cNvSpPr>
          <p:nvPr/>
        </p:nvSpPr>
        <p:spPr bwMode="auto">
          <a:xfrm>
            <a:off x="2173288" y="5135563"/>
            <a:ext cx="97948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ct val="90000"/>
              </a:lnSpc>
              <a:spcBef>
                <a:spcPct val="20000"/>
              </a:spcBef>
            </a:pPr>
            <a:r>
              <a:rPr lang="zh-CN" altLang="en-US" sz="2800">
                <a:latin typeface="微软雅黑" panose="020B0503020204020204" pitchFamily="34" charset="-122"/>
                <a:ea typeface="微软雅黑" panose="020B0503020204020204" pitchFamily="34" charset="-122"/>
              </a:rPr>
              <a:t>地址</a:t>
            </a:r>
            <a:r>
              <a:rPr lang="en-US" altLang="en-US" sz="2800">
                <a:latin typeface="微软雅黑" panose="020B0503020204020204" pitchFamily="34" charset="-122"/>
                <a:ea typeface="微软雅黑" panose="020B0503020204020204" pitchFamily="34" charset="-122"/>
              </a:rPr>
              <a:t>:</a:t>
            </a:r>
          </a:p>
        </p:txBody>
      </p:sp>
      <p:sp>
        <p:nvSpPr>
          <p:cNvPr id="53257" name="TextBox 66"/>
          <p:cNvSpPr txBox="1">
            <a:spLocks noChangeArrowheads="1"/>
          </p:cNvSpPr>
          <p:nvPr/>
        </p:nvSpPr>
        <p:spPr bwMode="auto">
          <a:xfrm>
            <a:off x="2239963" y="5502275"/>
            <a:ext cx="2235200"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738"/>
              </a:lnSpc>
            </a:pPr>
            <a:r>
              <a:rPr lang="en-US" altLang="en-US" sz="2200" b="1">
                <a:latin typeface="微软雅黑" panose="020B0503020204020204" pitchFamily="34" charset="-122"/>
                <a:ea typeface="微软雅黑" panose="020B0503020204020204" pitchFamily="34" charset="-122"/>
              </a:rPr>
              <a:t>单击此处添加文字</a:t>
            </a:r>
          </a:p>
        </p:txBody>
      </p:sp>
      <p:pic>
        <p:nvPicPr>
          <p:cNvPr id="53258" name="图片占位符 2"/>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rcRect t="11169" b="11169"/>
          <a:stretch>
            <a:fillRect/>
          </a:stretch>
        </p:blipFill>
        <p:spPr bwMode="auto">
          <a:xfrm>
            <a:off x="9007475" y="3306763"/>
            <a:ext cx="13501688" cy="7218362"/>
          </a:xfrm>
          <a:blipFill dpi="0" rotWithShape="1">
            <a:blip r:embed="rId4"/>
            <a:srcRect t="11169" b="11169"/>
            <a:stretch>
              <a:fillRect/>
            </a:stretch>
          </a:blipFill>
          <a:extLst>
            <a:ext uri="{91240B29-F687-4F45-9708-019B960494DF}">
              <a14:hiddenLine xmlns:a14="http://schemas.microsoft.com/office/drawing/2010/main" w="9525">
                <a:solidFill>
                  <a:srgbClr val="000000"/>
                </a:solidFill>
                <a:miter lim="800000"/>
                <a:headEnd/>
                <a:tailEnd/>
              </a14:hiddenLine>
            </a:ext>
          </a:extLst>
        </p:spPr>
      </p:pic>
      <p:sp>
        <p:nvSpPr>
          <p:cNvPr id="23" name="矩形 22"/>
          <p:cNvSpPr/>
          <p:nvPr/>
        </p:nvSpPr>
        <p:spPr>
          <a:xfrm>
            <a:off x="0" y="0"/>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
        <p:nvSpPr>
          <p:cNvPr id="24" name="矩形 23"/>
          <p:cNvSpPr/>
          <p:nvPr/>
        </p:nvSpPr>
        <p:spPr>
          <a:xfrm>
            <a:off x="0" y="13154025"/>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
        <p:nvSpPr>
          <p:cNvPr id="53261" name="Freeform 5"/>
          <p:cNvSpPr>
            <a:spLocks noEditPoints="1" noChangeArrowheads="1"/>
          </p:cNvSpPr>
          <p:nvPr/>
        </p:nvSpPr>
        <p:spPr bwMode="auto">
          <a:xfrm>
            <a:off x="5518150" y="9272588"/>
            <a:ext cx="839788" cy="836612"/>
          </a:xfrm>
          <a:custGeom>
            <a:avLst/>
            <a:gdLst>
              <a:gd name="T0" fmla="*/ 661820 w 151"/>
              <a:gd name="T1" fmla="*/ 526345 h 151"/>
              <a:gd name="T2" fmla="*/ 678504 w 151"/>
              <a:gd name="T3" fmla="*/ 559588 h 151"/>
              <a:gd name="T4" fmla="*/ 667381 w 151"/>
              <a:gd name="T5" fmla="*/ 570669 h 151"/>
              <a:gd name="T6" fmla="*/ 656258 w 151"/>
              <a:gd name="T7" fmla="*/ 576210 h 151"/>
              <a:gd name="T8" fmla="*/ 645135 w 151"/>
              <a:gd name="T9" fmla="*/ 554048 h 151"/>
              <a:gd name="T10" fmla="*/ 634012 w 151"/>
              <a:gd name="T11" fmla="*/ 537426 h 151"/>
              <a:gd name="T12" fmla="*/ 606205 w 151"/>
              <a:gd name="T13" fmla="*/ 587291 h 151"/>
              <a:gd name="T14" fmla="*/ 595082 w 151"/>
              <a:gd name="T15" fmla="*/ 609452 h 151"/>
              <a:gd name="T16" fmla="*/ 634012 w 151"/>
              <a:gd name="T17" fmla="*/ 631614 h 151"/>
              <a:gd name="T18" fmla="*/ 617328 w 151"/>
              <a:gd name="T19" fmla="*/ 653776 h 151"/>
              <a:gd name="T20" fmla="*/ 634012 w 151"/>
              <a:gd name="T21" fmla="*/ 664857 h 151"/>
              <a:gd name="T22" fmla="*/ 606205 w 151"/>
              <a:gd name="T23" fmla="*/ 681479 h 151"/>
              <a:gd name="T24" fmla="*/ 567274 w 151"/>
              <a:gd name="T25" fmla="*/ 687019 h 151"/>
              <a:gd name="T26" fmla="*/ 511659 w 151"/>
              <a:gd name="T27" fmla="*/ 687019 h 151"/>
              <a:gd name="T28" fmla="*/ 456044 w 151"/>
              <a:gd name="T29" fmla="*/ 675938 h 151"/>
              <a:gd name="T30" fmla="*/ 428236 w 151"/>
              <a:gd name="T31" fmla="*/ 664857 h 151"/>
              <a:gd name="T32" fmla="*/ 389306 w 151"/>
              <a:gd name="T33" fmla="*/ 681479 h 151"/>
              <a:gd name="T34" fmla="*/ 350375 w 151"/>
              <a:gd name="T35" fmla="*/ 692560 h 151"/>
              <a:gd name="T36" fmla="*/ 283637 w 151"/>
              <a:gd name="T37" fmla="*/ 692560 h 151"/>
              <a:gd name="T38" fmla="*/ 239145 w 151"/>
              <a:gd name="T39" fmla="*/ 681479 h 151"/>
              <a:gd name="T40" fmla="*/ 216899 w 151"/>
              <a:gd name="T41" fmla="*/ 664857 h 151"/>
              <a:gd name="T42" fmla="*/ 194653 w 151"/>
              <a:gd name="T43" fmla="*/ 653776 h 151"/>
              <a:gd name="T44" fmla="*/ 211337 w 151"/>
              <a:gd name="T45" fmla="*/ 637155 h 151"/>
              <a:gd name="T46" fmla="*/ 228022 w 151"/>
              <a:gd name="T47" fmla="*/ 620533 h 151"/>
              <a:gd name="T48" fmla="*/ 244706 w 151"/>
              <a:gd name="T49" fmla="*/ 614993 h 151"/>
              <a:gd name="T50" fmla="*/ 239145 w 151"/>
              <a:gd name="T51" fmla="*/ 609452 h 151"/>
              <a:gd name="T52" fmla="*/ 233583 w 151"/>
              <a:gd name="T53" fmla="*/ 581750 h 151"/>
              <a:gd name="T54" fmla="*/ 211337 w 151"/>
              <a:gd name="T55" fmla="*/ 554048 h 151"/>
              <a:gd name="T56" fmla="*/ 205776 w 151"/>
              <a:gd name="T57" fmla="*/ 531886 h 151"/>
              <a:gd name="T58" fmla="*/ 200214 w 151"/>
              <a:gd name="T59" fmla="*/ 531886 h 151"/>
              <a:gd name="T60" fmla="*/ 183530 w 151"/>
              <a:gd name="T61" fmla="*/ 559588 h 151"/>
              <a:gd name="T62" fmla="*/ 155722 w 151"/>
              <a:gd name="T63" fmla="*/ 554048 h 151"/>
              <a:gd name="T64" fmla="*/ 150161 w 151"/>
              <a:gd name="T65" fmla="*/ 554048 h 151"/>
              <a:gd name="T66" fmla="*/ 139038 w 151"/>
              <a:gd name="T67" fmla="*/ 515264 h 151"/>
              <a:gd name="T68" fmla="*/ 161284 w 151"/>
              <a:gd name="T69" fmla="*/ 476481 h 151"/>
              <a:gd name="T70" fmla="*/ 183530 w 151"/>
              <a:gd name="T71" fmla="*/ 432157 h 151"/>
              <a:gd name="T72" fmla="*/ 211337 w 151"/>
              <a:gd name="T73" fmla="*/ 404455 h 151"/>
              <a:gd name="T74" fmla="*/ 194653 w 151"/>
              <a:gd name="T75" fmla="*/ 376752 h 151"/>
              <a:gd name="T76" fmla="*/ 211337 w 151"/>
              <a:gd name="T77" fmla="*/ 349050 h 151"/>
              <a:gd name="T78" fmla="*/ 239145 w 151"/>
              <a:gd name="T79" fmla="*/ 321348 h 151"/>
              <a:gd name="T80" fmla="*/ 244706 w 151"/>
              <a:gd name="T81" fmla="*/ 299186 h 151"/>
              <a:gd name="T82" fmla="*/ 255829 w 151"/>
              <a:gd name="T83" fmla="*/ 254862 h 151"/>
              <a:gd name="T84" fmla="*/ 278075 w 151"/>
              <a:gd name="T85" fmla="*/ 221619 h 151"/>
              <a:gd name="T86" fmla="*/ 317006 w 151"/>
              <a:gd name="T87" fmla="*/ 182836 h 151"/>
              <a:gd name="T88" fmla="*/ 361498 w 151"/>
              <a:gd name="T89" fmla="*/ 155133 h 151"/>
              <a:gd name="T90" fmla="*/ 411552 w 151"/>
              <a:gd name="T91" fmla="*/ 149593 h 151"/>
              <a:gd name="T92" fmla="*/ 472728 w 151"/>
              <a:gd name="T93" fmla="*/ 149593 h 151"/>
              <a:gd name="T94" fmla="*/ 528343 w 151"/>
              <a:gd name="T95" fmla="*/ 166214 h 151"/>
              <a:gd name="T96" fmla="*/ 567274 w 151"/>
              <a:gd name="T97" fmla="*/ 188376 h 151"/>
              <a:gd name="T98" fmla="*/ 595082 w 151"/>
              <a:gd name="T99" fmla="*/ 227160 h 151"/>
              <a:gd name="T100" fmla="*/ 611766 w 151"/>
              <a:gd name="T101" fmla="*/ 265943 h 151"/>
              <a:gd name="T102" fmla="*/ 622889 w 151"/>
              <a:gd name="T103" fmla="*/ 321348 h 151"/>
              <a:gd name="T104" fmla="*/ 634012 w 151"/>
              <a:gd name="T105" fmla="*/ 343510 h 151"/>
              <a:gd name="T106" fmla="*/ 617328 w 151"/>
              <a:gd name="T107" fmla="*/ 371212 h 151"/>
              <a:gd name="T108" fmla="*/ 628451 w 151"/>
              <a:gd name="T109" fmla="*/ 393374 h 151"/>
              <a:gd name="T110" fmla="*/ 661820 w 151"/>
              <a:gd name="T111" fmla="*/ 437698 h 151"/>
              <a:gd name="T112" fmla="*/ 684066 w 151"/>
              <a:gd name="T113" fmla="*/ 482021 h 15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51" h="151">
                <a:moveTo>
                  <a:pt x="75" y="0"/>
                </a:moveTo>
                <a:cubicBezTo>
                  <a:pt x="33" y="0"/>
                  <a:pt x="0" y="34"/>
                  <a:pt x="0" y="76"/>
                </a:cubicBezTo>
                <a:cubicBezTo>
                  <a:pt x="0" y="117"/>
                  <a:pt x="33" y="151"/>
                  <a:pt x="75" y="151"/>
                </a:cubicBezTo>
                <a:cubicBezTo>
                  <a:pt x="117" y="151"/>
                  <a:pt x="151" y="117"/>
                  <a:pt x="151" y="76"/>
                </a:cubicBezTo>
                <a:cubicBezTo>
                  <a:pt x="151" y="34"/>
                  <a:pt x="117" y="0"/>
                  <a:pt x="75" y="0"/>
                </a:cubicBezTo>
                <a:close/>
                <a:moveTo>
                  <a:pt x="119" y="94"/>
                </a:moveTo>
                <a:cubicBezTo>
                  <a:pt x="119" y="95"/>
                  <a:pt x="119" y="95"/>
                  <a:pt x="119" y="95"/>
                </a:cubicBezTo>
                <a:cubicBezTo>
                  <a:pt x="119" y="95"/>
                  <a:pt x="119" y="95"/>
                  <a:pt x="119" y="95"/>
                </a:cubicBezTo>
                <a:cubicBezTo>
                  <a:pt x="119" y="96"/>
                  <a:pt x="119" y="96"/>
                  <a:pt x="119" y="96"/>
                </a:cubicBezTo>
                <a:cubicBezTo>
                  <a:pt x="119" y="98"/>
                  <a:pt x="119" y="98"/>
                  <a:pt x="119" y="98"/>
                </a:cubicBezTo>
                <a:cubicBezTo>
                  <a:pt x="121" y="99"/>
                  <a:pt x="121" y="99"/>
                  <a:pt x="121" y="99"/>
                </a:cubicBezTo>
                <a:cubicBezTo>
                  <a:pt x="122" y="100"/>
                  <a:pt x="122" y="100"/>
                  <a:pt x="122" y="100"/>
                </a:cubicBezTo>
                <a:cubicBezTo>
                  <a:pt x="122" y="100"/>
                  <a:pt x="122" y="100"/>
                  <a:pt x="122" y="100"/>
                </a:cubicBezTo>
                <a:cubicBezTo>
                  <a:pt x="122" y="101"/>
                  <a:pt x="122" y="101"/>
                  <a:pt x="122" y="101"/>
                </a:cubicBezTo>
                <a:cubicBezTo>
                  <a:pt x="122" y="101"/>
                  <a:pt x="122" y="101"/>
                  <a:pt x="122" y="101"/>
                </a:cubicBezTo>
                <a:cubicBezTo>
                  <a:pt x="122" y="102"/>
                  <a:pt x="122" y="102"/>
                  <a:pt x="122" y="102"/>
                </a:cubicBezTo>
                <a:cubicBezTo>
                  <a:pt x="122" y="102"/>
                  <a:pt x="122" y="102"/>
                  <a:pt x="122" y="102"/>
                </a:cubicBezTo>
                <a:cubicBezTo>
                  <a:pt x="121" y="102"/>
                  <a:pt x="121" y="102"/>
                  <a:pt x="121" y="102"/>
                </a:cubicBezTo>
                <a:cubicBezTo>
                  <a:pt x="121" y="103"/>
                  <a:pt x="121" y="103"/>
                  <a:pt x="121" y="103"/>
                </a:cubicBezTo>
                <a:cubicBezTo>
                  <a:pt x="121" y="103"/>
                  <a:pt x="121" y="103"/>
                  <a:pt x="121" y="103"/>
                </a:cubicBezTo>
                <a:cubicBezTo>
                  <a:pt x="120" y="103"/>
                  <a:pt x="120" y="103"/>
                  <a:pt x="120" y="103"/>
                </a:cubicBezTo>
                <a:cubicBezTo>
                  <a:pt x="120" y="102"/>
                  <a:pt x="120" y="102"/>
                  <a:pt x="120" y="102"/>
                </a:cubicBezTo>
                <a:cubicBezTo>
                  <a:pt x="120" y="100"/>
                  <a:pt x="120" y="100"/>
                  <a:pt x="120" y="100"/>
                </a:cubicBezTo>
                <a:cubicBezTo>
                  <a:pt x="119" y="100"/>
                  <a:pt x="119" y="100"/>
                  <a:pt x="119" y="100"/>
                </a:cubicBezTo>
                <a:cubicBezTo>
                  <a:pt x="119" y="100"/>
                  <a:pt x="119" y="100"/>
                  <a:pt x="119" y="100"/>
                </a:cubicBezTo>
                <a:cubicBezTo>
                  <a:pt x="119" y="102"/>
                  <a:pt x="119" y="102"/>
                  <a:pt x="119" y="102"/>
                </a:cubicBezTo>
                <a:cubicBezTo>
                  <a:pt x="119" y="103"/>
                  <a:pt x="119" y="103"/>
                  <a:pt x="119" y="103"/>
                </a:cubicBezTo>
                <a:cubicBezTo>
                  <a:pt x="118" y="104"/>
                  <a:pt x="118" y="104"/>
                  <a:pt x="118" y="104"/>
                </a:cubicBezTo>
                <a:cubicBezTo>
                  <a:pt x="118" y="104"/>
                  <a:pt x="118" y="104"/>
                  <a:pt x="118" y="104"/>
                </a:cubicBezTo>
                <a:cubicBezTo>
                  <a:pt x="118" y="103"/>
                  <a:pt x="118" y="103"/>
                  <a:pt x="118" y="103"/>
                </a:cubicBezTo>
                <a:cubicBezTo>
                  <a:pt x="118" y="103"/>
                  <a:pt x="118" y="103"/>
                  <a:pt x="118" y="103"/>
                </a:cubicBezTo>
                <a:cubicBezTo>
                  <a:pt x="117" y="102"/>
                  <a:pt x="117" y="102"/>
                  <a:pt x="117" y="102"/>
                </a:cubicBezTo>
                <a:cubicBezTo>
                  <a:pt x="117" y="101"/>
                  <a:pt x="117" y="101"/>
                  <a:pt x="117" y="101"/>
                </a:cubicBezTo>
                <a:cubicBezTo>
                  <a:pt x="116" y="100"/>
                  <a:pt x="116" y="100"/>
                  <a:pt x="116" y="100"/>
                </a:cubicBezTo>
                <a:cubicBezTo>
                  <a:pt x="116" y="100"/>
                  <a:pt x="116" y="100"/>
                  <a:pt x="116" y="100"/>
                </a:cubicBezTo>
                <a:cubicBezTo>
                  <a:pt x="115" y="99"/>
                  <a:pt x="115" y="99"/>
                  <a:pt x="115" y="99"/>
                </a:cubicBezTo>
                <a:cubicBezTo>
                  <a:pt x="115" y="98"/>
                  <a:pt x="115" y="98"/>
                  <a:pt x="115" y="98"/>
                </a:cubicBezTo>
                <a:cubicBezTo>
                  <a:pt x="114" y="96"/>
                  <a:pt x="114" y="96"/>
                  <a:pt x="114" y="96"/>
                </a:cubicBezTo>
                <a:cubicBezTo>
                  <a:pt x="114" y="96"/>
                  <a:pt x="114" y="96"/>
                  <a:pt x="114" y="96"/>
                </a:cubicBezTo>
                <a:cubicBezTo>
                  <a:pt x="114" y="96"/>
                  <a:pt x="114" y="96"/>
                  <a:pt x="114" y="96"/>
                </a:cubicBezTo>
                <a:cubicBezTo>
                  <a:pt x="114" y="97"/>
                  <a:pt x="114" y="97"/>
                  <a:pt x="114" y="97"/>
                </a:cubicBezTo>
                <a:cubicBezTo>
                  <a:pt x="114" y="97"/>
                  <a:pt x="114" y="97"/>
                  <a:pt x="114" y="97"/>
                </a:cubicBezTo>
                <a:cubicBezTo>
                  <a:pt x="113" y="97"/>
                  <a:pt x="113" y="97"/>
                  <a:pt x="113" y="97"/>
                </a:cubicBezTo>
                <a:cubicBezTo>
                  <a:pt x="113" y="99"/>
                  <a:pt x="113" y="99"/>
                  <a:pt x="113" y="99"/>
                </a:cubicBezTo>
                <a:cubicBezTo>
                  <a:pt x="112" y="100"/>
                  <a:pt x="112" y="100"/>
                  <a:pt x="112" y="100"/>
                </a:cubicBezTo>
                <a:cubicBezTo>
                  <a:pt x="111" y="102"/>
                  <a:pt x="111" y="102"/>
                  <a:pt x="111" y="102"/>
                </a:cubicBezTo>
                <a:cubicBezTo>
                  <a:pt x="111" y="103"/>
                  <a:pt x="111" y="103"/>
                  <a:pt x="111" y="103"/>
                </a:cubicBezTo>
                <a:cubicBezTo>
                  <a:pt x="110" y="105"/>
                  <a:pt x="110" y="105"/>
                  <a:pt x="110" y="105"/>
                </a:cubicBezTo>
                <a:cubicBezTo>
                  <a:pt x="109" y="106"/>
                  <a:pt x="109" y="106"/>
                  <a:pt x="109" y="106"/>
                </a:cubicBezTo>
                <a:cubicBezTo>
                  <a:pt x="109" y="107"/>
                  <a:pt x="109" y="107"/>
                  <a:pt x="109" y="107"/>
                </a:cubicBezTo>
                <a:cubicBezTo>
                  <a:pt x="108" y="107"/>
                  <a:pt x="108" y="107"/>
                  <a:pt x="108" y="107"/>
                </a:cubicBezTo>
                <a:cubicBezTo>
                  <a:pt x="108" y="108"/>
                  <a:pt x="108" y="108"/>
                  <a:pt x="108" y="108"/>
                </a:cubicBezTo>
                <a:cubicBezTo>
                  <a:pt x="106" y="109"/>
                  <a:pt x="106" y="109"/>
                  <a:pt x="106" y="109"/>
                </a:cubicBezTo>
                <a:cubicBezTo>
                  <a:pt x="107" y="109"/>
                  <a:pt x="107" y="109"/>
                  <a:pt x="107" y="109"/>
                </a:cubicBezTo>
                <a:cubicBezTo>
                  <a:pt x="107" y="109"/>
                  <a:pt x="107" y="109"/>
                  <a:pt x="107" y="109"/>
                </a:cubicBezTo>
                <a:cubicBezTo>
                  <a:pt x="107" y="110"/>
                  <a:pt x="107" y="110"/>
                  <a:pt x="107" y="110"/>
                </a:cubicBezTo>
                <a:cubicBezTo>
                  <a:pt x="110" y="111"/>
                  <a:pt x="110" y="111"/>
                  <a:pt x="110" y="111"/>
                </a:cubicBezTo>
                <a:cubicBezTo>
                  <a:pt x="111" y="112"/>
                  <a:pt x="111" y="112"/>
                  <a:pt x="111" y="112"/>
                </a:cubicBezTo>
                <a:cubicBezTo>
                  <a:pt x="112" y="112"/>
                  <a:pt x="112" y="112"/>
                  <a:pt x="112" y="112"/>
                </a:cubicBezTo>
                <a:cubicBezTo>
                  <a:pt x="113" y="113"/>
                  <a:pt x="113" y="113"/>
                  <a:pt x="113" y="113"/>
                </a:cubicBezTo>
                <a:cubicBezTo>
                  <a:pt x="114" y="114"/>
                  <a:pt x="114" y="114"/>
                  <a:pt x="114" y="114"/>
                </a:cubicBezTo>
                <a:cubicBezTo>
                  <a:pt x="114" y="114"/>
                  <a:pt x="114" y="114"/>
                  <a:pt x="114" y="114"/>
                </a:cubicBezTo>
                <a:cubicBezTo>
                  <a:pt x="114" y="114"/>
                  <a:pt x="114" y="114"/>
                  <a:pt x="114" y="114"/>
                </a:cubicBezTo>
                <a:cubicBezTo>
                  <a:pt x="115" y="115"/>
                  <a:pt x="115" y="115"/>
                  <a:pt x="115" y="115"/>
                </a:cubicBezTo>
                <a:cubicBezTo>
                  <a:pt x="115" y="115"/>
                  <a:pt x="115" y="115"/>
                  <a:pt x="115" y="115"/>
                </a:cubicBezTo>
                <a:cubicBezTo>
                  <a:pt x="115" y="116"/>
                  <a:pt x="115" y="116"/>
                  <a:pt x="115" y="116"/>
                </a:cubicBezTo>
                <a:cubicBezTo>
                  <a:pt x="115" y="116"/>
                  <a:pt x="115" y="116"/>
                  <a:pt x="115" y="116"/>
                </a:cubicBezTo>
                <a:cubicBezTo>
                  <a:pt x="116" y="117"/>
                  <a:pt x="116" y="117"/>
                  <a:pt x="116" y="117"/>
                </a:cubicBezTo>
                <a:cubicBezTo>
                  <a:pt x="113" y="117"/>
                  <a:pt x="113" y="117"/>
                  <a:pt x="113" y="117"/>
                </a:cubicBezTo>
                <a:cubicBezTo>
                  <a:pt x="111" y="118"/>
                  <a:pt x="111" y="118"/>
                  <a:pt x="111" y="118"/>
                </a:cubicBezTo>
                <a:cubicBezTo>
                  <a:pt x="111" y="118"/>
                  <a:pt x="111" y="118"/>
                  <a:pt x="111" y="118"/>
                </a:cubicBezTo>
                <a:cubicBezTo>
                  <a:pt x="113" y="118"/>
                  <a:pt x="113" y="118"/>
                  <a:pt x="113" y="118"/>
                </a:cubicBezTo>
                <a:cubicBezTo>
                  <a:pt x="114" y="119"/>
                  <a:pt x="114" y="119"/>
                  <a:pt x="114" y="119"/>
                </a:cubicBezTo>
                <a:cubicBezTo>
                  <a:pt x="115" y="119"/>
                  <a:pt x="115" y="119"/>
                  <a:pt x="115" y="119"/>
                </a:cubicBezTo>
                <a:cubicBezTo>
                  <a:pt x="115" y="119"/>
                  <a:pt x="115" y="119"/>
                  <a:pt x="115" y="119"/>
                </a:cubicBezTo>
                <a:cubicBezTo>
                  <a:pt x="114" y="120"/>
                  <a:pt x="114" y="120"/>
                  <a:pt x="114" y="120"/>
                </a:cubicBezTo>
                <a:cubicBezTo>
                  <a:pt x="114" y="120"/>
                  <a:pt x="114" y="120"/>
                  <a:pt x="114" y="120"/>
                </a:cubicBezTo>
                <a:cubicBezTo>
                  <a:pt x="114" y="121"/>
                  <a:pt x="114" y="121"/>
                  <a:pt x="114" y="121"/>
                </a:cubicBezTo>
                <a:cubicBezTo>
                  <a:pt x="114" y="121"/>
                  <a:pt x="114" y="121"/>
                  <a:pt x="114" y="121"/>
                </a:cubicBezTo>
                <a:cubicBezTo>
                  <a:pt x="113" y="121"/>
                  <a:pt x="113" y="121"/>
                  <a:pt x="113" y="121"/>
                </a:cubicBezTo>
                <a:cubicBezTo>
                  <a:pt x="112" y="122"/>
                  <a:pt x="112" y="122"/>
                  <a:pt x="112" y="122"/>
                </a:cubicBezTo>
                <a:cubicBezTo>
                  <a:pt x="111" y="122"/>
                  <a:pt x="111" y="122"/>
                  <a:pt x="111" y="122"/>
                </a:cubicBezTo>
                <a:cubicBezTo>
                  <a:pt x="110" y="123"/>
                  <a:pt x="110" y="123"/>
                  <a:pt x="110" y="123"/>
                </a:cubicBezTo>
                <a:cubicBezTo>
                  <a:pt x="109" y="123"/>
                  <a:pt x="109" y="123"/>
                  <a:pt x="109" y="123"/>
                </a:cubicBezTo>
                <a:cubicBezTo>
                  <a:pt x="109" y="123"/>
                  <a:pt x="109" y="123"/>
                  <a:pt x="109" y="123"/>
                </a:cubicBezTo>
                <a:cubicBezTo>
                  <a:pt x="108" y="123"/>
                  <a:pt x="108" y="123"/>
                  <a:pt x="108" y="123"/>
                </a:cubicBezTo>
                <a:cubicBezTo>
                  <a:pt x="107" y="123"/>
                  <a:pt x="107" y="123"/>
                  <a:pt x="107" y="123"/>
                </a:cubicBezTo>
                <a:cubicBezTo>
                  <a:pt x="106" y="124"/>
                  <a:pt x="106" y="124"/>
                  <a:pt x="106" y="124"/>
                </a:cubicBezTo>
                <a:cubicBezTo>
                  <a:pt x="105" y="124"/>
                  <a:pt x="105" y="124"/>
                  <a:pt x="105" y="124"/>
                </a:cubicBezTo>
                <a:cubicBezTo>
                  <a:pt x="104" y="124"/>
                  <a:pt x="104" y="124"/>
                  <a:pt x="104" y="124"/>
                </a:cubicBezTo>
                <a:cubicBezTo>
                  <a:pt x="102" y="124"/>
                  <a:pt x="102" y="124"/>
                  <a:pt x="102" y="124"/>
                </a:cubicBezTo>
                <a:cubicBezTo>
                  <a:pt x="101" y="124"/>
                  <a:pt x="101" y="124"/>
                  <a:pt x="101" y="124"/>
                </a:cubicBezTo>
                <a:cubicBezTo>
                  <a:pt x="100" y="124"/>
                  <a:pt x="100" y="124"/>
                  <a:pt x="100" y="124"/>
                </a:cubicBezTo>
                <a:cubicBezTo>
                  <a:pt x="98" y="124"/>
                  <a:pt x="98" y="124"/>
                  <a:pt x="98" y="124"/>
                </a:cubicBezTo>
                <a:cubicBezTo>
                  <a:pt x="97" y="124"/>
                  <a:pt x="97" y="124"/>
                  <a:pt x="97" y="124"/>
                </a:cubicBezTo>
                <a:cubicBezTo>
                  <a:pt x="95" y="124"/>
                  <a:pt x="95" y="124"/>
                  <a:pt x="95" y="124"/>
                </a:cubicBezTo>
                <a:cubicBezTo>
                  <a:pt x="94" y="124"/>
                  <a:pt x="94" y="124"/>
                  <a:pt x="94" y="124"/>
                </a:cubicBezTo>
                <a:cubicBezTo>
                  <a:pt x="92" y="124"/>
                  <a:pt x="92" y="124"/>
                  <a:pt x="92" y="124"/>
                </a:cubicBezTo>
                <a:cubicBezTo>
                  <a:pt x="91" y="124"/>
                  <a:pt x="91" y="124"/>
                  <a:pt x="91" y="124"/>
                </a:cubicBezTo>
                <a:cubicBezTo>
                  <a:pt x="89" y="124"/>
                  <a:pt x="89" y="124"/>
                  <a:pt x="89" y="124"/>
                </a:cubicBezTo>
                <a:cubicBezTo>
                  <a:pt x="88" y="123"/>
                  <a:pt x="88" y="123"/>
                  <a:pt x="88" y="123"/>
                </a:cubicBezTo>
                <a:cubicBezTo>
                  <a:pt x="86" y="123"/>
                  <a:pt x="86" y="123"/>
                  <a:pt x="86" y="123"/>
                </a:cubicBezTo>
                <a:cubicBezTo>
                  <a:pt x="85" y="123"/>
                  <a:pt x="85" y="123"/>
                  <a:pt x="85" y="123"/>
                </a:cubicBezTo>
                <a:cubicBezTo>
                  <a:pt x="83" y="122"/>
                  <a:pt x="83" y="122"/>
                  <a:pt x="83" y="122"/>
                </a:cubicBezTo>
                <a:cubicBezTo>
                  <a:pt x="82" y="122"/>
                  <a:pt x="82" y="122"/>
                  <a:pt x="82" y="122"/>
                </a:cubicBezTo>
                <a:cubicBezTo>
                  <a:pt x="81" y="121"/>
                  <a:pt x="81" y="121"/>
                  <a:pt x="81" y="121"/>
                </a:cubicBezTo>
                <a:cubicBezTo>
                  <a:pt x="80" y="121"/>
                  <a:pt x="80" y="121"/>
                  <a:pt x="80" y="121"/>
                </a:cubicBezTo>
                <a:cubicBezTo>
                  <a:pt x="80" y="120"/>
                  <a:pt x="80" y="120"/>
                  <a:pt x="80" y="120"/>
                </a:cubicBezTo>
                <a:cubicBezTo>
                  <a:pt x="79" y="120"/>
                  <a:pt x="79" y="120"/>
                  <a:pt x="79" y="120"/>
                </a:cubicBezTo>
                <a:cubicBezTo>
                  <a:pt x="79" y="120"/>
                  <a:pt x="79" y="120"/>
                  <a:pt x="79" y="120"/>
                </a:cubicBezTo>
                <a:cubicBezTo>
                  <a:pt x="78" y="120"/>
                  <a:pt x="78" y="120"/>
                  <a:pt x="78" y="120"/>
                </a:cubicBezTo>
                <a:cubicBezTo>
                  <a:pt x="77" y="120"/>
                  <a:pt x="77" y="120"/>
                  <a:pt x="77" y="120"/>
                </a:cubicBezTo>
                <a:cubicBezTo>
                  <a:pt x="76" y="120"/>
                  <a:pt x="76" y="120"/>
                  <a:pt x="76" y="120"/>
                </a:cubicBezTo>
                <a:cubicBezTo>
                  <a:pt x="75" y="120"/>
                  <a:pt x="75" y="120"/>
                  <a:pt x="75" y="120"/>
                </a:cubicBezTo>
                <a:cubicBezTo>
                  <a:pt x="74" y="121"/>
                  <a:pt x="74" y="121"/>
                  <a:pt x="74" y="121"/>
                </a:cubicBezTo>
                <a:cubicBezTo>
                  <a:pt x="74" y="121"/>
                  <a:pt x="74" y="121"/>
                  <a:pt x="74" y="121"/>
                </a:cubicBezTo>
                <a:cubicBezTo>
                  <a:pt x="72" y="122"/>
                  <a:pt x="72" y="122"/>
                  <a:pt x="72" y="122"/>
                </a:cubicBezTo>
                <a:cubicBezTo>
                  <a:pt x="71" y="123"/>
                  <a:pt x="71" y="123"/>
                  <a:pt x="71" y="123"/>
                </a:cubicBezTo>
                <a:cubicBezTo>
                  <a:pt x="70" y="123"/>
                  <a:pt x="70" y="123"/>
                  <a:pt x="70" y="123"/>
                </a:cubicBezTo>
                <a:cubicBezTo>
                  <a:pt x="70" y="123"/>
                  <a:pt x="70" y="123"/>
                  <a:pt x="70" y="123"/>
                </a:cubicBezTo>
                <a:cubicBezTo>
                  <a:pt x="68" y="124"/>
                  <a:pt x="68" y="124"/>
                  <a:pt x="68" y="124"/>
                </a:cubicBezTo>
                <a:cubicBezTo>
                  <a:pt x="67" y="124"/>
                  <a:pt x="67" y="124"/>
                  <a:pt x="67" y="124"/>
                </a:cubicBezTo>
                <a:cubicBezTo>
                  <a:pt x="66" y="125"/>
                  <a:pt x="66" y="125"/>
                  <a:pt x="66" y="125"/>
                </a:cubicBezTo>
                <a:cubicBezTo>
                  <a:pt x="65" y="125"/>
                  <a:pt x="65" y="125"/>
                  <a:pt x="65" y="125"/>
                </a:cubicBezTo>
                <a:cubicBezTo>
                  <a:pt x="64" y="125"/>
                  <a:pt x="64" y="125"/>
                  <a:pt x="64" y="125"/>
                </a:cubicBezTo>
                <a:cubicBezTo>
                  <a:pt x="63" y="125"/>
                  <a:pt x="63" y="125"/>
                  <a:pt x="63" y="125"/>
                </a:cubicBezTo>
                <a:cubicBezTo>
                  <a:pt x="62" y="125"/>
                  <a:pt x="62" y="125"/>
                  <a:pt x="62" y="125"/>
                </a:cubicBezTo>
                <a:cubicBezTo>
                  <a:pt x="61" y="124"/>
                  <a:pt x="61" y="124"/>
                  <a:pt x="61" y="124"/>
                </a:cubicBezTo>
                <a:cubicBezTo>
                  <a:pt x="60" y="124"/>
                  <a:pt x="60" y="124"/>
                  <a:pt x="60" y="124"/>
                </a:cubicBezTo>
                <a:cubicBezTo>
                  <a:pt x="59" y="124"/>
                  <a:pt x="59" y="124"/>
                  <a:pt x="59" y="124"/>
                </a:cubicBezTo>
                <a:cubicBezTo>
                  <a:pt x="56" y="124"/>
                  <a:pt x="56" y="124"/>
                  <a:pt x="56" y="124"/>
                </a:cubicBezTo>
                <a:cubicBezTo>
                  <a:pt x="54" y="125"/>
                  <a:pt x="54" y="125"/>
                  <a:pt x="54" y="125"/>
                </a:cubicBezTo>
                <a:cubicBezTo>
                  <a:pt x="51" y="125"/>
                  <a:pt x="51" y="125"/>
                  <a:pt x="51" y="125"/>
                </a:cubicBezTo>
                <a:cubicBezTo>
                  <a:pt x="50" y="125"/>
                  <a:pt x="50" y="125"/>
                  <a:pt x="50" y="125"/>
                </a:cubicBezTo>
                <a:cubicBezTo>
                  <a:pt x="49" y="124"/>
                  <a:pt x="49" y="124"/>
                  <a:pt x="49" y="124"/>
                </a:cubicBezTo>
                <a:cubicBezTo>
                  <a:pt x="48" y="124"/>
                  <a:pt x="48" y="124"/>
                  <a:pt x="48" y="124"/>
                </a:cubicBezTo>
                <a:cubicBezTo>
                  <a:pt x="47" y="124"/>
                  <a:pt x="47" y="124"/>
                  <a:pt x="47" y="124"/>
                </a:cubicBezTo>
                <a:cubicBezTo>
                  <a:pt x="45" y="124"/>
                  <a:pt x="45" y="124"/>
                  <a:pt x="45" y="124"/>
                </a:cubicBezTo>
                <a:cubicBezTo>
                  <a:pt x="44" y="123"/>
                  <a:pt x="44" y="123"/>
                  <a:pt x="44" y="123"/>
                </a:cubicBezTo>
                <a:cubicBezTo>
                  <a:pt x="43" y="123"/>
                  <a:pt x="43" y="123"/>
                  <a:pt x="43" y="123"/>
                </a:cubicBezTo>
                <a:cubicBezTo>
                  <a:pt x="42" y="123"/>
                  <a:pt x="42" y="123"/>
                  <a:pt x="42" y="123"/>
                </a:cubicBezTo>
                <a:cubicBezTo>
                  <a:pt x="42" y="122"/>
                  <a:pt x="42" y="122"/>
                  <a:pt x="42" y="122"/>
                </a:cubicBezTo>
                <a:cubicBezTo>
                  <a:pt x="41" y="122"/>
                  <a:pt x="41" y="122"/>
                  <a:pt x="41" y="122"/>
                </a:cubicBezTo>
                <a:cubicBezTo>
                  <a:pt x="40" y="121"/>
                  <a:pt x="40" y="121"/>
                  <a:pt x="40" y="121"/>
                </a:cubicBezTo>
                <a:cubicBezTo>
                  <a:pt x="40" y="121"/>
                  <a:pt x="40" y="121"/>
                  <a:pt x="40" y="121"/>
                </a:cubicBezTo>
                <a:cubicBezTo>
                  <a:pt x="39" y="121"/>
                  <a:pt x="39" y="121"/>
                  <a:pt x="39" y="121"/>
                </a:cubicBezTo>
                <a:cubicBezTo>
                  <a:pt x="39" y="120"/>
                  <a:pt x="39" y="120"/>
                  <a:pt x="39" y="120"/>
                </a:cubicBezTo>
                <a:cubicBezTo>
                  <a:pt x="39" y="120"/>
                  <a:pt x="39" y="120"/>
                  <a:pt x="39" y="120"/>
                </a:cubicBezTo>
                <a:cubicBezTo>
                  <a:pt x="39" y="120"/>
                  <a:pt x="39" y="120"/>
                  <a:pt x="39" y="120"/>
                </a:cubicBezTo>
                <a:cubicBezTo>
                  <a:pt x="39" y="119"/>
                  <a:pt x="39" y="119"/>
                  <a:pt x="39" y="119"/>
                </a:cubicBezTo>
                <a:cubicBezTo>
                  <a:pt x="38" y="119"/>
                  <a:pt x="38" y="119"/>
                  <a:pt x="38" y="119"/>
                </a:cubicBezTo>
                <a:cubicBezTo>
                  <a:pt x="37" y="118"/>
                  <a:pt x="37" y="118"/>
                  <a:pt x="37" y="118"/>
                </a:cubicBezTo>
                <a:cubicBezTo>
                  <a:pt x="35" y="118"/>
                  <a:pt x="35" y="118"/>
                  <a:pt x="35" y="118"/>
                </a:cubicBezTo>
                <a:cubicBezTo>
                  <a:pt x="35" y="118"/>
                  <a:pt x="35" y="118"/>
                  <a:pt x="35" y="118"/>
                </a:cubicBezTo>
                <a:cubicBezTo>
                  <a:pt x="35" y="117"/>
                  <a:pt x="35" y="117"/>
                  <a:pt x="35" y="117"/>
                </a:cubicBezTo>
                <a:cubicBezTo>
                  <a:pt x="35" y="117"/>
                  <a:pt x="35" y="117"/>
                  <a:pt x="35" y="117"/>
                </a:cubicBezTo>
                <a:cubicBezTo>
                  <a:pt x="35" y="116"/>
                  <a:pt x="35" y="116"/>
                  <a:pt x="35" y="116"/>
                </a:cubicBezTo>
                <a:cubicBezTo>
                  <a:pt x="35" y="116"/>
                  <a:pt x="35" y="116"/>
                  <a:pt x="35" y="116"/>
                </a:cubicBezTo>
                <a:cubicBezTo>
                  <a:pt x="35" y="116"/>
                  <a:pt x="35" y="116"/>
                  <a:pt x="35" y="116"/>
                </a:cubicBezTo>
                <a:cubicBezTo>
                  <a:pt x="37" y="115"/>
                  <a:pt x="37" y="115"/>
                  <a:pt x="37" y="115"/>
                </a:cubicBezTo>
                <a:cubicBezTo>
                  <a:pt x="38" y="115"/>
                  <a:pt x="38" y="115"/>
                  <a:pt x="38" y="115"/>
                </a:cubicBezTo>
                <a:cubicBezTo>
                  <a:pt x="38" y="114"/>
                  <a:pt x="38" y="114"/>
                  <a:pt x="38" y="114"/>
                </a:cubicBezTo>
                <a:cubicBezTo>
                  <a:pt x="39" y="114"/>
                  <a:pt x="39" y="114"/>
                  <a:pt x="39" y="114"/>
                </a:cubicBezTo>
                <a:cubicBezTo>
                  <a:pt x="39" y="113"/>
                  <a:pt x="39" y="113"/>
                  <a:pt x="39" y="113"/>
                </a:cubicBezTo>
                <a:cubicBezTo>
                  <a:pt x="39" y="113"/>
                  <a:pt x="39" y="113"/>
                  <a:pt x="39" y="113"/>
                </a:cubicBezTo>
                <a:cubicBezTo>
                  <a:pt x="40" y="112"/>
                  <a:pt x="40" y="112"/>
                  <a:pt x="40" y="112"/>
                </a:cubicBezTo>
                <a:cubicBezTo>
                  <a:pt x="40" y="112"/>
                  <a:pt x="40" y="112"/>
                  <a:pt x="40" y="112"/>
                </a:cubicBezTo>
                <a:cubicBezTo>
                  <a:pt x="41" y="112"/>
                  <a:pt x="41" y="112"/>
                  <a:pt x="41" y="112"/>
                </a:cubicBezTo>
                <a:cubicBezTo>
                  <a:pt x="41" y="112"/>
                  <a:pt x="41" y="112"/>
                  <a:pt x="41" y="112"/>
                </a:cubicBezTo>
                <a:cubicBezTo>
                  <a:pt x="42" y="112"/>
                  <a:pt x="42" y="112"/>
                  <a:pt x="42" y="112"/>
                </a:cubicBezTo>
                <a:cubicBezTo>
                  <a:pt x="42" y="111"/>
                  <a:pt x="42" y="111"/>
                  <a:pt x="42" y="111"/>
                </a:cubicBezTo>
                <a:cubicBezTo>
                  <a:pt x="42" y="111"/>
                  <a:pt x="42" y="111"/>
                  <a:pt x="42" y="111"/>
                </a:cubicBezTo>
                <a:cubicBezTo>
                  <a:pt x="43" y="111"/>
                  <a:pt x="43" y="111"/>
                  <a:pt x="43" y="111"/>
                </a:cubicBezTo>
                <a:cubicBezTo>
                  <a:pt x="44" y="111"/>
                  <a:pt x="44" y="111"/>
                  <a:pt x="44" y="111"/>
                </a:cubicBezTo>
                <a:cubicBezTo>
                  <a:pt x="44" y="111"/>
                  <a:pt x="44" y="111"/>
                  <a:pt x="44" y="111"/>
                </a:cubicBezTo>
                <a:cubicBezTo>
                  <a:pt x="45" y="110"/>
                  <a:pt x="45" y="110"/>
                  <a:pt x="45" y="110"/>
                </a:cubicBezTo>
                <a:cubicBezTo>
                  <a:pt x="46" y="110"/>
                  <a:pt x="46" y="110"/>
                  <a:pt x="46" y="110"/>
                </a:cubicBezTo>
                <a:cubicBezTo>
                  <a:pt x="47" y="111"/>
                  <a:pt x="47" y="111"/>
                  <a:pt x="47" y="111"/>
                </a:cubicBezTo>
                <a:cubicBezTo>
                  <a:pt x="47" y="112"/>
                  <a:pt x="47" y="112"/>
                  <a:pt x="47" y="112"/>
                </a:cubicBezTo>
                <a:cubicBezTo>
                  <a:pt x="47" y="112"/>
                  <a:pt x="47" y="112"/>
                  <a:pt x="47" y="112"/>
                </a:cubicBezTo>
                <a:cubicBezTo>
                  <a:pt x="43" y="110"/>
                  <a:pt x="43" y="110"/>
                  <a:pt x="43" y="110"/>
                </a:cubicBezTo>
                <a:cubicBezTo>
                  <a:pt x="43" y="110"/>
                  <a:pt x="43" y="110"/>
                  <a:pt x="43" y="110"/>
                </a:cubicBezTo>
                <a:cubicBezTo>
                  <a:pt x="45" y="110"/>
                  <a:pt x="45" y="110"/>
                  <a:pt x="45" y="110"/>
                </a:cubicBezTo>
                <a:cubicBezTo>
                  <a:pt x="45" y="110"/>
                  <a:pt x="45" y="110"/>
                  <a:pt x="45" y="110"/>
                </a:cubicBezTo>
                <a:cubicBezTo>
                  <a:pt x="45" y="109"/>
                  <a:pt x="45" y="109"/>
                  <a:pt x="45" y="109"/>
                </a:cubicBezTo>
                <a:cubicBezTo>
                  <a:pt x="44" y="108"/>
                  <a:pt x="44" y="108"/>
                  <a:pt x="44" y="108"/>
                </a:cubicBezTo>
                <a:cubicBezTo>
                  <a:pt x="43" y="107"/>
                  <a:pt x="43" y="107"/>
                  <a:pt x="43" y="107"/>
                </a:cubicBezTo>
                <a:cubicBezTo>
                  <a:pt x="43" y="106"/>
                  <a:pt x="43" y="106"/>
                  <a:pt x="43" y="106"/>
                </a:cubicBezTo>
                <a:cubicBezTo>
                  <a:pt x="42" y="105"/>
                  <a:pt x="42" y="105"/>
                  <a:pt x="42" y="105"/>
                </a:cubicBezTo>
                <a:cubicBezTo>
                  <a:pt x="41" y="104"/>
                  <a:pt x="41" y="104"/>
                  <a:pt x="41" y="104"/>
                </a:cubicBezTo>
                <a:cubicBezTo>
                  <a:pt x="40" y="104"/>
                  <a:pt x="40" y="104"/>
                  <a:pt x="40" y="104"/>
                </a:cubicBezTo>
                <a:cubicBezTo>
                  <a:pt x="40" y="103"/>
                  <a:pt x="40" y="103"/>
                  <a:pt x="40" y="103"/>
                </a:cubicBezTo>
                <a:cubicBezTo>
                  <a:pt x="39" y="102"/>
                  <a:pt x="39" y="102"/>
                  <a:pt x="39" y="102"/>
                </a:cubicBezTo>
                <a:cubicBezTo>
                  <a:pt x="39" y="101"/>
                  <a:pt x="39" y="101"/>
                  <a:pt x="39" y="101"/>
                </a:cubicBezTo>
                <a:cubicBezTo>
                  <a:pt x="39" y="100"/>
                  <a:pt x="39" y="100"/>
                  <a:pt x="39" y="100"/>
                </a:cubicBezTo>
                <a:cubicBezTo>
                  <a:pt x="38" y="100"/>
                  <a:pt x="38" y="100"/>
                  <a:pt x="38" y="100"/>
                </a:cubicBezTo>
                <a:cubicBezTo>
                  <a:pt x="38" y="99"/>
                  <a:pt x="38" y="99"/>
                  <a:pt x="38" y="99"/>
                </a:cubicBezTo>
                <a:cubicBezTo>
                  <a:pt x="37" y="98"/>
                  <a:pt x="37" y="98"/>
                  <a:pt x="37" y="98"/>
                </a:cubicBezTo>
                <a:cubicBezTo>
                  <a:pt x="37" y="97"/>
                  <a:pt x="37" y="97"/>
                  <a:pt x="37" y="97"/>
                </a:cubicBezTo>
                <a:cubicBezTo>
                  <a:pt x="37" y="96"/>
                  <a:pt x="37" y="96"/>
                  <a:pt x="37" y="96"/>
                </a:cubicBezTo>
                <a:cubicBezTo>
                  <a:pt x="37" y="96"/>
                  <a:pt x="37" y="96"/>
                  <a:pt x="37" y="96"/>
                </a:cubicBezTo>
                <a:cubicBezTo>
                  <a:pt x="37" y="96"/>
                  <a:pt x="37" y="96"/>
                  <a:pt x="37" y="96"/>
                </a:cubicBezTo>
                <a:cubicBezTo>
                  <a:pt x="37" y="96"/>
                  <a:pt x="37" y="96"/>
                  <a:pt x="37" y="96"/>
                </a:cubicBezTo>
                <a:cubicBezTo>
                  <a:pt x="36" y="96"/>
                  <a:pt x="36" y="96"/>
                  <a:pt x="36" y="96"/>
                </a:cubicBezTo>
                <a:cubicBezTo>
                  <a:pt x="36" y="96"/>
                  <a:pt x="36" y="96"/>
                  <a:pt x="36" y="96"/>
                </a:cubicBezTo>
                <a:cubicBezTo>
                  <a:pt x="36" y="96"/>
                  <a:pt x="36" y="96"/>
                  <a:pt x="36" y="96"/>
                </a:cubicBezTo>
                <a:cubicBezTo>
                  <a:pt x="36" y="96"/>
                  <a:pt x="36" y="96"/>
                  <a:pt x="36" y="96"/>
                </a:cubicBezTo>
                <a:cubicBezTo>
                  <a:pt x="36" y="96"/>
                  <a:pt x="36" y="96"/>
                  <a:pt x="36" y="96"/>
                </a:cubicBezTo>
                <a:cubicBezTo>
                  <a:pt x="36" y="96"/>
                  <a:pt x="36" y="96"/>
                  <a:pt x="36" y="96"/>
                </a:cubicBezTo>
                <a:cubicBezTo>
                  <a:pt x="36" y="96"/>
                  <a:pt x="36" y="96"/>
                  <a:pt x="36" y="96"/>
                </a:cubicBezTo>
                <a:cubicBezTo>
                  <a:pt x="35" y="97"/>
                  <a:pt x="35" y="97"/>
                  <a:pt x="35" y="97"/>
                </a:cubicBezTo>
                <a:cubicBezTo>
                  <a:pt x="35" y="98"/>
                  <a:pt x="35" y="98"/>
                  <a:pt x="35" y="98"/>
                </a:cubicBezTo>
                <a:cubicBezTo>
                  <a:pt x="35" y="98"/>
                  <a:pt x="35" y="98"/>
                  <a:pt x="35" y="98"/>
                </a:cubicBezTo>
                <a:cubicBezTo>
                  <a:pt x="34" y="99"/>
                  <a:pt x="34" y="99"/>
                  <a:pt x="34" y="99"/>
                </a:cubicBezTo>
                <a:cubicBezTo>
                  <a:pt x="34" y="100"/>
                  <a:pt x="34" y="100"/>
                  <a:pt x="34" y="100"/>
                </a:cubicBezTo>
                <a:cubicBezTo>
                  <a:pt x="33" y="100"/>
                  <a:pt x="33" y="100"/>
                  <a:pt x="33" y="100"/>
                </a:cubicBezTo>
                <a:cubicBezTo>
                  <a:pt x="33" y="101"/>
                  <a:pt x="33" y="101"/>
                  <a:pt x="33" y="101"/>
                </a:cubicBezTo>
                <a:cubicBezTo>
                  <a:pt x="32" y="101"/>
                  <a:pt x="32" y="101"/>
                  <a:pt x="32" y="101"/>
                </a:cubicBezTo>
                <a:cubicBezTo>
                  <a:pt x="31" y="102"/>
                  <a:pt x="31" y="102"/>
                  <a:pt x="31" y="102"/>
                </a:cubicBezTo>
                <a:cubicBezTo>
                  <a:pt x="31" y="102"/>
                  <a:pt x="31" y="102"/>
                  <a:pt x="31" y="102"/>
                </a:cubicBezTo>
                <a:cubicBezTo>
                  <a:pt x="30" y="102"/>
                  <a:pt x="30" y="102"/>
                  <a:pt x="30" y="102"/>
                </a:cubicBezTo>
                <a:cubicBezTo>
                  <a:pt x="29" y="101"/>
                  <a:pt x="29" y="101"/>
                  <a:pt x="29" y="101"/>
                </a:cubicBezTo>
                <a:cubicBezTo>
                  <a:pt x="29" y="100"/>
                  <a:pt x="29" y="100"/>
                  <a:pt x="29" y="100"/>
                </a:cubicBezTo>
                <a:cubicBezTo>
                  <a:pt x="28" y="100"/>
                  <a:pt x="28" y="100"/>
                  <a:pt x="28" y="100"/>
                </a:cubicBezTo>
                <a:cubicBezTo>
                  <a:pt x="28" y="100"/>
                  <a:pt x="28" y="100"/>
                  <a:pt x="28" y="100"/>
                </a:cubicBezTo>
                <a:cubicBezTo>
                  <a:pt x="28" y="101"/>
                  <a:pt x="28" y="101"/>
                  <a:pt x="28" y="101"/>
                </a:cubicBezTo>
                <a:cubicBezTo>
                  <a:pt x="28" y="101"/>
                  <a:pt x="28" y="101"/>
                  <a:pt x="28" y="101"/>
                </a:cubicBezTo>
                <a:cubicBezTo>
                  <a:pt x="28" y="102"/>
                  <a:pt x="28" y="102"/>
                  <a:pt x="28" y="102"/>
                </a:cubicBezTo>
                <a:cubicBezTo>
                  <a:pt x="28" y="101"/>
                  <a:pt x="28" y="101"/>
                  <a:pt x="28" y="101"/>
                </a:cubicBezTo>
                <a:cubicBezTo>
                  <a:pt x="27" y="101"/>
                  <a:pt x="27" y="101"/>
                  <a:pt x="27" y="101"/>
                </a:cubicBezTo>
                <a:cubicBezTo>
                  <a:pt x="27" y="100"/>
                  <a:pt x="27" y="100"/>
                  <a:pt x="27" y="100"/>
                </a:cubicBezTo>
                <a:cubicBezTo>
                  <a:pt x="27" y="100"/>
                  <a:pt x="27" y="100"/>
                  <a:pt x="27" y="100"/>
                </a:cubicBezTo>
                <a:cubicBezTo>
                  <a:pt x="27" y="99"/>
                  <a:pt x="27" y="99"/>
                  <a:pt x="27" y="99"/>
                </a:cubicBezTo>
                <a:cubicBezTo>
                  <a:pt x="25" y="98"/>
                  <a:pt x="25" y="98"/>
                  <a:pt x="25" y="98"/>
                </a:cubicBezTo>
                <a:cubicBezTo>
                  <a:pt x="23" y="97"/>
                  <a:pt x="23" y="97"/>
                  <a:pt x="23" y="97"/>
                </a:cubicBezTo>
                <a:cubicBezTo>
                  <a:pt x="23" y="96"/>
                  <a:pt x="23" y="96"/>
                  <a:pt x="23" y="96"/>
                </a:cubicBezTo>
                <a:cubicBezTo>
                  <a:pt x="23" y="95"/>
                  <a:pt x="23" y="95"/>
                  <a:pt x="23" y="95"/>
                </a:cubicBezTo>
                <a:cubicBezTo>
                  <a:pt x="25" y="93"/>
                  <a:pt x="25" y="93"/>
                  <a:pt x="25" y="93"/>
                </a:cubicBezTo>
                <a:cubicBezTo>
                  <a:pt x="26" y="92"/>
                  <a:pt x="26" y="92"/>
                  <a:pt x="26" y="92"/>
                </a:cubicBezTo>
                <a:cubicBezTo>
                  <a:pt x="27" y="91"/>
                  <a:pt x="27" y="91"/>
                  <a:pt x="27" y="91"/>
                </a:cubicBezTo>
                <a:cubicBezTo>
                  <a:pt x="27" y="90"/>
                  <a:pt x="27" y="90"/>
                  <a:pt x="27" y="90"/>
                </a:cubicBezTo>
                <a:cubicBezTo>
                  <a:pt x="27" y="89"/>
                  <a:pt x="27" y="89"/>
                  <a:pt x="27" y="89"/>
                </a:cubicBezTo>
                <a:cubicBezTo>
                  <a:pt x="28" y="88"/>
                  <a:pt x="28" y="88"/>
                  <a:pt x="28" y="88"/>
                </a:cubicBezTo>
                <a:cubicBezTo>
                  <a:pt x="28" y="87"/>
                  <a:pt x="28" y="87"/>
                  <a:pt x="28" y="87"/>
                </a:cubicBezTo>
                <a:cubicBezTo>
                  <a:pt x="29" y="86"/>
                  <a:pt x="29" y="86"/>
                  <a:pt x="29" y="86"/>
                </a:cubicBezTo>
                <a:cubicBezTo>
                  <a:pt x="29" y="85"/>
                  <a:pt x="29" y="85"/>
                  <a:pt x="29" y="85"/>
                </a:cubicBezTo>
                <a:cubicBezTo>
                  <a:pt x="30" y="83"/>
                  <a:pt x="30" y="83"/>
                  <a:pt x="30" y="83"/>
                </a:cubicBezTo>
                <a:cubicBezTo>
                  <a:pt x="30" y="82"/>
                  <a:pt x="30" y="82"/>
                  <a:pt x="30" y="82"/>
                </a:cubicBezTo>
                <a:cubicBezTo>
                  <a:pt x="31" y="81"/>
                  <a:pt x="31" y="81"/>
                  <a:pt x="31" y="81"/>
                </a:cubicBezTo>
                <a:cubicBezTo>
                  <a:pt x="31" y="80"/>
                  <a:pt x="31" y="80"/>
                  <a:pt x="31" y="80"/>
                </a:cubicBezTo>
                <a:cubicBezTo>
                  <a:pt x="32" y="79"/>
                  <a:pt x="32" y="79"/>
                  <a:pt x="32" y="79"/>
                </a:cubicBezTo>
                <a:cubicBezTo>
                  <a:pt x="33" y="78"/>
                  <a:pt x="33" y="78"/>
                  <a:pt x="33" y="78"/>
                </a:cubicBezTo>
                <a:cubicBezTo>
                  <a:pt x="34" y="77"/>
                  <a:pt x="34" y="77"/>
                  <a:pt x="34" y="77"/>
                </a:cubicBezTo>
                <a:cubicBezTo>
                  <a:pt x="35" y="76"/>
                  <a:pt x="35" y="76"/>
                  <a:pt x="35" y="76"/>
                </a:cubicBezTo>
                <a:cubicBezTo>
                  <a:pt x="36" y="75"/>
                  <a:pt x="36" y="75"/>
                  <a:pt x="36" y="75"/>
                </a:cubicBezTo>
                <a:cubicBezTo>
                  <a:pt x="36" y="75"/>
                  <a:pt x="36" y="75"/>
                  <a:pt x="36" y="75"/>
                </a:cubicBezTo>
                <a:cubicBezTo>
                  <a:pt x="36" y="74"/>
                  <a:pt x="36" y="74"/>
                  <a:pt x="36" y="74"/>
                </a:cubicBezTo>
                <a:cubicBezTo>
                  <a:pt x="37" y="73"/>
                  <a:pt x="37" y="73"/>
                  <a:pt x="37" y="73"/>
                </a:cubicBezTo>
                <a:cubicBezTo>
                  <a:pt x="38" y="73"/>
                  <a:pt x="38" y="73"/>
                  <a:pt x="38" y="73"/>
                </a:cubicBezTo>
                <a:cubicBezTo>
                  <a:pt x="39" y="72"/>
                  <a:pt x="39" y="72"/>
                  <a:pt x="39" y="72"/>
                </a:cubicBezTo>
                <a:cubicBezTo>
                  <a:pt x="40" y="71"/>
                  <a:pt x="40" y="71"/>
                  <a:pt x="40" y="71"/>
                </a:cubicBezTo>
                <a:cubicBezTo>
                  <a:pt x="41" y="71"/>
                  <a:pt x="41" y="71"/>
                  <a:pt x="41" y="71"/>
                </a:cubicBezTo>
                <a:cubicBezTo>
                  <a:pt x="40" y="70"/>
                  <a:pt x="40" y="70"/>
                  <a:pt x="40" y="70"/>
                </a:cubicBezTo>
                <a:cubicBezTo>
                  <a:pt x="38" y="69"/>
                  <a:pt x="38" y="69"/>
                  <a:pt x="38" y="69"/>
                </a:cubicBezTo>
                <a:cubicBezTo>
                  <a:pt x="35" y="69"/>
                  <a:pt x="35" y="69"/>
                  <a:pt x="35" y="69"/>
                </a:cubicBezTo>
                <a:cubicBezTo>
                  <a:pt x="35" y="68"/>
                  <a:pt x="35" y="68"/>
                  <a:pt x="35" y="68"/>
                </a:cubicBezTo>
                <a:cubicBezTo>
                  <a:pt x="35" y="68"/>
                  <a:pt x="35" y="68"/>
                  <a:pt x="35" y="68"/>
                </a:cubicBezTo>
                <a:cubicBezTo>
                  <a:pt x="35" y="67"/>
                  <a:pt x="35" y="67"/>
                  <a:pt x="35" y="67"/>
                </a:cubicBezTo>
                <a:cubicBezTo>
                  <a:pt x="38" y="67"/>
                  <a:pt x="38" y="67"/>
                  <a:pt x="38" y="67"/>
                </a:cubicBezTo>
                <a:cubicBezTo>
                  <a:pt x="39" y="66"/>
                  <a:pt x="39" y="66"/>
                  <a:pt x="39" y="66"/>
                </a:cubicBezTo>
                <a:cubicBezTo>
                  <a:pt x="40" y="65"/>
                  <a:pt x="40" y="65"/>
                  <a:pt x="40" y="65"/>
                </a:cubicBezTo>
                <a:cubicBezTo>
                  <a:pt x="41" y="64"/>
                  <a:pt x="41" y="64"/>
                  <a:pt x="41" y="64"/>
                </a:cubicBezTo>
                <a:cubicBezTo>
                  <a:pt x="38" y="63"/>
                  <a:pt x="38" y="63"/>
                  <a:pt x="38" y="63"/>
                </a:cubicBezTo>
                <a:cubicBezTo>
                  <a:pt x="35" y="63"/>
                  <a:pt x="35" y="63"/>
                  <a:pt x="35" y="63"/>
                </a:cubicBezTo>
                <a:cubicBezTo>
                  <a:pt x="35" y="62"/>
                  <a:pt x="35" y="62"/>
                  <a:pt x="35" y="62"/>
                </a:cubicBezTo>
                <a:cubicBezTo>
                  <a:pt x="39" y="61"/>
                  <a:pt x="39" y="61"/>
                  <a:pt x="39" y="61"/>
                </a:cubicBezTo>
                <a:cubicBezTo>
                  <a:pt x="40" y="61"/>
                  <a:pt x="40" y="61"/>
                  <a:pt x="40" y="61"/>
                </a:cubicBezTo>
                <a:cubicBezTo>
                  <a:pt x="42" y="60"/>
                  <a:pt x="42" y="60"/>
                  <a:pt x="42" y="60"/>
                </a:cubicBezTo>
                <a:cubicBezTo>
                  <a:pt x="42" y="59"/>
                  <a:pt x="42" y="59"/>
                  <a:pt x="42" y="59"/>
                </a:cubicBezTo>
                <a:cubicBezTo>
                  <a:pt x="43" y="58"/>
                  <a:pt x="43" y="58"/>
                  <a:pt x="43" y="58"/>
                </a:cubicBezTo>
                <a:cubicBezTo>
                  <a:pt x="43" y="58"/>
                  <a:pt x="43" y="58"/>
                  <a:pt x="43" y="58"/>
                </a:cubicBezTo>
                <a:cubicBezTo>
                  <a:pt x="43" y="58"/>
                  <a:pt x="43" y="58"/>
                  <a:pt x="43" y="58"/>
                </a:cubicBezTo>
                <a:cubicBezTo>
                  <a:pt x="43" y="57"/>
                  <a:pt x="43" y="57"/>
                  <a:pt x="43" y="57"/>
                </a:cubicBezTo>
                <a:cubicBezTo>
                  <a:pt x="43" y="57"/>
                  <a:pt x="43" y="57"/>
                  <a:pt x="43" y="57"/>
                </a:cubicBezTo>
                <a:cubicBezTo>
                  <a:pt x="43" y="56"/>
                  <a:pt x="43" y="56"/>
                  <a:pt x="43" y="56"/>
                </a:cubicBezTo>
                <a:cubicBezTo>
                  <a:pt x="43" y="55"/>
                  <a:pt x="43" y="55"/>
                  <a:pt x="43" y="55"/>
                </a:cubicBezTo>
                <a:cubicBezTo>
                  <a:pt x="44" y="54"/>
                  <a:pt x="44" y="54"/>
                  <a:pt x="44" y="54"/>
                </a:cubicBezTo>
                <a:cubicBezTo>
                  <a:pt x="44" y="53"/>
                  <a:pt x="44" y="53"/>
                  <a:pt x="44" y="53"/>
                </a:cubicBezTo>
                <a:cubicBezTo>
                  <a:pt x="44" y="51"/>
                  <a:pt x="44" y="51"/>
                  <a:pt x="44" y="51"/>
                </a:cubicBezTo>
                <a:cubicBezTo>
                  <a:pt x="45" y="50"/>
                  <a:pt x="45" y="50"/>
                  <a:pt x="45" y="50"/>
                </a:cubicBezTo>
                <a:cubicBezTo>
                  <a:pt x="45" y="49"/>
                  <a:pt x="45" y="49"/>
                  <a:pt x="45" y="49"/>
                </a:cubicBezTo>
                <a:cubicBezTo>
                  <a:pt x="45" y="48"/>
                  <a:pt x="45" y="48"/>
                  <a:pt x="45" y="48"/>
                </a:cubicBezTo>
                <a:cubicBezTo>
                  <a:pt x="46" y="47"/>
                  <a:pt x="46" y="47"/>
                  <a:pt x="46" y="47"/>
                </a:cubicBezTo>
                <a:cubicBezTo>
                  <a:pt x="46" y="46"/>
                  <a:pt x="46" y="46"/>
                  <a:pt x="46" y="46"/>
                </a:cubicBezTo>
                <a:cubicBezTo>
                  <a:pt x="47" y="45"/>
                  <a:pt x="47" y="45"/>
                  <a:pt x="47" y="45"/>
                </a:cubicBezTo>
                <a:cubicBezTo>
                  <a:pt x="47" y="44"/>
                  <a:pt x="47" y="44"/>
                  <a:pt x="47" y="44"/>
                </a:cubicBezTo>
                <a:cubicBezTo>
                  <a:pt x="48" y="43"/>
                  <a:pt x="48" y="43"/>
                  <a:pt x="48" y="43"/>
                </a:cubicBezTo>
                <a:cubicBezTo>
                  <a:pt x="48" y="42"/>
                  <a:pt x="48" y="42"/>
                  <a:pt x="48" y="42"/>
                </a:cubicBezTo>
                <a:cubicBezTo>
                  <a:pt x="49" y="41"/>
                  <a:pt x="49" y="41"/>
                  <a:pt x="49" y="41"/>
                </a:cubicBezTo>
                <a:cubicBezTo>
                  <a:pt x="49" y="41"/>
                  <a:pt x="49" y="41"/>
                  <a:pt x="49" y="41"/>
                </a:cubicBezTo>
                <a:cubicBezTo>
                  <a:pt x="50" y="40"/>
                  <a:pt x="50" y="40"/>
                  <a:pt x="50" y="40"/>
                </a:cubicBezTo>
                <a:cubicBezTo>
                  <a:pt x="51" y="39"/>
                  <a:pt x="51" y="39"/>
                  <a:pt x="51" y="39"/>
                </a:cubicBezTo>
                <a:cubicBezTo>
                  <a:pt x="51" y="38"/>
                  <a:pt x="51" y="38"/>
                  <a:pt x="51" y="38"/>
                </a:cubicBezTo>
                <a:cubicBezTo>
                  <a:pt x="52" y="37"/>
                  <a:pt x="52" y="37"/>
                  <a:pt x="52" y="37"/>
                </a:cubicBezTo>
                <a:cubicBezTo>
                  <a:pt x="53" y="36"/>
                  <a:pt x="53" y="36"/>
                  <a:pt x="53" y="36"/>
                </a:cubicBezTo>
                <a:cubicBezTo>
                  <a:pt x="55" y="34"/>
                  <a:pt x="55" y="34"/>
                  <a:pt x="55" y="34"/>
                </a:cubicBezTo>
                <a:cubicBezTo>
                  <a:pt x="56" y="33"/>
                  <a:pt x="56" y="33"/>
                  <a:pt x="56" y="33"/>
                </a:cubicBezTo>
                <a:cubicBezTo>
                  <a:pt x="57" y="33"/>
                  <a:pt x="57" y="33"/>
                  <a:pt x="57" y="33"/>
                </a:cubicBezTo>
                <a:cubicBezTo>
                  <a:pt x="58" y="32"/>
                  <a:pt x="58" y="32"/>
                  <a:pt x="58" y="32"/>
                </a:cubicBezTo>
                <a:cubicBezTo>
                  <a:pt x="59" y="31"/>
                  <a:pt x="59" y="31"/>
                  <a:pt x="59" y="31"/>
                </a:cubicBezTo>
                <a:cubicBezTo>
                  <a:pt x="60" y="30"/>
                  <a:pt x="60" y="30"/>
                  <a:pt x="60" y="30"/>
                </a:cubicBezTo>
                <a:cubicBezTo>
                  <a:pt x="61" y="30"/>
                  <a:pt x="61" y="30"/>
                  <a:pt x="61" y="30"/>
                </a:cubicBezTo>
                <a:cubicBezTo>
                  <a:pt x="62" y="29"/>
                  <a:pt x="62" y="29"/>
                  <a:pt x="62" y="29"/>
                </a:cubicBezTo>
                <a:cubicBezTo>
                  <a:pt x="63" y="29"/>
                  <a:pt x="63" y="29"/>
                  <a:pt x="63" y="29"/>
                </a:cubicBezTo>
                <a:cubicBezTo>
                  <a:pt x="65" y="28"/>
                  <a:pt x="65" y="28"/>
                  <a:pt x="65" y="28"/>
                </a:cubicBezTo>
                <a:cubicBezTo>
                  <a:pt x="66" y="28"/>
                  <a:pt x="66" y="28"/>
                  <a:pt x="66" y="28"/>
                </a:cubicBezTo>
                <a:cubicBezTo>
                  <a:pt x="67" y="27"/>
                  <a:pt x="67" y="27"/>
                  <a:pt x="67" y="27"/>
                </a:cubicBezTo>
                <a:cubicBezTo>
                  <a:pt x="69" y="27"/>
                  <a:pt x="69" y="27"/>
                  <a:pt x="69" y="27"/>
                </a:cubicBezTo>
                <a:cubicBezTo>
                  <a:pt x="70" y="27"/>
                  <a:pt x="70" y="27"/>
                  <a:pt x="70" y="27"/>
                </a:cubicBezTo>
                <a:cubicBezTo>
                  <a:pt x="71" y="27"/>
                  <a:pt x="71" y="27"/>
                  <a:pt x="71" y="27"/>
                </a:cubicBezTo>
                <a:cubicBezTo>
                  <a:pt x="73" y="26"/>
                  <a:pt x="73" y="26"/>
                  <a:pt x="73" y="26"/>
                </a:cubicBezTo>
                <a:cubicBezTo>
                  <a:pt x="74" y="27"/>
                  <a:pt x="74" y="27"/>
                  <a:pt x="74" y="27"/>
                </a:cubicBezTo>
                <a:cubicBezTo>
                  <a:pt x="76" y="28"/>
                  <a:pt x="76" y="28"/>
                  <a:pt x="76" y="28"/>
                </a:cubicBezTo>
                <a:cubicBezTo>
                  <a:pt x="77" y="28"/>
                  <a:pt x="77" y="28"/>
                  <a:pt x="77" y="28"/>
                </a:cubicBezTo>
                <a:cubicBezTo>
                  <a:pt x="79" y="28"/>
                  <a:pt x="79" y="28"/>
                  <a:pt x="79" y="28"/>
                </a:cubicBezTo>
                <a:cubicBezTo>
                  <a:pt x="80" y="28"/>
                  <a:pt x="80" y="28"/>
                  <a:pt x="80" y="28"/>
                </a:cubicBezTo>
                <a:cubicBezTo>
                  <a:pt x="82" y="27"/>
                  <a:pt x="82" y="27"/>
                  <a:pt x="82" y="27"/>
                </a:cubicBezTo>
                <a:cubicBezTo>
                  <a:pt x="83" y="27"/>
                  <a:pt x="83" y="27"/>
                  <a:pt x="83" y="27"/>
                </a:cubicBezTo>
                <a:cubicBezTo>
                  <a:pt x="85" y="27"/>
                  <a:pt x="85" y="27"/>
                  <a:pt x="85" y="27"/>
                </a:cubicBezTo>
                <a:cubicBezTo>
                  <a:pt x="86" y="27"/>
                  <a:pt x="86" y="27"/>
                  <a:pt x="86" y="27"/>
                </a:cubicBezTo>
                <a:cubicBezTo>
                  <a:pt x="88" y="27"/>
                  <a:pt x="88" y="27"/>
                  <a:pt x="88" y="27"/>
                </a:cubicBezTo>
                <a:cubicBezTo>
                  <a:pt x="89" y="28"/>
                  <a:pt x="89" y="28"/>
                  <a:pt x="89" y="28"/>
                </a:cubicBezTo>
                <a:cubicBezTo>
                  <a:pt x="91" y="28"/>
                  <a:pt x="91" y="28"/>
                  <a:pt x="91" y="28"/>
                </a:cubicBezTo>
                <a:cubicBezTo>
                  <a:pt x="92" y="29"/>
                  <a:pt x="92" y="29"/>
                  <a:pt x="92" y="29"/>
                </a:cubicBezTo>
                <a:cubicBezTo>
                  <a:pt x="93" y="29"/>
                  <a:pt x="93" y="29"/>
                  <a:pt x="93" y="29"/>
                </a:cubicBezTo>
                <a:cubicBezTo>
                  <a:pt x="95" y="30"/>
                  <a:pt x="95" y="30"/>
                  <a:pt x="95" y="30"/>
                </a:cubicBezTo>
                <a:cubicBezTo>
                  <a:pt x="96" y="30"/>
                  <a:pt x="96" y="30"/>
                  <a:pt x="96" y="30"/>
                </a:cubicBezTo>
                <a:cubicBezTo>
                  <a:pt x="97" y="31"/>
                  <a:pt x="97" y="31"/>
                  <a:pt x="97" y="31"/>
                </a:cubicBezTo>
                <a:cubicBezTo>
                  <a:pt x="99" y="32"/>
                  <a:pt x="99" y="32"/>
                  <a:pt x="99" y="32"/>
                </a:cubicBezTo>
                <a:cubicBezTo>
                  <a:pt x="100" y="33"/>
                  <a:pt x="100" y="33"/>
                  <a:pt x="100" y="33"/>
                </a:cubicBezTo>
                <a:cubicBezTo>
                  <a:pt x="100" y="33"/>
                  <a:pt x="100" y="33"/>
                  <a:pt x="100" y="33"/>
                </a:cubicBezTo>
                <a:cubicBezTo>
                  <a:pt x="101" y="33"/>
                  <a:pt x="101" y="33"/>
                  <a:pt x="101" y="33"/>
                </a:cubicBezTo>
                <a:cubicBezTo>
                  <a:pt x="102" y="34"/>
                  <a:pt x="102" y="34"/>
                  <a:pt x="102" y="34"/>
                </a:cubicBezTo>
                <a:cubicBezTo>
                  <a:pt x="103" y="35"/>
                  <a:pt x="103" y="35"/>
                  <a:pt x="103" y="35"/>
                </a:cubicBezTo>
                <a:cubicBezTo>
                  <a:pt x="103" y="36"/>
                  <a:pt x="103" y="36"/>
                  <a:pt x="103" y="36"/>
                </a:cubicBezTo>
                <a:cubicBezTo>
                  <a:pt x="104" y="37"/>
                  <a:pt x="104" y="37"/>
                  <a:pt x="104" y="37"/>
                </a:cubicBezTo>
                <a:cubicBezTo>
                  <a:pt x="105" y="38"/>
                  <a:pt x="105" y="38"/>
                  <a:pt x="105" y="38"/>
                </a:cubicBezTo>
                <a:cubicBezTo>
                  <a:pt x="106" y="39"/>
                  <a:pt x="106" y="39"/>
                  <a:pt x="106" y="39"/>
                </a:cubicBezTo>
                <a:cubicBezTo>
                  <a:pt x="106" y="40"/>
                  <a:pt x="106" y="40"/>
                  <a:pt x="106" y="40"/>
                </a:cubicBezTo>
                <a:cubicBezTo>
                  <a:pt x="107" y="41"/>
                  <a:pt x="107" y="41"/>
                  <a:pt x="107" y="41"/>
                </a:cubicBezTo>
                <a:cubicBezTo>
                  <a:pt x="108" y="42"/>
                  <a:pt x="108" y="42"/>
                  <a:pt x="108" y="42"/>
                </a:cubicBezTo>
                <a:cubicBezTo>
                  <a:pt x="108" y="43"/>
                  <a:pt x="108" y="43"/>
                  <a:pt x="108" y="43"/>
                </a:cubicBezTo>
                <a:cubicBezTo>
                  <a:pt x="109" y="45"/>
                  <a:pt x="109" y="45"/>
                  <a:pt x="109" y="45"/>
                </a:cubicBezTo>
                <a:cubicBezTo>
                  <a:pt x="109" y="46"/>
                  <a:pt x="109" y="46"/>
                  <a:pt x="109" y="46"/>
                </a:cubicBezTo>
                <a:cubicBezTo>
                  <a:pt x="110" y="47"/>
                  <a:pt x="110" y="47"/>
                  <a:pt x="110" y="47"/>
                </a:cubicBezTo>
                <a:cubicBezTo>
                  <a:pt x="110" y="48"/>
                  <a:pt x="110" y="48"/>
                  <a:pt x="110" y="48"/>
                </a:cubicBezTo>
                <a:cubicBezTo>
                  <a:pt x="110" y="48"/>
                  <a:pt x="110" y="48"/>
                  <a:pt x="110" y="48"/>
                </a:cubicBezTo>
                <a:cubicBezTo>
                  <a:pt x="110" y="49"/>
                  <a:pt x="110" y="49"/>
                  <a:pt x="110" y="49"/>
                </a:cubicBezTo>
                <a:cubicBezTo>
                  <a:pt x="111" y="50"/>
                  <a:pt x="111" y="50"/>
                  <a:pt x="111" y="50"/>
                </a:cubicBezTo>
                <a:cubicBezTo>
                  <a:pt x="111" y="52"/>
                  <a:pt x="111" y="52"/>
                  <a:pt x="111" y="52"/>
                </a:cubicBezTo>
                <a:cubicBezTo>
                  <a:pt x="111" y="53"/>
                  <a:pt x="111" y="53"/>
                  <a:pt x="111" y="53"/>
                </a:cubicBezTo>
                <a:cubicBezTo>
                  <a:pt x="112" y="55"/>
                  <a:pt x="112" y="55"/>
                  <a:pt x="112" y="55"/>
                </a:cubicBezTo>
                <a:cubicBezTo>
                  <a:pt x="112" y="56"/>
                  <a:pt x="112" y="56"/>
                  <a:pt x="112" y="56"/>
                </a:cubicBezTo>
                <a:cubicBezTo>
                  <a:pt x="112" y="58"/>
                  <a:pt x="112" y="58"/>
                  <a:pt x="112" y="58"/>
                </a:cubicBezTo>
                <a:cubicBezTo>
                  <a:pt x="112" y="58"/>
                  <a:pt x="112" y="58"/>
                  <a:pt x="112" y="58"/>
                </a:cubicBezTo>
                <a:cubicBezTo>
                  <a:pt x="112" y="58"/>
                  <a:pt x="112" y="58"/>
                  <a:pt x="112" y="58"/>
                </a:cubicBezTo>
                <a:cubicBezTo>
                  <a:pt x="113" y="59"/>
                  <a:pt x="113" y="59"/>
                  <a:pt x="113" y="59"/>
                </a:cubicBezTo>
                <a:cubicBezTo>
                  <a:pt x="113" y="60"/>
                  <a:pt x="113" y="60"/>
                  <a:pt x="113" y="60"/>
                </a:cubicBezTo>
                <a:cubicBezTo>
                  <a:pt x="114" y="61"/>
                  <a:pt x="114" y="61"/>
                  <a:pt x="114" y="61"/>
                </a:cubicBezTo>
                <a:cubicBezTo>
                  <a:pt x="114" y="61"/>
                  <a:pt x="114" y="61"/>
                  <a:pt x="114" y="61"/>
                </a:cubicBezTo>
                <a:cubicBezTo>
                  <a:pt x="114" y="62"/>
                  <a:pt x="114" y="62"/>
                  <a:pt x="114" y="62"/>
                </a:cubicBezTo>
                <a:cubicBezTo>
                  <a:pt x="115" y="63"/>
                  <a:pt x="115" y="63"/>
                  <a:pt x="115" y="63"/>
                </a:cubicBezTo>
                <a:cubicBezTo>
                  <a:pt x="115" y="64"/>
                  <a:pt x="115" y="64"/>
                  <a:pt x="115" y="64"/>
                </a:cubicBezTo>
                <a:cubicBezTo>
                  <a:pt x="115" y="65"/>
                  <a:pt x="115" y="65"/>
                  <a:pt x="115" y="65"/>
                </a:cubicBezTo>
                <a:cubicBezTo>
                  <a:pt x="113" y="65"/>
                  <a:pt x="113" y="65"/>
                  <a:pt x="113" y="65"/>
                </a:cubicBezTo>
                <a:cubicBezTo>
                  <a:pt x="111" y="66"/>
                  <a:pt x="111" y="66"/>
                  <a:pt x="111" y="66"/>
                </a:cubicBezTo>
                <a:cubicBezTo>
                  <a:pt x="111" y="66"/>
                  <a:pt x="111" y="66"/>
                  <a:pt x="111" y="66"/>
                </a:cubicBezTo>
                <a:cubicBezTo>
                  <a:pt x="111" y="67"/>
                  <a:pt x="111" y="67"/>
                  <a:pt x="111" y="67"/>
                </a:cubicBezTo>
                <a:cubicBezTo>
                  <a:pt x="111" y="67"/>
                  <a:pt x="111" y="67"/>
                  <a:pt x="111" y="67"/>
                </a:cubicBezTo>
                <a:cubicBezTo>
                  <a:pt x="113" y="68"/>
                  <a:pt x="113" y="68"/>
                  <a:pt x="113" y="68"/>
                </a:cubicBezTo>
                <a:cubicBezTo>
                  <a:pt x="114" y="69"/>
                  <a:pt x="114" y="69"/>
                  <a:pt x="114" y="69"/>
                </a:cubicBezTo>
                <a:cubicBezTo>
                  <a:pt x="112" y="70"/>
                  <a:pt x="112" y="70"/>
                  <a:pt x="112" y="70"/>
                </a:cubicBezTo>
                <a:cubicBezTo>
                  <a:pt x="111" y="70"/>
                  <a:pt x="111" y="70"/>
                  <a:pt x="111" y="70"/>
                </a:cubicBezTo>
                <a:cubicBezTo>
                  <a:pt x="111" y="71"/>
                  <a:pt x="111" y="71"/>
                  <a:pt x="111" y="71"/>
                </a:cubicBezTo>
                <a:cubicBezTo>
                  <a:pt x="113" y="71"/>
                  <a:pt x="113" y="71"/>
                  <a:pt x="113" y="71"/>
                </a:cubicBezTo>
                <a:cubicBezTo>
                  <a:pt x="114" y="71"/>
                  <a:pt x="114" y="71"/>
                  <a:pt x="114" y="71"/>
                </a:cubicBezTo>
                <a:cubicBezTo>
                  <a:pt x="116" y="73"/>
                  <a:pt x="116" y="73"/>
                  <a:pt x="116" y="73"/>
                </a:cubicBezTo>
                <a:cubicBezTo>
                  <a:pt x="117" y="75"/>
                  <a:pt x="117" y="75"/>
                  <a:pt x="117" y="75"/>
                </a:cubicBezTo>
                <a:cubicBezTo>
                  <a:pt x="117" y="76"/>
                  <a:pt x="117" y="76"/>
                  <a:pt x="117" y="76"/>
                </a:cubicBezTo>
                <a:cubicBezTo>
                  <a:pt x="118" y="77"/>
                  <a:pt x="118" y="77"/>
                  <a:pt x="118" y="77"/>
                </a:cubicBezTo>
                <a:cubicBezTo>
                  <a:pt x="119" y="78"/>
                  <a:pt x="119" y="78"/>
                  <a:pt x="119" y="78"/>
                </a:cubicBezTo>
                <a:cubicBezTo>
                  <a:pt x="119" y="79"/>
                  <a:pt x="119" y="79"/>
                  <a:pt x="119" y="79"/>
                </a:cubicBezTo>
                <a:cubicBezTo>
                  <a:pt x="120" y="81"/>
                  <a:pt x="120" y="81"/>
                  <a:pt x="120" y="81"/>
                </a:cubicBezTo>
                <a:cubicBezTo>
                  <a:pt x="121" y="82"/>
                  <a:pt x="121" y="82"/>
                  <a:pt x="121" y="82"/>
                </a:cubicBezTo>
                <a:cubicBezTo>
                  <a:pt x="121" y="83"/>
                  <a:pt x="121" y="83"/>
                  <a:pt x="121" y="83"/>
                </a:cubicBezTo>
                <a:cubicBezTo>
                  <a:pt x="122" y="84"/>
                  <a:pt x="122" y="84"/>
                  <a:pt x="122" y="84"/>
                </a:cubicBezTo>
                <a:cubicBezTo>
                  <a:pt x="122" y="85"/>
                  <a:pt x="122" y="85"/>
                  <a:pt x="122" y="85"/>
                </a:cubicBezTo>
                <a:cubicBezTo>
                  <a:pt x="122" y="86"/>
                  <a:pt x="122" y="86"/>
                  <a:pt x="122" y="86"/>
                </a:cubicBezTo>
                <a:cubicBezTo>
                  <a:pt x="123" y="87"/>
                  <a:pt x="123" y="87"/>
                  <a:pt x="123" y="87"/>
                </a:cubicBezTo>
                <a:cubicBezTo>
                  <a:pt x="123" y="88"/>
                  <a:pt x="123" y="88"/>
                  <a:pt x="123" y="88"/>
                </a:cubicBezTo>
                <a:cubicBezTo>
                  <a:pt x="123" y="90"/>
                  <a:pt x="123" y="90"/>
                  <a:pt x="123" y="90"/>
                </a:cubicBezTo>
                <a:cubicBezTo>
                  <a:pt x="121" y="92"/>
                  <a:pt x="121" y="92"/>
                  <a:pt x="121" y="92"/>
                </a:cubicBezTo>
                <a:cubicBezTo>
                  <a:pt x="119" y="93"/>
                  <a:pt x="119" y="93"/>
                  <a:pt x="119" y="93"/>
                </a:cubicBezTo>
                <a:lnTo>
                  <a:pt x="119" y="94"/>
                </a:lnTo>
                <a:close/>
              </a:path>
            </a:pathLst>
          </a:custGeom>
          <a:solidFill>
            <a:srgbClr val="19B4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262" name="Freeform 6"/>
          <p:cNvSpPr>
            <a:spLocks noEditPoints="1" noChangeArrowheads="1"/>
          </p:cNvSpPr>
          <p:nvPr/>
        </p:nvSpPr>
        <p:spPr bwMode="auto">
          <a:xfrm>
            <a:off x="4346575" y="9267825"/>
            <a:ext cx="831850" cy="831850"/>
          </a:xfrm>
          <a:custGeom>
            <a:avLst/>
            <a:gdLst>
              <a:gd name="T0" fmla="*/ 415925 w 150"/>
              <a:gd name="T1" fmla="*/ 0 h 150"/>
              <a:gd name="T2" fmla="*/ 0 w 150"/>
              <a:gd name="T3" fmla="*/ 415925 h 150"/>
              <a:gd name="T4" fmla="*/ 415925 w 150"/>
              <a:gd name="T5" fmla="*/ 831850 h 150"/>
              <a:gd name="T6" fmla="*/ 831850 w 150"/>
              <a:gd name="T7" fmla="*/ 415925 h 150"/>
              <a:gd name="T8" fmla="*/ 415925 w 150"/>
              <a:gd name="T9" fmla="*/ 0 h 150"/>
              <a:gd name="T10" fmla="*/ 155279 w 150"/>
              <a:gd name="T11" fmla="*/ 676571 h 150"/>
              <a:gd name="T12" fmla="*/ 138642 w 150"/>
              <a:gd name="T13" fmla="*/ 693208 h 150"/>
              <a:gd name="T14" fmla="*/ 138642 w 150"/>
              <a:gd name="T15" fmla="*/ 693208 h 150"/>
              <a:gd name="T16" fmla="*/ 127550 w 150"/>
              <a:gd name="T17" fmla="*/ 682117 h 150"/>
              <a:gd name="T18" fmla="*/ 188553 w 150"/>
              <a:gd name="T19" fmla="*/ 415925 h 150"/>
              <a:gd name="T20" fmla="*/ 227372 w 150"/>
              <a:gd name="T21" fmla="*/ 371560 h 150"/>
              <a:gd name="T22" fmla="*/ 221827 w 150"/>
              <a:gd name="T23" fmla="*/ 349377 h 150"/>
              <a:gd name="T24" fmla="*/ 277283 w 150"/>
              <a:gd name="T25" fmla="*/ 293920 h 150"/>
              <a:gd name="T26" fmla="*/ 332740 w 150"/>
              <a:gd name="T27" fmla="*/ 349377 h 150"/>
              <a:gd name="T28" fmla="*/ 277283 w 150"/>
              <a:gd name="T29" fmla="*/ 404834 h 150"/>
              <a:gd name="T30" fmla="*/ 244009 w 150"/>
              <a:gd name="T31" fmla="*/ 393742 h 150"/>
              <a:gd name="T32" fmla="*/ 210735 w 150"/>
              <a:gd name="T33" fmla="*/ 438108 h 150"/>
              <a:gd name="T34" fmla="*/ 155279 w 150"/>
              <a:gd name="T35" fmla="*/ 676571 h 150"/>
              <a:gd name="T36" fmla="*/ 271738 w 150"/>
              <a:gd name="T37" fmla="*/ 521293 h 150"/>
              <a:gd name="T38" fmla="*/ 238464 w 150"/>
              <a:gd name="T39" fmla="*/ 515747 h 150"/>
              <a:gd name="T40" fmla="*/ 227372 w 150"/>
              <a:gd name="T41" fmla="*/ 499110 h 150"/>
              <a:gd name="T42" fmla="*/ 244009 w 150"/>
              <a:gd name="T43" fmla="*/ 488019 h 150"/>
              <a:gd name="T44" fmla="*/ 271738 w 150"/>
              <a:gd name="T45" fmla="*/ 488019 h 150"/>
              <a:gd name="T46" fmla="*/ 410379 w 150"/>
              <a:gd name="T47" fmla="*/ 354923 h 150"/>
              <a:gd name="T48" fmla="*/ 271738 w 150"/>
              <a:gd name="T49" fmla="*/ 216281 h 150"/>
              <a:gd name="T50" fmla="*/ 138642 w 150"/>
              <a:gd name="T51" fmla="*/ 354923 h 150"/>
              <a:gd name="T52" fmla="*/ 155279 w 150"/>
              <a:gd name="T53" fmla="*/ 415925 h 150"/>
              <a:gd name="T54" fmla="*/ 144187 w 150"/>
              <a:gd name="T55" fmla="*/ 432562 h 150"/>
              <a:gd name="T56" fmla="*/ 127550 w 150"/>
              <a:gd name="T57" fmla="*/ 427016 h 150"/>
              <a:gd name="T58" fmla="*/ 110913 w 150"/>
              <a:gd name="T59" fmla="*/ 354923 h 150"/>
              <a:gd name="T60" fmla="*/ 271738 w 150"/>
              <a:gd name="T61" fmla="*/ 188553 h 150"/>
              <a:gd name="T62" fmla="*/ 438108 w 150"/>
              <a:gd name="T63" fmla="*/ 354923 h 150"/>
              <a:gd name="T64" fmla="*/ 271738 w 150"/>
              <a:gd name="T65" fmla="*/ 521293 h 150"/>
              <a:gd name="T66" fmla="*/ 582295 w 150"/>
              <a:gd name="T67" fmla="*/ 327194 h 150"/>
              <a:gd name="T68" fmla="*/ 537930 w 150"/>
              <a:gd name="T69" fmla="*/ 316103 h 150"/>
              <a:gd name="T70" fmla="*/ 493564 w 150"/>
              <a:gd name="T71" fmla="*/ 194098 h 150"/>
              <a:gd name="T72" fmla="*/ 621115 w 150"/>
              <a:gd name="T73" fmla="*/ 149733 h 150"/>
              <a:gd name="T74" fmla="*/ 665480 w 150"/>
              <a:gd name="T75" fmla="*/ 271738 h 150"/>
              <a:gd name="T76" fmla="*/ 654389 w 150"/>
              <a:gd name="T77" fmla="*/ 288375 h 150"/>
              <a:gd name="T78" fmla="*/ 643297 w 150"/>
              <a:gd name="T79" fmla="*/ 293920 h 150"/>
              <a:gd name="T80" fmla="*/ 637752 w 150"/>
              <a:gd name="T81" fmla="*/ 282829 h 150"/>
              <a:gd name="T82" fmla="*/ 648843 w 150"/>
              <a:gd name="T83" fmla="*/ 266192 h 150"/>
              <a:gd name="T84" fmla="*/ 610023 w 150"/>
              <a:gd name="T85" fmla="*/ 160824 h 150"/>
              <a:gd name="T86" fmla="*/ 510201 w 150"/>
              <a:gd name="T87" fmla="*/ 199644 h 150"/>
              <a:gd name="T88" fmla="*/ 543475 w 150"/>
              <a:gd name="T89" fmla="*/ 299466 h 150"/>
              <a:gd name="T90" fmla="*/ 582295 w 150"/>
              <a:gd name="T91" fmla="*/ 310557 h 150"/>
              <a:gd name="T92" fmla="*/ 587841 w 150"/>
              <a:gd name="T93" fmla="*/ 316103 h 150"/>
              <a:gd name="T94" fmla="*/ 582295 w 150"/>
              <a:gd name="T95" fmla="*/ 327194 h 150"/>
              <a:gd name="T96" fmla="*/ 709845 w 150"/>
              <a:gd name="T97" fmla="*/ 388197 h 150"/>
              <a:gd name="T98" fmla="*/ 593386 w 150"/>
              <a:gd name="T99" fmla="*/ 293920 h 150"/>
              <a:gd name="T100" fmla="*/ 576749 w 150"/>
              <a:gd name="T101" fmla="*/ 260646 h 150"/>
              <a:gd name="T102" fmla="*/ 565658 w 150"/>
              <a:gd name="T103" fmla="*/ 260646 h 150"/>
              <a:gd name="T104" fmla="*/ 549021 w 150"/>
              <a:gd name="T105" fmla="*/ 216281 h 150"/>
              <a:gd name="T106" fmla="*/ 593386 w 150"/>
              <a:gd name="T107" fmla="*/ 199644 h 150"/>
              <a:gd name="T108" fmla="*/ 604478 w 150"/>
              <a:gd name="T109" fmla="*/ 244009 h 150"/>
              <a:gd name="T110" fmla="*/ 593386 w 150"/>
              <a:gd name="T111" fmla="*/ 255101 h 150"/>
              <a:gd name="T112" fmla="*/ 604478 w 150"/>
              <a:gd name="T113" fmla="*/ 282829 h 150"/>
              <a:gd name="T114" fmla="*/ 715391 w 150"/>
              <a:gd name="T115" fmla="*/ 371560 h 150"/>
              <a:gd name="T116" fmla="*/ 720937 w 150"/>
              <a:gd name="T117" fmla="*/ 382651 h 150"/>
              <a:gd name="T118" fmla="*/ 720937 w 150"/>
              <a:gd name="T119" fmla="*/ 382651 h 150"/>
              <a:gd name="T120" fmla="*/ 709845 w 150"/>
              <a:gd name="T121" fmla="*/ 388197 h 15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50" h="150">
                <a:moveTo>
                  <a:pt x="75" y="0"/>
                </a:moveTo>
                <a:cubicBezTo>
                  <a:pt x="33" y="0"/>
                  <a:pt x="0" y="34"/>
                  <a:pt x="0" y="75"/>
                </a:cubicBezTo>
                <a:cubicBezTo>
                  <a:pt x="0" y="117"/>
                  <a:pt x="33" y="150"/>
                  <a:pt x="75" y="150"/>
                </a:cubicBezTo>
                <a:cubicBezTo>
                  <a:pt x="116" y="150"/>
                  <a:pt x="150" y="117"/>
                  <a:pt x="150" y="75"/>
                </a:cubicBezTo>
                <a:cubicBezTo>
                  <a:pt x="150" y="34"/>
                  <a:pt x="116" y="0"/>
                  <a:pt x="75" y="0"/>
                </a:cubicBezTo>
                <a:close/>
                <a:moveTo>
                  <a:pt x="28" y="122"/>
                </a:moveTo>
                <a:cubicBezTo>
                  <a:pt x="28" y="124"/>
                  <a:pt x="27" y="125"/>
                  <a:pt x="25" y="125"/>
                </a:cubicBezTo>
                <a:cubicBezTo>
                  <a:pt x="25" y="125"/>
                  <a:pt x="25" y="125"/>
                  <a:pt x="25" y="125"/>
                </a:cubicBezTo>
                <a:cubicBezTo>
                  <a:pt x="24" y="125"/>
                  <a:pt x="23" y="124"/>
                  <a:pt x="23" y="123"/>
                </a:cubicBezTo>
                <a:cubicBezTo>
                  <a:pt x="21" y="100"/>
                  <a:pt x="28" y="85"/>
                  <a:pt x="34" y="75"/>
                </a:cubicBezTo>
                <a:cubicBezTo>
                  <a:pt x="36" y="72"/>
                  <a:pt x="39" y="69"/>
                  <a:pt x="41" y="67"/>
                </a:cubicBezTo>
                <a:cubicBezTo>
                  <a:pt x="40" y="66"/>
                  <a:pt x="40" y="64"/>
                  <a:pt x="40" y="63"/>
                </a:cubicBezTo>
                <a:cubicBezTo>
                  <a:pt x="40" y="58"/>
                  <a:pt x="44" y="53"/>
                  <a:pt x="50" y="53"/>
                </a:cubicBezTo>
                <a:cubicBezTo>
                  <a:pt x="55" y="53"/>
                  <a:pt x="60" y="58"/>
                  <a:pt x="60" y="63"/>
                </a:cubicBezTo>
                <a:cubicBezTo>
                  <a:pt x="60" y="69"/>
                  <a:pt x="55" y="73"/>
                  <a:pt x="50" y="73"/>
                </a:cubicBezTo>
                <a:cubicBezTo>
                  <a:pt x="48" y="73"/>
                  <a:pt x="46" y="72"/>
                  <a:pt x="44" y="71"/>
                </a:cubicBezTo>
                <a:cubicBezTo>
                  <a:pt x="42" y="73"/>
                  <a:pt x="40" y="76"/>
                  <a:pt x="38" y="79"/>
                </a:cubicBezTo>
                <a:cubicBezTo>
                  <a:pt x="30" y="91"/>
                  <a:pt x="26" y="106"/>
                  <a:pt x="28" y="122"/>
                </a:cubicBezTo>
                <a:close/>
                <a:moveTo>
                  <a:pt x="49" y="94"/>
                </a:moveTo>
                <a:cubicBezTo>
                  <a:pt x="47" y="94"/>
                  <a:pt x="45" y="93"/>
                  <a:pt x="43" y="93"/>
                </a:cubicBezTo>
                <a:cubicBezTo>
                  <a:pt x="41" y="92"/>
                  <a:pt x="40" y="91"/>
                  <a:pt x="41" y="90"/>
                </a:cubicBezTo>
                <a:cubicBezTo>
                  <a:pt x="41" y="88"/>
                  <a:pt x="42" y="87"/>
                  <a:pt x="44" y="88"/>
                </a:cubicBezTo>
                <a:cubicBezTo>
                  <a:pt x="46" y="88"/>
                  <a:pt x="47" y="88"/>
                  <a:pt x="49" y="88"/>
                </a:cubicBezTo>
                <a:cubicBezTo>
                  <a:pt x="63" y="88"/>
                  <a:pt x="74" y="77"/>
                  <a:pt x="74" y="64"/>
                </a:cubicBezTo>
                <a:cubicBezTo>
                  <a:pt x="74" y="50"/>
                  <a:pt x="63" y="39"/>
                  <a:pt x="49" y="39"/>
                </a:cubicBezTo>
                <a:cubicBezTo>
                  <a:pt x="36" y="39"/>
                  <a:pt x="25" y="50"/>
                  <a:pt x="25" y="64"/>
                </a:cubicBezTo>
                <a:cubicBezTo>
                  <a:pt x="25" y="68"/>
                  <a:pt x="26" y="71"/>
                  <a:pt x="28" y="75"/>
                </a:cubicBezTo>
                <a:cubicBezTo>
                  <a:pt x="28" y="76"/>
                  <a:pt x="28" y="78"/>
                  <a:pt x="26" y="78"/>
                </a:cubicBezTo>
                <a:cubicBezTo>
                  <a:pt x="25" y="79"/>
                  <a:pt x="23" y="79"/>
                  <a:pt x="23" y="77"/>
                </a:cubicBezTo>
                <a:cubicBezTo>
                  <a:pt x="21" y="73"/>
                  <a:pt x="20" y="68"/>
                  <a:pt x="20" y="64"/>
                </a:cubicBezTo>
                <a:cubicBezTo>
                  <a:pt x="20" y="47"/>
                  <a:pt x="33" y="34"/>
                  <a:pt x="49" y="34"/>
                </a:cubicBezTo>
                <a:cubicBezTo>
                  <a:pt x="66" y="34"/>
                  <a:pt x="79" y="47"/>
                  <a:pt x="79" y="64"/>
                </a:cubicBezTo>
                <a:cubicBezTo>
                  <a:pt x="79" y="80"/>
                  <a:pt x="66" y="94"/>
                  <a:pt x="49" y="94"/>
                </a:cubicBezTo>
                <a:close/>
                <a:moveTo>
                  <a:pt x="105" y="59"/>
                </a:moveTo>
                <a:cubicBezTo>
                  <a:pt x="102" y="59"/>
                  <a:pt x="100" y="58"/>
                  <a:pt x="97" y="57"/>
                </a:cubicBezTo>
                <a:cubicBezTo>
                  <a:pt x="89" y="53"/>
                  <a:pt x="85" y="43"/>
                  <a:pt x="89" y="35"/>
                </a:cubicBezTo>
                <a:cubicBezTo>
                  <a:pt x="93" y="26"/>
                  <a:pt x="103" y="23"/>
                  <a:pt x="112" y="27"/>
                </a:cubicBezTo>
                <a:cubicBezTo>
                  <a:pt x="120" y="31"/>
                  <a:pt x="124" y="41"/>
                  <a:pt x="120" y="49"/>
                </a:cubicBezTo>
                <a:cubicBezTo>
                  <a:pt x="119" y="50"/>
                  <a:pt x="118" y="51"/>
                  <a:pt x="118" y="52"/>
                </a:cubicBezTo>
                <a:cubicBezTo>
                  <a:pt x="117" y="53"/>
                  <a:pt x="116" y="53"/>
                  <a:pt x="116" y="53"/>
                </a:cubicBezTo>
                <a:cubicBezTo>
                  <a:pt x="115" y="52"/>
                  <a:pt x="115" y="51"/>
                  <a:pt x="115" y="51"/>
                </a:cubicBezTo>
                <a:cubicBezTo>
                  <a:pt x="116" y="50"/>
                  <a:pt x="117" y="49"/>
                  <a:pt x="117" y="48"/>
                </a:cubicBezTo>
                <a:cubicBezTo>
                  <a:pt x="120" y="41"/>
                  <a:pt x="117" y="33"/>
                  <a:pt x="110" y="29"/>
                </a:cubicBezTo>
                <a:cubicBezTo>
                  <a:pt x="103" y="26"/>
                  <a:pt x="95" y="29"/>
                  <a:pt x="92" y="36"/>
                </a:cubicBezTo>
                <a:cubicBezTo>
                  <a:pt x="89" y="43"/>
                  <a:pt x="91" y="51"/>
                  <a:pt x="98" y="54"/>
                </a:cubicBezTo>
                <a:cubicBezTo>
                  <a:pt x="100" y="55"/>
                  <a:pt x="103" y="56"/>
                  <a:pt x="105" y="56"/>
                </a:cubicBezTo>
                <a:cubicBezTo>
                  <a:pt x="106" y="56"/>
                  <a:pt x="106" y="56"/>
                  <a:pt x="106" y="57"/>
                </a:cubicBezTo>
                <a:cubicBezTo>
                  <a:pt x="106" y="58"/>
                  <a:pt x="106" y="59"/>
                  <a:pt x="105" y="59"/>
                </a:cubicBezTo>
                <a:close/>
                <a:moveTo>
                  <a:pt x="128" y="70"/>
                </a:moveTo>
                <a:cubicBezTo>
                  <a:pt x="116" y="66"/>
                  <a:pt x="110" y="58"/>
                  <a:pt x="107" y="53"/>
                </a:cubicBezTo>
                <a:cubicBezTo>
                  <a:pt x="106" y="51"/>
                  <a:pt x="105" y="49"/>
                  <a:pt x="104" y="47"/>
                </a:cubicBezTo>
                <a:cubicBezTo>
                  <a:pt x="103" y="47"/>
                  <a:pt x="103" y="47"/>
                  <a:pt x="102" y="47"/>
                </a:cubicBezTo>
                <a:cubicBezTo>
                  <a:pt x="99" y="45"/>
                  <a:pt x="98" y="42"/>
                  <a:pt x="99" y="39"/>
                </a:cubicBezTo>
                <a:cubicBezTo>
                  <a:pt x="100" y="36"/>
                  <a:pt x="104" y="35"/>
                  <a:pt x="107" y="36"/>
                </a:cubicBezTo>
                <a:cubicBezTo>
                  <a:pt x="109" y="38"/>
                  <a:pt x="111" y="41"/>
                  <a:pt x="109" y="44"/>
                </a:cubicBezTo>
                <a:cubicBezTo>
                  <a:pt x="109" y="45"/>
                  <a:pt x="108" y="46"/>
                  <a:pt x="107" y="46"/>
                </a:cubicBezTo>
                <a:cubicBezTo>
                  <a:pt x="108" y="48"/>
                  <a:pt x="108" y="49"/>
                  <a:pt x="109" y="51"/>
                </a:cubicBezTo>
                <a:cubicBezTo>
                  <a:pt x="114" y="59"/>
                  <a:pt x="121" y="64"/>
                  <a:pt x="129" y="67"/>
                </a:cubicBezTo>
                <a:cubicBezTo>
                  <a:pt x="130" y="68"/>
                  <a:pt x="131" y="68"/>
                  <a:pt x="130" y="69"/>
                </a:cubicBezTo>
                <a:cubicBezTo>
                  <a:pt x="130" y="69"/>
                  <a:pt x="130" y="69"/>
                  <a:pt x="130" y="69"/>
                </a:cubicBezTo>
                <a:cubicBezTo>
                  <a:pt x="130" y="70"/>
                  <a:pt x="129" y="70"/>
                  <a:pt x="128" y="70"/>
                </a:cubicBezTo>
                <a:close/>
              </a:path>
            </a:pathLst>
          </a:custGeom>
          <a:solidFill>
            <a:srgbClr val="19B4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7" name="组合 26"/>
          <p:cNvGrpSpPr/>
          <p:nvPr/>
        </p:nvGrpSpPr>
        <p:grpSpPr>
          <a:xfrm>
            <a:off x="3213634" y="9267287"/>
            <a:ext cx="832029" cy="832029"/>
            <a:chOff x="4275138" y="2643187"/>
            <a:chExt cx="563563" cy="563563"/>
          </a:xfrm>
          <a:solidFill>
            <a:srgbClr val="19B49B"/>
          </a:solidFill>
        </p:grpSpPr>
        <p:sp>
          <p:nvSpPr>
            <p:cNvPr id="29" name="Freeform 7"/>
            <p:cNvSpPr/>
            <p:nvPr/>
          </p:nvSpPr>
          <p:spPr bwMode="auto">
            <a:xfrm>
              <a:off x="4448175" y="2973387"/>
              <a:ext cx="52388" cy="44450"/>
            </a:xfrm>
            <a:custGeom>
              <a:avLst/>
              <a:gdLst>
                <a:gd name="T0" fmla="*/ 6 w 14"/>
                <a:gd name="T1" fmla="*/ 0 h 12"/>
                <a:gd name="T2" fmla="*/ 0 w 14"/>
                <a:gd name="T3" fmla="*/ 7 h 12"/>
                <a:gd name="T4" fmla="*/ 7 w 14"/>
                <a:gd name="T5" fmla="*/ 12 h 12"/>
                <a:gd name="T6" fmla="*/ 14 w 14"/>
                <a:gd name="T7" fmla="*/ 5 h 12"/>
                <a:gd name="T8" fmla="*/ 6 w 14"/>
                <a:gd name="T9" fmla="*/ 0 h 12"/>
              </a:gdLst>
              <a:ahLst/>
              <a:cxnLst>
                <a:cxn ang="0">
                  <a:pos x="T0" y="T1"/>
                </a:cxn>
                <a:cxn ang="0">
                  <a:pos x="T2" y="T3"/>
                </a:cxn>
                <a:cxn ang="0">
                  <a:pos x="T4" y="T5"/>
                </a:cxn>
                <a:cxn ang="0">
                  <a:pos x="T6" y="T7"/>
                </a:cxn>
                <a:cxn ang="0">
                  <a:pos x="T8" y="T9"/>
                </a:cxn>
              </a:cxnLst>
              <a:rect l="0" t="0" r="r" b="b"/>
              <a:pathLst>
                <a:path w="14" h="12">
                  <a:moveTo>
                    <a:pt x="6" y="0"/>
                  </a:moveTo>
                  <a:cubicBezTo>
                    <a:pt x="3" y="1"/>
                    <a:pt x="0" y="4"/>
                    <a:pt x="0" y="7"/>
                  </a:cubicBezTo>
                  <a:cubicBezTo>
                    <a:pt x="0" y="10"/>
                    <a:pt x="3" y="12"/>
                    <a:pt x="7" y="12"/>
                  </a:cubicBezTo>
                  <a:cubicBezTo>
                    <a:pt x="11" y="12"/>
                    <a:pt x="14" y="9"/>
                    <a:pt x="14" y="5"/>
                  </a:cubicBezTo>
                  <a:cubicBezTo>
                    <a:pt x="14" y="2"/>
                    <a:pt x="11" y="0"/>
                    <a:pt x="6"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defRPr/>
              </a:pPr>
              <a:endParaRPr lang="zh-CN" altLang="en-US" noProof="1">
                <a:latin typeface="微软雅黑" panose="020B0503020204020204" pitchFamily="34" charset="-122"/>
                <a:ea typeface="微软雅黑" panose="020B0503020204020204" pitchFamily="34" charset="-122"/>
              </a:endParaRPr>
            </a:p>
          </p:txBody>
        </p:sp>
        <p:sp>
          <p:nvSpPr>
            <p:cNvPr id="30" name="Freeform 8"/>
            <p:cNvSpPr/>
            <p:nvPr/>
          </p:nvSpPr>
          <p:spPr bwMode="auto">
            <a:xfrm>
              <a:off x="4500563" y="2957512"/>
              <a:ext cx="23813" cy="26988"/>
            </a:xfrm>
            <a:custGeom>
              <a:avLst/>
              <a:gdLst>
                <a:gd name="T0" fmla="*/ 2 w 6"/>
                <a:gd name="T1" fmla="*/ 2 h 7"/>
                <a:gd name="T2" fmla="*/ 1 w 6"/>
                <a:gd name="T3" fmla="*/ 5 h 7"/>
                <a:gd name="T4" fmla="*/ 5 w 6"/>
                <a:gd name="T5" fmla="*/ 6 h 7"/>
                <a:gd name="T6" fmla="*/ 6 w 6"/>
                <a:gd name="T7" fmla="*/ 2 h 7"/>
                <a:gd name="T8" fmla="*/ 2 w 6"/>
                <a:gd name="T9" fmla="*/ 2 h 7"/>
              </a:gdLst>
              <a:ahLst/>
              <a:cxnLst>
                <a:cxn ang="0">
                  <a:pos x="T0" y="T1"/>
                </a:cxn>
                <a:cxn ang="0">
                  <a:pos x="T2" y="T3"/>
                </a:cxn>
                <a:cxn ang="0">
                  <a:pos x="T4" y="T5"/>
                </a:cxn>
                <a:cxn ang="0">
                  <a:pos x="T6" y="T7"/>
                </a:cxn>
                <a:cxn ang="0">
                  <a:pos x="T8" y="T9"/>
                </a:cxn>
              </a:cxnLst>
              <a:rect l="0" t="0" r="r" b="b"/>
              <a:pathLst>
                <a:path w="6" h="7">
                  <a:moveTo>
                    <a:pt x="2" y="2"/>
                  </a:moveTo>
                  <a:cubicBezTo>
                    <a:pt x="1" y="3"/>
                    <a:pt x="0" y="4"/>
                    <a:pt x="1" y="5"/>
                  </a:cubicBezTo>
                  <a:cubicBezTo>
                    <a:pt x="2" y="7"/>
                    <a:pt x="3" y="7"/>
                    <a:pt x="5" y="6"/>
                  </a:cubicBezTo>
                  <a:cubicBezTo>
                    <a:pt x="6" y="5"/>
                    <a:pt x="6" y="3"/>
                    <a:pt x="6" y="2"/>
                  </a:cubicBezTo>
                  <a:cubicBezTo>
                    <a:pt x="5" y="1"/>
                    <a:pt x="4" y="0"/>
                    <a:pt x="2" y="2"/>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defRPr/>
              </a:pPr>
              <a:endParaRPr lang="zh-CN" altLang="en-US" noProof="1">
                <a:latin typeface="微软雅黑" panose="020B0503020204020204" pitchFamily="34" charset="-122"/>
                <a:ea typeface="微软雅黑" panose="020B0503020204020204" pitchFamily="34" charset="-122"/>
              </a:endParaRPr>
            </a:p>
          </p:txBody>
        </p:sp>
        <p:sp>
          <p:nvSpPr>
            <p:cNvPr id="31" name="Freeform 9"/>
            <p:cNvSpPr>
              <a:spLocks noEditPoints="1"/>
            </p:cNvSpPr>
            <p:nvPr/>
          </p:nvSpPr>
          <p:spPr bwMode="auto">
            <a:xfrm>
              <a:off x="4275138" y="2643187"/>
              <a:ext cx="563563" cy="563563"/>
            </a:xfrm>
            <a:custGeom>
              <a:avLst/>
              <a:gdLst>
                <a:gd name="T0" fmla="*/ 75 w 150"/>
                <a:gd name="T1" fmla="*/ 0 h 150"/>
                <a:gd name="T2" fmla="*/ 0 w 150"/>
                <a:gd name="T3" fmla="*/ 75 h 150"/>
                <a:gd name="T4" fmla="*/ 75 w 150"/>
                <a:gd name="T5" fmla="*/ 150 h 150"/>
                <a:gd name="T6" fmla="*/ 150 w 150"/>
                <a:gd name="T7" fmla="*/ 75 h 150"/>
                <a:gd name="T8" fmla="*/ 75 w 150"/>
                <a:gd name="T9" fmla="*/ 0 h 150"/>
                <a:gd name="T10" fmla="*/ 116 w 150"/>
                <a:gd name="T11" fmla="*/ 94 h 150"/>
                <a:gd name="T12" fmla="*/ 60 w 150"/>
                <a:gd name="T13" fmla="*/ 119 h 150"/>
                <a:gd name="T14" fmla="*/ 14 w 150"/>
                <a:gd name="T15" fmla="*/ 88 h 150"/>
                <a:gd name="T16" fmla="*/ 23 w 150"/>
                <a:gd name="T17" fmla="*/ 63 h 150"/>
                <a:gd name="T18" fmla="*/ 55 w 150"/>
                <a:gd name="T19" fmla="*/ 37 h 150"/>
                <a:gd name="T20" fmla="*/ 74 w 150"/>
                <a:gd name="T21" fmla="*/ 47 h 150"/>
                <a:gd name="T22" fmla="*/ 78 w 150"/>
                <a:gd name="T23" fmla="*/ 53 h 150"/>
                <a:gd name="T24" fmla="*/ 101 w 150"/>
                <a:gd name="T25" fmla="*/ 52 h 150"/>
                <a:gd name="T26" fmla="*/ 102 w 150"/>
                <a:gd name="T27" fmla="*/ 65 h 150"/>
                <a:gd name="T28" fmla="*/ 105 w 150"/>
                <a:gd name="T29" fmla="*/ 69 h 150"/>
                <a:gd name="T30" fmla="*/ 116 w 150"/>
                <a:gd name="T31" fmla="*/ 94 h 150"/>
                <a:gd name="T32" fmla="*/ 100 w 150"/>
                <a:gd name="T33" fmla="*/ 46 h 150"/>
                <a:gd name="T34" fmla="*/ 96 w 150"/>
                <a:gd name="T35" fmla="*/ 42 h 150"/>
                <a:gd name="T36" fmla="*/ 100 w 150"/>
                <a:gd name="T37" fmla="*/ 39 h 150"/>
                <a:gd name="T38" fmla="*/ 118 w 150"/>
                <a:gd name="T39" fmla="*/ 57 h 150"/>
                <a:gd name="T40" fmla="*/ 118 w 150"/>
                <a:gd name="T41" fmla="*/ 58 h 150"/>
                <a:gd name="T42" fmla="*/ 115 w 150"/>
                <a:gd name="T43" fmla="*/ 60 h 150"/>
                <a:gd name="T44" fmla="*/ 111 w 150"/>
                <a:gd name="T45" fmla="*/ 57 h 150"/>
                <a:gd name="T46" fmla="*/ 100 w 150"/>
                <a:gd name="T47" fmla="*/ 46 h 150"/>
                <a:gd name="T48" fmla="*/ 135 w 150"/>
                <a:gd name="T49" fmla="*/ 61 h 150"/>
                <a:gd name="T50" fmla="*/ 130 w 150"/>
                <a:gd name="T51" fmla="*/ 66 h 150"/>
                <a:gd name="T52" fmla="*/ 125 w 150"/>
                <a:gd name="T53" fmla="*/ 62 h 150"/>
                <a:gd name="T54" fmla="*/ 126 w 150"/>
                <a:gd name="T55" fmla="*/ 58 h 150"/>
                <a:gd name="T56" fmla="*/ 125 w 150"/>
                <a:gd name="T57" fmla="*/ 42 h 150"/>
                <a:gd name="T58" fmla="*/ 101 w 150"/>
                <a:gd name="T59" fmla="*/ 30 h 150"/>
                <a:gd name="T60" fmla="*/ 96 w 150"/>
                <a:gd name="T61" fmla="*/ 32 h 150"/>
                <a:gd name="T62" fmla="*/ 92 w 150"/>
                <a:gd name="T63" fmla="*/ 27 h 150"/>
                <a:gd name="T64" fmla="*/ 95 w 150"/>
                <a:gd name="T65" fmla="*/ 22 h 150"/>
                <a:gd name="T66" fmla="*/ 95 w 150"/>
                <a:gd name="T67" fmla="*/ 22 h 150"/>
                <a:gd name="T68" fmla="*/ 96 w 150"/>
                <a:gd name="T69" fmla="*/ 22 h 150"/>
                <a:gd name="T70" fmla="*/ 112 w 150"/>
                <a:gd name="T71" fmla="*/ 20 h 150"/>
                <a:gd name="T72" fmla="*/ 135 w 150"/>
                <a:gd name="T73" fmla="*/ 6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0" h="150">
                  <a:moveTo>
                    <a:pt x="75" y="0"/>
                  </a:moveTo>
                  <a:cubicBezTo>
                    <a:pt x="34" y="0"/>
                    <a:pt x="0" y="34"/>
                    <a:pt x="0" y="75"/>
                  </a:cubicBezTo>
                  <a:cubicBezTo>
                    <a:pt x="0" y="117"/>
                    <a:pt x="34" y="150"/>
                    <a:pt x="75" y="150"/>
                  </a:cubicBezTo>
                  <a:cubicBezTo>
                    <a:pt x="117" y="150"/>
                    <a:pt x="150" y="117"/>
                    <a:pt x="150" y="75"/>
                  </a:cubicBezTo>
                  <a:cubicBezTo>
                    <a:pt x="150" y="34"/>
                    <a:pt x="117" y="0"/>
                    <a:pt x="75" y="0"/>
                  </a:cubicBezTo>
                  <a:close/>
                  <a:moveTo>
                    <a:pt x="116" y="94"/>
                  </a:moveTo>
                  <a:cubicBezTo>
                    <a:pt x="108" y="112"/>
                    <a:pt x="81" y="120"/>
                    <a:pt x="60" y="119"/>
                  </a:cubicBezTo>
                  <a:cubicBezTo>
                    <a:pt x="41" y="117"/>
                    <a:pt x="16" y="111"/>
                    <a:pt x="14" y="88"/>
                  </a:cubicBezTo>
                  <a:cubicBezTo>
                    <a:pt x="14" y="88"/>
                    <a:pt x="12" y="77"/>
                    <a:pt x="23" y="63"/>
                  </a:cubicBezTo>
                  <a:cubicBezTo>
                    <a:pt x="23" y="63"/>
                    <a:pt x="37" y="43"/>
                    <a:pt x="55" y="37"/>
                  </a:cubicBezTo>
                  <a:cubicBezTo>
                    <a:pt x="72" y="31"/>
                    <a:pt x="74" y="41"/>
                    <a:pt x="74" y="47"/>
                  </a:cubicBezTo>
                  <a:cubicBezTo>
                    <a:pt x="73" y="52"/>
                    <a:pt x="71" y="55"/>
                    <a:pt x="78" y="53"/>
                  </a:cubicBezTo>
                  <a:cubicBezTo>
                    <a:pt x="78" y="53"/>
                    <a:pt x="94" y="45"/>
                    <a:pt x="101" y="52"/>
                  </a:cubicBezTo>
                  <a:cubicBezTo>
                    <a:pt x="107" y="57"/>
                    <a:pt x="102" y="65"/>
                    <a:pt x="102" y="65"/>
                  </a:cubicBezTo>
                  <a:cubicBezTo>
                    <a:pt x="102" y="65"/>
                    <a:pt x="100" y="68"/>
                    <a:pt x="105" y="69"/>
                  </a:cubicBezTo>
                  <a:cubicBezTo>
                    <a:pt x="110" y="70"/>
                    <a:pt x="125" y="77"/>
                    <a:pt x="116" y="94"/>
                  </a:cubicBezTo>
                  <a:close/>
                  <a:moveTo>
                    <a:pt x="100" y="46"/>
                  </a:moveTo>
                  <a:cubicBezTo>
                    <a:pt x="98" y="46"/>
                    <a:pt x="96" y="44"/>
                    <a:pt x="96" y="42"/>
                  </a:cubicBezTo>
                  <a:cubicBezTo>
                    <a:pt x="96" y="40"/>
                    <a:pt x="98" y="39"/>
                    <a:pt x="100" y="39"/>
                  </a:cubicBezTo>
                  <a:cubicBezTo>
                    <a:pt x="100" y="39"/>
                    <a:pt x="120" y="35"/>
                    <a:pt x="118" y="57"/>
                  </a:cubicBezTo>
                  <a:cubicBezTo>
                    <a:pt x="118" y="57"/>
                    <a:pt x="118" y="57"/>
                    <a:pt x="118" y="58"/>
                  </a:cubicBezTo>
                  <a:cubicBezTo>
                    <a:pt x="118" y="59"/>
                    <a:pt x="116" y="60"/>
                    <a:pt x="115" y="60"/>
                  </a:cubicBezTo>
                  <a:cubicBezTo>
                    <a:pt x="113" y="60"/>
                    <a:pt x="111" y="59"/>
                    <a:pt x="111" y="57"/>
                  </a:cubicBezTo>
                  <a:cubicBezTo>
                    <a:pt x="111" y="57"/>
                    <a:pt x="115" y="42"/>
                    <a:pt x="100" y="46"/>
                  </a:cubicBezTo>
                  <a:close/>
                  <a:moveTo>
                    <a:pt x="135" y="61"/>
                  </a:moveTo>
                  <a:cubicBezTo>
                    <a:pt x="134" y="69"/>
                    <a:pt x="132" y="66"/>
                    <a:pt x="130" y="66"/>
                  </a:cubicBezTo>
                  <a:cubicBezTo>
                    <a:pt x="127" y="66"/>
                    <a:pt x="125" y="65"/>
                    <a:pt x="125" y="62"/>
                  </a:cubicBezTo>
                  <a:cubicBezTo>
                    <a:pt x="125" y="60"/>
                    <a:pt x="126" y="58"/>
                    <a:pt x="126" y="58"/>
                  </a:cubicBezTo>
                  <a:cubicBezTo>
                    <a:pt x="126" y="57"/>
                    <a:pt x="129" y="51"/>
                    <a:pt x="125" y="42"/>
                  </a:cubicBezTo>
                  <a:cubicBezTo>
                    <a:pt x="117" y="30"/>
                    <a:pt x="102" y="30"/>
                    <a:pt x="101" y="30"/>
                  </a:cubicBezTo>
                  <a:cubicBezTo>
                    <a:pt x="99" y="31"/>
                    <a:pt x="96" y="32"/>
                    <a:pt x="96" y="32"/>
                  </a:cubicBezTo>
                  <a:cubicBezTo>
                    <a:pt x="94" y="32"/>
                    <a:pt x="92" y="29"/>
                    <a:pt x="92" y="27"/>
                  </a:cubicBezTo>
                  <a:cubicBezTo>
                    <a:pt x="92" y="25"/>
                    <a:pt x="93" y="23"/>
                    <a:pt x="95" y="22"/>
                  </a:cubicBezTo>
                  <a:cubicBezTo>
                    <a:pt x="95" y="22"/>
                    <a:pt x="95" y="22"/>
                    <a:pt x="95" y="22"/>
                  </a:cubicBezTo>
                  <a:cubicBezTo>
                    <a:pt x="95" y="22"/>
                    <a:pt x="95" y="22"/>
                    <a:pt x="96" y="22"/>
                  </a:cubicBezTo>
                  <a:cubicBezTo>
                    <a:pt x="98" y="22"/>
                    <a:pt x="105" y="19"/>
                    <a:pt x="112" y="20"/>
                  </a:cubicBezTo>
                  <a:cubicBezTo>
                    <a:pt x="125" y="23"/>
                    <a:pt x="143" y="37"/>
                    <a:pt x="135" y="6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defRPr/>
              </a:pPr>
              <a:endParaRPr lang="zh-CN" altLang="en-US" noProof="1">
                <a:latin typeface="微软雅黑" panose="020B0503020204020204" pitchFamily="34" charset="-122"/>
                <a:ea typeface="微软雅黑" panose="020B0503020204020204" pitchFamily="34" charset="-122"/>
              </a:endParaRPr>
            </a:p>
          </p:txBody>
        </p:sp>
        <p:sp>
          <p:nvSpPr>
            <p:cNvPr id="32" name="Freeform 10"/>
            <p:cNvSpPr>
              <a:spLocks noEditPoints="1"/>
            </p:cNvSpPr>
            <p:nvPr/>
          </p:nvSpPr>
          <p:spPr bwMode="auto">
            <a:xfrm>
              <a:off x="4373563" y="2882900"/>
              <a:ext cx="269875" cy="184150"/>
            </a:xfrm>
            <a:custGeom>
              <a:avLst/>
              <a:gdLst>
                <a:gd name="T0" fmla="*/ 36 w 72"/>
                <a:gd name="T1" fmla="*/ 0 h 49"/>
                <a:gd name="T2" fmla="*/ 0 w 72"/>
                <a:gd name="T3" fmla="*/ 26 h 49"/>
                <a:gd name="T4" fmla="*/ 36 w 72"/>
                <a:gd name="T5" fmla="*/ 48 h 49"/>
                <a:gd name="T6" fmla="*/ 72 w 72"/>
                <a:gd name="T7" fmla="*/ 21 h 49"/>
                <a:gd name="T8" fmla="*/ 36 w 72"/>
                <a:gd name="T9" fmla="*/ 0 h 49"/>
                <a:gd name="T10" fmla="*/ 50 w 72"/>
                <a:gd name="T11" fmla="*/ 34 h 49"/>
                <a:gd name="T12" fmla="*/ 19 w 72"/>
                <a:gd name="T13" fmla="*/ 40 h 49"/>
                <a:gd name="T14" fmla="*/ 14 w 72"/>
                <a:gd name="T15" fmla="*/ 31 h 49"/>
                <a:gd name="T16" fmla="*/ 32 w 72"/>
                <a:gd name="T17" fmla="*/ 9 h 49"/>
                <a:gd name="T18" fmla="*/ 50 w 72"/>
                <a:gd name="T19" fmla="*/ 3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49">
                  <a:moveTo>
                    <a:pt x="36" y="0"/>
                  </a:moveTo>
                  <a:cubicBezTo>
                    <a:pt x="16" y="1"/>
                    <a:pt x="0" y="12"/>
                    <a:pt x="0" y="26"/>
                  </a:cubicBezTo>
                  <a:cubicBezTo>
                    <a:pt x="0" y="39"/>
                    <a:pt x="16" y="49"/>
                    <a:pt x="36" y="48"/>
                  </a:cubicBezTo>
                  <a:cubicBezTo>
                    <a:pt x="56" y="47"/>
                    <a:pt x="72" y="35"/>
                    <a:pt x="72" y="21"/>
                  </a:cubicBezTo>
                  <a:cubicBezTo>
                    <a:pt x="72" y="8"/>
                    <a:pt x="56" y="0"/>
                    <a:pt x="36" y="0"/>
                  </a:cubicBezTo>
                  <a:close/>
                  <a:moveTo>
                    <a:pt x="50" y="34"/>
                  </a:moveTo>
                  <a:cubicBezTo>
                    <a:pt x="43" y="42"/>
                    <a:pt x="31" y="46"/>
                    <a:pt x="19" y="40"/>
                  </a:cubicBezTo>
                  <a:cubicBezTo>
                    <a:pt x="14" y="37"/>
                    <a:pt x="14" y="31"/>
                    <a:pt x="14" y="31"/>
                  </a:cubicBezTo>
                  <a:cubicBezTo>
                    <a:pt x="14" y="31"/>
                    <a:pt x="12" y="12"/>
                    <a:pt x="32" y="9"/>
                  </a:cubicBezTo>
                  <a:cubicBezTo>
                    <a:pt x="52" y="7"/>
                    <a:pt x="56" y="26"/>
                    <a:pt x="50" y="3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defRPr/>
              </a:pPr>
              <a:endParaRPr lang="zh-CN" altLang="en-US" noProof="1">
                <a:latin typeface="微软雅黑" panose="020B0503020204020204" pitchFamily="34" charset="-122"/>
                <a:ea typeface="微软雅黑" panose="020B0503020204020204" pitchFamily="34" charset="-122"/>
              </a:endParaRPr>
            </a:p>
          </p:txBody>
        </p:sp>
      </p:grpSp>
      <p:sp>
        <p:nvSpPr>
          <p:cNvPr id="53264" name="Freeform 31"/>
          <p:cNvSpPr>
            <a:spLocks noEditPoints="1" noChangeArrowheads="1"/>
          </p:cNvSpPr>
          <p:nvPr/>
        </p:nvSpPr>
        <p:spPr bwMode="auto">
          <a:xfrm>
            <a:off x="2057400" y="9277350"/>
            <a:ext cx="833438" cy="838200"/>
          </a:xfrm>
          <a:custGeom>
            <a:avLst/>
            <a:gdLst>
              <a:gd name="T0" fmla="*/ 0 w 150"/>
              <a:gd name="T1" fmla="*/ 421875 h 151"/>
              <a:gd name="T2" fmla="*/ 833438 w 150"/>
              <a:gd name="T3" fmla="*/ 421875 h 151"/>
              <a:gd name="T4" fmla="*/ 222250 w 150"/>
              <a:gd name="T5" fmla="*/ 205387 h 151"/>
              <a:gd name="T6" fmla="*/ 222250 w 150"/>
              <a:gd name="T7" fmla="*/ 294203 h 151"/>
              <a:gd name="T8" fmla="*/ 222250 w 150"/>
              <a:gd name="T9" fmla="*/ 205387 h 151"/>
              <a:gd name="T10" fmla="*/ 200025 w 150"/>
              <a:gd name="T11" fmla="*/ 627262 h 151"/>
              <a:gd name="T12" fmla="*/ 227806 w 150"/>
              <a:gd name="T13" fmla="*/ 460732 h 151"/>
              <a:gd name="T14" fmla="*/ 150019 w 150"/>
              <a:gd name="T15" fmla="*/ 366366 h 151"/>
              <a:gd name="T16" fmla="*/ 261144 w 150"/>
              <a:gd name="T17" fmla="*/ 383019 h 151"/>
              <a:gd name="T18" fmla="*/ 694532 w 150"/>
              <a:gd name="T19" fmla="*/ 538446 h 151"/>
              <a:gd name="T20" fmla="*/ 505619 w 150"/>
              <a:gd name="T21" fmla="*/ 588405 h 151"/>
              <a:gd name="T22" fmla="*/ 605632 w 150"/>
              <a:gd name="T23" fmla="*/ 532895 h 151"/>
              <a:gd name="T24" fmla="*/ 405606 w 150"/>
              <a:gd name="T25" fmla="*/ 288652 h 151"/>
              <a:gd name="T26" fmla="*/ 422275 w 150"/>
              <a:gd name="T27" fmla="*/ 327509 h 151"/>
              <a:gd name="T28" fmla="*/ 583407 w 150"/>
              <a:gd name="T29" fmla="*/ 371917 h 151"/>
              <a:gd name="T30" fmla="*/ 494507 w 150"/>
              <a:gd name="T31" fmla="*/ 416325 h 151"/>
              <a:gd name="T32" fmla="*/ 583407 w 150"/>
              <a:gd name="T33" fmla="*/ 438528 h 151"/>
              <a:gd name="T34" fmla="*/ 494507 w 150"/>
              <a:gd name="T35" fmla="*/ 527344 h 151"/>
              <a:gd name="T36" fmla="*/ 527844 w 150"/>
              <a:gd name="T37" fmla="*/ 471834 h 151"/>
              <a:gd name="T38" fmla="*/ 616744 w 150"/>
              <a:gd name="T39" fmla="*/ 555099 h 151"/>
              <a:gd name="T40" fmla="*/ 544513 w 150"/>
              <a:gd name="T41" fmla="*/ 538446 h 151"/>
              <a:gd name="T42" fmla="*/ 300038 w 150"/>
              <a:gd name="T43" fmla="*/ 466283 h 151"/>
              <a:gd name="T44" fmla="*/ 372269 w 150"/>
              <a:gd name="T45" fmla="*/ 460732 h 151"/>
              <a:gd name="T46" fmla="*/ 405606 w 150"/>
              <a:gd name="T47" fmla="*/ 532895 h 151"/>
              <a:gd name="T48" fmla="*/ 405606 w 150"/>
              <a:gd name="T49" fmla="*/ 438528 h 151"/>
              <a:gd name="T50" fmla="*/ 294481 w 150"/>
              <a:gd name="T51" fmla="*/ 416325 h 151"/>
              <a:gd name="T52" fmla="*/ 405606 w 150"/>
              <a:gd name="T53" fmla="*/ 371917 h 151"/>
              <a:gd name="T54" fmla="*/ 344488 w 150"/>
              <a:gd name="T55" fmla="*/ 416325 h 151"/>
              <a:gd name="T56" fmla="*/ 372269 w 150"/>
              <a:gd name="T57" fmla="*/ 305305 h 151"/>
              <a:gd name="T58" fmla="*/ 300038 w 150"/>
              <a:gd name="T59" fmla="*/ 366366 h 151"/>
              <a:gd name="T60" fmla="*/ 327819 w 150"/>
              <a:gd name="T61" fmla="*/ 194285 h 151"/>
              <a:gd name="T62" fmla="*/ 383381 w 150"/>
              <a:gd name="T63" fmla="*/ 249795 h 151"/>
              <a:gd name="T64" fmla="*/ 694532 w 150"/>
              <a:gd name="T65" fmla="*/ 538446 h 15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50" h="151">
                <a:moveTo>
                  <a:pt x="75" y="0"/>
                </a:moveTo>
                <a:cubicBezTo>
                  <a:pt x="33" y="0"/>
                  <a:pt x="0" y="34"/>
                  <a:pt x="0" y="76"/>
                </a:cubicBezTo>
                <a:cubicBezTo>
                  <a:pt x="0" y="117"/>
                  <a:pt x="33" y="151"/>
                  <a:pt x="75" y="151"/>
                </a:cubicBezTo>
                <a:cubicBezTo>
                  <a:pt x="116" y="151"/>
                  <a:pt x="150" y="117"/>
                  <a:pt x="150" y="76"/>
                </a:cubicBezTo>
                <a:cubicBezTo>
                  <a:pt x="150" y="34"/>
                  <a:pt x="116" y="0"/>
                  <a:pt x="75" y="0"/>
                </a:cubicBezTo>
                <a:close/>
                <a:moveTo>
                  <a:pt x="40" y="37"/>
                </a:moveTo>
                <a:cubicBezTo>
                  <a:pt x="45" y="37"/>
                  <a:pt x="50" y="40"/>
                  <a:pt x="50" y="45"/>
                </a:cubicBezTo>
                <a:cubicBezTo>
                  <a:pt x="50" y="50"/>
                  <a:pt x="45" y="53"/>
                  <a:pt x="40" y="53"/>
                </a:cubicBezTo>
                <a:cubicBezTo>
                  <a:pt x="35" y="53"/>
                  <a:pt x="31" y="50"/>
                  <a:pt x="31" y="45"/>
                </a:cubicBezTo>
                <a:cubicBezTo>
                  <a:pt x="31" y="40"/>
                  <a:pt x="35" y="37"/>
                  <a:pt x="40" y="37"/>
                </a:cubicBezTo>
                <a:close/>
                <a:moveTo>
                  <a:pt x="48" y="87"/>
                </a:moveTo>
                <a:cubicBezTo>
                  <a:pt x="46" y="95"/>
                  <a:pt x="46" y="92"/>
                  <a:pt x="36" y="113"/>
                </a:cubicBezTo>
                <a:cubicBezTo>
                  <a:pt x="22" y="104"/>
                  <a:pt x="22" y="104"/>
                  <a:pt x="22" y="104"/>
                </a:cubicBezTo>
                <a:cubicBezTo>
                  <a:pt x="22" y="104"/>
                  <a:pt x="38" y="90"/>
                  <a:pt x="41" y="83"/>
                </a:cubicBezTo>
                <a:cubicBezTo>
                  <a:pt x="45" y="76"/>
                  <a:pt x="37" y="73"/>
                  <a:pt x="37" y="73"/>
                </a:cubicBezTo>
                <a:cubicBezTo>
                  <a:pt x="27" y="66"/>
                  <a:pt x="27" y="66"/>
                  <a:pt x="27" y="66"/>
                </a:cubicBezTo>
                <a:cubicBezTo>
                  <a:pt x="32" y="57"/>
                  <a:pt x="32" y="57"/>
                  <a:pt x="32" y="57"/>
                </a:cubicBezTo>
                <a:cubicBezTo>
                  <a:pt x="41" y="63"/>
                  <a:pt x="41" y="63"/>
                  <a:pt x="47" y="69"/>
                </a:cubicBezTo>
                <a:cubicBezTo>
                  <a:pt x="51" y="73"/>
                  <a:pt x="51" y="79"/>
                  <a:pt x="48" y="87"/>
                </a:cubicBezTo>
                <a:close/>
                <a:moveTo>
                  <a:pt x="125" y="97"/>
                </a:moveTo>
                <a:cubicBezTo>
                  <a:pt x="123" y="123"/>
                  <a:pt x="89" y="113"/>
                  <a:pt x="89" y="113"/>
                </a:cubicBezTo>
                <a:cubicBezTo>
                  <a:pt x="91" y="106"/>
                  <a:pt x="91" y="106"/>
                  <a:pt x="91" y="106"/>
                </a:cubicBezTo>
                <a:cubicBezTo>
                  <a:pt x="97" y="108"/>
                  <a:pt x="97" y="108"/>
                  <a:pt x="97" y="108"/>
                </a:cubicBezTo>
                <a:cubicBezTo>
                  <a:pt x="112" y="109"/>
                  <a:pt x="109" y="96"/>
                  <a:pt x="109" y="96"/>
                </a:cubicBezTo>
                <a:cubicBezTo>
                  <a:pt x="109" y="59"/>
                  <a:pt x="109" y="59"/>
                  <a:pt x="109" y="59"/>
                </a:cubicBezTo>
                <a:cubicBezTo>
                  <a:pt x="109" y="45"/>
                  <a:pt x="97" y="44"/>
                  <a:pt x="73" y="52"/>
                </a:cubicBezTo>
                <a:cubicBezTo>
                  <a:pt x="79" y="53"/>
                  <a:pt x="79" y="53"/>
                  <a:pt x="79" y="53"/>
                </a:cubicBezTo>
                <a:cubicBezTo>
                  <a:pt x="79" y="54"/>
                  <a:pt x="78" y="59"/>
                  <a:pt x="76" y="59"/>
                </a:cubicBezTo>
                <a:cubicBezTo>
                  <a:pt x="105" y="59"/>
                  <a:pt x="105" y="59"/>
                  <a:pt x="105" y="59"/>
                </a:cubicBezTo>
                <a:cubicBezTo>
                  <a:pt x="105" y="67"/>
                  <a:pt x="105" y="67"/>
                  <a:pt x="105" y="67"/>
                </a:cubicBezTo>
                <a:cubicBezTo>
                  <a:pt x="89" y="67"/>
                  <a:pt x="89" y="67"/>
                  <a:pt x="89" y="67"/>
                </a:cubicBezTo>
                <a:cubicBezTo>
                  <a:pt x="89" y="75"/>
                  <a:pt x="89" y="75"/>
                  <a:pt x="89" y="75"/>
                </a:cubicBezTo>
                <a:cubicBezTo>
                  <a:pt x="105" y="75"/>
                  <a:pt x="105" y="75"/>
                  <a:pt x="105" y="75"/>
                </a:cubicBezTo>
                <a:cubicBezTo>
                  <a:pt x="105" y="79"/>
                  <a:pt x="105" y="79"/>
                  <a:pt x="105" y="79"/>
                </a:cubicBezTo>
                <a:cubicBezTo>
                  <a:pt x="89" y="79"/>
                  <a:pt x="89" y="79"/>
                  <a:pt x="89" y="79"/>
                </a:cubicBezTo>
                <a:cubicBezTo>
                  <a:pt x="89" y="95"/>
                  <a:pt x="89" y="95"/>
                  <a:pt x="89" y="95"/>
                </a:cubicBezTo>
                <a:cubicBezTo>
                  <a:pt x="89" y="94"/>
                  <a:pt x="94" y="93"/>
                  <a:pt x="97" y="91"/>
                </a:cubicBezTo>
                <a:cubicBezTo>
                  <a:pt x="95" y="85"/>
                  <a:pt x="95" y="85"/>
                  <a:pt x="95" y="85"/>
                </a:cubicBezTo>
                <a:cubicBezTo>
                  <a:pt x="104" y="83"/>
                  <a:pt x="104" y="83"/>
                  <a:pt x="104" y="83"/>
                </a:cubicBezTo>
                <a:cubicBezTo>
                  <a:pt x="111" y="100"/>
                  <a:pt x="111" y="100"/>
                  <a:pt x="111" y="100"/>
                </a:cubicBezTo>
                <a:cubicBezTo>
                  <a:pt x="100" y="104"/>
                  <a:pt x="100" y="104"/>
                  <a:pt x="100" y="104"/>
                </a:cubicBezTo>
                <a:cubicBezTo>
                  <a:pt x="98" y="97"/>
                  <a:pt x="98" y="97"/>
                  <a:pt x="98" y="97"/>
                </a:cubicBezTo>
                <a:cubicBezTo>
                  <a:pt x="94" y="101"/>
                  <a:pt x="84" y="106"/>
                  <a:pt x="67" y="106"/>
                </a:cubicBezTo>
                <a:cubicBezTo>
                  <a:pt x="49" y="106"/>
                  <a:pt x="54" y="84"/>
                  <a:pt x="54" y="84"/>
                </a:cubicBezTo>
                <a:cubicBezTo>
                  <a:pt x="54" y="83"/>
                  <a:pt x="54" y="83"/>
                  <a:pt x="54" y="83"/>
                </a:cubicBezTo>
                <a:cubicBezTo>
                  <a:pt x="67" y="83"/>
                  <a:pt x="67" y="83"/>
                  <a:pt x="67" y="83"/>
                </a:cubicBezTo>
                <a:cubicBezTo>
                  <a:pt x="67" y="87"/>
                  <a:pt x="66" y="91"/>
                  <a:pt x="67" y="93"/>
                </a:cubicBezTo>
                <a:cubicBezTo>
                  <a:pt x="69" y="95"/>
                  <a:pt x="71" y="96"/>
                  <a:pt x="73" y="96"/>
                </a:cubicBezTo>
                <a:cubicBezTo>
                  <a:pt x="73" y="96"/>
                  <a:pt x="73" y="97"/>
                  <a:pt x="73" y="97"/>
                </a:cubicBezTo>
                <a:cubicBezTo>
                  <a:pt x="73" y="79"/>
                  <a:pt x="73" y="79"/>
                  <a:pt x="73" y="79"/>
                </a:cubicBezTo>
                <a:cubicBezTo>
                  <a:pt x="53" y="79"/>
                  <a:pt x="53" y="79"/>
                  <a:pt x="53" y="79"/>
                </a:cubicBezTo>
                <a:cubicBezTo>
                  <a:pt x="53" y="75"/>
                  <a:pt x="53" y="75"/>
                  <a:pt x="53" y="75"/>
                </a:cubicBezTo>
                <a:cubicBezTo>
                  <a:pt x="73" y="75"/>
                  <a:pt x="73" y="75"/>
                  <a:pt x="73" y="75"/>
                </a:cubicBezTo>
                <a:cubicBezTo>
                  <a:pt x="73" y="67"/>
                  <a:pt x="73" y="67"/>
                  <a:pt x="73" y="67"/>
                </a:cubicBezTo>
                <a:cubicBezTo>
                  <a:pt x="70" y="67"/>
                  <a:pt x="70" y="67"/>
                  <a:pt x="70" y="67"/>
                </a:cubicBezTo>
                <a:cubicBezTo>
                  <a:pt x="66" y="71"/>
                  <a:pt x="62" y="75"/>
                  <a:pt x="62" y="75"/>
                </a:cubicBezTo>
                <a:cubicBezTo>
                  <a:pt x="56" y="70"/>
                  <a:pt x="56" y="70"/>
                  <a:pt x="56" y="70"/>
                </a:cubicBezTo>
                <a:cubicBezTo>
                  <a:pt x="60" y="66"/>
                  <a:pt x="64" y="60"/>
                  <a:pt x="67" y="55"/>
                </a:cubicBezTo>
                <a:cubicBezTo>
                  <a:pt x="65" y="56"/>
                  <a:pt x="63" y="57"/>
                  <a:pt x="61" y="58"/>
                </a:cubicBezTo>
                <a:cubicBezTo>
                  <a:pt x="59" y="60"/>
                  <a:pt x="56" y="63"/>
                  <a:pt x="54" y="66"/>
                </a:cubicBezTo>
                <a:cubicBezTo>
                  <a:pt x="54" y="66"/>
                  <a:pt x="45" y="60"/>
                  <a:pt x="45" y="60"/>
                </a:cubicBezTo>
                <a:cubicBezTo>
                  <a:pt x="54" y="52"/>
                  <a:pt x="59" y="35"/>
                  <a:pt x="59" y="35"/>
                </a:cubicBezTo>
                <a:cubicBezTo>
                  <a:pt x="72" y="39"/>
                  <a:pt x="72" y="39"/>
                  <a:pt x="72" y="39"/>
                </a:cubicBezTo>
                <a:cubicBezTo>
                  <a:pt x="72" y="39"/>
                  <a:pt x="71" y="41"/>
                  <a:pt x="69" y="45"/>
                </a:cubicBezTo>
                <a:cubicBezTo>
                  <a:pt x="122" y="30"/>
                  <a:pt x="125" y="54"/>
                  <a:pt x="125" y="54"/>
                </a:cubicBezTo>
                <a:cubicBezTo>
                  <a:pt x="125" y="54"/>
                  <a:pt x="128" y="71"/>
                  <a:pt x="125" y="97"/>
                </a:cubicBezTo>
                <a:close/>
              </a:path>
            </a:pathLst>
          </a:custGeom>
          <a:solidFill>
            <a:srgbClr val="19B4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advTm="2000">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图片占位符 2"/>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rcRect t="3716" b="3716"/>
          <a:stretch>
            <a:fillRect/>
          </a:stretch>
        </p:blipFill>
        <p:spPr bwMode="auto">
          <a:xfrm>
            <a:off x="0" y="0"/>
            <a:ext cx="24423688" cy="13716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299" name="矩形 9"/>
          <p:cNvSpPr>
            <a:spLocks noChangeArrowheads="1"/>
          </p:cNvSpPr>
          <p:nvPr/>
        </p:nvSpPr>
        <p:spPr bwMode="auto">
          <a:xfrm>
            <a:off x="0" y="0"/>
            <a:ext cx="24376063" cy="13716000"/>
          </a:xfrm>
          <a:prstGeom prst="rect">
            <a:avLst/>
          </a:prstGeom>
          <a:solidFill>
            <a:srgbClr val="141C2D">
              <a:alpha val="7686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buFont typeface="Arial" panose="020B0604020202020204" pitchFamily="34" charset="0"/>
              <a:buNone/>
            </a:pPr>
            <a:endParaRPr lang="en-US" altLang="en-US" sz="180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4" name="Group 1"/>
          <p:cNvGrpSpPr/>
          <p:nvPr/>
        </p:nvGrpSpPr>
        <p:grpSpPr>
          <a:xfrm>
            <a:off x="11470506" y="10239292"/>
            <a:ext cx="1269999" cy="1212850"/>
            <a:chOff x="5706835" y="3995236"/>
            <a:chExt cx="784607" cy="749300"/>
          </a:xfrm>
          <a:solidFill>
            <a:srgbClr val="19B49B"/>
          </a:solidFill>
        </p:grpSpPr>
        <p:sp>
          <p:nvSpPr>
            <p:cNvPr id="5" name="Oval 39"/>
            <p:cNvSpPr/>
            <p:nvPr/>
          </p:nvSpPr>
          <p:spPr>
            <a:xfrm>
              <a:off x="5721350" y="3995236"/>
              <a:ext cx="749300" cy="7493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defRPr/>
              </a:pPr>
              <a:endParaRPr lang="en-US" noProof="1">
                <a:latin typeface="微软雅黑" panose="020B0503020204020204" pitchFamily="34" charset="-122"/>
                <a:ea typeface="微软雅黑" panose="020B0503020204020204" pitchFamily="34" charset="-122"/>
              </a:endParaRPr>
            </a:p>
          </p:txBody>
        </p:sp>
        <p:sp>
          <p:nvSpPr>
            <p:cNvPr id="6" name="Rectangle 40"/>
            <p:cNvSpPr/>
            <p:nvPr/>
          </p:nvSpPr>
          <p:spPr>
            <a:xfrm>
              <a:off x="5706835" y="4211788"/>
              <a:ext cx="784607" cy="304035"/>
            </a:xfrm>
            <a:prstGeom prst="rect">
              <a:avLst/>
            </a:prstGeom>
            <a:noFill/>
          </p:spPr>
          <p:txBody>
            <a:bodyPr lIns="0" tIns="0" rIns="0" b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defRPr/>
              </a:pPr>
              <a:r>
                <a:rPr lang="en-US" sz="3200" noProof="1">
                  <a:solidFill>
                    <a:schemeClr val="bg1">
                      <a:lumMod val="95000"/>
                    </a:schemeClr>
                  </a:solidFill>
                  <a:latin typeface="微软雅黑" panose="020B0503020204020204" pitchFamily="34" charset="-122"/>
                  <a:ea typeface="微软雅黑" panose="020B0503020204020204" pitchFamily="34" charset="-122"/>
                  <a:cs typeface="Clear Sans Thin" panose="020B0203030202020304" pitchFamily="34" charset="0"/>
                </a:rPr>
                <a:t>LOGO</a:t>
              </a:r>
            </a:p>
          </p:txBody>
        </p:sp>
      </p:grpSp>
      <p:sp>
        <p:nvSpPr>
          <p:cNvPr id="55301" name="矩形 10"/>
          <p:cNvSpPr>
            <a:spLocks noChangeArrowheads="1"/>
          </p:cNvSpPr>
          <p:nvPr/>
        </p:nvSpPr>
        <p:spPr bwMode="auto">
          <a:xfrm>
            <a:off x="5018088" y="4841875"/>
            <a:ext cx="14571662" cy="298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dist" eaLnBrk="1" hangingPunct="1">
              <a:buFont typeface="Arial" panose="020B0604020202020204" pitchFamily="34" charset="0"/>
              <a:buNone/>
            </a:pPr>
            <a:r>
              <a:rPr lang="zh-CN" altLang="en-US" sz="18800" b="1">
                <a:solidFill>
                  <a:schemeClr val="bg1"/>
                </a:solidFill>
                <a:latin typeface="微软雅黑" panose="020B0503020204020204" pitchFamily="34" charset="-122"/>
                <a:ea typeface="微软雅黑" panose="020B0503020204020204" pitchFamily="34" charset="-122"/>
              </a:rPr>
              <a:t>[谢谢观看]</a:t>
            </a:r>
          </a:p>
        </p:txBody>
      </p:sp>
      <p:sp>
        <p:nvSpPr>
          <p:cNvPr id="55302" name="文本框 3078"/>
          <p:cNvSpPr txBox="1">
            <a:spLocks noChangeArrowheads="1"/>
          </p:cNvSpPr>
          <p:nvPr/>
        </p:nvSpPr>
        <p:spPr bwMode="auto">
          <a:xfrm>
            <a:off x="8275638" y="8034338"/>
            <a:ext cx="7680325" cy="525462"/>
          </a:xfrm>
          <a:prstGeom prst="rect">
            <a:avLst/>
          </a:prstGeom>
          <a:solidFill>
            <a:srgbClr val="EAEAEA">
              <a:alpha val="1607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dist" eaLnBrk="1" hangingPunct="1">
              <a:buFont typeface="Arial" panose="020B0604020202020204" pitchFamily="34" charset="0"/>
              <a:buNone/>
            </a:pPr>
            <a:endParaRPr lang="zh-CN" altLang="en-US" sz="2800">
              <a:solidFill>
                <a:schemeClr val="bg1"/>
              </a:solidFill>
              <a:latin typeface="微软雅黑" panose="020B0503020204020204" pitchFamily="34" charset="-122"/>
              <a:ea typeface="微软雅黑" panose="020B0503020204020204" pitchFamily="34" charset="-122"/>
            </a:endParaRPr>
          </a:p>
        </p:txBody>
      </p:sp>
      <p:cxnSp>
        <p:nvCxnSpPr>
          <p:cNvPr id="21" name="直接连接符 20"/>
          <p:cNvCxnSpPr/>
          <p:nvPr/>
        </p:nvCxnSpPr>
        <p:spPr>
          <a:xfrm flipH="1">
            <a:off x="18111788" y="3189288"/>
            <a:ext cx="2368550" cy="2368550"/>
          </a:xfrm>
          <a:prstGeom prst="line">
            <a:avLst/>
          </a:prstGeom>
          <a:ln>
            <a:solidFill>
              <a:schemeClr val="bg1"/>
            </a:solidFill>
            <a:headEnd type="ova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8921413" y="3956050"/>
            <a:ext cx="1125537" cy="1125538"/>
          </a:xfrm>
          <a:prstGeom prst="line">
            <a:avLst/>
          </a:prstGeom>
          <a:ln>
            <a:solidFill>
              <a:schemeClr val="bg1"/>
            </a:solidFill>
            <a:headEnd type="oval"/>
          </a:ln>
        </p:spPr>
        <p:style>
          <a:lnRef idx="1">
            <a:schemeClr val="accent1"/>
          </a:lnRef>
          <a:fillRef idx="0">
            <a:schemeClr val="accent1"/>
          </a:fillRef>
          <a:effectRef idx="0">
            <a:schemeClr val="accent1"/>
          </a:effectRef>
          <a:fontRef idx="minor">
            <a:schemeClr val="tx1"/>
          </a:fontRef>
        </p:style>
      </p:cxnSp>
      <p:sp>
        <p:nvSpPr>
          <p:cNvPr id="55305" name="矩形 26"/>
          <p:cNvSpPr>
            <a:spLocks noChangeArrowheads="1"/>
          </p:cNvSpPr>
          <p:nvPr/>
        </p:nvSpPr>
        <p:spPr bwMode="auto">
          <a:xfrm>
            <a:off x="8510588" y="8050213"/>
            <a:ext cx="732948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dist" eaLnBrk="1" hangingPunct="1"/>
            <a:r>
              <a:rPr lang="zh-CN" altLang="en-US" sz="2800">
                <a:solidFill>
                  <a:schemeClr val="bg1"/>
                </a:solidFill>
                <a:latin typeface="微软雅黑" panose="020B0503020204020204" pitchFamily="34" charset="-122"/>
                <a:ea typeface="微软雅黑" panose="020B0503020204020204" pitchFamily="34" charset="-122"/>
              </a:rPr>
              <a:t>单击此处添加文字 </a:t>
            </a:r>
          </a:p>
        </p:txBody>
      </p:sp>
      <p:pic>
        <p:nvPicPr>
          <p:cNvPr id="55306" name="Picture 4" descr="E:\Envato\Success\Images\l2.png"/>
          <p:cNvPicPr>
            <a:picLocks noChangeAspect="1" noChangeArrowheads="1"/>
          </p:cNvPicPr>
          <p:nvPr/>
        </p:nvPicPr>
        <p:blipFill>
          <a:blip r:embed="rId3">
            <a:lum bright="66000"/>
            <a:extLst>
              <a:ext uri="{28A0092B-C50C-407E-A947-70E740481C1C}">
                <a14:useLocalDpi xmlns:a14="http://schemas.microsoft.com/office/drawing/2010/main" val="0"/>
              </a:ext>
            </a:extLst>
          </a:blip>
          <a:srcRect/>
          <a:stretch>
            <a:fillRect/>
          </a:stretch>
        </p:blipFill>
        <p:spPr bwMode="auto">
          <a:xfrm>
            <a:off x="2705100" y="3189288"/>
            <a:ext cx="2206625" cy="132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矩形 54"/>
          <p:cNvSpPr/>
          <p:nvPr/>
        </p:nvSpPr>
        <p:spPr>
          <a:xfrm>
            <a:off x="0" y="0"/>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
        <p:nvSpPr>
          <p:cNvPr id="56" name="矩形 55"/>
          <p:cNvSpPr/>
          <p:nvPr/>
        </p:nvSpPr>
        <p:spPr>
          <a:xfrm>
            <a:off x="0" y="13154025"/>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Tree>
  </p:cSld>
  <p:clrMapOvr>
    <a:masterClrMapping/>
  </p:clrMapOvr>
  <p:transition advTm="2000">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1"/>
          <p:cNvSpPr>
            <a:spLocks noChangeArrowheads="1"/>
          </p:cNvSpPr>
          <p:nvPr/>
        </p:nvSpPr>
        <p:spPr bwMode="auto">
          <a:xfrm>
            <a:off x="1749425" y="1295400"/>
            <a:ext cx="29464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r>
              <a:rPr lang="zh-CN" altLang="en-US" sz="5800">
                <a:solidFill>
                  <a:schemeClr val="tx2"/>
                </a:solidFill>
                <a:latin typeface="微软雅黑" panose="020B0503020204020204" pitchFamily="34" charset="-122"/>
                <a:ea typeface="微软雅黑" panose="020B0503020204020204" pitchFamily="34" charset="-122"/>
                <a:sym typeface="Bebas Neue" charset="0"/>
              </a:rPr>
              <a:t>组织架构</a:t>
            </a:r>
          </a:p>
        </p:txBody>
      </p:sp>
      <p:sp>
        <p:nvSpPr>
          <p:cNvPr id="49" name="Rectangle 48"/>
          <p:cNvSpPr/>
          <p:nvPr/>
        </p:nvSpPr>
        <p:spPr>
          <a:xfrm>
            <a:off x="1790700" y="2205038"/>
            <a:ext cx="1063625" cy="57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endParaRPr>
          </a:p>
        </p:txBody>
      </p:sp>
      <p:sp>
        <p:nvSpPr>
          <p:cNvPr id="17" name="Freeform 16"/>
          <p:cNvSpPr/>
          <p:nvPr/>
        </p:nvSpPr>
        <p:spPr>
          <a:xfrm>
            <a:off x="12160250" y="4400550"/>
            <a:ext cx="92075" cy="3414713"/>
          </a:xfrm>
          <a:custGeom>
            <a:avLst/>
            <a:gdLst/>
            <a:ahLst/>
            <a:cxnLst/>
            <a:rect l="0" t="0" r="0" b="0"/>
            <a:pathLst>
              <a:path>
                <a:moveTo>
                  <a:pt x="45775" y="0"/>
                </a:moveTo>
                <a:lnTo>
                  <a:pt x="45775" y="3121684"/>
                </a:lnTo>
                <a:lnTo>
                  <a:pt x="45720" y="3121684"/>
                </a:lnTo>
                <a:lnTo>
                  <a:pt x="45720" y="3413832"/>
                </a:lnTo>
              </a:path>
            </a:pathLst>
          </a:custGeom>
          <a:noFill/>
          <a:ln>
            <a:solidFill>
              <a:schemeClr val="bg1">
                <a:lumMod val="75000"/>
              </a:schemeClr>
            </a:solidFill>
          </a:ln>
        </p:spPr>
        <p:style>
          <a:lnRef idx="1">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0" name="Freeform 19"/>
          <p:cNvSpPr/>
          <p:nvPr/>
        </p:nvSpPr>
        <p:spPr>
          <a:xfrm>
            <a:off x="10231438" y="3421063"/>
            <a:ext cx="3951287" cy="979487"/>
          </a:xfrm>
          <a:custGeom>
            <a:avLst/>
            <a:gdLst>
              <a:gd name="connsiteX0" fmla="*/ 0 w 2782361"/>
              <a:gd name="connsiteY0" fmla="*/ 0 h 1391180"/>
              <a:gd name="connsiteX1" fmla="*/ 2782361 w 2782361"/>
              <a:gd name="connsiteY1" fmla="*/ 0 h 1391180"/>
              <a:gd name="connsiteX2" fmla="*/ 2782361 w 2782361"/>
              <a:gd name="connsiteY2" fmla="*/ 1391180 h 1391180"/>
              <a:gd name="connsiteX3" fmla="*/ 0 w 2782361"/>
              <a:gd name="connsiteY3" fmla="*/ 1391180 h 1391180"/>
              <a:gd name="connsiteX4" fmla="*/ 0 w 2782361"/>
              <a:gd name="connsiteY4" fmla="*/ 0 h 1391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361" h="1391180">
                <a:moveTo>
                  <a:pt x="0" y="0"/>
                </a:moveTo>
                <a:lnTo>
                  <a:pt x="2782361" y="0"/>
                </a:lnTo>
                <a:lnTo>
                  <a:pt x="2782361" y="1391180"/>
                </a:lnTo>
                <a:lnTo>
                  <a:pt x="0" y="1391180"/>
                </a:lnTo>
                <a:lnTo>
                  <a:pt x="0" y="0"/>
                </a:lnTo>
                <a:close/>
              </a:path>
            </a:pathLst>
          </a:custGeom>
          <a:solidFill>
            <a:schemeClr val="accent6"/>
          </a:solidFill>
          <a:ln>
            <a:noFill/>
          </a:ln>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lIns="41275" tIns="41275" rIns="41275" bIns="41275" spcCol="1270" anchor="ctr"/>
          <a:lstStyle/>
          <a:p>
            <a:pPr algn="ctr" defTabSz="2889250" eaLnBrk="1" fontAlgn="auto" hangingPunct="1">
              <a:lnSpc>
                <a:spcPct val="90000"/>
              </a:lnSpc>
              <a:spcAft>
                <a:spcPct val="35000"/>
              </a:spcAft>
              <a:defRPr/>
            </a:pPr>
            <a:r>
              <a:rPr lang="zh-CN" altLang="en-US" sz="4000" noProof="1">
                <a:solidFill>
                  <a:schemeClr val="bg1"/>
                </a:solidFill>
                <a:latin typeface="微软雅黑" panose="020B0503020204020204" pitchFamily="34" charset="-122"/>
                <a:ea typeface="微软雅黑" panose="020B0503020204020204" pitchFamily="34" charset="-122"/>
                <a:cs typeface="Arial" panose="020B0604020202020204" pitchFamily="34" charset="0"/>
              </a:rPr>
              <a:t>总经理</a:t>
            </a:r>
          </a:p>
        </p:txBody>
      </p:sp>
      <p:sp>
        <p:nvSpPr>
          <p:cNvPr id="21" name="Freeform 20"/>
          <p:cNvSpPr/>
          <p:nvPr/>
        </p:nvSpPr>
        <p:spPr>
          <a:xfrm>
            <a:off x="4083050" y="7815263"/>
            <a:ext cx="2781300" cy="1390650"/>
          </a:xfrm>
          <a:custGeom>
            <a:avLst/>
            <a:gdLst>
              <a:gd name="connsiteX0" fmla="*/ 0 w 2782361"/>
              <a:gd name="connsiteY0" fmla="*/ 0 h 1391180"/>
              <a:gd name="connsiteX1" fmla="*/ 2782361 w 2782361"/>
              <a:gd name="connsiteY1" fmla="*/ 0 h 1391180"/>
              <a:gd name="connsiteX2" fmla="*/ 2782361 w 2782361"/>
              <a:gd name="connsiteY2" fmla="*/ 1391180 h 1391180"/>
              <a:gd name="connsiteX3" fmla="*/ 0 w 2782361"/>
              <a:gd name="connsiteY3" fmla="*/ 1391180 h 1391180"/>
              <a:gd name="connsiteX4" fmla="*/ 0 w 2782361"/>
              <a:gd name="connsiteY4" fmla="*/ 0 h 1391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361" h="1391180">
                <a:moveTo>
                  <a:pt x="0" y="0"/>
                </a:moveTo>
                <a:lnTo>
                  <a:pt x="2782361" y="0"/>
                </a:lnTo>
                <a:lnTo>
                  <a:pt x="2782361" y="1391180"/>
                </a:lnTo>
                <a:lnTo>
                  <a:pt x="0" y="1391180"/>
                </a:lnTo>
                <a:lnTo>
                  <a:pt x="0" y="0"/>
                </a:lnTo>
                <a:close/>
              </a:path>
            </a:pathLst>
          </a:custGeom>
          <a:solidFill>
            <a:schemeClr val="accent1"/>
          </a:solidFill>
          <a:ln>
            <a:noFill/>
          </a:ln>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lIns="41275" tIns="41275" rIns="41275" bIns="41275" spcCol="1270" anchor="ctr"/>
          <a:lstStyle/>
          <a:p>
            <a:pPr algn="ctr" defTabSz="2889250" eaLnBrk="1" fontAlgn="auto" hangingPunct="1">
              <a:lnSpc>
                <a:spcPct val="90000"/>
              </a:lnSpc>
              <a:spcAft>
                <a:spcPct val="35000"/>
              </a:spcAft>
              <a:defRPr/>
            </a:pPr>
            <a:endParaRPr lang="en-US" sz="6500" noProof="1">
              <a:latin typeface="微软雅黑" panose="020B0503020204020204" pitchFamily="34" charset="-122"/>
              <a:ea typeface="微软雅黑" panose="020B0503020204020204" pitchFamily="34" charset="-122"/>
              <a:cs typeface="Arial" panose="020B0604020202020204" pitchFamily="34" charset="0"/>
            </a:endParaRPr>
          </a:p>
        </p:txBody>
      </p:sp>
      <p:sp>
        <p:nvSpPr>
          <p:cNvPr id="22" name="Freeform 21"/>
          <p:cNvSpPr/>
          <p:nvPr/>
        </p:nvSpPr>
        <p:spPr>
          <a:xfrm>
            <a:off x="7448550" y="7815263"/>
            <a:ext cx="2782888" cy="1390650"/>
          </a:xfrm>
          <a:custGeom>
            <a:avLst/>
            <a:gdLst>
              <a:gd name="connsiteX0" fmla="*/ 0 w 2782361"/>
              <a:gd name="connsiteY0" fmla="*/ 0 h 1391180"/>
              <a:gd name="connsiteX1" fmla="*/ 2782361 w 2782361"/>
              <a:gd name="connsiteY1" fmla="*/ 0 h 1391180"/>
              <a:gd name="connsiteX2" fmla="*/ 2782361 w 2782361"/>
              <a:gd name="connsiteY2" fmla="*/ 1391180 h 1391180"/>
              <a:gd name="connsiteX3" fmla="*/ 0 w 2782361"/>
              <a:gd name="connsiteY3" fmla="*/ 1391180 h 1391180"/>
              <a:gd name="connsiteX4" fmla="*/ 0 w 2782361"/>
              <a:gd name="connsiteY4" fmla="*/ 0 h 1391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361" h="1391180">
                <a:moveTo>
                  <a:pt x="0" y="0"/>
                </a:moveTo>
                <a:lnTo>
                  <a:pt x="2782361" y="0"/>
                </a:lnTo>
                <a:lnTo>
                  <a:pt x="2782361" y="1391180"/>
                </a:lnTo>
                <a:lnTo>
                  <a:pt x="0" y="1391180"/>
                </a:lnTo>
                <a:lnTo>
                  <a:pt x="0" y="0"/>
                </a:lnTo>
                <a:close/>
              </a:path>
            </a:pathLst>
          </a:custGeom>
          <a:solidFill>
            <a:schemeClr val="accent2"/>
          </a:solidFill>
          <a:ln>
            <a:noFill/>
          </a:ln>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lIns="41275" tIns="41275" rIns="41275" bIns="41275" spcCol="1270" anchor="ctr"/>
          <a:lstStyle/>
          <a:p>
            <a:pPr algn="ctr" defTabSz="2889250" eaLnBrk="1" fontAlgn="auto" hangingPunct="1">
              <a:lnSpc>
                <a:spcPct val="90000"/>
              </a:lnSpc>
              <a:spcAft>
                <a:spcPct val="35000"/>
              </a:spcAft>
              <a:defRPr/>
            </a:pPr>
            <a:endParaRPr lang="en-US" sz="6500" noProof="1">
              <a:latin typeface="微软雅黑" panose="020B0503020204020204" pitchFamily="34" charset="-122"/>
              <a:ea typeface="微软雅黑" panose="020B0503020204020204" pitchFamily="34" charset="-122"/>
              <a:cs typeface="Arial" panose="020B0604020202020204" pitchFamily="34" charset="0"/>
            </a:endParaRPr>
          </a:p>
        </p:txBody>
      </p:sp>
      <p:sp>
        <p:nvSpPr>
          <p:cNvPr id="23" name="Freeform 22"/>
          <p:cNvSpPr/>
          <p:nvPr/>
        </p:nvSpPr>
        <p:spPr>
          <a:xfrm>
            <a:off x="10815638" y="7815263"/>
            <a:ext cx="2782887" cy="1390650"/>
          </a:xfrm>
          <a:custGeom>
            <a:avLst/>
            <a:gdLst>
              <a:gd name="connsiteX0" fmla="*/ 0 w 2782361"/>
              <a:gd name="connsiteY0" fmla="*/ 0 h 1391180"/>
              <a:gd name="connsiteX1" fmla="*/ 2782361 w 2782361"/>
              <a:gd name="connsiteY1" fmla="*/ 0 h 1391180"/>
              <a:gd name="connsiteX2" fmla="*/ 2782361 w 2782361"/>
              <a:gd name="connsiteY2" fmla="*/ 1391180 h 1391180"/>
              <a:gd name="connsiteX3" fmla="*/ 0 w 2782361"/>
              <a:gd name="connsiteY3" fmla="*/ 1391180 h 1391180"/>
              <a:gd name="connsiteX4" fmla="*/ 0 w 2782361"/>
              <a:gd name="connsiteY4" fmla="*/ 0 h 1391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361" h="1391180">
                <a:moveTo>
                  <a:pt x="0" y="0"/>
                </a:moveTo>
                <a:lnTo>
                  <a:pt x="2782361" y="0"/>
                </a:lnTo>
                <a:lnTo>
                  <a:pt x="2782361" y="1391180"/>
                </a:lnTo>
                <a:lnTo>
                  <a:pt x="0" y="1391180"/>
                </a:lnTo>
                <a:lnTo>
                  <a:pt x="0" y="0"/>
                </a:lnTo>
                <a:close/>
              </a:path>
            </a:pathLst>
          </a:custGeom>
          <a:solidFill>
            <a:schemeClr val="accent3"/>
          </a:solidFill>
          <a:ln>
            <a:noFill/>
          </a:ln>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lIns="41275" tIns="41275" rIns="41275" bIns="41275" spcCol="1270" anchor="ctr"/>
          <a:lstStyle/>
          <a:p>
            <a:pPr algn="ctr" defTabSz="2889250" eaLnBrk="1" fontAlgn="auto" hangingPunct="1">
              <a:lnSpc>
                <a:spcPct val="90000"/>
              </a:lnSpc>
              <a:spcAft>
                <a:spcPct val="35000"/>
              </a:spcAft>
              <a:defRPr/>
            </a:pPr>
            <a:endParaRPr lang="en-US" sz="6500" noProof="1">
              <a:latin typeface="微软雅黑" panose="020B0503020204020204" pitchFamily="34" charset="-122"/>
              <a:ea typeface="微软雅黑" panose="020B0503020204020204" pitchFamily="34" charset="-122"/>
              <a:cs typeface="Arial" panose="020B0604020202020204" pitchFamily="34" charset="0"/>
            </a:endParaRPr>
          </a:p>
        </p:txBody>
      </p:sp>
      <p:sp>
        <p:nvSpPr>
          <p:cNvPr id="24" name="Freeform 23"/>
          <p:cNvSpPr/>
          <p:nvPr/>
        </p:nvSpPr>
        <p:spPr>
          <a:xfrm>
            <a:off x="14182725" y="7815263"/>
            <a:ext cx="2781300" cy="1390650"/>
          </a:xfrm>
          <a:custGeom>
            <a:avLst/>
            <a:gdLst>
              <a:gd name="connsiteX0" fmla="*/ 0 w 2782361"/>
              <a:gd name="connsiteY0" fmla="*/ 0 h 1391180"/>
              <a:gd name="connsiteX1" fmla="*/ 2782361 w 2782361"/>
              <a:gd name="connsiteY1" fmla="*/ 0 h 1391180"/>
              <a:gd name="connsiteX2" fmla="*/ 2782361 w 2782361"/>
              <a:gd name="connsiteY2" fmla="*/ 1391180 h 1391180"/>
              <a:gd name="connsiteX3" fmla="*/ 0 w 2782361"/>
              <a:gd name="connsiteY3" fmla="*/ 1391180 h 1391180"/>
              <a:gd name="connsiteX4" fmla="*/ 0 w 2782361"/>
              <a:gd name="connsiteY4" fmla="*/ 0 h 1391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361" h="1391180">
                <a:moveTo>
                  <a:pt x="0" y="0"/>
                </a:moveTo>
                <a:lnTo>
                  <a:pt x="2782361" y="0"/>
                </a:lnTo>
                <a:lnTo>
                  <a:pt x="2782361" y="1391180"/>
                </a:lnTo>
                <a:lnTo>
                  <a:pt x="0" y="1391180"/>
                </a:lnTo>
                <a:lnTo>
                  <a:pt x="0" y="0"/>
                </a:lnTo>
                <a:close/>
              </a:path>
            </a:pathLst>
          </a:custGeom>
          <a:solidFill>
            <a:schemeClr val="accent4"/>
          </a:solidFill>
          <a:ln>
            <a:noFill/>
          </a:ln>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lIns="41275" tIns="41275" rIns="41275" bIns="41275" spcCol="1270" anchor="ctr"/>
          <a:lstStyle/>
          <a:p>
            <a:pPr algn="ctr" defTabSz="2889250" eaLnBrk="1" fontAlgn="auto" hangingPunct="1">
              <a:lnSpc>
                <a:spcPct val="90000"/>
              </a:lnSpc>
              <a:spcAft>
                <a:spcPct val="35000"/>
              </a:spcAft>
              <a:defRPr/>
            </a:pPr>
            <a:endParaRPr lang="en-US" sz="6500" noProof="1">
              <a:latin typeface="微软雅黑" panose="020B0503020204020204" pitchFamily="34" charset="-122"/>
              <a:ea typeface="微软雅黑" panose="020B0503020204020204" pitchFamily="34" charset="-122"/>
              <a:cs typeface="Arial" panose="020B0604020202020204" pitchFamily="34" charset="0"/>
            </a:endParaRPr>
          </a:p>
        </p:txBody>
      </p:sp>
      <p:sp>
        <p:nvSpPr>
          <p:cNvPr id="25" name="Freeform 24"/>
          <p:cNvSpPr/>
          <p:nvPr/>
        </p:nvSpPr>
        <p:spPr>
          <a:xfrm>
            <a:off x="17548225" y="7815263"/>
            <a:ext cx="2782888" cy="1390650"/>
          </a:xfrm>
          <a:custGeom>
            <a:avLst/>
            <a:gdLst>
              <a:gd name="connsiteX0" fmla="*/ 0 w 2782361"/>
              <a:gd name="connsiteY0" fmla="*/ 0 h 1391180"/>
              <a:gd name="connsiteX1" fmla="*/ 2782361 w 2782361"/>
              <a:gd name="connsiteY1" fmla="*/ 0 h 1391180"/>
              <a:gd name="connsiteX2" fmla="*/ 2782361 w 2782361"/>
              <a:gd name="connsiteY2" fmla="*/ 1391180 h 1391180"/>
              <a:gd name="connsiteX3" fmla="*/ 0 w 2782361"/>
              <a:gd name="connsiteY3" fmla="*/ 1391180 h 1391180"/>
              <a:gd name="connsiteX4" fmla="*/ 0 w 2782361"/>
              <a:gd name="connsiteY4" fmla="*/ 0 h 1391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361" h="1391180">
                <a:moveTo>
                  <a:pt x="0" y="0"/>
                </a:moveTo>
                <a:lnTo>
                  <a:pt x="2782361" y="0"/>
                </a:lnTo>
                <a:lnTo>
                  <a:pt x="2782361" y="1391180"/>
                </a:lnTo>
                <a:lnTo>
                  <a:pt x="0" y="1391180"/>
                </a:lnTo>
                <a:lnTo>
                  <a:pt x="0" y="0"/>
                </a:lnTo>
                <a:close/>
              </a:path>
            </a:pathLst>
          </a:custGeom>
          <a:solidFill>
            <a:schemeClr val="accent5"/>
          </a:solidFill>
          <a:ln>
            <a:noFill/>
          </a:ln>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lIns="41275" tIns="41275" rIns="41275" bIns="41275" spcCol="1270" anchor="ctr"/>
          <a:lstStyle/>
          <a:p>
            <a:pPr algn="ctr" defTabSz="2889250" eaLnBrk="1" fontAlgn="auto" hangingPunct="1">
              <a:lnSpc>
                <a:spcPct val="90000"/>
              </a:lnSpc>
              <a:spcAft>
                <a:spcPct val="35000"/>
              </a:spcAft>
              <a:defRPr/>
            </a:pPr>
            <a:endParaRPr lang="en-US" sz="6500" noProof="1">
              <a:latin typeface="微软雅黑" panose="020B0503020204020204" pitchFamily="34" charset="-122"/>
              <a:ea typeface="微软雅黑" panose="020B0503020204020204" pitchFamily="34" charset="-122"/>
              <a:cs typeface="Arial" panose="020B0604020202020204" pitchFamily="34" charset="0"/>
            </a:endParaRPr>
          </a:p>
        </p:txBody>
      </p:sp>
      <p:sp>
        <p:nvSpPr>
          <p:cNvPr id="23563" name="TextBox 28"/>
          <p:cNvSpPr txBox="1">
            <a:spLocks noChangeArrowheads="1"/>
          </p:cNvSpPr>
          <p:nvPr/>
        </p:nvSpPr>
        <p:spPr bwMode="auto">
          <a:xfrm>
            <a:off x="7110413" y="9601200"/>
            <a:ext cx="3459162" cy="95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spcAft>
                <a:spcPts val="538"/>
              </a:spcAft>
            </a:pPr>
            <a:r>
              <a:rPr lang="en-US" altLang="en-US" sz="2700" b="1">
                <a:solidFill>
                  <a:schemeClr val="tx2"/>
                </a:solidFill>
                <a:latin typeface="微软雅黑" panose="020B0503020204020204" pitchFamily="34" charset="-122"/>
                <a:ea typeface="微软雅黑" panose="020B0503020204020204" pitchFamily="34" charset="-122"/>
              </a:rPr>
              <a:t>点此添加内容</a:t>
            </a:r>
          </a:p>
          <a:p>
            <a:pPr algn="ctr" eaLnBrk="1" hangingPunct="1">
              <a:lnSpc>
                <a:spcPts val="3463"/>
              </a:lnSpc>
            </a:pPr>
            <a:r>
              <a:rPr lang="en-US" altLang="en-US" sz="2300">
                <a:latin typeface="微软雅黑" panose="020B0503020204020204" pitchFamily="34" charset="-122"/>
                <a:ea typeface="微软雅黑" panose="020B0503020204020204" pitchFamily="34" charset="-122"/>
              </a:rPr>
              <a:t>单击此处添加文字</a:t>
            </a:r>
          </a:p>
        </p:txBody>
      </p:sp>
      <p:sp>
        <p:nvSpPr>
          <p:cNvPr id="23564" name="TextBox 29"/>
          <p:cNvSpPr txBox="1">
            <a:spLocks noChangeArrowheads="1"/>
          </p:cNvSpPr>
          <p:nvPr/>
        </p:nvSpPr>
        <p:spPr bwMode="auto">
          <a:xfrm>
            <a:off x="10453688" y="9601200"/>
            <a:ext cx="3459162" cy="95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spcAft>
                <a:spcPts val="538"/>
              </a:spcAft>
            </a:pPr>
            <a:r>
              <a:rPr lang="en-US" altLang="en-US" sz="2700" b="1">
                <a:solidFill>
                  <a:schemeClr val="tx2"/>
                </a:solidFill>
                <a:latin typeface="微软雅黑" panose="020B0503020204020204" pitchFamily="34" charset="-122"/>
                <a:ea typeface="微软雅黑" panose="020B0503020204020204" pitchFamily="34" charset="-122"/>
              </a:rPr>
              <a:t>点此添加内容</a:t>
            </a:r>
          </a:p>
          <a:p>
            <a:pPr algn="ctr" eaLnBrk="1" hangingPunct="1">
              <a:lnSpc>
                <a:spcPts val="3463"/>
              </a:lnSpc>
            </a:pPr>
            <a:r>
              <a:rPr lang="en-US" altLang="en-US" sz="2300">
                <a:latin typeface="微软雅黑" panose="020B0503020204020204" pitchFamily="34" charset="-122"/>
                <a:ea typeface="微软雅黑" panose="020B0503020204020204" pitchFamily="34" charset="-122"/>
              </a:rPr>
              <a:t>单击此处添加文字</a:t>
            </a:r>
          </a:p>
        </p:txBody>
      </p:sp>
      <p:sp>
        <p:nvSpPr>
          <p:cNvPr id="23565" name="TextBox 30"/>
          <p:cNvSpPr txBox="1">
            <a:spLocks noChangeArrowheads="1"/>
          </p:cNvSpPr>
          <p:nvPr/>
        </p:nvSpPr>
        <p:spPr bwMode="auto">
          <a:xfrm>
            <a:off x="13843000" y="9601200"/>
            <a:ext cx="3460750" cy="95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spcAft>
                <a:spcPts val="538"/>
              </a:spcAft>
            </a:pPr>
            <a:r>
              <a:rPr lang="en-US" altLang="en-US" sz="2700" b="1">
                <a:solidFill>
                  <a:schemeClr val="tx2"/>
                </a:solidFill>
                <a:latin typeface="微软雅黑" panose="020B0503020204020204" pitchFamily="34" charset="-122"/>
                <a:ea typeface="微软雅黑" panose="020B0503020204020204" pitchFamily="34" charset="-122"/>
              </a:rPr>
              <a:t>点此添加内容</a:t>
            </a:r>
          </a:p>
          <a:p>
            <a:pPr algn="ctr" eaLnBrk="1" hangingPunct="1">
              <a:lnSpc>
                <a:spcPts val="3463"/>
              </a:lnSpc>
            </a:pPr>
            <a:r>
              <a:rPr lang="en-US" altLang="en-US" sz="2300">
                <a:latin typeface="微软雅黑" panose="020B0503020204020204" pitchFamily="34" charset="-122"/>
                <a:ea typeface="微软雅黑" panose="020B0503020204020204" pitchFamily="34" charset="-122"/>
              </a:rPr>
              <a:t>单击此处添加文字</a:t>
            </a:r>
          </a:p>
        </p:txBody>
      </p:sp>
      <p:sp>
        <p:nvSpPr>
          <p:cNvPr id="23566" name="TextBox 31"/>
          <p:cNvSpPr txBox="1">
            <a:spLocks noChangeArrowheads="1"/>
          </p:cNvSpPr>
          <p:nvPr/>
        </p:nvSpPr>
        <p:spPr bwMode="auto">
          <a:xfrm>
            <a:off x="17210088" y="9601200"/>
            <a:ext cx="3459162" cy="95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spcAft>
                <a:spcPts val="538"/>
              </a:spcAft>
            </a:pPr>
            <a:r>
              <a:rPr lang="en-US" altLang="en-US" sz="2700" b="1">
                <a:solidFill>
                  <a:schemeClr val="tx2"/>
                </a:solidFill>
                <a:latin typeface="微软雅黑" panose="020B0503020204020204" pitchFamily="34" charset="-122"/>
                <a:ea typeface="微软雅黑" panose="020B0503020204020204" pitchFamily="34" charset="-122"/>
              </a:rPr>
              <a:t>点此添加内容</a:t>
            </a:r>
          </a:p>
          <a:p>
            <a:pPr algn="ctr" eaLnBrk="1" hangingPunct="1">
              <a:lnSpc>
                <a:spcPts val="3463"/>
              </a:lnSpc>
            </a:pPr>
            <a:r>
              <a:rPr lang="en-US" altLang="en-US" sz="2300">
                <a:latin typeface="微软雅黑" panose="020B0503020204020204" pitchFamily="34" charset="-122"/>
                <a:ea typeface="微软雅黑" panose="020B0503020204020204" pitchFamily="34" charset="-122"/>
              </a:rPr>
              <a:t>单击此处添加文字</a:t>
            </a:r>
          </a:p>
        </p:txBody>
      </p:sp>
      <p:sp>
        <p:nvSpPr>
          <p:cNvPr id="23567" name="TextBox 32"/>
          <p:cNvSpPr txBox="1">
            <a:spLocks noChangeArrowheads="1"/>
          </p:cNvSpPr>
          <p:nvPr/>
        </p:nvSpPr>
        <p:spPr bwMode="auto">
          <a:xfrm>
            <a:off x="3743325" y="9601200"/>
            <a:ext cx="3459163" cy="95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463"/>
              </a:lnSpc>
              <a:spcAft>
                <a:spcPts val="538"/>
              </a:spcAft>
            </a:pPr>
            <a:r>
              <a:rPr lang="en-US" altLang="en-US" sz="2700" b="1">
                <a:solidFill>
                  <a:schemeClr val="tx2"/>
                </a:solidFill>
                <a:latin typeface="微软雅黑" panose="020B0503020204020204" pitchFamily="34" charset="-122"/>
                <a:ea typeface="微软雅黑" panose="020B0503020204020204" pitchFamily="34" charset="-122"/>
              </a:rPr>
              <a:t>点此添加内容</a:t>
            </a:r>
          </a:p>
          <a:p>
            <a:pPr algn="ctr" eaLnBrk="1" hangingPunct="1">
              <a:lnSpc>
                <a:spcPts val="3463"/>
              </a:lnSpc>
            </a:pPr>
            <a:r>
              <a:rPr lang="en-US" altLang="en-US" sz="2300">
                <a:latin typeface="微软雅黑" panose="020B0503020204020204" pitchFamily="34" charset="-122"/>
                <a:ea typeface="微软雅黑" panose="020B0503020204020204" pitchFamily="34" charset="-122"/>
              </a:rPr>
              <a:t>单击此处添加文字</a:t>
            </a:r>
          </a:p>
        </p:txBody>
      </p:sp>
      <p:grpSp>
        <p:nvGrpSpPr>
          <p:cNvPr id="23568" name="Group 33"/>
          <p:cNvGrpSpPr>
            <a:grpSpLocks/>
          </p:cNvGrpSpPr>
          <p:nvPr/>
        </p:nvGrpSpPr>
        <p:grpSpPr bwMode="auto">
          <a:xfrm>
            <a:off x="8521700" y="8232775"/>
            <a:ext cx="636588" cy="612775"/>
            <a:chOff x="7683814" y="930073"/>
            <a:chExt cx="940330" cy="905911"/>
          </a:xfrm>
        </p:grpSpPr>
        <p:sp>
          <p:nvSpPr>
            <p:cNvPr id="23598" name="Freeform 13"/>
            <p:cNvSpPr>
              <a:spLocks noChangeArrowheads="1"/>
            </p:cNvSpPr>
            <p:nvPr/>
          </p:nvSpPr>
          <p:spPr bwMode="auto">
            <a:xfrm>
              <a:off x="7683814" y="930073"/>
              <a:ext cx="940330" cy="905911"/>
            </a:xfrm>
            <a:custGeom>
              <a:avLst/>
              <a:gdLst>
                <a:gd name="T0" fmla="*/ 797576 w 1324"/>
                <a:gd name="T1" fmla="*/ 113150 h 1273"/>
                <a:gd name="T2" fmla="*/ 797576 w 1324"/>
                <a:gd name="T3" fmla="*/ 113150 h 1273"/>
                <a:gd name="T4" fmla="*/ 769877 w 1324"/>
                <a:gd name="T5" fmla="*/ 283942 h 1273"/>
                <a:gd name="T6" fmla="*/ 925415 w 1324"/>
                <a:gd name="T7" fmla="*/ 333757 h 1273"/>
                <a:gd name="T8" fmla="*/ 939620 w 1324"/>
                <a:gd name="T9" fmla="*/ 456158 h 1273"/>
                <a:gd name="T10" fmla="*/ 925415 w 1324"/>
                <a:gd name="T11" fmla="*/ 569308 h 1273"/>
                <a:gd name="T12" fmla="*/ 769877 w 1324"/>
                <a:gd name="T13" fmla="*/ 626239 h 1273"/>
                <a:gd name="T14" fmla="*/ 797576 w 1324"/>
                <a:gd name="T15" fmla="*/ 789915 h 1273"/>
                <a:gd name="T16" fmla="*/ 598004 w 1324"/>
                <a:gd name="T17" fmla="*/ 905199 h 1273"/>
                <a:gd name="T18" fmla="*/ 470165 w 1324"/>
                <a:gd name="T19" fmla="*/ 798454 h 1273"/>
                <a:gd name="T20" fmla="*/ 342326 w 1324"/>
                <a:gd name="T21" fmla="*/ 905199 h 1273"/>
                <a:gd name="T22" fmla="*/ 142754 w 1324"/>
                <a:gd name="T23" fmla="*/ 789915 h 1273"/>
                <a:gd name="T24" fmla="*/ 170453 w 1324"/>
                <a:gd name="T25" fmla="*/ 626239 h 1273"/>
                <a:gd name="T26" fmla="*/ 14915 w 1324"/>
                <a:gd name="T27" fmla="*/ 569308 h 1273"/>
                <a:gd name="T28" fmla="*/ 0 w 1324"/>
                <a:gd name="T29" fmla="*/ 456158 h 1273"/>
                <a:gd name="T30" fmla="*/ 14915 w 1324"/>
                <a:gd name="T31" fmla="*/ 333757 h 1273"/>
                <a:gd name="T32" fmla="*/ 170453 w 1324"/>
                <a:gd name="T33" fmla="*/ 283942 h 1273"/>
                <a:gd name="T34" fmla="*/ 142754 w 1324"/>
                <a:gd name="T35" fmla="*/ 113150 h 1273"/>
                <a:gd name="T36" fmla="*/ 342326 w 1324"/>
                <a:gd name="T37" fmla="*/ 0 h 1273"/>
                <a:gd name="T38" fmla="*/ 470165 w 1324"/>
                <a:gd name="T39" fmla="*/ 113150 h 1273"/>
                <a:gd name="T40" fmla="*/ 598004 w 1324"/>
                <a:gd name="T41" fmla="*/ 0 h 1273"/>
                <a:gd name="T42" fmla="*/ 797576 w 1324"/>
                <a:gd name="T43" fmla="*/ 113150 h 127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324" h="1273">
                  <a:moveTo>
                    <a:pt x="1123" y="159"/>
                  </a:moveTo>
                  <a:lnTo>
                    <a:pt x="1123" y="159"/>
                  </a:lnTo>
                  <a:cubicBezTo>
                    <a:pt x="1052" y="219"/>
                    <a:pt x="1034" y="319"/>
                    <a:pt x="1084" y="399"/>
                  </a:cubicBezTo>
                  <a:cubicBezTo>
                    <a:pt x="1123" y="481"/>
                    <a:pt x="1223" y="511"/>
                    <a:pt x="1303" y="469"/>
                  </a:cubicBezTo>
                  <a:cubicBezTo>
                    <a:pt x="1314" y="529"/>
                    <a:pt x="1323" y="579"/>
                    <a:pt x="1323" y="641"/>
                  </a:cubicBezTo>
                  <a:cubicBezTo>
                    <a:pt x="1323" y="691"/>
                    <a:pt x="1314" y="750"/>
                    <a:pt x="1303" y="800"/>
                  </a:cubicBezTo>
                  <a:cubicBezTo>
                    <a:pt x="1223" y="771"/>
                    <a:pt x="1123" y="800"/>
                    <a:pt x="1084" y="880"/>
                  </a:cubicBezTo>
                  <a:cubicBezTo>
                    <a:pt x="1034" y="960"/>
                    <a:pt x="1052" y="1051"/>
                    <a:pt x="1123" y="1110"/>
                  </a:cubicBezTo>
                  <a:cubicBezTo>
                    <a:pt x="1043" y="1190"/>
                    <a:pt x="952" y="1240"/>
                    <a:pt x="842" y="1272"/>
                  </a:cubicBezTo>
                  <a:cubicBezTo>
                    <a:pt x="833" y="1190"/>
                    <a:pt x="753" y="1122"/>
                    <a:pt x="662" y="1122"/>
                  </a:cubicBezTo>
                  <a:cubicBezTo>
                    <a:pt x="571" y="1122"/>
                    <a:pt x="491" y="1190"/>
                    <a:pt x="482" y="1272"/>
                  </a:cubicBezTo>
                  <a:cubicBezTo>
                    <a:pt x="370" y="1240"/>
                    <a:pt x="281" y="1190"/>
                    <a:pt x="201" y="1110"/>
                  </a:cubicBezTo>
                  <a:cubicBezTo>
                    <a:pt x="272" y="1051"/>
                    <a:pt x="290" y="960"/>
                    <a:pt x="240" y="880"/>
                  </a:cubicBezTo>
                  <a:cubicBezTo>
                    <a:pt x="201" y="800"/>
                    <a:pt x="101" y="771"/>
                    <a:pt x="21" y="800"/>
                  </a:cubicBezTo>
                  <a:cubicBezTo>
                    <a:pt x="9" y="750"/>
                    <a:pt x="0" y="691"/>
                    <a:pt x="0" y="641"/>
                  </a:cubicBezTo>
                  <a:cubicBezTo>
                    <a:pt x="0" y="579"/>
                    <a:pt x="9" y="529"/>
                    <a:pt x="21" y="469"/>
                  </a:cubicBezTo>
                  <a:cubicBezTo>
                    <a:pt x="101" y="511"/>
                    <a:pt x="201" y="481"/>
                    <a:pt x="240" y="399"/>
                  </a:cubicBezTo>
                  <a:cubicBezTo>
                    <a:pt x="290" y="319"/>
                    <a:pt x="272" y="219"/>
                    <a:pt x="201" y="159"/>
                  </a:cubicBezTo>
                  <a:cubicBezTo>
                    <a:pt x="281" y="88"/>
                    <a:pt x="370" y="29"/>
                    <a:pt x="482" y="0"/>
                  </a:cubicBezTo>
                  <a:cubicBezTo>
                    <a:pt x="491" y="88"/>
                    <a:pt x="571" y="159"/>
                    <a:pt x="662" y="159"/>
                  </a:cubicBezTo>
                  <a:cubicBezTo>
                    <a:pt x="753" y="159"/>
                    <a:pt x="833" y="88"/>
                    <a:pt x="842" y="0"/>
                  </a:cubicBezTo>
                  <a:cubicBezTo>
                    <a:pt x="952" y="29"/>
                    <a:pt x="1043" y="88"/>
                    <a:pt x="1123" y="159"/>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3599" name="Freeform 14"/>
            <p:cNvSpPr>
              <a:spLocks noChangeArrowheads="1"/>
            </p:cNvSpPr>
            <p:nvPr/>
          </p:nvSpPr>
          <p:spPr bwMode="auto">
            <a:xfrm>
              <a:off x="8025465" y="1256074"/>
              <a:ext cx="257023" cy="257040"/>
            </a:xfrm>
            <a:custGeom>
              <a:avLst/>
              <a:gdLst>
                <a:gd name="T0" fmla="*/ 256311 w 361"/>
                <a:gd name="T1" fmla="*/ 128520 h 362"/>
                <a:gd name="T2" fmla="*/ 256311 w 361"/>
                <a:gd name="T3" fmla="*/ 128520 h 362"/>
                <a:gd name="T4" fmla="*/ 128156 w 361"/>
                <a:gd name="T5" fmla="*/ 0 h 362"/>
                <a:gd name="T6" fmla="*/ 0 w 361"/>
                <a:gd name="T7" fmla="*/ 128520 h 362"/>
                <a:gd name="T8" fmla="*/ 128156 w 361"/>
                <a:gd name="T9" fmla="*/ 256330 h 362"/>
                <a:gd name="T10" fmla="*/ 256311 w 361"/>
                <a:gd name="T11" fmla="*/ 128520 h 3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61" h="362">
                  <a:moveTo>
                    <a:pt x="360" y="181"/>
                  </a:moveTo>
                  <a:lnTo>
                    <a:pt x="360" y="181"/>
                  </a:lnTo>
                  <a:cubicBezTo>
                    <a:pt x="360" y="80"/>
                    <a:pt x="280" y="0"/>
                    <a:pt x="180" y="0"/>
                  </a:cubicBezTo>
                  <a:cubicBezTo>
                    <a:pt x="80" y="0"/>
                    <a:pt x="0" y="80"/>
                    <a:pt x="0" y="181"/>
                  </a:cubicBezTo>
                  <a:cubicBezTo>
                    <a:pt x="0" y="281"/>
                    <a:pt x="80" y="361"/>
                    <a:pt x="180" y="361"/>
                  </a:cubicBezTo>
                  <a:cubicBezTo>
                    <a:pt x="280" y="361"/>
                    <a:pt x="360" y="281"/>
                    <a:pt x="360" y="181"/>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grpSp>
        <p:nvGrpSpPr>
          <p:cNvPr id="23569" name="Group 41"/>
          <p:cNvGrpSpPr>
            <a:grpSpLocks/>
          </p:cNvGrpSpPr>
          <p:nvPr/>
        </p:nvGrpSpPr>
        <p:grpSpPr bwMode="auto">
          <a:xfrm>
            <a:off x="18619788" y="8224838"/>
            <a:ext cx="639762" cy="579437"/>
            <a:chOff x="15899158" y="3008337"/>
            <a:chExt cx="946598" cy="855756"/>
          </a:xfrm>
        </p:grpSpPr>
        <p:sp>
          <p:nvSpPr>
            <p:cNvPr id="23591" name="Freeform 47"/>
            <p:cNvSpPr>
              <a:spLocks noChangeArrowheads="1"/>
            </p:cNvSpPr>
            <p:nvPr/>
          </p:nvSpPr>
          <p:spPr bwMode="auto">
            <a:xfrm>
              <a:off x="16156183" y="3008337"/>
              <a:ext cx="87764" cy="84634"/>
            </a:xfrm>
            <a:custGeom>
              <a:avLst/>
              <a:gdLst>
                <a:gd name="T0" fmla="*/ 0 w 122"/>
                <a:gd name="T1" fmla="*/ 83929 h 120"/>
                <a:gd name="T2" fmla="*/ 0 w 122"/>
                <a:gd name="T3" fmla="*/ 83929 h 120"/>
                <a:gd name="T4" fmla="*/ 87045 w 122"/>
                <a:gd name="T5" fmla="*/ 0 h 120"/>
                <a:gd name="T6" fmla="*/ 0 60000 65536"/>
                <a:gd name="T7" fmla="*/ 0 60000 65536"/>
                <a:gd name="T8" fmla="*/ 0 60000 65536"/>
              </a:gdLst>
              <a:ahLst/>
              <a:cxnLst>
                <a:cxn ang="T6">
                  <a:pos x="T0" y="T1"/>
                </a:cxn>
                <a:cxn ang="T7">
                  <a:pos x="T2" y="T3"/>
                </a:cxn>
                <a:cxn ang="T8">
                  <a:pos x="T4" y="T5"/>
                </a:cxn>
              </a:cxnLst>
              <a:rect l="0" t="0" r="r" b="b"/>
              <a:pathLst>
                <a:path w="122" h="120">
                  <a:moveTo>
                    <a:pt x="0" y="119"/>
                  </a:moveTo>
                  <a:lnTo>
                    <a:pt x="0" y="119"/>
                  </a:lnTo>
                  <a:cubicBezTo>
                    <a:pt x="0" y="50"/>
                    <a:pt x="59" y="0"/>
                    <a:pt x="121" y="0"/>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3592" name="Freeform 48"/>
            <p:cNvSpPr>
              <a:spLocks noChangeArrowheads="1"/>
            </p:cNvSpPr>
            <p:nvPr/>
          </p:nvSpPr>
          <p:spPr bwMode="auto">
            <a:xfrm>
              <a:off x="16497837" y="3008337"/>
              <a:ext cx="84628" cy="84634"/>
            </a:xfrm>
            <a:custGeom>
              <a:avLst/>
              <a:gdLst>
                <a:gd name="T0" fmla="*/ 0 w 120"/>
                <a:gd name="T1" fmla="*/ 0 h 120"/>
                <a:gd name="T2" fmla="*/ 0 w 120"/>
                <a:gd name="T3" fmla="*/ 0 h 120"/>
                <a:gd name="T4" fmla="*/ 83923 w 120"/>
                <a:gd name="T5" fmla="*/ 83929 h 120"/>
                <a:gd name="T6" fmla="*/ 0 60000 65536"/>
                <a:gd name="T7" fmla="*/ 0 60000 65536"/>
                <a:gd name="T8" fmla="*/ 0 60000 65536"/>
              </a:gdLst>
              <a:ahLst/>
              <a:cxnLst>
                <a:cxn ang="T6">
                  <a:pos x="T0" y="T1"/>
                </a:cxn>
                <a:cxn ang="T7">
                  <a:pos x="T2" y="T3"/>
                </a:cxn>
                <a:cxn ang="T8">
                  <a:pos x="T4" y="T5"/>
                </a:cxn>
              </a:cxnLst>
              <a:rect l="0" t="0" r="r" b="b"/>
              <a:pathLst>
                <a:path w="120" h="120">
                  <a:moveTo>
                    <a:pt x="0" y="0"/>
                  </a:moveTo>
                  <a:lnTo>
                    <a:pt x="0" y="0"/>
                  </a:lnTo>
                  <a:cubicBezTo>
                    <a:pt x="69" y="0"/>
                    <a:pt x="119" y="50"/>
                    <a:pt x="119" y="119"/>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3593" name="Freeform 49"/>
            <p:cNvSpPr>
              <a:spLocks noChangeArrowheads="1"/>
            </p:cNvSpPr>
            <p:nvPr/>
          </p:nvSpPr>
          <p:spPr bwMode="auto">
            <a:xfrm>
              <a:off x="16156183" y="3092971"/>
              <a:ext cx="426283" cy="87770"/>
            </a:xfrm>
            <a:custGeom>
              <a:avLst/>
              <a:gdLst>
                <a:gd name="T0" fmla="*/ 425574 w 601"/>
                <a:gd name="T1" fmla="*/ 0 h 122"/>
                <a:gd name="T2" fmla="*/ 425574 w 601"/>
                <a:gd name="T3" fmla="*/ 87051 h 122"/>
                <a:gd name="T4" fmla="*/ 0 w 601"/>
                <a:gd name="T5" fmla="*/ 87051 h 122"/>
                <a:gd name="T6" fmla="*/ 0 w 601"/>
                <a:gd name="T7" fmla="*/ 0 h 1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01" h="122">
                  <a:moveTo>
                    <a:pt x="600" y="0"/>
                  </a:moveTo>
                  <a:lnTo>
                    <a:pt x="600" y="121"/>
                  </a:lnTo>
                  <a:lnTo>
                    <a:pt x="0" y="121"/>
                  </a:lnTo>
                  <a:lnTo>
                    <a:pt x="0" y="0"/>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3594" name="Line 50"/>
            <p:cNvSpPr>
              <a:spLocks noChangeShapeType="1"/>
            </p:cNvSpPr>
            <p:nvPr/>
          </p:nvSpPr>
          <p:spPr bwMode="auto">
            <a:xfrm flipH="1">
              <a:off x="16237678" y="3008337"/>
              <a:ext cx="263292" cy="3134"/>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95" name="Freeform 51"/>
            <p:cNvSpPr>
              <a:spLocks noChangeArrowheads="1"/>
            </p:cNvSpPr>
            <p:nvPr/>
          </p:nvSpPr>
          <p:spPr bwMode="auto">
            <a:xfrm>
              <a:off x="15899158" y="3180742"/>
              <a:ext cx="946598" cy="683351"/>
            </a:xfrm>
            <a:custGeom>
              <a:avLst/>
              <a:gdLst>
                <a:gd name="T0" fmla="*/ 859963 w 1333"/>
                <a:gd name="T1" fmla="*/ 682641 h 963"/>
                <a:gd name="T2" fmla="*/ 859963 w 1333"/>
                <a:gd name="T3" fmla="*/ 682641 h 963"/>
                <a:gd name="T4" fmla="*/ 83795 w 1333"/>
                <a:gd name="T5" fmla="*/ 682641 h 963"/>
                <a:gd name="T6" fmla="*/ 0 w 1333"/>
                <a:gd name="T7" fmla="*/ 597489 h 963"/>
                <a:gd name="T8" fmla="*/ 0 w 1333"/>
                <a:gd name="T9" fmla="*/ 85862 h 963"/>
                <a:gd name="T10" fmla="*/ 83795 w 1333"/>
                <a:gd name="T11" fmla="*/ 0 h 963"/>
                <a:gd name="T12" fmla="*/ 859963 w 1333"/>
                <a:gd name="T13" fmla="*/ 0 h 963"/>
                <a:gd name="T14" fmla="*/ 945888 w 1333"/>
                <a:gd name="T15" fmla="*/ 85862 h 963"/>
                <a:gd name="T16" fmla="*/ 945888 w 1333"/>
                <a:gd name="T17" fmla="*/ 597489 h 963"/>
                <a:gd name="T18" fmla="*/ 859963 w 1333"/>
                <a:gd name="T19" fmla="*/ 682641 h 9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33" h="963">
                  <a:moveTo>
                    <a:pt x="1211" y="962"/>
                  </a:moveTo>
                  <a:lnTo>
                    <a:pt x="1211" y="962"/>
                  </a:lnTo>
                  <a:cubicBezTo>
                    <a:pt x="118" y="962"/>
                    <a:pt x="118" y="962"/>
                    <a:pt x="118" y="962"/>
                  </a:cubicBezTo>
                  <a:cubicBezTo>
                    <a:pt x="59" y="962"/>
                    <a:pt x="0" y="912"/>
                    <a:pt x="0" y="842"/>
                  </a:cubicBezTo>
                  <a:cubicBezTo>
                    <a:pt x="0" y="121"/>
                    <a:pt x="0" y="121"/>
                    <a:pt x="0" y="121"/>
                  </a:cubicBezTo>
                  <a:cubicBezTo>
                    <a:pt x="0" y="50"/>
                    <a:pt x="59" y="0"/>
                    <a:pt x="118" y="0"/>
                  </a:cubicBezTo>
                  <a:cubicBezTo>
                    <a:pt x="1211" y="0"/>
                    <a:pt x="1211" y="0"/>
                    <a:pt x="1211" y="0"/>
                  </a:cubicBezTo>
                  <a:cubicBezTo>
                    <a:pt x="1272" y="0"/>
                    <a:pt x="1332" y="50"/>
                    <a:pt x="1332" y="121"/>
                  </a:cubicBezTo>
                  <a:cubicBezTo>
                    <a:pt x="1332" y="842"/>
                    <a:pt x="1332" y="842"/>
                    <a:pt x="1332" y="842"/>
                  </a:cubicBezTo>
                  <a:cubicBezTo>
                    <a:pt x="1332" y="912"/>
                    <a:pt x="1272" y="962"/>
                    <a:pt x="1211" y="962"/>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3596" name="Line 52"/>
            <p:cNvSpPr>
              <a:spLocks noChangeShapeType="1"/>
            </p:cNvSpPr>
            <p:nvPr/>
          </p:nvSpPr>
          <p:spPr bwMode="auto">
            <a:xfrm>
              <a:off x="16369324" y="3353147"/>
              <a:ext cx="3136" cy="341674"/>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97" name="Line 53"/>
            <p:cNvSpPr>
              <a:spLocks noChangeShapeType="1"/>
            </p:cNvSpPr>
            <p:nvPr/>
          </p:nvSpPr>
          <p:spPr bwMode="auto">
            <a:xfrm>
              <a:off x="16196931" y="3522417"/>
              <a:ext cx="341652" cy="3134"/>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23570" name="Group 52"/>
          <p:cNvGrpSpPr>
            <a:grpSpLocks/>
          </p:cNvGrpSpPr>
          <p:nvPr/>
        </p:nvGrpSpPr>
        <p:grpSpPr bwMode="auto">
          <a:xfrm>
            <a:off x="5151438" y="8239125"/>
            <a:ext cx="642937" cy="641350"/>
            <a:chOff x="5624491" y="5017638"/>
            <a:chExt cx="949734" cy="946660"/>
          </a:xfrm>
        </p:grpSpPr>
        <p:sp>
          <p:nvSpPr>
            <p:cNvPr id="23587" name="Freeform 78"/>
            <p:cNvSpPr>
              <a:spLocks noChangeArrowheads="1"/>
            </p:cNvSpPr>
            <p:nvPr/>
          </p:nvSpPr>
          <p:spPr bwMode="auto">
            <a:xfrm>
              <a:off x="5624491" y="5017638"/>
              <a:ext cx="949734" cy="946660"/>
            </a:xfrm>
            <a:custGeom>
              <a:avLst/>
              <a:gdLst>
                <a:gd name="T0" fmla="*/ 949022 w 1334"/>
                <a:gd name="T1" fmla="*/ 469424 h 1333"/>
                <a:gd name="T2" fmla="*/ 949022 w 1334"/>
                <a:gd name="T3" fmla="*/ 469424 h 1333"/>
                <a:gd name="T4" fmla="*/ 477715 w 1334"/>
                <a:gd name="T5" fmla="*/ 945950 h 1333"/>
                <a:gd name="T6" fmla="*/ 0 w 1334"/>
                <a:gd name="T7" fmla="*/ 469424 h 1333"/>
                <a:gd name="T8" fmla="*/ 477715 w 1334"/>
                <a:gd name="T9" fmla="*/ 0 h 1333"/>
                <a:gd name="T10" fmla="*/ 949022 w 1334"/>
                <a:gd name="T11" fmla="*/ 469424 h 133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34" h="1333">
                  <a:moveTo>
                    <a:pt x="1333" y="661"/>
                  </a:moveTo>
                  <a:lnTo>
                    <a:pt x="1333" y="661"/>
                  </a:lnTo>
                  <a:cubicBezTo>
                    <a:pt x="1333" y="1033"/>
                    <a:pt x="1034" y="1332"/>
                    <a:pt x="671" y="1332"/>
                  </a:cubicBezTo>
                  <a:cubicBezTo>
                    <a:pt x="302" y="1332"/>
                    <a:pt x="0" y="1033"/>
                    <a:pt x="0" y="661"/>
                  </a:cubicBezTo>
                  <a:cubicBezTo>
                    <a:pt x="0" y="301"/>
                    <a:pt x="302" y="0"/>
                    <a:pt x="671" y="0"/>
                  </a:cubicBezTo>
                  <a:cubicBezTo>
                    <a:pt x="1034" y="0"/>
                    <a:pt x="1333" y="301"/>
                    <a:pt x="1333" y="661"/>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3588" name="Line 79"/>
            <p:cNvSpPr>
              <a:spLocks noChangeShapeType="1"/>
            </p:cNvSpPr>
            <p:nvPr/>
          </p:nvSpPr>
          <p:spPr bwMode="auto">
            <a:xfrm>
              <a:off x="6100924" y="5017639"/>
              <a:ext cx="3136" cy="470195"/>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89" name="Line 80"/>
            <p:cNvSpPr>
              <a:spLocks noChangeShapeType="1"/>
            </p:cNvSpPr>
            <p:nvPr/>
          </p:nvSpPr>
          <p:spPr bwMode="auto">
            <a:xfrm flipH="1" flipV="1">
              <a:off x="6097791" y="5484700"/>
              <a:ext cx="335383" cy="341674"/>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90" name="Line 81"/>
            <p:cNvSpPr>
              <a:spLocks noChangeShapeType="1"/>
            </p:cNvSpPr>
            <p:nvPr/>
          </p:nvSpPr>
          <p:spPr bwMode="auto">
            <a:xfrm flipH="1">
              <a:off x="6097791" y="5161831"/>
              <a:ext cx="335383" cy="329138"/>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23571" name="Group 57"/>
          <p:cNvGrpSpPr>
            <a:grpSpLocks/>
          </p:cNvGrpSpPr>
          <p:nvPr/>
        </p:nvGrpSpPr>
        <p:grpSpPr bwMode="auto">
          <a:xfrm>
            <a:off x="11891963" y="8316913"/>
            <a:ext cx="638175" cy="406400"/>
            <a:chOff x="11789919" y="1080535"/>
            <a:chExt cx="943464" cy="601851"/>
          </a:xfrm>
        </p:grpSpPr>
        <p:sp>
          <p:nvSpPr>
            <p:cNvPr id="23584" name="Freeform 247"/>
            <p:cNvSpPr>
              <a:spLocks noChangeArrowheads="1"/>
            </p:cNvSpPr>
            <p:nvPr/>
          </p:nvSpPr>
          <p:spPr bwMode="auto">
            <a:xfrm>
              <a:off x="11793053" y="1083671"/>
              <a:ext cx="940330" cy="598715"/>
            </a:xfrm>
            <a:custGeom>
              <a:avLst/>
              <a:gdLst>
                <a:gd name="T0" fmla="*/ 939620 w 1324"/>
                <a:gd name="T1" fmla="*/ 598004 h 842"/>
                <a:gd name="T2" fmla="*/ 0 w 1324"/>
                <a:gd name="T3" fmla="*/ 598004 h 842"/>
                <a:gd name="T4" fmla="*/ 0 w 1324"/>
                <a:gd name="T5" fmla="*/ 0 h 842"/>
                <a:gd name="T6" fmla="*/ 939620 w 1324"/>
                <a:gd name="T7" fmla="*/ 0 h 842"/>
                <a:gd name="T8" fmla="*/ 939620 w 1324"/>
                <a:gd name="T9" fmla="*/ 598004 h 8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4" h="842">
                  <a:moveTo>
                    <a:pt x="1323" y="841"/>
                  </a:moveTo>
                  <a:lnTo>
                    <a:pt x="0" y="841"/>
                  </a:lnTo>
                  <a:lnTo>
                    <a:pt x="0" y="0"/>
                  </a:lnTo>
                  <a:lnTo>
                    <a:pt x="1323" y="0"/>
                  </a:lnTo>
                  <a:lnTo>
                    <a:pt x="1323" y="841"/>
                  </a:lnTo>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3585" name="Line 248"/>
            <p:cNvSpPr>
              <a:spLocks noChangeShapeType="1"/>
            </p:cNvSpPr>
            <p:nvPr/>
          </p:nvSpPr>
          <p:spPr bwMode="auto">
            <a:xfrm flipV="1">
              <a:off x="12266353" y="1080535"/>
              <a:ext cx="467030" cy="307194"/>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86" name="Line 249"/>
            <p:cNvSpPr>
              <a:spLocks noChangeShapeType="1"/>
            </p:cNvSpPr>
            <p:nvPr/>
          </p:nvSpPr>
          <p:spPr bwMode="auto">
            <a:xfrm flipH="1" flipV="1">
              <a:off x="11789919" y="1080535"/>
              <a:ext cx="479567" cy="307194"/>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23572" name="Group 61"/>
          <p:cNvGrpSpPr>
            <a:grpSpLocks/>
          </p:cNvGrpSpPr>
          <p:nvPr/>
        </p:nvGrpSpPr>
        <p:grpSpPr bwMode="auto">
          <a:xfrm>
            <a:off x="15233650" y="8204200"/>
            <a:ext cx="635000" cy="636588"/>
            <a:chOff x="3571439" y="9130282"/>
            <a:chExt cx="940330" cy="940391"/>
          </a:xfrm>
        </p:grpSpPr>
        <p:sp>
          <p:nvSpPr>
            <p:cNvPr id="23579" name="Freeform 271"/>
            <p:cNvSpPr>
              <a:spLocks noChangeArrowheads="1"/>
            </p:cNvSpPr>
            <p:nvPr/>
          </p:nvSpPr>
          <p:spPr bwMode="auto">
            <a:xfrm>
              <a:off x="3571439" y="9130282"/>
              <a:ext cx="940330" cy="940391"/>
            </a:xfrm>
            <a:custGeom>
              <a:avLst/>
              <a:gdLst>
                <a:gd name="T0" fmla="*/ 811070 w 1324"/>
                <a:gd name="T1" fmla="*/ 939681 h 1324"/>
                <a:gd name="T2" fmla="*/ 811070 w 1324"/>
                <a:gd name="T3" fmla="*/ 939681 h 1324"/>
                <a:gd name="T4" fmla="*/ 127839 w 1324"/>
                <a:gd name="T5" fmla="*/ 939681 h 1324"/>
                <a:gd name="T6" fmla="*/ 0 w 1324"/>
                <a:gd name="T7" fmla="*/ 811833 h 1324"/>
                <a:gd name="T8" fmla="*/ 0 w 1324"/>
                <a:gd name="T9" fmla="*/ 129979 h 1324"/>
                <a:gd name="T10" fmla="*/ 127839 w 1324"/>
                <a:gd name="T11" fmla="*/ 0 h 1324"/>
                <a:gd name="T12" fmla="*/ 811070 w 1324"/>
                <a:gd name="T13" fmla="*/ 0 h 1324"/>
                <a:gd name="T14" fmla="*/ 939620 w 1324"/>
                <a:gd name="T15" fmla="*/ 129979 h 1324"/>
                <a:gd name="T16" fmla="*/ 939620 w 1324"/>
                <a:gd name="T17" fmla="*/ 811833 h 1324"/>
                <a:gd name="T18" fmla="*/ 811070 w 1324"/>
                <a:gd name="T19" fmla="*/ 939681 h 13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24" h="1324">
                  <a:moveTo>
                    <a:pt x="1142" y="1323"/>
                  </a:moveTo>
                  <a:lnTo>
                    <a:pt x="1142" y="1323"/>
                  </a:lnTo>
                  <a:cubicBezTo>
                    <a:pt x="180" y="1323"/>
                    <a:pt x="180" y="1323"/>
                    <a:pt x="180" y="1323"/>
                  </a:cubicBezTo>
                  <a:cubicBezTo>
                    <a:pt x="82" y="1323"/>
                    <a:pt x="0" y="1244"/>
                    <a:pt x="0" y="1143"/>
                  </a:cubicBezTo>
                  <a:cubicBezTo>
                    <a:pt x="0" y="183"/>
                    <a:pt x="0" y="183"/>
                    <a:pt x="0" y="183"/>
                  </a:cubicBezTo>
                  <a:cubicBezTo>
                    <a:pt x="0" y="82"/>
                    <a:pt x="82" y="0"/>
                    <a:pt x="180" y="0"/>
                  </a:cubicBezTo>
                  <a:cubicBezTo>
                    <a:pt x="1142" y="0"/>
                    <a:pt x="1142" y="0"/>
                    <a:pt x="1142" y="0"/>
                  </a:cubicBezTo>
                  <a:cubicBezTo>
                    <a:pt x="1243" y="0"/>
                    <a:pt x="1323" y="82"/>
                    <a:pt x="1323" y="183"/>
                  </a:cubicBezTo>
                  <a:cubicBezTo>
                    <a:pt x="1323" y="1143"/>
                    <a:pt x="1323" y="1143"/>
                    <a:pt x="1323" y="1143"/>
                  </a:cubicBezTo>
                  <a:cubicBezTo>
                    <a:pt x="1323" y="1244"/>
                    <a:pt x="1243" y="1323"/>
                    <a:pt x="1142" y="1323"/>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3580" name="Line 272"/>
            <p:cNvSpPr>
              <a:spLocks noChangeShapeType="1"/>
            </p:cNvSpPr>
            <p:nvPr/>
          </p:nvSpPr>
          <p:spPr bwMode="auto">
            <a:xfrm>
              <a:off x="3571439" y="9387321"/>
              <a:ext cx="940330" cy="3136"/>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81" name="Freeform 273"/>
            <p:cNvSpPr>
              <a:spLocks noChangeArrowheads="1"/>
            </p:cNvSpPr>
            <p:nvPr/>
          </p:nvSpPr>
          <p:spPr bwMode="auto">
            <a:xfrm>
              <a:off x="3659203" y="9214917"/>
              <a:ext cx="87764" cy="87770"/>
            </a:xfrm>
            <a:custGeom>
              <a:avLst/>
              <a:gdLst>
                <a:gd name="T0" fmla="*/ 87045 w 122"/>
                <a:gd name="T1" fmla="*/ 44604 h 122"/>
                <a:gd name="T2" fmla="*/ 87045 w 122"/>
                <a:gd name="T3" fmla="*/ 44604 h 122"/>
                <a:gd name="T4" fmla="*/ 43163 w 122"/>
                <a:gd name="T5" fmla="*/ 87051 h 122"/>
                <a:gd name="T6" fmla="*/ 0 w 122"/>
                <a:gd name="T7" fmla="*/ 44604 h 122"/>
                <a:gd name="T8" fmla="*/ 43163 w 122"/>
                <a:gd name="T9" fmla="*/ 0 h 122"/>
                <a:gd name="T10" fmla="*/ 87045 w 122"/>
                <a:gd name="T11" fmla="*/ 44604 h 1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2" h="122">
                  <a:moveTo>
                    <a:pt x="121" y="62"/>
                  </a:moveTo>
                  <a:lnTo>
                    <a:pt x="121" y="62"/>
                  </a:lnTo>
                  <a:cubicBezTo>
                    <a:pt x="121" y="91"/>
                    <a:pt x="92" y="121"/>
                    <a:pt x="60" y="121"/>
                  </a:cubicBezTo>
                  <a:cubicBezTo>
                    <a:pt x="30" y="121"/>
                    <a:pt x="0" y="91"/>
                    <a:pt x="0" y="62"/>
                  </a:cubicBezTo>
                  <a:cubicBezTo>
                    <a:pt x="0" y="30"/>
                    <a:pt x="30" y="0"/>
                    <a:pt x="60" y="0"/>
                  </a:cubicBezTo>
                  <a:cubicBezTo>
                    <a:pt x="92" y="0"/>
                    <a:pt x="121" y="30"/>
                    <a:pt x="121" y="62"/>
                  </a:cubicBezTo>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3582" name="Freeform 274"/>
            <p:cNvSpPr>
              <a:spLocks noChangeArrowheads="1"/>
            </p:cNvSpPr>
            <p:nvPr/>
          </p:nvSpPr>
          <p:spPr bwMode="auto">
            <a:xfrm>
              <a:off x="3787713" y="9214917"/>
              <a:ext cx="87764" cy="87770"/>
            </a:xfrm>
            <a:custGeom>
              <a:avLst/>
              <a:gdLst>
                <a:gd name="T0" fmla="*/ 87045 w 122"/>
                <a:gd name="T1" fmla="*/ 44604 h 122"/>
                <a:gd name="T2" fmla="*/ 87045 w 122"/>
                <a:gd name="T3" fmla="*/ 44604 h 122"/>
                <a:gd name="T4" fmla="*/ 43882 w 122"/>
                <a:gd name="T5" fmla="*/ 87051 h 122"/>
                <a:gd name="T6" fmla="*/ 0 w 122"/>
                <a:gd name="T7" fmla="*/ 44604 h 122"/>
                <a:gd name="T8" fmla="*/ 43882 w 122"/>
                <a:gd name="T9" fmla="*/ 0 h 122"/>
                <a:gd name="T10" fmla="*/ 87045 w 122"/>
                <a:gd name="T11" fmla="*/ 44604 h 1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2" h="122">
                  <a:moveTo>
                    <a:pt x="121" y="62"/>
                  </a:moveTo>
                  <a:lnTo>
                    <a:pt x="121" y="62"/>
                  </a:lnTo>
                  <a:cubicBezTo>
                    <a:pt x="121" y="91"/>
                    <a:pt x="91" y="121"/>
                    <a:pt x="61" y="121"/>
                  </a:cubicBezTo>
                  <a:cubicBezTo>
                    <a:pt x="29" y="121"/>
                    <a:pt x="0" y="91"/>
                    <a:pt x="0" y="62"/>
                  </a:cubicBezTo>
                  <a:cubicBezTo>
                    <a:pt x="0" y="30"/>
                    <a:pt x="29" y="0"/>
                    <a:pt x="61" y="0"/>
                  </a:cubicBezTo>
                  <a:cubicBezTo>
                    <a:pt x="91" y="0"/>
                    <a:pt x="121" y="30"/>
                    <a:pt x="121" y="62"/>
                  </a:cubicBezTo>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3583" name="Freeform 275"/>
            <p:cNvSpPr>
              <a:spLocks noChangeArrowheads="1"/>
            </p:cNvSpPr>
            <p:nvPr/>
          </p:nvSpPr>
          <p:spPr bwMode="auto">
            <a:xfrm>
              <a:off x="3913090" y="9214917"/>
              <a:ext cx="87764" cy="87770"/>
            </a:xfrm>
            <a:custGeom>
              <a:avLst/>
              <a:gdLst>
                <a:gd name="T0" fmla="*/ 87045 w 122"/>
                <a:gd name="T1" fmla="*/ 44604 h 122"/>
                <a:gd name="T2" fmla="*/ 87045 w 122"/>
                <a:gd name="T3" fmla="*/ 44604 h 122"/>
                <a:gd name="T4" fmla="*/ 43882 w 122"/>
                <a:gd name="T5" fmla="*/ 87051 h 122"/>
                <a:gd name="T6" fmla="*/ 0 w 122"/>
                <a:gd name="T7" fmla="*/ 44604 h 122"/>
                <a:gd name="T8" fmla="*/ 43882 w 122"/>
                <a:gd name="T9" fmla="*/ 0 h 122"/>
                <a:gd name="T10" fmla="*/ 87045 w 122"/>
                <a:gd name="T11" fmla="*/ 44604 h 1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2" h="122">
                  <a:moveTo>
                    <a:pt x="121" y="62"/>
                  </a:moveTo>
                  <a:lnTo>
                    <a:pt x="121" y="62"/>
                  </a:lnTo>
                  <a:cubicBezTo>
                    <a:pt x="121" y="91"/>
                    <a:pt x="91" y="121"/>
                    <a:pt x="61" y="121"/>
                  </a:cubicBezTo>
                  <a:cubicBezTo>
                    <a:pt x="30" y="121"/>
                    <a:pt x="0" y="91"/>
                    <a:pt x="0" y="62"/>
                  </a:cubicBezTo>
                  <a:cubicBezTo>
                    <a:pt x="0" y="30"/>
                    <a:pt x="30" y="0"/>
                    <a:pt x="61" y="0"/>
                  </a:cubicBezTo>
                  <a:cubicBezTo>
                    <a:pt x="91" y="0"/>
                    <a:pt x="121" y="30"/>
                    <a:pt x="121" y="62"/>
                  </a:cubicBezTo>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cxnSp>
        <p:nvCxnSpPr>
          <p:cNvPr id="95" name="Elbow Connector 94"/>
          <p:cNvCxnSpPr/>
          <p:nvPr/>
        </p:nvCxnSpPr>
        <p:spPr>
          <a:xfrm rot="16200000" flipV="1">
            <a:off x="13873956" y="6139657"/>
            <a:ext cx="33337" cy="3365500"/>
          </a:xfrm>
          <a:prstGeom prst="bentConnector3">
            <a:avLst>
              <a:gd name="adj1" fmla="val 1799994"/>
            </a:avLst>
          </a:prstGeom>
          <a:ln w="317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96" name="Elbow Connector 95"/>
          <p:cNvCxnSpPr/>
          <p:nvPr/>
        </p:nvCxnSpPr>
        <p:spPr>
          <a:xfrm rot="16200000" flipV="1">
            <a:off x="7138988" y="6140450"/>
            <a:ext cx="33337" cy="3363913"/>
          </a:xfrm>
          <a:prstGeom prst="bentConnector3">
            <a:avLst>
              <a:gd name="adj1" fmla="val 1799994"/>
            </a:avLst>
          </a:prstGeom>
          <a:ln w="317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97" name="Elbow Connector 96"/>
          <p:cNvCxnSpPr/>
          <p:nvPr/>
        </p:nvCxnSpPr>
        <p:spPr>
          <a:xfrm rot="16200000" flipV="1">
            <a:off x="17237869" y="6139657"/>
            <a:ext cx="33337" cy="3365500"/>
          </a:xfrm>
          <a:prstGeom prst="bentConnector3">
            <a:avLst>
              <a:gd name="adj1" fmla="val 1799994"/>
            </a:avLst>
          </a:prstGeom>
          <a:ln w="317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98" name="Elbow Connector 97"/>
          <p:cNvCxnSpPr/>
          <p:nvPr/>
        </p:nvCxnSpPr>
        <p:spPr>
          <a:xfrm rot="16200000" flipV="1">
            <a:off x="10503694" y="6139657"/>
            <a:ext cx="33337" cy="3365500"/>
          </a:xfrm>
          <a:prstGeom prst="bentConnector3">
            <a:avLst>
              <a:gd name="adj1" fmla="val 1799994"/>
            </a:avLst>
          </a:prstGeom>
          <a:ln w="317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8" name="矩形 67"/>
          <p:cNvSpPr/>
          <p:nvPr/>
        </p:nvSpPr>
        <p:spPr>
          <a:xfrm>
            <a:off x="0" y="0"/>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
        <p:nvSpPr>
          <p:cNvPr id="69" name="矩形 68"/>
          <p:cNvSpPr/>
          <p:nvPr/>
        </p:nvSpPr>
        <p:spPr>
          <a:xfrm>
            <a:off x="0" y="13154025"/>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Tree>
  </p:cSld>
  <p:clrMapOvr>
    <a:masterClrMapping/>
  </p:clrMapOvr>
  <p:transition advTm="2000">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48"/>
          <p:cNvSpPr/>
          <p:nvPr/>
        </p:nvSpPr>
        <p:spPr>
          <a:xfrm>
            <a:off x="1790700" y="2205038"/>
            <a:ext cx="1063625" cy="57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 name="Freeform 3"/>
          <p:cNvSpPr/>
          <p:nvPr/>
        </p:nvSpPr>
        <p:spPr>
          <a:xfrm>
            <a:off x="1749425" y="6481763"/>
            <a:ext cx="4792663" cy="1173162"/>
          </a:xfrm>
          <a:custGeom>
            <a:avLst/>
            <a:gdLst>
              <a:gd name="connsiteX0" fmla="*/ 0 w 4791649"/>
              <a:gd name="connsiteY0" fmla="*/ 117180 h 1171798"/>
              <a:gd name="connsiteX1" fmla="*/ 117180 w 4791649"/>
              <a:gd name="connsiteY1" fmla="*/ 0 h 1171798"/>
              <a:gd name="connsiteX2" fmla="*/ 4674469 w 4791649"/>
              <a:gd name="connsiteY2" fmla="*/ 0 h 1171798"/>
              <a:gd name="connsiteX3" fmla="*/ 4791649 w 4791649"/>
              <a:gd name="connsiteY3" fmla="*/ 117180 h 1171798"/>
              <a:gd name="connsiteX4" fmla="*/ 4791649 w 4791649"/>
              <a:gd name="connsiteY4" fmla="*/ 1054618 h 1171798"/>
              <a:gd name="connsiteX5" fmla="*/ 4674469 w 4791649"/>
              <a:gd name="connsiteY5" fmla="*/ 1171798 h 1171798"/>
              <a:gd name="connsiteX6" fmla="*/ 117180 w 4791649"/>
              <a:gd name="connsiteY6" fmla="*/ 1171798 h 1171798"/>
              <a:gd name="connsiteX7" fmla="*/ 0 w 4791649"/>
              <a:gd name="connsiteY7" fmla="*/ 1054618 h 1171798"/>
              <a:gd name="connsiteX8" fmla="*/ 0 w 4791649"/>
              <a:gd name="connsiteY8" fmla="*/ 117180 h 117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91649" h="1171798">
                <a:moveTo>
                  <a:pt x="0" y="117180"/>
                </a:moveTo>
                <a:cubicBezTo>
                  <a:pt x="0" y="52463"/>
                  <a:pt x="52463" y="0"/>
                  <a:pt x="117180" y="0"/>
                </a:cubicBezTo>
                <a:lnTo>
                  <a:pt x="4674469" y="0"/>
                </a:lnTo>
                <a:cubicBezTo>
                  <a:pt x="4739186" y="0"/>
                  <a:pt x="4791649" y="52463"/>
                  <a:pt x="4791649" y="117180"/>
                </a:cubicBezTo>
                <a:lnTo>
                  <a:pt x="4791649" y="1054618"/>
                </a:lnTo>
                <a:cubicBezTo>
                  <a:pt x="4791649" y="1119335"/>
                  <a:pt x="4739186" y="1171798"/>
                  <a:pt x="4674469" y="1171798"/>
                </a:cubicBezTo>
                <a:lnTo>
                  <a:pt x="117180" y="1171798"/>
                </a:lnTo>
                <a:cubicBezTo>
                  <a:pt x="52463" y="1171798"/>
                  <a:pt x="0" y="1119335"/>
                  <a:pt x="0" y="1054618"/>
                </a:cubicBezTo>
                <a:lnTo>
                  <a:pt x="0" y="117180"/>
                </a:lnTo>
                <a:close/>
              </a:path>
            </a:pathLst>
          </a:custGeom>
          <a:solidFill>
            <a:schemeClr val="bg1">
              <a:lumMod val="75000"/>
            </a:schemeClr>
          </a:solidFill>
          <a:ln>
            <a:noFill/>
          </a:ln>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lIns="75596" tIns="75596" rIns="75596" bIns="75596" spcCol="1270" anchor="ctr"/>
          <a:lstStyle/>
          <a:p>
            <a:pPr lvl="2" indent="0" defTabSz="2889250" eaLnBrk="1" fontAlgn="auto" hangingPunct="1">
              <a:lnSpc>
                <a:spcPct val="90000"/>
              </a:lnSpc>
              <a:spcAft>
                <a:spcPct val="35000"/>
              </a:spcAft>
              <a:defRPr/>
            </a:pPr>
            <a:endParaRPr lang="en-US" sz="4000" noProof="1">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 name="Freeform 5"/>
          <p:cNvSpPr/>
          <p:nvPr/>
        </p:nvSpPr>
        <p:spPr>
          <a:xfrm>
            <a:off x="10555288" y="4667250"/>
            <a:ext cx="4791075" cy="1171575"/>
          </a:xfrm>
          <a:custGeom>
            <a:avLst/>
            <a:gdLst>
              <a:gd name="connsiteX0" fmla="*/ 0 w 4791649"/>
              <a:gd name="connsiteY0" fmla="*/ 117180 h 1171798"/>
              <a:gd name="connsiteX1" fmla="*/ 117180 w 4791649"/>
              <a:gd name="connsiteY1" fmla="*/ 0 h 1171798"/>
              <a:gd name="connsiteX2" fmla="*/ 4674469 w 4791649"/>
              <a:gd name="connsiteY2" fmla="*/ 0 h 1171798"/>
              <a:gd name="connsiteX3" fmla="*/ 4791649 w 4791649"/>
              <a:gd name="connsiteY3" fmla="*/ 117180 h 1171798"/>
              <a:gd name="connsiteX4" fmla="*/ 4791649 w 4791649"/>
              <a:gd name="connsiteY4" fmla="*/ 1054618 h 1171798"/>
              <a:gd name="connsiteX5" fmla="*/ 4674469 w 4791649"/>
              <a:gd name="connsiteY5" fmla="*/ 1171798 h 1171798"/>
              <a:gd name="connsiteX6" fmla="*/ 117180 w 4791649"/>
              <a:gd name="connsiteY6" fmla="*/ 1171798 h 1171798"/>
              <a:gd name="connsiteX7" fmla="*/ 0 w 4791649"/>
              <a:gd name="connsiteY7" fmla="*/ 1054618 h 1171798"/>
              <a:gd name="connsiteX8" fmla="*/ 0 w 4791649"/>
              <a:gd name="connsiteY8" fmla="*/ 117180 h 117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91649" h="1171798">
                <a:moveTo>
                  <a:pt x="0" y="117180"/>
                </a:moveTo>
                <a:cubicBezTo>
                  <a:pt x="0" y="52463"/>
                  <a:pt x="52463" y="0"/>
                  <a:pt x="117180" y="0"/>
                </a:cubicBezTo>
                <a:lnTo>
                  <a:pt x="4674469" y="0"/>
                </a:lnTo>
                <a:cubicBezTo>
                  <a:pt x="4739186" y="0"/>
                  <a:pt x="4791649" y="52463"/>
                  <a:pt x="4791649" y="117180"/>
                </a:cubicBezTo>
                <a:lnTo>
                  <a:pt x="4791649" y="1054618"/>
                </a:lnTo>
                <a:cubicBezTo>
                  <a:pt x="4791649" y="1119335"/>
                  <a:pt x="4739186" y="1171798"/>
                  <a:pt x="4674469" y="1171798"/>
                </a:cubicBezTo>
                <a:lnTo>
                  <a:pt x="117180" y="1171798"/>
                </a:lnTo>
                <a:cubicBezTo>
                  <a:pt x="52463" y="1171798"/>
                  <a:pt x="0" y="1119335"/>
                  <a:pt x="0" y="1054618"/>
                </a:cubicBezTo>
                <a:lnTo>
                  <a:pt x="0" y="117180"/>
                </a:lnTo>
                <a:close/>
              </a:path>
            </a:pathLst>
          </a:custGeom>
          <a:solidFill>
            <a:schemeClr val="accent2"/>
          </a:solidFill>
          <a:ln>
            <a:noFill/>
          </a:ln>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lIns="75596" tIns="75596" rIns="75596" bIns="75596" spcCol="1270" anchor="ctr"/>
          <a:lstStyle/>
          <a:p>
            <a:pPr algn="ctr" defTabSz="2889250" eaLnBrk="1" fontAlgn="auto" hangingPunct="1">
              <a:lnSpc>
                <a:spcPct val="90000"/>
              </a:lnSpc>
              <a:spcAft>
                <a:spcPct val="35000"/>
              </a:spcAft>
              <a:defRPr/>
            </a:pPr>
            <a:r>
              <a:rPr lang="en-US" noProof="1">
                <a:solidFill>
                  <a:schemeClr val="bg1"/>
                </a:solidFill>
                <a:latin typeface="微软雅黑" panose="020B0503020204020204" pitchFamily="34" charset="-122"/>
                <a:ea typeface="微软雅黑" panose="020B0503020204020204" pitchFamily="34" charset="-122"/>
                <a:cs typeface="Arial" panose="020B0604020202020204" pitchFamily="34" charset="0"/>
              </a:rPr>
              <a:t>点此添加内容</a:t>
            </a:r>
          </a:p>
        </p:txBody>
      </p:sp>
      <p:sp>
        <p:nvSpPr>
          <p:cNvPr id="8" name="Freeform 7"/>
          <p:cNvSpPr/>
          <p:nvPr/>
        </p:nvSpPr>
        <p:spPr>
          <a:xfrm>
            <a:off x="17814925" y="3436938"/>
            <a:ext cx="4791075" cy="1171575"/>
          </a:xfrm>
          <a:custGeom>
            <a:avLst/>
            <a:gdLst>
              <a:gd name="connsiteX0" fmla="*/ 0 w 4791649"/>
              <a:gd name="connsiteY0" fmla="*/ 117180 h 1171798"/>
              <a:gd name="connsiteX1" fmla="*/ 117180 w 4791649"/>
              <a:gd name="connsiteY1" fmla="*/ 0 h 1171798"/>
              <a:gd name="connsiteX2" fmla="*/ 4674469 w 4791649"/>
              <a:gd name="connsiteY2" fmla="*/ 0 h 1171798"/>
              <a:gd name="connsiteX3" fmla="*/ 4791649 w 4791649"/>
              <a:gd name="connsiteY3" fmla="*/ 117180 h 1171798"/>
              <a:gd name="connsiteX4" fmla="*/ 4791649 w 4791649"/>
              <a:gd name="connsiteY4" fmla="*/ 1054618 h 1171798"/>
              <a:gd name="connsiteX5" fmla="*/ 4674469 w 4791649"/>
              <a:gd name="connsiteY5" fmla="*/ 1171798 h 1171798"/>
              <a:gd name="connsiteX6" fmla="*/ 117180 w 4791649"/>
              <a:gd name="connsiteY6" fmla="*/ 1171798 h 1171798"/>
              <a:gd name="connsiteX7" fmla="*/ 0 w 4791649"/>
              <a:gd name="connsiteY7" fmla="*/ 1054618 h 1171798"/>
              <a:gd name="connsiteX8" fmla="*/ 0 w 4791649"/>
              <a:gd name="connsiteY8" fmla="*/ 117180 h 117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91649" h="1171798">
                <a:moveTo>
                  <a:pt x="0" y="117180"/>
                </a:moveTo>
                <a:cubicBezTo>
                  <a:pt x="0" y="52463"/>
                  <a:pt x="52463" y="0"/>
                  <a:pt x="117180" y="0"/>
                </a:cubicBezTo>
                <a:lnTo>
                  <a:pt x="4674469" y="0"/>
                </a:lnTo>
                <a:cubicBezTo>
                  <a:pt x="4739186" y="0"/>
                  <a:pt x="4791649" y="52463"/>
                  <a:pt x="4791649" y="117180"/>
                </a:cubicBezTo>
                <a:lnTo>
                  <a:pt x="4791649" y="1054618"/>
                </a:lnTo>
                <a:cubicBezTo>
                  <a:pt x="4791649" y="1119335"/>
                  <a:pt x="4739186" y="1171798"/>
                  <a:pt x="4674469" y="1171798"/>
                </a:cubicBezTo>
                <a:lnTo>
                  <a:pt x="117180" y="1171798"/>
                </a:lnTo>
                <a:cubicBezTo>
                  <a:pt x="52463" y="1171798"/>
                  <a:pt x="0" y="1119335"/>
                  <a:pt x="0" y="1054618"/>
                </a:cubicBezTo>
                <a:lnTo>
                  <a:pt x="0" y="117180"/>
                </a:lnTo>
                <a:close/>
              </a:path>
            </a:pathLst>
          </a:custGeom>
          <a:solidFill>
            <a:schemeClr val="accent4"/>
          </a:solidFill>
          <a:ln>
            <a:noFill/>
          </a:ln>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lIns="75596" tIns="75596" rIns="75596" bIns="75596" spcCol="1270" anchor="ctr"/>
          <a:lstStyle/>
          <a:p>
            <a:pPr algn="ctr" defTabSz="2889250" eaLnBrk="1" fontAlgn="auto" hangingPunct="1">
              <a:lnSpc>
                <a:spcPct val="90000"/>
              </a:lnSpc>
              <a:spcAft>
                <a:spcPct val="35000"/>
              </a:spcAft>
              <a:defRPr/>
            </a:pPr>
            <a:r>
              <a:rPr lang="en-US" noProof="1">
                <a:solidFill>
                  <a:schemeClr val="bg1"/>
                </a:solidFill>
                <a:latin typeface="微软雅黑" panose="020B0503020204020204" pitchFamily="34" charset="-122"/>
                <a:ea typeface="微软雅黑" panose="020B0503020204020204" pitchFamily="34" charset="-122"/>
                <a:cs typeface="Arial" panose="020B0604020202020204" pitchFamily="34" charset="0"/>
              </a:rPr>
              <a:t>点此添加内容</a:t>
            </a:r>
          </a:p>
        </p:txBody>
      </p:sp>
      <p:sp>
        <p:nvSpPr>
          <p:cNvPr id="10" name="Freeform 9"/>
          <p:cNvSpPr/>
          <p:nvPr/>
        </p:nvSpPr>
        <p:spPr>
          <a:xfrm>
            <a:off x="17814925" y="5853113"/>
            <a:ext cx="4791075" cy="1171575"/>
          </a:xfrm>
          <a:custGeom>
            <a:avLst/>
            <a:gdLst>
              <a:gd name="connsiteX0" fmla="*/ 0 w 4791649"/>
              <a:gd name="connsiteY0" fmla="*/ 117180 h 1171798"/>
              <a:gd name="connsiteX1" fmla="*/ 117180 w 4791649"/>
              <a:gd name="connsiteY1" fmla="*/ 0 h 1171798"/>
              <a:gd name="connsiteX2" fmla="*/ 4674469 w 4791649"/>
              <a:gd name="connsiteY2" fmla="*/ 0 h 1171798"/>
              <a:gd name="connsiteX3" fmla="*/ 4791649 w 4791649"/>
              <a:gd name="connsiteY3" fmla="*/ 117180 h 1171798"/>
              <a:gd name="connsiteX4" fmla="*/ 4791649 w 4791649"/>
              <a:gd name="connsiteY4" fmla="*/ 1054618 h 1171798"/>
              <a:gd name="connsiteX5" fmla="*/ 4674469 w 4791649"/>
              <a:gd name="connsiteY5" fmla="*/ 1171798 h 1171798"/>
              <a:gd name="connsiteX6" fmla="*/ 117180 w 4791649"/>
              <a:gd name="connsiteY6" fmla="*/ 1171798 h 1171798"/>
              <a:gd name="connsiteX7" fmla="*/ 0 w 4791649"/>
              <a:gd name="connsiteY7" fmla="*/ 1054618 h 1171798"/>
              <a:gd name="connsiteX8" fmla="*/ 0 w 4791649"/>
              <a:gd name="connsiteY8" fmla="*/ 117180 h 117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91649" h="1171798">
                <a:moveTo>
                  <a:pt x="0" y="117180"/>
                </a:moveTo>
                <a:cubicBezTo>
                  <a:pt x="0" y="52463"/>
                  <a:pt x="52463" y="0"/>
                  <a:pt x="117180" y="0"/>
                </a:cubicBezTo>
                <a:lnTo>
                  <a:pt x="4674469" y="0"/>
                </a:lnTo>
                <a:cubicBezTo>
                  <a:pt x="4739186" y="0"/>
                  <a:pt x="4791649" y="52463"/>
                  <a:pt x="4791649" y="117180"/>
                </a:cubicBezTo>
                <a:lnTo>
                  <a:pt x="4791649" y="1054618"/>
                </a:lnTo>
                <a:cubicBezTo>
                  <a:pt x="4791649" y="1119335"/>
                  <a:pt x="4739186" y="1171798"/>
                  <a:pt x="4674469" y="1171798"/>
                </a:cubicBezTo>
                <a:lnTo>
                  <a:pt x="117180" y="1171798"/>
                </a:lnTo>
                <a:cubicBezTo>
                  <a:pt x="52463" y="1171798"/>
                  <a:pt x="0" y="1119335"/>
                  <a:pt x="0" y="1054618"/>
                </a:cubicBezTo>
                <a:lnTo>
                  <a:pt x="0" y="117180"/>
                </a:lnTo>
                <a:close/>
              </a:path>
            </a:pathLst>
          </a:custGeom>
          <a:solidFill>
            <a:schemeClr val="accent5"/>
          </a:solidFill>
          <a:ln>
            <a:noFill/>
          </a:ln>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lIns="75596" tIns="75596" rIns="75596" bIns="75596" spcCol="1270" anchor="ctr"/>
          <a:lstStyle/>
          <a:p>
            <a:pPr algn="ctr" defTabSz="2889250" eaLnBrk="1" fontAlgn="auto" hangingPunct="1">
              <a:lnSpc>
                <a:spcPct val="90000"/>
              </a:lnSpc>
              <a:spcAft>
                <a:spcPct val="35000"/>
              </a:spcAft>
              <a:defRPr/>
            </a:pPr>
            <a:r>
              <a:rPr lang="en-US" noProof="1">
                <a:solidFill>
                  <a:schemeClr val="bg1"/>
                </a:solidFill>
                <a:latin typeface="微软雅黑" panose="020B0503020204020204" pitchFamily="34" charset="-122"/>
                <a:ea typeface="微软雅黑" panose="020B0503020204020204" pitchFamily="34" charset="-122"/>
                <a:cs typeface="Arial" panose="020B0604020202020204" pitchFamily="34" charset="0"/>
              </a:rPr>
              <a:t>点此添加内容</a:t>
            </a:r>
          </a:p>
        </p:txBody>
      </p:sp>
      <p:sp>
        <p:nvSpPr>
          <p:cNvPr id="12" name="Freeform 11"/>
          <p:cNvSpPr/>
          <p:nvPr/>
        </p:nvSpPr>
        <p:spPr>
          <a:xfrm>
            <a:off x="10555288" y="8988425"/>
            <a:ext cx="4791075" cy="1171575"/>
          </a:xfrm>
          <a:custGeom>
            <a:avLst/>
            <a:gdLst>
              <a:gd name="connsiteX0" fmla="*/ 0 w 4791649"/>
              <a:gd name="connsiteY0" fmla="*/ 117180 h 1171798"/>
              <a:gd name="connsiteX1" fmla="*/ 117180 w 4791649"/>
              <a:gd name="connsiteY1" fmla="*/ 0 h 1171798"/>
              <a:gd name="connsiteX2" fmla="*/ 4674469 w 4791649"/>
              <a:gd name="connsiteY2" fmla="*/ 0 h 1171798"/>
              <a:gd name="connsiteX3" fmla="*/ 4791649 w 4791649"/>
              <a:gd name="connsiteY3" fmla="*/ 117180 h 1171798"/>
              <a:gd name="connsiteX4" fmla="*/ 4791649 w 4791649"/>
              <a:gd name="connsiteY4" fmla="*/ 1054618 h 1171798"/>
              <a:gd name="connsiteX5" fmla="*/ 4674469 w 4791649"/>
              <a:gd name="connsiteY5" fmla="*/ 1171798 h 1171798"/>
              <a:gd name="connsiteX6" fmla="*/ 117180 w 4791649"/>
              <a:gd name="connsiteY6" fmla="*/ 1171798 h 1171798"/>
              <a:gd name="connsiteX7" fmla="*/ 0 w 4791649"/>
              <a:gd name="connsiteY7" fmla="*/ 1054618 h 1171798"/>
              <a:gd name="connsiteX8" fmla="*/ 0 w 4791649"/>
              <a:gd name="connsiteY8" fmla="*/ 117180 h 117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91649" h="1171798">
                <a:moveTo>
                  <a:pt x="0" y="117180"/>
                </a:moveTo>
                <a:cubicBezTo>
                  <a:pt x="0" y="52463"/>
                  <a:pt x="52463" y="0"/>
                  <a:pt x="117180" y="0"/>
                </a:cubicBezTo>
                <a:lnTo>
                  <a:pt x="4674469" y="0"/>
                </a:lnTo>
                <a:cubicBezTo>
                  <a:pt x="4739186" y="0"/>
                  <a:pt x="4791649" y="52463"/>
                  <a:pt x="4791649" y="117180"/>
                </a:cubicBezTo>
                <a:lnTo>
                  <a:pt x="4791649" y="1054618"/>
                </a:lnTo>
                <a:cubicBezTo>
                  <a:pt x="4791649" y="1119335"/>
                  <a:pt x="4739186" y="1171798"/>
                  <a:pt x="4674469" y="1171798"/>
                </a:cubicBezTo>
                <a:lnTo>
                  <a:pt x="117180" y="1171798"/>
                </a:lnTo>
                <a:cubicBezTo>
                  <a:pt x="52463" y="1171798"/>
                  <a:pt x="0" y="1119335"/>
                  <a:pt x="0" y="1054618"/>
                </a:cubicBezTo>
                <a:lnTo>
                  <a:pt x="0" y="117180"/>
                </a:lnTo>
                <a:close/>
              </a:path>
            </a:pathLst>
          </a:custGeom>
          <a:solidFill>
            <a:schemeClr val="accent3"/>
          </a:solidFill>
          <a:ln>
            <a:noFill/>
          </a:ln>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lIns="75596" tIns="75596" rIns="75596" bIns="75596" spcCol="1270" anchor="ctr"/>
          <a:lstStyle/>
          <a:p>
            <a:pPr algn="ctr" defTabSz="2889250" eaLnBrk="1" fontAlgn="auto" hangingPunct="1">
              <a:lnSpc>
                <a:spcPct val="90000"/>
              </a:lnSpc>
              <a:spcAft>
                <a:spcPct val="35000"/>
              </a:spcAft>
              <a:defRPr/>
            </a:pPr>
            <a:r>
              <a:rPr lang="en-US" noProof="1">
                <a:solidFill>
                  <a:schemeClr val="bg1"/>
                </a:solidFill>
                <a:latin typeface="微软雅黑" panose="020B0503020204020204" pitchFamily="34" charset="-122"/>
                <a:ea typeface="微软雅黑" panose="020B0503020204020204" pitchFamily="34" charset="-122"/>
                <a:cs typeface="Arial" panose="020B0604020202020204" pitchFamily="34" charset="0"/>
              </a:rPr>
              <a:t>点此添加内容</a:t>
            </a:r>
          </a:p>
        </p:txBody>
      </p:sp>
      <p:sp>
        <p:nvSpPr>
          <p:cNvPr id="14" name="Freeform 13"/>
          <p:cNvSpPr/>
          <p:nvPr/>
        </p:nvSpPr>
        <p:spPr>
          <a:xfrm>
            <a:off x="17814925" y="7758113"/>
            <a:ext cx="4791075" cy="1171575"/>
          </a:xfrm>
          <a:custGeom>
            <a:avLst/>
            <a:gdLst>
              <a:gd name="connsiteX0" fmla="*/ 0 w 4791649"/>
              <a:gd name="connsiteY0" fmla="*/ 117180 h 1171798"/>
              <a:gd name="connsiteX1" fmla="*/ 117180 w 4791649"/>
              <a:gd name="connsiteY1" fmla="*/ 0 h 1171798"/>
              <a:gd name="connsiteX2" fmla="*/ 4674469 w 4791649"/>
              <a:gd name="connsiteY2" fmla="*/ 0 h 1171798"/>
              <a:gd name="connsiteX3" fmla="*/ 4791649 w 4791649"/>
              <a:gd name="connsiteY3" fmla="*/ 117180 h 1171798"/>
              <a:gd name="connsiteX4" fmla="*/ 4791649 w 4791649"/>
              <a:gd name="connsiteY4" fmla="*/ 1054618 h 1171798"/>
              <a:gd name="connsiteX5" fmla="*/ 4674469 w 4791649"/>
              <a:gd name="connsiteY5" fmla="*/ 1171798 h 1171798"/>
              <a:gd name="connsiteX6" fmla="*/ 117180 w 4791649"/>
              <a:gd name="connsiteY6" fmla="*/ 1171798 h 1171798"/>
              <a:gd name="connsiteX7" fmla="*/ 0 w 4791649"/>
              <a:gd name="connsiteY7" fmla="*/ 1054618 h 1171798"/>
              <a:gd name="connsiteX8" fmla="*/ 0 w 4791649"/>
              <a:gd name="connsiteY8" fmla="*/ 117180 h 117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91649" h="1171798">
                <a:moveTo>
                  <a:pt x="0" y="117180"/>
                </a:moveTo>
                <a:cubicBezTo>
                  <a:pt x="0" y="52463"/>
                  <a:pt x="52463" y="0"/>
                  <a:pt x="117180" y="0"/>
                </a:cubicBezTo>
                <a:lnTo>
                  <a:pt x="4674469" y="0"/>
                </a:lnTo>
                <a:cubicBezTo>
                  <a:pt x="4739186" y="0"/>
                  <a:pt x="4791649" y="52463"/>
                  <a:pt x="4791649" y="117180"/>
                </a:cubicBezTo>
                <a:lnTo>
                  <a:pt x="4791649" y="1054618"/>
                </a:lnTo>
                <a:cubicBezTo>
                  <a:pt x="4791649" y="1119335"/>
                  <a:pt x="4739186" y="1171798"/>
                  <a:pt x="4674469" y="1171798"/>
                </a:cubicBezTo>
                <a:lnTo>
                  <a:pt x="117180" y="1171798"/>
                </a:lnTo>
                <a:cubicBezTo>
                  <a:pt x="52463" y="1171798"/>
                  <a:pt x="0" y="1119335"/>
                  <a:pt x="0" y="1054618"/>
                </a:cubicBezTo>
                <a:lnTo>
                  <a:pt x="0" y="117180"/>
                </a:lnTo>
                <a:close/>
              </a:path>
            </a:pathLst>
          </a:custGeom>
          <a:solidFill>
            <a:schemeClr val="accent5"/>
          </a:solidFill>
          <a:ln>
            <a:noFill/>
          </a:ln>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lIns="75596" tIns="75596" rIns="75596" bIns="75596" spcCol="1270" anchor="ctr"/>
          <a:lstStyle/>
          <a:p>
            <a:pPr algn="ctr" defTabSz="2889250" eaLnBrk="1" fontAlgn="auto" hangingPunct="1">
              <a:lnSpc>
                <a:spcPct val="90000"/>
              </a:lnSpc>
              <a:spcAft>
                <a:spcPct val="35000"/>
              </a:spcAft>
              <a:defRPr/>
            </a:pPr>
            <a:r>
              <a:rPr lang="en-US" noProof="1">
                <a:solidFill>
                  <a:schemeClr val="bg1"/>
                </a:solidFill>
                <a:latin typeface="微软雅黑" panose="020B0503020204020204" pitchFamily="34" charset="-122"/>
                <a:ea typeface="微软雅黑" panose="020B0503020204020204" pitchFamily="34" charset="-122"/>
                <a:cs typeface="Arial" panose="020B0604020202020204" pitchFamily="34" charset="0"/>
              </a:rPr>
              <a:t>点此添加内容</a:t>
            </a:r>
          </a:p>
        </p:txBody>
      </p:sp>
      <p:sp>
        <p:nvSpPr>
          <p:cNvPr id="16" name="Freeform 15"/>
          <p:cNvSpPr/>
          <p:nvPr/>
        </p:nvSpPr>
        <p:spPr>
          <a:xfrm>
            <a:off x="17814925" y="10174288"/>
            <a:ext cx="4791075" cy="1173162"/>
          </a:xfrm>
          <a:custGeom>
            <a:avLst/>
            <a:gdLst>
              <a:gd name="connsiteX0" fmla="*/ 0 w 4791649"/>
              <a:gd name="connsiteY0" fmla="*/ 117180 h 1171798"/>
              <a:gd name="connsiteX1" fmla="*/ 117180 w 4791649"/>
              <a:gd name="connsiteY1" fmla="*/ 0 h 1171798"/>
              <a:gd name="connsiteX2" fmla="*/ 4674469 w 4791649"/>
              <a:gd name="connsiteY2" fmla="*/ 0 h 1171798"/>
              <a:gd name="connsiteX3" fmla="*/ 4791649 w 4791649"/>
              <a:gd name="connsiteY3" fmla="*/ 117180 h 1171798"/>
              <a:gd name="connsiteX4" fmla="*/ 4791649 w 4791649"/>
              <a:gd name="connsiteY4" fmla="*/ 1054618 h 1171798"/>
              <a:gd name="connsiteX5" fmla="*/ 4674469 w 4791649"/>
              <a:gd name="connsiteY5" fmla="*/ 1171798 h 1171798"/>
              <a:gd name="connsiteX6" fmla="*/ 117180 w 4791649"/>
              <a:gd name="connsiteY6" fmla="*/ 1171798 h 1171798"/>
              <a:gd name="connsiteX7" fmla="*/ 0 w 4791649"/>
              <a:gd name="connsiteY7" fmla="*/ 1054618 h 1171798"/>
              <a:gd name="connsiteX8" fmla="*/ 0 w 4791649"/>
              <a:gd name="connsiteY8" fmla="*/ 117180 h 117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91649" h="1171798">
                <a:moveTo>
                  <a:pt x="0" y="117180"/>
                </a:moveTo>
                <a:cubicBezTo>
                  <a:pt x="0" y="52463"/>
                  <a:pt x="52463" y="0"/>
                  <a:pt x="117180" y="0"/>
                </a:cubicBezTo>
                <a:lnTo>
                  <a:pt x="4674469" y="0"/>
                </a:lnTo>
                <a:cubicBezTo>
                  <a:pt x="4739186" y="0"/>
                  <a:pt x="4791649" y="52463"/>
                  <a:pt x="4791649" y="117180"/>
                </a:cubicBezTo>
                <a:lnTo>
                  <a:pt x="4791649" y="1054618"/>
                </a:lnTo>
                <a:cubicBezTo>
                  <a:pt x="4791649" y="1119335"/>
                  <a:pt x="4739186" y="1171798"/>
                  <a:pt x="4674469" y="1171798"/>
                </a:cubicBezTo>
                <a:lnTo>
                  <a:pt x="117180" y="1171798"/>
                </a:lnTo>
                <a:cubicBezTo>
                  <a:pt x="52463" y="1171798"/>
                  <a:pt x="0" y="1119335"/>
                  <a:pt x="0" y="1054618"/>
                </a:cubicBezTo>
                <a:lnTo>
                  <a:pt x="0" y="117180"/>
                </a:lnTo>
                <a:close/>
              </a:path>
            </a:pathLst>
          </a:custGeom>
          <a:solidFill>
            <a:schemeClr val="accent6"/>
          </a:solidFill>
          <a:ln>
            <a:noFill/>
          </a:ln>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lIns="75596" tIns="75596" rIns="75596" bIns="75596" spcCol="1270" anchor="ctr"/>
          <a:lstStyle/>
          <a:p>
            <a:pPr algn="ctr" defTabSz="2889250" eaLnBrk="1" fontAlgn="auto" hangingPunct="1">
              <a:lnSpc>
                <a:spcPct val="90000"/>
              </a:lnSpc>
              <a:spcAft>
                <a:spcPct val="35000"/>
              </a:spcAft>
              <a:defRPr/>
            </a:pPr>
            <a:r>
              <a:rPr lang="en-US" noProof="1">
                <a:solidFill>
                  <a:schemeClr val="bg1"/>
                </a:solidFill>
                <a:latin typeface="微软雅黑" panose="020B0503020204020204" pitchFamily="34" charset="-122"/>
                <a:ea typeface="微软雅黑" panose="020B0503020204020204" pitchFamily="34" charset="-122"/>
                <a:cs typeface="Arial" panose="020B0604020202020204" pitchFamily="34" charset="0"/>
              </a:rPr>
              <a:t>点此添加内容</a:t>
            </a:r>
          </a:p>
        </p:txBody>
      </p:sp>
      <p:cxnSp>
        <p:nvCxnSpPr>
          <p:cNvPr id="19" name="Straight Connector 18"/>
          <p:cNvCxnSpPr/>
          <p:nvPr/>
        </p:nvCxnSpPr>
        <p:spPr>
          <a:xfrm>
            <a:off x="6542088" y="7064375"/>
            <a:ext cx="4021137" cy="2516188"/>
          </a:xfrm>
          <a:prstGeom prst="line">
            <a:avLst/>
          </a:prstGeom>
          <a:ln>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p:nvCxnSpPr>
        <p:spPr>
          <a:xfrm flipV="1">
            <a:off x="6542088" y="5259388"/>
            <a:ext cx="4013200" cy="1804987"/>
          </a:xfrm>
          <a:prstGeom prst="line">
            <a:avLst/>
          </a:prstGeom>
          <a:ln>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p:nvCxnSpPr>
        <p:spPr>
          <a:xfrm flipV="1">
            <a:off x="15346363" y="8321675"/>
            <a:ext cx="2468562" cy="1227138"/>
          </a:xfrm>
          <a:prstGeom prst="line">
            <a:avLst/>
          </a:prstGeom>
          <a:ln>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69" name="Straight Connector 68"/>
          <p:cNvCxnSpPr/>
          <p:nvPr/>
        </p:nvCxnSpPr>
        <p:spPr>
          <a:xfrm>
            <a:off x="15346363" y="9548813"/>
            <a:ext cx="2468562" cy="1223962"/>
          </a:xfrm>
          <a:prstGeom prst="line">
            <a:avLst/>
          </a:prstGeom>
          <a:ln>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74" name="Straight Connector 73"/>
          <p:cNvCxnSpPr/>
          <p:nvPr/>
        </p:nvCxnSpPr>
        <p:spPr>
          <a:xfrm flipV="1">
            <a:off x="15346363" y="4032250"/>
            <a:ext cx="2468562" cy="1227138"/>
          </a:xfrm>
          <a:prstGeom prst="line">
            <a:avLst/>
          </a:prstGeom>
          <a:ln>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75" name="Straight Connector 74"/>
          <p:cNvCxnSpPr/>
          <p:nvPr/>
        </p:nvCxnSpPr>
        <p:spPr>
          <a:xfrm>
            <a:off x="15346363" y="5259388"/>
            <a:ext cx="2468562" cy="1222375"/>
          </a:xfrm>
          <a:prstGeom prst="line">
            <a:avLst/>
          </a:prstGeom>
          <a:ln>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grpSp>
        <p:nvGrpSpPr>
          <p:cNvPr id="24592" name="Group 75"/>
          <p:cNvGrpSpPr>
            <a:grpSpLocks/>
          </p:cNvGrpSpPr>
          <p:nvPr/>
        </p:nvGrpSpPr>
        <p:grpSpPr bwMode="auto">
          <a:xfrm>
            <a:off x="2139950" y="6751638"/>
            <a:ext cx="584200" cy="644525"/>
            <a:chOff x="5712255" y="955149"/>
            <a:chExt cx="777339" cy="858892"/>
          </a:xfrm>
        </p:grpSpPr>
        <p:sp>
          <p:nvSpPr>
            <p:cNvPr id="24615" name="Freeform 539"/>
            <p:cNvSpPr>
              <a:spLocks noChangeArrowheads="1"/>
            </p:cNvSpPr>
            <p:nvPr/>
          </p:nvSpPr>
          <p:spPr bwMode="auto">
            <a:xfrm>
              <a:off x="5931664" y="955149"/>
              <a:ext cx="341654" cy="429446"/>
            </a:xfrm>
            <a:custGeom>
              <a:avLst/>
              <a:gdLst>
                <a:gd name="T0" fmla="*/ 340945 w 482"/>
                <a:gd name="T1" fmla="*/ 172063 h 604"/>
                <a:gd name="T2" fmla="*/ 340945 w 482"/>
                <a:gd name="T3" fmla="*/ 172063 h 604"/>
                <a:gd name="T4" fmla="*/ 248798 w 482"/>
                <a:gd name="T5" fmla="*/ 398873 h 604"/>
                <a:gd name="T6" fmla="*/ 169409 w 482"/>
                <a:gd name="T7" fmla="*/ 428735 h 604"/>
                <a:gd name="T8" fmla="*/ 85059 w 482"/>
                <a:gd name="T9" fmla="*/ 398873 h 604"/>
                <a:gd name="T10" fmla="*/ 0 w 482"/>
                <a:gd name="T11" fmla="*/ 172063 h 604"/>
                <a:gd name="T12" fmla="*/ 169409 w 482"/>
                <a:gd name="T13" fmla="*/ 0 h 604"/>
                <a:gd name="T14" fmla="*/ 340945 w 482"/>
                <a:gd name="T15" fmla="*/ 172063 h 6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82" h="604">
                  <a:moveTo>
                    <a:pt x="481" y="242"/>
                  </a:moveTo>
                  <a:lnTo>
                    <a:pt x="481" y="242"/>
                  </a:lnTo>
                  <a:cubicBezTo>
                    <a:pt x="481" y="402"/>
                    <a:pt x="419" y="511"/>
                    <a:pt x="351" y="561"/>
                  </a:cubicBezTo>
                  <a:cubicBezTo>
                    <a:pt x="310" y="591"/>
                    <a:pt x="280" y="603"/>
                    <a:pt x="239" y="603"/>
                  </a:cubicBezTo>
                  <a:cubicBezTo>
                    <a:pt x="200" y="603"/>
                    <a:pt x="159" y="591"/>
                    <a:pt x="120" y="561"/>
                  </a:cubicBezTo>
                  <a:cubicBezTo>
                    <a:pt x="50" y="511"/>
                    <a:pt x="0" y="402"/>
                    <a:pt x="0" y="242"/>
                  </a:cubicBezTo>
                  <a:cubicBezTo>
                    <a:pt x="0" y="101"/>
                    <a:pt x="100" y="0"/>
                    <a:pt x="239" y="0"/>
                  </a:cubicBezTo>
                  <a:cubicBezTo>
                    <a:pt x="371" y="0"/>
                    <a:pt x="481" y="101"/>
                    <a:pt x="481" y="242"/>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4616" name="Freeform 540"/>
            <p:cNvSpPr>
              <a:spLocks noChangeArrowheads="1"/>
            </p:cNvSpPr>
            <p:nvPr/>
          </p:nvSpPr>
          <p:spPr bwMode="auto">
            <a:xfrm>
              <a:off x="5712255" y="1356384"/>
              <a:ext cx="777339" cy="457657"/>
            </a:xfrm>
            <a:custGeom>
              <a:avLst/>
              <a:gdLst>
                <a:gd name="T0" fmla="*/ 470382 w 1094"/>
                <a:gd name="T1" fmla="*/ 0 h 642"/>
                <a:gd name="T2" fmla="*/ 470382 w 1094"/>
                <a:gd name="T3" fmla="*/ 0 h 642"/>
                <a:gd name="T4" fmla="*/ 562754 w 1094"/>
                <a:gd name="T5" fmla="*/ 115484 h 642"/>
                <a:gd name="T6" fmla="*/ 776628 w 1094"/>
                <a:gd name="T7" fmla="*/ 328629 h 642"/>
                <a:gd name="T8" fmla="*/ 390801 w 1094"/>
                <a:gd name="T9" fmla="*/ 456944 h 642"/>
                <a:gd name="T10" fmla="*/ 0 w 1094"/>
                <a:gd name="T11" fmla="*/ 328629 h 642"/>
                <a:gd name="T12" fmla="*/ 220980 w 1094"/>
                <a:gd name="T13" fmla="*/ 115484 h 642"/>
                <a:gd name="T14" fmla="*/ 306246 w 1094"/>
                <a:gd name="T15" fmla="*/ 0 h 64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4" h="642">
                  <a:moveTo>
                    <a:pt x="662" y="0"/>
                  </a:moveTo>
                  <a:lnTo>
                    <a:pt x="662" y="0"/>
                  </a:lnTo>
                  <a:cubicBezTo>
                    <a:pt x="682" y="71"/>
                    <a:pt x="712" y="131"/>
                    <a:pt x="792" y="162"/>
                  </a:cubicBezTo>
                  <a:cubicBezTo>
                    <a:pt x="972" y="222"/>
                    <a:pt x="1093" y="281"/>
                    <a:pt x="1093" y="461"/>
                  </a:cubicBezTo>
                  <a:cubicBezTo>
                    <a:pt x="1093" y="641"/>
                    <a:pt x="550" y="641"/>
                    <a:pt x="550" y="641"/>
                  </a:cubicBezTo>
                  <a:cubicBezTo>
                    <a:pt x="550" y="641"/>
                    <a:pt x="0" y="641"/>
                    <a:pt x="0" y="461"/>
                  </a:cubicBezTo>
                  <a:cubicBezTo>
                    <a:pt x="0" y="281"/>
                    <a:pt x="119" y="222"/>
                    <a:pt x="311" y="162"/>
                  </a:cubicBezTo>
                  <a:cubicBezTo>
                    <a:pt x="381" y="131"/>
                    <a:pt x="411" y="71"/>
                    <a:pt x="431" y="0"/>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24593" name="Group 78"/>
          <p:cNvGrpSpPr>
            <a:grpSpLocks/>
          </p:cNvGrpSpPr>
          <p:nvPr/>
        </p:nvGrpSpPr>
        <p:grpSpPr bwMode="auto">
          <a:xfrm>
            <a:off x="10795000" y="9258300"/>
            <a:ext cx="582613" cy="644525"/>
            <a:chOff x="5712255" y="955149"/>
            <a:chExt cx="777339" cy="858892"/>
          </a:xfrm>
        </p:grpSpPr>
        <p:sp>
          <p:nvSpPr>
            <p:cNvPr id="24613" name="Freeform 539"/>
            <p:cNvSpPr>
              <a:spLocks noChangeArrowheads="1"/>
            </p:cNvSpPr>
            <p:nvPr/>
          </p:nvSpPr>
          <p:spPr bwMode="auto">
            <a:xfrm>
              <a:off x="5931664" y="955149"/>
              <a:ext cx="341654" cy="429446"/>
            </a:xfrm>
            <a:custGeom>
              <a:avLst/>
              <a:gdLst>
                <a:gd name="T0" fmla="*/ 340945 w 482"/>
                <a:gd name="T1" fmla="*/ 172063 h 604"/>
                <a:gd name="T2" fmla="*/ 340945 w 482"/>
                <a:gd name="T3" fmla="*/ 172063 h 604"/>
                <a:gd name="T4" fmla="*/ 248798 w 482"/>
                <a:gd name="T5" fmla="*/ 398873 h 604"/>
                <a:gd name="T6" fmla="*/ 169409 w 482"/>
                <a:gd name="T7" fmla="*/ 428735 h 604"/>
                <a:gd name="T8" fmla="*/ 85059 w 482"/>
                <a:gd name="T9" fmla="*/ 398873 h 604"/>
                <a:gd name="T10" fmla="*/ 0 w 482"/>
                <a:gd name="T11" fmla="*/ 172063 h 604"/>
                <a:gd name="T12" fmla="*/ 169409 w 482"/>
                <a:gd name="T13" fmla="*/ 0 h 604"/>
                <a:gd name="T14" fmla="*/ 340945 w 482"/>
                <a:gd name="T15" fmla="*/ 172063 h 6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82" h="604">
                  <a:moveTo>
                    <a:pt x="481" y="242"/>
                  </a:moveTo>
                  <a:lnTo>
                    <a:pt x="481" y="242"/>
                  </a:lnTo>
                  <a:cubicBezTo>
                    <a:pt x="481" y="402"/>
                    <a:pt x="419" y="511"/>
                    <a:pt x="351" y="561"/>
                  </a:cubicBezTo>
                  <a:cubicBezTo>
                    <a:pt x="310" y="591"/>
                    <a:pt x="280" y="603"/>
                    <a:pt x="239" y="603"/>
                  </a:cubicBezTo>
                  <a:cubicBezTo>
                    <a:pt x="200" y="603"/>
                    <a:pt x="159" y="591"/>
                    <a:pt x="120" y="561"/>
                  </a:cubicBezTo>
                  <a:cubicBezTo>
                    <a:pt x="50" y="511"/>
                    <a:pt x="0" y="402"/>
                    <a:pt x="0" y="242"/>
                  </a:cubicBezTo>
                  <a:cubicBezTo>
                    <a:pt x="0" y="101"/>
                    <a:pt x="100" y="0"/>
                    <a:pt x="239" y="0"/>
                  </a:cubicBezTo>
                  <a:cubicBezTo>
                    <a:pt x="371" y="0"/>
                    <a:pt x="481" y="101"/>
                    <a:pt x="481" y="242"/>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4614" name="Freeform 540"/>
            <p:cNvSpPr>
              <a:spLocks noChangeArrowheads="1"/>
            </p:cNvSpPr>
            <p:nvPr/>
          </p:nvSpPr>
          <p:spPr bwMode="auto">
            <a:xfrm>
              <a:off x="5712255" y="1356384"/>
              <a:ext cx="777339" cy="457657"/>
            </a:xfrm>
            <a:custGeom>
              <a:avLst/>
              <a:gdLst>
                <a:gd name="T0" fmla="*/ 470382 w 1094"/>
                <a:gd name="T1" fmla="*/ 0 h 642"/>
                <a:gd name="T2" fmla="*/ 470382 w 1094"/>
                <a:gd name="T3" fmla="*/ 0 h 642"/>
                <a:gd name="T4" fmla="*/ 562754 w 1094"/>
                <a:gd name="T5" fmla="*/ 115484 h 642"/>
                <a:gd name="T6" fmla="*/ 776628 w 1094"/>
                <a:gd name="T7" fmla="*/ 328629 h 642"/>
                <a:gd name="T8" fmla="*/ 390801 w 1094"/>
                <a:gd name="T9" fmla="*/ 456944 h 642"/>
                <a:gd name="T10" fmla="*/ 0 w 1094"/>
                <a:gd name="T11" fmla="*/ 328629 h 642"/>
                <a:gd name="T12" fmla="*/ 220980 w 1094"/>
                <a:gd name="T13" fmla="*/ 115484 h 642"/>
                <a:gd name="T14" fmla="*/ 306246 w 1094"/>
                <a:gd name="T15" fmla="*/ 0 h 64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4" h="642">
                  <a:moveTo>
                    <a:pt x="662" y="0"/>
                  </a:moveTo>
                  <a:lnTo>
                    <a:pt x="662" y="0"/>
                  </a:lnTo>
                  <a:cubicBezTo>
                    <a:pt x="682" y="71"/>
                    <a:pt x="712" y="131"/>
                    <a:pt x="792" y="162"/>
                  </a:cubicBezTo>
                  <a:cubicBezTo>
                    <a:pt x="972" y="222"/>
                    <a:pt x="1093" y="281"/>
                    <a:pt x="1093" y="461"/>
                  </a:cubicBezTo>
                  <a:cubicBezTo>
                    <a:pt x="1093" y="641"/>
                    <a:pt x="550" y="641"/>
                    <a:pt x="550" y="641"/>
                  </a:cubicBezTo>
                  <a:cubicBezTo>
                    <a:pt x="550" y="641"/>
                    <a:pt x="0" y="641"/>
                    <a:pt x="0" y="461"/>
                  </a:cubicBezTo>
                  <a:cubicBezTo>
                    <a:pt x="0" y="281"/>
                    <a:pt x="119" y="222"/>
                    <a:pt x="311" y="162"/>
                  </a:cubicBezTo>
                  <a:cubicBezTo>
                    <a:pt x="381" y="131"/>
                    <a:pt x="411" y="71"/>
                    <a:pt x="431" y="0"/>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24594" name="Group 81"/>
          <p:cNvGrpSpPr>
            <a:grpSpLocks/>
          </p:cNvGrpSpPr>
          <p:nvPr/>
        </p:nvGrpSpPr>
        <p:grpSpPr bwMode="auto">
          <a:xfrm>
            <a:off x="10795000" y="4913313"/>
            <a:ext cx="582613" cy="646112"/>
            <a:chOff x="5712255" y="955149"/>
            <a:chExt cx="777339" cy="858892"/>
          </a:xfrm>
        </p:grpSpPr>
        <p:sp>
          <p:nvSpPr>
            <p:cNvPr id="24611" name="Freeform 539"/>
            <p:cNvSpPr>
              <a:spLocks noChangeArrowheads="1"/>
            </p:cNvSpPr>
            <p:nvPr/>
          </p:nvSpPr>
          <p:spPr bwMode="auto">
            <a:xfrm>
              <a:off x="5931664" y="955149"/>
              <a:ext cx="341654" cy="429446"/>
            </a:xfrm>
            <a:custGeom>
              <a:avLst/>
              <a:gdLst>
                <a:gd name="T0" fmla="*/ 340945 w 482"/>
                <a:gd name="T1" fmla="*/ 172063 h 604"/>
                <a:gd name="T2" fmla="*/ 340945 w 482"/>
                <a:gd name="T3" fmla="*/ 172063 h 604"/>
                <a:gd name="T4" fmla="*/ 248798 w 482"/>
                <a:gd name="T5" fmla="*/ 398873 h 604"/>
                <a:gd name="T6" fmla="*/ 169409 w 482"/>
                <a:gd name="T7" fmla="*/ 428735 h 604"/>
                <a:gd name="T8" fmla="*/ 85059 w 482"/>
                <a:gd name="T9" fmla="*/ 398873 h 604"/>
                <a:gd name="T10" fmla="*/ 0 w 482"/>
                <a:gd name="T11" fmla="*/ 172063 h 604"/>
                <a:gd name="T12" fmla="*/ 169409 w 482"/>
                <a:gd name="T13" fmla="*/ 0 h 604"/>
                <a:gd name="T14" fmla="*/ 340945 w 482"/>
                <a:gd name="T15" fmla="*/ 172063 h 6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82" h="604">
                  <a:moveTo>
                    <a:pt x="481" y="242"/>
                  </a:moveTo>
                  <a:lnTo>
                    <a:pt x="481" y="242"/>
                  </a:lnTo>
                  <a:cubicBezTo>
                    <a:pt x="481" y="402"/>
                    <a:pt x="419" y="511"/>
                    <a:pt x="351" y="561"/>
                  </a:cubicBezTo>
                  <a:cubicBezTo>
                    <a:pt x="310" y="591"/>
                    <a:pt x="280" y="603"/>
                    <a:pt x="239" y="603"/>
                  </a:cubicBezTo>
                  <a:cubicBezTo>
                    <a:pt x="200" y="603"/>
                    <a:pt x="159" y="591"/>
                    <a:pt x="120" y="561"/>
                  </a:cubicBezTo>
                  <a:cubicBezTo>
                    <a:pt x="50" y="511"/>
                    <a:pt x="0" y="402"/>
                    <a:pt x="0" y="242"/>
                  </a:cubicBezTo>
                  <a:cubicBezTo>
                    <a:pt x="0" y="101"/>
                    <a:pt x="100" y="0"/>
                    <a:pt x="239" y="0"/>
                  </a:cubicBezTo>
                  <a:cubicBezTo>
                    <a:pt x="371" y="0"/>
                    <a:pt x="481" y="101"/>
                    <a:pt x="481" y="242"/>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4612" name="Freeform 540"/>
            <p:cNvSpPr>
              <a:spLocks noChangeArrowheads="1"/>
            </p:cNvSpPr>
            <p:nvPr/>
          </p:nvSpPr>
          <p:spPr bwMode="auto">
            <a:xfrm>
              <a:off x="5712255" y="1356384"/>
              <a:ext cx="777339" cy="457657"/>
            </a:xfrm>
            <a:custGeom>
              <a:avLst/>
              <a:gdLst>
                <a:gd name="T0" fmla="*/ 470382 w 1094"/>
                <a:gd name="T1" fmla="*/ 0 h 642"/>
                <a:gd name="T2" fmla="*/ 470382 w 1094"/>
                <a:gd name="T3" fmla="*/ 0 h 642"/>
                <a:gd name="T4" fmla="*/ 562754 w 1094"/>
                <a:gd name="T5" fmla="*/ 115484 h 642"/>
                <a:gd name="T6" fmla="*/ 776628 w 1094"/>
                <a:gd name="T7" fmla="*/ 328629 h 642"/>
                <a:gd name="T8" fmla="*/ 390801 w 1094"/>
                <a:gd name="T9" fmla="*/ 456944 h 642"/>
                <a:gd name="T10" fmla="*/ 0 w 1094"/>
                <a:gd name="T11" fmla="*/ 328629 h 642"/>
                <a:gd name="T12" fmla="*/ 220980 w 1094"/>
                <a:gd name="T13" fmla="*/ 115484 h 642"/>
                <a:gd name="T14" fmla="*/ 306246 w 1094"/>
                <a:gd name="T15" fmla="*/ 0 h 64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4" h="642">
                  <a:moveTo>
                    <a:pt x="662" y="0"/>
                  </a:moveTo>
                  <a:lnTo>
                    <a:pt x="662" y="0"/>
                  </a:lnTo>
                  <a:cubicBezTo>
                    <a:pt x="682" y="71"/>
                    <a:pt x="712" y="131"/>
                    <a:pt x="792" y="162"/>
                  </a:cubicBezTo>
                  <a:cubicBezTo>
                    <a:pt x="972" y="222"/>
                    <a:pt x="1093" y="281"/>
                    <a:pt x="1093" y="461"/>
                  </a:cubicBezTo>
                  <a:cubicBezTo>
                    <a:pt x="1093" y="641"/>
                    <a:pt x="550" y="641"/>
                    <a:pt x="550" y="641"/>
                  </a:cubicBezTo>
                  <a:cubicBezTo>
                    <a:pt x="550" y="641"/>
                    <a:pt x="0" y="641"/>
                    <a:pt x="0" y="461"/>
                  </a:cubicBezTo>
                  <a:cubicBezTo>
                    <a:pt x="0" y="281"/>
                    <a:pt x="119" y="222"/>
                    <a:pt x="311" y="162"/>
                  </a:cubicBezTo>
                  <a:cubicBezTo>
                    <a:pt x="381" y="131"/>
                    <a:pt x="411" y="71"/>
                    <a:pt x="431" y="0"/>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24595" name="Group 84"/>
          <p:cNvGrpSpPr>
            <a:grpSpLocks/>
          </p:cNvGrpSpPr>
          <p:nvPr/>
        </p:nvGrpSpPr>
        <p:grpSpPr bwMode="auto">
          <a:xfrm>
            <a:off x="18057813" y="10448925"/>
            <a:ext cx="584200" cy="646113"/>
            <a:chOff x="5712255" y="955149"/>
            <a:chExt cx="777339" cy="858892"/>
          </a:xfrm>
        </p:grpSpPr>
        <p:sp>
          <p:nvSpPr>
            <p:cNvPr id="24609" name="Freeform 539"/>
            <p:cNvSpPr>
              <a:spLocks noChangeArrowheads="1"/>
            </p:cNvSpPr>
            <p:nvPr/>
          </p:nvSpPr>
          <p:spPr bwMode="auto">
            <a:xfrm>
              <a:off x="5931664" y="955149"/>
              <a:ext cx="341654" cy="429446"/>
            </a:xfrm>
            <a:custGeom>
              <a:avLst/>
              <a:gdLst>
                <a:gd name="T0" fmla="*/ 340945 w 482"/>
                <a:gd name="T1" fmla="*/ 172063 h 604"/>
                <a:gd name="T2" fmla="*/ 340945 w 482"/>
                <a:gd name="T3" fmla="*/ 172063 h 604"/>
                <a:gd name="T4" fmla="*/ 248798 w 482"/>
                <a:gd name="T5" fmla="*/ 398873 h 604"/>
                <a:gd name="T6" fmla="*/ 169409 w 482"/>
                <a:gd name="T7" fmla="*/ 428735 h 604"/>
                <a:gd name="T8" fmla="*/ 85059 w 482"/>
                <a:gd name="T9" fmla="*/ 398873 h 604"/>
                <a:gd name="T10" fmla="*/ 0 w 482"/>
                <a:gd name="T11" fmla="*/ 172063 h 604"/>
                <a:gd name="T12" fmla="*/ 169409 w 482"/>
                <a:gd name="T13" fmla="*/ 0 h 604"/>
                <a:gd name="T14" fmla="*/ 340945 w 482"/>
                <a:gd name="T15" fmla="*/ 172063 h 6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82" h="604">
                  <a:moveTo>
                    <a:pt x="481" y="242"/>
                  </a:moveTo>
                  <a:lnTo>
                    <a:pt x="481" y="242"/>
                  </a:lnTo>
                  <a:cubicBezTo>
                    <a:pt x="481" y="402"/>
                    <a:pt x="419" y="511"/>
                    <a:pt x="351" y="561"/>
                  </a:cubicBezTo>
                  <a:cubicBezTo>
                    <a:pt x="310" y="591"/>
                    <a:pt x="280" y="603"/>
                    <a:pt x="239" y="603"/>
                  </a:cubicBezTo>
                  <a:cubicBezTo>
                    <a:pt x="200" y="603"/>
                    <a:pt x="159" y="591"/>
                    <a:pt x="120" y="561"/>
                  </a:cubicBezTo>
                  <a:cubicBezTo>
                    <a:pt x="50" y="511"/>
                    <a:pt x="0" y="402"/>
                    <a:pt x="0" y="242"/>
                  </a:cubicBezTo>
                  <a:cubicBezTo>
                    <a:pt x="0" y="101"/>
                    <a:pt x="100" y="0"/>
                    <a:pt x="239" y="0"/>
                  </a:cubicBezTo>
                  <a:cubicBezTo>
                    <a:pt x="371" y="0"/>
                    <a:pt x="481" y="101"/>
                    <a:pt x="481" y="242"/>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4610" name="Freeform 540"/>
            <p:cNvSpPr>
              <a:spLocks noChangeArrowheads="1"/>
            </p:cNvSpPr>
            <p:nvPr/>
          </p:nvSpPr>
          <p:spPr bwMode="auto">
            <a:xfrm>
              <a:off x="5712255" y="1356384"/>
              <a:ext cx="777339" cy="457657"/>
            </a:xfrm>
            <a:custGeom>
              <a:avLst/>
              <a:gdLst>
                <a:gd name="T0" fmla="*/ 470382 w 1094"/>
                <a:gd name="T1" fmla="*/ 0 h 642"/>
                <a:gd name="T2" fmla="*/ 470382 w 1094"/>
                <a:gd name="T3" fmla="*/ 0 h 642"/>
                <a:gd name="T4" fmla="*/ 562754 w 1094"/>
                <a:gd name="T5" fmla="*/ 115484 h 642"/>
                <a:gd name="T6" fmla="*/ 776628 w 1094"/>
                <a:gd name="T7" fmla="*/ 328629 h 642"/>
                <a:gd name="T8" fmla="*/ 390801 w 1094"/>
                <a:gd name="T9" fmla="*/ 456944 h 642"/>
                <a:gd name="T10" fmla="*/ 0 w 1094"/>
                <a:gd name="T11" fmla="*/ 328629 h 642"/>
                <a:gd name="T12" fmla="*/ 220980 w 1094"/>
                <a:gd name="T13" fmla="*/ 115484 h 642"/>
                <a:gd name="T14" fmla="*/ 306246 w 1094"/>
                <a:gd name="T15" fmla="*/ 0 h 64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4" h="642">
                  <a:moveTo>
                    <a:pt x="662" y="0"/>
                  </a:moveTo>
                  <a:lnTo>
                    <a:pt x="662" y="0"/>
                  </a:lnTo>
                  <a:cubicBezTo>
                    <a:pt x="682" y="71"/>
                    <a:pt x="712" y="131"/>
                    <a:pt x="792" y="162"/>
                  </a:cubicBezTo>
                  <a:cubicBezTo>
                    <a:pt x="972" y="222"/>
                    <a:pt x="1093" y="281"/>
                    <a:pt x="1093" y="461"/>
                  </a:cubicBezTo>
                  <a:cubicBezTo>
                    <a:pt x="1093" y="641"/>
                    <a:pt x="550" y="641"/>
                    <a:pt x="550" y="641"/>
                  </a:cubicBezTo>
                  <a:cubicBezTo>
                    <a:pt x="550" y="641"/>
                    <a:pt x="0" y="641"/>
                    <a:pt x="0" y="461"/>
                  </a:cubicBezTo>
                  <a:cubicBezTo>
                    <a:pt x="0" y="281"/>
                    <a:pt x="119" y="222"/>
                    <a:pt x="311" y="162"/>
                  </a:cubicBezTo>
                  <a:cubicBezTo>
                    <a:pt x="381" y="131"/>
                    <a:pt x="411" y="71"/>
                    <a:pt x="431" y="0"/>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24596" name="Group 87"/>
          <p:cNvGrpSpPr>
            <a:grpSpLocks/>
          </p:cNvGrpSpPr>
          <p:nvPr/>
        </p:nvGrpSpPr>
        <p:grpSpPr bwMode="auto">
          <a:xfrm>
            <a:off x="18057813" y="8008938"/>
            <a:ext cx="584200" cy="644525"/>
            <a:chOff x="5712255" y="955149"/>
            <a:chExt cx="777339" cy="858892"/>
          </a:xfrm>
        </p:grpSpPr>
        <p:sp>
          <p:nvSpPr>
            <p:cNvPr id="24607" name="Freeform 539"/>
            <p:cNvSpPr>
              <a:spLocks noChangeArrowheads="1"/>
            </p:cNvSpPr>
            <p:nvPr/>
          </p:nvSpPr>
          <p:spPr bwMode="auto">
            <a:xfrm>
              <a:off x="5931664" y="955149"/>
              <a:ext cx="341654" cy="429446"/>
            </a:xfrm>
            <a:custGeom>
              <a:avLst/>
              <a:gdLst>
                <a:gd name="T0" fmla="*/ 340945 w 482"/>
                <a:gd name="T1" fmla="*/ 172063 h 604"/>
                <a:gd name="T2" fmla="*/ 340945 w 482"/>
                <a:gd name="T3" fmla="*/ 172063 h 604"/>
                <a:gd name="T4" fmla="*/ 248798 w 482"/>
                <a:gd name="T5" fmla="*/ 398873 h 604"/>
                <a:gd name="T6" fmla="*/ 169409 w 482"/>
                <a:gd name="T7" fmla="*/ 428735 h 604"/>
                <a:gd name="T8" fmla="*/ 85059 w 482"/>
                <a:gd name="T9" fmla="*/ 398873 h 604"/>
                <a:gd name="T10" fmla="*/ 0 w 482"/>
                <a:gd name="T11" fmla="*/ 172063 h 604"/>
                <a:gd name="T12" fmla="*/ 169409 w 482"/>
                <a:gd name="T13" fmla="*/ 0 h 604"/>
                <a:gd name="T14" fmla="*/ 340945 w 482"/>
                <a:gd name="T15" fmla="*/ 172063 h 6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82" h="604">
                  <a:moveTo>
                    <a:pt x="481" y="242"/>
                  </a:moveTo>
                  <a:lnTo>
                    <a:pt x="481" y="242"/>
                  </a:lnTo>
                  <a:cubicBezTo>
                    <a:pt x="481" y="402"/>
                    <a:pt x="419" y="511"/>
                    <a:pt x="351" y="561"/>
                  </a:cubicBezTo>
                  <a:cubicBezTo>
                    <a:pt x="310" y="591"/>
                    <a:pt x="280" y="603"/>
                    <a:pt x="239" y="603"/>
                  </a:cubicBezTo>
                  <a:cubicBezTo>
                    <a:pt x="200" y="603"/>
                    <a:pt x="159" y="591"/>
                    <a:pt x="120" y="561"/>
                  </a:cubicBezTo>
                  <a:cubicBezTo>
                    <a:pt x="50" y="511"/>
                    <a:pt x="0" y="402"/>
                    <a:pt x="0" y="242"/>
                  </a:cubicBezTo>
                  <a:cubicBezTo>
                    <a:pt x="0" y="101"/>
                    <a:pt x="100" y="0"/>
                    <a:pt x="239" y="0"/>
                  </a:cubicBezTo>
                  <a:cubicBezTo>
                    <a:pt x="371" y="0"/>
                    <a:pt x="481" y="101"/>
                    <a:pt x="481" y="242"/>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4608" name="Freeform 540"/>
            <p:cNvSpPr>
              <a:spLocks noChangeArrowheads="1"/>
            </p:cNvSpPr>
            <p:nvPr/>
          </p:nvSpPr>
          <p:spPr bwMode="auto">
            <a:xfrm>
              <a:off x="5712255" y="1356384"/>
              <a:ext cx="777339" cy="457657"/>
            </a:xfrm>
            <a:custGeom>
              <a:avLst/>
              <a:gdLst>
                <a:gd name="T0" fmla="*/ 470382 w 1094"/>
                <a:gd name="T1" fmla="*/ 0 h 642"/>
                <a:gd name="T2" fmla="*/ 470382 w 1094"/>
                <a:gd name="T3" fmla="*/ 0 h 642"/>
                <a:gd name="T4" fmla="*/ 562754 w 1094"/>
                <a:gd name="T5" fmla="*/ 115484 h 642"/>
                <a:gd name="T6" fmla="*/ 776628 w 1094"/>
                <a:gd name="T7" fmla="*/ 328629 h 642"/>
                <a:gd name="T8" fmla="*/ 390801 w 1094"/>
                <a:gd name="T9" fmla="*/ 456944 h 642"/>
                <a:gd name="T10" fmla="*/ 0 w 1094"/>
                <a:gd name="T11" fmla="*/ 328629 h 642"/>
                <a:gd name="T12" fmla="*/ 220980 w 1094"/>
                <a:gd name="T13" fmla="*/ 115484 h 642"/>
                <a:gd name="T14" fmla="*/ 306246 w 1094"/>
                <a:gd name="T15" fmla="*/ 0 h 64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4" h="642">
                  <a:moveTo>
                    <a:pt x="662" y="0"/>
                  </a:moveTo>
                  <a:lnTo>
                    <a:pt x="662" y="0"/>
                  </a:lnTo>
                  <a:cubicBezTo>
                    <a:pt x="682" y="71"/>
                    <a:pt x="712" y="131"/>
                    <a:pt x="792" y="162"/>
                  </a:cubicBezTo>
                  <a:cubicBezTo>
                    <a:pt x="972" y="222"/>
                    <a:pt x="1093" y="281"/>
                    <a:pt x="1093" y="461"/>
                  </a:cubicBezTo>
                  <a:cubicBezTo>
                    <a:pt x="1093" y="641"/>
                    <a:pt x="550" y="641"/>
                    <a:pt x="550" y="641"/>
                  </a:cubicBezTo>
                  <a:cubicBezTo>
                    <a:pt x="550" y="641"/>
                    <a:pt x="0" y="641"/>
                    <a:pt x="0" y="461"/>
                  </a:cubicBezTo>
                  <a:cubicBezTo>
                    <a:pt x="0" y="281"/>
                    <a:pt x="119" y="222"/>
                    <a:pt x="311" y="162"/>
                  </a:cubicBezTo>
                  <a:cubicBezTo>
                    <a:pt x="381" y="131"/>
                    <a:pt x="411" y="71"/>
                    <a:pt x="431" y="0"/>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24597" name="Group 90"/>
          <p:cNvGrpSpPr>
            <a:grpSpLocks/>
          </p:cNvGrpSpPr>
          <p:nvPr/>
        </p:nvGrpSpPr>
        <p:grpSpPr bwMode="auto">
          <a:xfrm>
            <a:off x="18057813" y="6107113"/>
            <a:ext cx="584200" cy="644525"/>
            <a:chOff x="5712255" y="955149"/>
            <a:chExt cx="777339" cy="858892"/>
          </a:xfrm>
        </p:grpSpPr>
        <p:sp>
          <p:nvSpPr>
            <p:cNvPr id="24605" name="Freeform 539"/>
            <p:cNvSpPr>
              <a:spLocks noChangeArrowheads="1"/>
            </p:cNvSpPr>
            <p:nvPr/>
          </p:nvSpPr>
          <p:spPr bwMode="auto">
            <a:xfrm>
              <a:off x="5931664" y="955149"/>
              <a:ext cx="341654" cy="429446"/>
            </a:xfrm>
            <a:custGeom>
              <a:avLst/>
              <a:gdLst>
                <a:gd name="T0" fmla="*/ 340945 w 482"/>
                <a:gd name="T1" fmla="*/ 172063 h 604"/>
                <a:gd name="T2" fmla="*/ 340945 w 482"/>
                <a:gd name="T3" fmla="*/ 172063 h 604"/>
                <a:gd name="T4" fmla="*/ 248798 w 482"/>
                <a:gd name="T5" fmla="*/ 398873 h 604"/>
                <a:gd name="T6" fmla="*/ 169409 w 482"/>
                <a:gd name="T7" fmla="*/ 428735 h 604"/>
                <a:gd name="T8" fmla="*/ 85059 w 482"/>
                <a:gd name="T9" fmla="*/ 398873 h 604"/>
                <a:gd name="T10" fmla="*/ 0 w 482"/>
                <a:gd name="T11" fmla="*/ 172063 h 604"/>
                <a:gd name="T12" fmla="*/ 169409 w 482"/>
                <a:gd name="T13" fmla="*/ 0 h 604"/>
                <a:gd name="T14" fmla="*/ 340945 w 482"/>
                <a:gd name="T15" fmla="*/ 172063 h 6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82" h="604">
                  <a:moveTo>
                    <a:pt x="481" y="242"/>
                  </a:moveTo>
                  <a:lnTo>
                    <a:pt x="481" y="242"/>
                  </a:lnTo>
                  <a:cubicBezTo>
                    <a:pt x="481" y="402"/>
                    <a:pt x="419" y="511"/>
                    <a:pt x="351" y="561"/>
                  </a:cubicBezTo>
                  <a:cubicBezTo>
                    <a:pt x="310" y="591"/>
                    <a:pt x="280" y="603"/>
                    <a:pt x="239" y="603"/>
                  </a:cubicBezTo>
                  <a:cubicBezTo>
                    <a:pt x="200" y="603"/>
                    <a:pt x="159" y="591"/>
                    <a:pt x="120" y="561"/>
                  </a:cubicBezTo>
                  <a:cubicBezTo>
                    <a:pt x="50" y="511"/>
                    <a:pt x="0" y="402"/>
                    <a:pt x="0" y="242"/>
                  </a:cubicBezTo>
                  <a:cubicBezTo>
                    <a:pt x="0" y="101"/>
                    <a:pt x="100" y="0"/>
                    <a:pt x="239" y="0"/>
                  </a:cubicBezTo>
                  <a:cubicBezTo>
                    <a:pt x="371" y="0"/>
                    <a:pt x="481" y="101"/>
                    <a:pt x="481" y="242"/>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4606" name="Freeform 540"/>
            <p:cNvSpPr>
              <a:spLocks noChangeArrowheads="1"/>
            </p:cNvSpPr>
            <p:nvPr/>
          </p:nvSpPr>
          <p:spPr bwMode="auto">
            <a:xfrm>
              <a:off x="5712255" y="1356384"/>
              <a:ext cx="777339" cy="457657"/>
            </a:xfrm>
            <a:custGeom>
              <a:avLst/>
              <a:gdLst>
                <a:gd name="T0" fmla="*/ 470382 w 1094"/>
                <a:gd name="T1" fmla="*/ 0 h 642"/>
                <a:gd name="T2" fmla="*/ 470382 w 1094"/>
                <a:gd name="T3" fmla="*/ 0 h 642"/>
                <a:gd name="T4" fmla="*/ 562754 w 1094"/>
                <a:gd name="T5" fmla="*/ 115484 h 642"/>
                <a:gd name="T6" fmla="*/ 776628 w 1094"/>
                <a:gd name="T7" fmla="*/ 328629 h 642"/>
                <a:gd name="T8" fmla="*/ 390801 w 1094"/>
                <a:gd name="T9" fmla="*/ 456944 h 642"/>
                <a:gd name="T10" fmla="*/ 0 w 1094"/>
                <a:gd name="T11" fmla="*/ 328629 h 642"/>
                <a:gd name="T12" fmla="*/ 220980 w 1094"/>
                <a:gd name="T13" fmla="*/ 115484 h 642"/>
                <a:gd name="T14" fmla="*/ 306246 w 1094"/>
                <a:gd name="T15" fmla="*/ 0 h 64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4" h="642">
                  <a:moveTo>
                    <a:pt x="662" y="0"/>
                  </a:moveTo>
                  <a:lnTo>
                    <a:pt x="662" y="0"/>
                  </a:lnTo>
                  <a:cubicBezTo>
                    <a:pt x="682" y="71"/>
                    <a:pt x="712" y="131"/>
                    <a:pt x="792" y="162"/>
                  </a:cubicBezTo>
                  <a:cubicBezTo>
                    <a:pt x="972" y="222"/>
                    <a:pt x="1093" y="281"/>
                    <a:pt x="1093" y="461"/>
                  </a:cubicBezTo>
                  <a:cubicBezTo>
                    <a:pt x="1093" y="641"/>
                    <a:pt x="550" y="641"/>
                    <a:pt x="550" y="641"/>
                  </a:cubicBezTo>
                  <a:cubicBezTo>
                    <a:pt x="550" y="641"/>
                    <a:pt x="0" y="641"/>
                    <a:pt x="0" y="461"/>
                  </a:cubicBezTo>
                  <a:cubicBezTo>
                    <a:pt x="0" y="281"/>
                    <a:pt x="119" y="222"/>
                    <a:pt x="311" y="162"/>
                  </a:cubicBezTo>
                  <a:cubicBezTo>
                    <a:pt x="381" y="131"/>
                    <a:pt x="411" y="71"/>
                    <a:pt x="431" y="0"/>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24598" name="Group 93"/>
          <p:cNvGrpSpPr>
            <a:grpSpLocks/>
          </p:cNvGrpSpPr>
          <p:nvPr/>
        </p:nvGrpSpPr>
        <p:grpSpPr bwMode="auto">
          <a:xfrm>
            <a:off x="18057813" y="3665538"/>
            <a:ext cx="584200" cy="644525"/>
            <a:chOff x="5712255" y="955149"/>
            <a:chExt cx="777339" cy="858892"/>
          </a:xfrm>
        </p:grpSpPr>
        <p:sp>
          <p:nvSpPr>
            <p:cNvPr id="24603" name="Freeform 539"/>
            <p:cNvSpPr>
              <a:spLocks noChangeArrowheads="1"/>
            </p:cNvSpPr>
            <p:nvPr/>
          </p:nvSpPr>
          <p:spPr bwMode="auto">
            <a:xfrm>
              <a:off x="5931664" y="955149"/>
              <a:ext cx="341654" cy="429446"/>
            </a:xfrm>
            <a:custGeom>
              <a:avLst/>
              <a:gdLst>
                <a:gd name="T0" fmla="*/ 340945 w 482"/>
                <a:gd name="T1" fmla="*/ 172063 h 604"/>
                <a:gd name="T2" fmla="*/ 340945 w 482"/>
                <a:gd name="T3" fmla="*/ 172063 h 604"/>
                <a:gd name="T4" fmla="*/ 248798 w 482"/>
                <a:gd name="T5" fmla="*/ 398873 h 604"/>
                <a:gd name="T6" fmla="*/ 169409 w 482"/>
                <a:gd name="T7" fmla="*/ 428735 h 604"/>
                <a:gd name="T8" fmla="*/ 85059 w 482"/>
                <a:gd name="T9" fmla="*/ 398873 h 604"/>
                <a:gd name="T10" fmla="*/ 0 w 482"/>
                <a:gd name="T11" fmla="*/ 172063 h 604"/>
                <a:gd name="T12" fmla="*/ 169409 w 482"/>
                <a:gd name="T13" fmla="*/ 0 h 604"/>
                <a:gd name="T14" fmla="*/ 340945 w 482"/>
                <a:gd name="T15" fmla="*/ 172063 h 6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82" h="604">
                  <a:moveTo>
                    <a:pt x="481" y="242"/>
                  </a:moveTo>
                  <a:lnTo>
                    <a:pt x="481" y="242"/>
                  </a:lnTo>
                  <a:cubicBezTo>
                    <a:pt x="481" y="402"/>
                    <a:pt x="419" y="511"/>
                    <a:pt x="351" y="561"/>
                  </a:cubicBezTo>
                  <a:cubicBezTo>
                    <a:pt x="310" y="591"/>
                    <a:pt x="280" y="603"/>
                    <a:pt x="239" y="603"/>
                  </a:cubicBezTo>
                  <a:cubicBezTo>
                    <a:pt x="200" y="603"/>
                    <a:pt x="159" y="591"/>
                    <a:pt x="120" y="561"/>
                  </a:cubicBezTo>
                  <a:cubicBezTo>
                    <a:pt x="50" y="511"/>
                    <a:pt x="0" y="402"/>
                    <a:pt x="0" y="242"/>
                  </a:cubicBezTo>
                  <a:cubicBezTo>
                    <a:pt x="0" y="101"/>
                    <a:pt x="100" y="0"/>
                    <a:pt x="239" y="0"/>
                  </a:cubicBezTo>
                  <a:cubicBezTo>
                    <a:pt x="371" y="0"/>
                    <a:pt x="481" y="101"/>
                    <a:pt x="481" y="242"/>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4604" name="Freeform 540"/>
            <p:cNvSpPr>
              <a:spLocks noChangeArrowheads="1"/>
            </p:cNvSpPr>
            <p:nvPr/>
          </p:nvSpPr>
          <p:spPr bwMode="auto">
            <a:xfrm>
              <a:off x="5712255" y="1356384"/>
              <a:ext cx="777339" cy="457657"/>
            </a:xfrm>
            <a:custGeom>
              <a:avLst/>
              <a:gdLst>
                <a:gd name="T0" fmla="*/ 470382 w 1094"/>
                <a:gd name="T1" fmla="*/ 0 h 642"/>
                <a:gd name="T2" fmla="*/ 470382 w 1094"/>
                <a:gd name="T3" fmla="*/ 0 h 642"/>
                <a:gd name="T4" fmla="*/ 562754 w 1094"/>
                <a:gd name="T5" fmla="*/ 115484 h 642"/>
                <a:gd name="T6" fmla="*/ 776628 w 1094"/>
                <a:gd name="T7" fmla="*/ 328629 h 642"/>
                <a:gd name="T8" fmla="*/ 390801 w 1094"/>
                <a:gd name="T9" fmla="*/ 456944 h 642"/>
                <a:gd name="T10" fmla="*/ 0 w 1094"/>
                <a:gd name="T11" fmla="*/ 328629 h 642"/>
                <a:gd name="T12" fmla="*/ 220980 w 1094"/>
                <a:gd name="T13" fmla="*/ 115484 h 642"/>
                <a:gd name="T14" fmla="*/ 306246 w 1094"/>
                <a:gd name="T15" fmla="*/ 0 h 64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4" h="642">
                  <a:moveTo>
                    <a:pt x="662" y="0"/>
                  </a:moveTo>
                  <a:lnTo>
                    <a:pt x="662" y="0"/>
                  </a:lnTo>
                  <a:cubicBezTo>
                    <a:pt x="682" y="71"/>
                    <a:pt x="712" y="131"/>
                    <a:pt x="792" y="162"/>
                  </a:cubicBezTo>
                  <a:cubicBezTo>
                    <a:pt x="972" y="222"/>
                    <a:pt x="1093" y="281"/>
                    <a:pt x="1093" y="461"/>
                  </a:cubicBezTo>
                  <a:cubicBezTo>
                    <a:pt x="1093" y="641"/>
                    <a:pt x="550" y="641"/>
                    <a:pt x="550" y="641"/>
                  </a:cubicBezTo>
                  <a:cubicBezTo>
                    <a:pt x="550" y="641"/>
                    <a:pt x="0" y="641"/>
                    <a:pt x="0" y="461"/>
                  </a:cubicBezTo>
                  <a:cubicBezTo>
                    <a:pt x="0" y="281"/>
                    <a:pt x="119" y="222"/>
                    <a:pt x="311" y="162"/>
                  </a:cubicBezTo>
                  <a:cubicBezTo>
                    <a:pt x="381" y="131"/>
                    <a:pt x="411" y="71"/>
                    <a:pt x="431" y="0"/>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39" name="矩形 38"/>
          <p:cNvSpPr/>
          <p:nvPr/>
        </p:nvSpPr>
        <p:spPr>
          <a:xfrm>
            <a:off x="0" y="0"/>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
        <p:nvSpPr>
          <p:cNvPr id="40" name="矩形 39"/>
          <p:cNvSpPr/>
          <p:nvPr/>
        </p:nvSpPr>
        <p:spPr>
          <a:xfrm>
            <a:off x="0" y="13154025"/>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
        <p:nvSpPr>
          <p:cNvPr id="24601" name="Rectangle 1"/>
          <p:cNvSpPr>
            <a:spLocks noChangeArrowheads="1"/>
          </p:cNvSpPr>
          <p:nvPr/>
        </p:nvSpPr>
        <p:spPr bwMode="auto">
          <a:xfrm>
            <a:off x="1749425" y="1295400"/>
            <a:ext cx="2974975"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r>
              <a:rPr lang="zh-CN" altLang="en-US" sz="5800">
                <a:solidFill>
                  <a:schemeClr val="tx2"/>
                </a:solidFill>
                <a:latin typeface="微软雅黑" panose="020B0503020204020204" pitchFamily="34" charset="-122"/>
                <a:ea typeface="微软雅黑" panose="020B0503020204020204" pitchFamily="34" charset="-122"/>
                <a:sym typeface="Bebas Neue" charset="0"/>
              </a:rPr>
              <a:t>组织架构</a:t>
            </a:r>
          </a:p>
        </p:txBody>
      </p:sp>
      <p:sp>
        <p:nvSpPr>
          <p:cNvPr id="24602" name="矩形 1"/>
          <p:cNvSpPr>
            <a:spLocks noChangeArrowheads="1"/>
          </p:cNvSpPr>
          <p:nvPr/>
        </p:nvSpPr>
        <p:spPr bwMode="auto">
          <a:xfrm>
            <a:off x="1154113" y="6751638"/>
            <a:ext cx="5059362"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defTabSz="2889250">
              <a:defRPr sz="3600">
                <a:solidFill>
                  <a:schemeClr val="tx1"/>
                </a:solidFill>
                <a:latin typeface="Lato Light"/>
              </a:defRPr>
            </a:lvl1pPr>
            <a:lvl2pPr marL="742950" indent="-285750" defTabSz="2889250">
              <a:defRPr sz="3600">
                <a:solidFill>
                  <a:schemeClr val="tx1"/>
                </a:solidFill>
                <a:latin typeface="Lato Light"/>
              </a:defRPr>
            </a:lvl2pPr>
            <a:lvl3pPr defTabSz="2889250">
              <a:defRPr sz="3600">
                <a:solidFill>
                  <a:schemeClr val="tx1"/>
                </a:solidFill>
                <a:latin typeface="Lato Light"/>
              </a:defRPr>
            </a:lvl3pPr>
            <a:lvl4pPr marL="1600200" indent="-228600" defTabSz="2889250">
              <a:defRPr sz="3600">
                <a:solidFill>
                  <a:schemeClr val="tx1"/>
                </a:solidFill>
                <a:latin typeface="Lato Light"/>
              </a:defRPr>
            </a:lvl4pPr>
            <a:lvl5pPr marL="2057400" indent="-228600" defTabSz="2889250">
              <a:defRPr sz="3600">
                <a:solidFill>
                  <a:schemeClr val="tx1"/>
                </a:solidFill>
                <a:latin typeface="Lato Light"/>
              </a:defRPr>
            </a:lvl5pPr>
            <a:lvl6pPr marL="2514600" indent="-228600" defTabSz="2889250" eaLnBrk="0" fontAlgn="base" hangingPunct="0">
              <a:spcBef>
                <a:spcPct val="0"/>
              </a:spcBef>
              <a:spcAft>
                <a:spcPct val="0"/>
              </a:spcAft>
              <a:defRPr sz="3600">
                <a:solidFill>
                  <a:schemeClr val="tx1"/>
                </a:solidFill>
                <a:latin typeface="Lato Light"/>
              </a:defRPr>
            </a:lvl6pPr>
            <a:lvl7pPr marL="2971800" indent="-228600" defTabSz="2889250" eaLnBrk="0" fontAlgn="base" hangingPunct="0">
              <a:spcBef>
                <a:spcPct val="0"/>
              </a:spcBef>
              <a:spcAft>
                <a:spcPct val="0"/>
              </a:spcAft>
              <a:defRPr sz="3600">
                <a:solidFill>
                  <a:schemeClr val="tx1"/>
                </a:solidFill>
                <a:latin typeface="Lato Light"/>
              </a:defRPr>
            </a:lvl7pPr>
            <a:lvl8pPr marL="3429000" indent="-228600" defTabSz="2889250" eaLnBrk="0" fontAlgn="base" hangingPunct="0">
              <a:spcBef>
                <a:spcPct val="0"/>
              </a:spcBef>
              <a:spcAft>
                <a:spcPct val="0"/>
              </a:spcAft>
              <a:defRPr sz="3600">
                <a:solidFill>
                  <a:schemeClr val="tx1"/>
                </a:solidFill>
                <a:latin typeface="Lato Light"/>
              </a:defRPr>
            </a:lvl8pPr>
            <a:lvl9pPr marL="3886200" indent="-228600" defTabSz="2889250" eaLnBrk="0" fontAlgn="base" hangingPunct="0">
              <a:spcBef>
                <a:spcPct val="0"/>
              </a:spcBef>
              <a:spcAft>
                <a:spcPct val="0"/>
              </a:spcAft>
              <a:defRPr sz="3600">
                <a:solidFill>
                  <a:schemeClr val="tx1"/>
                </a:solidFill>
                <a:latin typeface="Lato Light"/>
              </a:defRPr>
            </a:lvl9pPr>
          </a:lstStyle>
          <a:p>
            <a:pPr lvl="2" indent="0" eaLnBrk="1" hangingPunct="1">
              <a:lnSpc>
                <a:spcPct val="90000"/>
              </a:lnSpc>
              <a:spcAft>
                <a:spcPct val="35000"/>
              </a:spcAft>
            </a:pPr>
            <a:r>
              <a:rPr lang="en-US" altLang="zh-CN" sz="4000">
                <a:solidFill>
                  <a:schemeClr val="bg1"/>
                </a:solidFill>
                <a:latin typeface="微软雅黑" panose="020B0503020204020204" pitchFamily="34" charset="-122"/>
                <a:ea typeface="微软雅黑" panose="020B0503020204020204" pitchFamily="34" charset="-122"/>
              </a:rPr>
              <a:t>点此添加内容</a:t>
            </a:r>
          </a:p>
        </p:txBody>
      </p:sp>
    </p:spTree>
  </p:cSld>
  <p:clrMapOvr>
    <a:masterClrMapping/>
  </p:clrMapOvr>
  <p:transition advTm="2000">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
          <p:cNvSpPr>
            <a:spLocks noChangeArrowheads="1"/>
          </p:cNvSpPr>
          <p:nvPr/>
        </p:nvSpPr>
        <p:spPr bwMode="auto">
          <a:xfrm>
            <a:off x="1704975" y="1312863"/>
            <a:ext cx="3633788"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r>
              <a:rPr lang="en-US" altLang="en-US" sz="5800">
                <a:solidFill>
                  <a:schemeClr val="tx2"/>
                </a:solidFill>
                <a:latin typeface="微软雅黑" panose="020B0503020204020204" pitchFamily="34" charset="-122"/>
                <a:ea typeface="微软雅黑" panose="020B0503020204020204" pitchFamily="34" charset="-122"/>
                <a:sym typeface="Bebas Neue" charset="0"/>
              </a:rPr>
              <a:t>SWOT</a:t>
            </a:r>
            <a:r>
              <a:rPr lang="zh-CN" altLang="en-US" sz="5800">
                <a:solidFill>
                  <a:schemeClr val="tx2"/>
                </a:solidFill>
                <a:latin typeface="微软雅黑" panose="020B0503020204020204" pitchFamily="34" charset="-122"/>
                <a:ea typeface="微软雅黑" panose="020B0503020204020204" pitchFamily="34" charset="-122"/>
                <a:sym typeface="Bebas Neue" charset="0"/>
              </a:rPr>
              <a:t>分析</a:t>
            </a:r>
            <a:endParaRPr lang="en-US" altLang="en-US" sz="5800">
              <a:solidFill>
                <a:schemeClr val="tx2"/>
              </a:solidFill>
              <a:latin typeface="微软雅黑" panose="020B0503020204020204" pitchFamily="34" charset="-122"/>
              <a:ea typeface="微软雅黑" panose="020B0503020204020204" pitchFamily="34" charset="-122"/>
              <a:sym typeface="Bebas Neue" charset="0"/>
            </a:endParaRPr>
          </a:p>
        </p:txBody>
      </p:sp>
      <p:sp>
        <p:nvSpPr>
          <p:cNvPr id="55" name="Rectangle 54"/>
          <p:cNvSpPr/>
          <p:nvPr/>
        </p:nvSpPr>
        <p:spPr>
          <a:xfrm>
            <a:off x="1746250" y="2205038"/>
            <a:ext cx="1063625" cy="57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endParaRPr>
          </a:p>
        </p:txBody>
      </p:sp>
      <p:sp>
        <p:nvSpPr>
          <p:cNvPr id="61" name="Rectangle 60"/>
          <p:cNvSpPr/>
          <p:nvPr/>
        </p:nvSpPr>
        <p:spPr>
          <a:xfrm>
            <a:off x="8334375" y="3881438"/>
            <a:ext cx="3784600" cy="37861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anchor="ctr"/>
          <a:lstStyle/>
          <a:p>
            <a:pPr algn="ct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62" name="Rectangle 61"/>
          <p:cNvSpPr/>
          <p:nvPr/>
        </p:nvSpPr>
        <p:spPr>
          <a:xfrm>
            <a:off x="12252325" y="3881438"/>
            <a:ext cx="3784600" cy="37861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anchor="ctr"/>
          <a:lstStyle/>
          <a:p>
            <a:pPr algn="ct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63" name="Rectangle 62"/>
          <p:cNvSpPr/>
          <p:nvPr/>
        </p:nvSpPr>
        <p:spPr>
          <a:xfrm>
            <a:off x="8334375" y="7780338"/>
            <a:ext cx="3784600" cy="37877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anchor="ctr"/>
          <a:lstStyle/>
          <a:p>
            <a:pPr algn="ct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64" name="Rectangle 63"/>
          <p:cNvSpPr/>
          <p:nvPr/>
        </p:nvSpPr>
        <p:spPr>
          <a:xfrm>
            <a:off x="12252325" y="7780338"/>
            <a:ext cx="3784600" cy="37877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anchor="ctr"/>
          <a:lstStyle/>
          <a:p>
            <a:pPr algn="ctr" eaLnBrk="1" fontAlgn="auto" hangingPunct="1">
              <a:defRPr/>
            </a:pPr>
            <a:endParaRPr lang="en-US" noProof="1">
              <a:latin typeface="微软雅黑" panose="020B0503020204020204" pitchFamily="34" charset="-122"/>
              <a:ea typeface="微软雅黑" panose="020B0503020204020204" pitchFamily="34" charset="-122"/>
            </a:endParaRPr>
          </a:p>
        </p:txBody>
      </p:sp>
      <p:sp>
        <p:nvSpPr>
          <p:cNvPr id="25608" name="TextBox 89"/>
          <p:cNvSpPr txBox="1">
            <a:spLocks noChangeArrowheads="1"/>
          </p:cNvSpPr>
          <p:nvPr/>
        </p:nvSpPr>
        <p:spPr bwMode="auto">
          <a:xfrm>
            <a:off x="1738313" y="5584825"/>
            <a:ext cx="4678362"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r" eaLnBrk="1" hangingPunct="1">
              <a:lnSpc>
                <a:spcPct val="110000"/>
              </a:lnSpc>
            </a:pPr>
            <a:r>
              <a:rPr lang="en-US" altLang="en-US" sz="2700">
                <a:latin typeface="微软雅黑" panose="020B0503020204020204" pitchFamily="34" charset="-122"/>
                <a:ea typeface="微软雅黑" panose="020B0503020204020204" pitchFamily="34" charset="-122"/>
              </a:rPr>
              <a:t>单击此处添加文字单击此处添加文字单击此处添加文字</a:t>
            </a:r>
          </a:p>
        </p:txBody>
      </p:sp>
      <p:sp>
        <p:nvSpPr>
          <p:cNvPr id="25609" name="Rectangle 90"/>
          <p:cNvSpPr>
            <a:spLocks noChangeArrowheads="1"/>
          </p:cNvSpPr>
          <p:nvPr/>
        </p:nvSpPr>
        <p:spPr bwMode="auto">
          <a:xfrm>
            <a:off x="4197350" y="5045075"/>
            <a:ext cx="2252663"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r" eaLnBrk="1" hangingPunct="1"/>
            <a:r>
              <a:rPr lang="en-US" altLang="en-US" sz="2700" b="1">
                <a:latin typeface="微软雅黑" panose="020B0503020204020204" pitchFamily="34" charset="-122"/>
                <a:ea typeface="微软雅黑" panose="020B0503020204020204" pitchFamily="34" charset="-122"/>
              </a:rPr>
              <a:t>点此添加内容</a:t>
            </a:r>
          </a:p>
        </p:txBody>
      </p:sp>
      <p:sp>
        <p:nvSpPr>
          <p:cNvPr id="25610" name="TextBox 91"/>
          <p:cNvSpPr txBox="1">
            <a:spLocks noChangeArrowheads="1"/>
          </p:cNvSpPr>
          <p:nvPr/>
        </p:nvSpPr>
        <p:spPr bwMode="auto">
          <a:xfrm>
            <a:off x="1730375" y="8820150"/>
            <a:ext cx="4686300"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r" eaLnBrk="1" hangingPunct="1">
              <a:lnSpc>
                <a:spcPct val="110000"/>
              </a:lnSpc>
            </a:pPr>
            <a:r>
              <a:rPr lang="en-US" altLang="en-US" sz="2700">
                <a:latin typeface="微软雅黑" panose="020B0503020204020204" pitchFamily="34" charset="-122"/>
                <a:ea typeface="微软雅黑" panose="020B0503020204020204" pitchFamily="34" charset="-122"/>
              </a:rPr>
              <a:t>单击此处添加文字单击此处添加文字单击此处添加文字</a:t>
            </a:r>
          </a:p>
        </p:txBody>
      </p:sp>
      <p:sp>
        <p:nvSpPr>
          <p:cNvPr id="25611" name="Rectangle 92"/>
          <p:cNvSpPr>
            <a:spLocks noChangeArrowheads="1"/>
          </p:cNvSpPr>
          <p:nvPr/>
        </p:nvSpPr>
        <p:spPr bwMode="auto">
          <a:xfrm>
            <a:off x="4186238" y="8280400"/>
            <a:ext cx="2252662"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r" eaLnBrk="1" hangingPunct="1"/>
            <a:r>
              <a:rPr lang="en-US" altLang="en-US" sz="2700" b="1">
                <a:latin typeface="微软雅黑" panose="020B0503020204020204" pitchFamily="34" charset="-122"/>
                <a:ea typeface="微软雅黑" panose="020B0503020204020204" pitchFamily="34" charset="-122"/>
              </a:rPr>
              <a:t>点此添加内容</a:t>
            </a:r>
          </a:p>
        </p:txBody>
      </p:sp>
      <p:sp>
        <p:nvSpPr>
          <p:cNvPr id="25612" name="TextBox 93"/>
          <p:cNvSpPr txBox="1">
            <a:spLocks noChangeArrowheads="1"/>
          </p:cNvSpPr>
          <p:nvPr/>
        </p:nvSpPr>
        <p:spPr bwMode="auto">
          <a:xfrm>
            <a:off x="17999075" y="5584825"/>
            <a:ext cx="4908550"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ct val="110000"/>
              </a:lnSpc>
            </a:pPr>
            <a:r>
              <a:rPr lang="en-US" altLang="en-US" sz="2700">
                <a:latin typeface="微软雅黑" panose="020B0503020204020204" pitchFamily="34" charset="-122"/>
                <a:ea typeface="微软雅黑" panose="020B0503020204020204" pitchFamily="34" charset="-122"/>
              </a:rPr>
              <a:t>单击此处添加文字单击此处添加文字单击此处添加文字</a:t>
            </a:r>
          </a:p>
        </p:txBody>
      </p:sp>
      <p:sp>
        <p:nvSpPr>
          <p:cNvPr id="25613" name="Rectangle 94"/>
          <p:cNvSpPr>
            <a:spLocks noChangeArrowheads="1"/>
          </p:cNvSpPr>
          <p:nvPr/>
        </p:nvSpPr>
        <p:spPr bwMode="auto">
          <a:xfrm>
            <a:off x="17987963" y="5045075"/>
            <a:ext cx="2251075"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r>
              <a:rPr lang="en-US" altLang="en-US" sz="2700" b="1">
                <a:latin typeface="微软雅黑" panose="020B0503020204020204" pitchFamily="34" charset="-122"/>
                <a:ea typeface="微软雅黑" panose="020B0503020204020204" pitchFamily="34" charset="-122"/>
              </a:rPr>
              <a:t>点此添加内容</a:t>
            </a:r>
          </a:p>
        </p:txBody>
      </p:sp>
      <p:sp>
        <p:nvSpPr>
          <p:cNvPr id="25614" name="TextBox 95"/>
          <p:cNvSpPr txBox="1">
            <a:spLocks noChangeArrowheads="1"/>
          </p:cNvSpPr>
          <p:nvPr/>
        </p:nvSpPr>
        <p:spPr bwMode="auto">
          <a:xfrm>
            <a:off x="17987963" y="8820150"/>
            <a:ext cx="4916487"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ct val="110000"/>
              </a:lnSpc>
            </a:pPr>
            <a:r>
              <a:rPr lang="en-US" altLang="en-US" sz="2700">
                <a:latin typeface="微软雅黑" panose="020B0503020204020204" pitchFamily="34" charset="-122"/>
                <a:ea typeface="微软雅黑" panose="020B0503020204020204" pitchFamily="34" charset="-122"/>
              </a:rPr>
              <a:t>单击此处添加文字单击此处添加文字单击此处添加文字</a:t>
            </a:r>
          </a:p>
        </p:txBody>
      </p:sp>
      <p:sp>
        <p:nvSpPr>
          <p:cNvPr id="25615" name="Rectangle 96"/>
          <p:cNvSpPr>
            <a:spLocks noChangeArrowheads="1"/>
          </p:cNvSpPr>
          <p:nvPr/>
        </p:nvSpPr>
        <p:spPr bwMode="auto">
          <a:xfrm>
            <a:off x="17976850" y="8280400"/>
            <a:ext cx="2251075"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r>
              <a:rPr lang="en-US" altLang="en-US" sz="2700" b="1">
                <a:latin typeface="微软雅黑" panose="020B0503020204020204" pitchFamily="34" charset="-122"/>
                <a:ea typeface="微软雅黑" panose="020B0503020204020204" pitchFamily="34" charset="-122"/>
              </a:rPr>
              <a:t>点此添加内容</a:t>
            </a:r>
          </a:p>
        </p:txBody>
      </p:sp>
      <p:sp>
        <p:nvSpPr>
          <p:cNvPr id="98" name="Oval 97"/>
          <p:cNvSpPr>
            <a:spLocks noChangeAspect="1"/>
          </p:cNvSpPr>
          <p:nvPr/>
        </p:nvSpPr>
        <p:spPr>
          <a:xfrm>
            <a:off x="6716713" y="5083175"/>
            <a:ext cx="1031875" cy="1031875"/>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tIns="0" bIns="64008" anchor="ctr"/>
          <a:lstStyle/>
          <a:p>
            <a:pPr algn="ctr" eaLnBrk="1" fontAlgn="auto" hangingPunct="1">
              <a:defRPr/>
            </a:pPr>
            <a:endParaRPr lang="en-US" sz="2800" noProof="1">
              <a:latin typeface="微软雅黑" panose="020B0503020204020204" pitchFamily="34" charset="-122"/>
              <a:ea typeface="微软雅黑" panose="020B0503020204020204" pitchFamily="34" charset="-122"/>
              <a:cs typeface="Lato Regular"/>
            </a:endParaRPr>
          </a:p>
        </p:txBody>
      </p:sp>
      <p:sp>
        <p:nvSpPr>
          <p:cNvPr id="99" name="Oval 98"/>
          <p:cNvSpPr>
            <a:spLocks noChangeAspect="1"/>
          </p:cNvSpPr>
          <p:nvPr/>
        </p:nvSpPr>
        <p:spPr>
          <a:xfrm>
            <a:off x="16676688" y="5068888"/>
            <a:ext cx="1030287" cy="1031875"/>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tIns="0" bIns="64008" anchor="ctr"/>
          <a:lstStyle/>
          <a:p>
            <a:pPr algn="ctr" eaLnBrk="1" fontAlgn="auto" hangingPunct="1">
              <a:defRPr/>
            </a:pPr>
            <a:endParaRPr lang="en-US" sz="2800" noProof="1">
              <a:latin typeface="微软雅黑" panose="020B0503020204020204" pitchFamily="34" charset="-122"/>
              <a:ea typeface="微软雅黑" panose="020B0503020204020204" pitchFamily="34" charset="-122"/>
              <a:cs typeface="Lato Regular"/>
            </a:endParaRPr>
          </a:p>
        </p:txBody>
      </p:sp>
      <p:sp>
        <p:nvSpPr>
          <p:cNvPr id="100" name="Oval 99"/>
          <p:cNvSpPr>
            <a:spLocks noChangeAspect="1"/>
          </p:cNvSpPr>
          <p:nvPr/>
        </p:nvSpPr>
        <p:spPr>
          <a:xfrm>
            <a:off x="6716713" y="8304213"/>
            <a:ext cx="1031875" cy="1031875"/>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tIns="0" bIns="64008" anchor="ctr"/>
          <a:lstStyle/>
          <a:p>
            <a:pPr algn="ctr" eaLnBrk="1" fontAlgn="auto" hangingPunct="1">
              <a:defRPr/>
            </a:pPr>
            <a:endParaRPr lang="en-US" sz="2800" noProof="1">
              <a:latin typeface="微软雅黑" panose="020B0503020204020204" pitchFamily="34" charset="-122"/>
              <a:ea typeface="微软雅黑" panose="020B0503020204020204" pitchFamily="34" charset="-122"/>
              <a:cs typeface="Lato Regular"/>
            </a:endParaRPr>
          </a:p>
        </p:txBody>
      </p:sp>
      <p:sp>
        <p:nvSpPr>
          <p:cNvPr id="101" name="Oval 100"/>
          <p:cNvSpPr>
            <a:spLocks noChangeAspect="1"/>
          </p:cNvSpPr>
          <p:nvPr/>
        </p:nvSpPr>
        <p:spPr>
          <a:xfrm>
            <a:off x="16676688" y="8305800"/>
            <a:ext cx="1030287" cy="1031875"/>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tIns="0" bIns="64008" anchor="ctr"/>
          <a:lstStyle/>
          <a:p>
            <a:pPr algn="ctr" eaLnBrk="1" fontAlgn="auto" hangingPunct="1">
              <a:defRPr/>
            </a:pPr>
            <a:endParaRPr lang="en-US" sz="2800" noProof="1">
              <a:latin typeface="微软雅黑" panose="020B0503020204020204" pitchFamily="34" charset="-122"/>
              <a:ea typeface="微软雅黑" panose="020B0503020204020204" pitchFamily="34" charset="-122"/>
              <a:cs typeface="Lato Regular"/>
            </a:endParaRPr>
          </a:p>
        </p:txBody>
      </p:sp>
      <p:grpSp>
        <p:nvGrpSpPr>
          <p:cNvPr id="25620" name="Group 101"/>
          <p:cNvGrpSpPr>
            <a:grpSpLocks/>
          </p:cNvGrpSpPr>
          <p:nvPr/>
        </p:nvGrpSpPr>
        <p:grpSpPr bwMode="auto">
          <a:xfrm>
            <a:off x="16937038" y="5337175"/>
            <a:ext cx="533400" cy="534988"/>
            <a:chOff x="9622603" y="7775631"/>
            <a:chExt cx="953415" cy="953477"/>
          </a:xfrm>
        </p:grpSpPr>
        <p:sp>
          <p:nvSpPr>
            <p:cNvPr id="25644" name="Freeform 454"/>
            <p:cNvSpPr>
              <a:spLocks noChangeArrowheads="1"/>
            </p:cNvSpPr>
            <p:nvPr/>
          </p:nvSpPr>
          <p:spPr bwMode="auto">
            <a:xfrm>
              <a:off x="9622603" y="7775631"/>
              <a:ext cx="953415" cy="953477"/>
            </a:xfrm>
            <a:custGeom>
              <a:avLst/>
              <a:gdLst>
                <a:gd name="T0" fmla="*/ 952695 w 1324"/>
                <a:gd name="T1" fmla="*/ 476739 h 1324"/>
                <a:gd name="T2" fmla="*/ 952695 w 1324"/>
                <a:gd name="T3" fmla="*/ 476739 h 1324"/>
                <a:gd name="T4" fmla="*/ 474547 w 1324"/>
                <a:gd name="T5" fmla="*/ 952757 h 1324"/>
                <a:gd name="T6" fmla="*/ 0 w 1324"/>
                <a:gd name="T7" fmla="*/ 476739 h 1324"/>
                <a:gd name="T8" fmla="*/ 474547 w 1324"/>
                <a:gd name="T9" fmla="*/ 0 h 1324"/>
                <a:gd name="T10" fmla="*/ 952695 w 1324"/>
                <a:gd name="T11" fmla="*/ 476739 h 13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24" h="1324">
                  <a:moveTo>
                    <a:pt x="1323" y="662"/>
                  </a:moveTo>
                  <a:lnTo>
                    <a:pt x="1323" y="662"/>
                  </a:lnTo>
                  <a:cubicBezTo>
                    <a:pt x="1323" y="1033"/>
                    <a:pt x="1031" y="1323"/>
                    <a:pt x="659" y="1323"/>
                  </a:cubicBezTo>
                  <a:cubicBezTo>
                    <a:pt x="299" y="1323"/>
                    <a:pt x="0" y="1033"/>
                    <a:pt x="0" y="662"/>
                  </a:cubicBezTo>
                  <a:cubicBezTo>
                    <a:pt x="0" y="301"/>
                    <a:pt x="299" y="0"/>
                    <a:pt x="659" y="0"/>
                  </a:cubicBezTo>
                  <a:cubicBezTo>
                    <a:pt x="1031" y="0"/>
                    <a:pt x="1323" y="301"/>
                    <a:pt x="1323" y="662"/>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5645" name="Freeform 455"/>
            <p:cNvSpPr>
              <a:spLocks noChangeArrowheads="1"/>
            </p:cNvSpPr>
            <p:nvPr/>
          </p:nvSpPr>
          <p:spPr bwMode="auto">
            <a:xfrm>
              <a:off x="9752904" y="7867801"/>
              <a:ext cx="216107" cy="797741"/>
            </a:xfrm>
            <a:custGeom>
              <a:avLst/>
              <a:gdLst>
                <a:gd name="T0" fmla="*/ 64112 w 300"/>
                <a:gd name="T1" fmla="*/ 0 h 1105"/>
                <a:gd name="T2" fmla="*/ 215387 w 300"/>
                <a:gd name="T3" fmla="*/ 210806 h 1105"/>
                <a:gd name="T4" fmla="*/ 130385 w 300"/>
                <a:gd name="T5" fmla="*/ 296716 h 1105"/>
                <a:gd name="T6" fmla="*/ 0 w 300"/>
                <a:gd name="T7" fmla="*/ 340755 h 1105"/>
                <a:gd name="T8" fmla="*/ 0 w 300"/>
                <a:gd name="T9" fmla="*/ 470703 h 1105"/>
                <a:gd name="T10" fmla="*/ 130385 w 300"/>
                <a:gd name="T11" fmla="*/ 558058 h 1105"/>
                <a:gd name="T12" fmla="*/ 172886 w 300"/>
                <a:gd name="T13" fmla="*/ 643968 h 1105"/>
                <a:gd name="T14" fmla="*/ 130385 w 300"/>
                <a:gd name="T15" fmla="*/ 773917 h 1105"/>
                <a:gd name="T16" fmla="*/ 107333 w 300"/>
                <a:gd name="T17" fmla="*/ 797019 h 11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0" h="1105">
                  <a:moveTo>
                    <a:pt x="89" y="0"/>
                  </a:moveTo>
                  <a:lnTo>
                    <a:pt x="299" y="292"/>
                  </a:lnTo>
                  <a:lnTo>
                    <a:pt x="181" y="411"/>
                  </a:lnTo>
                  <a:lnTo>
                    <a:pt x="0" y="472"/>
                  </a:lnTo>
                  <a:lnTo>
                    <a:pt x="0" y="652"/>
                  </a:lnTo>
                  <a:lnTo>
                    <a:pt x="181" y="773"/>
                  </a:lnTo>
                  <a:lnTo>
                    <a:pt x="240" y="892"/>
                  </a:lnTo>
                  <a:lnTo>
                    <a:pt x="181" y="1072"/>
                  </a:lnTo>
                  <a:lnTo>
                    <a:pt x="149" y="1104"/>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5646" name="Freeform 456"/>
            <p:cNvSpPr>
              <a:spLocks noChangeArrowheads="1"/>
            </p:cNvSpPr>
            <p:nvPr/>
          </p:nvSpPr>
          <p:spPr bwMode="auto">
            <a:xfrm>
              <a:off x="10140625" y="7963148"/>
              <a:ext cx="375010" cy="549837"/>
            </a:xfrm>
            <a:custGeom>
              <a:avLst/>
              <a:gdLst>
                <a:gd name="T0" fmla="*/ 338301 w 521"/>
                <a:gd name="T1" fmla="*/ 0 h 763"/>
                <a:gd name="T2" fmla="*/ 259124 w 521"/>
                <a:gd name="T3" fmla="*/ 72063 h 763"/>
                <a:gd name="T4" fmla="*/ 129562 w 521"/>
                <a:gd name="T5" fmla="*/ 246454 h 763"/>
                <a:gd name="T6" fmla="*/ 42468 w 521"/>
                <a:gd name="T7" fmla="*/ 246454 h 763"/>
                <a:gd name="T8" fmla="*/ 42468 w 521"/>
                <a:gd name="T9" fmla="*/ 333649 h 763"/>
                <a:gd name="T10" fmla="*/ 0 w 521"/>
                <a:gd name="T11" fmla="*/ 419404 h 763"/>
                <a:gd name="T12" fmla="*/ 42468 w 521"/>
                <a:gd name="T13" fmla="*/ 506599 h 763"/>
                <a:gd name="T14" fmla="*/ 129562 w 521"/>
                <a:gd name="T15" fmla="*/ 549116 h 763"/>
                <a:gd name="T16" fmla="*/ 216656 w 521"/>
                <a:gd name="T17" fmla="*/ 463362 h 763"/>
                <a:gd name="T18" fmla="*/ 259124 w 521"/>
                <a:gd name="T19" fmla="*/ 376166 h 763"/>
                <a:gd name="T20" fmla="*/ 346218 w 521"/>
                <a:gd name="T21" fmla="*/ 506599 h 763"/>
                <a:gd name="T22" fmla="*/ 374290 w 521"/>
                <a:gd name="T23" fmla="*/ 521012 h 7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21" h="763">
                  <a:moveTo>
                    <a:pt x="470" y="0"/>
                  </a:moveTo>
                  <a:lnTo>
                    <a:pt x="360" y="100"/>
                  </a:lnTo>
                  <a:lnTo>
                    <a:pt x="180" y="342"/>
                  </a:lnTo>
                  <a:lnTo>
                    <a:pt x="59" y="342"/>
                  </a:lnTo>
                  <a:lnTo>
                    <a:pt x="59" y="463"/>
                  </a:lnTo>
                  <a:lnTo>
                    <a:pt x="0" y="582"/>
                  </a:lnTo>
                  <a:lnTo>
                    <a:pt x="59" y="703"/>
                  </a:lnTo>
                  <a:lnTo>
                    <a:pt x="180" y="762"/>
                  </a:lnTo>
                  <a:lnTo>
                    <a:pt x="301" y="643"/>
                  </a:lnTo>
                  <a:lnTo>
                    <a:pt x="360" y="522"/>
                  </a:lnTo>
                  <a:lnTo>
                    <a:pt x="481" y="703"/>
                  </a:lnTo>
                  <a:lnTo>
                    <a:pt x="520" y="723"/>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25621" name="Group 105"/>
          <p:cNvGrpSpPr>
            <a:grpSpLocks/>
          </p:cNvGrpSpPr>
          <p:nvPr/>
        </p:nvGrpSpPr>
        <p:grpSpPr bwMode="auto">
          <a:xfrm>
            <a:off x="6978650" y="8621713"/>
            <a:ext cx="533400" cy="436562"/>
            <a:chOff x="11707403" y="7861444"/>
            <a:chExt cx="953415" cy="778672"/>
          </a:xfrm>
        </p:grpSpPr>
        <p:sp>
          <p:nvSpPr>
            <p:cNvPr id="25641" name="Freeform 457"/>
            <p:cNvSpPr>
              <a:spLocks noChangeArrowheads="1"/>
            </p:cNvSpPr>
            <p:nvPr/>
          </p:nvSpPr>
          <p:spPr bwMode="auto">
            <a:xfrm>
              <a:off x="11707403" y="7861444"/>
              <a:ext cx="953415" cy="435420"/>
            </a:xfrm>
            <a:custGeom>
              <a:avLst/>
              <a:gdLst>
                <a:gd name="T0" fmla="*/ 478148 w 1324"/>
                <a:gd name="T1" fmla="*/ 0 h 603"/>
                <a:gd name="T2" fmla="*/ 0 w 1324"/>
                <a:gd name="T3" fmla="*/ 217349 h 603"/>
                <a:gd name="T4" fmla="*/ 478148 w 1324"/>
                <a:gd name="T5" fmla="*/ 434698 h 603"/>
                <a:gd name="T6" fmla="*/ 952695 w 1324"/>
                <a:gd name="T7" fmla="*/ 217349 h 603"/>
                <a:gd name="T8" fmla="*/ 478148 w 1324"/>
                <a:gd name="T9" fmla="*/ 0 h 6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4" h="603">
                  <a:moveTo>
                    <a:pt x="664" y="0"/>
                  </a:moveTo>
                  <a:lnTo>
                    <a:pt x="0" y="301"/>
                  </a:lnTo>
                  <a:lnTo>
                    <a:pt x="664" y="602"/>
                  </a:lnTo>
                  <a:lnTo>
                    <a:pt x="1323" y="301"/>
                  </a:lnTo>
                  <a:lnTo>
                    <a:pt x="664" y="0"/>
                  </a:lnTo>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5642" name="Freeform 458"/>
            <p:cNvSpPr>
              <a:spLocks noChangeArrowheads="1"/>
            </p:cNvSpPr>
            <p:nvPr/>
          </p:nvSpPr>
          <p:spPr bwMode="auto">
            <a:xfrm>
              <a:off x="11707403" y="8338183"/>
              <a:ext cx="953415" cy="301933"/>
            </a:xfrm>
            <a:custGeom>
              <a:avLst/>
              <a:gdLst>
                <a:gd name="T0" fmla="*/ 758987 w 1324"/>
                <a:gd name="T1" fmla="*/ 0 h 421"/>
                <a:gd name="T2" fmla="*/ 952695 w 1324"/>
                <a:gd name="T3" fmla="*/ 86779 h 421"/>
                <a:gd name="T4" fmla="*/ 478148 w 1324"/>
                <a:gd name="T5" fmla="*/ 301216 h 421"/>
                <a:gd name="T6" fmla="*/ 0 w 1324"/>
                <a:gd name="T7" fmla="*/ 86779 h 421"/>
                <a:gd name="T8" fmla="*/ 188667 w 1324"/>
                <a:gd name="T9" fmla="*/ 0 h 4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4" h="421">
                  <a:moveTo>
                    <a:pt x="1054" y="0"/>
                  </a:moveTo>
                  <a:lnTo>
                    <a:pt x="1323" y="121"/>
                  </a:lnTo>
                  <a:lnTo>
                    <a:pt x="664" y="420"/>
                  </a:lnTo>
                  <a:lnTo>
                    <a:pt x="0" y="121"/>
                  </a:lnTo>
                  <a:lnTo>
                    <a:pt x="262" y="0"/>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5643" name="Freeform 459"/>
            <p:cNvSpPr>
              <a:spLocks noChangeArrowheads="1"/>
            </p:cNvSpPr>
            <p:nvPr/>
          </p:nvSpPr>
          <p:spPr bwMode="auto">
            <a:xfrm>
              <a:off x="11707403" y="8166558"/>
              <a:ext cx="953415" cy="305113"/>
            </a:xfrm>
            <a:custGeom>
              <a:avLst/>
              <a:gdLst>
                <a:gd name="T0" fmla="*/ 758987 w 1324"/>
                <a:gd name="T1" fmla="*/ 0 h 423"/>
                <a:gd name="T2" fmla="*/ 952695 w 1324"/>
                <a:gd name="T3" fmla="*/ 87278 h 423"/>
                <a:gd name="T4" fmla="*/ 758987 w 1324"/>
                <a:gd name="T5" fmla="*/ 173835 h 423"/>
                <a:gd name="T6" fmla="*/ 478148 w 1324"/>
                <a:gd name="T7" fmla="*/ 304392 h 423"/>
                <a:gd name="T8" fmla="*/ 188667 w 1324"/>
                <a:gd name="T9" fmla="*/ 173835 h 423"/>
                <a:gd name="T10" fmla="*/ 0 w 1324"/>
                <a:gd name="T11" fmla="*/ 87278 h 423"/>
                <a:gd name="T12" fmla="*/ 188667 w 1324"/>
                <a:gd name="T13" fmla="*/ 0 h 4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24" h="423">
                  <a:moveTo>
                    <a:pt x="1054" y="0"/>
                  </a:moveTo>
                  <a:lnTo>
                    <a:pt x="1323" y="121"/>
                  </a:lnTo>
                  <a:lnTo>
                    <a:pt x="1054" y="241"/>
                  </a:lnTo>
                  <a:lnTo>
                    <a:pt x="664" y="422"/>
                  </a:lnTo>
                  <a:lnTo>
                    <a:pt x="262" y="241"/>
                  </a:lnTo>
                  <a:lnTo>
                    <a:pt x="0" y="121"/>
                  </a:lnTo>
                  <a:lnTo>
                    <a:pt x="262" y="0"/>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25622" name="Group 109"/>
          <p:cNvGrpSpPr>
            <a:grpSpLocks/>
          </p:cNvGrpSpPr>
          <p:nvPr/>
        </p:nvGrpSpPr>
        <p:grpSpPr bwMode="auto">
          <a:xfrm>
            <a:off x="16992600" y="8585200"/>
            <a:ext cx="390525" cy="534988"/>
            <a:chOff x="20167372" y="3605757"/>
            <a:chExt cx="695994" cy="956658"/>
          </a:xfrm>
        </p:grpSpPr>
        <p:sp>
          <p:nvSpPr>
            <p:cNvPr id="25635" name="Freeform 369"/>
            <p:cNvSpPr>
              <a:spLocks noChangeArrowheads="1"/>
            </p:cNvSpPr>
            <p:nvPr/>
          </p:nvSpPr>
          <p:spPr bwMode="auto">
            <a:xfrm>
              <a:off x="20167372" y="3605758"/>
              <a:ext cx="695994" cy="953477"/>
            </a:xfrm>
            <a:custGeom>
              <a:avLst/>
              <a:gdLst>
                <a:gd name="T0" fmla="*/ 558817 w 964"/>
                <a:gd name="T1" fmla="*/ 208843 h 1324"/>
                <a:gd name="T2" fmla="*/ 558817 w 964"/>
                <a:gd name="T3" fmla="*/ 208843 h 1324"/>
                <a:gd name="T4" fmla="*/ 680110 w 964"/>
                <a:gd name="T5" fmla="*/ 483220 h 1324"/>
                <a:gd name="T6" fmla="*/ 695272 w 964"/>
                <a:gd name="T7" fmla="*/ 606365 h 1324"/>
                <a:gd name="T8" fmla="*/ 347997 w 964"/>
                <a:gd name="T9" fmla="*/ 952757 h 1324"/>
                <a:gd name="T10" fmla="*/ 0 w 964"/>
                <a:gd name="T11" fmla="*/ 606365 h 1324"/>
                <a:gd name="T12" fmla="*/ 347997 w 964"/>
                <a:gd name="T13" fmla="*/ 0 h 132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64" h="1324">
                  <a:moveTo>
                    <a:pt x="774" y="290"/>
                  </a:moveTo>
                  <a:lnTo>
                    <a:pt x="774" y="290"/>
                  </a:lnTo>
                  <a:cubicBezTo>
                    <a:pt x="842" y="400"/>
                    <a:pt x="913" y="541"/>
                    <a:pt x="942" y="671"/>
                  </a:cubicBezTo>
                  <a:cubicBezTo>
                    <a:pt x="954" y="730"/>
                    <a:pt x="963" y="792"/>
                    <a:pt x="963" y="842"/>
                  </a:cubicBezTo>
                  <a:cubicBezTo>
                    <a:pt x="963" y="1111"/>
                    <a:pt x="753" y="1323"/>
                    <a:pt x="482" y="1323"/>
                  </a:cubicBezTo>
                  <a:cubicBezTo>
                    <a:pt x="222" y="1323"/>
                    <a:pt x="0" y="1111"/>
                    <a:pt x="0" y="842"/>
                  </a:cubicBezTo>
                  <a:cubicBezTo>
                    <a:pt x="0" y="482"/>
                    <a:pt x="361" y="0"/>
                    <a:pt x="482" y="0"/>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5636" name="Freeform 370"/>
            <p:cNvSpPr>
              <a:spLocks noChangeArrowheads="1"/>
            </p:cNvSpPr>
            <p:nvPr/>
          </p:nvSpPr>
          <p:spPr bwMode="auto">
            <a:xfrm>
              <a:off x="20516956" y="3605757"/>
              <a:ext cx="130302" cy="349608"/>
            </a:xfrm>
            <a:custGeom>
              <a:avLst/>
              <a:gdLst>
                <a:gd name="T0" fmla="*/ 0 w 181"/>
                <a:gd name="T1" fmla="*/ 0 h 483"/>
                <a:gd name="T2" fmla="*/ 0 w 181"/>
                <a:gd name="T3" fmla="*/ 0 h 483"/>
                <a:gd name="T4" fmla="*/ 129582 w 181"/>
                <a:gd name="T5" fmla="*/ 348884 h 483"/>
                <a:gd name="T6" fmla="*/ 0 60000 65536"/>
                <a:gd name="T7" fmla="*/ 0 60000 65536"/>
                <a:gd name="T8" fmla="*/ 0 60000 65536"/>
              </a:gdLst>
              <a:ahLst/>
              <a:cxnLst>
                <a:cxn ang="T6">
                  <a:pos x="T0" y="T1"/>
                </a:cxn>
                <a:cxn ang="T7">
                  <a:pos x="T2" y="T3"/>
                </a:cxn>
                <a:cxn ang="T8">
                  <a:pos x="T4" y="T5"/>
                </a:cxn>
              </a:cxnLst>
              <a:rect l="0" t="0" r="r" b="b"/>
              <a:pathLst>
                <a:path w="181" h="483">
                  <a:moveTo>
                    <a:pt x="0" y="0"/>
                  </a:moveTo>
                  <a:lnTo>
                    <a:pt x="0" y="0"/>
                  </a:lnTo>
                  <a:cubicBezTo>
                    <a:pt x="0" y="181"/>
                    <a:pt x="70" y="349"/>
                    <a:pt x="180" y="482"/>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5637" name="Freeform 371"/>
            <p:cNvSpPr>
              <a:spLocks noChangeArrowheads="1"/>
            </p:cNvSpPr>
            <p:nvPr/>
          </p:nvSpPr>
          <p:spPr bwMode="auto">
            <a:xfrm>
              <a:off x="20644079" y="3815523"/>
              <a:ext cx="82630" cy="139843"/>
            </a:xfrm>
            <a:custGeom>
              <a:avLst/>
              <a:gdLst>
                <a:gd name="T0" fmla="*/ 81899 w 113"/>
                <a:gd name="T1" fmla="*/ 0 h 193"/>
                <a:gd name="T2" fmla="*/ 81899 w 113"/>
                <a:gd name="T3" fmla="*/ 0 h 193"/>
                <a:gd name="T4" fmla="*/ 0 w 113"/>
                <a:gd name="T5" fmla="*/ 139118 h 193"/>
                <a:gd name="T6" fmla="*/ 0 60000 65536"/>
                <a:gd name="T7" fmla="*/ 0 60000 65536"/>
                <a:gd name="T8" fmla="*/ 0 60000 65536"/>
              </a:gdLst>
              <a:ahLst/>
              <a:cxnLst>
                <a:cxn ang="T6">
                  <a:pos x="T0" y="T1"/>
                </a:cxn>
                <a:cxn ang="T7">
                  <a:pos x="T2" y="T3"/>
                </a:cxn>
                <a:cxn ang="T8">
                  <a:pos x="T4" y="T5"/>
                </a:cxn>
              </a:cxnLst>
              <a:rect l="0" t="0" r="r" b="b"/>
              <a:pathLst>
                <a:path w="113" h="193">
                  <a:moveTo>
                    <a:pt x="112" y="0"/>
                  </a:moveTo>
                  <a:lnTo>
                    <a:pt x="112" y="0"/>
                  </a:lnTo>
                  <a:cubicBezTo>
                    <a:pt x="91" y="71"/>
                    <a:pt x="50" y="139"/>
                    <a:pt x="0" y="192"/>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5638" name="Freeform 372"/>
            <p:cNvSpPr>
              <a:spLocks noChangeArrowheads="1"/>
            </p:cNvSpPr>
            <p:nvPr/>
          </p:nvSpPr>
          <p:spPr bwMode="auto">
            <a:xfrm>
              <a:off x="20342166" y="4085676"/>
              <a:ext cx="346406" cy="476739"/>
            </a:xfrm>
            <a:custGeom>
              <a:avLst/>
              <a:gdLst>
                <a:gd name="T0" fmla="*/ 280287 w 482"/>
                <a:gd name="T1" fmla="*/ 108022 h 662"/>
                <a:gd name="T2" fmla="*/ 280287 w 482"/>
                <a:gd name="T3" fmla="*/ 108022 h 662"/>
                <a:gd name="T4" fmla="*/ 337782 w 482"/>
                <a:gd name="T5" fmla="*/ 244851 h 662"/>
                <a:gd name="T6" fmla="*/ 345687 w 482"/>
                <a:gd name="T7" fmla="*/ 302463 h 662"/>
                <a:gd name="T8" fmla="*/ 172484 w 482"/>
                <a:gd name="T9" fmla="*/ 476019 h 662"/>
                <a:gd name="T10" fmla="*/ 0 w 482"/>
                <a:gd name="T11" fmla="*/ 302463 h 662"/>
                <a:gd name="T12" fmla="*/ 172484 w 482"/>
                <a:gd name="T13" fmla="*/ 0 h 66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2" h="662">
                  <a:moveTo>
                    <a:pt x="390" y="150"/>
                  </a:moveTo>
                  <a:lnTo>
                    <a:pt x="390" y="150"/>
                  </a:lnTo>
                  <a:cubicBezTo>
                    <a:pt x="420" y="198"/>
                    <a:pt x="449" y="269"/>
                    <a:pt x="470" y="340"/>
                  </a:cubicBezTo>
                  <a:cubicBezTo>
                    <a:pt x="481" y="369"/>
                    <a:pt x="481" y="399"/>
                    <a:pt x="481" y="420"/>
                  </a:cubicBezTo>
                  <a:cubicBezTo>
                    <a:pt x="481" y="561"/>
                    <a:pt x="370" y="661"/>
                    <a:pt x="240" y="661"/>
                  </a:cubicBezTo>
                  <a:cubicBezTo>
                    <a:pt x="110" y="661"/>
                    <a:pt x="0" y="561"/>
                    <a:pt x="0" y="420"/>
                  </a:cubicBezTo>
                  <a:cubicBezTo>
                    <a:pt x="0" y="239"/>
                    <a:pt x="180" y="0"/>
                    <a:pt x="240" y="0"/>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5639" name="Freeform 373"/>
            <p:cNvSpPr>
              <a:spLocks noChangeArrowheads="1"/>
            </p:cNvSpPr>
            <p:nvPr/>
          </p:nvSpPr>
          <p:spPr bwMode="auto">
            <a:xfrm>
              <a:off x="20516956" y="4085675"/>
              <a:ext cx="66740" cy="171626"/>
            </a:xfrm>
            <a:custGeom>
              <a:avLst/>
              <a:gdLst>
                <a:gd name="T0" fmla="*/ 0 w 92"/>
                <a:gd name="T1" fmla="*/ 0 h 240"/>
                <a:gd name="T2" fmla="*/ 0 w 92"/>
                <a:gd name="T3" fmla="*/ 0 h 240"/>
                <a:gd name="T4" fmla="*/ 66015 w 92"/>
                <a:gd name="T5" fmla="*/ 170911 h 240"/>
                <a:gd name="T6" fmla="*/ 0 60000 65536"/>
                <a:gd name="T7" fmla="*/ 0 60000 65536"/>
                <a:gd name="T8" fmla="*/ 0 60000 65536"/>
              </a:gdLst>
              <a:ahLst/>
              <a:cxnLst>
                <a:cxn ang="T6">
                  <a:pos x="T0" y="T1"/>
                </a:cxn>
                <a:cxn ang="T7">
                  <a:pos x="T2" y="T3"/>
                </a:cxn>
                <a:cxn ang="T8">
                  <a:pos x="T4" y="T5"/>
                </a:cxn>
              </a:cxnLst>
              <a:rect l="0" t="0" r="r" b="b"/>
              <a:pathLst>
                <a:path w="92" h="240">
                  <a:moveTo>
                    <a:pt x="0" y="0"/>
                  </a:moveTo>
                  <a:lnTo>
                    <a:pt x="0" y="0"/>
                  </a:lnTo>
                  <a:cubicBezTo>
                    <a:pt x="0" y="89"/>
                    <a:pt x="41" y="180"/>
                    <a:pt x="91" y="239"/>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5640" name="Freeform 374"/>
            <p:cNvSpPr>
              <a:spLocks noChangeArrowheads="1"/>
            </p:cNvSpPr>
            <p:nvPr/>
          </p:nvSpPr>
          <p:spPr bwMode="auto">
            <a:xfrm>
              <a:off x="20580517" y="4193737"/>
              <a:ext cx="44493" cy="63565"/>
            </a:xfrm>
            <a:custGeom>
              <a:avLst/>
              <a:gdLst>
                <a:gd name="T0" fmla="*/ 43751 w 60"/>
                <a:gd name="T1" fmla="*/ 0 h 90"/>
                <a:gd name="T2" fmla="*/ 43751 w 60"/>
                <a:gd name="T3" fmla="*/ 0 h 90"/>
                <a:gd name="T4" fmla="*/ 0 w 60"/>
                <a:gd name="T5" fmla="*/ 62859 h 90"/>
                <a:gd name="T6" fmla="*/ 0 60000 65536"/>
                <a:gd name="T7" fmla="*/ 0 60000 65536"/>
                <a:gd name="T8" fmla="*/ 0 60000 65536"/>
              </a:gdLst>
              <a:ahLst/>
              <a:cxnLst>
                <a:cxn ang="T6">
                  <a:pos x="T0" y="T1"/>
                </a:cxn>
                <a:cxn ang="T7">
                  <a:pos x="T2" y="T3"/>
                </a:cxn>
                <a:cxn ang="T8">
                  <a:pos x="T4" y="T5"/>
                </a:cxn>
              </a:cxnLst>
              <a:rect l="0" t="0" r="r" b="b"/>
              <a:pathLst>
                <a:path w="60" h="90">
                  <a:moveTo>
                    <a:pt x="59" y="0"/>
                  </a:moveTo>
                  <a:lnTo>
                    <a:pt x="59" y="0"/>
                  </a:lnTo>
                  <a:cubicBezTo>
                    <a:pt x="50" y="30"/>
                    <a:pt x="30" y="69"/>
                    <a:pt x="0" y="89"/>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25623" name="Group 138"/>
          <p:cNvGrpSpPr>
            <a:grpSpLocks/>
          </p:cNvGrpSpPr>
          <p:nvPr/>
        </p:nvGrpSpPr>
        <p:grpSpPr bwMode="auto">
          <a:xfrm>
            <a:off x="6977063" y="5326063"/>
            <a:ext cx="539750" cy="533400"/>
            <a:chOff x="5453001" y="7775630"/>
            <a:chExt cx="962950" cy="953477"/>
          </a:xfrm>
        </p:grpSpPr>
        <p:sp>
          <p:nvSpPr>
            <p:cNvPr id="25630" name="Freeform 443"/>
            <p:cNvSpPr>
              <a:spLocks noChangeArrowheads="1"/>
            </p:cNvSpPr>
            <p:nvPr/>
          </p:nvSpPr>
          <p:spPr bwMode="auto">
            <a:xfrm>
              <a:off x="5805767" y="7775630"/>
              <a:ext cx="254244" cy="346431"/>
            </a:xfrm>
            <a:custGeom>
              <a:avLst/>
              <a:gdLst>
                <a:gd name="T0" fmla="*/ 0 w 352"/>
                <a:gd name="T1" fmla="*/ 345712 h 482"/>
                <a:gd name="T2" fmla="*/ 130011 w 352"/>
                <a:gd name="T3" fmla="*/ 0 h 482"/>
                <a:gd name="T4" fmla="*/ 253522 w 352"/>
                <a:gd name="T5" fmla="*/ 345712 h 482"/>
                <a:gd name="T6" fmla="*/ 0 60000 65536"/>
                <a:gd name="T7" fmla="*/ 0 60000 65536"/>
                <a:gd name="T8" fmla="*/ 0 60000 65536"/>
              </a:gdLst>
              <a:ahLst/>
              <a:cxnLst>
                <a:cxn ang="T6">
                  <a:pos x="T0" y="T1"/>
                </a:cxn>
                <a:cxn ang="T7">
                  <a:pos x="T2" y="T3"/>
                </a:cxn>
                <a:cxn ang="T8">
                  <a:pos x="T4" y="T5"/>
                </a:cxn>
              </a:cxnLst>
              <a:rect l="0" t="0" r="r" b="b"/>
              <a:pathLst>
                <a:path w="352" h="482">
                  <a:moveTo>
                    <a:pt x="0" y="481"/>
                  </a:moveTo>
                  <a:lnTo>
                    <a:pt x="180" y="0"/>
                  </a:lnTo>
                  <a:lnTo>
                    <a:pt x="351" y="481"/>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5631" name="Freeform 444"/>
            <p:cNvSpPr>
              <a:spLocks noChangeArrowheads="1"/>
            </p:cNvSpPr>
            <p:nvPr/>
          </p:nvSpPr>
          <p:spPr bwMode="auto">
            <a:xfrm>
              <a:off x="5936065" y="8325469"/>
              <a:ext cx="346408" cy="403638"/>
            </a:xfrm>
            <a:custGeom>
              <a:avLst/>
              <a:gdLst>
                <a:gd name="T0" fmla="*/ 194765 w 482"/>
                <a:gd name="T1" fmla="*/ 0 h 562"/>
                <a:gd name="T2" fmla="*/ 345689 w 482"/>
                <a:gd name="T3" fmla="*/ 402920 h 562"/>
                <a:gd name="T4" fmla="*/ 0 w 482"/>
                <a:gd name="T5" fmla="*/ 150826 h 562"/>
                <a:gd name="T6" fmla="*/ 0 60000 65536"/>
                <a:gd name="T7" fmla="*/ 0 60000 65536"/>
                <a:gd name="T8" fmla="*/ 0 60000 65536"/>
              </a:gdLst>
              <a:ahLst/>
              <a:cxnLst>
                <a:cxn ang="T6">
                  <a:pos x="T0" y="T1"/>
                </a:cxn>
                <a:cxn ang="T7">
                  <a:pos x="T2" y="T3"/>
                </a:cxn>
                <a:cxn ang="T8">
                  <a:pos x="T4" y="T5"/>
                </a:cxn>
              </a:cxnLst>
              <a:rect l="0" t="0" r="r" b="b"/>
              <a:pathLst>
                <a:path w="482" h="562">
                  <a:moveTo>
                    <a:pt x="271" y="0"/>
                  </a:moveTo>
                  <a:lnTo>
                    <a:pt x="481" y="561"/>
                  </a:lnTo>
                  <a:lnTo>
                    <a:pt x="0" y="210"/>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5632" name="Freeform 445"/>
            <p:cNvSpPr>
              <a:spLocks noChangeArrowheads="1"/>
            </p:cNvSpPr>
            <p:nvPr/>
          </p:nvSpPr>
          <p:spPr bwMode="auto">
            <a:xfrm>
              <a:off x="6066366" y="8122061"/>
              <a:ext cx="349585" cy="203408"/>
            </a:xfrm>
            <a:custGeom>
              <a:avLst/>
              <a:gdLst>
                <a:gd name="T0" fmla="*/ 0 w 483"/>
                <a:gd name="T1" fmla="*/ 0 h 282"/>
                <a:gd name="T2" fmla="*/ 348861 w 483"/>
                <a:gd name="T3" fmla="*/ 0 h 282"/>
                <a:gd name="T4" fmla="*/ 65864 w 483"/>
                <a:gd name="T5" fmla="*/ 202687 h 282"/>
                <a:gd name="T6" fmla="*/ 0 60000 65536"/>
                <a:gd name="T7" fmla="*/ 0 60000 65536"/>
                <a:gd name="T8" fmla="*/ 0 60000 65536"/>
              </a:gdLst>
              <a:ahLst/>
              <a:cxnLst>
                <a:cxn ang="T6">
                  <a:pos x="T0" y="T1"/>
                </a:cxn>
                <a:cxn ang="T7">
                  <a:pos x="T2" y="T3"/>
                </a:cxn>
                <a:cxn ang="T8">
                  <a:pos x="T4" y="T5"/>
                </a:cxn>
              </a:cxnLst>
              <a:rect l="0" t="0" r="r" b="b"/>
              <a:pathLst>
                <a:path w="483" h="282">
                  <a:moveTo>
                    <a:pt x="0" y="0"/>
                  </a:moveTo>
                  <a:lnTo>
                    <a:pt x="482" y="0"/>
                  </a:lnTo>
                  <a:lnTo>
                    <a:pt x="91" y="281"/>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5633" name="Freeform 446"/>
            <p:cNvSpPr>
              <a:spLocks noChangeArrowheads="1"/>
            </p:cNvSpPr>
            <p:nvPr/>
          </p:nvSpPr>
          <p:spPr bwMode="auto">
            <a:xfrm>
              <a:off x="5453001" y="8122061"/>
              <a:ext cx="483064" cy="607046"/>
            </a:xfrm>
            <a:custGeom>
              <a:avLst/>
              <a:gdLst>
                <a:gd name="T0" fmla="*/ 482345 w 672"/>
                <a:gd name="T1" fmla="*/ 353570 h 843"/>
                <a:gd name="T2" fmla="*/ 130111 w 672"/>
                <a:gd name="T3" fmla="*/ 606326 h 843"/>
                <a:gd name="T4" fmla="*/ 280350 w 672"/>
                <a:gd name="T5" fmla="*/ 202349 h 843"/>
                <a:gd name="T6" fmla="*/ 0 w 672"/>
                <a:gd name="T7" fmla="*/ 0 h 843"/>
                <a:gd name="T8" fmla="*/ 352953 w 672"/>
                <a:gd name="T9" fmla="*/ 0 h 8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2" h="843">
                  <a:moveTo>
                    <a:pt x="671" y="491"/>
                  </a:moveTo>
                  <a:lnTo>
                    <a:pt x="181" y="842"/>
                  </a:lnTo>
                  <a:lnTo>
                    <a:pt x="390" y="281"/>
                  </a:lnTo>
                  <a:lnTo>
                    <a:pt x="0" y="0"/>
                  </a:lnTo>
                  <a:lnTo>
                    <a:pt x="491" y="0"/>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5634" name="Line 447"/>
            <p:cNvSpPr>
              <a:spLocks noChangeShapeType="1"/>
            </p:cNvSpPr>
            <p:nvPr/>
          </p:nvSpPr>
          <p:spPr bwMode="auto">
            <a:xfrm flipH="1">
              <a:off x="6066366" y="8122062"/>
              <a:ext cx="136655" cy="3177"/>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5624" name="TextBox 144"/>
          <p:cNvSpPr txBox="1">
            <a:spLocks noChangeArrowheads="1"/>
          </p:cNvSpPr>
          <p:nvPr/>
        </p:nvSpPr>
        <p:spPr bwMode="auto">
          <a:xfrm>
            <a:off x="13239750" y="8080375"/>
            <a:ext cx="1835150" cy="306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id-ID" altLang="en-US" sz="18700">
                <a:solidFill>
                  <a:schemeClr val="bg1"/>
                </a:solidFill>
                <a:latin typeface="微软雅黑" panose="020B0503020204020204" pitchFamily="34" charset="-122"/>
                <a:ea typeface="微软雅黑" panose="020B0503020204020204" pitchFamily="34" charset="-122"/>
              </a:rPr>
              <a:t>T</a:t>
            </a:r>
          </a:p>
        </p:txBody>
      </p:sp>
      <p:sp>
        <p:nvSpPr>
          <p:cNvPr id="25625" name="TextBox 145"/>
          <p:cNvSpPr txBox="1">
            <a:spLocks noChangeArrowheads="1"/>
          </p:cNvSpPr>
          <p:nvPr/>
        </p:nvSpPr>
        <p:spPr bwMode="auto">
          <a:xfrm>
            <a:off x="9117013" y="8080375"/>
            <a:ext cx="2282825" cy="306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id-ID" altLang="en-US" sz="18700">
                <a:solidFill>
                  <a:schemeClr val="bg1"/>
                </a:solidFill>
                <a:latin typeface="微软雅黑" panose="020B0503020204020204" pitchFamily="34" charset="-122"/>
                <a:ea typeface="微软雅黑" panose="020B0503020204020204" pitchFamily="34" charset="-122"/>
              </a:rPr>
              <a:t>O</a:t>
            </a:r>
          </a:p>
        </p:txBody>
      </p:sp>
      <p:sp>
        <p:nvSpPr>
          <p:cNvPr id="25626" name="TextBox 146"/>
          <p:cNvSpPr txBox="1">
            <a:spLocks noChangeArrowheads="1"/>
          </p:cNvSpPr>
          <p:nvPr/>
        </p:nvSpPr>
        <p:spPr bwMode="auto">
          <a:xfrm>
            <a:off x="12841288" y="4264025"/>
            <a:ext cx="2632075" cy="306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id-ID" altLang="en-US" sz="18700">
                <a:solidFill>
                  <a:schemeClr val="bg1"/>
                </a:solidFill>
                <a:latin typeface="微软雅黑" panose="020B0503020204020204" pitchFamily="34" charset="-122"/>
                <a:ea typeface="微软雅黑" panose="020B0503020204020204" pitchFamily="34" charset="-122"/>
              </a:rPr>
              <a:t>W</a:t>
            </a:r>
          </a:p>
        </p:txBody>
      </p:sp>
      <p:sp>
        <p:nvSpPr>
          <p:cNvPr id="25627" name="TextBox 147"/>
          <p:cNvSpPr txBox="1">
            <a:spLocks noChangeArrowheads="1"/>
          </p:cNvSpPr>
          <p:nvPr/>
        </p:nvSpPr>
        <p:spPr bwMode="auto">
          <a:xfrm>
            <a:off x="9274175" y="4264025"/>
            <a:ext cx="1968500" cy="306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id-ID" altLang="en-US" sz="18700">
                <a:solidFill>
                  <a:schemeClr val="bg1"/>
                </a:solidFill>
                <a:latin typeface="微软雅黑" panose="020B0503020204020204" pitchFamily="34" charset="-122"/>
                <a:ea typeface="微软雅黑" panose="020B0503020204020204" pitchFamily="34" charset="-122"/>
              </a:rPr>
              <a:t>S</a:t>
            </a:r>
          </a:p>
        </p:txBody>
      </p:sp>
      <p:sp>
        <p:nvSpPr>
          <p:cNvPr id="46" name="矩形 45"/>
          <p:cNvSpPr/>
          <p:nvPr/>
        </p:nvSpPr>
        <p:spPr>
          <a:xfrm>
            <a:off x="0" y="0"/>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
        <p:nvSpPr>
          <p:cNvPr id="47" name="矩形 46"/>
          <p:cNvSpPr/>
          <p:nvPr/>
        </p:nvSpPr>
        <p:spPr>
          <a:xfrm>
            <a:off x="0" y="13154025"/>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Tree>
  </p:cSld>
  <p:clrMapOvr>
    <a:masterClrMapping/>
  </p:clrMapOvr>
  <p:transition advTm="2000">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Box 30"/>
          <p:cNvSpPr txBox="1">
            <a:spLocks noChangeArrowheads="1"/>
          </p:cNvSpPr>
          <p:nvPr/>
        </p:nvSpPr>
        <p:spPr bwMode="auto">
          <a:xfrm>
            <a:off x="19457988" y="6591300"/>
            <a:ext cx="3692525"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r>
              <a:rPr lang="en-US" altLang="en-US" sz="2400" b="1">
                <a:latin typeface="微软雅黑" panose="020B0503020204020204" pitchFamily="34" charset="-122"/>
                <a:ea typeface="微软雅黑" panose="020B0503020204020204" pitchFamily="34" charset="-122"/>
              </a:rPr>
              <a:t>单击此处添加文字 </a:t>
            </a:r>
            <a:r>
              <a:rPr lang="en-US" altLang="en-US" sz="24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26627" name="TextBox 31"/>
          <p:cNvSpPr txBox="1">
            <a:spLocks noChangeArrowheads="1"/>
          </p:cNvSpPr>
          <p:nvPr/>
        </p:nvSpPr>
        <p:spPr bwMode="auto">
          <a:xfrm>
            <a:off x="20394613" y="5575300"/>
            <a:ext cx="1338262"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zh-CN" altLang="en-US" sz="4500">
                <a:latin typeface="微软雅黑" panose="020B0503020204020204" pitchFamily="34" charset="-122"/>
                <a:ea typeface="微软雅黑" panose="020B0503020204020204" pitchFamily="34" charset="-122"/>
              </a:rPr>
              <a:t>目标</a:t>
            </a:r>
          </a:p>
        </p:txBody>
      </p:sp>
      <p:sp>
        <p:nvSpPr>
          <p:cNvPr id="29" name="Rounded Rectangle 28"/>
          <p:cNvSpPr/>
          <p:nvPr/>
        </p:nvSpPr>
        <p:spPr>
          <a:xfrm>
            <a:off x="19542125" y="6438900"/>
            <a:ext cx="3044825" cy="3175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anchor="ctr"/>
          <a:lstStyle/>
          <a:p>
            <a:pPr algn="ctr" eaLnBrk="1" fontAlgn="auto" hangingPunct="1">
              <a:defRPr/>
            </a:pPr>
            <a:endParaRPr lang="bg-BG" noProof="1">
              <a:solidFill>
                <a:schemeClr val="tx1"/>
              </a:solidFill>
              <a:latin typeface="微软雅黑" panose="020B0503020204020204" pitchFamily="34" charset="-122"/>
              <a:ea typeface="微软雅黑" panose="020B0503020204020204" pitchFamily="34" charset="-122"/>
              <a:cs typeface="Lato Regular"/>
            </a:endParaRPr>
          </a:p>
        </p:txBody>
      </p:sp>
      <p:cxnSp>
        <p:nvCxnSpPr>
          <p:cNvPr id="82" name="Straight Connector 81"/>
          <p:cNvCxnSpPr/>
          <p:nvPr/>
        </p:nvCxnSpPr>
        <p:spPr>
          <a:xfrm>
            <a:off x="5411788" y="5476875"/>
            <a:ext cx="0" cy="3563938"/>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6630" name="TextBox 30"/>
          <p:cNvSpPr txBox="1">
            <a:spLocks noChangeArrowheads="1"/>
          </p:cNvSpPr>
          <p:nvPr/>
        </p:nvSpPr>
        <p:spPr bwMode="auto">
          <a:xfrm>
            <a:off x="1609725" y="6605588"/>
            <a:ext cx="3560763"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r>
              <a:rPr lang="en-US" altLang="en-US" sz="2400" b="1">
                <a:latin typeface="微软雅黑" panose="020B0503020204020204" pitchFamily="34" charset="-122"/>
                <a:ea typeface="微软雅黑" panose="020B0503020204020204" pitchFamily="34" charset="-122"/>
              </a:rPr>
              <a:t>单击此处添加文字</a:t>
            </a:r>
            <a:r>
              <a:rPr lang="en-US" altLang="en-US" sz="24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26631" name="TextBox 31"/>
          <p:cNvSpPr txBox="1">
            <a:spLocks noChangeArrowheads="1"/>
          </p:cNvSpPr>
          <p:nvPr/>
        </p:nvSpPr>
        <p:spPr bwMode="auto">
          <a:xfrm>
            <a:off x="2554288" y="5546725"/>
            <a:ext cx="13398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zh-CN" altLang="en-US" sz="4500">
                <a:latin typeface="微软雅黑" panose="020B0503020204020204" pitchFamily="34" charset="-122"/>
                <a:ea typeface="微软雅黑" panose="020B0503020204020204" pitchFamily="34" charset="-122"/>
              </a:rPr>
              <a:t>结构</a:t>
            </a:r>
          </a:p>
        </p:txBody>
      </p:sp>
      <p:sp>
        <p:nvSpPr>
          <p:cNvPr id="88" name="Rounded Rectangle 87"/>
          <p:cNvSpPr/>
          <p:nvPr/>
        </p:nvSpPr>
        <p:spPr>
          <a:xfrm>
            <a:off x="1708150" y="6408738"/>
            <a:ext cx="3044825" cy="33337"/>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anchor="ctr"/>
          <a:lstStyle/>
          <a:p>
            <a:pPr algn="ctr" eaLnBrk="1" fontAlgn="auto" hangingPunct="1">
              <a:defRPr/>
            </a:pPr>
            <a:endParaRPr lang="bg-BG" noProof="1">
              <a:solidFill>
                <a:schemeClr val="tx1"/>
              </a:solidFill>
              <a:latin typeface="微软雅黑" panose="020B0503020204020204" pitchFamily="34" charset="-122"/>
              <a:ea typeface="微软雅黑" panose="020B0503020204020204" pitchFamily="34" charset="-122"/>
              <a:cs typeface="Lato Regular"/>
            </a:endParaRPr>
          </a:p>
        </p:txBody>
      </p:sp>
      <p:sp>
        <p:nvSpPr>
          <p:cNvPr id="26633" name="TextBox 30"/>
          <p:cNvSpPr txBox="1">
            <a:spLocks noChangeArrowheads="1"/>
          </p:cNvSpPr>
          <p:nvPr/>
        </p:nvSpPr>
        <p:spPr bwMode="auto">
          <a:xfrm>
            <a:off x="10479088" y="6588125"/>
            <a:ext cx="3692525" cy="193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r>
              <a:rPr lang="en-US" altLang="en-US" sz="2400" b="1">
                <a:latin typeface="微软雅黑" panose="020B0503020204020204" pitchFamily="34" charset="-122"/>
                <a:ea typeface="微软雅黑" panose="020B0503020204020204" pitchFamily="34" charset="-122"/>
              </a:rPr>
              <a:t>单击此处添加文字 </a:t>
            </a:r>
            <a:r>
              <a:rPr lang="en-US" altLang="en-US" sz="24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26634" name="TextBox 31"/>
          <p:cNvSpPr txBox="1">
            <a:spLocks noChangeArrowheads="1"/>
          </p:cNvSpPr>
          <p:nvPr/>
        </p:nvSpPr>
        <p:spPr bwMode="auto">
          <a:xfrm>
            <a:off x="11458575" y="5570538"/>
            <a:ext cx="1338263"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zh-CN" altLang="en-US" sz="4500">
                <a:latin typeface="微软雅黑" panose="020B0503020204020204" pitchFamily="34" charset="-122"/>
                <a:ea typeface="微软雅黑" panose="020B0503020204020204" pitchFamily="34" charset="-122"/>
              </a:rPr>
              <a:t>广告</a:t>
            </a:r>
          </a:p>
        </p:txBody>
      </p:sp>
      <p:sp>
        <p:nvSpPr>
          <p:cNvPr id="92" name="Rounded Rectangle 91"/>
          <p:cNvSpPr/>
          <p:nvPr/>
        </p:nvSpPr>
        <p:spPr>
          <a:xfrm>
            <a:off x="10593388" y="6434138"/>
            <a:ext cx="3044825" cy="33337"/>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anchor="ctr"/>
          <a:lstStyle/>
          <a:p>
            <a:pPr algn="ctr" eaLnBrk="1" fontAlgn="auto" hangingPunct="1">
              <a:defRPr/>
            </a:pPr>
            <a:endParaRPr lang="bg-BG" noProof="1">
              <a:solidFill>
                <a:schemeClr val="tx1"/>
              </a:solidFill>
              <a:latin typeface="微软雅黑" panose="020B0503020204020204" pitchFamily="34" charset="-122"/>
              <a:ea typeface="微软雅黑" panose="020B0503020204020204" pitchFamily="34" charset="-122"/>
              <a:cs typeface="Lato Regular"/>
            </a:endParaRPr>
          </a:p>
        </p:txBody>
      </p:sp>
      <p:cxnSp>
        <p:nvCxnSpPr>
          <p:cNvPr id="32" name="Straight Connector 31"/>
          <p:cNvCxnSpPr/>
          <p:nvPr/>
        </p:nvCxnSpPr>
        <p:spPr>
          <a:xfrm>
            <a:off x="14412913" y="5480050"/>
            <a:ext cx="0" cy="3565525"/>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18838863" y="5480050"/>
            <a:ext cx="0" cy="3565525"/>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6638" name="TextBox 30"/>
          <p:cNvSpPr txBox="1">
            <a:spLocks noChangeArrowheads="1"/>
          </p:cNvSpPr>
          <p:nvPr/>
        </p:nvSpPr>
        <p:spPr bwMode="auto">
          <a:xfrm>
            <a:off x="15036800" y="6610350"/>
            <a:ext cx="3590925" cy="193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r>
              <a:rPr lang="en-US" altLang="en-US" sz="2400" b="1">
                <a:latin typeface="微软雅黑" panose="020B0503020204020204" pitchFamily="34" charset="-122"/>
                <a:ea typeface="微软雅黑" panose="020B0503020204020204" pitchFamily="34" charset="-122"/>
              </a:rPr>
              <a:t>单击此处添加文字 </a:t>
            </a:r>
            <a:r>
              <a:rPr lang="en-US" altLang="en-US" sz="24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26639" name="TextBox 31"/>
          <p:cNvSpPr txBox="1">
            <a:spLocks noChangeArrowheads="1"/>
          </p:cNvSpPr>
          <p:nvPr/>
        </p:nvSpPr>
        <p:spPr bwMode="auto">
          <a:xfrm>
            <a:off x="15981363" y="5549900"/>
            <a:ext cx="1338262"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zh-CN" altLang="en-US" sz="4500">
                <a:latin typeface="微软雅黑" panose="020B0503020204020204" pitchFamily="34" charset="-122"/>
                <a:ea typeface="微软雅黑" panose="020B0503020204020204" pitchFamily="34" charset="-122"/>
              </a:rPr>
              <a:t>管理</a:t>
            </a:r>
          </a:p>
        </p:txBody>
      </p:sp>
      <p:sp>
        <p:nvSpPr>
          <p:cNvPr id="27" name="Rounded Rectangle 26"/>
          <p:cNvSpPr/>
          <p:nvPr/>
        </p:nvSpPr>
        <p:spPr>
          <a:xfrm>
            <a:off x="15135225" y="6413500"/>
            <a:ext cx="3044825" cy="33338"/>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anchor="ctr"/>
          <a:lstStyle/>
          <a:p>
            <a:pPr algn="ctr" eaLnBrk="1" fontAlgn="auto" hangingPunct="1">
              <a:defRPr/>
            </a:pPr>
            <a:endParaRPr lang="bg-BG" noProof="1">
              <a:solidFill>
                <a:schemeClr val="tx1"/>
              </a:solidFill>
              <a:latin typeface="微软雅黑" panose="020B0503020204020204" pitchFamily="34" charset="-122"/>
              <a:ea typeface="微软雅黑" panose="020B0503020204020204" pitchFamily="34" charset="-122"/>
              <a:cs typeface="Lato Regular"/>
            </a:endParaRPr>
          </a:p>
        </p:txBody>
      </p:sp>
      <p:cxnSp>
        <p:nvCxnSpPr>
          <p:cNvPr id="83" name="Straight Connector 82"/>
          <p:cNvCxnSpPr/>
          <p:nvPr/>
        </p:nvCxnSpPr>
        <p:spPr>
          <a:xfrm>
            <a:off x="9848850" y="5476875"/>
            <a:ext cx="0" cy="3563938"/>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6642" name="TextBox 30"/>
          <p:cNvSpPr txBox="1">
            <a:spLocks noChangeArrowheads="1"/>
          </p:cNvSpPr>
          <p:nvPr/>
        </p:nvSpPr>
        <p:spPr bwMode="auto">
          <a:xfrm>
            <a:off x="6032500" y="6588125"/>
            <a:ext cx="3549650" cy="193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r>
              <a:rPr lang="en-US" altLang="en-US" sz="2400" b="1">
                <a:latin typeface="微软雅黑" panose="020B0503020204020204" pitchFamily="34" charset="-122"/>
                <a:ea typeface="微软雅黑" panose="020B0503020204020204" pitchFamily="34" charset="-122"/>
              </a:rPr>
              <a:t>单击此处添加文字</a:t>
            </a:r>
            <a:r>
              <a:rPr lang="en-US" altLang="en-US" sz="24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26643" name="TextBox 31"/>
          <p:cNvSpPr txBox="1">
            <a:spLocks noChangeArrowheads="1"/>
          </p:cNvSpPr>
          <p:nvPr/>
        </p:nvSpPr>
        <p:spPr bwMode="auto">
          <a:xfrm>
            <a:off x="6967538" y="5570538"/>
            <a:ext cx="1338262"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r>
              <a:rPr lang="zh-CN" altLang="en-US" sz="4500">
                <a:latin typeface="微软雅黑" panose="020B0503020204020204" pitchFamily="34" charset="-122"/>
                <a:ea typeface="微软雅黑" panose="020B0503020204020204" pitchFamily="34" charset="-122"/>
              </a:rPr>
              <a:t>策略</a:t>
            </a:r>
          </a:p>
        </p:txBody>
      </p:sp>
      <p:sp>
        <p:nvSpPr>
          <p:cNvPr id="90" name="Rounded Rectangle 89"/>
          <p:cNvSpPr/>
          <p:nvPr/>
        </p:nvSpPr>
        <p:spPr>
          <a:xfrm>
            <a:off x="6115050" y="6434138"/>
            <a:ext cx="3044825" cy="33337"/>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anchor="ctr"/>
          <a:lstStyle/>
          <a:p>
            <a:pPr algn="ctr" eaLnBrk="1" fontAlgn="auto" hangingPunct="1">
              <a:defRPr/>
            </a:pPr>
            <a:endParaRPr lang="bg-BG" noProof="1">
              <a:solidFill>
                <a:schemeClr val="tx1"/>
              </a:solidFill>
              <a:latin typeface="微软雅黑" panose="020B0503020204020204" pitchFamily="34" charset="-122"/>
              <a:ea typeface="微软雅黑" panose="020B0503020204020204" pitchFamily="34" charset="-122"/>
              <a:cs typeface="Lato Regular"/>
            </a:endParaRPr>
          </a:p>
        </p:txBody>
      </p:sp>
      <p:sp>
        <p:nvSpPr>
          <p:cNvPr id="26645" name="Rectangle 1"/>
          <p:cNvSpPr>
            <a:spLocks noChangeArrowheads="1"/>
          </p:cNvSpPr>
          <p:nvPr/>
        </p:nvSpPr>
        <p:spPr bwMode="auto">
          <a:xfrm>
            <a:off x="1704975" y="1312863"/>
            <a:ext cx="52070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r>
              <a:rPr lang="zh-CN" altLang="en-US" sz="5800">
                <a:solidFill>
                  <a:schemeClr val="tx2"/>
                </a:solidFill>
                <a:latin typeface="微软雅黑" panose="020B0503020204020204" pitchFamily="34" charset="-122"/>
                <a:ea typeface="微软雅黑" panose="020B0503020204020204" pitchFamily="34" charset="-122"/>
                <a:sym typeface="Bebas Neue" charset="0"/>
              </a:rPr>
              <a:t>我们的商业计划</a:t>
            </a:r>
          </a:p>
        </p:txBody>
      </p:sp>
      <p:sp>
        <p:nvSpPr>
          <p:cNvPr id="44" name="Rectangle 43"/>
          <p:cNvSpPr/>
          <p:nvPr/>
        </p:nvSpPr>
        <p:spPr>
          <a:xfrm>
            <a:off x="1746250" y="2205038"/>
            <a:ext cx="1063625" cy="57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endParaRPr>
          </a:p>
        </p:txBody>
      </p:sp>
      <p:sp>
        <p:nvSpPr>
          <p:cNvPr id="26647" name="TextBox 45"/>
          <p:cNvSpPr txBox="1">
            <a:spLocks noChangeArrowheads="1"/>
          </p:cNvSpPr>
          <p:nvPr/>
        </p:nvSpPr>
        <p:spPr bwMode="auto">
          <a:xfrm>
            <a:off x="2511425" y="10977563"/>
            <a:ext cx="1934845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738"/>
              </a:lnSpc>
            </a:pPr>
            <a:r>
              <a:rPr lang="zh-CN" altLang="en-US" sz="25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cxnSp>
        <p:nvCxnSpPr>
          <p:cNvPr id="47" name="Straight Connector 46"/>
          <p:cNvCxnSpPr/>
          <p:nvPr/>
        </p:nvCxnSpPr>
        <p:spPr>
          <a:xfrm>
            <a:off x="2474913" y="10704513"/>
            <a:ext cx="19429412"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6649" name="Group 35"/>
          <p:cNvGrpSpPr>
            <a:grpSpLocks/>
          </p:cNvGrpSpPr>
          <p:nvPr/>
        </p:nvGrpSpPr>
        <p:grpSpPr bwMode="auto">
          <a:xfrm>
            <a:off x="7180263" y="4238625"/>
            <a:ext cx="914400" cy="914400"/>
            <a:chOff x="7540968" y="3606241"/>
            <a:chExt cx="953418" cy="953608"/>
          </a:xfrm>
        </p:grpSpPr>
        <p:sp>
          <p:nvSpPr>
            <p:cNvPr id="26674" name="Freeform 350"/>
            <p:cNvSpPr>
              <a:spLocks noChangeArrowheads="1"/>
            </p:cNvSpPr>
            <p:nvPr/>
          </p:nvSpPr>
          <p:spPr bwMode="auto">
            <a:xfrm>
              <a:off x="7540968" y="3606243"/>
              <a:ext cx="349585" cy="349654"/>
            </a:xfrm>
            <a:custGeom>
              <a:avLst/>
              <a:gdLst>
                <a:gd name="T0" fmla="*/ 173707 w 483"/>
                <a:gd name="T1" fmla="*/ 348930 h 483"/>
                <a:gd name="T2" fmla="*/ 173707 w 483"/>
                <a:gd name="T3" fmla="*/ 348930 h 483"/>
                <a:gd name="T4" fmla="*/ 0 w 483"/>
                <a:gd name="T5" fmla="*/ 173741 h 483"/>
                <a:gd name="T6" fmla="*/ 173707 w 483"/>
                <a:gd name="T7" fmla="*/ 0 h 483"/>
                <a:gd name="T8" fmla="*/ 348861 w 483"/>
                <a:gd name="T9" fmla="*/ 173741 h 48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3" h="483">
                  <a:moveTo>
                    <a:pt x="240" y="482"/>
                  </a:moveTo>
                  <a:lnTo>
                    <a:pt x="240" y="482"/>
                  </a:lnTo>
                  <a:cubicBezTo>
                    <a:pt x="110" y="482"/>
                    <a:pt x="0" y="381"/>
                    <a:pt x="0" y="240"/>
                  </a:cubicBezTo>
                  <a:cubicBezTo>
                    <a:pt x="0" y="110"/>
                    <a:pt x="110" y="0"/>
                    <a:pt x="240" y="0"/>
                  </a:cubicBezTo>
                  <a:cubicBezTo>
                    <a:pt x="370" y="0"/>
                    <a:pt x="482" y="110"/>
                    <a:pt x="482" y="240"/>
                  </a:cubicBezTo>
                </a:path>
              </a:pathLst>
            </a:custGeom>
            <a:noFill/>
            <a:ln w="468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6675" name="Freeform 351"/>
            <p:cNvSpPr>
              <a:spLocks noChangeArrowheads="1"/>
            </p:cNvSpPr>
            <p:nvPr/>
          </p:nvSpPr>
          <p:spPr bwMode="auto">
            <a:xfrm>
              <a:off x="8147973" y="3606241"/>
              <a:ext cx="346408" cy="349654"/>
            </a:xfrm>
            <a:custGeom>
              <a:avLst/>
              <a:gdLst>
                <a:gd name="T0" fmla="*/ 173923 w 482"/>
                <a:gd name="T1" fmla="*/ 348930 h 483"/>
                <a:gd name="T2" fmla="*/ 173923 w 482"/>
                <a:gd name="T3" fmla="*/ 348930 h 483"/>
                <a:gd name="T4" fmla="*/ 345689 w 482"/>
                <a:gd name="T5" fmla="*/ 173741 h 483"/>
                <a:gd name="T6" fmla="*/ 173923 w 482"/>
                <a:gd name="T7" fmla="*/ 0 h 483"/>
                <a:gd name="T8" fmla="*/ 0 w 482"/>
                <a:gd name="T9" fmla="*/ 173741 h 48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2" h="483">
                  <a:moveTo>
                    <a:pt x="242" y="482"/>
                  </a:moveTo>
                  <a:lnTo>
                    <a:pt x="242" y="482"/>
                  </a:lnTo>
                  <a:cubicBezTo>
                    <a:pt x="372" y="482"/>
                    <a:pt x="481" y="381"/>
                    <a:pt x="481" y="240"/>
                  </a:cubicBezTo>
                  <a:cubicBezTo>
                    <a:pt x="481" y="110"/>
                    <a:pt x="372" y="0"/>
                    <a:pt x="242" y="0"/>
                  </a:cubicBezTo>
                  <a:cubicBezTo>
                    <a:pt x="110" y="0"/>
                    <a:pt x="0" y="110"/>
                    <a:pt x="0" y="240"/>
                  </a:cubicBezTo>
                </a:path>
              </a:pathLst>
            </a:custGeom>
            <a:noFill/>
            <a:ln w="468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6676" name="Freeform 352"/>
            <p:cNvSpPr>
              <a:spLocks noChangeArrowheads="1"/>
            </p:cNvSpPr>
            <p:nvPr/>
          </p:nvSpPr>
          <p:spPr bwMode="auto">
            <a:xfrm>
              <a:off x="7540968" y="4213372"/>
              <a:ext cx="349585" cy="346476"/>
            </a:xfrm>
            <a:custGeom>
              <a:avLst/>
              <a:gdLst>
                <a:gd name="T0" fmla="*/ 173707 w 483"/>
                <a:gd name="T1" fmla="*/ 0 h 482"/>
                <a:gd name="T2" fmla="*/ 173707 w 483"/>
                <a:gd name="T3" fmla="*/ 0 h 482"/>
                <a:gd name="T4" fmla="*/ 0 w 483"/>
                <a:gd name="T5" fmla="*/ 172519 h 482"/>
                <a:gd name="T6" fmla="*/ 173707 w 483"/>
                <a:gd name="T7" fmla="*/ 345757 h 482"/>
                <a:gd name="T8" fmla="*/ 348861 w 483"/>
                <a:gd name="T9" fmla="*/ 172519 h 4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3" h="482">
                  <a:moveTo>
                    <a:pt x="240" y="0"/>
                  </a:moveTo>
                  <a:lnTo>
                    <a:pt x="240" y="0"/>
                  </a:lnTo>
                  <a:cubicBezTo>
                    <a:pt x="110" y="0"/>
                    <a:pt x="0" y="110"/>
                    <a:pt x="0" y="240"/>
                  </a:cubicBezTo>
                  <a:cubicBezTo>
                    <a:pt x="0" y="381"/>
                    <a:pt x="110" y="481"/>
                    <a:pt x="240" y="481"/>
                  </a:cubicBezTo>
                  <a:cubicBezTo>
                    <a:pt x="370" y="481"/>
                    <a:pt x="482" y="381"/>
                    <a:pt x="482" y="240"/>
                  </a:cubicBezTo>
                </a:path>
              </a:pathLst>
            </a:custGeom>
            <a:noFill/>
            <a:ln w="468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6677" name="Freeform 353"/>
            <p:cNvSpPr>
              <a:spLocks noChangeArrowheads="1"/>
            </p:cNvSpPr>
            <p:nvPr/>
          </p:nvSpPr>
          <p:spPr bwMode="auto">
            <a:xfrm>
              <a:off x="8147978" y="4213373"/>
              <a:ext cx="346408" cy="346476"/>
            </a:xfrm>
            <a:custGeom>
              <a:avLst/>
              <a:gdLst>
                <a:gd name="T0" fmla="*/ 173923 w 482"/>
                <a:gd name="T1" fmla="*/ 0 h 482"/>
                <a:gd name="T2" fmla="*/ 173923 w 482"/>
                <a:gd name="T3" fmla="*/ 0 h 482"/>
                <a:gd name="T4" fmla="*/ 345689 w 482"/>
                <a:gd name="T5" fmla="*/ 172519 h 482"/>
                <a:gd name="T6" fmla="*/ 173923 w 482"/>
                <a:gd name="T7" fmla="*/ 345757 h 482"/>
                <a:gd name="T8" fmla="*/ 0 w 482"/>
                <a:gd name="T9" fmla="*/ 172519 h 4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2" h="482">
                  <a:moveTo>
                    <a:pt x="242" y="0"/>
                  </a:moveTo>
                  <a:lnTo>
                    <a:pt x="242" y="0"/>
                  </a:lnTo>
                  <a:cubicBezTo>
                    <a:pt x="372" y="0"/>
                    <a:pt x="481" y="110"/>
                    <a:pt x="481" y="240"/>
                  </a:cubicBezTo>
                  <a:cubicBezTo>
                    <a:pt x="481" y="381"/>
                    <a:pt x="372" y="481"/>
                    <a:pt x="242" y="481"/>
                  </a:cubicBezTo>
                  <a:cubicBezTo>
                    <a:pt x="110" y="481"/>
                    <a:pt x="0" y="381"/>
                    <a:pt x="0" y="240"/>
                  </a:cubicBezTo>
                </a:path>
              </a:pathLst>
            </a:custGeom>
            <a:noFill/>
            <a:ln w="468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6678" name="Freeform 354"/>
            <p:cNvSpPr>
              <a:spLocks noChangeArrowheads="1"/>
            </p:cNvSpPr>
            <p:nvPr/>
          </p:nvSpPr>
          <p:spPr bwMode="auto">
            <a:xfrm>
              <a:off x="7887379" y="3781069"/>
              <a:ext cx="3180" cy="607127"/>
            </a:xfrm>
            <a:custGeom>
              <a:avLst/>
              <a:gdLst>
                <a:gd name="T0" fmla="*/ 0 w 1"/>
                <a:gd name="T1" fmla="*/ 606407 h 843"/>
                <a:gd name="T2" fmla="*/ 0 w 1"/>
                <a:gd name="T3" fmla="*/ 433559 h 843"/>
                <a:gd name="T4" fmla="*/ 0 w 1"/>
                <a:gd name="T5" fmla="*/ 174288 h 843"/>
                <a:gd name="T6" fmla="*/ 0 w 1"/>
                <a:gd name="T7" fmla="*/ 0 h 84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843">
                  <a:moveTo>
                    <a:pt x="0" y="842"/>
                  </a:moveTo>
                  <a:lnTo>
                    <a:pt x="0" y="602"/>
                  </a:lnTo>
                  <a:lnTo>
                    <a:pt x="0" y="242"/>
                  </a:lnTo>
                  <a:lnTo>
                    <a:pt x="0" y="0"/>
                  </a:lnTo>
                </a:path>
              </a:pathLst>
            </a:custGeom>
            <a:noFill/>
            <a:ln w="468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6679" name="Freeform 355"/>
            <p:cNvSpPr>
              <a:spLocks noChangeArrowheads="1"/>
            </p:cNvSpPr>
            <p:nvPr/>
          </p:nvSpPr>
          <p:spPr bwMode="auto">
            <a:xfrm>
              <a:off x="8147978" y="3781067"/>
              <a:ext cx="3180" cy="607127"/>
            </a:xfrm>
            <a:custGeom>
              <a:avLst/>
              <a:gdLst>
                <a:gd name="T0" fmla="*/ 0 w 1"/>
                <a:gd name="T1" fmla="*/ 0 h 843"/>
                <a:gd name="T2" fmla="*/ 0 w 1"/>
                <a:gd name="T3" fmla="*/ 174288 h 843"/>
                <a:gd name="T4" fmla="*/ 0 w 1"/>
                <a:gd name="T5" fmla="*/ 433559 h 843"/>
                <a:gd name="T6" fmla="*/ 0 w 1"/>
                <a:gd name="T7" fmla="*/ 606407 h 84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843">
                  <a:moveTo>
                    <a:pt x="0" y="0"/>
                  </a:moveTo>
                  <a:lnTo>
                    <a:pt x="0" y="242"/>
                  </a:lnTo>
                  <a:lnTo>
                    <a:pt x="0" y="602"/>
                  </a:lnTo>
                  <a:lnTo>
                    <a:pt x="0" y="842"/>
                  </a:lnTo>
                </a:path>
              </a:pathLst>
            </a:custGeom>
            <a:noFill/>
            <a:ln w="468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6680" name="Freeform 356"/>
            <p:cNvSpPr>
              <a:spLocks noChangeArrowheads="1"/>
            </p:cNvSpPr>
            <p:nvPr/>
          </p:nvSpPr>
          <p:spPr bwMode="auto">
            <a:xfrm>
              <a:off x="7712590" y="3955899"/>
              <a:ext cx="610184" cy="3180"/>
            </a:xfrm>
            <a:custGeom>
              <a:avLst/>
              <a:gdLst>
                <a:gd name="T0" fmla="*/ 0 w 845"/>
                <a:gd name="T1" fmla="*/ 0 h 1"/>
                <a:gd name="T2" fmla="*/ 174751 w 845"/>
                <a:gd name="T3" fmla="*/ 0 h 1"/>
                <a:gd name="T4" fmla="*/ 434711 w 845"/>
                <a:gd name="T5" fmla="*/ 0 h 1"/>
                <a:gd name="T6" fmla="*/ 609462 w 845"/>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45" h="1">
                  <a:moveTo>
                    <a:pt x="0" y="0"/>
                  </a:moveTo>
                  <a:lnTo>
                    <a:pt x="242" y="0"/>
                  </a:lnTo>
                  <a:lnTo>
                    <a:pt x="602" y="0"/>
                  </a:lnTo>
                  <a:lnTo>
                    <a:pt x="844" y="0"/>
                  </a:lnTo>
                </a:path>
              </a:pathLst>
            </a:custGeom>
            <a:noFill/>
            <a:ln w="468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6681" name="Freeform 357"/>
            <p:cNvSpPr>
              <a:spLocks noChangeArrowheads="1"/>
            </p:cNvSpPr>
            <p:nvPr/>
          </p:nvSpPr>
          <p:spPr bwMode="auto">
            <a:xfrm>
              <a:off x="7712596" y="4212806"/>
              <a:ext cx="610184" cy="3177"/>
            </a:xfrm>
            <a:custGeom>
              <a:avLst/>
              <a:gdLst>
                <a:gd name="T0" fmla="*/ 609462 w 845"/>
                <a:gd name="T1" fmla="*/ 0 h 1"/>
                <a:gd name="T2" fmla="*/ 434711 w 845"/>
                <a:gd name="T3" fmla="*/ 0 h 1"/>
                <a:gd name="T4" fmla="*/ 174751 w 845"/>
                <a:gd name="T5" fmla="*/ 0 h 1"/>
                <a:gd name="T6" fmla="*/ 0 w 845"/>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45" h="1">
                  <a:moveTo>
                    <a:pt x="844" y="0"/>
                  </a:moveTo>
                  <a:lnTo>
                    <a:pt x="602" y="0"/>
                  </a:lnTo>
                  <a:lnTo>
                    <a:pt x="242" y="0"/>
                  </a:lnTo>
                  <a:lnTo>
                    <a:pt x="0" y="0"/>
                  </a:lnTo>
                </a:path>
              </a:pathLst>
            </a:custGeom>
            <a:noFill/>
            <a:ln w="468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26650" name="Group 49"/>
          <p:cNvGrpSpPr>
            <a:grpSpLocks/>
          </p:cNvGrpSpPr>
          <p:nvPr/>
        </p:nvGrpSpPr>
        <p:grpSpPr bwMode="auto">
          <a:xfrm>
            <a:off x="11703050" y="4235450"/>
            <a:ext cx="923925" cy="915988"/>
            <a:chOff x="15870634" y="5693858"/>
            <a:chExt cx="962967" cy="953477"/>
          </a:xfrm>
        </p:grpSpPr>
        <p:sp>
          <p:nvSpPr>
            <p:cNvPr id="51" name="Freeform 408"/>
            <p:cNvSpPr>
              <a:spLocks noChangeArrowheads="1"/>
            </p:cNvSpPr>
            <p:nvPr/>
          </p:nvSpPr>
          <p:spPr bwMode="auto">
            <a:xfrm>
              <a:off x="15870634" y="5693858"/>
              <a:ext cx="959658" cy="953477"/>
            </a:xfrm>
            <a:custGeom>
              <a:avLst/>
              <a:gdLst>
                <a:gd name="T0" fmla="*/ 1332 w 1333"/>
                <a:gd name="T1" fmla="*/ 0 h 1324"/>
                <a:gd name="T2" fmla="*/ 841 w 1333"/>
                <a:gd name="T3" fmla="*/ 1323 h 1324"/>
                <a:gd name="T4" fmla="*/ 0 w 1333"/>
                <a:gd name="T5" fmla="*/ 479 h 1324"/>
                <a:gd name="T6" fmla="*/ 1332 w 1333"/>
                <a:gd name="T7" fmla="*/ 0 h 1324"/>
              </a:gdLst>
              <a:ahLst/>
              <a:cxnLst>
                <a:cxn ang="0">
                  <a:pos x="T0" y="T1"/>
                </a:cxn>
                <a:cxn ang="0">
                  <a:pos x="T2" y="T3"/>
                </a:cxn>
                <a:cxn ang="0">
                  <a:pos x="T4" y="T5"/>
                </a:cxn>
                <a:cxn ang="0">
                  <a:pos x="T6" y="T7"/>
                </a:cxn>
              </a:cxnLst>
              <a:rect l="0" t="0" r="r" b="b"/>
              <a:pathLst>
                <a:path w="1333" h="1324">
                  <a:moveTo>
                    <a:pt x="1332" y="0"/>
                  </a:moveTo>
                  <a:lnTo>
                    <a:pt x="841" y="1323"/>
                  </a:lnTo>
                  <a:lnTo>
                    <a:pt x="0" y="479"/>
                  </a:lnTo>
                  <a:lnTo>
                    <a:pt x="1332" y="0"/>
                  </a:lnTo>
                </a:path>
              </a:pathLst>
            </a:custGeom>
            <a:noFill/>
            <a:ln w="9525" cap="flat">
              <a:solidFill>
                <a:schemeClr val="accent3"/>
              </a:solidFill>
              <a:bevel/>
            </a:ln>
            <a:effectLst/>
          </p:spPr>
          <p:txBody>
            <a:bodyPr wrap="none" anchor="ctr"/>
            <a:lstStyle/>
            <a:p>
              <a:pPr eaLnBrk="1" fontAlgn="auto" hangingPunct="1">
                <a:defRPr/>
              </a:pPr>
              <a:endParaRPr lang="en-US" noProof="1">
                <a:latin typeface="微软雅黑" panose="020B0503020204020204" pitchFamily="34" charset="-122"/>
                <a:ea typeface="微软雅黑" panose="020B0503020204020204" pitchFamily="34" charset="-122"/>
                <a:cs typeface="Lato Light"/>
              </a:endParaRPr>
            </a:p>
          </p:txBody>
        </p:sp>
        <p:sp>
          <p:nvSpPr>
            <p:cNvPr id="52" name="Line 409"/>
            <p:cNvSpPr>
              <a:spLocks noChangeShapeType="1"/>
            </p:cNvSpPr>
            <p:nvPr/>
          </p:nvSpPr>
          <p:spPr bwMode="auto">
            <a:xfrm flipH="1">
              <a:off x="16084076" y="5693858"/>
              <a:ext cx="749525" cy="561841"/>
            </a:xfrm>
            <a:prstGeom prst="line">
              <a:avLst/>
            </a:prstGeom>
            <a:noFill/>
            <a:ln w="4680" cap="flat">
              <a:solidFill>
                <a:schemeClr val="accent3"/>
              </a:solidFill>
              <a:round/>
            </a:ln>
            <a:effectLst/>
          </p:spPr>
          <p:txBody>
            <a:bodyPr/>
            <a:lstStyle/>
            <a:p>
              <a:pPr eaLnBrk="1" fontAlgn="auto" hangingPunct="1">
                <a:defRPr/>
              </a:pPr>
              <a:endParaRPr lang="en-US" noProof="1">
                <a:cs typeface="Lato Light"/>
              </a:endParaRPr>
            </a:p>
          </p:txBody>
        </p:sp>
        <p:sp>
          <p:nvSpPr>
            <p:cNvPr id="53" name="Line 410"/>
            <p:cNvSpPr>
              <a:spLocks noChangeShapeType="1"/>
            </p:cNvSpPr>
            <p:nvPr/>
          </p:nvSpPr>
          <p:spPr bwMode="auto">
            <a:xfrm>
              <a:off x="16087385" y="6255699"/>
              <a:ext cx="3309" cy="347019"/>
            </a:xfrm>
            <a:prstGeom prst="line">
              <a:avLst/>
            </a:prstGeom>
            <a:noFill/>
            <a:ln w="4680" cap="flat">
              <a:solidFill>
                <a:schemeClr val="accent3"/>
              </a:solidFill>
              <a:round/>
            </a:ln>
            <a:effectLst/>
          </p:spPr>
          <p:txBody>
            <a:bodyPr/>
            <a:lstStyle/>
            <a:p>
              <a:pPr eaLnBrk="1" fontAlgn="auto" hangingPunct="1">
                <a:defRPr/>
              </a:pPr>
              <a:endParaRPr lang="en-US" noProof="1">
                <a:cs typeface="Lato Light"/>
              </a:endParaRPr>
            </a:p>
          </p:txBody>
        </p:sp>
        <p:sp>
          <p:nvSpPr>
            <p:cNvPr id="54" name="Line 411"/>
            <p:cNvSpPr>
              <a:spLocks noChangeShapeType="1"/>
            </p:cNvSpPr>
            <p:nvPr/>
          </p:nvSpPr>
          <p:spPr bwMode="auto">
            <a:xfrm flipH="1">
              <a:off x="16084076" y="6412684"/>
              <a:ext cx="165458" cy="193339"/>
            </a:xfrm>
            <a:prstGeom prst="line">
              <a:avLst/>
            </a:prstGeom>
            <a:noFill/>
            <a:ln w="4680" cap="flat">
              <a:solidFill>
                <a:schemeClr val="accent3"/>
              </a:solidFill>
              <a:round/>
            </a:ln>
            <a:effectLst/>
          </p:spPr>
          <p:txBody>
            <a:bodyPr/>
            <a:lstStyle/>
            <a:p>
              <a:pPr eaLnBrk="1" fontAlgn="auto" hangingPunct="1">
                <a:defRPr/>
              </a:pPr>
              <a:endParaRPr lang="en-US" noProof="1">
                <a:cs typeface="Lato Light"/>
              </a:endParaRPr>
            </a:p>
          </p:txBody>
        </p:sp>
      </p:grpSp>
      <p:grpSp>
        <p:nvGrpSpPr>
          <p:cNvPr id="26651" name="Group 54"/>
          <p:cNvGrpSpPr>
            <a:grpSpLocks/>
          </p:cNvGrpSpPr>
          <p:nvPr/>
        </p:nvGrpSpPr>
        <p:grpSpPr bwMode="auto">
          <a:xfrm>
            <a:off x="2803525" y="4213225"/>
            <a:ext cx="923925" cy="915988"/>
            <a:chOff x="5452996" y="7776683"/>
            <a:chExt cx="962952" cy="953608"/>
          </a:xfrm>
        </p:grpSpPr>
        <p:sp>
          <p:nvSpPr>
            <p:cNvPr id="26665" name="Freeform 443"/>
            <p:cNvSpPr>
              <a:spLocks noChangeArrowheads="1"/>
            </p:cNvSpPr>
            <p:nvPr/>
          </p:nvSpPr>
          <p:spPr bwMode="auto">
            <a:xfrm>
              <a:off x="5805761" y="7776683"/>
              <a:ext cx="254244" cy="346477"/>
            </a:xfrm>
            <a:custGeom>
              <a:avLst/>
              <a:gdLst>
                <a:gd name="T0" fmla="*/ 0 w 352"/>
                <a:gd name="T1" fmla="*/ 345758 h 482"/>
                <a:gd name="T2" fmla="*/ 130011 w 352"/>
                <a:gd name="T3" fmla="*/ 0 h 482"/>
                <a:gd name="T4" fmla="*/ 253522 w 352"/>
                <a:gd name="T5" fmla="*/ 345758 h 482"/>
                <a:gd name="T6" fmla="*/ 0 60000 65536"/>
                <a:gd name="T7" fmla="*/ 0 60000 65536"/>
                <a:gd name="T8" fmla="*/ 0 60000 65536"/>
              </a:gdLst>
              <a:ahLst/>
              <a:cxnLst>
                <a:cxn ang="T6">
                  <a:pos x="T0" y="T1"/>
                </a:cxn>
                <a:cxn ang="T7">
                  <a:pos x="T2" y="T3"/>
                </a:cxn>
                <a:cxn ang="T8">
                  <a:pos x="T4" y="T5"/>
                </a:cxn>
              </a:cxnLst>
              <a:rect l="0" t="0" r="r" b="b"/>
              <a:pathLst>
                <a:path w="352" h="482">
                  <a:moveTo>
                    <a:pt x="0" y="481"/>
                  </a:moveTo>
                  <a:lnTo>
                    <a:pt x="180" y="0"/>
                  </a:lnTo>
                  <a:lnTo>
                    <a:pt x="351" y="481"/>
                  </a:lnTo>
                </a:path>
              </a:pathLst>
            </a:custGeom>
            <a:noFill/>
            <a:ln w="468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6666" name="Freeform 444"/>
            <p:cNvSpPr>
              <a:spLocks noChangeArrowheads="1"/>
            </p:cNvSpPr>
            <p:nvPr/>
          </p:nvSpPr>
          <p:spPr bwMode="auto">
            <a:xfrm>
              <a:off x="5936058" y="8326596"/>
              <a:ext cx="346407" cy="403693"/>
            </a:xfrm>
            <a:custGeom>
              <a:avLst/>
              <a:gdLst>
                <a:gd name="T0" fmla="*/ 194764 w 482"/>
                <a:gd name="T1" fmla="*/ 0 h 562"/>
                <a:gd name="T2" fmla="*/ 345688 w 482"/>
                <a:gd name="T3" fmla="*/ 402975 h 562"/>
                <a:gd name="T4" fmla="*/ 0 w 482"/>
                <a:gd name="T5" fmla="*/ 150846 h 562"/>
                <a:gd name="T6" fmla="*/ 0 60000 65536"/>
                <a:gd name="T7" fmla="*/ 0 60000 65536"/>
                <a:gd name="T8" fmla="*/ 0 60000 65536"/>
              </a:gdLst>
              <a:ahLst/>
              <a:cxnLst>
                <a:cxn ang="T6">
                  <a:pos x="T0" y="T1"/>
                </a:cxn>
                <a:cxn ang="T7">
                  <a:pos x="T2" y="T3"/>
                </a:cxn>
                <a:cxn ang="T8">
                  <a:pos x="T4" y="T5"/>
                </a:cxn>
              </a:cxnLst>
              <a:rect l="0" t="0" r="r" b="b"/>
              <a:pathLst>
                <a:path w="482" h="562">
                  <a:moveTo>
                    <a:pt x="271" y="0"/>
                  </a:moveTo>
                  <a:lnTo>
                    <a:pt x="481" y="561"/>
                  </a:lnTo>
                  <a:lnTo>
                    <a:pt x="0" y="210"/>
                  </a:lnTo>
                </a:path>
              </a:pathLst>
            </a:custGeom>
            <a:noFill/>
            <a:ln w="468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6667" name="Freeform 445"/>
            <p:cNvSpPr>
              <a:spLocks noChangeArrowheads="1"/>
            </p:cNvSpPr>
            <p:nvPr/>
          </p:nvSpPr>
          <p:spPr bwMode="auto">
            <a:xfrm>
              <a:off x="6066363" y="8123161"/>
              <a:ext cx="349585" cy="203436"/>
            </a:xfrm>
            <a:custGeom>
              <a:avLst/>
              <a:gdLst>
                <a:gd name="T0" fmla="*/ 0 w 483"/>
                <a:gd name="T1" fmla="*/ 0 h 282"/>
                <a:gd name="T2" fmla="*/ 348861 w 483"/>
                <a:gd name="T3" fmla="*/ 0 h 282"/>
                <a:gd name="T4" fmla="*/ 65864 w 483"/>
                <a:gd name="T5" fmla="*/ 202715 h 282"/>
                <a:gd name="T6" fmla="*/ 0 60000 65536"/>
                <a:gd name="T7" fmla="*/ 0 60000 65536"/>
                <a:gd name="T8" fmla="*/ 0 60000 65536"/>
              </a:gdLst>
              <a:ahLst/>
              <a:cxnLst>
                <a:cxn ang="T6">
                  <a:pos x="T0" y="T1"/>
                </a:cxn>
                <a:cxn ang="T7">
                  <a:pos x="T2" y="T3"/>
                </a:cxn>
                <a:cxn ang="T8">
                  <a:pos x="T4" y="T5"/>
                </a:cxn>
              </a:cxnLst>
              <a:rect l="0" t="0" r="r" b="b"/>
              <a:pathLst>
                <a:path w="483" h="282">
                  <a:moveTo>
                    <a:pt x="0" y="0"/>
                  </a:moveTo>
                  <a:lnTo>
                    <a:pt x="482" y="0"/>
                  </a:lnTo>
                  <a:lnTo>
                    <a:pt x="91" y="281"/>
                  </a:lnTo>
                </a:path>
              </a:pathLst>
            </a:custGeom>
            <a:noFill/>
            <a:ln w="468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6668" name="Freeform 446"/>
            <p:cNvSpPr>
              <a:spLocks noChangeArrowheads="1"/>
            </p:cNvSpPr>
            <p:nvPr/>
          </p:nvSpPr>
          <p:spPr bwMode="auto">
            <a:xfrm>
              <a:off x="5452996" y="8123162"/>
              <a:ext cx="483064" cy="607129"/>
            </a:xfrm>
            <a:custGeom>
              <a:avLst/>
              <a:gdLst>
                <a:gd name="T0" fmla="*/ 482345 w 672"/>
                <a:gd name="T1" fmla="*/ 353618 h 843"/>
                <a:gd name="T2" fmla="*/ 130111 w 672"/>
                <a:gd name="T3" fmla="*/ 606409 h 843"/>
                <a:gd name="T4" fmla="*/ 280350 w 672"/>
                <a:gd name="T5" fmla="*/ 202376 h 843"/>
                <a:gd name="T6" fmla="*/ 0 w 672"/>
                <a:gd name="T7" fmla="*/ 0 h 843"/>
                <a:gd name="T8" fmla="*/ 352953 w 672"/>
                <a:gd name="T9" fmla="*/ 0 h 8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2" h="843">
                  <a:moveTo>
                    <a:pt x="671" y="491"/>
                  </a:moveTo>
                  <a:lnTo>
                    <a:pt x="181" y="842"/>
                  </a:lnTo>
                  <a:lnTo>
                    <a:pt x="390" y="281"/>
                  </a:lnTo>
                  <a:lnTo>
                    <a:pt x="0" y="0"/>
                  </a:lnTo>
                  <a:lnTo>
                    <a:pt x="491" y="0"/>
                  </a:lnTo>
                </a:path>
              </a:pathLst>
            </a:custGeom>
            <a:noFill/>
            <a:ln w="468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6669" name="Line 447"/>
            <p:cNvSpPr>
              <a:spLocks noChangeShapeType="1"/>
            </p:cNvSpPr>
            <p:nvPr/>
          </p:nvSpPr>
          <p:spPr bwMode="auto">
            <a:xfrm flipH="1">
              <a:off x="6066365" y="8122062"/>
              <a:ext cx="136655" cy="3177"/>
            </a:xfrm>
            <a:prstGeom prst="line">
              <a:avLst/>
            </a:prstGeom>
            <a:noFill/>
            <a:ln w="4680">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26652" name="Group 60"/>
          <p:cNvGrpSpPr>
            <a:grpSpLocks/>
          </p:cNvGrpSpPr>
          <p:nvPr/>
        </p:nvGrpSpPr>
        <p:grpSpPr bwMode="auto">
          <a:xfrm>
            <a:off x="16157575" y="4279900"/>
            <a:ext cx="947738" cy="773113"/>
            <a:chOff x="11707403" y="7861444"/>
            <a:chExt cx="953415" cy="778672"/>
          </a:xfrm>
        </p:grpSpPr>
        <p:sp>
          <p:nvSpPr>
            <p:cNvPr id="62" name="Freeform 457"/>
            <p:cNvSpPr>
              <a:spLocks noChangeArrowheads="1"/>
            </p:cNvSpPr>
            <p:nvPr/>
          </p:nvSpPr>
          <p:spPr bwMode="auto">
            <a:xfrm>
              <a:off x="11707403" y="7861444"/>
              <a:ext cx="953415" cy="434905"/>
            </a:xfrm>
            <a:custGeom>
              <a:avLst/>
              <a:gdLst>
                <a:gd name="T0" fmla="*/ 664 w 1324"/>
                <a:gd name="T1" fmla="*/ 0 h 603"/>
                <a:gd name="T2" fmla="*/ 0 w 1324"/>
                <a:gd name="T3" fmla="*/ 301 h 603"/>
                <a:gd name="T4" fmla="*/ 664 w 1324"/>
                <a:gd name="T5" fmla="*/ 602 h 603"/>
                <a:gd name="T6" fmla="*/ 1323 w 1324"/>
                <a:gd name="T7" fmla="*/ 301 h 603"/>
                <a:gd name="T8" fmla="*/ 664 w 1324"/>
                <a:gd name="T9" fmla="*/ 0 h 603"/>
              </a:gdLst>
              <a:ahLst/>
              <a:cxnLst>
                <a:cxn ang="0">
                  <a:pos x="T0" y="T1"/>
                </a:cxn>
                <a:cxn ang="0">
                  <a:pos x="T2" y="T3"/>
                </a:cxn>
                <a:cxn ang="0">
                  <a:pos x="T4" y="T5"/>
                </a:cxn>
                <a:cxn ang="0">
                  <a:pos x="T6" y="T7"/>
                </a:cxn>
                <a:cxn ang="0">
                  <a:pos x="T8" y="T9"/>
                </a:cxn>
              </a:cxnLst>
              <a:rect l="0" t="0" r="r" b="b"/>
              <a:pathLst>
                <a:path w="1324" h="603">
                  <a:moveTo>
                    <a:pt x="664" y="0"/>
                  </a:moveTo>
                  <a:lnTo>
                    <a:pt x="0" y="301"/>
                  </a:lnTo>
                  <a:lnTo>
                    <a:pt x="664" y="602"/>
                  </a:lnTo>
                  <a:lnTo>
                    <a:pt x="1323" y="301"/>
                  </a:lnTo>
                  <a:lnTo>
                    <a:pt x="664" y="0"/>
                  </a:lnTo>
                </a:path>
              </a:pathLst>
            </a:custGeom>
            <a:noFill/>
            <a:ln w="9525" cap="flat">
              <a:solidFill>
                <a:schemeClr val="accent4"/>
              </a:solidFill>
              <a:bevel/>
            </a:ln>
            <a:effectLst/>
          </p:spPr>
          <p:txBody>
            <a:bodyPr wrap="none" anchor="ctr"/>
            <a:lstStyle/>
            <a:p>
              <a:pPr eaLnBrk="1" fontAlgn="auto" hangingPunct="1">
                <a:defRPr/>
              </a:pPr>
              <a:endParaRPr lang="en-US" noProof="1">
                <a:latin typeface="微软雅黑" panose="020B0503020204020204" pitchFamily="34" charset="-122"/>
                <a:ea typeface="微软雅黑" panose="020B0503020204020204" pitchFamily="34" charset="-122"/>
                <a:cs typeface="Lato Light"/>
              </a:endParaRPr>
            </a:p>
          </p:txBody>
        </p:sp>
        <p:sp>
          <p:nvSpPr>
            <p:cNvPr id="63" name="Freeform 458"/>
            <p:cNvSpPr>
              <a:spLocks noChangeArrowheads="1"/>
            </p:cNvSpPr>
            <p:nvPr/>
          </p:nvSpPr>
          <p:spPr bwMode="auto">
            <a:xfrm>
              <a:off x="11707403" y="8337921"/>
              <a:ext cx="953415" cy="302195"/>
            </a:xfrm>
            <a:custGeom>
              <a:avLst/>
              <a:gdLst>
                <a:gd name="T0" fmla="*/ 1054 w 1324"/>
                <a:gd name="T1" fmla="*/ 0 h 421"/>
                <a:gd name="T2" fmla="*/ 1323 w 1324"/>
                <a:gd name="T3" fmla="*/ 121 h 421"/>
                <a:gd name="T4" fmla="*/ 664 w 1324"/>
                <a:gd name="T5" fmla="*/ 420 h 421"/>
                <a:gd name="T6" fmla="*/ 0 w 1324"/>
                <a:gd name="T7" fmla="*/ 121 h 421"/>
                <a:gd name="T8" fmla="*/ 262 w 1324"/>
                <a:gd name="T9" fmla="*/ 0 h 421"/>
              </a:gdLst>
              <a:ahLst/>
              <a:cxnLst>
                <a:cxn ang="0">
                  <a:pos x="T0" y="T1"/>
                </a:cxn>
                <a:cxn ang="0">
                  <a:pos x="T2" y="T3"/>
                </a:cxn>
                <a:cxn ang="0">
                  <a:pos x="T4" y="T5"/>
                </a:cxn>
                <a:cxn ang="0">
                  <a:pos x="T6" y="T7"/>
                </a:cxn>
                <a:cxn ang="0">
                  <a:pos x="T8" y="T9"/>
                </a:cxn>
              </a:cxnLst>
              <a:rect l="0" t="0" r="r" b="b"/>
              <a:pathLst>
                <a:path w="1324" h="421">
                  <a:moveTo>
                    <a:pt x="1054" y="0"/>
                  </a:moveTo>
                  <a:lnTo>
                    <a:pt x="1323" y="121"/>
                  </a:lnTo>
                  <a:lnTo>
                    <a:pt x="664" y="420"/>
                  </a:lnTo>
                  <a:lnTo>
                    <a:pt x="0" y="121"/>
                  </a:lnTo>
                  <a:lnTo>
                    <a:pt x="262" y="0"/>
                  </a:lnTo>
                </a:path>
              </a:pathLst>
            </a:custGeom>
            <a:noFill/>
            <a:ln w="4680" cap="flat">
              <a:solidFill>
                <a:schemeClr val="accent4"/>
              </a:solidFill>
              <a:round/>
            </a:ln>
            <a:effectLst/>
          </p:spPr>
          <p:txBody>
            <a:bodyPr/>
            <a:lstStyle/>
            <a:p>
              <a:pPr eaLnBrk="1" fontAlgn="auto" hangingPunct="1">
                <a:defRPr/>
              </a:pPr>
              <a:endParaRPr lang="en-US" noProof="1">
                <a:latin typeface="微软雅黑" panose="020B0503020204020204" pitchFamily="34" charset="-122"/>
                <a:ea typeface="微软雅黑" panose="020B0503020204020204" pitchFamily="34" charset="-122"/>
                <a:cs typeface="Lato Light"/>
              </a:endParaRPr>
            </a:p>
          </p:txBody>
        </p:sp>
        <p:sp>
          <p:nvSpPr>
            <p:cNvPr id="64" name="Freeform 459"/>
            <p:cNvSpPr>
              <a:spLocks noChangeArrowheads="1"/>
            </p:cNvSpPr>
            <p:nvPr/>
          </p:nvSpPr>
          <p:spPr bwMode="auto">
            <a:xfrm>
              <a:off x="11707403" y="8166837"/>
              <a:ext cx="953415" cy="305392"/>
            </a:xfrm>
            <a:custGeom>
              <a:avLst/>
              <a:gdLst>
                <a:gd name="T0" fmla="*/ 1054 w 1324"/>
                <a:gd name="T1" fmla="*/ 0 h 423"/>
                <a:gd name="T2" fmla="*/ 1323 w 1324"/>
                <a:gd name="T3" fmla="*/ 121 h 423"/>
                <a:gd name="T4" fmla="*/ 1054 w 1324"/>
                <a:gd name="T5" fmla="*/ 241 h 423"/>
                <a:gd name="T6" fmla="*/ 664 w 1324"/>
                <a:gd name="T7" fmla="*/ 422 h 423"/>
                <a:gd name="T8" fmla="*/ 262 w 1324"/>
                <a:gd name="T9" fmla="*/ 241 h 423"/>
                <a:gd name="T10" fmla="*/ 0 w 1324"/>
                <a:gd name="T11" fmla="*/ 121 h 423"/>
                <a:gd name="T12" fmla="*/ 262 w 1324"/>
                <a:gd name="T13" fmla="*/ 0 h 423"/>
              </a:gdLst>
              <a:ahLst/>
              <a:cxnLst>
                <a:cxn ang="0">
                  <a:pos x="T0" y="T1"/>
                </a:cxn>
                <a:cxn ang="0">
                  <a:pos x="T2" y="T3"/>
                </a:cxn>
                <a:cxn ang="0">
                  <a:pos x="T4" y="T5"/>
                </a:cxn>
                <a:cxn ang="0">
                  <a:pos x="T6" y="T7"/>
                </a:cxn>
                <a:cxn ang="0">
                  <a:pos x="T8" y="T9"/>
                </a:cxn>
                <a:cxn ang="0">
                  <a:pos x="T10" y="T11"/>
                </a:cxn>
                <a:cxn ang="0">
                  <a:pos x="T12" y="T13"/>
                </a:cxn>
              </a:cxnLst>
              <a:rect l="0" t="0" r="r" b="b"/>
              <a:pathLst>
                <a:path w="1324" h="423">
                  <a:moveTo>
                    <a:pt x="1054" y="0"/>
                  </a:moveTo>
                  <a:lnTo>
                    <a:pt x="1323" y="121"/>
                  </a:lnTo>
                  <a:lnTo>
                    <a:pt x="1054" y="241"/>
                  </a:lnTo>
                  <a:lnTo>
                    <a:pt x="664" y="422"/>
                  </a:lnTo>
                  <a:lnTo>
                    <a:pt x="262" y="241"/>
                  </a:lnTo>
                  <a:lnTo>
                    <a:pt x="0" y="121"/>
                  </a:lnTo>
                  <a:lnTo>
                    <a:pt x="262" y="0"/>
                  </a:lnTo>
                </a:path>
              </a:pathLst>
            </a:custGeom>
            <a:noFill/>
            <a:ln w="4680" cap="flat">
              <a:solidFill>
                <a:schemeClr val="accent4"/>
              </a:solidFill>
              <a:round/>
            </a:ln>
            <a:effectLst/>
          </p:spPr>
          <p:txBody>
            <a:bodyPr/>
            <a:lstStyle/>
            <a:p>
              <a:pPr eaLnBrk="1" fontAlgn="auto" hangingPunct="1">
                <a:defRPr/>
              </a:pPr>
              <a:endParaRPr lang="en-US" noProof="1">
                <a:latin typeface="微软雅黑" panose="020B0503020204020204" pitchFamily="34" charset="-122"/>
                <a:ea typeface="微软雅黑" panose="020B0503020204020204" pitchFamily="34" charset="-122"/>
                <a:cs typeface="Lato Light"/>
              </a:endParaRPr>
            </a:p>
          </p:txBody>
        </p:sp>
      </p:grpSp>
      <p:grpSp>
        <p:nvGrpSpPr>
          <p:cNvPr id="26653" name="Group 64"/>
          <p:cNvGrpSpPr>
            <a:grpSpLocks noChangeAspect="1"/>
          </p:cNvGrpSpPr>
          <p:nvPr/>
        </p:nvGrpSpPr>
        <p:grpSpPr bwMode="auto">
          <a:xfrm>
            <a:off x="20543838" y="4100513"/>
            <a:ext cx="1036637" cy="1039812"/>
            <a:chOff x="1600773" y="3432059"/>
            <a:chExt cx="917567" cy="920686"/>
          </a:xfrm>
        </p:grpSpPr>
        <p:sp>
          <p:nvSpPr>
            <p:cNvPr id="66" name="Freeform 826"/>
            <p:cNvSpPr>
              <a:spLocks noChangeArrowheads="1"/>
            </p:cNvSpPr>
            <p:nvPr/>
          </p:nvSpPr>
          <p:spPr bwMode="auto">
            <a:xfrm>
              <a:off x="1725832" y="3557159"/>
              <a:ext cx="670260" cy="667674"/>
            </a:xfrm>
            <a:custGeom>
              <a:avLst/>
              <a:gdLst>
                <a:gd name="T0" fmla="*/ 481 w 964"/>
                <a:gd name="T1" fmla="*/ 0 h 963"/>
                <a:gd name="T2" fmla="*/ 481 w 964"/>
                <a:gd name="T3" fmla="*/ 0 h 963"/>
                <a:gd name="T4" fmla="*/ 0 w 964"/>
                <a:gd name="T5" fmla="*/ 481 h 963"/>
                <a:gd name="T6" fmla="*/ 481 w 964"/>
                <a:gd name="T7" fmla="*/ 962 h 963"/>
                <a:gd name="T8" fmla="*/ 963 w 964"/>
                <a:gd name="T9" fmla="*/ 481 h 963"/>
                <a:gd name="T10" fmla="*/ 481 w 964"/>
                <a:gd name="T11" fmla="*/ 0 h 963"/>
              </a:gdLst>
              <a:ahLst/>
              <a:cxnLst>
                <a:cxn ang="0">
                  <a:pos x="T0" y="T1"/>
                </a:cxn>
                <a:cxn ang="0">
                  <a:pos x="T2" y="T3"/>
                </a:cxn>
                <a:cxn ang="0">
                  <a:pos x="T4" y="T5"/>
                </a:cxn>
                <a:cxn ang="0">
                  <a:pos x="T6" y="T7"/>
                </a:cxn>
                <a:cxn ang="0">
                  <a:pos x="T8" y="T9"/>
                </a:cxn>
                <a:cxn ang="0">
                  <a:pos x="T10" y="T11"/>
                </a:cxn>
              </a:cxnLst>
              <a:rect l="0" t="0" r="r" b="b"/>
              <a:pathLst>
                <a:path w="964" h="963">
                  <a:moveTo>
                    <a:pt x="481" y="0"/>
                  </a:moveTo>
                  <a:lnTo>
                    <a:pt x="481" y="0"/>
                  </a:lnTo>
                  <a:cubicBezTo>
                    <a:pt x="210" y="0"/>
                    <a:pt x="0" y="221"/>
                    <a:pt x="0" y="481"/>
                  </a:cubicBezTo>
                  <a:cubicBezTo>
                    <a:pt x="0" y="752"/>
                    <a:pt x="210" y="962"/>
                    <a:pt x="481" y="962"/>
                  </a:cubicBezTo>
                  <a:cubicBezTo>
                    <a:pt x="741" y="962"/>
                    <a:pt x="963" y="752"/>
                    <a:pt x="963" y="481"/>
                  </a:cubicBezTo>
                  <a:cubicBezTo>
                    <a:pt x="963" y="221"/>
                    <a:pt x="741" y="0"/>
                    <a:pt x="481" y="0"/>
                  </a:cubicBezTo>
                </a:path>
              </a:pathLst>
            </a:custGeom>
            <a:noFill/>
            <a:ln w="4680" cap="flat">
              <a:solidFill>
                <a:schemeClr val="accent5"/>
              </a:solidFill>
              <a:round/>
            </a:ln>
            <a:effectLst/>
          </p:spPr>
          <p:txBody>
            <a:bodyPr wrap="none" anchor="ctr"/>
            <a:lstStyle/>
            <a:p>
              <a:pPr eaLnBrk="1" fontAlgn="auto" hangingPunct="1">
                <a:defRPr/>
              </a:pPr>
              <a:endParaRPr lang="en-US" noProof="1">
                <a:latin typeface="微软雅黑" panose="020B0503020204020204" pitchFamily="34" charset="-122"/>
                <a:ea typeface="微软雅黑" panose="020B0503020204020204" pitchFamily="34" charset="-122"/>
                <a:cs typeface="Lato Light"/>
              </a:endParaRPr>
            </a:p>
          </p:txBody>
        </p:sp>
        <p:sp>
          <p:nvSpPr>
            <p:cNvPr id="67" name="Freeform 827"/>
            <p:cNvSpPr>
              <a:spLocks noChangeArrowheads="1"/>
            </p:cNvSpPr>
            <p:nvPr/>
          </p:nvSpPr>
          <p:spPr bwMode="auto">
            <a:xfrm>
              <a:off x="1933795" y="3765192"/>
              <a:ext cx="251524" cy="251608"/>
            </a:xfrm>
            <a:custGeom>
              <a:avLst/>
              <a:gdLst>
                <a:gd name="T0" fmla="*/ 180 w 361"/>
                <a:gd name="T1" fmla="*/ 360 h 361"/>
                <a:gd name="T2" fmla="*/ 180 w 361"/>
                <a:gd name="T3" fmla="*/ 360 h 361"/>
                <a:gd name="T4" fmla="*/ 0 w 361"/>
                <a:gd name="T5" fmla="*/ 180 h 361"/>
                <a:gd name="T6" fmla="*/ 180 w 361"/>
                <a:gd name="T7" fmla="*/ 0 h 361"/>
                <a:gd name="T8" fmla="*/ 360 w 361"/>
                <a:gd name="T9" fmla="*/ 180 h 361"/>
                <a:gd name="T10" fmla="*/ 180 w 361"/>
                <a:gd name="T11" fmla="*/ 360 h 361"/>
              </a:gdLst>
              <a:ahLst/>
              <a:cxnLst>
                <a:cxn ang="0">
                  <a:pos x="T0" y="T1"/>
                </a:cxn>
                <a:cxn ang="0">
                  <a:pos x="T2" y="T3"/>
                </a:cxn>
                <a:cxn ang="0">
                  <a:pos x="T4" y="T5"/>
                </a:cxn>
                <a:cxn ang="0">
                  <a:pos x="T6" y="T7"/>
                </a:cxn>
                <a:cxn ang="0">
                  <a:pos x="T8" y="T9"/>
                </a:cxn>
                <a:cxn ang="0">
                  <a:pos x="T10" y="T11"/>
                </a:cxn>
              </a:cxnLst>
              <a:rect l="0" t="0" r="r" b="b"/>
              <a:pathLst>
                <a:path w="361" h="361">
                  <a:moveTo>
                    <a:pt x="180" y="360"/>
                  </a:moveTo>
                  <a:lnTo>
                    <a:pt x="180" y="360"/>
                  </a:lnTo>
                  <a:cubicBezTo>
                    <a:pt x="80" y="360"/>
                    <a:pt x="0" y="280"/>
                    <a:pt x="0" y="180"/>
                  </a:cubicBezTo>
                  <a:cubicBezTo>
                    <a:pt x="0" y="80"/>
                    <a:pt x="80" y="0"/>
                    <a:pt x="180" y="0"/>
                  </a:cubicBezTo>
                  <a:cubicBezTo>
                    <a:pt x="281" y="0"/>
                    <a:pt x="360" y="80"/>
                    <a:pt x="360" y="180"/>
                  </a:cubicBezTo>
                  <a:cubicBezTo>
                    <a:pt x="360" y="280"/>
                    <a:pt x="281" y="360"/>
                    <a:pt x="180" y="360"/>
                  </a:cubicBezTo>
                </a:path>
              </a:pathLst>
            </a:custGeom>
            <a:noFill/>
            <a:ln w="4680" cap="flat">
              <a:solidFill>
                <a:schemeClr val="accent5"/>
              </a:solidFill>
              <a:round/>
            </a:ln>
            <a:effectLst/>
          </p:spPr>
          <p:txBody>
            <a:bodyPr wrap="none" anchor="ctr"/>
            <a:lstStyle/>
            <a:p>
              <a:pPr eaLnBrk="1" fontAlgn="auto" hangingPunct="1">
                <a:defRPr/>
              </a:pPr>
              <a:endParaRPr lang="en-US" noProof="1">
                <a:latin typeface="微软雅黑" panose="020B0503020204020204" pitchFamily="34" charset="-122"/>
                <a:ea typeface="微软雅黑" panose="020B0503020204020204" pitchFamily="34" charset="-122"/>
                <a:cs typeface="Lato Light"/>
              </a:endParaRPr>
            </a:p>
          </p:txBody>
        </p:sp>
        <p:sp>
          <p:nvSpPr>
            <p:cNvPr id="68" name="Freeform 828"/>
            <p:cNvSpPr>
              <a:spLocks noChangeArrowheads="1"/>
            </p:cNvSpPr>
            <p:nvPr/>
          </p:nvSpPr>
          <p:spPr bwMode="auto">
            <a:xfrm>
              <a:off x="2058854" y="4016800"/>
              <a:ext cx="4215" cy="335945"/>
            </a:xfrm>
            <a:custGeom>
              <a:avLst/>
              <a:gdLst>
                <a:gd name="T0" fmla="*/ 0 w 1"/>
                <a:gd name="T1" fmla="*/ 482 h 483"/>
                <a:gd name="T2" fmla="*/ 0 w 1"/>
                <a:gd name="T3" fmla="*/ 301 h 483"/>
                <a:gd name="T4" fmla="*/ 0 w 1"/>
                <a:gd name="T5" fmla="*/ 0 h 483"/>
              </a:gdLst>
              <a:ahLst/>
              <a:cxnLst>
                <a:cxn ang="0">
                  <a:pos x="T0" y="T1"/>
                </a:cxn>
                <a:cxn ang="0">
                  <a:pos x="T2" y="T3"/>
                </a:cxn>
                <a:cxn ang="0">
                  <a:pos x="T4" y="T5"/>
                </a:cxn>
              </a:cxnLst>
              <a:rect l="0" t="0" r="r" b="b"/>
              <a:pathLst>
                <a:path w="1" h="483">
                  <a:moveTo>
                    <a:pt x="0" y="482"/>
                  </a:moveTo>
                  <a:lnTo>
                    <a:pt x="0" y="301"/>
                  </a:lnTo>
                  <a:lnTo>
                    <a:pt x="0" y="0"/>
                  </a:lnTo>
                </a:path>
              </a:pathLst>
            </a:custGeom>
            <a:noFill/>
            <a:ln w="4680" cap="flat">
              <a:solidFill>
                <a:schemeClr val="accent5"/>
              </a:solidFill>
              <a:round/>
            </a:ln>
            <a:effectLst/>
          </p:spPr>
          <p:txBody>
            <a:bodyPr/>
            <a:lstStyle/>
            <a:p>
              <a:pPr eaLnBrk="1" fontAlgn="auto" hangingPunct="1">
                <a:defRPr/>
              </a:pPr>
              <a:endParaRPr lang="en-US" noProof="1">
                <a:latin typeface="微软雅黑" panose="020B0503020204020204" pitchFamily="34" charset="-122"/>
                <a:ea typeface="微软雅黑" panose="020B0503020204020204" pitchFamily="34" charset="-122"/>
                <a:cs typeface="Lato Light"/>
              </a:endParaRPr>
            </a:p>
          </p:txBody>
        </p:sp>
        <p:sp>
          <p:nvSpPr>
            <p:cNvPr id="69" name="Freeform 829"/>
            <p:cNvSpPr>
              <a:spLocks noChangeArrowheads="1"/>
            </p:cNvSpPr>
            <p:nvPr/>
          </p:nvSpPr>
          <p:spPr bwMode="auto">
            <a:xfrm>
              <a:off x="2058854" y="3432059"/>
              <a:ext cx="4215" cy="335945"/>
            </a:xfrm>
            <a:custGeom>
              <a:avLst/>
              <a:gdLst>
                <a:gd name="T0" fmla="*/ 0 w 1"/>
                <a:gd name="T1" fmla="*/ 0 h 483"/>
                <a:gd name="T2" fmla="*/ 0 w 1"/>
                <a:gd name="T3" fmla="*/ 181 h 483"/>
                <a:gd name="T4" fmla="*/ 0 w 1"/>
                <a:gd name="T5" fmla="*/ 482 h 483"/>
              </a:gdLst>
              <a:ahLst/>
              <a:cxnLst>
                <a:cxn ang="0">
                  <a:pos x="T0" y="T1"/>
                </a:cxn>
                <a:cxn ang="0">
                  <a:pos x="T2" y="T3"/>
                </a:cxn>
                <a:cxn ang="0">
                  <a:pos x="T4" y="T5"/>
                </a:cxn>
              </a:cxnLst>
              <a:rect l="0" t="0" r="r" b="b"/>
              <a:pathLst>
                <a:path w="1" h="483">
                  <a:moveTo>
                    <a:pt x="0" y="0"/>
                  </a:moveTo>
                  <a:lnTo>
                    <a:pt x="0" y="181"/>
                  </a:lnTo>
                  <a:lnTo>
                    <a:pt x="0" y="482"/>
                  </a:lnTo>
                </a:path>
              </a:pathLst>
            </a:custGeom>
            <a:noFill/>
            <a:ln w="4680" cap="flat">
              <a:solidFill>
                <a:schemeClr val="accent5"/>
              </a:solidFill>
              <a:round/>
            </a:ln>
            <a:effectLst/>
          </p:spPr>
          <p:txBody>
            <a:bodyPr/>
            <a:lstStyle/>
            <a:p>
              <a:pPr eaLnBrk="1" fontAlgn="auto" hangingPunct="1">
                <a:defRPr/>
              </a:pPr>
              <a:endParaRPr lang="en-US" noProof="1">
                <a:latin typeface="微软雅黑" panose="020B0503020204020204" pitchFamily="34" charset="-122"/>
                <a:ea typeface="微软雅黑" panose="020B0503020204020204" pitchFamily="34" charset="-122"/>
                <a:cs typeface="Lato Light"/>
              </a:endParaRPr>
            </a:p>
          </p:txBody>
        </p:sp>
        <p:sp>
          <p:nvSpPr>
            <p:cNvPr id="70" name="Freeform 830"/>
            <p:cNvSpPr>
              <a:spLocks noChangeArrowheads="1"/>
            </p:cNvSpPr>
            <p:nvPr/>
          </p:nvSpPr>
          <p:spPr bwMode="auto">
            <a:xfrm>
              <a:off x="1600773" y="3890294"/>
              <a:ext cx="333022" cy="4216"/>
            </a:xfrm>
            <a:custGeom>
              <a:avLst/>
              <a:gdLst>
                <a:gd name="T0" fmla="*/ 0 w 482"/>
                <a:gd name="T1" fmla="*/ 0 h 1"/>
                <a:gd name="T2" fmla="*/ 180 w 482"/>
                <a:gd name="T3" fmla="*/ 0 h 1"/>
                <a:gd name="T4" fmla="*/ 481 w 482"/>
                <a:gd name="T5" fmla="*/ 0 h 1"/>
              </a:gdLst>
              <a:ahLst/>
              <a:cxnLst>
                <a:cxn ang="0">
                  <a:pos x="T0" y="T1"/>
                </a:cxn>
                <a:cxn ang="0">
                  <a:pos x="T2" y="T3"/>
                </a:cxn>
                <a:cxn ang="0">
                  <a:pos x="T4" y="T5"/>
                </a:cxn>
              </a:cxnLst>
              <a:rect l="0" t="0" r="r" b="b"/>
              <a:pathLst>
                <a:path w="482" h="1">
                  <a:moveTo>
                    <a:pt x="0" y="0"/>
                  </a:moveTo>
                  <a:lnTo>
                    <a:pt x="180" y="0"/>
                  </a:lnTo>
                  <a:lnTo>
                    <a:pt x="481" y="0"/>
                  </a:lnTo>
                </a:path>
              </a:pathLst>
            </a:custGeom>
            <a:noFill/>
            <a:ln w="4680" cap="flat">
              <a:solidFill>
                <a:schemeClr val="accent5"/>
              </a:solidFill>
              <a:round/>
            </a:ln>
            <a:effectLst/>
          </p:spPr>
          <p:txBody>
            <a:bodyPr/>
            <a:lstStyle/>
            <a:p>
              <a:pPr eaLnBrk="1" fontAlgn="auto" hangingPunct="1">
                <a:defRPr/>
              </a:pPr>
              <a:endParaRPr lang="en-US" noProof="1">
                <a:latin typeface="微软雅黑" panose="020B0503020204020204" pitchFamily="34" charset="-122"/>
                <a:ea typeface="微软雅黑" panose="020B0503020204020204" pitchFamily="34" charset="-122"/>
                <a:cs typeface="Lato Light"/>
              </a:endParaRPr>
            </a:p>
          </p:txBody>
        </p:sp>
        <p:sp>
          <p:nvSpPr>
            <p:cNvPr id="71" name="Freeform 831"/>
            <p:cNvSpPr>
              <a:spLocks noChangeArrowheads="1"/>
            </p:cNvSpPr>
            <p:nvPr/>
          </p:nvSpPr>
          <p:spPr bwMode="auto">
            <a:xfrm>
              <a:off x="2182508" y="3890294"/>
              <a:ext cx="335832" cy="4216"/>
            </a:xfrm>
            <a:custGeom>
              <a:avLst/>
              <a:gdLst>
                <a:gd name="T0" fmla="*/ 0 w 483"/>
                <a:gd name="T1" fmla="*/ 0 h 1"/>
                <a:gd name="T2" fmla="*/ 302 w 483"/>
                <a:gd name="T3" fmla="*/ 0 h 1"/>
                <a:gd name="T4" fmla="*/ 482 w 483"/>
                <a:gd name="T5" fmla="*/ 0 h 1"/>
              </a:gdLst>
              <a:ahLst/>
              <a:cxnLst>
                <a:cxn ang="0">
                  <a:pos x="T0" y="T1"/>
                </a:cxn>
                <a:cxn ang="0">
                  <a:pos x="T2" y="T3"/>
                </a:cxn>
                <a:cxn ang="0">
                  <a:pos x="T4" y="T5"/>
                </a:cxn>
              </a:cxnLst>
              <a:rect l="0" t="0" r="r" b="b"/>
              <a:pathLst>
                <a:path w="483" h="1">
                  <a:moveTo>
                    <a:pt x="0" y="0"/>
                  </a:moveTo>
                  <a:lnTo>
                    <a:pt x="302" y="0"/>
                  </a:lnTo>
                  <a:lnTo>
                    <a:pt x="482" y="0"/>
                  </a:lnTo>
                </a:path>
              </a:pathLst>
            </a:custGeom>
            <a:noFill/>
            <a:ln w="4680" cap="flat">
              <a:solidFill>
                <a:schemeClr val="accent5"/>
              </a:solidFill>
              <a:round/>
            </a:ln>
            <a:effectLst/>
          </p:spPr>
          <p:txBody>
            <a:bodyPr/>
            <a:lstStyle/>
            <a:p>
              <a:pPr eaLnBrk="1" fontAlgn="auto" hangingPunct="1">
                <a:defRPr/>
              </a:pPr>
              <a:endParaRPr lang="en-US" noProof="1">
                <a:latin typeface="微软雅黑" panose="020B0503020204020204" pitchFamily="34" charset="-122"/>
                <a:ea typeface="微软雅黑" panose="020B0503020204020204" pitchFamily="34" charset="-122"/>
                <a:cs typeface="Lato Light"/>
              </a:endParaRPr>
            </a:p>
          </p:txBody>
        </p:sp>
      </p:grpSp>
      <p:sp>
        <p:nvSpPr>
          <p:cNvPr id="72" name="矩形 71"/>
          <p:cNvSpPr/>
          <p:nvPr/>
        </p:nvSpPr>
        <p:spPr>
          <a:xfrm>
            <a:off x="0" y="0"/>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
        <p:nvSpPr>
          <p:cNvPr id="73" name="矩形 72"/>
          <p:cNvSpPr/>
          <p:nvPr/>
        </p:nvSpPr>
        <p:spPr>
          <a:xfrm>
            <a:off x="0" y="13154025"/>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Tree>
  </p:cSld>
  <p:clrMapOvr>
    <a:masterClrMapping/>
  </p:clrMapOvr>
  <p:transition advTm="2000">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1"/>
          <p:cNvSpPr>
            <a:spLocks noChangeArrowheads="1"/>
          </p:cNvSpPr>
          <p:nvPr/>
        </p:nvSpPr>
        <p:spPr bwMode="auto">
          <a:xfrm>
            <a:off x="1749425" y="1301750"/>
            <a:ext cx="58928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r>
              <a:rPr lang="zh-CN" altLang="en-US" sz="5800">
                <a:solidFill>
                  <a:schemeClr val="tx2"/>
                </a:solidFill>
                <a:latin typeface="微软雅黑" panose="020B0503020204020204" pitchFamily="34" charset="-122"/>
                <a:ea typeface="微软雅黑" panose="020B0503020204020204" pitchFamily="34" charset="-122"/>
                <a:sym typeface="Bebas Neue" charset="0"/>
              </a:rPr>
              <a:t>单击此处添加文字</a:t>
            </a:r>
          </a:p>
        </p:txBody>
      </p:sp>
      <p:sp>
        <p:nvSpPr>
          <p:cNvPr id="53" name="Rectangle 52"/>
          <p:cNvSpPr/>
          <p:nvPr/>
        </p:nvSpPr>
        <p:spPr>
          <a:xfrm>
            <a:off x="1790700" y="2205038"/>
            <a:ext cx="1063625" cy="57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7652" name="TextBox 20"/>
          <p:cNvSpPr txBox="1">
            <a:spLocks noChangeArrowheads="1"/>
          </p:cNvSpPr>
          <p:nvPr/>
        </p:nvSpPr>
        <p:spPr bwMode="auto">
          <a:xfrm>
            <a:off x="1749425" y="3611563"/>
            <a:ext cx="10394950" cy="887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just" eaLnBrk="1" hangingPunct="1">
              <a:lnSpc>
                <a:spcPts val="3463"/>
              </a:lnSpc>
            </a:pPr>
            <a:r>
              <a:rPr lang="en-US" altLang="en-US" sz="2500" b="1">
                <a:latin typeface="微软雅黑" panose="020B0503020204020204" pitchFamily="34" charset="-122"/>
                <a:ea typeface="微软雅黑" panose="020B0503020204020204" pitchFamily="34" charset="-122"/>
              </a:rPr>
              <a:t>单击此处添加文字 </a:t>
            </a:r>
            <a:r>
              <a:rPr lang="en-US" altLang="en-US" sz="25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27653" name="TextBox 22"/>
          <p:cNvSpPr txBox="1">
            <a:spLocks noChangeArrowheads="1"/>
          </p:cNvSpPr>
          <p:nvPr/>
        </p:nvSpPr>
        <p:spPr bwMode="auto">
          <a:xfrm>
            <a:off x="3557588" y="5607050"/>
            <a:ext cx="2757487"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738"/>
              </a:lnSpc>
              <a:spcAft>
                <a:spcPts val="3200"/>
              </a:spcAft>
            </a:pPr>
            <a:r>
              <a:rPr lang="en-US" altLang="en-US" sz="2700" b="1">
                <a:latin typeface="微软雅黑" panose="020B0503020204020204" pitchFamily="34" charset="-122"/>
                <a:ea typeface="微软雅黑" panose="020B0503020204020204" pitchFamily="34" charset="-122"/>
              </a:rPr>
              <a:t>单击此处添加文字</a:t>
            </a:r>
          </a:p>
        </p:txBody>
      </p:sp>
      <p:sp>
        <p:nvSpPr>
          <p:cNvPr id="27654" name="TextBox 23"/>
          <p:cNvSpPr txBox="1">
            <a:spLocks noChangeArrowheads="1"/>
          </p:cNvSpPr>
          <p:nvPr/>
        </p:nvSpPr>
        <p:spPr bwMode="auto">
          <a:xfrm>
            <a:off x="3557588" y="6149975"/>
            <a:ext cx="7061200"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200"/>
              </a:lnSpc>
              <a:spcAft>
                <a:spcPts val="3200"/>
              </a:spcAft>
            </a:pPr>
            <a:r>
              <a:rPr lang="en-US" altLang="en-US" sz="24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26" name="Oval 25"/>
          <p:cNvSpPr/>
          <p:nvPr/>
        </p:nvSpPr>
        <p:spPr>
          <a:xfrm>
            <a:off x="1749425" y="5681663"/>
            <a:ext cx="1027113" cy="1025525"/>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latin typeface="微软雅黑" panose="020B0503020204020204" pitchFamily="34" charset="-122"/>
              <a:ea typeface="微软雅黑" panose="020B0503020204020204" pitchFamily="34" charset="-122"/>
              <a:cs typeface="Arial" panose="020B0604020202020204" pitchFamily="34" charset="0"/>
            </a:endParaRPr>
          </a:p>
        </p:txBody>
      </p:sp>
      <p:sp>
        <p:nvSpPr>
          <p:cNvPr id="27656" name="TextBox 28"/>
          <p:cNvSpPr txBox="1">
            <a:spLocks noChangeArrowheads="1"/>
          </p:cNvSpPr>
          <p:nvPr/>
        </p:nvSpPr>
        <p:spPr bwMode="auto">
          <a:xfrm>
            <a:off x="3557588" y="7605713"/>
            <a:ext cx="275748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738"/>
              </a:lnSpc>
              <a:spcAft>
                <a:spcPts val="3200"/>
              </a:spcAft>
            </a:pPr>
            <a:r>
              <a:rPr lang="en-US" altLang="en-US" sz="2700" b="1">
                <a:latin typeface="微软雅黑" panose="020B0503020204020204" pitchFamily="34" charset="-122"/>
                <a:ea typeface="微软雅黑" panose="020B0503020204020204" pitchFamily="34" charset="-122"/>
              </a:rPr>
              <a:t>单击此处添加文字</a:t>
            </a:r>
          </a:p>
        </p:txBody>
      </p:sp>
      <p:sp>
        <p:nvSpPr>
          <p:cNvPr id="27657" name="TextBox 29"/>
          <p:cNvSpPr txBox="1">
            <a:spLocks noChangeArrowheads="1"/>
          </p:cNvSpPr>
          <p:nvPr/>
        </p:nvSpPr>
        <p:spPr bwMode="auto">
          <a:xfrm>
            <a:off x="3557588" y="8148638"/>
            <a:ext cx="7466012" cy="82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200"/>
              </a:lnSpc>
              <a:spcAft>
                <a:spcPts val="3200"/>
              </a:spcAft>
            </a:pPr>
            <a:r>
              <a:rPr lang="en-US" altLang="en-US" sz="24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34" name="Oval 33"/>
          <p:cNvSpPr/>
          <p:nvPr/>
        </p:nvSpPr>
        <p:spPr>
          <a:xfrm>
            <a:off x="1749425" y="7680325"/>
            <a:ext cx="1027113" cy="1027113"/>
          </a:xfrm>
          <a:prstGeom prst="ellipse">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latin typeface="微软雅黑" panose="020B0503020204020204" pitchFamily="34" charset="-122"/>
              <a:ea typeface="微软雅黑" panose="020B0503020204020204" pitchFamily="34" charset="-122"/>
              <a:cs typeface="Arial" panose="020B0604020202020204" pitchFamily="34" charset="0"/>
            </a:endParaRPr>
          </a:p>
        </p:txBody>
      </p:sp>
      <p:sp>
        <p:nvSpPr>
          <p:cNvPr id="27659" name="TextBox 36"/>
          <p:cNvSpPr txBox="1">
            <a:spLocks noChangeArrowheads="1"/>
          </p:cNvSpPr>
          <p:nvPr/>
        </p:nvSpPr>
        <p:spPr bwMode="auto">
          <a:xfrm>
            <a:off x="3557588" y="9605963"/>
            <a:ext cx="275748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738"/>
              </a:lnSpc>
              <a:spcAft>
                <a:spcPts val="3200"/>
              </a:spcAft>
            </a:pPr>
            <a:r>
              <a:rPr lang="en-US" altLang="en-US" sz="2700" b="1">
                <a:latin typeface="微软雅黑" panose="020B0503020204020204" pitchFamily="34" charset="-122"/>
                <a:ea typeface="微软雅黑" panose="020B0503020204020204" pitchFamily="34" charset="-122"/>
              </a:rPr>
              <a:t>单击此处添加文字</a:t>
            </a:r>
          </a:p>
        </p:txBody>
      </p:sp>
      <p:sp>
        <p:nvSpPr>
          <p:cNvPr id="27660" name="TextBox 39"/>
          <p:cNvSpPr txBox="1">
            <a:spLocks noChangeArrowheads="1"/>
          </p:cNvSpPr>
          <p:nvPr/>
        </p:nvSpPr>
        <p:spPr bwMode="auto">
          <a:xfrm>
            <a:off x="3557588" y="10148888"/>
            <a:ext cx="7466012" cy="82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200"/>
              </a:lnSpc>
              <a:spcAft>
                <a:spcPts val="3200"/>
              </a:spcAft>
            </a:pPr>
            <a:r>
              <a:rPr lang="en-US" altLang="en-US" sz="24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46" name="Oval 45"/>
          <p:cNvSpPr/>
          <p:nvPr/>
        </p:nvSpPr>
        <p:spPr>
          <a:xfrm>
            <a:off x="1749425" y="9680575"/>
            <a:ext cx="1027113" cy="1027113"/>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7662" name="Group 49"/>
          <p:cNvGrpSpPr>
            <a:grpSpLocks/>
          </p:cNvGrpSpPr>
          <p:nvPr/>
        </p:nvGrpSpPr>
        <p:grpSpPr bwMode="auto">
          <a:xfrm>
            <a:off x="1951038" y="5935663"/>
            <a:ext cx="631825" cy="515937"/>
            <a:chOff x="11707403" y="7861444"/>
            <a:chExt cx="953415" cy="778672"/>
          </a:xfrm>
        </p:grpSpPr>
        <p:sp>
          <p:nvSpPr>
            <p:cNvPr id="27741" name="Freeform 457"/>
            <p:cNvSpPr>
              <a:spLocks noChangeArrowheads="1"/>
            </p:cNvSpPr>
            <p:nvPr/>
          </p:nvSpPr>
          <p:spPr bwMode="auto">
            <a:xfrm>
              <a:off x="11707403" y="7861444"/>
              <a:ext cx="953415" cy="435420"/>
            </a:xfrm>
            <a:custGeom>
              <a:avLst/>
              <a:gdLst>
                <a:gd name="T0" fmla="*/ 478148 w 1324"/>
                <a:gd name="T1" fmla="*/ 0 h 603"/>
                <a:gd name="T2" fmla="*/ 0 w 1324"/>
                <a:gd name="T3" fmla="*/ 217349 h 603"/>
                <a:gd name="T4" fmla="*/ 478148 w 1324"/>
                <a:gd name="T5" fmla="*/ 434698 h 603"/>
                <a:gd name="T6" fmla="*/ 952695 w 1324"/>
                <a:gd name="T7" fmla="*/ 217349 h 603"/>
                <a:gd name="T8" fmla="*/ 478148 w 1324"/>
                <a:gd name="T9" fmla="*/ 0 h 6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4" h="603">
                  <a:moveTo>
                    <a:pt x="664" y="0"/>
                  </a:moveTo>
                  <a:lnTo>
                    <a:pt x="0" y="301"/>
                  </a:lnTo>
                  <a:lnTo>
                    <a:pt x="664" y="602"/>
                  </a:lnTo>
                  <a:lnTo>
                    <a:pt x="1323" y="301"/>
                  </a:lnTo>
                  <a:lnTo>
                    <a:pt x="664" y="0"/>
                  </a:lnTo>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7742" name="Freeform 458"/>
            <p:cNvSpPr>
              <a:spLocks noChangeArrowheads="1"/>
            </p:cNvSpPr>
            <p:nvPr/>
          </p:nvSpPr>
          <p:spPr bwMode="auto">
            <a:xfrm>
              <a:off x="11707403" y="8338183"/>
              <a:ext cx="953415" cy="301933"/>
            </a:xfrm>
            <a:custGeom>
              <a:avLst/>
              <a:gdLst>
                <a:gd name="T0" fmla="*/ 758987 w 1324"/>
                <a:gd name="T1" fmla="*/ 0 h 421"/>
                <a:gd name="T2" fmla="*/ 952695 w 1324"/>
                <a:gd name="T3" fmla="*/ 86779 h 421"/>
                <a:gd name="T4" fmla="*/ 478148 w 1324"/>
                <a:gd name="T5" fmla="*/ 301216 h 421"/>
                <a:gd name="T6" fmla="*/ 0 w 1324"/>
                <a:gd name="T7" fmla="*/ 86779 h 421"/>
                <a:gd name="T8" fmla="*/ 188667 w 1324"/>
                <a:gd name="T9" fmla="*/ 0 h 4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4" h="421">
                  <a:moveTo>
                    <a:pt x="1054" y="0"/>
                  </a:moveTo>
                  <a:lnTo>
                    <a:pt x="1323" y="121"/>
                  </a:lnTo>
                  <a:lnTo>
                    <a:pt x="664" y="420"/>
                  </a:lnTo>
                  <a:lnTo>
                    <a:pt x="0" y="121"/>
                  </a:lnTo>
                  <a:lnTo>
                    <a:pt x="262" y="0"/>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743" name="Freeform 459"/>
            <p:cNvSpPr>
              <a:spLocks noChangeArrowheads="1"/>
            </p:cNvSpPr>
            <p:nvPr/>
          </p:nvSpPr>
          <p:spPr bwMode="auto">
            <a:xfrm>
              <a:off x="11707403" y="8166558"/>
              <a:ext cx="953415" cy="305113"/>
            </a:xfrm>
            <a:custGeom>
              <a:avLst/>
              <a:gdLst>
                <a:gd name="T0" fmla="*/ 758987 w 1324"/>
                <a:gd name="T1" fmla="*/ 0 h 423"/>
                <a:gd name="T2" fmla="*/ 952695 w 1324"/>
                <a:gd name="T3" fmla="*/ 87278 h 423"/>
                <a:gd name="T4" fmla="*/ 758987 w 1324"/>
                <a:gd name="T5" fmla="*/ 173835 h 423"/>
                <a:gd name="T6" fmla="*/ 478148 w 1324"/>
                <a:gd name="T7" fmla="*/ 304392 h 423"/>
                <a:gd name="T8" fmla="*/ 188667 w 1324"/>
                <a:gd name="T9" fmla="*/ 173835 h 423"/>
                <a:gd name="T10" fmla="*/ 0 w 1324"/>
                <a:gd name="T11" fmla="*/ 87278 h 423"/>
                <a:gd name="T12" fmla="*/ 188667 w 1324"/>
                <a:gd name="T13" fmla="*/ 0 h 4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24" h="423">
                  <a:moveTo>
                    <a:pt x="1054" y="0"/>
                  </a:moveTo>
                  <a:lnTo>
                    <a:pt x="1323" y="121"/>
                  </a:lnTo>
                  <a:lnTo>
                    <a:pt x="1054" y="241"/>
                  </a:lnTo>
                  <a:lnTo>
                    <a:pt x="664" y="422"/>
                  </a:lnTo>
                  <a:lnTo>
                    <a:pt x="262" y="241"/>
                  </a:lnTo>
                  <a:lnTo>
                    <a:pt x="0" y="121"/>
                  </a:lnTo>
                  <a:lnTo>
                    <a:pt x="262" y="0"/>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27663" name="Group 54"/>
          <p:cNvGrpSpPr>
            <a:grpSpLocks noChangeAspect="1"/>
          </p:cNvGrpSpPr>
          <p:nvPr/>
        </p:nvGrpSpPr>
        <p:grpSpPr bwMode="auto">
          <a:xfrm>
            <a:off x="1927225" y="7845425"/>
            <a:ext cx="690563" cy="693738"/>
            <a:chOff x="1600773" y="3432059"/>
            <a:chExt cx="917567" cy="920686"/>
          </a:xfrm>
        </p:grpSpPr>
        <p:sp>
          <p:nvSpPr>
            <p:cNvPr id="27735" name="Freeform 826"/>
            <p:cNvSpPr>
              <a:spLocks noChangeArrowheads="1"/>
            </p:cNvSpPr>
            <p:nvPr/>
          </p:nvSpPr>
          <p:spPr bwMode="auto">
            <a:xfrm>
              <a:off x="1726175" y="3557469"/>
              <a:ext cx="669823" cy="666809"/>
            </a:xfrm>
            <a:custGeom>
              <a:avLst/>
              <a:gdLst>
                <a:gd name="T0" fmla="*/ 334217 w 964"/>
                <a:gd name="T1" fmla="*/ 0 h 963"/>
                <a:gd name="T2" fmla="*/ 334217 w 964"/>
                <a:gd name="T3" fmla="*/ 0 h 963"/>
                <a:gd name="T4" fmla="*/ 0 w 964"/>
                <a:gd name="T5" fmla="*/ 333058 h 963"/>
                <a:gd name="T6" fmla="*/ 334217 w 964"/>
                <a:gd name="T7" fmla="*/ 666117 h 963"/>
                <a:gd name="T8" fmla="*/ 669128 w 964"/>
                <a:gd name="T9" fmla="*/ 333058 h 963"/>
                <a:gd name="T10" fmla="*/ 334217 w 964"/>
                <a:gd name="T11" fmla="*/ 0 h 96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64" h="963">
                  <a:moveTo>
                    <a:pt x="481" y="0"/>
                  </a:moveTo>
                  <a:lnTo>
                    <a:pt x="481" y="0"/>
                  </a:lnTo>
                  <a:cubicBezTo>
                    <a:pt x="210" y="0"/>
                    <a:pt x="0" y="221"/>
                    <a:pt x="0" y="481"/>
                  </a:cubicBezTo>
                  <a:cubicBezTo>
                    <a:pt x="0" y="752"/>
                    <a:pt x="210" y="962"/>
                    <a:pt x="481" y="962"/>
                  </a:cubicBezTo>
                  <a:cubicBezTo>
                    <a:pt x="741" y="962"/>
                    <a:pt x="963" y="752"/>
                    <a:pt x="963" y="481"/>
                  </a:cubicBezTo>
                  <a:cubicBezTo>
                    <a:pt x="963" y="221"/>
                    <a:pt x="741" y="0"/>
                    <a:pt x="481" y="0"/>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7736" name="Freeform 827"/>
            <p:cNvSpPr>
              <a:spLocks noChangeArrowheads="1"/>
            </p:cNvSpPr>
            <p:nvPr/>
          </p:nvSpPr>
          <p:spPr bwMode="auto">
            <a:xfrm>
              <a:off x="1934156" y="3765463"/>
              <a:ext cx="250802" cy="250818"/>
            </a:xfrm>
            <a:custGeom>
              <a:avLst/>
              <a:gdLst>
                <a:gd name="T0" fmla="*/ 125054 w 361"/>
                <a:gd name="T1" fmla="*/ 250123 h 361"/>
                <a:gd name="T2" fmla="*/ 125054 w 361"/>
                <a:gd name="T3" fmla="*/ 250123 h 361"/>
                <a:gd name="T4" fmla="*/ 0 w 361"/>
                <a:gd name="T5" fmla="*/ 125062 h 361"/>
                <a:gd name="T6" fmla="*/ 125054 w 361"/>
                <a:gd name="T7" fmla="*/ 0 h 361"/>
                <a:gd name="T8" fmla="*/ 250107 w 361"/>
                <a:gd name="T9" fmla="*/ 125062 h 361"/>
                <a:gd name="T10" fmla="*/ 125054 w 361"/>
                <a:gd name="T11" fmla="*/ 250123 h 36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61" h="361">
                  <a:moveTo>
                    <a:pt x="180" y="360"/>
                  </a:moveTo>
                  <a:lnTo>
                    <a:pt x="180" y="360"/>
                  </a:lnTo>
                  <a:cubicBezTo>
                    <a:pt x="80" y="360"/>
                    <a:pt x="0" y="280"/>
                    <a:pt x="0" y="180"/>
                  </a:cubicBezTo>
                  <a:cubicBezTo>
                    <a:pt x="0" y="80"/>
                    <a:pt x="80" y="0"/>
                    <a:pt x="180" y="0"/>
                  </a:cubicBezTo>
                  <a:cubicBezTo>
                    <a:pt x="281" y="0"/>
                    <a:pt x="360" y="80"/>
                    <a:pt x="360" y="180"/>
                  </a:cubicBezTo>
                  <a:cubicBezTo>
                    <a:pt x="360" y="280"/>
                    <a:pt x="281" y="360"/>
                    <a:pt x="180" y="360"/>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7737" name="Freeform 828"/>
            <p:cNvSpPr>
              <a:spLocks noChangeArrowheads="1"/>
            </p:cNvSpPr>
            <p:nvPr/>
          </p:nvSpPr>
          <p:spPr bwMode="auto">
            <a:xfrm>
              <a:off x="2059556" y="4016282"/>
              <a:ext cx="3060" cy="336463"/>
            </a:xfrm>
            <a:custGeom>
              <a:avLst/>
              <a:gdLst>
                <a:gd name="T0" fmla="*/ 0 w 1"/>
                <a:gd name="T1" fmla="*/ 335766 h 483"/>
                <a:gd name="T2" fmla="*/ 0 w 1"/>
                <a:gd name="T3" fmla="*/ 209680 h 483"/>
                <a:gd name="T4" fmla="*/ 0 w 1"/>
                <a:gd name="T5" fmla="*/ 0 h 483"/>
                <a:gd name="T6" fmla="*/ 0 60000 65536"/>
                <a:gd name="T7" fmla="*/ 0 60000 65536"/>
                <a:gd name="T8" fmla="*/ 0 60000 65536"/>
              </a:gdLst>
              <a:ahLst/>
              <a:cxnLst>
                <a:cxn ang="T6">
                  <a:pos x="T0" y="T1"/>
                </a:cxn>
                <a:cxn ang="T7">
                  <a:pos x="T2" y="T3"/>
                </a:cxn>
                <a:cxn ang="T8">
                  <a:pos x="T4" y="T5"/>
                </a:cxn>
              </a:cxnLst>
              <a:rect l="0" t="0" r="r" b="b"/>
              <a:pathLst>
                <a:path w="1" h="483">
                  <a:moveTo>
                    <a:pt x="0" y="482"/>
                  </a:moveTo>
                  <a:lnTo>
                    <a:pt x="0" y="301"/>
                  </a:lnTo>
                  <a:lnTo>
                    <a:pt x="0" y="0"/>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738" name="Freeform 829"/>
            <p:cNvSpPr>
              <a:spLocks noChangeArrowheads="1"/>
            </p:cNvSpPr>
            <p:nvPr/>
          </p:nvSpPr>
          <p:spPr bwMode="auto">
            <a:xfrm>
              <a:off x="2059556" y="3432059"/>
              <a:ext cx="3060" cy="336463"/>
            </a:xfrm>
            <a:custGeom>
              <a:avLst/>
              <a:gdLst>
                <a:gd name="T0" fmla="*/ 0 w 1"/>
                <a:gd name="T1" fmla="*/ 0 h 483"/>
                <a:gd name="T2" fmla="*/ 0 w 1"/>
                <a:gd name="T3" fmla="*/ 126087 h 483"/>
                <a:gd name="T4" fmla="*/ 0 w 1"/>
                <a:gd name="T5" fmla="*/ 335766 h 483"/>
                <a:gd name="T6" fmla="*/ 0 60000 65536"/>
                <a:gd name="T7" fmla="*/ 0 60000 65536"/>
                <a:gd name="T8" fmla="*/ 0 60000 65536"/>
              </a:gdLst>
              <a:ahLst/>
              <a:cxnLst>
                <a:cxn ang="T6">
                  <a:pos x="T0" y="T1"/>
                </a:cxn>
                <a:cxn ang="T7">
                  <a:pos x="T2" y="T3"/>
                </a:cxn>
                <a:cxn ang="T8">
                  <a:pos x="T4" y="T5"/>
                </a:cxn>
              </a:cxnLst>
              <a:rect l="0" t="0" r="r" b="b"/>
              <a:pathLst>
                <a:path w="1" h="483">
                  <a:moveTo>
                    <a:pt x="0" y="0"/>
                  </a:moveTo>
                  <a:lnTo>
                    <a:pt x="0" y="181"/>
                  </a:lnTo>
                  <a:lnTo>
                    <a:pt x="0" y="482"/>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739" name="Freeform 830"/>
            <p:cNvSpPr>
              <a:spLocks noChangeArrowheads="1"/>
            </p:cNvSpPr>
            <p:nvPr/>
          </p:nvSpPr>
          <p:spPr bwMode="auto">
            <a:xfrm>
              <a:off x="1600773" y="3890871"/>
              <a:ext cx="333383" cy="3060"/>
            </a:xfrm>
            <a:custGeom>
              <a:avLst/>
              <a:gdLst>
                <a:gd name="T0" fmla="*/ 0 w 482"/>
                <a:gd name="T1" fmla="*/ 0 h 1"/>
                <a:gd name="T2" fmla="*/ 124500 w 482"/>
                <a:gd name="T3" fmla="*/ 0 h 1"/>
                <a:gd name="T4" fmla="*/ 332691 w 482"/>
                <a:gd name="T5" fmla="*/ 0 h 1"/>
                <a:gd name="T6" fmla="*/ 0 60000 65536"/>
                <a:gd name="T7" fmla="*/ 0 60000 65536"/>
                <a:gd name="T8" fmla="*/ 0 60000 65536"/>
              </a:gdLst>
              <a:ahLst/>
              <a:cxnLst>
                <a:cxn ang="T6">
                  <a:pos x="T0" y="T1"/>
                </a:cxn>
                <a:cxn ang="T7">
                  <a:pos x="T2" y="T3"/>
                </a:cxn>
                <a:cxn ang="T8">
                  <a:pos x="T4" y="T5"/>
                </a:cxn>
              </a:cxnLst>
              <a:rect l="0" t="0" r="r" b="b"/>
              <a:pathLst>
                <a:path w="482" h="1">
                  <a:moveTo>
                    <a:pt x="0" y="0"/>
                  </a:moveTo>
                  <a:lnTo>
                    <a:pt x="180" y="0"/>
                  </a:lnTo>
                  <a:lnTo>
                    <a:pt x="481" y="0"/>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740" name="Freeform 831"/>
            <p:cNvSpPr>
              <a:spLocks noChangeArrowheads="1"/>
            </p:cNvSpPr>
            <p:nvPr/>
          </p:nvSpPr>
          <p:spPr bwMode="auto">
            <a:xfrm>
              <a:off x="2181899" y="3890871"/>
              <a:ext cx="336441" cy="3060"/>
            </a:xfrm>
            <a:custGeom>
              <a:avLst/>
              <a:gdLst>
                <a:gd name="T0" fmla="*/ 0 w 483"/>
                <a:gd name="T1" fmla="*/ 0 h 1"/>
                <a:gd name="T2" fmla="*/ 210363 w 483"/>
                <a:gd name="T3" fmla="*/ 0 h 1"/>
                <a:gd name="T4" fmla="*/ 335744 w 483"/>
                <a:gd name="T5" fmla="*/ 0 h 1"/>
                <a:gd name="T6" fmla="*/ 0 60000 65536"/>
                <a:gd name="T7" fmla="*/ 0 60000 65536"/>
                <a:gd name="T8" fmla="*/ 0 60000 65536"/>
              </a:gdLst>
              <a:ahLst/>
              <a:cxnLst>
                <a:cxn ang="T6">
                  <a:pos x="T0" y="T1"/>
                </a:cxn>
                <a:cxn ang="T7">
                  <a:pos x="T2" y="T3"/>
                </a:cxn>
                <a:cxn ang="T8">
                  <a:pos x="T4" y="T5"/>
                </a:cxn>
              </a:cxnLst>
              <a:rect l="0" t="0" r="r" b="b"/>
              <a:pathLst>
                <a:path w="483" h="1">
                  <a:moveTo>
                    <a:pt x="0" y="0"/>
                  </a:moveTo>
                  <a:lnTo>
                    <a:pt x="302" y="0"/>
                  </a:lnTo>
                  <a:lnTo>
                    <a:pt x="482" y="0"/>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27664" name="Group 63"/>
          <p:cNvGrpSpPr>
            <a:grpSpLocks noChangeAspect="1"/>
          </p:cNvGrpSpPr>
          <p:nvPr/>
        </p:nvGrpSpPr>
        <p:grpSpPr bwMode="auto">
          <a:xfrm>
            <a:off x="1971675" y="9893300"/>
            <a:ext cx="600075" cy="600075"/>
            <a:chOff x="17999941" y="1609812"/>
            <a:chExt cx="829472" cy="829526"/>
          </a:xfrm>
        </p:grpSpPr>
        <p:sp>
          <p:nvSpPr>
            <p:cNvPr id="27725" name="Line 287"/>
            <p:cNvSpPr>
              <a:spLocks noChangeShapeType="1"/>
            </p:cNvSpPr>
            <p:nvPr/>
          </p:nvSpPr>
          <p:spPr bwMode="auto">
            <a:xfrm flipH="1">
              <a:off x="18692756" y="2003916"/>
              <a:ext cx="136657" cy="130310"/>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726" name="Line 288"/>
            <p:cNvSpPr>
              <a:spLocks noChangeShapeType="1"/>
            </p:cNvSpPr>
            <p:nvPr/>
          </p:nvSpPr>
          <p:spPr bwMode="auto">
            <a:xfrm flipH="1" flipV="1">
              <a:off x="18692756" y="1870429"/>
              <a:ext cx="136657" cy="136666"/>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727" name="Line 289"/>
            <p:cNvSpPr>
              <a:spLocks noChangeShapeType="1"/>
            </p:cNvSpPr>
            <p:nvPr/>
          </p:nvSpPr>
          <p:spPr bwMode="auto">
            <a:xfrm flipV="1">
              <a:off x="18003120" y="1870429"/>
              <a:ext cx="130300" cy="136666"/>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728" name="Line 290"/>
            <p:cNvSpPr>
              <a:spLocks noChangeShapeType="1"/>
            </p:cNvSpPr>
            <p:nvPr/>
          </p:nvSpPr>
          <p:spPr bwMode="auto">
            <a:xfrm>
              <a:off x="18003120" y="2003916"/>
              <a:ext cx="130300" cy="130310"/>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729" name="Line 291"/>
            <p:cNvSpPr>
              <a:spLocks noChangeShapeType="1"/>
            </p:cNvSpPr>
            <p:nvPr/>
          </p:nvSpPr>
          <p:spPr bwMode="auto">
            <a:xfrm flipH="1">
              <a:off x="17999941" y="2003917"/>
              <a:ext cx="829472" cy="3179"/>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730" name="Line 292"/>
            <p:cNvSpPr>
              <a:spLocks noChangeShapeType="1"/>
            </p:cNvSpPr>
            <p:nvPr/>
          </p:nvSpPr>
          <p:spPr bwMode="auto">
            <a:xfrm flipH="1" flipV="1">
              <a:off x="18301857" y="2302672"/>
              <a:ext cx="136655" cy="136666"/>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731" name="Line 293"/>
            <p:cNvSpPr>
              <a:spLocks noChangeShapeType="1"/>
            </p:cNvSpPr>
            <p:nvPr/>
          </p:nvSpPr>
          <p:spPr bwMode="auto">
            <a:xfrm flipV="1">
              <a:off x="18435335" y="2302672"/>
              <a:ext cx="130300" cy="136666"/>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732" name="Line 294"/>
            <p:cNvSpPr>
              <a:spLocks noChangeShapeType="1"/>
            </p:cNvSpPr>
            <p:nvPr/>
          </p:nvSpPr>
          <p:spPr bwMode="auto">
            <a:xfrm>
              <a:off x="18435335" y="1612991"/>
              <a:ext cx="130300" cy="130308"/>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733" name="Line 295"/>
            <p:cNvSpPr>
              <a:spLocks noChangeShapeType="1"/>
            </p:cNvSpPr>
            <p:nvPr/>
          </p:nvSpPr>
          <p:spPr bwMode="auto">
            <a:xfrm flipH="1">
              <a:off x="18301857" y="1612991"/>
              <a:ext cx="136655" cy="130308"/>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734" name="Line 296"/>
            <p:cNvSpPr>
              <a:spLocks noChangeShapeType="1"/>
            </p:cNvSpPr>
            <p:nvPr/>
          </p:nvSpPr>
          <p:spPr bwMode="auto">
            <a:xfrm flipV="1">
              <a:off x="18435335" y="1609812"/>
              <a:ext cx="3177" cy="829526"/>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aphicFrame>
        <p:nvGraphicFramePr>
          <p:cNvPr id="38" name="Table 37"/>
          <p:cNvGraphicFramePr>
            <a:graphicFrameLocks noGrp="1"/>
          </p:cNvGraphicFramePr>
          <p:nvPr/>
        </p:nvGraphicFramePr>
        <p:xfrm>
          <a:off x="14508163" y="4494213"/>
          <a:ext cx="7637462" cy="6611937"/>
        </p:xfrm>
        <a:graphic>
          <a:graphicData uri="http://schemas.openxmlformats.org/drawingml/2006/table">
            <a:tbl>
              <a:tblPr firstRow="1" bandRow="1">
                <a:tableStyleId>{5A111915-BE36-4E01-A7E5-04B1672EAD32}</a:tableStyleId>
              </a:tblPr>
              <a:tblGrid>
                <a:gridCol w="1091066">
                  <a:extLst>
                    <a:ext uri="{9D8B030D-6E8A-4147-A177-3AD203B41FA5}">
                      <a16:colId xmlns:a16="http://schemas.microsoft.com/office/drawing/2014/main" val="20000"/>
                    </a:ext>
                  </a:extLst>
                </a:gridCol>
                <a:gridCol w="1091066">
                  <a:extLst>
                    <a:ext uri="{9D8B030D-6E8A-4147-A177-3AD203B41FA5}">
                      <a16:colId xmlns:a16="http://schemas.microsoft.com/office/drawing/2014/main" val="20001"/>
                    </a:ext>
                  </a:extLst>
                </a:gridCol>
                <a:gridCol w="1091066">
                  <a:extLst>
                    <a:ext uri="{9D8B030D-6E8A-4147-A177-3AD203B41FA5}">
                      <a16:colId xmlns:a16="http://schemas.microsoft.com/office/drawing/2014/main" val="20002"/>
                    </a:ext>
                  </a:extLst>
                </a:gridCol>
                <a:gridCol w="1091066">
                  <a:extLst>
                    <a:ext uri="{9D8B030D-6E8A-4147-A177-3AD203B41FA5}">
                      <a16:colId xmlns:a16="http://schemas.microsoft.com/office/drawing/2014/main" val="20003"/>
                    </a:ext>
                  </a:extLst>
                </a:gridCol>
                <a:gridCol w="1091066">
                  <a:extLst>
                    <a:ext uri="{9D8B030D-6E8A-4147-A177-3AD203B41FA5}">
                      <a16:colId xmlns:a16="http://schemas.microsoft.com/office/drawing/2014/main" val="20004"/>
                    </a:ext>
                  </a:extLst>
                </a:gridCol>
                <a:gridCol w="1091066">
                  <a:extLst>
                    <a:ext uri="{9D8B030D-6E8A-4147-A177-3AD203B41FA5}">
                      <a16:colId xmlns:a16="http://schemas.microsoft.com/office/drawing/2014/main" val="20005"/>
                    </a:ext>
                  </a:extLst>
                </a:gridCol>
                <a:gridCol w="1091066">
                  <a:extLst>
                    <a:ext uri="{9D8B030D-6E8A-4147-A177-3AD203B41FA5}">
                      <a16:colId xmlns:a16="http://schemas.microsoft.com/office/drawing/2014/main" val="20006"/>
                    </a:ext>
                  </a:extLst>
                </a:gridCol>
              </a:tblGrid>
              <a:tr h="1109719">
                <a:tc>
                  <a:txBody>
                    <a:bodyPr/>
                    <a:lstStyle/>
                    <a:p>
                      <a:pPr algn="ctr"/>
                      <a:r>
                        <a:rPr lang="en-US" sz="3000" dirty="0">
                          <a:latin typeface="微软雅黑" panose="020B0503020204020204" pitchFamily="34" charset="-122"/>
                          <a:ea typeface="微软雅黑" panose="020B0503020204020204" pitchFamily="34" charset="-122"/>
                        </a:rPr>
                        <a:t>S</a:t>
                      </a:r>
                    </a:p>
                  </a:txBody>
                  <a:tcPr marL="113486" marR="113486" marT="56751" marB="56751"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535353"/>
                    </a:solidFill>
                  </a:tcPr>
                </a:tc>
                <a:tc>
                  <a:txBody>
                    <a:bodyPr/>
                    <a:lstStyle/>
                    <a:p>
                      <a:pPr algn="ctr"/>
                      <a:r>
                        <a:rPr lang="en-US" sz="3000" dirty="0">
                          <a:latin typeface="微软雅黑" panose="020B0503020204020204" pitchFamily="34" charset="-122"/>
                          <a:ea typeface="微软雅黑" panose="020B0503020204020204" pitchFamily="34" charset="-122"/>
                        </a:rPr>
                        <a:t>M</a:t>
                      </a:r>
                    </a:p>
                  </a:txBody>
                  <a:tcPr marL="113486" marR="113486" marT="56751" marB="56751"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535353"/>
                    </a:solidFill>
                  </a:tcPr>
                </a:tc>
                <a:tc>
                  <a:txBody>
                    <a:bodyPr/>
                    <a:lstStyle/>
                    <a:p>
                      <a:pPr algn="ctr"/>
                      <a:r>
                        <a:rPr lang="en-US" sz="3000" dirty="0">
                          <a:latin typeface="微软雅黑" panose="020B0503020204020204" pitchFamily="34" charset="-122"/>
                          <a:ea typeface="微软雅黑" panose="020B0503020204020204" pitchFamily="34" charset="-122"/>
                        </a:rPr>
                        <a:t>T</a:t>
                      </a:r>
                    </a:p>
                  </a:txBody>
                  <a:tcPr marL="113486" marR="113486" marT="56751" marB="56751"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535353"/>
                    </a:solidFill>
                  </a:tcPr>
                </a:tc>
                <a:tc>
                  <a:txBody>
                    <a:bodyPr/>
                    <a:lstStyle/>
                    <a:p>
                      <a:pPr algn="ctr"/>
                      <a:r>
                        <a:rPr lang="en-US" sz="3000" dirty="0">
                          <a:latin typeface="微软雅黑" panose="020B0503020204020204" pitchFamily="34" charset="-122"/>
                          <a:ea typeface="微软雅黑" panose="020B0503020204020204" pitchFamily="34" charset="-122"/>
                        </a:rPr>
                        <a:t>W</a:t>
                      </a:r>
                    </a:p>
                  </a:txBody>
                  <a:tcPr marL="113486" marR="113486" marT="56751" marB="56751"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535353"/>
                    </a:solidFill>
                  </a:tcPr>
                </a:tc>
                <a:tc>
                  <a:txBody>
                    <a:bodyPr/>
                    <a:lstStyle/>
                    <a:p>
                      <a:pPr algn="ctr"/>
                      <a:r>
                        <a:rPr lang="en-US" sz="3000" dirty="0">
                          <a:latin typeface="微软雅黑" panose="020B0503020204020204" pitchFamily="34" charset="-122"/>
                          <a:ea typeface="微软雅黑" panose="020B0503020204020204" pitchFamily="34" charset="-122"/>
                        </a:rPr>
                        <a:t>T</a:t>
                      </a:r>
                    </a:p>
                  </a:txBody>
                  <a:tcPr marL="113486" marR="113486" marT="56751" marB="56751"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535353"/>
                    </a:solidFill>
                  </a:tcPr>
                </a:tc>
                <a:tc>
                  <a:txBody>
                    <a:bodyPr/>
                    <a:lstStyle/>
                    <a:p>
                      <a:pPr algn="ctr"/>
                      <a:r>
                        <a:rPr lang="en-US" sz="3000" dirty="0">
                          <a:latin typeface="微软雅黑" panose="020B0503020204020204" pitchFamily="34" charset="-122"/>
                          <a:ea typeface="微软雅黑" panose="020B0503020204020204" pitchFamily="34" charset="-122"/>
                        </a:rPr>
                        <a:t>F</a:t>
                      </a:r>
                    </a:p>
                  </a:txBody>
                  <a:tcPr marL="113486" marR="113486" marT="56751" marB="56751"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535353"/>
                    </a:solidFill>
                  </a:tcPr>
                </a:tc>
                <a:tc>
                  <a:txBody>
                    <a:bodyPr/>
                    <a:lstStyle/>
                    <a:p>
                      <a:pPr algn="ctr"/>
                      <a:r>
                        <a:rPr lang="en-US" sz="3000" dirty="0">
                          <a:latin typeface="微软雅黑" panose="020B0503020204020204" pitchFamily="34" charset="-122"/>
                          <a:ea typeface="微软雅黑" panose="020B0503020204020204" pitchFamily="34" charset="-122"/>
                        </a:rPr>
                        <a:t>S</a:t>
                      </a:r>
                    </a:p>
                  </a:txBody>
                  <a:tcPr marL="113486" marR="113486" marT="56751" marB="56751"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535353"/>
                    </a:solidFill>
                  </a:tcPr>
                </a:tc>
                <a:extLst>
                  <a:ext uri="{0D108BD9-81ED-4DB2-BD59-A6C34878D82A}">
                    <a16:rowId xmlns:a16="http://schemas.microsoft.com/office/drawing/2014/main" val="10000"/>
                  </a:ext>
                </a:extLst>
              </a:tr>
              <a:tr h="1100444">
                <a:tc>
                  <a:txBody>
                    <a:bodyPr/>
                    <a:lstStyle/>
                    <a:p>
                      <a:pPr algn="ctr"/>
                      <a:endParaRPr lang="en-US" sz="3000" dirty="0">
                        <a:latin typeface="微软雅黑" panose="020B0503020204020204" pitchFamily="34" charset="-122"/>
                        <a:ea typeface="微软雅黑" panose="020B0503020204020204" pitchFamily="34" charset="-122"/>
                      </a:endParaRPr>
                    </a:p>
                  </a:txBody>
                  <a:tcPr marL="113486" marR="113486" marT="56751" marB="56751"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endParaRPr lang="en-US" sz="3000" dirty="0">
                        <a:latin typeface="微软雅黑" panose="020B0503020204020204" pitchFamily="34" charset="-122"/>
                        <a:ea typeface="微软雅黑" panose="020B0503020204020204" pitchFamily="34" charset="-122"/>
                      </a:endParaRPr>
                    </a:p>
                  </a:txBody>
                  <a:tcPr marL="113486" marR="113486" marT="56751" marB="56751"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3000" dirty="0">
                          <a:latin typeface="微软雅黑" panose="020B0503020204020204" pitchFamily="34" charset="-122"/>
                          <a:ea typeface="微软雅黑" panose="020B0503020204020204" pitchFamily="34" charset="-122"/>
                        </a:rPr>
                        <a:t>1</a:t>
                      </a:r>
                    </a:p>
                  </a:txBody>
                  <a:tcPr marL="113486" marR="113486" marT="56751" marB="56751"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3000" dirty="0">
                          <a:latin typeface="微软雅黑" panose="020B0503020204020204" pitchFamily="34" charset="-122"/>
                          <a:ea typeface="微软雅黑" panose="020B0503020204020204" pitchFamily="34" charset="-122"/>
                        </a:rPr>
                        <a:t>2</a:t>
                      </a:r>
                    </a:p>
                  </a:txBody>
                  <a:tcPr marL="113486" marR="113486" marT="56751" marB="56751"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3000" dirty="0">
                          <a:latin typeface="微软雅黑" panose="020B0503020204020204" pitchFamily="34" charset="-122"/>
                          <a:ea typeface="微软雅黑" panose="020B0503020204020204" pitchFamily="34" charset="-122"/>
                        </a:rPr>
                        <a:t>3</a:t>
                      </a:r>
                    </a:p>
                  </a:txBody>
                  <a:tcPr marL="113486" marR="113486" marT="56751" marB="56751"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3000" dirty="0">
                          <a:latin typeface="微软雅黑" panose="020B0503020204020204" pitchFamily="34" charset="-122"/>
                          <a:ea typeface="微软雅黑" panose="020B0503020204020204" pitchFamily="34" charset="-122"/>
                        </a:rPr>
                        <a:t>4</a:t>
                      </a:r>
                    </a:p>
                  </a:txBody>
                  <a:tcPr marL="113486" marR="113486" marT="56751" marB="56751"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3000" dirty="0">
                          <a:latin typeface="微软雅黑" panose="020B0503020204020204" pitchFamily="34" charset="-122"/>
                          <a:ea typeface="微软雅黑" panose="020B0503020204020204" pitchFamily="34" charset="-122"/>
                        </a:rPr>
                        <a:t>5</a:t>
                      </a:r>
                    </a:p>
                  </a:txBody>
                  <a:tcPr marL="113486" marR="113486" marT="56751" marB="56751"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extLst>
                  <a:ext uri="{0D108BD9-81ED-4DB2-BD59-A6C34878D82A}">
                    <a16:rowId xmlns:a16="http://schemas.microsoft.com/office/drawing/2014/main" val="10001"/>
                  </a:ext>
                </a:extLst>
              </a:tr>
              <a:tr h="1100444">
                <a:tc>
                  <a:txBody>
                    <a:bodyPr/>
                    <a:lstStyle/>
                    <a:p>
                      <a:pPr algn="ctr"/>
                      <a:r>
                        <a:rPr lang="en-US" sz="3000" dirty="0">
                          <a:latin typeface="微软雅黑" panose="020B0503020204020204" pitchFamily="34" charset="-122"/>
                          <a:ea typeface="微软雅黑" panose="020B0503020204020204" pitchFamily="34" charset="-122"/>
                        </a:rPr>
                        <a:t>6</a:t>
                      </a:r>
                    </a:p>
                  </a:txBody>
                  <a:tcPr marL="113486" marR="113486" marT="56751" marB="56751"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3000" dirty="0">
                          <a:latin typeface="微软雅黑" panose="020B0503020204020204" pitchFamily="34" charset="-122"/>
                          <a:ea typeface="微软雅黑" panose="020B0503020204020204" pitchFamily="34" charset="-122"/>
                        </a:rPr>
                        <a:t>7</a:t>
                      </a:r>
                    </a:p>
                  </a:txBody>
                  <a:tcPr marL="113486" marR="113486" marT="56751" marB="56751"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3000" dirty="0">
                          <a:latin typeface="微软雅黑" panose="020B0503020204020204" pitchFamily="34" charset="-122"/>
                          <a:ea typeface="微软雅黑" panose="020B0503020204020204" pitchFamily="34" charset="-122"/>
                        </a:rPr>
                        <a:t>8</a:t>
                      </a:r>
                    </a:p>
                  </a:txBody>
                  <a:tcPr marL="113486" marR="113486" marT="56751" marB="56751"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3000" dirty="0">
                          <a:latin typeface="微软雅黑" panose="020B0503020204020204" pitchFamily="34" charset="-122"/>
                          <a:ea typeface="微软雅黑" panose="020B0503020204020204" pitchFamily="34" charset="-122"/>
                        </a:rPr>
                        <a:t>9</a:t>
                      </a:r>
                    </a:p>
                  </a:txBody>
                  <a:tcPr marL="113486" marR="113486" marT="56751" marB="56751"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3000" dirty="0">
                          <a:latin typeface="微软雅黑" panose="020B0503020204020204" pitchFamily="34" charset="-122"/>
                          <a:ea typeface="微软雅黑" panose="020B0503020204020204" pitchFamily="34" charset="-122"/>
                        </a:rPr>
                        <a:t>10</a:t>
                      </a:r>
                    </a:p>
                  </a:txBody>
                  <a:tcPr marL="113486" marR="113486" marT="56751" marB="56751"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3000" dirty="0">
                          <a:latin typeface="微软雅黑" panose="020B0503020204020204" pitchFamily="34" charset="-122"/>
                          <a:ea typeface="微软雅黑" panose="020B0503020204020204" pitchFamily="34" charset="-122"/>
                        </a:rPr>
                        <a:t>11</a:t>
                      </a:r>
                    </a:p>
                  </a:txBody>
                  <a:tcPr marL="113486" marR="113486" marT="56751" marB="56751"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3000" dirty="0">
                          <a:solidFill>
                            <a:schemeClr val="bg1"/>
                          </a:solidFill>
                          <a:latin typeface="微软雅黑" panose="020B0503020204020204" pitchFamily="34" charset="-122"/>
                          <a:ea typeface="微软雅黑" panose="020B0503020204020204" pitchFamily="34" charset="-122"/>
                        </a:rPr>
                        <a:t>12</a:t>
                      </a:r>
                    </a:p>
                  </a:txBody>
                  <a:tcPr marL="113486" marR="113486" marT="56751" marB="56751"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chemeClr val="accent1"/>
                    </a:solidFill>
                  </a:tcPr>
                </a:tc>
                <a:extLst>
                  <a:ext uri="{0D108BD9-81ED-4DB2-BD59-A6C34878D82A}">
                    <a16:rowId xmlns:a16="http://schemas.microsoft.com/office/drawing/2014/main" val="10002"/>
                  </a:ext>
                </a:extLst>
              </a:tr>
              <a:tr h="1100444">
                <a:tc>
                  <a:txBody>
                    <a:bodyPr/>
                    <a:lstStyle/>
                    <a:p>
                      <a:pPr algn="ctr"/>
                      <a:r>
                        <a:rPr lang="en-US" sz="3000" dirty="0">
                          <a:latin typeface="微软雅黑" panose="020B0503020204020204" pitchFamily="34" charset="-122"/>
                          <a:ea typeface="微软雅黑" panose="020B0503020204020204" pitchFamily="34" charset="-122"/>
                        </a:rPr>
                        <a:t>13</a:t>
                      </a:r>
                    </a:p>
                  </a:txBody>
                  <a:tcPr marL="113486" marR="113486" marT="56751" marB="56751"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3000" dirty="0">
                          <a:solidFill>
                            <a:schemeClr val="bg1"/>
                          </a:solidFill>
                          <a:latin typeface="微软雅黑" panose="020B0503020204020204" pitchFamily="34" charset="-122"/>
                          <a:ea typeface="微软雅黑" panose="020B0503020204020204" pitchFamily="34" charset="-122"/>
                        </a:rPr>
                        <a:t>14</a:t>
                      </a:r>
                    </a:p>
                  </a:txBody>
                  <a:tcPr marL="113486" marR="113486" marT="56751" marB="56751"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chemeClr val="accent2"/>
                    </a:solidFill>
                  </a:tcPr>
                </a:tc>
                <a:tc>
                  <a:txBody>
                    <a:bodyPr/>
                    <a:lstStyle/>
                    <a:p>
                      <a:pPr algn="ctr"/>
                      <a:r>
                        <a:rPr lang="en-US" sz="3000" dirty="0">
                          <a:latin typeface="微软雅黑" panose="020B0503020204020204" pitchFamily="34" charset="-122"/>
                          <a:ea typeface="微软雅黑" panose="020B0503020204020204" pitchFamily="34" charset="-122"/>
                        </a:rPr>
                        <a:t>15</a:t>
                      </a:r>
                    </a:p>
                  </a:txBody>
                  <a:tcPr marL="113486" marR="113486" marT="56751" marB="56751"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3000" dirty="0">
                          <a:latin typeface="微软雅黑" panose="020B0503020204020204" pitchFamily="34" charset="-122"/>
                          <a:ea typeface="微软雅黑" panose="020B0503020204020204" pitchFamily="34" charset="-122"/>
                        </a:rPr>
                        <a:t>16</a:t>
                      </a:r>
                    </a:p>
                  </a:txBody>
                  <a:tcPr marL="113486" marR="113486" marT="56751" marB="56751"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3000" dirty="0">
                          <a:latin typeface="微软雅黑" panose="020B0503020204020204" pitchFamily="34" charset="-122"/>
                          <a:ea typeface="微软雅黑" panose="020B0503020204020204" pitchFamily="34" charset="-122"/>
                        </a:rPr>
                        <a:t>17</a:t>
                      </a:r>
                    </a:p>
                  </a:txBody>
                  <a:tcPr marL="113486" marR="113486" marT="56751" marB="56751"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3000" dirty="0">
                          <a:latin typeface="微软雅黑" panose="020B0503020204020204" pitchFamily="34" charset="-122"/>
                          <a:ea typeface="微软雅黑" panose="020B0503020204020204" pitchFamily="34" charset="-122"/>
                        </a:rPr>
                        <a:t>18</a:t>
                      </a:r>
                    </a:p>
                  </a:txBody>
                  <a:tcPr marL="113486" marR="113486" marT="56751" marB="56751"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3000" dirty="0">
                          <a:latin typeface="微软雅黑" panose="020B0503020204020204" pitchFamily="34" charset="-122"/>
                          <a:ea typeface="微软雅黑" panose="020B0503020204020204" pitchFamily="34" charset="-122"/>
                        </a:rPr>
                        <a:t>19</a:t>
                      </a:r>
                    </a:p>
                  </a:txBody>
                  <a:tcPr marL="113486" marR="113486" marT="56751" marB="56751"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extLst>
                  <a:ext uri="{0D108BD9-81ED-4DB2-BD59-A6C34878D82A}">
                    <a16:rowId xmlns:a16="http://schemas.microsoft.com/office/drawing/2014/main" val="10003"/>
                  </a:ext>
                </a:extLst>
              </a:tr>
              <a:tr h="1100444">
                <a:tc>
                  <a:txBody>
                    <a:bodyPr/>
                    <a:lstStyle/>
                    <a:p>
                      <a:pPr algn="ctr"/>
                      <a:r>
                        <a:rPr lang="en-US" sz="3000" dirty="0">
                          <a:latin typeface="微软雅黑" panose="020B0503020204020204" pitchFamily="34" charset="-122"/>
                          <a:ea typeface="微软雅黑" panose="020B0503020204020204" pitchFamily="34" charset="-122"/>
                        </a:rPr>
                        <a:t>20</a:t>
                      </a:r>
                    </a:p>
                  </a:txBody>
                  <a:tcPr marL="113486" marR="113486" marT="56751" marB="56751"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3000" dirty="0">
                          <a:latin typeface="微软雅黑" panose="020B0503020204020204" pitchFamily="34" charset="-122"/>
                          <a:ea typeface="微软雅黑" panose="020B0503020204020204" pitchFamily="34" charset="-122"/>
                        </a:rPr>
                        <a:t>21</a:t>
                      </a:r>
                    </a:p>
                  </a:txBody>
                  <a:tcPr marL="113486" marR="113486" marT="56751" marB="56751"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3000" dirty="0">
                          <a:solidFill>
                            <a:schemeClr val="tx1"/>
                          </a:solidFill>
                          <a:latin typeface="微软雅黑" panose="020B0503020204020204" pitchFamily="34" charset="-122"/>
                          <a:ea typeface="微软雅黑" panose="020B0503020204020204" pitchFamily="34" charset="-122"/>
                        </a:rPr>
                        <a:t>22</a:t>
                      </a:r>
                    </a:p>
                  </a:txBody>
                  <a:tcPr marL="113486" marR="113486" marT="56751" marB="56751"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noFill/>
                  </a:tcPr>
                </a:tc>
                <a:tc>
                  <a:txBody>
                    <a:bodyPr/>
                    <a:lstStyle/>
                    <a:p>
                      <a:pPr algn="ctr"/>
                      <a:r>
                        <a:rPr lang="en-US" sz="3000" dirty="0">
                          <a:latin typeface="微软雅黑" panose="020B0503020204020204" pitchFamily="34" charset="-122"/>
                          <a:ea typeface="微软雅黑" panose="020B0503020204020204" pitchFamily="34" charset="-122"/>
                        </a:rPr>
                        <a:t>23</a:t>
                      </a:r>
                    </a:p>
                  </a:txBody>
                  <a:tcPr marL="113486" marR="113486" marT="56751" marB="56751"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3000" dirty="0">
                          <a:solidFill>
                            <a:schemeClr val="bg1"/>
                          </a:solidFill>
                          <a:latin typeface="微软雅黑" panose="020B0503020204020204" pitchFamily="34" charset="-122"/>
                          <a:ea typeface="微软雅黑" panose="020B0503020204020204" pitchFamily="34" charset="-122"/>
                        </a:rPr>
                        <a:t>24</a:t>
                      </a:r>
                    </a:p>
                  </a:txBody>
                  <a:tcPr marL="113486" marR="113486" marT="56751" marB="56751"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chemeClr val="accent3"/>
                    </a:solidFill>
                  </a:tcPr>
                </a:tc>
                <a:tc>
                  <a:txBody>
                    <a:bodyPr/>
                    <a:lstStyle/>
                    <a:p>
                      <a:pPr algn="ctr"/>
                      <a:r>
                        <a:rPr lang="en-US" sz="3000" dirty="0">
                          <a:latin typeface="微软雅黑" panose="020B0503020204020204" pitchFamily="34" charset="-122"/>
                          <a:ea typeface="微软雅黑" panose="020B0503020204020204" pitchFamily="34" charset="-122"/>
                        </a:rPr>
                        <a:t>25</a:t>
                      </a:r>
                    </a:p>
                  </a:txBody>
                  <a:tcPr marL="113486" marR="113486" marT="56751" marB="56751"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3000" dirty="0">
                          <a:latin typeface="微软雅黑" panose="020B0503020204020204" pitchFamily="34" charset="-122"/>
                          <a:ea typeface="微软雅黑" panose="020B0503020204020204" pitchFamily="34" charset="-122"/>
                        </a:rPr>
                        <a:t>26</a:t>
                      </a:r>
                    </a:p>
                  </a:txBody>
                  <a:tcPr marL="113486" marR="113486" marT="56751" marB="56751"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extLst>
                  <a:ext uri="{0D108BD9-81ED-4DB2-BD59-A6C34878D82A}">
                    <a16:rowId xmlns:a16="http://schemas.microsoft.com/office/drawing/2014/main" val="10004"/>
                  </a:ext>
                </a:extLst>
              </a:tr>
              <a:tr h="1100444">
                <a:tc>
                  <a:txBody>
                    <a:bodyPr/>
                    <a:lstStyle/>
                    <a:p>
                      <a:pPr algn="ctr"/>
                      <a:r>
                        <a:rPr lang="en-US" sz="3000" dirty="0">
                          <a:latin typeface="微软雅黑" panose="020B0503020204020204" pitchFamily="34" charset="-122"/>
                          <a:ea typeface="微软雅黑" panose="020B0503020204020204" pitchFamily="34" charset="-122"/>
                        </a:rPr>
                        <a:t>27</a:t>
                      </a:r>
                    </a:p>
                  </a:txBody>
                  <a:tcPr marL="113486" marR="113486" marT="56751" marB="56751"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3000" dirty="0">
                          <a:latin typeface="微软雅黑" panose="020B0503020204020204" pitchFamily="34" charset="-122"/>
                          <a:ea typeface="微软雅黑" panose="020B0503020204020204" pitchFamily="34" charset="-122"/>
                        </a:rPr>
                        <a:t>28</a:t>
                      </a:r>
                    </a:p>
                  </a:txBody>
                  <a:tcPr marL="113486" marR="113486" marT="56751" marB="56751"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3000" dirty="0">
                          <a:latin typeface="微软雅黑" panose="020B0503020204020204" pitchFamily="34" charset="-122"/>
                          <a:ea typeface="微软雅黑" panose="020B0503020204020204" pitchFamily="34" charset="-122"/>
                        </a:rPr>
                        <a:t>29</a:t>
                      </a:r>
                    </a:p>
                  </a:txBody>
                  <a:tcPr marL="113486" marR="113486" marT="56751" marB="56751"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3000" dirty="0">
                          <a:latin typeface="微软雅黑" panose="020B0503020204020204" pitchFamily="34" charset="-122"/>
                          <a:ea typeface="微软雅黑" panose="020B0503020204020204" pitchFamily="34" charset="-122"/>
                        </a:rPr>
                        <a:t>39</a:t>
                      </a:r>
                    </a:p>
                  </a:txBody>
                  <a:tcPr marL="113486" marR="113486" marT="56751" marB="56751"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3000" dirty="0">
                          <a:latin typeface="微软雅黑" panose="020B0503020204020204" pitchFamily="34" charset="-122"/>
                          <a:ea typeface="微软雅黑" panose="020B0503020204020204" pitchFamily="34" charset="-122"/>
                        </a:rPr>
                        <a:t>31</a:t>
                      </a:r>
                    </a:p>
                  </a:txBody>
                  <a:tcPr marL="113486" marR="113486" marT="56751" marB="56751"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endParaRPr lang="en-US" sz="3000" dirty="0">
                        <a:latin typeface="微软雅黑" panose="020B0503020204020204" pitchFamily="34" charset="-122"/>
                        <a:ea typeface="微软雅黑" panose="020B0503020204020204" pitchFamily="34" charset="-122"/>
                      </a:endParaRPr>
                    </a:p>
                  </a:txBody>
                  <a:tcPr marL="113486" marR="113486" marT="56751" marB="56751"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endParaRPr lang="en-US" sz="3000" dirty="0">
                        <a:latin typeface="微软雅黑" panose="020B0503020204020204" pitchFamily="34" charset="-122"/>
                        <a:ea typeface="微软雅黑" panose="020B0503020204020204" pitchFamily="34" charset="-122"/>
                      </a:endParaRPr>
                    </a:p>
                  </a:txBody>
                  <a:tcPr marL="113486" marR="113486" marT="56751" marB="56751"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39" name="矩形 38"/>
          <p:cNvSpPr/>
          <p:nvPr/>
        </p:nvSpPr>
        <p:spPr>
          <a:xfrm>
            <a:off x="0" y="0"/>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cs typeface="Arial" panose="020B0604020202020204" pitchFamily="34" charset="0"/>
            </a:endParaRPr>
          </a:p>
        </p:txBody>
      </p:sp>
      <p:sp>
        <p:nvSpPr>
          <p:cNvPr id="41" name="矩形 40"/>
          <p:cNvSpPr/>
          <p:nvPr/>
        </p:nvSpPr>
        <p:spPr>
          <a:xfrm>
            <a:off x="0" y="13154025"/>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ransition advTm="2000">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
          <p:cNvSpPr>
            <a:spLocks noChangeArrowheads="1"/>
          </p:cNvSpPr>
          <p:nvPr/>
        </p:nvSpPr>
        <p:spPr bwMode="auto">
          <a:xfrm>
            <a:off x="1704975" y="1304925"/>
            <a:ext cx="44196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r>
              <a:rPr lang="zh-CN" altLang="en-US" sz="5800">
                <a:solidFill>
                  <a:schemeClr val="tx2"/>
                </a:solidFill>
                <a:latin typeface="微软雅黑" panose="020B0503020204020204" pitchFamily="34" charset="-122"/>
                <a:ea typeface="微软雅黑" panose="020B0503020204020204" pitchFamily="34" charset="-122"/>
                <a:sym typeface="Bebas Neue" charset="0"/>
              </a:rPr>
              <a:t>四个目标列表</a:t>
            </a:r>
          </a:p>
        </p:txBody>
      </p:sp>
      <p:sp>
        <p:nvSpPr>
          <p:cNvPr id="55" name="Rectangle 54"/>
          <p:cNvSpPr/>
          <p:nvPr/>
        </p:nvSpPr>
        <p:spPr>
          <a:xfrm>
            <a:off x="1746250" y="2205038"/>
            <a:ext cx="1063625" cy="57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noProof="1">
              <a:solidFill>
                <a:schemeClr val="tx1"/>
              </a:solidFill>
              <a:latin typeface="微软雅黑" panose="020B0503020204020204" pitchFamily="34" charset="-122"/>
              <a:ea typeface="微软雅黑" panose="020B0503020204020204" pitchFamily="34" charset="-122"/>
            </a:endParaRPr>
          </a:p>
        </p:txBody>
      </p:sp>
      <p:sp>
        <p:nvSpPr>
          <p:cNvPr id="28676" name="Shape 2117"/>
          <p:cNvSpPr>
            <a:spLocks noChangeArrowheads="1"/>
          </p:cNvSpPr>
          <p:nvPr/>
        </p:nvSpPr>
        <p:spPr bwMode="auto">
          <a:xfrm>
            <a:off x="8878888" y="4129088"/>
            <a:ext cx="3535362" cy="6648450"/>
          </a:xfrm>
          <a:custGeom>
            <a:avLst/>
            <a:gdLst>
              <a:gd name="T0" fmla="*/ 3323895 w 21600"/>
              <a:gd name="T1" fmla="*/ 0 h 21600"/>
              <a:gd name="T2" fmla="*/ 973698 w 21600"/>
              <a:gd name="T3" fmla="*/ 973875 h 21600"/>
              <a:gd name="T4" fmla="*/ 982 w 21600"/>
              <a:gd name="T5" fmla="*/ 3291598 h 21600"/>
              <a:gd name="T6" fmla="*/ 286430 w 21600"/>
              <a:gd name="T7" fmla="*/ 3535683 h 21600"/>
              <a:gd name="T8" fmla="*/ 426371 w 21600"/>
              <a:gd name="T9" fmla="*/ 3415641 h 21600"/>
              <a:gd name="T10" fmla="*/ 286430 w 21600"/>
              <a:gd name="T11" fmla="*/ 3536298 h 21600"/>
              <a:gd name="T12" fmla="*/ 982 w 21600"/>
              <a:gd name="T13" fmla="*/ 3291598 h 21600"/>
              <a:gd name="T14" fmla="*/ 0 w 21600"/>
              <a:gd name="T15" fmla="*/ 3324841 h 21600"/>
              <a:gd name="T16" fmla="*/ 974189 w 21600"/>
              <a:gd name="T17" fmla="*/ 5675499 h 21600"/>
              <a:gd name="T18" fmla="*/ 3290833 w 21600"/>
              <a:gd name="T19" fmla="*/ 6648450 h 21600"/>
              <a:gd name="T20" fmla="*/ 3535362 w 21600"/>
              <a:gd name="T21" fmla="*/ 6362813 h 21600"/>
              <a:gd name="T22" fmla="*/ 3312274 w 21600"/>
              <a:gd name="T23" fmla="*/ 6102415 h 21600"/>
              <a:gd name="T24" fmla="*/ 1359641 w 21600"/>
              <a:gd name="T25" fmla="*/ 5289519 h 21600"/>
              <a:gd name="T26" fmla="*/ 546344 w 21600"/>
              <a:gd name="T27" fmla="*/ 3324841 h 21600"/>
              <a:gd name="T28" fmla="*/ 546344 w 21600"/>
              <a:gd name="T29" fmla="*/ 3313452 h 21600"/>
              <a:gd name="T30" fmla="*/ 546344 w 21600"/>
              <a:gd name="T31" fmla="*/ 3312836 h 21600"/>
              <a:gd name="T32" fmla="*/ 546835 w 21600"/>
              <a:gd name="T33" fmla="*/ 3312836 h 21600"/>
              <a:gd name="T34" fmla="*/ 1359641 w 21600"/>
              <a:gd name="T35" fmla="*/ 1360162 h 21600"/>
              <a:gd name="T36" fmla="*/ 3323895 w 21600"/>
              <a:gd name="T37" fmla="*/ 546035 h 21600"/>
              <a:gd name="T38" fmla="*/ 3335680 w 21600"/>
              <a:gd name="T39" fmla="*/ 546343 h 21600"/>
              <a:gd name="T40" fmla="*/ 3112592 w 21600"/>
              <a:gd name="T41" fmla="*/ 286561 h 21600"/>
              <a:gd name="T42" fmla="*/ 3357121 w 21600"/>
              <a:gd name="T43" fmla="*/ 923 h 21600"/>
              <a:gd name="T44" fmla="*/ 3323895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0308" y="0"/>
                </a:moveTo>
                <a:cubicBezTo>
                  <a:pt x="14701" y="0"/>
                  <a:pt x="9624" y="1210"/>
                  <a:pt x="5949" y="3164"/>
                </a:cubicBezTo>
                <a:cubicBezTo>
                  <a:pt x="2319" y="5095"/>
                  <a:pt x="61" y="7754"/>
                  <a:pt x="6" y="10694"/>
                </a:cubicBezTo>
                <a:lnTo>
                  <a:pt x="1750" y="11487"/>
                </a:lnTo>
                <a:lnTo>
                  <a:pt x="2605" y="11097"/>
                </a:lnTo>
                <a:lnTo>
                  <a:pt x="1750" y="11489"/>
                </a:lnTo>
                <a:lnTo>
                  <a:pt x="6" y="10694"/>
                </a:lnTo>
                <a:cubicBezTo>
                  <a:pt x="6" y="10730"/>
                  <a:pt x="0" y="10765"/>
                  <a:pt x="0" y="10802"/>
                </a:cubicBezTo>
                <a:cubicBezTo>
                  <a:pt x="0" y="13784"/>
                  <a:pt x="2278" y="16485"/>
                  <a:pt x="5952" y="18439"/>
                </a:cubicBezTo>
                <a:cubicBezTo>
                  <a:pt x="9582" y="20370"/>
                  <a:pt x="14579" y="21571"/>
                  <a:pt x="20106" y="21600"/>
                </a:cubicBezTo>
                <a:lnTo>
                  <a:pt x="21600" y="20672"/>
                </a:lnTo>
                <a:lnTo>
                  <a:pt x="20237" y="19826"/>
                </a:lnTo>
                <a:cubicBezTo>
                  <a:pt x="15579" y="19816"/>
                  <a:pt x="11363" y="18810"/>
                  <a:pt x="8307" y="17185"/>
                </a:cubicBezTo>
                <a:cubicBezTo>
                  <a:pt x="5236" y="15551"/>
                  <a:pt x="3338" y="13294"/>
                  <a:pt x="3338" y="10802"/>
                </a:cubicBezTo>
                <a:cubicBezTo>
                  <a:pt x="3338" y="10789"/>
                  <a:pt x="3338" y="10778"/>
                  <a:pt x="3338" y="10765"/>
                </a:cubicBezTo>
                <a:cubicBezTo>
                  <a:pt x="3338" y="10765"/>
                  <a:pt x="3338" y="10764"/>
                  <a:pt x="3338" y="10763"/>
                </a:cubicBezTo>
                <a:lnTo>
                  <a:pt x="3341" y="10763"/>
                </a:lnTo>
                <a:cubicBezTo>
                  <a:pt x="3360" y="8286"/>
                  <a:pt x="5252" y="6044"/>
                  <a:pt x="8307" y="4419"/>
                </a:cubicBezTo>
                <a:cubicBezTo>
                  <a:pt x="11379" y="2785"/>
                  <a:pt x="15622" y="1774"/>
                  <a:pt x="20308" y="1774"/>
                </a:cubicBezTo>
                <a:cubicBezTo>
                  <a:pt x="20333" y="1774"/>
                  <a:pt x="20356" y="1775"/>
                  <a:pt x="20380" y="1775"/>
                </a:cubicBezTo>
                <a:lnTo>
                  <a:pt x="19017" y="931"/>
                </a:lnTo>
                <a:lnTo>
                  <a:pt x="20511" y="3"/>
                </a:lnTo>
                <a:cubicBezTo>
                  <a:pt x="20443" y="3"/>
                  <a:pt x="20377" y="0"/>
                  <a:pt x="20308" y="0"/>
                </a:cubicBezTo>
                <a:close/>
              </a:path>
            </a:pathLst>
          </a:custGeom>
          <a:solidFill>
            <a:srgbClr val="E5E5E5"/>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endParaRPr lang="zh-CN" altLang="en-US"/>
          </a:p>
        </p:txBody>
      </p:sp>
      <p:sp>
        <p:nvSpPr>
          <p:cNvPr id="28677" name="Shape 2118"/>
          <p:cNvSpPr>
            <a:spLocks noChangeArrowheads="1"/>
          </p:cNvSpPr>
          <p:nvPr/>
        </p:nvSpPr>
        <p:spPr bwMode="auto">
          <a:xfrm>
            <a:off x="11991975" y="4129088"/>
            <a:ext cx="3535363" cy="6648450"/>
          </a:xfrm>
          <a:custGeom>
            <a:avLst/>
            <a:gdLst>
              <a:gd name="T0" fmla="*/ 244529 w 21600"/>
              <a:gd name="T1" fmla="*/ 0 h 21600"/>
              <a:gd name="T2" fmla="*/ 0 w 21600"/>
              <a:gd name="T3" fmla="*/ 285637 h 21600"/>
              <a:gd name="T4" fmla="*/ 223088 w 21600"/>
              <a:gd name="T5" fmla="*/ 546035 h 21600"/>
              <a:gd name="T6" fmla="*/ 2175721 w 21600"/>
              <a:gd name="T7" fmla="*/ 1358931 h 21600"/>
              <a:gd name="T8" fmla="*/ 2989509 w 21600"/>
              <a:gd name="T9" fmla="*/ 3323609 h 21600"/>
              <a:gd name="T10" fmla="*/ 2989018 w 21600"/>
              <a:gd name="T11" fmla="*/ 3334998 h 21600"/>
              <a:gd name="T12" fmla="*/ 2989018 w 21600"/>
              <a:gd name="T13" fmla="*/ 3335614 h 21600"/>
              <a:gd name="T14" fmla="*/ 2988527 w 21600"/>
              <a:gd name="T15" fmla="*/ 3335614 h 21600"/>
              <a:gd name="T16" fmla="*/ 2175721 w 21600"/>
              <a:gd name="T17" fmla="*/ 5288288 h 21600"/>
              <a:gd name="T18" fmla="*/ 211467 w 21600"/>
              <a:gd name="T19" fmla="*/ 6102415 h 21600"/>
              <a:gd name="T20" fmla="*/ 199683 w 21600"/>
              <a:gd name="T21" fmla="*/ 6102107 h 21600"/>
              <a:gd name="T22" fmla="*/ 422770 w 21600"/>
              <a:gd name="T23" fmla="*/ 6361889 h 21600"/>
              <a:gd name="T24" fmla="*/ 178241 w 21600"/>
              <a:gd name="T25" fmla="*/ 6647527 h 21600"/>
              <a:gd name="T26" fmla="*/ 211467 w 21600"/>
              <a:gd name="T27" fmla="*/ 6648450 h 21600"/>
              <a:gd name="T28" fmla="*/ 2561665 w 21600"/>
              <a:gd name="T29" fmla="*/ 5674575 h 21600"/>
              <a:gd name="T30" fmla="*/ 3534381 w 21600"/>
              <a:gd name="T31" fmla="*/ 3356852 h 21600"/>
              <a:gd name="T32" fmla="*/ 3535363 w 21600"/>
              <a:gd name="T33" fmla="*/ 3323609 h 21600"/>
              <a:gd name="T34" fmla="*/ 2561665 w 21600"/>
              <a:gd name="T35" fmla="*/ 972951 h 21600"/>
              <a:gd name="T36" fmla="*/ 244529 w 21600"/>
              <a:gd name="T37" fmla="*/ 0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494" y="0"/>
                </a:moveTo>
                <a:lnTo>
                  <a:pt x="0" y="928"/>
                </a:lnTo>
                <a:lnTo>
                  <a:pt x="1363" y="1774"/>
                </a:lnTo>
                <a:cubicBezTo>
                  <a:pt x="6021" y="1784"/>
                  <a:pt x="10237" y="2790"/>
                  <a:pt x="13293" y="4415"/>
                </a:cubicBezTo>
                <a:cubicBezTo>
                  <a:pt x="16364" y="6049"/>
                  <a:pt x="18265" y="8306"/>
                  <a:pt x="18265" y="10798"/>
                </a:cubicBezTo>
                <a:cubicBezTo>
                  <a:pt x="18265" y="10811"/>
                  <a:pt x="18262" y="10822"/>
                  <a:pt x="18262" y="10835"/>
                </a:cubicBezTo>
                <a:lnTo>
                  <a:pt x="18262" y="10837"/>
                </a:lnTo>
                <a:lnTo>
                  <a:pt x="18259" y="10837"/>
                </a:lnTo>
                <a:cubicBezTo>
                  <a:pt x="18240" y="13314"/>
                  <a:pt x="16348" y="15556"/>
                  <a:pt x="13293" y="17181"/>
                </a:cubicBezTo>
                <a:cubicBezTo>
                  <a:pt x="10221" y="18815"/>
                  <a:pt x="5978" y="19826"/>
                  <a:pt x="1292" y="19826"/>
                </a:cubicBezTo>
                <a:cubicBezTo>
                  <a:pt x="1267" y="19826"/>
                  <a:pt x="1244" y="19825"/>
                  <a:pt x="1220" y="19825"/>
                </a:cubicBezTo>
                <a:lnTo>
                  <a:pt x="2583" y="20669"/>
                </a:lnTo>
                <a:lnTo>
                  <a:pt x="1089" y="21597"/>
                </a:lnTo>
                <a:cubicBezTo>
                  <a:pt x="1157" y="21597"/>
                  <a:pt x="1223" y="21600"/>
                  <a:pt x="1292" y="21600"/>
                </a:cubicBezTo>
                <a:cubicBezTo>
                  <a:pt x="6899" y="21600"/>
                  <a:pt x="11976" y="20390"/>
                  <a:pt x="15651" y="18436"/>
                </a:cubicBezTo>
                <a:cubicBezTo>
                  <a:pt x="19281" y="16505"/>
                  <a:pt x="21539" y="13846"/>
                  <a:pt x="21594" y="10906"/>
                </a:cubicBezTo>
                <a:cubicBezTo>
                  <a:pt x="21594" y="10870"/>
                  <a:pt x="21600" y="10835"/>
                  <a:pt x="21600" y="10798"/>
                </a:cubicBezTo>
                <a:cubicBezTo>
                  <a:pt x="21600" y="7816"/>
                  <a:pt x="19326" y="5115"/>
                  <a:pt x="15651" y="3161"/>
                </a:cubicBezTo>
                <a:cubicBezTo>
                  <a:pt x="12021" y="1230"/>
                  <a:pt x="7021" y="29"/>
                  <a:pt x="1494" y="0"/>
                </a:cubicBezTo>
                <a:close/>
              </a:path>
            </a:pathLst>
          </a:custGeom>
          <a:solidFill>
            <a:srgbClr val="7F7F7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endParaRPr lang="zh-CN" altLang="en-US"/>
          </a:p>
        </p:txBody>
      </p:sp>
      <p:sp>
        <p:nvSpPr>
          <p:cNvPr id="63" name="Shape 2119"/>
          <p:cNvSpPr/>
          <p:nvPr/>
        </p:nvSpPr>
        <p:spPr>
          <a:xfrm>
            <a:off x="9713913" y="4932363"/>
            <a:ext cx="4978400" cy="496887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accent6"/>
          </a:solidFill>
          <a:ln w="12700" cap="flat">
            <a:noFill/>
            <a:miter lim="400000"/>
          </a:ln>
          <a:effectLst/>
        </p:spPr>
        <p:txBody>
          <a:bodyPr lIns="0" tIns="0" rIns="0" bIns="0" anchor="ctr"/>
          <a:lstStyle/>
          <a:p>
            <a:pPr eaLnBrk="1" fontAlgn="auto" hangingPunct="1">
              <a:defRPr/>
            </a:pPr>
            <a:endParaRPr noProof="1">
              <a:latin typeface="微软雅黑" panose="020B0503020204020204" pitchFamily="34" charset="-122"/>
              <a:ea typeface="微软雅黑" panose="020B0503020204020204" pitchFamily="34" charset="-122"/>
            </a:endParaRPr>
          </a:p>
        </p:txBody>
      </p:sp>
      <p:sp>
        <p:nvSpPr>
          <p:cNvPr id="65" name="Shape 25474"/>
          <p:cNvSpPr/>
          <p:nvPr/>
        </p:nvSpPr>
        <p:spPr>
          <a:xfrm>
            <a:off x="7440613" y="3476625"/>
            <a:ext cx="9513887" cy="475773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9671"/>
                  <a:pt x="4835" y="0"/>
                  <a:pt x="10800" y="0"/>
                </a:cubicBezTo>
                <a:cubicBezTo>
                  <a:pt x="16765" y="0"/>
                  <a:pt x="21600" y="9671"/>
                  <a:pt x="21600" y="21600"/>
                </a:cubicBezTo>
              </a:path>
            </a:pathLst>
          </a:custGeom>
          <a:noFill/>
          <a:ln w="57150" cap="flat" cmpd="sng">
            <a:solidFill>
              <a:schemeClr val="bg1">
                <a:lumMod val="85000"/>
              </a:schemeClr>
            </a:solidFill>
            <a:prstDash val="solid"/>
            <a:miter lim="400000"/>
          </a:ln>
          <a:effectLst/>
        </p:spPr>
        <p:txBody>
          <a:bodyPr lIns="38100" tIns="38100" rIns="38100" bIns="38100" anchor="ctr"/>
          <a:lstStyle/>
          <a:p>
            <a:pPr eaLnBrk="1" fontAlgn="auto" hangingPunct="1">
              <a:spcBef>
                <a:spcPts val="0"/>
              </a:spcBef>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noProof="1">
              <a:solidFill>
                <a:srgbClr val="FFFFFF"/>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Gill Sans"/>
              <a:sym typeface="Gill Sans"/>
            </a:endParaRPr>
          </a:p>
        </p:txBody>
      </p:sp>
      <p:sp>
        <p:nvSpPr>
          <p:cNvPr id="28680" name="Shape 1869"/>
          <p:cNvSpPr>
            <a:spLocks noChangeArrowheads="1"/>
          </p:cNvSpPr>
          <p:nvPr/>
        </p:nvSpPr>
        <p:spPr bwMode="auto">
          <a:xfrm>
            <a:off x="6991350" y="6704013"/>
            <a:ext cx="1138238" cy="1143000"/>
          </a:xfrm>
          <a:custGeom>
            <a:avLst/>
            <a:gdLst>
              <a:gd name="T0" fmla="*/ 971485 w 19679"/>
              <a:gd name="T1" fmla="*/ 167393 h 19679"/>
              <a:gd name="T2" fmla="*/ 971485 w 19679"/>
              <a:gd name="T3" fmla="*/ 975549 h 19679"/>
              <a:gd name="T4" fmla="*/ 166696 w 19679"/>
              <a:gd name="T5" fmla="*/ 975549 h 19679"/>
              <a:gd name="T6" fmla="*/ 166696 w 19679"/>
              <a:gd name="T7" fmla="*/ 167393 h 19679"/>
              <a:gd name="T8" fmla="*/ 971485 w 19679"/>
              <a:gd name="T9" fmla="*/ 167393 h 196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endParaRPr lang="zh-CN" altLang="en-US"/>
          </a:p>
        </p:txBody>
      </p:sp>
      <p:sp>
        <p:nvSpPr>
          <p:cNvPr id="67" name="Shape 1869"/>
          <p:cNvSpPr/>
          <p:nvPr/>
        </p:nvSpPr>
        <p:spPr>
          <a:xfrm>
            <a:off x="16219488" y="6659563"/>
            <a:ext cx="1139825" cy="1143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4"/>
          </a:solidFill>
          <a:ln w="12700" cap="flat" cmpd="sng">
            <a:noFill/>
            <a:miter lim="400000"/>
          </a:ln>
          <a:effectLst/>
        </p:spPr>
        <p:txBody>
          <a:bodyPr lIns="0" tIns="0" rIns="0" bIns="0" anchor="ctr"/>
          <a:lstStyle/>
          <a:p>
            <a:pPr algn="ctr" eaLnBrk="1" fontAlgn="auto" hangingPunct="1">
              <a:lnSpc>
                <a:spcPct val="90000"/>
              </a:lnSpc>
              <a:defRPr sz="1800">
                <a:solidFill>
                  <a:srgbClr val="000000"/>
                </a:solidFill>
              </a:defRPr>
            </a:pPr>
            <a:endParaRPr sz="1600" noProof="1">
              <a:solidFill>
                <a:srgbClr val="000000"/>
              </a:solidFill>
              <a:latin typeface="微软雅黑" panose="020B0503020204020204" pitchFamily="34" charset="-122"/>
              <a:ea typeface="微软雅黑" panose="020B0503020204020204" pitchFamily="34" charset="-122"/>
              <a:cs typeface="Lato Light"/>
            </a:endParaRPr>
          </a:p>
        </p:txBody>
      </p:sp>
      <p:sp>
        <p:nvSpPr>
          <p:cNvPr id="28682" name="Shape 1869"/>
          <p:cNvSpPr>
            <a:spLocks noChangeArrowheads="1"/>
          </p:cNvSpPr>
          <p:nvPr/>
        </p:nvSpPr>
        <p:spPr bwMode="auto">
          <a:xfrm>
            <a:off x="8375650" y="4149725"/>
            <a:ext cx="1139825" cy="1143000"/>
          </a:xfrm>
          <a:custGeom>
            <a:avLst/>
            <a:gdLst>
              <a:gd name="T0" fmla="*/ 972839 w 19679"/>
              <a:gd name="T1" fmla="*/ 167393 h 19679"/>
              <a:gd name="T2" fmla="*/ 972839 w 19679"/>
              <a:gd name="T3" fmla="*/ 975549 h 19679"/>
              <a:gd name="T4" fmla="*/ 166928 w 19679"/>
              <a:gd name="T5" fmla="*/ 975549 h 19679"/>
              <a:gd name="T6" fmla="*/ 166928 w 19679"/>
              <a:gd name="T7" fmla="*/ 167393 h 19679"/>
              <a:gd name="T8" fmla="*/ 972839 w 19679"/>
              <a:gd name="T9" fmla="*/ 167393 h 196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endParaRPr lang="zh-CN" altLang="en-US"/>
          </a:p>
        </p:txBody>
      </p:sp>
      <p:sp>
        <p:nvSpPr>
          <p:cNvPr id="69" name="Shape 1869"/>
          <p:cNvSpPr/>
          <p:nvPr/>
        </p:nvSpPr>
        <p:spPr>
          <a:xfrm>
            <a:off x="14911388" y="4194175"/>
            <a:ext cx="1139825" cy="1143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3"/>
          </a:solidFill>
          <a:ln w="12700" cap="flat" cmpd="sng">
            <a:noFill/>
            <a:miter lim="400000"/>
          </a:ln>
          <a:effectLst/>
        </p:spPr>
        <p:txBody>
          <a:bodyPr lIns="0" tIns="0" rIns="0" bIns="0" anchor="ctr"/>
          <a:lstStyle/>
          <a:p>
            <a:pPr algn="ctr" eaLnBrk="1" fontAlgn="auto" hangingPunct="1">
              <a:lnSpc>
                <a:spcPct val="90000"/>
              </a:lnSpc>
              <a:defRPr sz="1800">
                <a:solidFill>
                  <a:srgbClr val="000000"/>
                </a:solidFill>
              </a:defRPr>
            </a:pPr>
            <a:endParaRPr sz="1600" noProof="1">
              <a:solidFill>
                <a:srgbClr val="000000"/>
              </a:solidFill>
              <a:latin typeface="微软雅黑" panose="020B0503020204020204" pitchFamily="34" charset="-122"/>
              <a:ea typeface="微软雅黑" panose="020B0503020204020204" pitchFamily="34" charset="-122"/>
              <a:cs typeface="Lato Light"/>
            </a:endParaRPr>
          </a:p>
        </p:txBody>
      </p:sp>
      <p:grpSp>
        <p:nvGrpSpPr>
          <p:cNvPr id="28684" name="Group 78"/>
          <p:cNvGrpSpPr>
            <a:grpSpLocks/>
          </p:cNvGrpSpPr>
          <p:nvPr/>
        </p:nvGrpSpPr>
        <p:grpSpPr bwMode="auto">
          <a:xfrm>
            <a:off x="10675938" y="6037263"/>
            <a:ext cx="3063875" cy="2646362"/>
            <a:chOff x="8216629" y="9110842"/>
            <a:chExt cx="538860" cy="465538"/>
          </a:xfrm>
        </p:grpSpPr>
        <p:sp>
          <p:nvSpPr>
            <p:cNvPr id="28722" name="Line 750"/>
            <p:cNvSpPr>
              <a:spLocks noChangeShapeType="1"/>
            </p:cNvSpPr>
            <p:nvPr/>
          </p:nvSpPr>
          <p:spPr bwMode="auto">
            <a:xfrm>
              <a:off x="8216629" y="9110842"/>
              <a:ext cx="538860" cy="2822"/>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23" name="Line 751"/>
            <p:cNvSpPr>
              <a:spLocks noChangeShapeType="1"/>
            </p:cNvSpPr>
            <p:nvPr/>
          </p:nvSpPr>
          <p:spPr bwMode="auto">
            <a:xfrm>
              <a:off x="8216629" y="9266023"/>
              <a:ext cx="538860" cy="2821"/>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24" name="Line 752"/>
            <p:cNvSpPr>
              <a:spLocks noChangeShapeType="1"/>
            </p:cNvSpPr>
            <p:nvPr/>
          </p:nvSpPr>
          <p:spPr bwMode="auto">
            <a:xfrm>
              <a:off x="8216629" y="9418380"/>
              <a:ext cx="538860" cy="2821"/>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25" name="Line 753"/>
            <p:cNvSpPr>
              <a:spLocks noChangeShapeType="1"/>
            </p:cNvSpPr>
            <p:nvPr/>
          </p:nvSpPr>
          <p:spPr bwMode="auto">
            <a:xfrm>
              <a:off x="8216629" y="9573558"/>
              <a:ext cx="538860" cy="2822"/>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28685" name="Group 83"/>
          <p:cNvGrpSpPr>
            <a:grpSpLocks/>
          </p:cNvGrpSpPr>
          <p:nvPr/>
        </p:nvGrpSpPr>
        <p:grpSpPr bwMode="auto">
          <a:xfrm>
            <a:off x="11691938" y="6067425"/>
            <a:ext cx="2132012" cy="2132013"/>
            <a:chOff x="3371380" y="5681161"/>
            <a:chExt cx="969304" cy="969367"/>
          </a:xfrm>
        </p:grpSpPr>
        <p:sp>
          <p:nvSpPr>
            <p:cNvPr id="28719" name="Freeform 382"/>
            <p:cNvSpPr>
              <a:spLocks noChangeArrowheads="1"/>
            </p:cNvSpPr>
            <p:nvPr/>
          </p:nvSpPr>
          <p:spPr bwMode="auto">
            <a:xfrm>
              <a:off x="3371380" y="5681161"/>
              <a:ext cx="969304" cy="969367"/>
            </a:xfrm>
            <a:custGeom>
              <a:avLst/>
              <a:gdLst>
                <a:gd name="T0" fmla="*/ 0 w 1344"/>
                <a:gd name="T1" fmla="*/ 968646 h 1344"/>
                <a:gd name="T2" fmla="*/ 0 w 1344"/>
                <a:gd name="T3" fmla="*/ 968646 h 1344"/>
                <a:gd name="T4" fmla="*/ 129818 w 1344"/>
                <a:gd name="T5" fmla="*/ 664276 h 1344"/>
                <a:gd name="T6" fmla="*/ 745008 w 1344"/>
                <a:gd name="T7" fmla="*/ 51209 h 1344"/>
                <a:gd name="T8" fmla="*/ 917377 w 1344"/>
                <a:gd name="T9" fmla="*/ 51209 h 1344"/>
                <a:gd name="T10" fmla="*/ 917377 w 1344"/>
                <a:gd name="T11" fmla="*/ 51209 h 1344"/>
                <a:gd name="T12" fmla="*/ 917377 w 1344"/>
                <a:gd name="T13" fmla="*/ 223589 h 1344"/>
                <a:gd name="T14" fmla="*/ 304350 w 1344"/>
                <a:gd name="T15" fmla="*/ 837377 h 1344"/>
                <a:gd name="T16" fmla="*/ 0 w 1344"/>
                <a:gd name="T17" fmla="*/ 968646 h 13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44" h="1344">
                  <a:moveTo>
                    <a:pt x="0" y="1343"/>
                  </a:moveTo>
                  <a:lnTo>
                    <a:pt x="0" y="1343"/>
                  </a:lnTo>
                  <a:cubicBezTo>
                    <a:pt x="180" y="921"/>
                    <a:pt x="180" y="921"/>
                    <a:pt x="180" y="921"/>
                  </a:cubicBezTo>
                  <a:cubicBezTo>
                    <a:pt x="1033" y="71"/>
                    <a:pt x="1033" y="71"/>
                    <a:pt x="1033" y="71"/>
                  </a:cubicBezTo>
                  <a:cubicBezTo>
                    <a:pt x="1104" y="0"/>
                    <a:pt x="1213" y="0"/>
                    <a:pt x="1272" y="71"/>
                  </a:cubicBezTo>
                  <a:cubicBezTo>
                    <a:pt x="1343" y="130"/>
                    <a:pt x="1343" y="239"/>
                    <a:pt x="1272" y="310"/>
                  </a:cubicBezTo>
                  <a:cubicBezTo>
                    <a:pt x="422" y="1161"/>
                    <a:pt x="422" y="1161"/>
                    <a:pt x="422" y="1161"/>
                  </a:cubicBezTo>
                  <a:lnTo>
                    <a:pt x="0" y="1343"/>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8720" name="Line 383"/>
            <p:cNvSpPr>
              <a:spLocks noChangeShapeType="1"/>
            </p:cNvSpPr>
            <p:nvPr/>
          </p:nvSpPr>
          <p:spPr bwMode="auto">
            <a:xfrm>
              <a:off x="3501678" y="6345414"/>
              <a:ext cx="174794" cy="171626"/>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21" name="Line 384"/>
            <p:cNvSpPr>
              <a:spLocks noChangeShapeType="1"/>
            </p:cNvSpPr>
            <p:nvPr/>
          </p:nvSpPr>
          <p:spPr bwMode="auto">
            <a:xfrm>
              <a:off x="4067371" y="5779685"/>
              <a:ext cx="152546" cy="152556"/>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8686" name="Rectangle 87"/>
          <p:cNvSpPr>
            <a:spLocks noChangeArrowheads="1"/>
          </p:cNvSpPr>
          <p:nvPr/>
        </p:nvSpPr>
        <p:spPr bwMode="auto">
          <a:xfrm>
            <a:off x="16633825" y="4465638"/>
            <a:ext cx="4429125" cy="148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ts val="3400"/>
              </a:lnSpc>
            </a:pPr>
            <a:r>
              <a:rPr lang="en-US" altLang="en-US" sz="22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28687" name="Rectangle 88"/>
          <p:cNvSpPr>
            <a:spLocks noChangeArrowheads="1"/>
          </p:cNvSpPr>
          <p:nvPr/>
        </p:nvSpPr>
        <p:spPr bwMode="auto">
          <a:xfrm>
            <a:off x="15797213" y="3722688"/>
            <a:ext cx="2801937" cy="82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r" eaLnBrk="1" hangingPunct="1">
              <a:lnSpc>
                <a:spcPct val="130000"/>
              </a:lnSpc>
            </a:pPr>
            <a:r>
              <a:rPr lang="zh-CN" altLang="en-US" sz="3200">
                <a:latin typeface="微软雅黑" panose="020B0503020204020204" pitchFamily="34" charset="-122"/>
                <a:ea typeface="微软雅黑" panose="020B0503020204020204" pitchFamily="34" charset="-122"/>
              </a:rPr>
              <a:t>点此添加内容</a:t>
            </a:r>
          </a:p>
        </p:txBody>
      </p:sp>
      <p:sp>
        <p:nvSpPr>
          <p:cNvPr id="28688" name="Rectangle 89"/>
          <p:cNvSpPr>
            <a:spLocks noChangeArrowheads="1"/>
          </p:cNvSpPr>
          <p:nvPr/>
        </p:nvSpPr>
        <p:spPr bwMode="auto">
          <a:xfrm>
            <a:off x="17770475" y="7048500"/>
            <a:ext cx="4429125"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ct val="130000"/>
              </a:lnSpc>
            </a:pPr>
            <a:r>
              <a:rPr lang="en-US" altLang="en-US" sz="22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28689" name="Rectangle 90"/>
          <p:cNvSpPr>
            <a:spLocks noChangeArrowheads="1"/>
          </p:cNvSpPr>
          <p:nvPr/>
        </p:nvSpPr>
        <p:spPr bwMode="auto">
          <a:xfrm>
            <a:off x="17770475" y="6305550"/>
            <a:ext cx="2801938"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eaLnBrk="1" hangingPunct="1">
              <a:lnSpc>
                <a:spcPct val="130000"/>
              </a:lnSpc>
            </a:pPr>
            <a:r>
              <a:rPr lang="zh-CN" altLang="en-US" sz="3200">
                <a:latin typeface="微软雅黑" panose="020B0503020204020204" pitchFamily="34" charset="-122"/>
                <a:ea typeface="微软雅黑" panose="020B0503020204020204" pitchFamily="34" charset="-122"/>
              </a:rPr>
              <a:t>点此添加内容</a:t>
            </a:r>
          </a:p>
        </p:txBody>
      </p:sp>
      <p:sp>
        <p:nvSpPr>
          <p:cNvPr id="28690" name="Rectangle 91"/>
          <p:cNvSpPr>
            <a:spLocks noChangeArrowheads="1"/>
          </p:cNvSpPr>
          <p:nvPr/>
        </p:nvSpPr>
        <p:spPr bwMode="auto">
          <a:xfrm>
            <a:off x="3259138" y="4470400"/>
            <a:ext cx="4429125"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r" eaLnBrk="1" hangingPunct="1">
              <a:lnSpc>
                <a:spcPct val="130000"/>
              </a:lnSpc>
            </a:pPr>
            <a:r>
              <a:rPr lang="en-US" altLang="en-US" sz="22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28691" name="Rectangle 92"/>
          <p:cNvSpPr>
            <a:spLocks noChangeArrowheads="1"/>
          </p:cNvSpPr>
          <p:nvPr/>
        </p:nvSpPr>
        <p:spPr bwMode="auto">
          <a:xfrm>
            <a:off x="4975225" y="3727450"/>
            <a:ext cx="2801938" cy="146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r" eaLnBrk="1" hangingPunct="1">
              <a:lnSpc>
                <a:spcPct val="130000"/>
              </a:lnSpc>
            </a:pPr>
            <a:r>
              <a:rPr lang="zh-CN" altLang="en-US" sz="3200">
                <a:latin typeface="微软雅黑" panose="020B0503020204020204" pitchFamily="34" charset="-122"/>
                <a:ea typeface="微软雅黑" panose="020B0503020204020204" pitchFamily="34" charset="-122"/>
              </a:rPr>
              <a:t>点此添加内容</a:t>
            </a:r>
          </a:p>
          <a:p>
            <a:pPr algn="r" eaLnBrk="1" hangingPunct="1">
              <a:lnSpc>
                <a:spcPct val="130000"/>
              </a:lnSpc>
            </a:pPr>
            <a:endParaRPr lang="zh-CN" altLang="en-US" sz="3200">
              <a:latin typeface="微软雅黑" panose="020B0503020204020204" pitchFamily="34" charset="-122"/>
              <a:ea typeface="微软雅黑" panose="020B0503020204020204" pitchFamily="34" charset="-122"/>
            </a:endParaRPr>
          </a:p>
        </p:txBody>
      </p:sp>
      <p:sp>
        <p:nvSpPr>
          <p:cNvPr id="28692" name="Rectangle 93"/>
          <p:cNvSpPr>
            <a:spLocks noChangeArrowheads="1"/>
          </p:cNvSpPr>
          <p:nvPr/>
        </p:nvSpPr>
        <p:spPr bwMode="auto">
          <a:xfrm>
            <a:off x="2035175" y="7062788"/>
            <a:ext cx="4430713" cy="150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r" eaLnBrk="1" hangingPunct="1">
              <a:lnSpc>
                <a:spcPct val="130000"/>
              </a:lnSpc>
            </a:pPr>
            <a:r>
              <a:rPr lang="en-US" altLang="en-US" sz="2200">
                <a:latin typeface="微软雅黑" panose="020B0503020204020204" pitchFamily="34" charset="-122"/>
                <a:ea typeface="微软雅黑" panose="020B0503020204020204" pitchFamily="34" charset="-122"/>
              </a:rPr>
              <a:t>单击此处添加本章节的简要介绍或者有煽动力的文字，所有素材均可自由编辑替换。</a:t>
            </a:r>
          </a:p>
        </p:txBody>
      </p:sp>
      <p:sp>
        <p:nvSpPr>
          <p:cNvPr id="28693" name="Rectangle 94"/>
          <p:cNvSpPr>
            <a:spLocks noChangeArrowheads="1"/>
          </p:cNvSpPr>
          <p:nvPr/>
        </p:nvSpPr>
        <p:spPr bwMode="auto">
          <a:xfrm>
            <a:off x="3751263" y="6319838"/>
            <a:ext cx="2803525" cy="82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r" eaLnBrk="1" hangingPunct="1">
              <a:lnSpc>
                <a:spcPct val="130000"/>
              </a:lnSpc>
            </a:pPr>
            <a:r>
              <a:rPr lang="zh-CN" altLang="en-US" sz="3200">
                <a:latin typeface="微软雅黑" panose="020B0503020204020204" pitchFamily="34" charset="-122"/>
                <a:ea typeface="微软雅黑" panose="020B0503020204020204" pitchFamily="34" charset="-122"/>
              </a:rPr>
              <a:t>点此添加内容</a:t>
            </a:r>
          </a:p>
        </p:txBody>
      </p:sp>
      <p:grpSp>
        <p:nvGrpSpPr>
          <p:cNvPr id="28694" name="Group 95"/>
          <p:cNvGrpSpPr>
            <a:grpSpLocks/>
          </p:cNvGrpSpPr>
          <p:nvPr/>
        </p:nvGrpSpPr>
        <p:grpSpPr bwMode="auto">
          <a:xfrm>
            <a:off x="8701088" y="4443413"/>
            <a:ext cx="533400" cy="533400"/>
            <a:chOff x="9622603" y="7775631"/>
            <a:chExt cx="953415" cy="953477"/>
          </a:xfrm>
        </p:grpSpPr>
        <p:sp>
          <p:nvSpPr>
            <p:cNvPr id="28716" name="Freeform 454"/>
            <p:cNvSpPr>
              <a:spLocks noChangeArrowheads="1"/>
            </p:cNvSpPr>
            <p:nvPr/>
          </p:nvSpPr>
          <p:spPr bwMode="auto">
            <a:xfrm>
              <a:off x="9622603" y="7775631"/>
              <a:ext cx="953415" cy="953477"/>
            </a:xfrm>
            <a:custGeom>
              <a:avLst/>
              <a:gdLst>
                <a:gd name="T0" fmla="*/ 952695 w 1324"/>
                <a:gd name="T1" fmla="*/ 476739 h 1324"/>
                <a:gd name="T2" fmla="*/ 952695 w 1324"/>
                <a:gd name="T3" fmla="*/ 476739 h 1324"/>
                <a:gd name="T4" fmla="*/ 474547 w 1324"/>
                <a:gd name="T5" fmla="*/ 952757 h 1324"/>
                <a:gd name="T6" fmla="*/ 0 w 1324"/>
                <a:gd name="T7" fmla="*/ 476739 h 1324"/>
                <a:gd name="T8" fmla="*/ 474547 w 1324"/>
                <a:gd name="T9" fmla="*/ 0 h 1324"/>
                <a:gd name="T10" fmla="*/ 952695 w 1324"/>
                <a:gd name="T11" fmla="*/ 476739 h 13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24" h="1324">
                  <a:moveTo>
                    <a:pt x="1323" y="662"/>
                  </a:moveTo>
                  <a:lnTo>
                    <a:pt x="1323" y="662"/>
                  </a:lnTo>
                  <a:cubicBezTo>
                    <a:pt x="1323" y="1033"/>
                    <a:pt x="1031" y="1323"/>
                    <a:pt x="659" y="1323"/>
                  </a:cubicBezTo>
                  <a:cubicBezTo>
                    <a:pt x="299" y="1323"/>
                    <a:pt x="0" y="1033"/>
                    <a:pt x="0" y="662"/>
                  </a:cubicBezTo>
                  <a:cubicBezTo>
                    <a:pt x="0" y="301"/>
                    <a:pt x="299" y="0"/>
                    <a:pt x="659" y="0"/>
                  </a:cubicBezTo>
                  <a:cubicBezTo>
                    <a:pt x="1031" y="0"/>
                    <a:pt x="1323" y="301"/>
                    <a:pt x="1323" y="662"/>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8717" name="Freeform 455"/>
            <p:cNvSpPr>
              <a:spLocks noChangeArrowheads="1"/>
            </p:cNvSpPr>
            <p:nvPr/>
          </p:nvSpPr>
          <p:spPr bwMode="auto">
            <a:xfrm>
              <a:off x="9752904" y="7867801"/>
              <a:ext cx="216107" cy="797741"/>
            </a:xfrm>
            <a:custGeom>
              <a:avLst/>
              <a:gdLst>
                <a:gd name="T0" fmla="*/ 64112 w 300"/>
                <a:gd name="T1" fmla="*/ 0 h 1105"/>
                <a:gd name="T2" fmla="*/ 215387 w 300"/>
                <a:gd name="T3" fmla="*/ 210806 h 1105"/>
                <a:gd name="T4" fmla="*/ 130385 w 300"/>
                <a:gd name="T5" fmla="*/ 296716 h 1105"/>
                <a:gd name="T6" fmla="*/ 0 w 300"/>
                <a:gd name="T7" fmla="*/ 340755 h 1105"/>
                <a:gd name="T8" fmla="*/ 0 w 300"/>
                <a:gd name="T9" fmla="*/ 470703 h 1105"/>
                <a:gd name="T10" fmla="*/ 130385 w 300"/>
                <a:gd name="T11" fmla="*/ 558058 h 1105"/>
                <a:gd name="T12" fmla="*/ 172886 w 300"/>
                <a:gd name="T13" fmla="*/ 643968 h 1105"/>
                <a:gd name="T14" fmla="*/ 130385 w 300"/>
                <a:gd name="T15" fmla="*/ 773917 h 1105"/>
                <a:gd name="T16" fmla="*/ 107333 w 300"/>
                <a:gd name="T17" fmla="*/ 797019 h 11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0" h="1105">
                  <a:moveTo>
                    <a:pt x="89" y="0"/>
                  </a:moveTo>
                  <a:lnTo>
                    <a:pt x="299" y="292"/>
                  </a:lnTo>
                  <a:lnTo>
                    <a:pt x="181" y="411"/>
                  </a:lnTo>
                  <a:lnTo>
                    <a:pt x="0" y="472"/>
                  </a:lnTo>
                  <a:lnTo>
                    <a:pt x="0" y="652"/>
                  </a:lnTo>
                  <a:lnTo>
                    <a:pt x="181" y="773"/>
                  </a:lnTo>
                  <a:lnTo>
                    <a:pt x="240" y="892"/>
                  </a:lnTo>
                  <a:lnTo>
                    <a:pt x="181" y="1072"/>
                  </a:lnTo>
                  <a:lnTo>
                    <a:pt x="149" y="1104"/>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8718" name="Freeform 456"/>
            <p:cNvSpPr>
              <a:spLocks noChangeArrowheads="1"/>
            </p:cNvSpPr>
            <p:nvPr/>
          </p:nvSpPr>
          <p:spPr bwMode="auto">
            <a:xfrm>
              <a:off x="10140625" y="7963148"/>
              <a:ext cx="375010" cy="549837"/>
            </a:xfrm>
            <a:custGeom>
              <a:avLst/>
              <a:gdLst>
                <a:gd name="T0" fmla="*/ 338301 w 521"/>
                <a:gd name="T1" fmla="*/ 0 h 763"/>
                <a:gd name="T2" fmla="*/ 259124 w 521"/>
                <a:gd name="T3" fmla="*/ 72063 h 763"/>
                <a:gd name="T4" fmla="*/ 129562 w 521"/>
                <a:gd name="T5" fmla="*/ 246454 h 763"/>
                <a:gd name="T6" fmla="*/ 42468 w 521"/>
                <a:gd name="T7" fmla="*/ 246454 h 763"/>
                <a:gd name="T8" fmla="*/ 42468 w 521"/>
                <a:gd name="T9" fmla="*/ 333649 h 763"/>
                <a:gd name="T10" fmla="*/ 0 w 521"/>
                <a:gd name="T11" fmla="*/ 419404 h 763"/>
                <a:gd name="T12" fmla="*/ 42468 w 521"/>
                <a:gd name="T13" fmla="*/ 506599 h 763"/>
                <a:gd name="T14" fmla="*/ 129562 w 521"/>
                <a:gd name="T15" fmla="*/ 549116 h 763"/>
                <a:gd name="T16" fmla="*/ 216656 w 521"/>
                <a:gd name="T17" fmla="*/ 463362 h 763"/>
                <a:gd name="T18" fmla="*/ 259124 w 521"/>
                <a:gd name="T19" fmla="*/ 376166 h 763"/>
                <a:gd name="T20" fmla="*/ 346218 w 521"/>
                <a:gd name="T21" fmla="*/ 506599 h 763"/>
                <a:gd name="T22" fmla="*/ 374290 w 521"/>
                <a:gd name="T23" fmla="*/ 521012 h 7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21" h="763">
                  <a:moveTo>
                    <a:pt x="470" y="0"/>
                  </a:moveTo>
                  <a:lnTo>
                    <a:pt x="360" y="100"/>
                  </a:lnTo>
                  <a:lnTo>
                    <a:pt x="180" y="342"/>
                  </a:lnTo>
                  <a:lnTo>
                    <a:pt x="59" y="342"/>
                  </a:lnTo>
                  <a:lnTo>
                    <a:pt x="59" y="463"/>
                  </a:lnTo>
                  <a:lnTo>
                    <a:pt x="0" y="582"/>
                  </a:lnTo>
                  <a:lnTo>
                    <a:pt x="59" y="703"/>
                  </a:lnTo>
                  <a:lnTo>
                    <a:pt x="180" y="762"/>
                  </a:lnTo>
                  <a:lnTo>
                    <a:pt x="301" y="643"/>
                  </a:lnTo>
                  <a:lnTo>
                    <a:pt x="360" y="522"/>
                  </a:lnTo>
                  <a:lnTo>
                    <a:pt x="481" y="703"/>
                  </a:lnTo>
                  <a:lnTo>
                    <a:pt x="520" y="723"/>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28695" name="Group 99"/>
          <p:cNvGrpSpPr>
            <a:grpSpLocks/>
          </p:cNvGrpSpPr>
          <p:nvPr/>
        </p:nvGrpSpPr>
        <p:grpSpPr bwMode="auto">
          <a:xfrm>
            <a:off x="15238413" y="4527550"/>
            <a:ext cx="533400" cy="436563"/>
            <a:chOff x="11707403" y="7861444"/>
            <a:chExt cx="953415" cy="778672"/>
          </a:xfrm>
        </p:grpSpPr>
        <p:sp>
          <p:nvSpPr>
            <p:cNvPr id="28713" name="Freeform 457"/>
            <p:cNvSpPr>
              <a:spLocks noChangeArrowheads="1"/>
            </p:cNvSpPr>
            <p:nvPr/>
          </p:nvSpPr>
          <p:spPr bwMode="auto">
            <a:xfrm>
              <a:off x="11707403" y="7861444"/>
              <a:ext cx="953415" cy="435420"/>
            </a:xfrm>
            <a:custGeom>
              <a:avLst/>
              <a:gdLst>
                <a:gd name="T0" fmla="*/ 478148 w 1324"/>
                <a:gd name="T1" fmla="*/ 0 h 603"/>
                <a:gd name="T2" fmla="*/ 0 w 1324"/>
                <a:gd name="T3" fmla="*/ 217349 h 603"/>
                <a:gd name="T4" fmla="*/ 478148 w 1324"/>
                <a:gd name="T5" fmla="*/ 434698 h 603"/>
                <a:gd name="T6" fmla="*/ 952695 w 1324"/>
                <a:gd name="T7" fmla="*/ 217349 h 603"/>
                <a:gd name="T8" fmla="*/ 478148 w 1324"/>
                <a:gd name="T9" fmla="*/ 0 h 6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4" h="603">
                  <a:moveTo>
                    <a:pt x="664" y="0"/>
                  </a:moveTo>
                  <a:lnTo>
                    <a:pt x="0" y="301"/>
                  </a:lnTo>
                  <a:lnTo>
                    <a:pt x="664" y="602"/>
                  </a:lnTo>
                  <a:lnTo>
                    <a:pt x="1323" y="301"/>
                  </a:lnTo>
                  <a:lnTo>
                    <a:pt x="664" y="0"/>
                  </a:lnTo>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8714" name="Freeform 458"/>
            <p:cNvSpPr>
              <a:spLocks noChangeArrowheads="1"/>
            </p:cNvSpPr>
            <p:nvPr/>
          </p:nvSpPr>
          <p:spPr bwMode="auto">
            <a:xfrm>
              <a:off x="11707403" y="8338183"/>
              <a:ext cx="953415" cy="301933"/>
            </a:xfrm>
            <a:custGeom>
              <a:avLst/>
              <a:gdLst>
                <a:gd name="T0" fmla="*/ 758987 w 1324"/>
                <a:gd name="T1" fmla="*/ 0 h 421"/>
                <a:gd name="T2" fmla="*/ 952695 w 1324"/>
                <a:gd name="T3" fmla="*/ 86779 h 421"/>
                <a:gd name="T4" fmla="*/ 478148 w 1324"/>
                <a:gd name="T5" fmla="*/ 301216 h 421"/>
                <a:gd name="T6" fmla="*/ 0 w 1324"/>
                <a:gd name="T7" fmla="*/ 86779 h 421"/>
                <a:gd name="T8" fmla="*/ 188667 w 1324"/>
                <a:gd name="T9" fmla="*/ 0 h 4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4" h="421">
                  <a:moveTo>
                    <a:pt x="1054" y="0"/>
                  </a:moveTo>
                  <a:lnTo>
                    <a:pt x="1323" y="121"/>
                  </a:lnTo>
                  <a:lnTo>
                    <a:pt x="664" y="420"/>
                  </a:lnTo>
                  <a:lnTo>
                    <a:pt x="0" y="121"/>
                  </a:lnTo>
                  <a:lnTo>
                    <a:pt x="262" y="0"/>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8715" name="Freeform 459"/>
            <p:cNvSpPr>
              <a:spLocks noChangeArrowheads="1"/>
            </p:cNvSpPr>
            <p:nvPr/>
          </p:nvSpPr>
          <p:spPr bwMode="auto">
            <a:xfrm>
              <a:off x="11707403" y="8166558"/>
              <a:ext cx="953415" cy="305113"/>
            </a:xfrm>
            <a:custGeom>
              <a:avLst/>
              <a:gdLst>
                <a:gd name="T0" fmla="*/ 758987 w 1324"/>
                <a:gd name="T1" fmla="*/ 0 h 423"/>
                <a:gd name="T2" fmla="*/ 952695 w 1324"/>
                <a:gd name="T3" fmla="*/ 87278 h 423"/>
                <a:gd name="T4" fmla="*/ 758987 w 1324"/>
                <a:gd name="T5" fmla="*/ 173835 h 423"/>
                <a:gd name="T6" fmla="*/ 478148 w 1324"/>
                <a:gd name="T7" fmla="*/ 304392 h 423"/>
                <a:gd name="T8" fmla="*/ 188667 w 1324"/>
                <a:gd name="T9" fmla="*/ 173835 h 423"/>
                <a:gd name="T10" fmla="*/ 0 w 1324"/>
                <a:gd name="T11" fmla="*/ 87278 h 423"/>
                <a:gd name="T12" fmla="*/ 188667 w 1324"/>
                <a:gd name="T13" fmla="*/ 0 h 4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24" h="423">
                  <a:moveTo>
                    <a:pt x="1054" y="0"/>
                  </a:moveTo>
                  <a:lnTo>
                    <a:pt x="1323" y="121"/>
                  </a:lnTo>
                  <a:lnTo>
                    <a:pt x="1054" y="241"/>
                  </a:lnTo>
                  <a:lnTo>
                    <a:pt x="664" y="422"/>
                  </a:lnTo>
                  <a:lnTo>
                    <a:pt x="262" y="241"/>
                  </a:lnTo>
                  <a:lnTo>
                    <a:pt x="0" y="121"/>
                  </a:lnTo>
                  <a:lnTo>
                    <a:pt x="262" y="0"/>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28696" name="Group 103"/>
          <p:cNvGrpSpPr>
            <a:grpSpLocks/>
          </p:cNvGrpSpPr>
          <p:nvPr/>
        </p:nvGrpSpPr>
        <p:grpSpPr bwMode="auto">
          <a:xfrm>
            <a:off x="16589375" y="6958013"/>
            <a:ext cx="388938" cy="536575"/>
            <a:chOff x="20167372" y="3605757"/>
            <a:chExt cx="695994" cy="956658"/>
          </a:xfrm>
        </p:grpSpPr>
        <p:sp>
          <p:nvSpPr>
            <p:cNvPr id="28707" name="Freeform 369"/>
            <p:cNvSpPr>
              <a:spLocks noChangeArrowheads="1"/>
            </p:cNvSpPr>
            <p:nvPr/>
          </p:nvSpPr>
          <p:spPr bwMode="auto">
            <a:xfrm>
              <a:off x="20167372" y="3605758"/>
              <a:ext cx="695994" cy="953477"/>
            </a:xfrm>
            <a:custGeom>
              <a:avLst/>
              <a:gdLst>
                <a:gd name="T0" fmla="*/ 558817 w 964"/>
                <a:gd name="T1" fmla="*/ 208843 h 1324"/>
                <a:gd name="T2" fmla="*/ 558817 w 964"/>
                <a:gd name="T3" fmla="*/ 208843 h 1324"/>
                <a:gd name="T4" fmla="*/ 680110 w 964"/>
                <a:gd name="T5" fmla="*/ 483220 h 1324"/>
                <a:gd name="T6" fmla="*/ 695272 w 964"/>
                <a:gd name="T7" fmla="*/ 606365 h 1324"/>
                <a:gd name="T8" fmla="*/ 347997 w 964"/>
                <a:gd name="T9" fmla="*/ 952757 h 1324"/>
                <a:gd name="T10" fmla="*/ 0 w 964"/>
                <a:gd name="T11" fmla="*/ 606365 h 1324"/>
                <a:gd name="T12" fmla="*/ 347997 w 964"/>
                <a:gd name="T13" fmla="*/ 0 h 132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64" h="1324">
                  <a:moveTo>
                    <a:pt x="774" y="290"/>
                  </a:moveTo>
                  <a:lnTo>
                    <a:pt x="774" y="290"/>
                  </a:lnTo>
                  <a:cubicBezTo>
                    <a:pt x="842" y="400"/>
                    <a:pt x="913" y="541"/>
                    <a:pt x="942" y="671"/>
                  </a:cubicBezTo>
                  <a:cubicBezTo>
                    <a:pt x="954" y="730"/>
                    <a:pt x="963" y="792"/>
                    <a:pt x="963" y="842"/>
                  </a:cubicBezTo>
                  <a:cubicBezTo>
                    <a:pt x="963" y="1111"/>
                    <a:pt x="753" y="1323"/>
                    <a:pt x="482" y="1323"/>
                  </a:cubicBezTo>
                  <a:cubicBezTo>
                    <a:pt x="222" y="1323"/>
                    <a:pt x="0" y="1111"/>
                    <a:pt x="0" y="842"/>
                  </a:cubicBezTo>
                  <a:cubicBezTo>
                    <a:pt x="0" y="482"/>
                    <a:pt x="361" y="0"/>
                    <a:pt x="482" y="0"/>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8708" name="Freeform 370"/>
            <p:cNvSpPr>
              <a:spLocks noChangeArrowheads="1"/>
            </p:cNvSpPr>
            <p:nvPr/>
          </p:nvSpPr>
          <p:spPr bwMode="auto">
            <a:xfrm>
              <a:off x="20516956" y="3605757"/>
              <a:ext cx="130302" cy="349608"/>
            </a:xfrm>
            <a:custGeom>
              <a:avLst/>
              <a:gdLst>
                <a:gd name="T0" fmla="*/ 0 w 181"/>
                <a:gd name="T1" fmla="*/ 0 h 483"/>
                <a:gd name="T2" fmla="*/ 0 w 181"/>
                <a:gd name="T3" fmla="*/ 0 h 483"/>
                <a:gd name="T4" fmla="*/ 129582 w 181"/>
                <a:gd name="T5" fmla="*/ 348884 h 483"/>
                <a:gd name="T6" fmla="*/ 0 60000 65536"/>
                <a:gd name="T7" fmla="*/ 0 60000 65536"/>
                <a:gd name="T8" fmla="*/ 0 60000 65536"/>
              </a:gdLst>
              <a:ahLst/>
              <a:cxnLst>
                <a:cxn ang="T6">
                  <a:pos x="T0" y="T1"/>
                </a:cxn>
                <a:cxn ang="T7">
                  <a:pos x="T2" y="T3"/>
                </a:cxn>
                <a:cxn ang="T8">
                  <a:pos x="T4" y="T5"/>
                </a:cxn>
              </a:cxnLst>
              <a:rect l="0" t="0" r="r" b="b"/>
              <a:pathLst>
                <a:path w="181" h="483">
                  <a:moveTo>
                    <a:pt x="0" y="0"/>
                  </a:moveTo>
                  <a:lnTo>
                    <a:pt x="0" y="0"/>
                  </a:lnTo>
                  <a:cubicBezTo>
                    <a:pt x="0" y="181"/>
                    <a:pt x="70" y="349"/>
                    <a:pt x="180" y="482"/>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8709" name="Freeform 371"/>
            <p:cNvSpPr>
              <a:spLocks noChangeArrowheads="1"/>
            </p:cNvSpPr>
            <p:nvPr/>
          </p:nvSpPr>
          <p:spPr bwMode="auto">
            <a:xfrm>
              <a:off x="20644079" y="3815523"/>
              <a:ext cx="82630" cy="139843"/>
            </a:xfrm>
            <a:custGeom>
              <a:avLst/>
              <a:gdLst>
                <a:gd name="T0" fmla="*/ 81899 w 113"/>
                <a:gd name="T1" fmla="*/ 0 h 193"/>
                <a:gd name="T2" fmla="*/ 81899 w 113"/>
                <a:gd name="T3" fmla="*/ 0 h 193"/>
                <a:gd name="T4" fmla="*/ 0 w 113"/>
                <a:gd name="T5" fmla="*/ 139118 h 193"/>
                <a:gd name="T6" fmla="*/ 0 60000 65536"/>
                <a:gd name="T7" fmla="*/ 0 60000 65536"/>
                <a:gd name="T8" fmla="*/ 0 60000 65536"/>
              </a:gdLst>
              <a:ahLst/>
              <a:cxnLst>
                <a:cxn ang="T6">
                  <a:pos x="T0" y="T1"/>
                </a:cxn>
                <a:cxn ang="T7">
                  <a:pos x="T2" y="T3"/>
                </a:cxn>
                <a:cxn ang="T8">
                  <a:pos x="T4" y="T5"/>
                </a:cxn>
              </a:cxnLst>
              <a:rect l="0" t="0" r="r" b="b"/>
              <a:pathLst>
                <a:path w="113" h="193">
                  <a:moveTo>
                    <a:pt x="112" y="0"/>
                  </a:moveTo>
                  <a:lnTo>
                    <a:pt x="112" y="0"/>
                  </a:lnTo>
                  <a:cubicBezTo>
                    <a:pt x="91" y="71"/>
                    <a:pt x="50" y="139"/>
                    <a:pt x="0" y="192"/>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8710" name="Freeform 372"/>
            <p:cNvSpPr>
              <a:spLocks noChangeArrowheads="1"/>
            </p:cNvSpPr>
            <p:nvPr/>
          </p:nvSpPr>
          <p:spPr bwMode="auto">
            <a:xfrm>
              <a:off x="20342166" y="4085676"/>
              <a:ext cx="346406" cy="476739"/>
            </a:xfrm>
            <a:custGeom>
              <a:avLst/>
              <a:gdLst>
                <a:gd name="T0" fmla="*/ 280287 w 482"/>
                <a:gd name="T1" fmla="*/ 108022 h 662"/>
                <a:gd name="T2" fmla="*/ 280287 w 482"/>
                <a:gd name="T3" fmla="*/ 108022 h 662"/>
                <a:gd name="T4" fmla="*/ 337782 w 482"/>
                <a:gd name="T5" fmla="*/ 244851 h 662"/>
                <a:gd name="T6" fmla="*/ 345687 w 482"/>
                <a:gd name="T7" fmla="*/ 302463 h 662"/>
                <a:gd name="T8" fmla="*/ 172484 w 482"/>
                <a:gd name="T9" fmla="*/ 476019 h 662"/>
                <a:gd name="T10" fmla="*/ 0 w 482"/>
                <a:gd name="T11" fmla="*/ 302463 h 662"/>
                <a:gd name="T12" fmla="*/ 172484 w 482"/>
                <a:gd name="T13" fmla="*/ 0 h 66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2" h="662">
                  <a:moveTo>
                    <a:pt x="390" y="150"/>
                  </a:moveTo>
                  <a:lnTo>
                    <a:pt x="390" y="150"/>
                  </a:lnTo>
                  <a:cubicBezTo>
                    <a:pt x="420" y="198"/>
                    <a:pt x="449" y="269"/>
                    <a:pt x="470" y="340"/>
                  </a:cubicBezTo>
                  <a:cubicBezTo>
                    <a:pt x="481" y="369"/>
                    <a:pt x="481" y="399"/>
                    <a:pt x="481" y="420"/>
                  </a:cubicBezTo>
                  <a:cubicBezTo>
                    <a:pt x="481" y="561"/>
                    <a:pt x="370" y="661"/>
                    <a:pt x="240" y="661"/>
                  </a:cubicBezTo>
                  <a:cubicBezTo>
                    <a:pt x="110" y="661"/>
                    <a:pt x="0" y="561"/>
                    <a:pt x="0" y="420"/>
                  </a:cubicBezTo>
                  <a:cubicBezTo>
                    <a:pt x="0" y="239"/>
                    <a:pt x="180" y="0"/>
                    <a:pt x="240" y="0"/>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8711" name="Freeform 373"/>
            <p:cNvSpPr>
              <a:spLocks noChangeArrowheads="1"/>
            </p:cNvSpPr>
            <p:nvPr/>
          </p:nvSpPr>
          <p:spPr bwMode="auto">
            <a:xfrm>
              <a:off x="20516956" y="4085675"/>
              <a:ext cx="66740" cy="171626"/>
            </a:xfrm>
            <a:custGeom>
              <a:avLst/>
              <a:gdLst>
                <a:gd name="T0" fmla="*/ 0 w 92"/>
                <a:gd name="T1" fmla="*/ 0 h 240"/>
                <a:gd name="T2" fmla="*/ 0 w 92"/>
                <a:gd name="T3" fmla="*/ 0 h 240"/>
                <a:gd name="T4" fmla="*/ 66015 w 92"/>
                <a:gd name="T5" fmla="*/ 170911 h 240"/>
                <a:gd name="T6" fmla="*/ 0 60000 65536"/>
                <a:gd name="T7" fmla="*/ 0 60000 65536"/>
                <a:gd name="T8" fmla="*/ 0 60000 65536"/>
              </a:gdLst>
              <a:ahLst/>
              <a:cxnLst>
                <a:cxn ang="T6">
                  <a:pos x="T0" y="T1"/>
                </a:cxn>
                <a:cxn ang="T7">
                  <a:pos x="T2" y="T3"/>
                </a:cxn>
                <a:cxn ang="T8">
                  <a:pos x="T4" y="T5"/>
                </a:cxn>
              </a:cxnLst>
              <a:rect l="0" t="0" r="r" b="b"/>
              <a:pathLst>
                <a:path w="92" h="240">
                  <a:moveTo>
                    <a:pt x="0" y="0"/>
                  </a:moveTo>
                  <a:lnTo>
                    <a:pt x="0" y="0"/>
                  </a:lnTo>
                  <a:cubicBezTo>
                    <a:pt x="0" y="89"/>
                    <a:pt x="41" y="180"/>
                    <a:pt x="91" y="239"/>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8712" name="Freeform 374"/>
            <p:cNvSpPr>
              <a:spLocks noChangeArrowheads="1"/>
            </p:cNvSpPr>
            <p:nvPr/>
          </p:nvSpPr>
          <p:spPr bwMode="auto">
            <a:xfrm>
              <a:off x="20580517" y="4193737"/>
              <a:ext cx="44493" cy="63565"/>
            </a:xfrm>
            <a:custGeom>
              <a:avLst/>
              <a:gdLst>
                <a:gd name="T0" fmla="*/ 43751 w 60"/>
                <a:gd name="T1" fmla="*/ 0 h 90"/>
                <a:gd name="T2" fmla="*/ 43751 w 60"/>
                <a:gd name="T3" fmla="*/ 0 h 90"/>
                <a:gd name="T4" fmla="*/ 0 w 60"/>
                <a:gd name="T5" fmla="*/ 62859 h 90"/>
                <a:gd name="T6" fmla="*/ 0 60000 65536"/>
                <a:gd name="T7" fmla="*/ 0 60000 65536"/>
                <a:gd name="T8" fmla="*/ 0 60000 65536"/>
              </a:gdLst>
              <a:ahLst/>
              <a:cxnLst>
                <a:cxn ang="T6">
                  <a:pos x="T0" y="T1"/>
                </a:cxn>
                <a:cxn ang="T7">
                  <a:pos x="T2" y="T3"/>
                </a:cxn>
                <a:cxn ang="T8">
                  <a:pos x="T4" y="T5"/>
                </a:cxn>
              </a:cxnLst>
              <a:rect l="0" t="0" r="r" b="b"/>
              <a:pathLst>
                <a:path w="60" h="90">
                  <a:moveTo>
                    <a:pt x="59" y="0"/>
                  </a:moveTo>
                  <a:lnTo>
                    <a:pt x="59" y="0"/>
                  </a:lnTo>
                  <a:cubicBezTo>
                    <a:pt x="50" y="30"/>
                    <a:pt x="30" y="69"/>
                    <a:pt x="0" y="89"/>
                  </a:cubicBez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28697" name="Group 110"/>
          <p:cNvGrpSpPr>
            <a:grpSpLocks/>
          </p:cNvGrpSpPr>
          <p:nvPr/>
        </p:nvGrpSpPr>
        <p:grpSpPr bwMode="auto">
          <a:xfrm>
            <a:off x="7288213" y="6991350"/>
            <a:ext cx="539750" cy="534988"/>
            <a:chOff x="5453001" y="7775630"/>
            <a:chExt cx="962950" cy="953477"/>
          </a:xfrm>
        </p:grpSpPr>
        <p:sp>
          <p:nvSpPr>
            <p:cNvPr id="28702" name="Freeform 443"/>
            <p:cNvSpPr>
              <a:spLocks noChangeArrowheads="1"/>
            </p:cNvSpPr>
            <p:nvPr/>
          </p:nvSpPr>
          <p:spPr bwMode="auto">
            <a:xfrm>
              <a:off x="5805767" y="7775630"/>
              <a:ext cx="254244" cy="346431"/>
            </a:xfrm>
            <a:custGeom>
              <a:avLst/>
              <a:gdLst>
                <a:gd name="T0" fmla="*/ 0 w 352"/>
                <a:gd name="T1" fmla="*/ 345712 h 482"/>
                <a:gd name="T2" fmla="*/ 130011 w 352"/>
                <a:gd name="T3" fmla="*/ 0 h 482"/>
                <a:gd name="T4" fmla="*/ 253522 w 352"/>
                <a:gd name="T5" fmla="*/ 345712 h 482"/>
                <a:gd name="T6" fmla="*/ 0 60000 65536"/>
                <a:gd name="T7" fmla="*/ 0 60000 65536"/>
                <a:gd name="T8" fmla="*/ 0 60000 65536"/>
              </a:gdLst>
              <a:ahLst/>
              <a:cxnLst>
                <a:cxn ang="T6">
                  <a:pos x="T0" y="T1"/>
                </a:cxn>
                <a:cxn ang="T7">
                  <a:pos x="T2" y="T3"/>
                </a:cxn>
                <a:cxn ang="T8">
                  <a:pos x="T4" y="T5"/>
                </a:cxn>
              </a:cxnLst>
              <a:rect l="0" t="0" r="r" b="b"/>
              <a:pathLst>
                <a:path w="352" h="482">
                  <a:moveTo>
                    <a:pt x="0" y="481"/>
                  </a:moveTo>
                  <a:lnTo>
                    <a:pt x="180" y="0"/>
                  </a:lnTo>
                  <a:lnTo>
                    <a:pt x="351" y="481"/>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8703" name="Freeform 444"/>
            <p:cNvSpPr>
              <a:spLocks noChangeArrowheads="1"/>
            </p:cNvSpPr>
            <p:nvPr/>
          </p:nvSpPr>
          <p:spPr bwMode="auto">
            <a:xfrm>
              <a:off x="5936065" y="8325469"/>
              <a:ext cx="346408" cy="403638"/>
            </a:xfrm>
            <a:custGeom>
              <a:avLst/>
              <a:gdLst>
                <a:gd name="T0" fmla="*/ 194765 w 482"/>
                <a:gd name="T1" fmla="*/ 0 h 562"/>
                <a:gd name="T2" fmla="*/ 345689 w 482"/>
                <a:gd name="T3" fmla="*/ 402920 h 562"/>
                <a:gd name="T4" fmla="*/ 0 w 482"/>
                <a:gd name="T5" fmla="*/ 150826 h 562"/>
                <a:gd name="T6" fmla="*/ 0 60000 65536"/>
                <a:gd name="T7" fmla="*/ 0 60000 65536"/>
                <a:gd name="T8" fmla="*/ 0 60000 65536"/>
              </a:gdLst>
              <a:ahLst/>
              <a:cxnLst>
                <a:cxn ang="T6">
                  <a:pos x="T0" y="T1"/>
                </a:cxn>
                <a:cxn ang="T7">
                  <a:pos x="T2" y="T3"/>
                </a:cxn>
                <a:cxn ang="T8">
                  <a:pos x="T4" y="T5"/>
                </a:cxn>
              </a:cxnLst>
              <a:rect l="0" t="0" r="r" b="b"/>
              <a:pathLst>
                <a:path w="482" h="562">
                  <a:moveTo>
                    <a:pt x="271" y="0"/>
                  </a:moveTo>
                  <a:lnTo>
                    <a:pt x="481" y="561"/>
                  </a:lnTo>
                  <a:lnTo>
                    <a:pt x="0" y="210"/>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8704" name="Freeform 445"/>
            <p:cNvSpPr>
              <a:spLocks noChangeArrowheads="1"/>
            </p:cNvSpPr>
            <p:nvPr/>
          </p:nvSpPr>
          <p:spPr bwMode="auto">
            <a:xfrm>
              <a:off x="6066366" y="8122061"/>
              <a:ext cx="349585" cy="203408"/>
            </a:xfrm>
            <a:custGeom>
              <a:avLst/>
              <a:gdLst>
                <a:gd name="T0" fmla="*/ 0 w 483"/>
                <a:gd name="T1" fmla="*/ 0 h 282"/>
                <a:gd name="T2" fmla="*/ 348861 w 483"/>
                <a:gd name="T3" fmla="*/ 0 h 282"/>
                <a:gd name="T4" fmla="*/ 65864 w 483"/>
                <a:gd name="T5" fmla="*/ 202687 h 282"/>
                <a:gd name="T6" fmla="*/ 0 60000 65536"/>
                <a:gd name="T7" fmla="*/ 0 60000 65536"/>
                <a:gd name="T8" fmla="*/ 0 60000 65536"/>
              </a:gdLst>
              <a:ahLst/>
              <a:cxnLst>
                <a:cxn ang="T6">
                  <a:pos x="T0" y="T1"/>
                </a:cxn>
                <a:cxn ang="T7">
                  <a:pos x="T2" y="T3"/>
                </a:cxn>
                <a:cxn ang="T8">
                  <a:pos x="T4" y="T5"/>
                </a:cxn>
              </a:cxnLst>
              <a:rect l="0" t="0" r="r" b="b"/>
              <a:pathLst>
                <a:path w="483" h="282">
                  <a:moveTo>
                    <a:pt x="0" y="0"/>
                  </a:moveTo>
                  <a:lnTo>
                    <a:pt x="482" y="0"/>
                  </a:lnTo>
                  <a:lnTo>
                    <a:pt x="91" y="281"/>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8705" name="Freeform 446"/>
            <p:cNvSpPr>
              <a:spLocks noChangeArrowheads="1"/>
            </p:cNvSpPr>
            <p:nvPr/>
          </p:nvSpPr>
          <p:spPr bwMode="auto">
            <a:xfrm>
              <a:off x="5453001" y="8122061"/>
              <a:ext cx="483064" cy="607046"/>
            </a:xfrm>
            <a:custGeom>
              <a:avLst/>
              <a:gdLst>
                <a:gd name="T0" fmla="*/ 482345 w 672"/>
                <a:gd name="T1" fmla="*/ 353570 h 843"/>
                <a:gd name="T2" fmla="*/ 130111 w 672"/>
                <a:gd name="T3" fmla="*/ 606326 h 843"/>
                <a:gd name="T4" fmla="*/ 280350 w 672"/>
                <a:gd name="T5" fmla="*/ 202349 h 843"/>
                <a:gd name="T6" fmla="*/ 0 w 672"/>
                <a:gd name="T7" fmla="*/ 0 h 843"/>
                <a:gd name="T8" fmla="*/ 352953 w 672"/>
                <a:gd name="T9" fmla="*/ 0 h 8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2" h="843">
                  <a:moveTo>
                    <a:pt x="671" y="491"/>
                  </a:moveTo>
                  <a:lnTo>
                    <a:pt x="181" y="842"/>
                  </a:lnTo>
                  <a:lnTo>
                    <a:pt x="390" y="281"/>
                  </a:lnTo>
                  <a:lnTo>
                    <a:pt x="0" y="0"/>
                  </a:lnTo>
                  <a:lnTo>
                    <a:pt x="491" y="0"/>
                  </a:lnTo>
                </a:path>
              </a:pathLst>
            </a:custGeom>
            <a:noFill/>
            <a:ln w="468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8706" name="Line 447"/>
            <p:cNvSpPr>
              <a:spLocks noChangeShapeType="1"/>
            </p:cNvSpPr>
            <p:nvPr/>
          </p:nvSpPr>
          <p:spPr bwMode="auto">
            <a:xfrm flipH="1">
              <a:off x="6066366" y="8122062"/>
              <a:ext cx="136655" cy="3177"/>
            </a:xfrm>
            <a:prstGeom prst="line">
              <a:avLst/>
            </a:prstGeom>
            <a:noFill/>
            <a:ln w="468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8698" name="TextBox 116"/>
          <p:cNvSpPr txBox="1">
            <a:spLocks noChangeArrowheads="1"/>
          </p:cNvSpPr>
          <p:nvPr/>
        </p:nvSpPr>
        <p:spPr bwMode="auto">
          <a:xfrm>
            <a:off x="2532063" y="11671300"/>
            <a:ext cx="19350037"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Lato Light"/>
              </a:defRPr>
            </a:lvl1pPr>
            <a:lvl2pPr marL="742950" indent="-285750">
              <a:defRPr sz="3600">
                <a:solidFill>
                  <a:schemeClr val="tx1"/>
                </a:solidFill>
                <a:latin typeface="Lato Light"/>
              </a:defRPr>
            </a:lvl2pPr>
            <a:lvl3pPr marL="1143000" indent="-228600">
              <a:defRPr sz="3600">
                <a:solidFill>
                  <a:schemeClr val="tx1"/>
                </a:solidFill>
                <a:latin typeface="Lato Light"/>
              </a:defRPr>
            </a:lvl3pPr>
            <a:lvl4pPr marL="1600200" indent="-228600">
              <a:defRPr sz="3600">
                <a:solidFill>
                  <a:schemeClr val="tx1"/>
                </a:solidFill>
                <a:latin typeface="Lato Light"/>
              </a:defRPr>
            </a:lvl4pPr>
            <a:lvl5pPr marL="2057400" indent="-228600">
              <a:defRPr sz="3600">
                <a:solidFill>
                  <a:schemeClr val="tx1"/>
                </a:solidFill>
                <a:latin typeface="Lato Light"/>
              </a:defRPr>
            </a:lvl5pPr>
            <a:lvl6pPr marL="2514600" indent="-228600" defTabSz="1828800" eaLnBrk="0" fontAlgn="base" hangingPunct="0">
              <a:spcBef>
                <a:spcPct val="0"/>
              </a:spcBef>
              <a:spcAft>
                <a:spcPct val="0"/>
              </a:spcAft>
              <a:defRPr sz="3600">
                <a:solidFill>
                  <a:schemeClr val="tx1"/>
                </a:solidFill>
                <a:latin typeface="Lato Light"/>
              </a:defRPr>
            </a:lvl6pPr>
            <a:lvl7pPr marL="2971800" indent="-228600" defTabSz="1828800" eaLnBrk="0" fontAlgn="base" hangingPunct="0">
              <a:spcBef>
                <a:spcPct val="0"/>
              </a:spcBef>
              <a:spcAft>
                <a:spcPct val="0"/>
              </a:spcAft>
              <a:defRPr sz="3600">
                <a:solidFill>
                  <a:schemeClr val="tx1"/>
                </a:solidFill>
                <a:latin typeface="Lato Light"/>
              </a:defRPr>
            </a:lvl7pPr>
            <a:lvl8pPr marL="3429000" indent="-228600" defTabSz="1828800" eaLnBrk="0" fontAlgn="base" hangingPunct="0">
              <a:spcBef>
                <a:spcPct val="0"/>
              </a:spcBef>
              <a:spcAft>
                <a:spcPct val="0"/>
              </a:spcAft>
              <a:defRPr sz="3600">
                <a:solidFill>
                  <a:schemeClr val="tx1"/>
                </a:solidFill>
                <a:latin typeface="Lato Light"/>
              </a:defRPr>
            </a:lvl8pPr>
            <a:lvl9pPr marL="3886200" indent="-228600" defTabSz="1828800" eaLnBrk="0" fontAlgn="base" hangingPunct="0">
              <a:spcBef>
                <a:spcPct val="0"/>
              </a:spcBef>
              <a:spcAft>
                <a:spcPct val="0"/>
              </a:spcAft>
              <a:defRPr sz="3600">
                <a:solidFill>
                  <a:schemeClr val="tx1"/>
                </a:solidFill>
                <a:latin typeface="Lato Light"/>
              </a:defRPr>
            </a:lvl9pPr>
          </a:lstStyle>
          <a:p>
            <a:pPr algn="ctr" eaLnBrk="1" hangingPunct="1">
              <a:lnSpc>
                <a:spcPts val="3738"/>
              </a:lnSpc>
            </a:pPr>
            <a:r>
              <a:rPr lang="zh-CN" altLang="en-US" sz="2500">
                <a:ea typeface="微软雅黑" panose="020B0503020204020204" pitchFamily="34" charset="-122"/>
              </a:rPr>
              <a:t>单击此处添加本章节的简要介绍或者有煽动力的文字，所有素材均可自由编辑替换。</a:t>
            </a:r>
          </a:p>
        </p:txBody>
      </p:sp>
      <p:cxnSp>
        <p:nvCxnSpPr>
          <p:cNvPr id="118" name="Straight Connector 117"/>
          <p:cNvCxnSpPr/>
          <p:nvPr/>
        </p:nvCxnSpPr>
        <p:spPr>
          <a:xfrm>
            <a:off x="2495550" y="11398250"/>
            <a:ext cx="19431000"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6" name="矩形 55"/>
          <p:cNvSpPr/>
          <p:nvPr/>
        </p:nvSpPr>
        <p:spPr>
          <a:xfrm>
            <a:off x="0" y="0"/>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
        <p:nvSpPr>
          <p:cNvPr id="57" name="矩形 56"/>
          <p:cNvSpPr/>
          <p:nvPr/>
        </p:nvSpPr>
        <p:spPr>
          <a:xfrm>
            <a:off x="0" y="13154025"/>
            <a:ext cx="24377650" cy="561975"/>
          </a:xfrm>
          <a:prstGeom prst="rect">
            <a:avLst/>
          </a:prstGeom>
          <a:solidFill>
            <a:srgbClr val="141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微软雅黑" panose="020B0503020204020204" pitchFamily="34" charset="-122"/>
              <a:ea typeface="微软雅黑" panose="020B0503020204020204" pitchFamily="34" charset="-122"/>
            </a:endParaRPr>
          </a:p>
        </p:txBody>
      </p:sp>
    </p:spTree>
  </p:cSld>
  <p:clrMapOvr>
    <a:masterClrMapping/>
  </p:clrMapOvr>
  <p:transition advTm="2000">
    <p:random/>
  </p:transition>
</p:sld>
</file>

<file path=ppt/theme/theme1.xml><?xml version="1.0" encoding="utf-8"?>
<a:theme xmlns:a="http://schemas.openxmlformats.org/drawingml/2006/main" name="Default Theme">
  <a:themeElements>
    <a:clrScheme name="Green - Slidepro">
      <a:dk1>
        <a:srgbClr val="91969B"/>
      </a:dk1>
      <a:lt1>
        <a:sysClr val="window" lastClr="FFFFFF"/>
      </a:lt1>
      <a:dk2>
        <a:srgbClr val="91969B"/>
      </a:dk2>
      <a:lt2>
        <a:srgbClr val="FFFFFF"/>
      </a:lt2>
      <a:accent1>
        <a:srgbClr val="4B5050"/>
      </a:accent1>
      <a:accent2>
        <a:srgbClr val="19B49B"/>
      </a:accent2>
      <a:accent3>
        <a:srgbClr val="4B5050"/>
      </a:accent3>
      <a:accent4>
        <a:srgbClr val="91969B"/>
      </a:accent4>
      <a:accent5>
        <a:srgbClr val="4B5050"/>
      </a:accent5>
      <a:accent6>
        <a:srgbClr val="91969B"/>
      </a:accent6>
      <a:hlink>
        <a:srgbClr val="F33B48"/>
      </a:hlink>
      <a:folHlink>
        <a:srgbClr val="FFC000"/>
      </a:folHlink>
    </a:clrScheme>
    <a:fontScheme name="Custom 1">
      <a:majorFont>
        <a:latin typeface="Lato"/>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TotalTime>
  <Pages>0</Pages>
  <Words>935</Words>
  <Characters>0</Characters>
  <Application>Microsoft Office PowerPoint</Application>
  <PresentationFormat>自定义</PresentationFormat>
  <Lines>0</Lines>
  <Paragraphs>369</Paragraphs>
  <Slides>32</Slides>
  <Notes>3</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32</vt:i4>
      </vt:variant>
    </vt:vector>
  </HeadingPairs>
  <TitlesOfParts>
    <vt:vector size="41" baseType="lpstr">
      <vt:lpstr>Lato Light</vt:lpstr>
      <vt:lpstr>Arial</vt:lpstr>
      <vt:lpstr>Lato Regular</vt:lpstr>
      <vt:lpstr>微软雅黑</vt:lpstr>
      <vt:lpstr>宋体</vt:lpstr>
      <vt:lpstr>Bebas Neue</vt:lpstr>
      <vt:lpstr>Source Sans Pro</vt:lpstr>
      <vt:lpstr>Default Theme</vt:lpstr>
      <vt:lpstr>Microsoft Excel 97-2003 工作表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小鹿ppt ；http://pptx.taobao.com</dc:title>
  <dc:subject/>
  <dc:creator>Administrator</dc:creator>
  <cp:keywords/>
  <dc:description>小鹿ppt ；http://pptx.taobao.com</dc:description>
  <cp:lastModifiedBy>阳 亮</cp:lastModifiedBy>
  <cp:revision>5669</cp:revision>
  <dcterms:created xsi:type="dcterms:W3CDTF">2014-11-12T21:47:00Z</dcterms:created>
  <dcterms:modified xsi:type="dcterms:W3CDTF">2018-04-18T08:30:29Z</dcterms:modified>
  <cp:category/>
  <cp:version>小鹿ppt ；http://pptx.taobao.com</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2052-10.1.0.6489</vt:lpwstr>
  </property>
</Properties>
</file>