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8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80" r:id="rId21"/>
    <p:sldId id="273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B7D1"/>
    <a:srgbClr val="F1A1BA"/>
    <a:srgbClr val="EA7096"/>
    <a:srgbClr val="9DC0D7"/>
    <a:srgbClr val="7AA8C8"/>
    <a:srgbClr val="F7C9D7"/>
    <a:srgbClr val="907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A8C9-41D3-8266-87FD5DC05D0B}"/>
              </c:ext>
            </c:extLst>
          </c:dPt>
          <c:dPt>
            <c:idx val="1"/>
            <c:bubble3D val="0"/>
            <c:spPr>
              <a:solidFill>
                <a:srgbClr val="F1A1B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A8C9-41D3-8266-87FD5DC05D0B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8C9-41D3-8266-87FD5DC05D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AF05-4D20-B82F-75F5D7D5B5ED}"/>
              </c:ext>
            </c:extLst>
          </c:dPt>
          <c:dPt>
            <c:idx val="1"/>
            <c:bubble3D val="0"/>
            <c:spPr>
              <a:solidFill>
                <a:srgbClr val="8FB7D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AF05-4D20-B82F-75F5D7D5B5E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F05-4D20-B82F-75F5D7D5B5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3A2C-4DEF-A45C-817EC216766E}"/>
              </c:ext>
            </c:extLst>
          </c:dPt>
          <c:dPt>
            <c:idx val="1"/>
            <c:bubble3D val="0"/>
            <c:spPr>
              <a:solidFill>
                <a:srgbClr val="F1A1B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3A2C-4DEF-A45C-817EC216766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2C-4DEF-A45C-817EC2167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ysClr val="window" lastClr="FFFFFF">
                  <a:lumMod val="75000"/>
                </a:sysClr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60FF-4256-8610-D3E7D3FD237F}"/>
              </c:ext>
            </c:extLst>
          </c:dPt>
          <c:dPt>
            <c:idx val="1"/>
            <c:bubble3D val="0"/>
            <c:spPr>
              <a:solidFill>
                <a:srgbClr val="8FB7D1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60FF-4256-8610-D3E7D3FD237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1.5</c:v>
                </c:pt>
                <c:pt idx="1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0FF-4256-8610-D3E7D3FD2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9"/>
      </c:doughnutChart>
      <c:spPr>
        <a:effectLst/>
      </c:spPr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71722-A480-4E9B-94DC-52EF1D1AB7FF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E15C17-1030-4486-A28C-C9A831C1CF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160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15C17-1030-4486-A28C-C9A831C1CF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674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E15C17-1030-4486-A28C-C9A831C1CF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973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事情&#10;&#10;已生成高可信度的说明">
            <a:extLst>
              <a:ext uri="{FF2B5EF4-FFF2-40B4-BE49-F238E27FC236}">
                <a16:creationId xmlns:a16="http://schemas.microsoft.com/office/drawing/2014/main" id="{E3889384-3B08-4891-8B20-1FA488869B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 t="34052" r="42809" b="8679"/>
          <a:stretch/>
        </p:blipFill>
        <p:spPr>
          <a:xfrm rot="5400000">
            <a:off x="2667001" y="-2666999"/>
            <a:ext cx="6857998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95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C10273-8543-4D9A-B334-53611BC5B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A298C8D-50DD-4D13-818C-0A8890AEF0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5AD077-3558-4994-AA39-B2B6FC840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39D648-BB43-479E-A17B-CC8531D0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A7BF0F-679A-4E2E-92C6-E4B2CDCB8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94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FBF1DE2-B768-4B29-8CB0-A5587A20D4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C36BFCE-7B40-4E83-8668-6045CC3970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26AD7C1-4DD9-4CFA-A631-6B7136669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992273-0F22-497C-8A00-7D462C3A8E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E93004-4E3D-45D0-ABC5-8DCE6FA7D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81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图片包含 事情&#10;&#10;已生成高可信度的说明">
            <a:extLst>
              <a:ext uri="{FF2B5EF4-FFF2-40B4-BE49-F238E27FC236}">
                <a16:creationId xmlns:a16="http://schemas.microsoft.com/office/drawing/2014/main" id="{5761084B-356D-4CC2-A128-8C1906DAD8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4" t="34052" r="42809" b="8679"/>
          <a:stretch/>
        </p:blipFill>
        <p:spPr>
          <a:xfrm rot="5400000">
            <a:off x="2667001" y="-2666999"/>
            <a:ext cx="6857998" cy="12192000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86CF02A4-56BE-4E08-99EE-E8DDDD27AEB3}"/>
              </a:ext>
            </a:extLst>
          </p:cNvPr>
          <p:cNvGrpSpPr/>
          <p:nvPr userDrawn="1"/>
        </p:nvGrpSpPr>
        <p:grpSpPr>
          <a:xfrm>
            <a:off x="-314365" y="-213292"/>
            <a:ext cx="12995315" cy="7369508"/>
            <a:chOff x="409492" y="219294"/>
            <a:chExt cx="11445716" cy="6490747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4DD9D9F0-7308-44F6-BDC2-BB3D199DCF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7318167" flipH="1">
              <a:off x="6582253" y="667539"/>
              <a:ext cx="5721199" cy="4824710"/>
            </a:xfrm>
            <a:prstGeom prst="rect">
              <a:avLst/>
            </a:prstGeom>
          </p:spPr>
        </p:pic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1EBE72EB-B292-4954-BC9E-9DC29C9B88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2113" y="766763"/>
              <a:ext cx="8867775" cy="5541962"/>
            </a:xfrm>
            <a:custGeom>
              <a:avLst/>
              <a:gdLst>
                <a:gd name="T0" fmla="*/ 759 w 1094"/>
                <a:gd name="T1" fmla="*/ 1747 h 1747"/>
                <a:gd name="T2" fmla="*/ 335 w 1094"/>
                <a:gd name="T3" fmla="*/ 1747 h 1747"/>
                <a:gd name="T4" fmla="*/ 248 w 1094"/>
                <a:gd name="T5" fmla="*/ 1660 h 1747"/>
                <a:gd name="T6" fmla="*/ 248 w 1094"/>
                <a:gd name="T7" fmla="*/ 1655 h 1747"/>
                <a:gd name="T8" fmla="*/ 221 w 1094"/>
                <a:gd name="T9" fmla="*/ 1628 h 1747"/>
                <a:gd name="T10" fmla="*/ 124 w 1094"/>
                <a:gd name="T11" fmla="*/ 1628 h 1747"/>
                <a:gd name="T12" fmla="*/ 124 w 1094"/>
                <a:gd name="T13" fmla="*/ 1531 h 1747"/>
                <a:gd name="T14" fmla="*/ 97 w 1094"/>
                <a:gd name="T15" fmla="*/ 1504 h 1747"/>
                <a:gd name="T16" fmla="*/ 92 w 1094"/>
                <a:gd name="T17" fmla="*/ 1504 h 1747"/>
                <a:gd name="T18" fmla="*/ 0 w 1094"/>
                <a:gd name="T19" fmla="*/ 1412 h 1747"/>
                <a:gd name="T20" fmla="*/ 0 w 1094"/>
                <a:gd name="T21" fmla="*/ 335 h 1747"/>
                <a:gd name="T22" fmla="*/ 92 w 1094"/>
                <a:gd name="T23" fmla="*/ 244 h 1747"/>
                <a:gd name="T24" fmla="*/ 97 w 1094"/>
                <a:gd name="T25" fmla="*/ 244 h 1747"/>
                <a:gd name="T26" fmla="*/ 124 w 1094"/>
                <a:gd name="T27" fmla="*/ 216 h 1747"/>
                <a:gd name="T28" fmla="*/ 124 w 1094"/>
                <a:gd name="T29" fmla="*/ 119 h 1747"/>
                <a:gd name="T30" fmla="*/ 221 w 1094"/>
                <a:gd name="T31" fmla="*/ 119 h 1747"/>
                <a:gd name="T32" fmla="*/ 248 w 1094"/>
                <a:gd name="T33" fmla="*/ 92 h 1747"/>
                <a:gd name="T34" fmla="*/ 248 w 1094"/>
                <a:gd name="T35" fmla="*/ 87 h 1747"/>
                <a:gd name="T36" fmla="*/ 335 w 1094"/>
                <a:gd name="T37" fmla="*/ 0 h 1747"/>
                <a:gd name="T38" fmla="*/ 759 w 1094"/>
                <a:gd name="T39" fmla="*/ 0 h 1747"/>
                <a:gd name="T40" fmla="*/ 846 w 1094"/>
                <a:gd name="T41" fmla="*/ 87 h 1747"/>
                <a:gd name="T42" fmla="*/ 846 w 1094"/>
                <a:gd name="T43" fmla="*/ 92 h 1747"/>
                <a:gd name="T44" fmla="*/ 873 w 1094"/>
                <a:gd name="T45" fmla="*/ 119 h 1747"/>
                <a:gd name="T46" fmla="*/ 970 w 1094"/>
                <a:gd name="T47" fmla="*/ 119 h 1747"/>
                <a:gd name="T48" fmla="*/ 970 w 1094"/>
                <a:gd name="T49" fmla="*/ 216 h 1747"/>
                <a:gd name="T50" fmla="*/ 997 w 1094"/>
                <a:gd name="T51" fmla="*/ 244 h 1747"/>
                <a:gd name="T52" fmla="*/ 1003 w 1094"/>
                <a:gd name="T53" fmla="*/ 244 h 1747"/>
                <a:gd name="T54" fmla="*/ 1094 w 1094"/>
                <a:gd name="T55" fmla="*/ 335 h 1747"/>
                <a:gd name="T56" fmla="*/ 1094 w 1094"/>
                <a:gd name="T57" fmla="*/ 1412 h 1747"/>
                <a:gd name="T58" fmla="*/ 1003 w 1094"/>
                <a:gd name="T59" fmla="*/ 1504 h 1747"/>
                <a:gd name="T60" fmla="*/ 997 w 1094"/>
                <a:gd name="T61" fmla="*/ 1504 h 1747"/>
                <a:gd name="T62" fmla="*/ 970 w 1094"/>
                <a:gd name="T63" fmla="*/ 1531 h 1747"/>
                <a:gd name="T64" fmla="*/ 970 w 1094"/>
                <a:gd name="T65" fmla="*/ 1628 h 1747"/>
                <a:gd name="T66" fmla="*/ 873 w 1094"/>
                <a:gd name="T67" fmla="*/ 1628 h 1747"/>
                <a:gd name="T68" fmla="*/ 846 w 1094"/>
                <a:gd name="T69" fmla="*/ 1655 h 1747"/>
                <a:gd name="T70" fmla="*/ 846 w 1094"/>
                <a:gd name="T71" fmla="*/ 1660 h 1747"/>
                <a:gd name="T72" fmla="*/ 759 w 1094"/>
                <a:gd name="T73" fmla="*/ 1747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94" h="1747">
                  <a:moveTo>
                    <a:pt x="759" y="1747"/>
                  </a:moveTo>
                  <a:cubicBezTo>
                    <a:pt x="335" y="1747"/>
                    <a:pt x="335" y="1747"/>
                    <a:pt x="335" y="1747"/>
                  </a:cubicBezTo>
                  <a:cubicBezTo>
                    <a:pt x="287" y="1747"/>
                    <a:pt x="248" y="1708"/>
                    <a:pt x="248" y="1660"/>
                  </a:cubicBezTo>
                  <a:cubicBezTo>
                    <a:pt x="248" y="1655"/>
                    <a:pt x="248" y="1655"/>
                    <a:pt x="248" y="1655"/>
                  </a:cubicBezTo>
                  <a:cubicBezTo>
                    <a:pt x="248" y="1640"/>
                    <a:pt x="236" y="1628"/>
                    <a:pt x="221" y="1628"/>
                  </a:cubicBezTo>
                  <a:cubicBezTo>
                    <a:pt x="124" y="1628"/>
                    <a:pt x="124" y="1628"/>
                    <a:pt x="124" y="1628"/>
                  </a:cubicBezTo>
                  <a:cubicBezTo>
                    <a:pt x="124" y="1531"/>
                    <a:pt x="124" y="1531"/>
                    <a:pt x="124" y="1531"/>
                  </a:cubicBezTo>
                  <a:cubicBezTo>
                    <a:pt x="124" y="1516"/>
                    <a:pt x="112" y="1504"/>
                    <a:pt x="97" y="1504"/>
                  </a:cubicBezTo>
                  <a:cubicBezTo>
                    <a:pt x="92" y="1504"/>
                    <a:pt x="92" y="1504"/>
                    <a:pt x="92" y="1504"/>
                  </a:cubicBezTo>
                  <a:cubicBezTo>
                    <a:pt x="41" y="1504"/>
                    <a:pt x="0" y="1463"/>
                    <a:pt x="0" y="1412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285"/>
                    <a:pt x="41" y="244"/>
                    <a:pt x="92" y="244"/>
                  </a:cubicBezTo>
                  <a:cubicBezTo>
                    <a:pt x="97" y="244"/>
                    <a:pt x="97" y="244"/>
                    <a:pt x="97" y="244"/>
                  </a:cubicBezTo>
                  <a:cubicBezTo>
                    <a:pt x="112" y="244"/>
                    <a:pt x="124" y="231"/>
                    <a:pt x="124" y="216"/>
                  </a:cubicBezTo>
                  <a:cubicBezTo>
                    <a:pt x="124" y="119"/>
                    <a:pt x="124" y="119"/>
                    <a:pt x="124" y="119"/>
                  </a:cubicBezTo>
                  <a:cubicBezTo>
                    <a:pt x="221" y="119"/>
                    <a:pt x="221" y="119"/>
                    <a:pt x="221" y="119"/>
                  </a:cubicBezTo>
                  <a:cubicBezTo>
                    <a:pt x="236" y="119"/>
                    <a:pt x="248" y="107"/>
                    <a:pt x="248" y="92"/>
                  </a:cubicBezTo>
                  <a:cubicBezTo>
                    <a:pt x="248" y="87"/>
                    <a:pt x="248" y="87"/>
                    <a:pt x="248" y="87"/>
                  </a:cubicBezTo>
                  <a:cubicBezTo>
                    <a:pt x="248" y="39"/>
                    <a:pt x="287" y="0"/>
                    <a:pt x="335" y="0"/>
                  </a:cubicBezTo>
                  <a:cubicBezTo>
                    <a:pt x="759" y="0"/>
                    <a:pt x="759" y="0"/>
                    <a:pt x="759" y="0"/>
                  </a:cubicBezTo>
                  <a:cubicBezTo>
                    <a:pt x="807" y="0"/>
                    <a:pt x="846" y="39"/>
                    <a:pt x="846" y="87"/>
                  </a:cubicBezTo>
                  <a:cubicBezTo>
                    <a:pt x="846" y="92"/>
                    <a:pt x="846" y="92"/>
                    <a:pt x="846" y="92"/>
                  </a:cubicBezTo>
                  <a:cubicBezTo>
                    <a:pt x="846" y="107"/>
                    <a:pt x="858" y="119"/>
                    <a:pt x="873" y="119"/>
                  </a:cubicBezTo>
                  <a:cubicBezTo>
                    <a:pt x="970" y="119"/>
                    <a:pt x="970" y="119"/>
                    <a:pt x="970" y="119"/>
                  </a:cubicBezTo>
                  <a:cubicBezTo>
                    <a:pt x="970" y="216"/>
                    <a:pt x="970" y="216"/>
                    <a:pt x="970" y="216"/>
                  </a:cubicBezTo>
                  <a:cubicBezTo>
                    <a:pt x="970" y="231"/>
                    <a:pt x="982" y="244"/>
                    <a:pt x="997" y="244"/>
                  </a:cubicBezTo>
                  <a:cubicBezTo>
                    <a:pt x="1003" y="244"/>
                    <a:pt x="1003" y="244"/>
                    <a:pt x="1003" y="244"/>
                  </a:cubicBezTo>
                  <a:cubicBezTo>
                    <a:pt x="1053" y="244"/>
                    <a:pt x="1094" y="285"/>
                    <a:pt x="1094" y="335"/>
                  </a:cubicBezTo>
                  <a:cubicBezTo>
                    <a:pt x="1094" y="1412"/>
                    <a:pt x="1094" y="1412"/>
                    <a:pt x="1094" y="1412"/>
                  </a:cubicBezTo>
                  <a:cubicBezTo>
                    <a:pt x="1094" y="1463"/>
                    <a:pt x="1053" y="1504"/>
                    <a:pt x="1003" y="1504"/>
                  </a:cubicBezTo>
                  <a:cubicBezTo>
                    <a:pt x="997" y="1504"/>
                    <a:pt x="997" y="1504"/>
                    <a:pt x="997" y="1504"/>
                  </a:cubicBezTo>
                  <a:cubicBezTo>
                    <a:pt x="982" y="1504"/>
                    <a:pt x="970" y="1516"/>
                    <a:pt x="970" y="1531"/>
                  </a:cubicBezTo>
                  <a:cubicBezTo>
                    <a:pt x="970" y="1628"/>
                    <a:pt x="970" y="1628"/>
                    <a:pt x="970" y="1628"/>
                  </a:cubicBezTo>
                  <a:cubicBezTo>
                    <a:pt x="873" y="1628"/>
                    <a:pt x="873" y="1628"/>
                    <a:pt x="873" y="1628"/>
                  </a:cubicBezTo>
                  <a:cubicBezTo>
                    <a:pt x="858" y="1628"/>
                    <a:pt x="846" y="1640"/>
                    <a:pt x="846" y="1655"/>
                  </a:cubicBezTo>
                  <a:cubicBezTo>
                    <a:pt x="846" y="1660"/>
                    <a:pt x="846" y="1660"/>
                    <a:pt x="846" y="1660"/>
                  </a:cubicBezTo>
                  <a:cubicBezTo>
                    <a:pt x="846" y="1708"/>
                    <a:pt x="807" y="1747"/>
                    <a:pt x="759" y="1747"/>
                  </a:cubicBezTo>
                  <a:close/>
                </a:path>
              </a:pathLst>
            </a:custGeom>
            <a:solidFill>
              <a:schemeClr val="bg1"/>
            </a:solidFill>
            <a:ln w="57150">
              <a:solidFill>
                <a:srgbClr val="F7C9D7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D64BCEA-0F77-4D95-9E73-99778B7EE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9492" y="531361"/>
              <a:ext cx="2224999" cy="3947774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89FE478D-C6BC-4100-B3A8-2271466229A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819086" y="3937307"/>
              <a:ext cx="1736332" cy="2349119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FBC2C7B6-1C5D-4AAB-B74D-25A70FC9CB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3811685" flipH="1">
              <a:off x="8609071" y="3960921"/>
              <a:ext cx="2018441" cy="3479800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AFBFDDC4-F689-4A0C-8C16-6445EF132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811289" y="287160"/>
              <a:ext cx="2536647" cy="18304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521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20A6FD-520F-4F79-96DA-61B575A37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4A61A9E-8B2C-4B7F-890D-4B827768F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E27C5F-084D-4919-B7F0-23A45F074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C8BFB9-9D73-4C16-8412-F6667CF21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2418EF6-0C3C-44BF-AEF3-E4170DD14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70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238AEB-BC5F-4CF7-A3F1-9C76D4719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4D986B5-31E4-41A9-BD05-569CE3AF3C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189AE4E-6180-4B37-9C80-1C3446AAE4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DCC08D8-1544-4F00-A775-918E09ADE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6A3DA48-FB37-465A-95B3-B50A9AC22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21C31A-DAB8-487B-AE28-1209FA3FF7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0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711F51-E36A-4801-98BF-30934490A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75AA52-20D8-4BBF-8A29-A549C7FA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5C78D98-6744-4062-A06E-7E3791E60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C6B1F82-1B6A-45CE-B258-B0D16E0190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8B702C3-AA69-4785-94D5-33789C927C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8DCD9E-3C4A-4244-81C3-6CE263B49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7875991-ADB8-4910-B3DE-D8874E3C2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7558115-15DB-4DF9-8419-AC3803FA8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51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14225A-E330-4342-B4DE-94B0F7597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B8F7FF9-5E03-459C-BCA6-2CA850F3B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360E0BF-2490-40F3-9BE2-D91E3BD5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83A4417-8033-439E-97FB-6C214E41C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942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AB6104B-780C-4F2F-8FD6-D54128942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CFF928-23A8-45BE-9162-3C4D3EE3E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9F4C32-C9A1-410B-94A5-F1FED7592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13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72161-7EAB-496A-8366-0365161CA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01FACF-B080-4D01-A8E9-E1D2E96DD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DAD3EF-3093-4F7C-8BB5-2C5C05F58F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87F094E-A9F2-426F-8ED2-F3DFAF308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38515FD-4569-4F32-BD1E-9CD951DEC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1907DAC-9105-40C2-966D-60103C4BD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68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7808C4-985E-4D1C-B9AD-731B587E9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A128E4-585F-4543-9E52-59014196D7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D87FB89-A615-411A-8DC9-EEE7DB5306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B0EB03-062D-4764-895B-1F9361B3E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15EC4C8-D94C-421B-92AE-69A801081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E3370D-F0BF-4625-9F7B-FB5D88B44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03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8D811B-7F90-4E88-BF5C-854954189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D5E30C-BE22-4546-8DA8-0602F28018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215C0B-A9AB-4E1B-A3CE-EF69B7015E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9CD94-EE4B-412E-9935-BC2FFBFAC015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994351-0334-4430-BF13-32EE6413E4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B46A9F-86DA-486D-B90C-21A6C124B8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19F1A-49FE-4AE2-82D9-FD1E66BCC3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260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9.jp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id="{1F448268-1D7F-4902-907B-577485A5D7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318167" flipH="1">
            <a:off x="6349820" y="1305951"/>
            <a:ext cx="4323103" cy="3645691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DB734612-4219-481A-A8D0-98EFCEDD3678}"/>
              </a:ext>
            </a:extLst>
          </p:cNvPr>
          <p:cNvSpPr>
            <a:spLocks/>
          </p:cNvSpPr>
          <p:nvPr/>
        </p:nvSpPr>
        <p:spPr bwMode="auto">
          <a:xfrm>
            <a:off x="2632020" y="1380927"/>
            <a:ext cx="6700748" cy="4187667"/>
          </a:xfrm>
          <a:custGeom>
            <a:avLst/>
            <a:gdLst>
              <a:gd name="T0" fmla="*/ 759 w 1094"/>
              <a:gd name="T1" fmla="*/ 1747 h 1747"/>
              <a:gd name="T2" fmla="*/ 335 w 1094"/>
              <a:gd name="T3" fmla="*/ 1747 h 1747"/>
              <a:gd name="T4" fmla="*/ 248 w 1094"/>
              <a:gd name="T5" fmla="*/ 1660 h 1747"/>
              <a:gd name="T6" fmla="*/ 248 w 1094"/>
              <a:gd name="T7" fmla="*/ 1655 h 1747"/>
              <a:gd name="T8" fmla="*/ 221 w 1094"/>
              <a:gd name="T9" fmla="*/ 1628 h 1747"/>
              <a:gd name="T10" fmla="*/ 124 w 1094"/>
              <a:gd name="T11" fmla="*/ 1628 h 1747"/>
              <a:gd name="T12" fmla="*/ 124 w 1094"/>
              <a:gd name="T13" fmla="*/ 1531 h 1747"/>
              <a:gd name="T14" fmla="*/ 97 w 1094"/>
              <a:gd name="T15" fmla="*/ 1504 h 1747"/>
              <a:gd name="T16" fmla="*/ 92 w 1094"/>
              <a:gd name="T17" fmla="*/ 1504 h 1747"/>
              <a:gd name="T18" fmla="*/ 0 w 1094"/>
              <a:gd name="T19" fmla="*/ 1412 h 1747"/>
              <a:gd name="T20" fmla="*/ 0 w 1094"/>
              <a:gd name="T21" fmla="*/ 335 h 1747"/>
              <a:gd name="T22" fmla="*/ 92 w 1094"/>
              <a:gd name="T23" fmla="*/ 244 h 1747"/>
              <a:gd name="T24" fmla="*/ 97 w 1094"/>
              <a:gd name="T25" fmla="*/ 244 h 1747"/>
              <a:gd name="T26" fmla="*/ 124 w 1094"/>
              <a:gd name="T27" fmla="*/ 216 h 1747"/>
              <a:gd name="T28" fmla="*/ 124 w 1094"/>
              <a:gd name="T29" fmla="*/ 119 h 1747"/>
              <a:gd name="T30" fmla="*/ 221 w 1094"/>
              <a:gd name="T31" fmla="*/ 119 h 1747"/>
              <a:gd name="T32" fmla="*/ 248 w 1094"/>
              <a:gd name="T33" fmla="*/ 92 h 1747"/>
              <a:gd name="T34" fmla="*/ 248 w 1094"/>
              <a:gd name="T35" fmla="*/ 87 h 1747"/>
              <a:gd name="T36" fmla="*/ 335 w 1094"/>
              <a:gd name="T37" fmla="*/ 0 h 1747"/>
              <a:gd name="T38" fmla="*/ 759 w 1094"/>
              <a:gd name="T39" fmla="*/ 0 h 1747"/>
              <a:gd name="T40" fmla="*/ 846 w 1094"/>
              <a:gd name="T41" fmla="*/ 87 h 1747"/>
              <a:gd name="T42" fmla="*/ 846 w 1094"/>
              <a:gd name="T43" fmla="*/ 92 h 1747"/>
              <a:gd name="T44" fmla="*/ 873 w 1094"/>
              <a:gd name="T45" fmla="*/ 119 h 1747"/>
              <a:gd name="T46" fmla="*/ 970 w 1094"/>
              <a:gd name="T47" fmla="*/ 119 h 1747"/>
              <a:gd name="T48" fmla="*/ 970 w 1094"/>
              <a:gd name="T49" fmla="*/ 216 h 1747"/>
              <a:gd name="T50" fmla="*/ 997 w 1094"/>
              <a:gd name="T51" fmla="*/ 244 h 1747"/>
              <a:gd name="T52" fmla="*/ 1003 w 1094"/>
              <a:gd name="T53" fmla="*/ 244 h 1747"/>
              <a:gd name="T54" fmla="*/ 1094 w 1094"/>
              <a:gd name="T55" fmla="*/ 335 h 1747"/>
              <a:gd name="T56" fmla="*/ 1094 w 1094"/>
              <a:gd name="T57" fmla="*/ 1412 h 1747"/>
              <a:gd name="T58" fmla="*/ 1003 w 1094"/>
              <a:gd name="T59" fmla="*/ 1504 h 1747"/>
              <a:gd name="T60" fmla="*/ 997 w 1094"/>
              <a:gd name="T61" fmla="*/ 1504 h 1747"/>
              <a:gd name="T62" fmla="*/ 970 w 1094"/>
              <a:gd name="T63" fmla="*/ 1531 h 1747"/>
              <a:gd name="T64" fmla="*/ 970 w 1094"/>
              <a:gd name="T65" fmla="*/ 1628 h 1747"/>
              <a:gd name="T66" fmla="*/ 873 w 1094"/>
              <a:gd name="T67" fmla="*/ 1628 h 1747"/>
              <a:gd name="T68" fmla="*/ 846 w 1094"/>
              <a:gd name="T69" fmla="*/ 1655 h 1747"/>
              <a:gd name="T70" fmla="*/ 846 w 1094"/>
              <a:gd name="T71" fmla="*/ 1660 h 1747"/>
              <a:gd name="T72" fmla="*/ 759 w 1094"/>
              <a:gd name="T73" fmla="*/ 1747 h 17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94" h="1747">
                <a:moveTo>
                  <a:pt x="759" y="1747"/>
                </a:moveTo>
                <a:cubicBezTo>
                  <a:pt x="335" y="1747"/>
                  <a:pt x="335" y="1747"/>
                  <a:pt x="335" y="1747"/>
                </a:cubicBezTo>
                <a:cubicBezTo>
                  <a:pt x="287" y="1747"/>
                  <a:pt x="248" y="1708"/>
                  <a:pt x="248" y="1660"/>
                </a:cubicBezTo>
                <a:cubicBezTo>
                  <a:pt x="248" y="1655"/>
                  <a:pt x="248" y="1655"/>
                  <a:pt x="248" y="1655"/>
                </a:cubicBezTo>
                <a:cubicBezTo>
                  <a:pt x="248" y="1640"/>
                  <a:pt x="236" y="1628"/>
                  <a:pt x="221" y="1628"/>
                </a:cubicBezTo>
                <a:cubicBezTo>
                  <a:pt x="124" y="1628"/>
                  <a:pt x="124" y="1628"/>
                  <a:pt x="124" y="1628"/>
                </a:cubicBezTo>
                <a:cubicBezTo>
                  <a:pt x="124" y="1531"/>
                  <a:pt x="124" y="1531"/>
                  <a:pt x="124" y="1531"/>
                </a:cubicBezTo>
                <a:cubicBezTo>
                  <a:pt x="124" y="1516"/>
                  <a:pt x="112" y="1504"/>
                  <a:pt x="97" y="1504"/>
                </a:cubicBezTo>
                <a:cubicBezTo>
                  <a:pt x="92" y="1504"/>
                  <a:pt x="92" y="1504"/>
                  <a:pt x="92" y="1504"/>
                </a:cubicBezTo>
                <a:cubicBezTo>
                  <a:pt x="41" y="1504"/>
                  <a:pt x="0" y="1463"/>
                  <a:pt x="0" y="1412"/>
                </a:cubicBezTo>
                <a:cubicBezTo>
                  <a:pt x="0" y="335"/>
                  <a:pt x="0" y="335"/>
                  <a:pt x="0" y="335"/>
                </a:cubicBezTo>
                <a:cubicBezTo>
                  <a:pt x="0" y="285"/>
                  <a:pt x="41" y="244"/>
                  <a:pt x="92" y="244"/>
                </a:cubicBezTo>
                <a:cubicBezTo>
                  <a:pt x="97" y="244"/>
                  <a:pt x="97" y="244"/>
                  <a:pt x="97" y="244"/>
                </a:cubicBezTo>
                <a:cubicBezTo>
                  <a:pt x="112" y="244"/>
                  <a:pt x="124" y="231"/>
                  <a:pt x="124" y="216"/>
                </a:cubicBezTo>
                <a:cubicBezTo>
                  <a:pt x="124" y="119"/>
                  <a:pt x="124" y="119"/>
                  <a:pt x="124" y="119"/>
                </a:cubicBezTo>
                <a:cubicBezTo>
                  <a:pt x="221" y="119"/>
                  <a:pt x="221" y="119"/>
                  <a:pt x="221" y="119"/>
                </a:cubicBezTo>
                <a:cubicBezTo>
                  <a:pt x="236" y="119"/>
                  <a:pt x="248" y="107"/>
                  <a:pt x="248" y="92"/>
                </a:cubicBezTo>
                <a:cubicBezTo>
                  <a:pt x="248" y="87"/>
                  <a:pt x="248" y="87"/>
                  <a:pt x="248" y="87"/>
                </a:cubicBezTo>
                <a:cubicBezTo>
                  <a:pt x="248" y="39"/>
                  <a:pt x="287" y="0"/>
                  <a:pt x="335" y="0"/>
                </a:cubicBezTo>
                <a:cubicBezTo>
                  <a:pt x="759" y="0"/>
                  <a:pt x="759" y="0"/>
                  <a:pt x="759" y="0"/>
                </a:cubicBezTo>
                <a:cubicBezTo>
                  <a:pt x="807" y="0"/>
                  <a:pt x="846" y="39"/>
                  <a:pt x="846" y="87"/>
                </a:cubicBezTo>
                <a:cubicBezTo>
                  <a:pt x="846" y="92"/>
                  <a:pt x="846" y="92"/>
                  <a:pt x="846" y="92"/>
                </a:cubicBezTo>
                <a:cubicBezTo>
                  <a:pt x="846" y="107"/>
                  <a:pt x="858" y="119"/>
                  <a:pt x="873" y="119"/>
                </a:cubicBezTo>
                <a:cubicBezTo>
                  <a:pt x="970" y="119"/>
                  <a:pt x="970" y="119"/>
                  <a:pt x="970" y="119"/>
                </a:cubicBezTo>
                <a:cubicBezTo>
                  <a:pt x="970" y="216"/>
                  <a:pt x="970" y="216"/>
                  <a:pt x="970" y="216"/>
                </a:cubicBezTo>
                <a:cubicBezTo>
                  <a:pt x="970" y="231"/>
                  <a:pt x="982" y="244"/>
                  <a:pt x="997" y="244"/>
                </a:cubicBezTo>
                <a:cubicBezTo>
                  <a:pt x="1003" y="244"/>
                  <a:pt x="1003" y="244"/>
                  <a:pt x="1003" y="244"/>
                </a:cubicBezTo>
                <a:cubicBezTo>
                  <a:pt x="1053" y="244"/>
                  <a:pt x="1094" y="285"/>
                  <a:pt x="1094" y="335"/>
                </a:cubicBezTo>
                <a:cubicBezTo>
                  <a:pt x="1094" y="1412"/>
                  <a:pt x="1094" y="1412"/>
                  <a:pt x="1094" y="1412"/>
                </a:cubicBezTo>
                <a:cubicBezTo>
                  <a:pt x="1094" y="1463"/>
                  <a:pt x="1053" y="1504"/>
                  <a:pt x="1003" y="1504"/>
                </a:cubicBezTo>
                <a:cubicBezTo>
                  <a:pt x="997" y="1504"/>
                  <a:pt x="997" y="1504"/>
                  <a:pt x="997" y="1504"/>
                </a:cubicBezTo>
                <a:cubicBezTo>
                  <a:pt x="982" y="1504"/>
                  <a:pt x="970" y="1516"/>
                  <a:pt x="970" y="1531"/>
                </a:cubicBezTo>
                <a:cubicBezTo>
                  <a:pt x="970" y="1628"/>
                  <a:pt x="970" y="1628"/>
                  <a:pt x="970" y="1628"/>
                </a:cubicBezTo>
                <a:cubicBezTo>
                  <a:pt x="873" y="1628"/>
                  <a:pt x="873" y="1628"/>
                  <a:pt x="873" y="1628"/>
                </a:cubicBezTo>
                <a:cubicBezTo>
                  <a:pt x="858" y="1628"/>
                  <a:pt x="846" y="1640"/>
                  <a:pt x="846" y="1655"/>
                </a:cubicBezTo>
                <a:cubicBezTo>
                  <a:pt x="846" y="1660"/>
                  <a:pt x="846" y="1660"/>
                  <a:pt x="846" y="1660"/>
                </a:cubicBezTo>
                <a:cubicBezTo>
                  <a:pt x="846" y="1708"/>
                  <a:pt x="807" y="1747"/>
                  <a:pt x="759" y="1747"/>
                </a:cubicBezTo>
                <a:close/>
              </a:path>
            </a:pathLst>
          </a:custGeom>
          <a:solidFill>
            <a:srgbClr val="F7C9D7"/>
          </a:solidFill>
          <a:ln w="57150">
            <a:solidFill>
              <a:schemeClr val="bg1"/>
            </a:solidFill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1DF1405-B231-4B04-B3B4-BAC89465F9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9312" y="1163239"/>
            <a:ext cx="2006859" cy="356073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60411590-4C20-4DCE-853C-1F664D39EA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65428">
            <a:off x="2166065" y="3516281"/>
            <a:ext cx="1709452" cy="231275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B301279-5BBE-4996-92F6-2444A6DFF6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811685" flipH="1">
            <a:off x="7881343" y="3794525"/>
            <a:ext cx="1525192" cy="262943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CFA68DD-984F-4525-AA71-2AD243479CF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50429" y="741561"/>
            <a:ext cx="2450290" cy="1768153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91C60907-C629-4632-A1B4-D9D5B717A7E4}"/>
              </a:ext>
            </a:extLst>
          </p:cNvPr>
          <p:cNvSpPr txBox="1"/>
          <p:nvPr/>
        </p:nvSpPr>
        <p:spPr>
          <a:xfrm>
            <a:off x="3479224" y="2417038"/>
            <a:ext cx="50321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生如夏花之绚烂</a:t>
            </a:r>
            <a:endParaRPr lang="en-US" altLang="zh-CN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2" name="S.E.N.S. - Palace Memories">
            <a:hlinkClick r:id="" action="ppaction://media"/>
            <a:extLst>
              <a:ext uri="{FF2B5EF4-FFF2-40B4-BE49-F238E27FC236}">
                <a16:creationId xmlns:a16="http://schemas.microsoft.com/office/drawing/2014/main" id="{89AE9C4B-A9D0-4793-B02A-46DD68FE39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01771" y="-8577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C65919-6AF2-417E-BECB-C8FB19D19210}"/>
              </a:ext>
            </a:extLst>
          </p:cNvPr>
          <p:cNvGrpSpPr/>
          <p:nvPr/>
        </p:nvGrpSpPr>
        <p:grpSpPr>
          <a:xfrm>
            <a:off x="3791546" y="1166045"/>
            <a:ext cx="4210932" cy="4524609"/>
            <a:chOff x="2916480" y="635940"/>
            <a:chExt cx="5145754" cy="552906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38EE2AE-ABF7-436F-A74A-5E2F0D8C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632862" y="910381"/>
              <a:ext cx="3502854" cy="295397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B8593A-59CC-4662-84B7-85BEE67F6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6212590" y="3838003"/>
              <a:ext cx="1358033" cy="234125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1A8B089-3074-43AF-83B1-F7D819329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7508" y="871222"/>
              <a:ext cx="1709026" cy="30322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CAA078C-106E-4D12-8418-5D6A7A9B3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2916480" y="3852255"/>
              <a:ext cx="1709452" cy="2312753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87E9089-541D-42B2-BE56-3ED9073D7A82}"/>
                </a:ext>
              </a:extLst>
            </p:cNvPr>
            <p:cNvSpPr/>
            <p:nvPr/>
          </p:nvSpPr>
          <p:spPr>
            <a:xfrm>
              <a:off x="4009868" y="1358901"/>
              <a:ext cx="2911632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D0279C9-2D19-4D22-9142-F05E7B659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7388" y="737299"/>
              <a:ext cx="1722817" cy="124320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59C71F-F247-4C32-9EED-1854E5EC95D5}"/>
              </a:ext>
            </a:extLst>
          </p:cNvPr>
          <p:cNvGrpSpPr/>
          <p:nvPr/>
        </p:nvGrpSpPr>
        <p:grpSpPr>
          <a:xfrm>
            <a:off x="4882008" y="2073423"/>
            <a:ext cx="2108200" cy="2615180"/>
            <a:chOff x="4882008" y="2073423"/>
            <a:chExt cx="2108200" cy="26151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45E3F58-E9BF-4817-9650-212FB5085E46}"/>
                </a:ext>
              </a:extLst>
            </p:cNvPr>
            <p:cNvSpPr/>
            <p:nvPr/>
          </p:nvSpPr>
          <p:spPr>
            <a:xfrm>
              <a:off x="5012755" y="266037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A2A326A-73EB-4EF4-9DED-5463926D5EEE}"/>
                </a:ext>
              </a:extLst>
            </p:cNvPr>
            <p:cNvSpPr txBox="1"/>
            <p:nvPr/>
          </p:nvSpPr>
          <p:spPr>
            <a:xfrm>
              <a:off x="5457934" y="207342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EDBD0D7-DD62-4EA5-B0B6-0BA634963FA2}"/>
                </a:ext>
              </a:extLst>
            </p:cNvPr>
            <p:cNvSpPr/>
            <p:nvPr/>
          </p:nvSpPr>
          <p:spPr>
            <a:xfrm>
              <a:off x="4882008" y="3211275"/>
              <a:ext cx="210820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485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8">
            <a:extLst>
              <a:ext uri="{FF2B5EF4-FFF2-40B4-BE49-F238E27FC236}">
                <a16:creationId xmlns:a16="http://schemas.microsoft.com/office/drawing/2014/main" id="{5E53B1FE-E46F-4FBF-9DB6-2857C8BCF5C6}"/>
              </a:ext>
            </a:extLst>
          </p:cNvPr>
          <p:cNvSpPr/>
          <p:nvPr/>
        </p:nvSpPr>
        <p:spPr>
          <a:xfrm>
            <a:off x="2512723" y="2257398"/>
            <a:ext cx="1047750" cy="1047750"/>
          </a:xfrm>
          <a:prstGeom prst="arc">
            <a:avLst>
              <a:gd name="adj1" fmla="val 3112912"/>
              <a:gd name="adj2" fmla="val 20379129"/>
            </a:avLst>
          </a:prstGeom>
          <a:ln w="25400">
            <a:solidFill>
              <a:srgbClr val="F1A1BA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3" name="Oval 10">
            <a:extLst>
              <a:ext uri="{FF2B5EF4-FFF2-40B4-BE49-F238E27FC236}">
                <a16:creationId xmlns:a16="http://schemas.microsoft.com/office/drawing/2014/main" id="{5C984BA9-8C92-4921-B4EA-6B0D8C0FAD97}"/>
              </a:ext>
            </a:extLst>
          </p:cNvPr>
          <p:cNvSpPr/>
          <p:nvPr/>
        </p:nvSpPr>
        <p:spPr>
          <a:xfrm>
            <a:off x="3325523" y="2701898"/>
            <a:ext cx="457200" cy="457200"/>
          </a:xfrm>
          <a:prstGeom prst="ellipse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4" name="AutoShape 137">
            <a:extLst>
              <a:ext uri="{FF2B5EF4-FFF2-40B4-BE49-F238E27FC236}">
                <a16:creationId xmlns:a16="http://schemas.microsoft.com/office/drawing/2014/main" id="{E072A12C-8FE0-4916-99CB-C3B11F7C5940}"/>
              </a:ext>
            </a:extLst>
          </p:cNvPr>
          <p:cNvSpPr>
            <a:spLocks/>
          </p:cNvSpPr>
          <p:nvPr/>
        </p:nvSpPr>
        <p:spPr bwMode="auto">
          <a:xfrm>
            <a:off x="3460748" y="2826734"/>
            <a:ext cx="212148" cy="210705"/>
          </a:xfrm>
          <a:custGeom>
            <a:avLst/>
            <a:gdLst>
              <a:gd name="T0" fmla="*/ 278227252 w 21437"/>
              <a:gd name="T1" fmla="*/ 181512920 h 21437"/>
              <a:gd name="T2" fmla="*/ 224525382 w 21437"/>
              <a:gd name="T3" fmla="*/ 186253815 h 21437"/>
              <a:gd name="T4" fmla="*/ 163746388 w 21437"/>
              <a:gd name="T5" fmla="*/ 127098893 h 21437"/>
              <a:gd name="T6" fmla="*/ 297860420 w 21437"/>
              <a:gd name="T7" fmla="*/ 48183154 h 21437"/>
              <a:gd name="T8" fmla="*/ 275053811 w 21437"/>
              <a:gd name="T9" fmla="*/ 25990522 h 21437"/>
              <a:gd name="T10" fmla="*/ 103373648 w 21437"/>
              <a:gd name="T11" fmla="*/ 68352185 h 21437"/>
              <a:gd name="T12" fmla="*/ 39968114 w 21437"/>
              <a:gd name="T13" fmla="*/ 6668302 h 21437"/>
              <a:gd name="T14" fmla="*/ 6852655 w 21437"/>
              <a:gd name="T15" fmla="*/ 6668302 h 21437"/>
              <a:gd name="T16" fmla="*/ 6852655 w 21437"/>
              <a:gd name="T17" fmla="*/ 38890974 h 21437"/>
              <a:gd name="T18" fmla="*/ 70245387 w 21437"/>
              <a:gd name="T19" fmla="*/ 100574975 h 21437"/>
              <a:gd name="T20" fmla="*/ 26808398 w 21437"/>
              <a:gd name="T21" fmla="*/ 267534270 h 21437"/>
              <a:gd name="T22" fmla="*/ 49629224 w 21437"/>
              <a:gd name="T23" fmla="*/ 289739412 h 21437"/>
              <a:gd name="T24" fmla="*/ 130630929 w 21437"/>
              <a:gd name="T25" fmla="*/ 159320396 h 21437"/>
              <a:gd name="T26" fmla="*/ 191411339 w 21437"/>
              <a:gd name="T27" fmla="*/ 218476486 h 21437"/>
              <a:gd name="T28" fmla="*/ 186538780 w 21437"/>
              <a:gd name="T29" fmla="*/ 270731883 h 21437"/>
              <a:gd name="T30" fmla="*/ 209344203 w 21437"/>
              <a:gd name="T31" fmla="*/ 292937024 h 21437"/>
              <a:gd name="T32" fmla="*/ 242459541 w 21437"/>
              <a:gd name="T33" fmla="*/ 235926948 h 21437"/>
              <a:gd name="T34" fmla="*/ 301048198 w 21437"/>
              <a:gd name="T35" fmla="*/ 203704266 h 21437"/>
              <a:gd name="T36" fmla="*/ 278227252 w 21437"/>
              <a:gd name="T37" fmla="*/ 181512920 h 21437"/>
              <a:gd name="T38" fmla="*/ 278227252 w 21437"/>
              <a:gd name="T39" fmla="*/ 181512920 h 214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437" h="21437">
                <a:moveTo>
                  <a:pt x="19812" y="13283"/>
                </a:moveTo>
                <a:lnTo>
                  <a:pt x="15988" y="13630"/>
                </a:lnTo>
                <a:lnTo>
                  <a:pt x="11660" y="9301"/>
                </a:lnTo>
                <a:lnTo>
                  <a:pt x="21210" y="3526"/>
                </a:lnTo>
                <a:lnTo>
                  <a:pt x="19586" y="1902"/>
                </a:lnTo>
                <a:lnTo>
                  <a:pt x="7361" y="5002"/>
                </a:lnTo>
                <a:lnTo>
                  <a:pt x="2846" y="488"/>
                </a:lnTo>
                <a:cubicBezTo>
                  <a:pt x="2195" y="-163"/>
                  <a:pt x="1140" y="-163"/>
                  <a:pt x="488" y="488"/>
                </a:cubicBezTo>
                <a:cubicBezTo>
                  <a:pt x="-163" y="1140"/>
                  <a:pt x="-163" y="2195"/>
                  <a:pt x="488" y="2846"/>
                </a:cubicBezTo>
                <a:lnTo>
                  <a:pt x="5002" y="7360"/>
                </a:lnTo>
                <a:lnTo>
                  <a:pt x="1909" y="19578"/>
                </a:lnTo>
                <a:lnTo>
                  <a:pt x="3534" y="21203"/>
                </a:lnTo>
                <a:lnTo>
                  <a:pt x="9302" y="11659"/>
                </a:lnTo>
                <a:lnTo>
                  <a:pt x="13630" y="15988"/>
                </a:lnTo>
                <a:lnTo>
                  <a:pt x="13283" y="19812"/>
                </a:lnTo>
                <a:lnTo>
                  <a:pt x="14907" y="21437"/>
                </a:lnTo>
                <a:lnTo>
                  <a:pt x="17265" y="17265"/>
                </a:lnTo>
                <a:lnTo>
                  <a:pt x="21437" y="14907"/>
                </a:lnTo>
                <a:lnTo>
                  <a:pt x="19812" y="13283"/>
                </a:lnTo>
                <a:close/>
                <a:moveTo>
                  <a:pt x="19812" y="13283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8408B9-3944-4A6D-AB34-E21F94799874}"/>
              </a:ext>
            </a:extLst>
          </p:cNvPr>
          <p:cNvSpPr txBox="1">
            <a:spLocks/>
          </p:cNvSpPr>
          <p:nvPr/>
        </p:nvSpPr>
        <p:spPr>
          <a:xfrm>
            <a:off x="2508248" y="2491806"/>
            <a:ext cx="876300" cy="545633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25%</a:t>
            </a:r>
          </a:p>
        </p:txBody>
      </p:sp>
      <p:grpSp>
        <p:nvGrpSpPr>
          <p:cNvPr id="6" name="Group 13">
            <a:extLst>
              <a:ext uri="{FF2B5EF4-FFF2-40B4-BE49-F238E27FC236}">
                <a16:creationId xmlns:a16="http://schemas.microsoft.com/office/drawing/2014/main" id="{A48FFB47-D7D1-4434-945A-2532E59934E9}"/>
              </a:ext>
            </a:extLst>
          </p:cNvPr>
          <p:cNvGrpSpPr/>
          <p:nvPr/>
        </p:nvGrpSpPr>
        <p:grpSpPr>
          <a:xfrm>
            <a:off x="2341274" y="3388215"/>
            <a:ext cx="1384300" cy="1155184"/>
            <a:chOff x="2076450" y="1398043"/>
            <a:chExt cx="1384300" cy="1155184"/>
          </a:xfrm>
        </p:grpSpPr>
        <p:sp>
          <p:nvSpPr>
            <p:cNvPr id="7" name="Text Placeholder 2">
              <a:extLst>
                <a:ext uri="{FF2B5EF4-FFF2-40B4-BE49-F238E27FC236}">
                  <a16:creationId xmlns:a16="http://schemas.microsoft.com/office/drawing/2014/main" id="{06878492-82DD-455C-9450-28F7325020A4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Air Plan</a:t>
              </a:r>
            </a:p>
          </p:txBody>
        </p:sp>
        <p:sp>
          <p:nvSpPr>
            <p:cNvPr id="8" name="Text Placeholder 8">
              <a:extLst>
                <a:ext uri="{FF2B5EF4-FFF2-40B4-BE49-F238E27FC236}">
                  <a16:creationId xmlns:a16="http://schemas.microsoft.com/office/drawing/2014/main" id="{6606DC5B-511E-48C8-812C-A52F16E1EEE5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95193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9" name="Group 22">
            <a:extLst>
              <a:ext uri="{FF2B5EF4-FFF2-40B4-BE49-F238E27FC236}">
                <a16:creationId xmlns:a16="http://schemas.microsoft.com/office/drawing/2014/main" id="{CEA3A465-D7B3-4EB5-B2A6-3CCE5F3615CB}"/>
              </a:ext>
            </a:extLst>
          </p:cNvPr>
          <p:cNvGrpSpPr/>
          <p:nvPr/>
        </p:nvGrpSpPr>
        <p:grpSpPr>
          <a:xfrm>
            <a:off x="4245528" y="3388215"/>
            <a:ext cx="1384300" cy="1155184"/>
            <a:chOff x="2076450" y="1398043"/>
            <a:chExt cx="1384300" cy="1155184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3A634F89-9E69-4388-B083-C37CB19559F7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Multifunction</a:t>
              </a:r>
            </a:p>
          </p:txBody>
        </p:sp>
        <p:sp>
          <p:nvSpPr>
            <p:cNvPr id="11" name="Text Placeholder 8">
              <a:extLst>
                <a:ext uri="{FF2B5EF4-FFF2-40B4-BE49-F238E27FC236}">
                  <a16:creationId xmlns:a16="http://schemas.microsoft.com/office/drawing/2014/main" id="{1FC6FD11-4A20-491F-B0F0-82C330755F0D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95193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2" name="Group 30">
            <a:extLst>
              <a:ext uri="{FF2B5EF4-FFF2-40B4-BE49-F238E27FC236}">
                <a16:creationId xmlns:a16="http://schemas.microsoft.com/office/drawing/2014/main" id="{AE372E3A-5619-47D1-BC0A-D83886D70473}"/>
              </a:ext>
            </a:extLst>
          </p:cNvPr>
          <p:cNvGrpSpPr/>
          <p:nvPr/>
        </p:nvGrpSpPr>
        <p:grpSpPr>
          <a:xfrm>
            <a:off x="6149784" y="3388215"/>
            <a:ext cx="1384300" cy="1155184"/>
            <a:chOff x="2076450" y="1398043"/>
            <a:chExt cx="1384300" cy="1155184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3AFB5760-366B-4A10-BA01-E13436550086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Speedup</a:t>
              </a:r>
            </a:p>
          </p:txBody>
        </p:sp>
        <p:sp>
          <p:nvSpPr>
            <p:cNvPr id="14" name="Text Placeholder 8">
              <a:extLst>
                <a:ext uri="{FF2B5EF4-FFF2-40B4-BE49-F238E27FC236}">
                  <a16:creationId xmlns:a16="http://schemas.microsoft.com/office/drawing/2014/main" id="{0452EDB3-07D5-4B08-9D5C-AE3C606271EB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95193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5" name="Group 38">
            <a:extLst>
              <a:ext uri="{FF2B5EF4-FFF2-40B4-BE49-F238E27FC236}">
                <a16:creationId xmlns:a16="http://schemas.microsoft.com/office/drawing/2014/main" id="{EFC13D70-FF48-4FF8-8E26-BAEB4BBF0FE7}"/>
              </a:ext>
            </a:extLst>
          </p:cNvPr>
          <p:cNvGrpSpPr/>
          <p:nvPr/>
        </p:nvGrpSpPr>
        <p:grpSpPr>
          <a:xfrm>
            <a:off x="8054037" y="3388215"/>
            <a:ext cx="1384300" cy="1155184"/>
            <a:chOff x="2076450" y="1398043"/>
            <a:chExt cx="1384300" cy="1155184"/>
          </a:xfrm>
        </p:grpSpPr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id="{1F8E8A18-4856-44BB-A93A-16DDAC0E1FAB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Noisy Music</a:t>
              </a:r>
            </a:p>
          </p:txBody>
        </p:sp>
        <p:sp>
          <p:nvSpPr>
            <p:cNvPr id="17" name="Text Placeholder 8">
              <a:extLst>
                <a:ext uri="{FF2B5EF4-FFF2-40B4-BE49-F238E27FC236}">
                  <a16:creationId xmlns:a16="http://schemas.microsoft.com/office/drawing/2014/main" id="{67FE959F-8FEE-4183-A434-01ED52C33949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95193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8" name="Arc 18">
            <a:extLst>
              <a:ext uri="{FF2B5EF4-FFF2-40B4-BE49-F238E27FC236}">
                <a16:creationId xmlns:a16="http://schemas.microsoft.com/office/drawing/2014/main" id="{AEC00A9C-DBC4-4C87-BFDD-FBC6DBBBF182}"/>
              </a:ext>
            </a:extLst>
          </p:cNvPr>
          <p:cNvSpPr/>
          <p:nvPr/>
        </p:nvSpPr>
        <p:spPr>
          <a:xfrm>
            <a:off x="4416978" y="2257398"/>
            <a:ext cx="1047750" cy="1047750"/>
          </a:xfrm>
          <a:prstGeom prst="arc">
            <a:avLst>
              <a:gd name="adj1" fmla="val 3112912"/>
              <a:gd name="adj2" fmla="val 20379129"/>
            </a:avLst>
          </a:prstGeom>
          <a:ln w="25400">
            <a:solidFill>
              <a:srgbClr val="8FB7D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54652BA1-4792-40B2-A27E-1706108B83B1}"/>
              </a:ext>
            </a:extLst>
          </p:cNvPr>
          <p:cNvSpPr/>
          <p:nvPr/>
        </p:nvSpPr>
        <p:spPr>
          <a:xfrm>
            <a:off x="5229778" y="2701898"/>
            <a:ext cx="457200" cy="457200"/>
          </a:xfrm>
          <a:prstGeom prst="ellipse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9F5A3932-0A7D-4FF8-8FA0-53ABB5A00C5C}"/>
              </a:ext>
            </a:extLst>
          </p:cNvPr>
          <p:cNvSpPr txBox="1">
            <a:spLocks/>
          </p:cNvSpPr>
          <p:nvPr/>
        </p:nvSpPr>
        <p:spPr>
          <a:xfrm>
            <a:off x="4412503" y="2491806"/>
            <a:ext cx="876300" cy="545633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35%</a:t>
            </a:r>
          </a:p>
        </p:txBody>
      </p:sp>
      <p:grpSp>
        <p:nvGrpSpPr>
          <p:cNvPr id="21" name="Group 292">
            <a:extLst>
              <a:ext uri="{FF2B5EF4-FFF2-40B4-BE49-F238E27FC236}">
                <a16:creationId xmlns:a16="http://schemas.microsoft.com/office/drawing/2014/main" id="{B37EB7DA-59A0-415E-9166-0D2384DB4657}"/>
              </a:ext>
            </a:extLst>
          </p:cNvPr>
          <p:cNvGrpSpPr>
            <a:grpSpLocks/>
          </p:cNvGrpSpPr>
          <p:nvPr/>
        </p:nvGrpSpPr>
        <p:grpSpPr bwMode="auto">
          <a:xfrm>
            <a:off x="5345956" y="2833735"/>
            <a:ext cx="212147" cy="212147"/>
            <a:chOff x="0" y="0"/>
            <a:chExt cx="581" cy="578"/>
          </a:xfrm>
          <a:solidFill>
            <a:srgbClr val="FFFFFF"/>
          </a:solidFill>
        </p:grpSpPr>
        <p:sp>
          <p:nvSpPr>
            <p:cNvPr id="22" name="AutoShape 289">
              <a:extLst>
                <a:ext uri="{FF2B5EF4-FFF2-40B4-BE49-F238E27FC236}">
                  <a16:creationId xmlns:a16="http://schemas.microsoft.com/office/drawing/2014/main" id="{A3DA6EB7-9880-4441-8739-B691C71C5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" y="336"/>
              <a:ext cx="237" cy="24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1600" h="21600">
                  <a:moveTo>
                    <a:pt x="0" y="7065"/>
                  </a:moveTo>
                  <a:lnTo>
                    <a:pt x="8317" y="15192"/>
                  </a:lnTo>
                  <a:lnTo>
                    <a:pt x="12736" y="20980"/>
                  </a:lnTo>
                  <a:lnTo>
                    <a:pt x="15082" y="21600"/>
                  </a:lnTo>
                  <a:lnTo>
                    <a:pt x="21600" y="15192"/>
                  </a:lnTo>
                  <a:lnTo>
                    <a:pt x="20968" y="12848"/>
                  </a:lnTo>
                  <a:lnTo>
                    <a:pt x="15089" y="8571"/>
                  </a:lnTo>
                  <a:lnTo>
                    <a:pt x="6319" y="0"/>
                  </a:lnTo>
                  <a:lnTo>
                    <a:pt x="111" y="6067"/>
                  </a:lnTo>
                  <a:cubicBezTo>
                    <a:pt x="103" y="6407"/>
                    <a:pt x="62" y="6739"/>
                    <a:pt x="0" y="7065"/>
                  </a:cubicBezTo>
                  <a:close/>
                  <a:moveTo>
                    <a:pt x="14454" y="11832"/>
                  </a:moveTo>
                  <a:cubicBezTo>
                    <a:pt x="15979" y="11832"/>
                    <a:pt x="17215" y="13039"/>
                    <a:pt x="17215" y="14528"/>
                  </a:cubicBezTo>
                  <a:cubicBezTo>
                    <a:pt x="17215" y="16018"/>
                    <a:pt x="15979" y="17224"/>
                    <a:pt x="14454" y="17224"/>
                  </a:cubicBezTo>
                  <a:cubicBezTo>
                    <a:pt x="12932" y="17224"/>
                    <a:pt x="11695" y="16018"/>
                    <a:pt x="11695" y="14528"/>
                  </a:cubicBezTo>
                  <a:cubicBezTo>
                    <a:pt x="11695" y="13039"/>
                    <a:pt x="12932" y="11832"/>
                    <a:pt x="14454" y="11832"/>
                  </a:cubicBezTo>
                  <a:close/>
                  <a:moveTo>
                    <a:pt x="14454" y="1183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3" name="AutoShape 290">
              <a:extLst>
                <a:ext uri="{FF2B5EF4-FFF2-40B4-BE49-F238E27FC236}">
                  <a16:creationId xmlns:a16="http://schemas.microsoft.com/office/drawing/2014/main" id="{4AFC86B8-ECCD-4E28-B88B-4CC18C557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01" cy="296"/>
            </a:xfrm>
            <a:custGeom>
              <a:avLst/>
              <a:gdLst>
                <a:gd name="T0" fmla="*/ 0 w 21600"/>
                <a:gd name="T1" fmla="*/ 0 h 21541"/>
                <a:gd name="T2" fmla="*/ 0 w 21600"/>
                <a:gd name="T3" fmla="*/ 0 h 21541"/>
                <a:gd name="T4" fmla="*/ 0 w 21600"/>
                <a:gd name="T5" fmla="*/ 0 h 21541"/>
                <a:gd name="T6" fmla="*/ 0 w 21600"/>
                <a:gd name="T7" fmla="*/ 0 h 21541"/>
                <a:gd name="T8" fmla="*/ 0 w 21600"/>
                <a:gd name="T9" fmla="*/ 0 h 21541"/>
                <a:gd name="T10" fmla="*/ 0 w 21600"/>
                <a:gd name="T11" fmla="*/ 0 h 21541"/>
                <a:gd name="T12" fmla="*/ 0 w 21600"/>
                <a:gd name="T13" fmla="*/ 0 h 21541"/>
                <a:gd name="T14" fmla="*/ 0 w 21600"/>
                <a:gd name="T15" fmla="*/ 0 h 21541"/>
                <a:gd name="T16" fmla="*/ 0 w 21600"/>
                <a:gd name="T17" fmla="*/ 0 h 21541"/>
                <a:gd name="T18" fmla="*/ 0 w 21600"/>
                <a:gd name="T19" fmla="*/ 0 h 21541"/>
                <a:gd name="T20" fmla="*/ 0 w 21600"/>
                <a:gd name="T21" fmla="*/ 0 h 21541"/>
                <a:gd name="T22" fmla="*/ 0 w 21600"/>
                <a:gd name="T23" fmla="*/ 0 h 21541"/>
                <a:gd name="T24" fmla="*/ 0 w 21600"/>
                <a:gd name="T25" fmla="*/ 0 h 21541"/>
                <a:gd name="T26" fmla="*/ 0 w 21600"/>
                <a:gd name="T27" fmla="*/ 0 h 21541"/>
                <a:gd name="T28" fmla="*/ 0 w 21600"/>
                <a:gd name="T29" fmla="*/ 0 h 2154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541">
                  <a:moveTo>
                    <a:pt x="21600" y="16501"/>
                  </a:moveTo>
                  <a:lnTo>
                    <a:pt x="17762" y="12617"/>
                  </a:lnTo>
                  <a:cubicBezTo>
                    <a:pt x="18256" y="11638"/>
                    <a:pt x="18551" y="10655"/>
                    <a:pt x="18551" y="9752"/>
                  </a:cubicBezTo>
                  <a:cubicBezTo>
                    <a:pt x="18551" y="4765"/>
                    <a:pt x="13841" y="-59"/>
                    <a:pt x="8917" y="0"/>
                  </a:cubicBezTo>
                  <a:cubicBezTo>
                    <a:pt x="8899" y="0"/>
                    <a:pt x="8342" y="572"/>
                    <a:pt x="8039" y="878"/>
                  </a:cubicBezTo>
                  <a:cubicBezTo>
                    <a:pt x="11985" y="4873"/>
                    <a:pt x="11660" y="4225"/>
                    <a:pt x="11660" y="6674"/>
                  </a:cubicBezTo>
                  <a:cubicBezTo>
                    <a:pt x="11660" y="8662"/>
                    <a:pt x="8514" y="11801"/>
                    <a:pt x="6594" y="11801"/>
                  </a:cubicBezTo>
                  <a:cubicBezTo>
                    <a:pt x="4109" y="11801"/>
                    <a:pt x="4901" y="12218"/>
                    <a:pt x="869" y="8136"/>
                  </a:cubicBezTo>
                  <a:cubicBezTo>
                    <a:pt x="555" y="8453"/>
                    <a:pt x="1" y="9007"/>
                    <a:pt x="0" y="9026"/>
                  </a:cubicBezTo>
                  <a:cubicBezTo>
                    <a:pt x="60" y="14011"/>
                    <a:pt x="4710" y="18778"/>
                    <a:pt x="9634" y="18778"/>
                  </a:cubicBezTo>
                  <a:cubicBezTo>
                    <a:pt x="10526" y="18778"/>
                    <a:pt x="11479" y="18490"/>
                    <a:pt x="12420" y="18011"/>
                  </a:cubicBezTo>
                  <a:lnTo>
                    <a:pt x="15907" y="21541"/>
                  </a:lnTo>
                  <a:cubicBezTo>
                    <a:pt x="16169" y="21491"/>
                    <a:pt x="16436" y="21458"/>
                    <a:pt x="16708" y="21452"/>
                  </a:cubicBezTo>
                  <a:lnTo>
                    <a:pt x="21600" y="16501"/>
                  </a:lnTo>
                  <a:close/>
                  <a:moveTo>
                    <a:pt x="21600" y="1650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4" name="AutoShape 291">
              <a:extLst>
                <a:ext uri="{FF2B5EF4-FFF2-40B4-BE49-F238E27FC236}">
                  <a16:creationId xmlns:a16="http://schemas.microsoft.com/office/drawing/2014/main" id="{C4331A7F-D988-44C8-BF50-6E1FF59ED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" y="0"/>
              <a:ext cx="517" cy="578"/>
            </a:xfrm>
            <a:custGeom>
              <a:avLst/>
              <a:gdLst>
                <a:gd name="T0" fmla="*/ 0 w 19649"/>
                <a:gd name="T1" fmla="*/ 0 h 21600"/>
                <a:gd name="T2" fmla="*/ 0 w 19649"/>
                <a:gd name="T3" fmla="*/ 0 h 21600"/>
                <a:gd name="T4" fmla="*/ 0 w 19649"/>
                <a:gd name="T5" fmla="*/ 0 h 21600"/>
                <a:gd name="T6" fmla="*/ 0 w 19649"/>
                <a:gd name="T7" fmla="*/ 0 h 21600"/>
                <a:gd name="T8" fmla="*/ 0 w 19649"/>
                <a:gd name="T9" fmla="*/ 0 h 21600"/>
                <a:gd name="T10" fmla="*/ 0 w 19649"/>
                <a:gd name="T11" fmla="*/ 0 h 21600"/>
                <a:gd name="T12" fmla="*/ 0 w 19649"/>
                <a:gd name="T13" fmla="*/ 0 h 21600"/>
                <a:gd name="T14" fmla="*/ 0 w 19649"/>
                <a:gd name="T15" fmla="*/ 0 h 21600"/>
                <a:gd name="T16" fmla="*/ 0 w 19649"/>
                <a:gd name="T17" fmla="*/ 0 h 21600"/>
                <a:gd name="T18" fmla="*/ 0 w 19649"/>
                <a:gd name="T19" fmla="*/ 0 h 21600"/>
                <a:gd name="T20" fmla="*/ 0 w 19649"/>
                <a:gd name="T21" fmla="*/ 0 h 21600"/>
                <a:gd name="T22" fmla="*/ 0 w 19649"/>
                <a:gd name="T23" fmla="*/ 0 h 21600"/>
                <a:gd name="T24" fmla="*/ 0 w 19649"/>
                <a:gd name="T25" fmla="*/ 0 h 21600"/>
                <a:gd name="T26" fmla="*/ 0 w 19649"/>
                <a:gd name="T27" fmla="*/ 0 h 21600"/>
                <a:gd name="T28" fmla="*/ 0 w 19649"/>
                <a:gd name="T29" fmla="*/ 0 h 21600"/>
                <a:gd name="T30" fmla="*/ 0 w 19649"/>
                <a:gd name="T31" fmla="*/ 0 h 21600"/>
                <a:gd name="T32" fmla="*/ 0 w 19649"/>
                <a:gd name="T33" fmla="*/ 0 h 21600"/>
                <a:gd name="T34" fmla="*/ 0 w 19649"/>
                <a:gd name="T35" fmla="*/ 0 h 21600"/>
                <a:gd name="T36" fmla="*/ 0 w 19649"/>
                <a:gd name="T37" fmla="*/ 0 h 21600"/>
                <a:gd name="T38" fmla="*/ 0 w 19649"/>
                <a:gd name="T39" fmla="*/ 0 h 21600"/>
                <a:gd name="T40" fmla="*/ 0 w 19649"/>
                <a:gd name="T41" fmla="*/ 0 h 21600"/>
                <a:gd name="T42" fmla="*/ 0 w 19649"/>
                <a:gd name="T43" fmla="*/ 0 h 21600"/>
                <a:gd name="T44" fmla="*/ 0 w 19649"/>
                <a:gd name="T45" fmla="*/ 0 h 21600"/>
                <a:gd name="T46" fmla="*/ 0 w 19649"/>
                <a:gd name="T47" fmla="*/ 0 h 21600"/>
                <a:gd name="T48" fmla="*/ 0 w 19649"/>
                <a:gd name="T49" fmla="*/ 0 h 21600"/>
                <a:gd name="T50" fmla="*/ 0 w 19649"/>
                <a:gd name="T51" fmla="*/ 0 h 21600"/>
                <a:gd name="T52" fmla="*/ 0 w 19649"/>
                <a:gd name="T53" fmla="*/ 0 h 21600"/>
                <a:gd name="T54" fmla="*/ 0 w 19649"/>
                <a:gd name="T55" fmla="*/ 0 h 21600"/>
                <a:gd name="T56" fmla="*/ 0 w 19649"/>
                <a:gd name="T57" fmla="*/ 0 h 21600"/>
                <a:gd name="T58" fmla="*/ 0 w 19649"/>
                <a:gd name="T59" fmla="*/ 0 h 21600"/>
                <a:gd name="T60" fmla="*/ 0 w 19649"/>
                <a:gd name="T61" fmla="*/ 0 h 21600"/>
                <a:gd name="T62" fmla="*/ 0 w 19649"/>
                <a:gd name="T63" fmla="*/ 0 h 21600"/>
                <a:gd name="T64" fmla="*/ 0 w 19649"/>
                <a:gd name="T65" fmla="*/ 0 h 21600"/>
                <a:gd name="T66" fmla="*/ 0 w 19649"/>
                <a:gd name="T67" fmla="*/ 0 h 216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9649" h="21600">
                  <a:moveTo>
                    <a:pt x="17472" y="12888"/>
                  </a:moveTo>
                  <a:lnTo>
                    <a:pt x="18861" y="14219"/>
                  </a:lnTo>
                  <a:cubicBezTo>
                    <a:pt x="18861" y="14219"/>
                    <a:pt x="20862" y="8759"/>
                    <a:pt x="18487" y="6419"/>
                  </a:cubicBezTo>
                  <a:cubicBezTo>
                    <a:pt x="17628" y="5574"/>
                    <a:pt x="16359" y="4325"/>
                    <a:pt x="15362" y="3342"/>
                  </a:cubicBezTo>
                  <a:cubicBezTo>
                    <a:pt x="15146" y="3130"/>
                    <a:pt x="14541" y="3322"/>
                    <a:pt x="14385" y="3118"/>
                  </a:cubicBezTo>
                  <a:cubicBezTo>
                    <a:pt x="13948" y="2546"/>
                    <a:pt x="13787" y="2058"/>
                    <a:pt x="13753" y="1939"/>
                  </a:cubicBezTo>
                  <a:cubicBezTo>
                    <a:pt x="13658" y="1489"/>
                    <a:pt x="13171" y="1049"/>
                    <a:pt x="12778" y="661"/>
                  </a:cubicBezTo>
                  <a:lnTo>
                    <a:pt x="12632" y="517"/>
                  </a:lnTo>
                  <a:cubicBezTo>
                    <a:pt x="12305" y="195"/>
                    <a:pt x="12135" y="0"/>
                    <a:pt x="11936" y="0"/>
                  </a:cubicBezTo>
                  <a:cubicBezTo>
                    <a:pt x="11770" y="0"/>
                    <a:pt x="11583" y="136"/>
                    <a:pt x="11265" y="449"/>
                  </a:cubicBezTo>
                  <a:lnTo>
                    <a:pt x="9364" y="2322"/>
                  </a:lnTo>
                  <a:cubicBezTo>
                    <a:pt x="8667" y="3008"/>
                    <a:pt x="8832" y="3076"/>
                    <a:pt x="9433" y="3667"/>
                  </a:cubicBezTo>
                  <a:lnTo>
                    <a:pt x="9580" y="3811"/>
                  </a:lnTo>
                  <a:cubicBezTo>
                    <a:pt x="10017" y="4242"/>
                    <a:pt x="10522" y="4788"/>
                    <a:pt x="11033" y="4788"/>
                  </a:cubicBezTo>
                  <a:cubicBezTo>
                    <a:pt x="11039" y="4788"/>
                    <a:pt x="11045" y="4788"/>
                    <a:pt x="11051" y="4788"/>
                  </a:cubicBezTo>
                  <a:cubicBezTo>
                    <a:pt x="11444" y="4860"/>
                    <a:pt x="12257" y="5087"/>
                    <a:pt x="12630" y="5763"/>
                  </a:cubicBezTo>
                  <a:cubicBezTo>
                    <a:pt x="13041" y="6658"/>
                    <a:pt x="12460" y="7273"/>
                    <a:pt x="12228" y="7616"/>
                  </a:cubicBezTo>
                  <a:lnTo>
                    <a:pt x="7130" y="12636"/>
                  </a:lnTo>
                  <a:cubicBezTo>
                    <a:pt x="6967" y="12585"/>
                    <a:pt x="6805" y="12557"/>
                    <a:pt x="6649" y="12557"/>
                  </a:cubicBezTo>
                  <a:cubicBezTo>
                    <a:pt x="6373" y="12557"/>
                    <a:pt x="6118" y="12645"/>
                    <a:pt x="5910" y="12849"/>
                  </a:cubicBezTo>
                  <a:cubicBezTo>
                    <a:pt x="5872" y="12887"/>
                    <a:pt x="5816" y="12942"/>
                    <a:pt x="5748" y="13009"/>
                  </a:cubicBezTo>
                  <a:cubicBezTo>
                    <a:pt x="5748" y="13009"/>
                    <a:pt x="1550" y="17143"/>
                    <a:pt x="461" y="18215"/>
                  </a:cubicBezTo>
                  <a:cubicBezTo>
                    <a:pt x="392" y="18283"/>
                    <a:pt x="337" y="18337"/>
                    <a:pt x="298" y="18375"/>
                  </a:cubicBezTo>
                  <a:cubicBezTo>
                    <a:pt x="-738" y="19396"/>
                    <a:pt x="1154" y="21600"/>
                    <a:pt x="2534" y="21600"/>
                  </a:cubicBezTo>
                  <a:cubicBezTo>
                    <a:pt x="2811" y="21600"/>
                    <a:pt x="3067" y="21511"/>
                    <a:pt x="3275" y="21307"/>
                  </a:cubicBezTo>
                  <a:cubicBezTo>
                    <a:pt x="3314" y="21269"/>
                    <a:pt x="3369" y="21214"/>
                    <a:pt x="3438" y="21147"/>
                  </a:cubicBezTo>
                  <a:cubicBezTo>
                    <a:pt x="4530" y="20071"/>
                    <a:pt x="8725" y="15940"/>
                    <a:pt x="8725" y="15940"/>
                  </a:cubicBezTo>
                  <a:cubicBezTo>
                    <a:pt x="8793" y="15873"/>
                    <a:pt x="8848" y="15819"/>
                    <a:pt x="8887" y="15780"/>
                  </a:cubicBezTo>
                  <a:cubicBezTo>
                    <a:pt x="9211" y="15461"/>
                    <a:pt x="9247" y="15026"/>
                    <a:pt x="9104" y="14578"/>
                  </a:cubicBezTo>
                  <a:lnTo>
                    <a:pt x="14816" y="8953"/>
                  </a:lnTo>
                  <a:cubicBezTo>
                    <a:pt x="15172" y="8659"/>
                    <a:pt x="15527" y="8388"/>
                    <a:pt x="15729" y="8388"/>
                  </a:cubicBezTo>
                  <a:cubicBezTo>
                    <a:pt x="15759" y="8388"/>
                    <a:pt x="15786" y="8395"/>
                    <a:pt x="15809" y="8408"/>
                  </a:cubicBezTo>
                  <a:cubicBezTo>
                    <a:pt x="17877" y="9576"/>
                    <a:pt x="17472" y="12888"/>
                    <a:pt x="17472" y="12888"/>
                  </a:cubicBezTo>
                  <a:close/>
                  <a:moveTo>
                    <a:pt x="17472" y="1288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25" name="Arc 26">
            <a:extLst>
              <a:ext uri="{FF2B5EF4-FFF2-40B4-BE49-F238E27FC236}">
                <a16:creationId xmlns:a16="http://schemas.microsoft.com/office/drawing/2014/main" id="{FFD8633B-A716-4D4E-A988-6E53CBB69D18}"/>
              </a:ext>
            </a:extLst>
          </p:cNvPr>
          <p:cNvSpPr/>
          <p:nvPr/>
        </p:nvSpPr>
        <p:spPr>
          <a:xfrm>
            <a:off x="6321233" y="2257398"/>
            <a:ext cx="1047750" cy="1047750"/>
          </a:xfrm>
          <a:prstGeom prst="arc">
            <a:avLst>
              <a:gd name="adj1" fmla="val 3112912"/>
              <a:gd name="adj2" fmla="val 20379129"/>
            </a:avLst>
          </a:prstGeom>
          <a:ln w="25400">
            <a:solidFill>
              <a:srgbClr val="F1A1BA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6" name="Oval 27">
            <a:extLst>
              <a:ext uri="{FF2B5EF4-FFF2-40B4-BE49-F238E27FC236}">
                <a16:creationId xmlns:a16="http://schemas.microsoft.com/office/drawing/2014/main" id="{76E14838-D7F4-4D36-81D1-E692CDA12B18}"/>
              </a:ext>
            </a:extLst>
          </p:cNvPr>
          <p:cNvSpPr/>
          <p:nvPr/>
        </p:nvSpPr>
        <p:spPr>
          <a:xfrm>
            <a:off x="7134033" y="2701898"/>
            <a:ext cx="457200" cy="457200"/>
          </a:xfrm>
          <a:prstGeom prst="ellipse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3A6F2A0-84E4-4DC8-AA2E-6F234E829EE3}"/>
              </a:ext>
            </a:extLst>
          </p:cNvPr>
          <p:cNvSpPr txBox="1">
            <a:spLocks/>
          </p:cNvSpPr>
          <p:nvPr/>
        </p:nvSpPr>
        <p:spPr>
          <a:xfrm>
            <a:off x="6316758" y="2491806"/>
            <a:ext cx="876300" cy="545633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50%</a:t>
            </a:r>
          </a:p>
        </p:txBody>
      </p:sp>
      <p:grpSp>
        <p:nvGrpSpPr>
          <p:cNvPr id="28" name="Group 319">
            <a:extLst>
              <a:ext uri="{FF2B5EF4-FFF2-40B4-BE49-F238E27FC236}">
                <a16:creationId xmlns:a16="http://schemas.microsoft.com/office/drawing/2014/main" id="{A6DE329E-37D2-4036-8C34-ED39D81AFC38}"/>
              </a:ext>
            </a:extLst>
          </p:cNvPr>
          <p:cNvGrpSpPr>
            <a:grpSpLocks/>
          </p:cNvGrpSpPr>
          <p:nvPr/>
        </p:nvGrpSpPr>
        <p:grpSpPr bwMode="auto">
          <a:xfrm>
            <a:off x="7265002" y="2836015"/>
            <a:ext cx="207963" cy="212725"/>
            <a:chOff x="0" y="0"/>
            <a:chExt cx="560" cy="572"/>
          </a:xfrm>
          <a:solidFill>
            <a:srgbClr val="FFFFFF"/>
          </a:solidFill>
        </p:grpSpPr>
        <p:sp>
          <p:nvSpPr>
            <p:cNvPr id="29" name="AutoShape 317">
              <a:extLst>
                <a:ext uri="{FF2B5EF4-FFF2-40B4-BE49-F238E27FC236}">
                  <a16:creationId xmlns:a16="http://schemas.microsoft.com/office/drawing/2014/main" id="{68D3B801-24F0-4EE0-B5A8-ED413A094DF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60" cy="3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w 21600"/>
                <a:gd name="T81" fmla="*/ 0 h 21600"/>
                <a:gd name="T82" fmla="*/ 0 w 21600"/>
                <a:gd name="T83" fmla="*/ 0 h 21600"/>
                <a:gd name="T84" fmla="*/ 0 w 21600"/>
                <a:gd name="T85" fmla="*/ 0 h 21600"/>
                <a:gd name="T86" fmla="*/ 0 w 21600"/>
                <a:gd name="T87" fmla="*/ 0 h 216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1600" h="21600">
                  <a:moveTo>
                    <a:pt x="19021" y="9698"/>
                  </a:moveTo>
                  <a:cubicBezTo>
                    <a:pt x="19028" y="9567"/>
                    <a:pt x="19034" y="9431"/>
                    <a:pt x="19034" y="9289"/>
                  </a:cubicBezTo>
                  <a:cubicBezTo>
                    <a:pt x="19034" y="4159"/>
                    <a:pt x="16131" y="2"/>
                    <a:pt x="12549" y="0"/>
                  </a:cubicBezTo>
                  <a:cubicBezTo>
                    <a:pt x="10029" y="2"/>
                    <a:pt x="7851" y="2063"/>
                    <a:pt x="6777" y="5069"/>
                  </a:cubicBezTo>
                  <a:cubicBezTo>
                    <a:pt x="6284" y="4584"/>
                    <a:pt x="5687" y="4297"/>
                    <a:pt x="5045" y="4297"/>
                  </a:cubicBezTo>
                  <a:cubicBezTo>
                    <a:pt x="3348" y="4298"/>
                    <a:pt x="1973" y="6266"/>
                    <a:pt x="1973" y="8697"/>
                  </a:cubicBezTo>
                  <a:cubicBezTo>
                    <a:pt x="1973" y="9094"/>
                    <a:pt x="2010" y="9480"/>
                    <a:pt x="2079" y="9848"/>
                  </a:cubicBezTo>
                  <a:cubicBezTo>
                    <a:pt x="832" y="10972"/>
                    <a:pt x="0" y="12958"/>
                    <a:pt x="0" y="15226"/>
                  </a:cubicBezTo>
                  <a:cubicBezTo>
                    <a:pt x="0" y="18429"/>
                    <a:pt x="1655" y="21073"/>
                    <a:pt x="3806" y="21515"/>
                  </a:cubicBezTo>
                  <a:lnTo>
                    <a:pt x="5117" y="19776"/>
                  </a:lnTo>
                  <a:lnTo>
                    <a:pt x="5350" y="19466"/>
                  </a:lnTo>
                  <a:lnTo>
                    <a:pt x="4459" y="19466"/>
                  </a:lnTo>
                  <a:lnTo>
                    <a:pt x="4425" y="19466"/>
                  </a:lnTo>
                  <a:lnTo>
                    <a:pt x="4395" y="19466"/>
                  </a:lnTo>
                  <a:lnTo>
                    <a:pt x="4395" y="19462"/>
                  </a:lnTo>
                  <a:cubicBezTo>
                    <a:pt x="2788" y="19428"/>
                    <a:pt x="1479" y="17523"/>
                    <a:pt x="1480" y="15226"/>
                  </a:cubicBezTo>
                  <a:cubicBezTo>
                    <a:pt x="1480" y="13717"/>
                    <a:pt x="2021" y="12360"/>
                    <a:pt x="2934" y="11582"/>
                  </a:cubicBezTo>
                  <a:lnTo>
                    <a:pt x="3838" y="10813"/>
                  </a:lnTo>
                  <a:lnTo>
                    <a:pt x="3524" y="9375"/>
                  </a:lnTo>
                  <a:cubicBezTo>
                    <a:pt x="3476" y="9158"/>
                    <a:pt x="3453" y="8928"/>
                    <a:pt x="3453" y="8696"/>
                  </a:cubicBezTo>
                  <a:cubicBezTo>
                    <a:pt x="3454" y="7439"/>
                    <a:pt x="4167" y="6418"/>
                    <a:pt x="5045" y="6416"/>
                  </a:cubicBezTo>
                  <a:cubicBezTo>
                    <a:pt x="5399" y="6416"/>
                    <a:pt x="5733" y="6579"/>
                    <a:pt x="6016" y="6895"/>
                  </a:cubicBezTo>
                  <a:lnTo>
                    <a:pt x="7322" y="8345"/>
                  </a:lnTo>
                  <a:lnTo>
                    <a:pt x="8034" y="6209"/>
                  </a:lnTo>
                  <a:cubicBezTo>
                    <a:pt x="8862" y="3726"/>
                    <a:pt x="10635" y="2118"/>
                    <a:pt x="12549" y="2119"/>
                  </a:cubicBezTo>
                  <a:cubicBezTo>
                    <a:pt x="15309" y="2127"/>
                    <a:pt x="17550" y="5335"/>
                    <a:pt x="17555" y="9288"/>
                  </a:cubicBezTo>
                  <a:cubicBezTo>
                    <a:pt x="17555" y="9373"/>
                    <a:pt x="17550" y="9463"/>
                    <a:pt x="17546" y="9561"/>
                  </a:cubicBezTo>
                  <a:lnTo>
                    <a:pt x="17539" y="9720"/>
                  </a:lnTo>
                  <a:lnTo>
                    <a:pt x="17482" y="11071"/>
                  </a:lnTo>
                  <a:lnTo>
                    <a:pt x="18356" y="11592"/>
                  </a:lnTo>
                  <a:cubicBezTo>
                    <a:pt x="19428" y="12232"/>
                    <a:pt x="20120" y="13716"/>
                    <a:pt x="20121" y="15381"/>
                  </a:cubicBezTo>
                  <a:cubicBezTo>
                    <a:pt x="20118" y="17640"/>
                    <a:pt x="18835" y="19478"/>
                    <a:pt x="17257" y="19482"/>
                  </a:cubicBezTo>
                  <a:cubicBezTo>
                    <a:pt x="17241" y="19482"/>
                    <a:pt x="17219" y="19479"/>
                    <a:pt x="17190" y="19475"/>
                  </a:cubicBezTo>
                  <a:lnTo>
                    <a:pt x="17098" y="19467"/>
                  </a:lnTo>
                  <a:lnTo>
                    <a:pt x="17067" y="19465"/>
                  </a:lnTo>
                  <a:lnTo>
                    <a:pt x="17028" y="19465"/>
                  </a:lnTo>
                  <a:lnTo>
                    <a:pt x="16728" y="19465"/>
                  </a:lnTo>
                  <a:lnTo>
                    <a:pt x="15455" y="21165"/>
                  </a:lnTo>
                  <a:lnTo>
                    <a:pt x="15143" y="21583"/>
                  </a:lnTo>
                  <a:lnTo>
                    <a:pt x="17028" y="21583"/>
                  </a:lnTo>
                  <a:cubicBezTo>
                    <a:pt x="17091" y="21589"/>
                    <a:pt x="17169" y="21600"/>
                    <a:pt x="17256" y="21600"/>
                  </a:cubicBezTo>
                  <a:cubicBezTo>
                    <a:pt x="19654" y="21600"/>
                    <a:pt x="21599" y="18815"/>
                    <a:pt x="21600" y="15380"/>
                  </a:cubicBezTo>
                  <a:cubicBezTo>
                    <a:pt x="21600" y="12847"/>
                    <a:pt x="20541" y="10667"/>
                    <a:pt x="19021" y="9698"/>
                  </a:cubicBezTo>
                  <a:close/>
                  <a:moveTo>
                    <a:pt x="19021" y="969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0" name="AutoShape 318">
              <a:extLst>
                <a:ext uri="{FF2B5EF4-FFF2-40B4-BE49-F238E27FC236}">
                  <a16:creationId xmlns:a16="http://schemas.microsoft.com/office/drawing/2014/main" id="{E20BF19B-4544-4EF6-88C2-95E2D4FC2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" y="183"/>
              <a:ext cx="259" cy="38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0230" y="9012"/>
                  </a:moveTo>
                  <a:lnTo>
                    <a:pt x="13944" y="9016"/>
                  </a:lnTo>
                  <a:lnTo>
                    <a:pt x="21600" y="0"/>
                  </a:lnTo>
                  <a:lnTo>
                    <a:pt x="3141" y="11408"/>
                  </a:lnTo>
                  <a:lnTo>
                    <a:pt x="9465" y="11403"/>
                  </a:lnTo>
                  <a:lnTo>
                    <a:pt x="0" y="21600"/>
                  </a:lnTo>
                  <a:lnTo>
                    <a:pt x="20230" y="9012"/>
                  </a:lnTo>
                  <a:close/>
                  <a:moveTo>
                    <a:pt x="20230" y="90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31" name="Arc 34">
            <a:extLst>
              <a:ext uri="{FF2B5EF4-FFF2-40B4-BE49-F238E27FC236}">
                <a16:creationId xmlns:a16="http://schemas.microsoft.com/office/drawing/2014/main" id="{85F8E7F6-8325-4292-96A1-A5CA9A9D0844}"/>
              </a:ext>
            </a:extLst>
          </p:cNvPr>
          <p:cNvSpPr/>
          <p:nvPr/>
        </p:nvSpPr>
        <p:spPr>
          <a:xfrm>
            <a:off x="8225487" y="2257398"/>
            <a:ext cx="1047750" cy="1047750"/>
          </a:xfrm>
          <a:prstGeom prst="arc">
            <a:avLst>
              <a:gd name="adj1" fmla="val 3112912"/>
              <a:gd name="adj2" fmla="val 20379129"/>
            </a:avLst>
          </a:prstGeom>
          <a:ln w="25400">
            <a:solidFill>
              <a:srgbClr val="8FB7D1"/>
            </a:solidFill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32" name="Oval 35">
            <a:extLst>
              <a:ext uri="{FF2B5EF4-FFF2-40B4-BE49-F238E27FC236}">
                <a16:creationId xmlns:a16="http://schemas.microsoft.com/office/drawing/2014/main" id="{8E843A4A-103D-4BFB-9A74-1046D0DA198C}"/>
              </a:ext>
            </a:extLst>
          </p:cNvPr>
          <p:cNvSpPr/>
          <p:nvPr/>
        </p:nvSpPr>
        <p:spPr>
          <a:xfrm>
            <a:off x="9038287" y="2701898"/>
            <a:ext cx="457200" cy="457200"/>
          </a:xfrm>
          <a:prstGeom prst="ellipse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0C2B4FC7-84BD-4632-8514-5D39E151EC40}"/>
              </a:ext>
            </a:extLst>
          </p:cNvPr>
          <p:cNvSpPr txBox="1">
            <a:spLocks/>
          </p:cNvSpPr>
          <p:nvPr/>
        </p:nvSpPr>
        <p:spPr>
          <a:xfrm>
            <a:off x="8221012" y="2491806"/>
            <a:ext cx="876300" cy="545633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59%</a:t>
            </a:r>
          </a:p>
        </p:txBody>
      </p:sp>
      <p:sp>
        <p:nvSpPr>
          <p:cNvPr id="34" name="AutoShape 478">
            <a:extLst>
              <a:ext uri="{FF2B5EF4-FFF2-40B4-BE49-F238E27FC236}">
                <a16:creationId xmlns:a16="http://schemas.microsoft.com/office/drawing/2014/main" id="{7F43D5B3-A5A0-4839-9740-DD505483F2DC}"/>
              </a:ext>
            </a:extLst>
          </p:cNvPr>
          <p:cNvSpPr>
            <a:spLocks/>
          </p:cNvSpPr>
          <p:nvPr/>
        </p:nvSpPr>
        <p:spPr bwMode="auto">
          <a:xfrm>
            <a:off x="9177553" y="2830125"/>
            <a:ext cx="165966" cy="194830"/>
          </a:xfrm>
          <a:custGeom>
            <a:avLst/>
            <a:gdLst>
              <a:gd name="T0" fmla="*/ 110186397 w 21600"/>
              <a:gd name="T1" fmla="*/ 9743 h 21600"/>
              <a:gd name="T2" fmla="*/ 97377896 w 21600"/>
              <a:gd name="T3" fmla="*/ 5000954 h 21600"/>
              <a:gd name="T4" fmla="*/ 33405183 w 21600"/>
              <a:gd name="T5" fmla="*/ 29946194 h 21600"/>
              <a:gd name="T6" fmla="*/ 33155233 w 21600"/>
              <a:gd name="T7" fmla="*/ 29946194 h 21600"/>
              <a:gd name="T8" fmla="*/ 33155233 w 21600"/>
              <a:gd name="T9" fmla="*/ 152316694 h 21600"/>
              <a:gd name="T10" fmla="*/ 22994866 w 21600"/>
              <a:gd name="T11" fmla="*/ 149206645 h 21600"/>
              <a:gd name="T12" fmla="*/ 0 w 21600"/>
              <a:gd name="T13" fmla="*/ 179268211 h 21600"/>
              <a:gd name="T14" fmla="*/ 22994866 w 21600"/>
              <a:gd name="T15" fmla="*/ 209330669 h 21600"/>
              <a:gd name="T16" fmla="*/ 45974020 w 21600"/>
              <a:gd name="T17" fmla="*/ 179752657 h 21600"/>
              <a:gd name="T18" fmla="*/ 45999376 w 21600"/>
              <a:gd name="T19" fmla="*/ 179752657 h 21600"/>
              <a:gd name="T20" fmla="*/ 45999376 w 21600"/>
              <a:gd name="T21" fmla="*/ 61665262 h 21600"/>
              <a:gd name="T22" fmla="*/ 97377896 w 21600"/>
              <a:gd name="T23" fmla="*/ 41662417 h 21600"/>
              <a:gd name="T24" fmla="*/ 97377896 w 21600"/>
              <a:gd name="T25" fmla="*/ 115064273 h 21600"/>
              <a:gd name="T26" fmla="*/ 87222322 w 21600"/>
              <a:gd name="T27" fmla="*/ 111943598 h 21600"/>
              <a:gd name="T28" fmla="*/ 64222595 w 21600"/>
              <a:gd name="T29" fmla="*/ 142014817 h 21600"/>
              <a:gd name="T30" fmla="*/ 87222322 w 21600"/>
              <a:gd name="T31" fmla="*/ 172077365 h 21600"/>
              <a:gd name="T32" fmla="*/ 110202118 w 21600"/>
              <a:gd name="T33" fmla="*/ 142500345 h 21600"/>
              <a:gd name="T34" fmla="*/ 110222614 w 21600"/>
              <a:gd name="T35" fmla="*/ 142500345 h 21600"/>
              <a:gd name="T36" fmla="*/ 110222614 w 21600"/>
              <a:gd name="T37" fmla="*/ 20012697 h 21600"/>
              <a:gd name="T38" fmla="*/ 110227474 w 21600"/>
              <a:gd name="T39" fmla="*/ 20012697 h 21600"/>
              <a:gd name="T40" fmla="*/ 110227474 w 21600"/>
              <a:gd name="T41" fmla="*/ 0 h 21600"/>
              <a:gd name="T42" fmla="*/ 110186397 w 21600"/>
              <a:gd name="T43" fmla="*/ 9743 h 21600"/>
              <a:gd name="T44" fmla="*/ 110186397 w 21600"/>
              <a:gd name="T45" fmla="*/ 9743 h 216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1600" h="21600">
                <a:moveTo>
                  <a:pt x="21592" y="1"/>
                </a:moveTo>
                <a:lnTo>
                  <a:pt x="19082" y="516"/>
                </a:lnTo>
                <a:lnTo>
                  <a:pt x="6546" y="3090"/>
                </a:lnTo>
                <a:lnTo>
                  <a:pt x="6497" y="3090"/>
                </a:lnTo>
                <a:lnTo>
                  <a:pt x="6497" y="15717"/>
                </a:lnTo>
                <a:cubicBezTo>
                  <a:pt x="5896" y="15513"/>
                  <a:pt x="5222" y="15396"/>
                  <a:pt x="4506" y="15396"/>
                </a:cubicBezTo>
                <a:cubicBezTo>
                  <a:pt x="2018" y="15396"/>
                  <a:pt x="0" y="16784"/>
                  <a:pt x="0" y="18498"/>
                </a:cubicBezTo>
                <a:cubicBezTo>
                  <a:pt x="0" y="20211"/>
                  <a:pt x="2018" y="21600"/>
                  <a:pt x="4506" y="21600"/>
                </a:cubicBezTo>
                <a:cubicBezTo>
                  <a:pt x="6970" y="21600"/>
                  <a:pt x="8969" y="20238"/>
                  <a:pt x="9009" y="18548"/>
                </a:cubicBezTo>
                <a:lnTo>
                  <a:pt x="9014" y="18548"/>
                </a:lnTo>
                <a:lnTo>
                  <a:pt x="9014" y="6363"/>
                </a:lnTo>
                <a:lnTo>
                  <a:pt x="19082" y="4299"/>
                </a:lnTo>
                <a:lnTo>
                  <a:pt x="19082" y="11873"/>
                </a:lnTo>
                <a:cubicBezTo>
                  <a:pt x="18481" y="11669"/>
                  <a:pt x="17807" y="11551"/>
                  <a:pt x="17092" y="11551"/>
                </a:cubicBezTo>
                <a:cubicBezTo>
                  <a:pt x="14603" y="11551"/>
                  <a:pt x="12585" y="12940"/>
                  <a:pt x="12585" y="14654"/>
                </a:cubicBezTo>
                <a:cubicBezTo>
                  <a:pt x="12585" y="16367"/>
                  <a:pt x="14603" y="17756"/>
                  <a:pt x="17092" y="17756"/>
                </a:cubicBezTo>
                <a:cubicBezTo>
                  <a:pt x="19556" y="17756"/>
                  <a:pt x="21555" y="16393"/>
                  <a:pt x="21595" y="14704"/>
                </a:cubicBezTo>
                <a:lnTo>
                  <a:pt x="21599" y="14704"/>
                </a:lnTo>
                <a:lnTo>
                  <a:pt x="21599" y="2065"/>
                </a:lnTo>
                <a:lnTo>
                  <a:pt x="21600" y="2065"/>
                </a:lnTo>
                <a:lnTo>
                  <a:pt x="21600" y="0"/>
                </a:lnTo>
                <a:lnTo>
                  <a:pt x="21592" y="1"/>
                </a:lnTo>
                <a:close/>
                <a:moveTo>
                  <a:pt x="21592" y="1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336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0">
            <a:extLst>
              <a:ext uri="{FF2B5EF4-FFF2-40B4-BE49-F238E27FC236}">
                <a16:creationId xmlns:a16="http://schemas.microsoft.com/office/drawing/2014/main" id="{7C413F36-C87D-4E49-A115-587C4D889872}"/>
              </a:ext>
            </a:extLst>
          </p:cNvPr>
          <p:cNvGrpSpPr/>
          <p:nvPr/>
        </p:nvGrpSpPr>
        <p:grpSpPr>
          <a:xfrm>
            <a:off x="6660180" y="3600009"/>
            <a:ext cx="776701" cy="908784"/>
            <a:chOff x="3711576" y="1566864"/>
            <a:chExt cx="1717675" cy="2009776"/>
          </a:xfrm>
        </p:grpSpPr>
        <p:sp>
          <p:nvSpPr>
            <p:cNvPr id="3" name="Freeform 12">
              <a:extLst>
                <a:ext uri="{FF2B5EF4-FFF2-40B4-BE49-F238E27FC236}">
                  <a16:creationId xmlns:a16="http://schemas.microsoft.com/office/drawing/2014/main" id="{F1808FBD-B101-46E4-BCF5-C057C6B1D6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4" name="Freeform 13">
              <a:extLst>
                <a:ext uri="{FF2B5EF4-FFF2-40B4-BE49-F238E27FC236}">
                  <a16:creationId xmlns:a16="http://schemas.microsoft.com/office/drawing/2014/main" id="{CCA03974-2B00-493E-BFDA-F42D5911B5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5" name="그룹 20">
            <a:extLst>
              <a:ext uri="{FF2B5EF4-FFF2-40B4-BE49-F238E27FC236}">
                <a16:creationId xmlns:a16="http://schemas.microsoft.com/office/drawing/2014/main" id="{80C78176-164E-464D-BEBE-7AA2A11C2AFC}"/>
              </a:ext>
            </a:extLst>
          </p:cNvPr>
          <p:cNvGrpSpPr/>
          <p:nvPr/>
        </p:nvGrpSpPr>
        <p:grpSpPr>
          <a:xfrm>
            <a:off x="6388835" y="3774350"/>
            <a:ext cx="776701" cy="908784"/>
            <a:chOff x="3711576" y="1566864"/>
            <a:chExt cx="1717675" cy="2009776"/>
          </a:xfrm>
        </p:grpSpPr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202C2D8-414D-45BF-8DB5-BF172068E5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1FA09BA3-2C6C-42EE-A4D1-A5FDE8DFF4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8" name="그룹 20">
            <a:extLst>
              <a:ext uri="{FF2B5EF4-FFF2-40B4-BE49-F238E27FC236}">
                <a16:creationId xmlns:a16="http://schemas.microsoft.com/office/drawing/2014/main" id="{29032B65-90ED-4FEB-8E01-6B112A6D581A}"/>
              </a:ext>
            </a:extLst>
          </p:cNvPr>
          <p:cNvGrpSpPr/>
          <p:nvPr/>
        </p:nvGrpSpPr>
        <p:grpSpPr>
          <a:xfrm>
            <a:off x="8086523" y="3600009"/>
            <a:ext cx="776701" cy="908784"/>
            <a:chOff x="3711576" y="1566864"/>
            <a:chExt cx="1717675" cy="2009776"/>
          </a:xfrm>
        </p:grpSpPr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id="{0D7B8F56-E0E7-47B3-83E7-CA2F96A71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8D4178A2-D0E1-48C9-94D3-F0BFEDD568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1" name="그룹 20">
            <a:extLst>
              <a:ext uri="{FF2B5EF4-FFF2-40B4-BE49-F238E27FC236}">
                <a16:creationId xmlns:a16="http://schemas.microsoft.com/office/drawing/2014/main" id="{49645FF6-AAFE-45A3-85C8-B5532B862188}"/>
              </a:ext>
            </a:extLst>
          </p:cNvPr>
          <p:cNvGrpSpPr/>
          <p:nvPr/>
        </p:nvGrpSpPr>
        <p:grpSpPr>
          <a:xfrm>
            <a:off x="8383209" y="3774350"/>
            <a:ext cx="776701" cy="908784"/>
            <a:chOff x="3711576" y="1566864"/>
            <a:chExt cx="1717675" cy="2009776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4B3E0B92-FD20-4A95-AC3B-B43989869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789DC509-2FBD-4484-B99F-9EA615E22E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4" name="그룹 16">
            <a:extLst>
              <a:ext uri="{FF2B5EF4-FFF2-40B4-BE49-F238E27FC236}">
                <a16:creationId xmlns:a16="http://schemas.microsoft.com/office/drawing/2014/main" id="{F0F9D5BE-AC30-4B2E-A281-0FE9C6C4685F}"/>
              </a:ext>
            </a:extLst>
          </p:cNvPr>
          <p:cNvGrpSpPr/>
          <p:nvPr/>
        </p:nvGrpSpPr>
        <p:grpSpPr>
          <a:xfrm>
            <a:off x="7064376" y="3531378"/>
            <a:ext cx="776701" cy="908784"/>
            <a:chOff x="3711576" y="1566864"/>
            <a:chExt cx="1717675" cy="2009776"/>
          </a:xfrm>
        </p:grpSpPr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ED3F1A45-CC4C-4460-9711-E8FC79D6A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4A74621E-4888-4498-B455-DB9C915120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7" name="그룹 17">
            <a:extLst>
              <a:ext uri="{FF2B5EF4-FFF2-40B4-BE49-F238E27FC236}">
                <a16:creationId xmlns:a16="http://schemas.microsoft.com/office/drawing/2014/main" id="{984727A8-0E19-4AB6-AE9D-DC51508D6FE2}"/>
              </a:ext>
            </a:extLst>
          </p:cNvPr>
          <p:cNvGrpSpPr/>
          <p:nvPr/>
        </p:nvGrpSpPr>
        <p:grpSpPr>
          <a:xfrm>
            <a:off x="7707670" y="3531378"/>
            <a:ext cx="776702" cy="908784"/>
            <a:chOff x="3711576" y="1566864"/>
            <a:chExt cx="1717675" cy="2009776"/>
          </a:xfrm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64634EFA-9223-400E-9FF6-632A586FE1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84E9D25D-6874-4FDE-BD87-A9A39B97C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0" name="그룹 18">
            <a:extLst>
              <a:ext uri="{FF2B5EF4-FFF2-40B4-BE49-F238E27FC236}">
                <a16:creationId xmlns:a16="http://schemas.microsoft.com/office/drawing/2014/main" id="{D7426C9E-6876-4387-A1BB-FC97E30CBC4E}"/>
              </a:ext>
            </a:extLst>
          </p:cNvPr>
          <p:cNvGrpSpPr/>
          <p:nvPr/>
        </p:nvGrpSpPr>
        <p:grpSpPr>
          <a:xfrm>
            <a:off x="7386022" y="3375061"/>
            <a:ext cx="776701" cy="908784"/>
            <a:chOff x="3711576" y="1566864"/>
            <a:chExt cx="1717675" cy="2009776"/>
          </a:xfrm>
        </p:grpSpPr>
        <p:sp>
          <p:nvSpPr>
            <p:cNvPr id="21" name="Freeform 12">
              <a:extLst>
                <a:ext uri="{FF2B5EF4-FFF2-40B4-BE49-F238E27FC236}">
                  <a16:creationId xmlns:a16="http://schemas.microsoft.com/office/drawing/2014/main" id="{EBF8E885-3D1D-4A7F-96C2-187B24E91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22" name="Freeform 13">
              <a:extLst>
                <a:ext uri="{FF2B5EF4-FFF2-40B4-BE49-F238E27FC236}">
                  <a16:creationId xmlns:a16="http://schemas.microsoft.com/office/drawing/2014/main" id="{FC1AEBC2-D253-436A-A795-40641B87E9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F1A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3" name="그룹 19">
            <a:extLst>
              <a:ext uri="{FF2B5EF4-FFF2-40B4-BE49-F238E27FC236}">
                <a16:creationId xmlns:a16="http://schemas.microsoft.com/office/drawing/2014/main" id="{BA22E03D-14C2-47E0-8749-FEE3A890FE73}"/>
              </a:ext>
            </a:extLst>
          </p:cNvPr>
          <p:cNvGrpSpPr/>
          <p:nvPr/>
        </p:nvGrpSpPr>
        <p:grpSpPr>
          <a:xfrm>
            <a:off x="6742730" y="3846322"/>
            <a:ext cx="776701" cy="908784"/>
            <a:chOff x="3711576" y="1566864"/>
            <a:chExt cx="1717675" cy="2009776"/>
          </a:xfrm>
        </p:grpSpPr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7ECC99E8-1EE3-4B18-8057-3CA71E035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480318DA-07BA-4E67-BE3A-449B6E7433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6" name="그룹 20">
            <a:extLst>
              <a:ext uri="{FF2B5EF4-FFF2-40B4-BE49-F238E27FC236}">
                <a16:creationId xmlns:a16="http://schemas.microsoft.com/office/drawing/2014/main" id="{60F4E422-9010-44CC-899C-0F009E7D1A24}"/>
              </a:ext>
            </a:extLst>
          </p:cNvPr>
          <p:cNvGrpSpPr/>
          <p:nvPr/>
        </p:nvGrpSpPr>
        <p:grpSpPr>
          <a:xfrm>
            <a:off x="8029315" y="3846322"/>
            <a:ext cx="776701" cy="908784"/>
            <a:chOff x="3711576" y="1566864"/>
            <a:chExt cx="1717675" cy="2009776"/>
          </a:xfrm>
        </p:grpSpPr>
        <p:sp>
          <p:nvSpPr>
            <p:cNvPr id="27" name="Freeform 12">
              <a:extLst>
                <a:ext uri="{FF2B5EF4-FFF2-40B4-BE49-F238E27FC236}">
                  <a16:creationId xmlns:a16="http://schemas.microsoft.com/office/drawing/2014/main" id="{C83CD18F-2B3E-4C62-8D7E-B7E50CB1E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728ABAA0-1CD6-48D0-A20E-9F3786A0C1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9" name="그룹 21">
            <a:extLst>
              <a:ext uri="{FF2B5EF4-FFF2-40B4-BE49-F238E27FC236}">
                <a16:creationId xmlns:a16="http://schemas.microsoft.com/office/drawing/2014/main" id="{F01BD29E-523B-4075-8598-46020079BFD8}"/>
              </a:ext>
            </a:extLst>
          </p:cNvPr>
          <p:cNvGrpSpPr/>
          <p:nvPr/>
        </p:nvGrpSpPr>
        <p:grpSpPr>
          <a:xfrm>
            <a:off x="7064376" y="4020663"/>
            <a:ext cx="776701" cy="908784"/>
            <a:chOff x="3711576" y="1566864"/>
            <a:chExt cx="1717675" cy="2009776"/>
          </a:xfrm>
        </p:grpSpPr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89BE29BC-E0DE-443D-B82B-710F81FE0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DE67EE08-FF0D-49B8-BA04-6DD4A32128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2" name="그룹 22">
            <a:extLst>
              <a:ext uri="{FF2B5EF4-FFF2-40B4-BE49-F238E27FC236}">
                <a16:creationId xmlns:a16="http://schemas.microsoft.com/office/drawing/2014/main" id="{DD8D3B1E-564E-48BB-AE12-C09A358B9B9C}"/>
              </a:ext>
            </a:extLst>
          </p:cNvPr>
          <p:cNvGrpSpPr/>
          <p:nvPr/>
        </p:nvGrpSpPr>
        <p:grpSpPr>
          <a:xfrm>
            <a:off x="7707668" y="4020663"/>
            <a:ext cx="776701" cy="908784"/>
            <a:chOff x="3711576" y="1566864"/>
            <a:chExt cx="1717675" cy="2009776"/>
          </a:xfrm>
        </p:grpSpPr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D971AF35-8969-473C-87BB-56D6B9FCE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397DE406-4318-43F6-9C90-34A18F1714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5" cy="1860550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5" name="그룹 23">
            <a:extLst>
              <a:ext uri="{FF2B5EF4-FFF2-40B4-BE49-F238E27FC236}">
                <a16:creationId xmlns:a16="http://schemas.microsoft.com/office/drawing/2014/main" id="{404654D4-ECF7-4D91-AB6F-4AB5E60A0295}"/>
              </a:ext>
            </a:extLst>
          </p:cNvPr>
          <p:cNvGrpSpPr/>
          <p:nvPr/>
        </p:nvGrpSpPr>
        <p:grpSpPr>
          <a:xfrm>
            <a:off x="7386022" y="4195004"/>
            <a:ext cx="776701" cy="908784"/>
            <a:chOff x="3711576" y="1566864"/>
            <a:chExt cx="1717675" cy="2009776"/>
          </a:xfrm>
        </p:grpSpPr>
        <p:sp>
          <p:nvSpPr>
            <p:cNvPr id="36" name="Freeform 12">
              <a:extLst>
                <a:ext uri="{FF2B5EF4-FFF2-40B4-BE49-F238E27FC236}">
                  <a16:creationId xmlns:a16="http://schemas.microsoft.com/office/drawing/2014/main" id="{8520CC98-4951-4CF9-B75B-EF2A05BDB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1576" y="1566864"/>
              <a:ext cx="1717675" cy="2009776"/>
            </a:xfrm>
            <a:custGeom>
              <a:avLst/>
              <a:gdLst>
                <a:gd name="T0" fmla="*/ 398 w 455"/>
                <a:gd name="T1" fmla="*/ 297 h 533"/>
                <a:gd name="T2" fmla="*/ 320 w 455"/>
                <a:gd name="T3" fmla="*/ 261 h 533"/>
                <a:gd name="T4" fmla="*/ 339 w 455"/>
                <a:gd name="T5" fmla="*/ 224 h 533"/>
                <a:gd name="T6" fmla="*/ 363 w 455"/>
                <a:gd name="T7" fmla="*/ 191 h 533"/>
                <a:gd name="T8" fmla="*/ 355 w 455"/>
                <a:gd name="T9" fmla="*/ 144 h 533"/>
                <a:gd name="T10" fmla="*/ 323 w 455"/>
                <a:gd name="T11" fmla="*/ 40 h 533"/>
                <a:gd name="T12" fmla="*/ 229 w 455"/>
                <a:gd name="T13" fmla="*/ 0 h 533"/>
                <a:gd name="T14" fmla="*/ 228 w 455"/>
                <a:gd name="T15" fmla="*/ 0 h 533"/>
                <a:gd name="T16" fmla="*/ 227 w 455"/>
                <a:gd name="T17" fmla="*/ 0 h 533"/>
                <a:gd name="T18" fmla="*/ 133 w 455"/>
                <a:gd name="T19" fmla="*/ 40 h 533"/>
                <a:gd name="T20" fmla="*/ 100 w 455"/>
                <a:gd name="T21" fmla="*/ 144 h 533"/>
                <a:gd name="T22" fmla="*/ 93 w 455"/>
                <a:gd name="T23" fmla="*/ 191 h 533"/>
                <a:gd name="T24" fmla="*/ 116 w 455"/>
                <a:gd name="T25" fmla="*/ 224 h 533"/>
                <a:gd name="T26" fmla="*/ 135 w 455"/>
                <a:gd name="T27" fmla="*/ 261 h 533"/>
                <a:gd name="T28" fmla="*/ 57 w 455"/>
                <a:gd name="T29" fmla="*/ 297 h 533"/>
                <a:gd name="T30" fmla="*/ 0 w 455"/>
                <a:gd name="T31" fmla="*/ 478 h 533"/>
                <a:gd name="T32" fmla="*/ 16 w 455"/>
                <a:gd name="T33" fmla="*/ 517 h 533"/>
                <a:gd name="T34" fmla="*/ 54 w 455"/>
                <a:gd name="T35" fmla="*/ 533 h 533"/>
                <a:gd name="T36" fmla="*/ 401 w 455"/>
                <a:gd name="T37" fmla="*/ 533 h 533"/>
                <a:gd name="T38" fmla="*/ 440 w 455"/>
                <a:gd name="T39" fmla="*/ 517 h 533"/>
                <a:gd name="T40" fmla="*/ 455 w 455"/>
                <a:gd name="T41" fmla="*/ 478 h 533"/>
                <a:gd name="T42" fmla="*/ 398 w 455"/>
                <a:gd name="T43" fmla="*/ 297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55" h="533">
                  <a:moveTo>
                    <a:pt x="398" y="297"/>
                  </a:moveTo>
                  <a:cubicBezTo>
                    <a:pt x="379" y="280"/>
                    <a:pt x="353" y="268"/>
                    <a:pt x="320" y="261"/>
                  </a:cubicBezTo>
                  <a:cubicBezTo>
                    <a:pt x="327" y="251"/>
                    <a:pt x="334" y="239"/>
                    <a:pt x="339" y="224"/>
                  </a:cubicBezTo>
                  <a:cubicBezTo>
                    <a:pt x="347" y="219"/>
                    <a:pt x="357" y="209"/>
                    <a:pt x="363" y="191"/>
                  </a:cubicBezTo>
                  <a:cubicBezTo>
                    <a:pt x="370" y="171"/>
                    <a:pt x="365" y="155"/>
                    <a:pt x="355" y="144"/>
                  </a:cubicBezTo>
                  <a:cubicBezTo>
                    <a:pt x="357" y="100"/>
                    <a:pt x="346" y="65"/>
                    <a:pt x="323" y="40"/>
                  </a:cubicBezTo>
                  <a:cubicBezTo>
                    <a:pt x="288" y="2"/>
                    <a:pt x="238" y="0"/>
                    <a:pt x="229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7" y="0"/>
                    <a:pt x="227" y="0"/>
                  </a:cubicBezTo>
                  <a:cubicBezTo>
                    <a:pt x="217" y="0"/>
                    <a:pt x="167" y="2"/>
                    <a:pt x="133" y="40"/>
                  </a:cubicBezTo>
                  <a:cubicBezTo>
                    <a:pt x="109" y="65"/>
                    <a:pt x="98" y="100"/>
                    <a:pt x="100" y="144"/>
                  </a:cubicBezTo>
                  <a:cubicBezTo>
                    <a:pt x="91" y="155"/>
                    <a:pt x="86" y="171"/>
                    <a:pt x="93" y="191"/>
                  </a:cubicBezTo>
                  <a:cubicBezTo>
                    <a:pt x="99" y="209"/>
                    <a:pt x="109" y="219"/>
                    <a:pt x="116" y="224"/>
                  </a:cubicBezTo>
                  <a:cubicBezTo>
                    <a:pt x="122" y="239"/>
                    <a:pt x="128" y="251"/>
                    <a:pt x="135" y="261"/>
                  </a:cubicBezTo>
                  <a:cubicBezTo>
                    <a:pt x="102" y="268"/>
                    <a:pt x="76" y="280"/>
                    <a:pt x="57" y="297"/>
                  </a:cubicBezTo>
                  <a:cubicBezTo>
                    <a:pt x="6" y="345"/>
                    <a:pt x="1" y="407"/>
                    <a:pt x="0" y="478"/>
                  </a:cubicBezTo>
                  <a:cubicBezTo>
                    <a:pt x="0" y="493"/>
                    <a:pt x="6" y="507"/>
                    <a:pt x="16" y="517"/>
                  </a:cubicBezTo>
                  <a:cubicBezTo>
                    <a:pt x="26" y="527"/>
                    <a:pt x="40" y="533"/>
                    <a:pt x="54" y="533"/>
                  </a:cubicBezTo>
                  <a:cubicBezTo>
                    <a:pt x="401" y="533"/>
                    <a:pt x="401" y="533"/>
                    <a:pt x="401" y="533"/>
                  </a:cubicBezTo>
                  <a:cubicBezTo>
                    <a:pt x="415" y="533"/>
                    <a:pt x="429" y="527"/>
                    <a:pt x="440" y="517"/>
                  </a:cubicBezTo>
                  <a:cubicBezTo>
                    <a:pt x="450" y="507"/>
                    <a:pt x="455" y="493"/>
                    <a:pt x="455" y="478"/>
                  </a:cubicBezTo>
                  <a:cubicBezTo>
                    <a:pt x="454" y="407"/>
                    <a:pt x="450" y="345"/>
                    <a:pt x="398" y="29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44167446-2004-40D0-BC36-0CE1CAA1DA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7775" y="1641476"/>
              <a:ext cx="1565276" cy="1860551"/>
            </a:xfrm>
            <a:custGeom>
              <a:avLst/>
              <a:gdLst>
                <a:gd name="T0" fmla="*/ 113 w 415"/>
                <a:gd name="T1" fmla="*/ 190 h 493"/>
                <a:gd name="T2" fmla="*/ 208 w 415"/>
                <a:gd name="T3" fmla="*/ 275 h 493"/>
                <a:gd name="T4" fmla="*/ 208 w 415"/>
                <a:gd name="T5" fmla="*/ 275 h 493"/>
                <a:gd name="T6" fmla="*/ 208 w 415"/>
                <a:gd name="T7" fmla="*/ 275 h 493"/>
                <a:gd name="T8" fmla="*/ 303 w 415"/>
                <a:gd name="T9" fmla="*/ 190 h 493"/>
                <a:gd name="T10" fmla="*/ 324 w 415"/>
                <a:gd name="T11" fmla="*/ 165 h 493"/>
                <a:gd name="T12" fmla="*/ 315 w 415"/>
                <a:gd name="T13" fmla="*/ 132 h 493"/>
                <a:gd name="T14" fmla="*/ 209 w 415"/>
                <a:gd name="T15" fmla="*/ 0 h 493"/>
                <a:gd name="T16" fmla="*/ 208 w 415"/>
                <a:gd name="T17" fmla="*/ 0 h 493"/>
                <a:gd name="T18" fmla="*/ 207 w 415"/>
                <a:gd name="T19" fmla="*/ 0 h 493"/>
                <a:gd name="T20" fmla="*/ 101 w 415"/>
                <a:gd name="T21" fmla="*/ 132 h 493"/>
                <a:gd name="T22" fmla="*/ 91 w 415"/>
                <a:gd name="T23" fmla="*/ 165 h 493"/>
                <a:gd name="T24" fmla="*/ 113 w 415"/>
                <a:gd name="T25" fmla="*/ 190 h 493"/>
                <a:gd name="T26" fmla="*/ 153 w 415"/>
                <a:gd name="T27" fmla="*/ 91 h 493"/>
                <a:gd name="T28" fmla="*/ 158 w 415"/>
                <a:gd name="T29" fmla="*/ 111 h 493"/>
                <a:gd name="T30" fmla="*/ 193 w 415"/>
                <a:gd name="T31" fmla="*/ 83 h 493"/>
                <a:gd name="T32" fmla="*/ 295 w 415"/>
                <a:gd name="T33" fmla="*/ 134 h 493"/>
                <a:gd name="T34" fmla="*/ 294 w 415"/>
                <a:gd name="T35" fmla="*/ 142 h 493"/>
                <a:gd name="T36" fmla="*/ 208 w 415"/>
                <a:gd name="T37" fmla="*/ 255 h 493"/>
                <a:gd name="T38" fmla="*/ 123 w 415"/>
                <a:gd name="T39" fmla="*/ 147 h 493"/>
                <a:gd name="T40" fmla="*/ 153 w 415"/>
                <a:gd name="T41" fmla="*/ 91 h 493"/>
                <a:gd name="T42" fmla="*/ 364 w 415"/>
                <a:gd name="T43" fmla="*/ 292 h 493"/>
                <a:gd name="T44" fmla="*/ 288 w 415"/>
                <a:gd name="T45" fmla="*/ 259 h 493"/>
                <a:gd name="T46" fmla="*/ 208 w 415"/>
                <a:gd name="T47" fmla="*/ 297 h 493"/>
                <a:gd name="T48" fmla="*/ 208 w 415"/>
                <a:gd name="T49" fmla="*/ 297 h 493"/>
                <a:gd name="T50" fmla="*/ 127 w 415"/>
                <a:gd name="T51" fmla="*/ 259 h 493"/>
                <a:gd name="T52" fmla="*/ 51 w 415"/>
                <a:gd name="T53" fmla="*/ 292 h 493"/>
                <a:gd name="T54" fmla="*/ 0 w 415"/>
                <a:gd name="T55" fmla="*/ 459 h 493"/>
                <a:gd name="T56" fmla="*/ 10 w 415"/>
                <a:gd name="T57" fmla="*/ 483 h 493"/>
                <a:gd name="T58" fmla="*/ 34 w 415"/>
                <a:gd name="T59" fmla="*/ 493 h 493"/>
                <a:gd name="T60" fmla="*/ 381 w 415"/>
                <a:gd name="T61" fmla="*/ 493 h 493"/>
                <a:gd name="T62" fmla="*/ 405 w 415"/>
                <a:gd name="T63" fmla="*/ 483 h 493"/>
                <a:gd name="T64" fmla="*/ 415 w 415"/>
                <a:gd name="T65" fmla="*/ 459 h 493"/>
                <a:gd name="T66" fmla="*/ 364 w 415"/>
                <a:gd name="T67" fmla="*/ 29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5" h="493">
                  <a:moveTo>
                    <a:pt x="113" y="190"/>
                  </a:moveTo>
                  <a:cubicBezTo>
                    <a:pt x="141" y="275"/>
                    <a:pt x="206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08" y="275"/>
                    <a:pt x="208" y="275"/>
                    <a:pt x="208" y="275"/>
                  </a:cubicBezTo>
                  <a:cubicBezTo>
                    <a:pt x="210" y="275"/>
                    <a:pt x="275" y="275"/>
                    <a:pt x="303" y="190"/>
                  </a:cubicBezTo>
                  <a:cubicBezTo>
                    <a:pt x="307" y="189"/>
                    <a:pt x="317" y="184"/>
                    <a:pt x="324" y="165"/>
                  </a:cubicBezTo>
                  <a:cubicBezTo>
                    <a:pt x="332" y="143"/>
                    <a:pt x="318" y="134"/>
                    <a:pt x="315" y="132"/>
                  </a:cubicBezTo>
                  <a:cubicBezTo>
                    <a:pt x="326" y="3"/>
                    <a:pt x="220" y="0"/>
                    <a:pt x="209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7" y="0"/>
                  </a:cubicBezTo>
                  <a:cubicBezTo>
                    <a:pt x="196" y="0"/>
                    <a:pt x="90" y="3"/>
                    <a:pt x="101" y="132"/>
                  </a:cubicBezTo>
                  <a:cubicBezTo>
                    <a:pt x="98" y="134"/>
                    <a:pt x="84" y="143"/>
                    <a:pt x="91" y="165"/>
                  </a:cubicBezTo>
                  <a:cubicBezTo>
                    <a:pt x="98" y="184"/>
                    <a:pt x="109" y="189"/>
                    <a:pt x="113" y="190"/>
                  </a:cubicBezTo>
                  <a:close/>
                  <a:moveTo>
                    <a:pt x="153" y="91"/>
                  </a:moveTo>
                  <a:cubicBezTo>
                    <a:pt x="153" y="91"/>
                    <a:pt x="158" y="98"/>
                    <a:pt x="158" y="111"/>
                  </a:cubicBezTo>
                  <a:cubicBezTo>
                    <a:pt x="158" y="111"/>
                    <a:pt x="177" y="108"/>
                    <a:pt x="193" y="83"/>
                  </a:cubicBezTo>
                  <a:cubicBezTo>
                    <a:pt x="193" y="83"/>
                    <a:pt x="231" y="128"/>
                    <a:pt x="295" y="134"/>
                  </a:cubicBezTo>
                  <a:cubicBezTo>
                    <a:pt x="294" y="137"/>
                    <a:pt x="294" y="139"/>
                    <a:pt x="294" y="142"/>
                  </a:cubicBezTo>
                  <a:cubicBezTo>
                    <a:pt x="279" y="253"/>
                    <a:pt x="211" y="255"/>
                    <a:pt x="208" y="255"/>
                  </a:cubicBezTo>
                  <a:cubicBezTo>
                    <a:pt x="205" y="255"/>
                    <a:pt x="139" y="253"/>
                    <a:pt x="123" y="147"/>
                  </a:cubicBezTo>
                  <a:cubicBezTo>
                    <a:pt x="124" y="134"/>
                    <a:pt x="130" y="110"/>
                    <a:pt x="153" y="91"/>
                  </a:cubicBezTo>
                  <a:close/>
                  <a:moveTo>
                    <a:pt x="364" y="292"/>
                  </a:moveTo>
                  <a:cubicBezTo>
                    <a:pt x="344" y="273"/>
                    <a:pt x="316" y="264"/>
                    <a:pt x="288" y="259"/>
                  </a:cubicBezTo>
                  <a:cubicBezTo>
                    <a:pt x="253" y="297"/>
                    <a:pt x="211" y="297"/>
                    <a:pt x="208" y="297"/>
                  </a:cubicBezTo>
                  <a:cubicBezTo>
                    <a:pt x="208" y="297"/>
                    <a:pt x="208" y="297"/>
                    <a:pt x="208" y="297"/>
                  </a:cubicBezTo>
                  <a:cubicBezTo>
                    <a:pt x="205" y="297"/>
                    <a:pt x="163" y="297"/>
                    <a:pt x="127" y="259"/>
                  </a:cubicBezTo>
                  <a:cubicBezTo>
                    <a:pt x="100" y="264"/>
                    <a:pt x="71" y="273"/>
                    <a:pt x="51" y="292"/>
                  </a:cubicBezTo>
                  <a:cubicBezTo>
                    <a:pt x="7" y="333"/>
                    <a:pt x="1" y="386"/>
                    <a:pt x="0" y="459"/>
                  </a:cubicBezTo>
                  <a:cubicBezTo>
                    <a:pt x="0" y="468"/>
                    <a:pt x="3" y="476"/>
                    <a:pt x="10" y="483"/>
                  </a:cubicBezTo>
                  <a:cubicBezTo>
                    <a:pt x="16" y="489"/>
                    <a:pt x="25" y="493"/>
                    <a:pt x="34" y="493"/>
                  </a:cubicBezTo>
                  <a:cubicBezTo>
                    <a:pt x="381" y="493"/>
                    <a:pt x="381" y="493"/>
                    <a:pt x="381" y="493"/>
                  </a:cubicBezTo>
                  <a:cubicBezTo>
                    <a:pt x="390" y="493"/>
                    <a:pt x="399" y="489"/>
                    <a:pt x="405" y="483"/>
                  </a:cubicBezTo>
                  <a:cubicBezTo>
                    <a:pt x="412" y="476"/>
                    <a:pt x="415" y="468"/>
                    <a:pt x="415" y="459"/>
                  </a:cubicBezTo>
                  <a:cubicBezTo>
                    <a:pt x="414" y="386"/>
                    <a:pt x="409" y="333"/>
                    <a:pt x="364" y="292"/>
                  </a:cubicBezTo>
                  <a:close/>
                </a:path>
              </a:pathLst>
            </a:custGeom>
            <a:solidFill>
              <a:srgbClr val="8FB7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8" name="Group 39">
            <a:extLst>
              <a:ext uri="{FF2B5EF4-FFF2-40B4-BE49-F238E27FC236}">
                <a16:creationId xmlns:a16="http://schemas.microsoft.com/office/drawing/2014/main" id="{E28F02A1-10A2-415D-A4E6-7CD3DDDBC65F}"/>
              </a:ext>
            </a:extLst>
          </p:cNvPr>
          <p:cNvGrpSpPr/>
          <p:nvPr/>
        </p:nvGrpSpPr>
        <p:grpSpPr>
          <a:xfrm>
            <a:off x="7564523" y="1362249"/>
            <a:ext cx="428355" cy="645413"/>
            <a:chOff x="5573797" y="951113"/>
            <a:chExt cx="428355" cy="645413"/>
          </a:xfrm>
        </p:grpSpPr>
        <p:sp>
          <p:nvSpPr>
            <p:cNvPr id="39" name="AutoShape 76">
              <a:extLst>
                <a:ext uri="{FF2B5EF4-FFF2-40B4-BE49-F238E27FC236}">
                  <a16:creationId xmlns:a16="http://schemas.microsoft.com/office/drawing/2014/main" id="{165F34FB-597D-42AA-A15E-6067F24C17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3797" y="951113"/>
              <a:ext cx="428355" cy="64541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10800" y="21600"/>
                  </a:moveTo>
                  <a:lnTo>
                    <a:pt x="1501" y="10863"/>
                  </a:lnTo>
                  <a:cubicBezTo>
                    <a:pt x="566" y="9783"/>
                    <a:pt x="0" y="8538"/>
                    <a:pt x="0" y="7200"/>
                  </a:cubicBezTo>
                  <a:cubicBezTo>
                    <a:pt x="0" y="3223"/>
                    <a:pt x="4836" y="0"/>
                    <a:pt x="10800" y="0"/>
                  </a:cubicBezTo>
                  <a:cubicBezTo>
                    <a:pt x="16765" y="0"/>
                    <a:pt x="21600" y="3223"/>
                    <a:pt x="21600" y="7200"/>
                  </a:cubicBezTo>
                  <a:cubicBezTo>
                    <a:pt x="21600" y="8538"/>
                    <a:pt x="21035" y="9783"/>
                    <a:pt x="20099" y="10863"/>
                  </a:cubicBezTo>
                  <a:lnTo>
                    <a:pt x="10800" y="21600"/>
                  </a:lnTo>
                  <a:close/>
                  <a:moveTo>
                    <a:pt x="10800" y="21600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0" name="Group 256">
              <a:extLst>
                <a:ext uri="{FF2B5EF4-FFF2-40B4-BE49-F238E27FC236}">
                  <a16:creationId xmlns:a16="http://schemas.microsoft.com/office/drawing/2014/main" id="{721C5A8F-3E2B-4ABA-BA53-383AE8EA5B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4720" y="1064701"/>
              <a:ext cx="193387" cy="210705"/>
              <a:chOff x="0" y="0"/>
              <a:chExt cx="526" cy="577"/>
            </a:xfrm>
            <a:solidFill>
              <a:srgbClr val="FFFFFF"/>
            </a:solidFill>
          </p:grpSpPr>
          <p:sp>
            <p:nvSpPr>
              <p:cNvPr id="41" name="AutoShape 251">
                <a:extLst>
                  <a:ext uri="{FF2B5EF4-FFF2-40B4-BE49-F238E27FC236}">
                    <a16:creationId xmlns:a16="http://schemas.microsoft.com/office/drawing/2014/main" id="{FA3B7D1B-F519-4A58-849A-D39C91CB1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26" cy="407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1600" h="21600">
                    <a:moveTo>
                      <a:pt x="20114" y="7917"/>
                    </a:moveTo>
                    <a:lnTo>
                      <a:pt x="21600" y="0"/>
                    </a:lnTo>
                    <a:lnTo>
                      <a:pt x="15477" y="1916"/>
                    </a:lnTo>
                    <a:lnTo>
                      <a:pt x="17029" y="3924"/>
                    </a:lnTo>
                    <a:lnTo>
                      <a:pt x="11123" y="11569"/>
                    </a:lnTo>
                    <a:lnTo>
                      <a:pt x="8614" y="8321"/>
                    </a:lnTo>
                    <a:lnTo>
                      <a:pt x="0" y="19474"/>
                    </a:lnTo>
                    <a:lnTo>
                      <a:pt x="1642" y="21600"/>
                    </a:lnTo>
                    <a:lnTo>
                      <a:pt x="1642" y="21599"/>
                    </a:lnTo>
                    <a:lnTo>
                      <a:pt x="8614" y="12572"/>
                    </a:lnTo>
                    <a:lnTo>
                      <a:pt x="11123" y="15820"/>
                    </a:lnTo>
                    <a:lnTo>
                      <a:pt x="18671" y="6049"/>
                    </a:lnTo>
                    <a:lnTo>
                      <a:pt x="20114" y="7917"/>
                    </a:lnTo>
                    <a:close/>
                    <a:moveTo>
                      <a:pt x="20114" y="791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2" name="Rectangle 252">
                <a:extLst>
                  <a:ext uri="{FF2B5EF4-FFF2-40B4-BE49-F238E27FC236}">
                    <a16:creationId xmlns:a16="http://schemas.microsoft.com/office/drawing/2014/main" id="{EDE9922C-EB68-420A-A360-0AE9434126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440"/>
                <a:ext cx="75" cy="13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3" name="Rectangle 253">
                <a:extLst>
                  <a:ext uri="{FF2B5EF4-FFF2-40B4-BE49-F238E27FC236}">
                    <a16:creationId xmlns:a16="http://schemas.microsoft.com/office/drawing/2014/main" id="{6DF2A363-362B-403D-9488-5B4886218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" y="368"/>
                <a:ext cx="75" cy="20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4" name="Rectangle 254">
                <a:extLst>
                  <a:ext uri="{FF2B5EF4-FFF2-40B4-BE49-F238E27FC236}">
                    <a16:creationId xmlns:a16="http://schemas.microsoft.com/office/drawing/2014/main" id="{181DAEC4-160F-455E-89B3-330E1CAE3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4" y="296"/>
                <a:ext cx="75" cy="2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5" name="Rectangle 255">
                <a:extLst>
                  <a:ext uri="{FF2B5EF4-FFF2-40B4-BE49-F238E27FC236}">
                    <a16:creationId xmlns:a16="http://schemas.microsoft.com/office/drawing/2014/main" id="{9B0DF335-76F1-49AB-BEBF-6E1922294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2" y="232"/>
                <a:ext cx="75" cy="3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Group 56">
            <a:extLst>
              <a:ext uri="{FF2B5EF4-FFF2-40B4-BE49-F238E27FC236}">
                <a16:creationId xmlns:a16="http://schemas.microsoft.com/office/drawing/2014/main" id="{41D9A215-13E5-4F46-8C9B-A3CA1D775D49}"/>
              </a:ext>
            </a:extLst>
          </p:cNvPr>
          <p:cNvGrpSpPr/>
          <p:nvPr/>
        </p:nvGrpSpPr>
        <p:grpSpPr>
          <a:xfrm>
            <a:off x="8194938" y="2506802"/>
            <a:ext cx="1929942" cy="734329"/>
            <a:chOff x="1803629" y="1398043"/>
            <a:chExt cx="1929942" cy="734329"/>
          </a:xfrm>
        </p:grpSpPr>
        <p:sp>
          <p:nvSpPr>
            <p:cNvPr id="47" name="Text Placeholder 2">
              <a:extLst>
                <a:ext uri="{FF2B5EF4-FFF2-40B4-BE49-F238E27FC236}">
                  <a16:creationId xmlns:a16="http://schemas.microsoft.com/office/drawing/2014/main" id="{A1E3A725-48C9-4E30-A029-B83F4759BE32}"/>
                </a:ext>
              </a:extLst>
            </p:cNvPr>
            <p:cNvSpPr txBox="1">
              <a:spLocks/>
            </p:cNvSpPr>
            <p:nvPr/>
          </p:nvSpPr>
          <p:spPr>
            <a:xfrm>
              <a:off x="1803629" y="1398043"/>
              <a:ext cx="1929942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Sample Text here</a:t>
              </a:r>
            </a:p>
          </p:txBody>
        </p:sp>
        <p:sp>
          <p:nvSpPr>
            <p:cNvPr id="48" name="Text Placeholder 8">
              <a:extLst>
                <a:ext uri="{FF2B5EF4-FFF2-40B4-BE49-F238E27FC236}">
                  <a16:creationId xmlns:a16="http://schemas.microsoft.com/office/drawing/2014/main" id="{1642553E-92FF-40C2-97D0-53D29171E101}"/>
                </a:ext>
              </a:extLst>
            </p:cNvPr>
            <p:cNvSpPr txBox="1">
              <a:spLocks/>
            </p:cNvSpPr>
            <p:nvPr/>
          </p:nvSpPr>
          <p:spPr>
            <a:xfrm>
              <a:off x="1803629" y="1601291"/>
              <a:ext cx="1929942" cy="531081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9" name="Group 59">
            <a:extLst>
              <a:ext uri="{FF2B5EF4-FFF2-40B4-BE49-F238E27FC236}">
                <a16:creationId xmlns:a16="http://schemas.microsoft.com/office/drawing/2014/main" id="{4BAAA6AA-6A5A-432C-9A3F-9B320FA3B0B8}"/>
              </a:ext>
            </a:extLst>
          </p:cNvPr>
          <p:cNvGrpSpPr/>
          <p:nvPr/>
        </p:nvGrpSpPr>
        <p:grpSpPr>
          <a:xfrm>
            <a:off x="5423863" y="2506802"/>
            <a:ext cx="1929942" cy="734329"/>
            <a:chOff x="1803629" y="1398043"/>
            <a:chExt cx="1929942" cy="734329"/>
          </a:xfrm>
        </p:grpSpPr>
        <p:sp>
          <p:nvSpPr>
            <p:cNvPr id="50" name="Text Placeholder 2">
              <a:extLst>
                <a:ext uri="{FF2B5EF4-FFF2-40B4-BE49-F238E27FC236}">
                  <a16:creationId xmlns:a16="http://schemas.microsoft.com/office/drawing/2014/main" id="{13807744-64F9-43E1-B8DD-C55718E25079}"/>
                </a:ext>
              </a:extLst>
            </p:cNvPr>
            <p:cNvSpPr txBox="1">
              <a:spLocks/>
            </p:cNvSpPr>
            <p:nvPr/>
          </p:nvSpPr>
          <p:spPr>
            <a:xfrm>
              <a:off x="1803629" y="1398043"/>
              <a:ext cx="1929942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Sample Text here</a:t>
              </a:r>
            </a:p>
          </p:txBody>
        </p:sp>
        <p:sp>
          <p:nvSpPr>
            <p:cNvPr id="51" name="Text Placeholder 8">
              <a:extLst>
                <a:ext uri="{FF2B5EF4-FFF2-40B4-BE49-F238E27FC236}">
                  <a16:creationId xmlns:a16="http://schemas.microsoft.com/office/drawing/2014/main" id="{CCAF7252-80BE-495F-9980-0C1F5761AEEE}"/>
                </a:ext>
              </a:extLst>
            </p:cNvPr>
            <p:cNvSpPr txBox="1">
              <a:spLocks/>
            </p:cNvSpPr>
            <p:nvPr/>
          </p:nvSpPr>
          <p:spPr>
            <a:xfrm>
              <a:off x="1803629" y="1601291"/>
              <a:ext cx="1929942" cy="531081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cxnSp>
        <p:nvCxnSpPr>
          <p:cNvPr id="52" name="Elbow Connector 63">
            <a:extLst>
              <a:ext uri="{FF2B5EF4-FFF2-40B4-BE49-F238E27FC236}">
                <a16:creationId xmlns:a16="http://schemas.microsoft.com/office/drawing/2014/main" id="{728D67C0-746F-4469-B111-150154D413A2}"/>
              </a:ext>
            </a:extLst>
          </p:cNvPr>
          <p:cNvCxnSpPr/>
          <p:nvPr/>
        </p:nvCxnSpPr>
        <p:spPr>
          <a:xfrm flipV="1">
            <a:off x="6395185" y="2063335"/>
            <a:ext cx="1385678" cy="367100"/>
          </a:xfrm>
          <a:prstGeom prst="bentConnector3">
            <a:avLst>
              <a:gd name="adj1" fmla="val 50"/>
            </a:avLst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Elbow Connector 68">
            <a:extLst>
              <a:ext uri="{FF2B5EF4-FFF2-40B4-BE49-F238E27FC236}">
                <a16:creationId xmlns:a16="http://schemas.microsoft.com/office/drawing/2014/main" id="{0617F7AA-B3C6-416B-8064-AFD7EC7D1F61}"/>
              </a:ext>
            </a:extLst>
          </p:cNvPr>
          <p:cNvCxnSpPr/>
          <p:nvPr/>
        </p:nvCxnSpPr>
        <p:spPr>
          <a:xfrm flipH="1" flipV="1">
            <a:off x="7774077" y="2063335"/>
            <a:ext cx="1385678" cy="367100"/>
          </a:xfrm>
          <a:prstGeom prst="bentConnector3">
            <a:avLst>
              <a:gd name="adj1" fmla="val 50"/>
            </a:avLst>
          </a:prstGeom>
          <a:ln>
            <a:solidFill>
              <a:schemeClr val="bg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4" name="Group 41">
            <a:extLst>
              <a:ext uri="{FF2B5EF4-FFF2-40B4-BE49-F238E27FC236}">
                <a16:creationId xmlns:a16="http://schemas.microsoft.com/office/drawing/2014/main" id="{615DC947-B4F2-49DF-B830-98A5766B017F}"/>
              </a:ext>
            </a:extLst>
          </p:cNvPr>
          <p:cNvGrpSpPr/>
          <p:nvPr/>
        </p:nvGrpSpPr>
        <p:grpSpPr>
          <a:xfrm>
            <a:off x="7753057" y="2038793"/>
            <a:ext cx="47708" cy="1313333"/>
            <a:chOff x="5762331" y="1627657"/>
            <a:chExt cx="47708" cy="1313333"/>
          </a:xfrm>
        </p:grpSpPr>
        <p:sp>
          <p:nvSpPr>
            <p:cNvPr id="55" name="Oval 48">
              <a:extLst>
                <a:ext uri="{FF2B5EF4-FFF2-40B4-BE49-F238E27FC236}">
                  <a16:creationId xmlns:a16="http://schemas.microsoft.com/office/drawing/2014/main" id="{F4AC9DF3-6B20-467C-8473-016E5AAC10DA}"/>
                </a:ext>
              </a:extLst>
            </p:cNvPr>
            <p:cNvSpPr/>
            <p:nvPr/>
          </p:nvSpPr>
          <p:spPr>
            <a:xfrm>
              <a:off x="5762331" y="2893282"/>
              <a:ext cx="47708" cy="4770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20798B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cxnSp>
          <p:nvCxnSpPr>
            <p:cNvPr id="56" name="Straight Connector 74">
              <a:extLst>
                <a:ext uri="{FF2B5EF4-FFF2-40B4-BE49-F238E27FC236}">
                  <a16:creationId xmlns:a16="http://schemas.microsoft.com/office/drawing/2014/main" id="{B31F33CC-27FB-41DB-BCED-CD675E912A0D}"/>
                </a:ext>
              </a:extLst>
            </p:cNvPr>
            <p:cNvCxnSpPr/>
            <p:nvPr/>
          </p:nvCxnSpPr>
          <p:spPr>
            <a:xfrm>
              <a:off x="5786526" y="1652200"/>
              <a:ext cx="0" cy="1241082"/>
            </a:xfrm>
            <a:prstGeom prst="line">
              <a:avLst/>
            </a:prstGeom>
            <a:ln w="6350">
              <a:solidFill>
                <a:srgbClr val="20798B"/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7" name="Oval 75">
              <a:extLst>
                <a:ext uri="{FF2B5EF4-FFF2-40B4-BE49-F238E27FC236}">
                  <a16:creationId xmlns:a16="http://schemas.microsoft.com/office/drawing/2014/main" id="{D93FCEBB-7311-496B-AD7B-FF88F50C4330}"/>
                </a:ext>
              </a:extLst>
            </p:cNvPr>
            <p:cNvSpPr/>
            <p:nvPr/>
          </p:nvSpPr>
          <p:spPr>
            <a:xfrm>
              <a:off x="5762331" y="1627657"/>
              <a:ext cx="47708" cy="4770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20798B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58" name="Text Placeholder 8">
            <a:extLst>
              <a:ext uri="{FF2B5EF4-FFF2-40B4-BE49-F238E27FC236}">
                <a16:creationId xmlns:a16="http://schemas.microsoft.com/office/drawing/2014/main" id="{935C77CD-D5D4-4BE1-AC63-A59DEA80CB67}"/>
              </a:ext>
            </a:extLst>
          </p:cNvPr>
          <p:cNvSpPr txBox="1">
            <a:spLocks/>
          </p:cNvSpPr>
          <p:nvPr/>
        </p:nvSpPr>
        <p:spPr>
          <a:xfrm>
            <a:off x="2326953" y="2324404"/>
            <a:ext cx="2451100" cy="289989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59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>
            <a:extLst>
              <a:ext uri="{FF2B5EF4-FFF2-40B4-BE49-F238E27FC236}">
                <a16:creationId xmlns:a16="http://schemas.microsoft.com/office/drawing/2014/main" id="{93A6A229-A05B-4BD1-BB23-5D8E4B39A49E}"/>
              </a:ext>
            </a:extLst>
          </p:cNvPr>
          <p:cNvGrpSpPr/>
          <p:nvPr/>
        </p:nvGrpSpPr>
        <p:grpSpPr>
          <a:xfrm>
            <a:off x="7357299" y="2324956"/>
            <a:ext cx="2180509" cy="2295382"/>
            <a:chOff x="6881048" y="1814678"/>
            <a:chExt cx="2180509" cy="2295382"/>
          </a:xfrm>
        </p:grpSpPr>
        <p:sp>
          <p:nvSpPr>
            <p:cNvPr id="3" name="Freeform 7">
              <a:extLst>
                <a:ext uri="{FF2B5EF4-FFF2-40B4-BE49-F238E27FC236}">
                  <a16:creationId xmlns:a16="http://schemas.microsoft.com/office/drawing/2014/main" id="{27AC0BB5-EF47-4E7F-8D84-B2DA6CD395CA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7412144" y="1928198"/>
              <a:ext cx="1649413" cy="1652588"/>
            </a:xfrm>
            <a:custGeom>
              <a:avLst/>
              <a:gdLst>
                <a:gd name="T0" fmla="*/ 604 w 604"/>
                <a:gd name="T1" fmla="*/ 0 h 605"/>
                <a:gd name="T2" fmla="*/ 0 w 604"/>
                <a:gd name="T3" fmla="*/ 605 h 605"/>
                <a:gd name="T4" fmla="*/ 56 w 604"/>
                <a:gd name="T5" fmla="*/ 56 h 605"/>
                <a:gd name="T6" fmla="*/ 604 w 604"/>
                <a:gd name="T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4" h="605">
                  <a:moveTo>
                    <a:pt x="604" y="0"/>
                  </a:moveTo>
                  <a:cubicBezTo>
                    <a:pt x="591" y="328"/>
                    <a:pt x="328" y="591"/>
                    <a:pt x="0" y="605"/>
                  </a:cubicBezTo>
                  <a:cubicBezTo>
                    <a:pt x="56" y="56"/>
                    <a:pt x="56" y="56"/>
                    <a:pt x="56" y="56"/>
                  </a:cubicBezTo>
                  <a:lnTo>
                    <a:pt x="60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 cap="rnd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4" name="Freeform 17">
              <a:extLst>
                <a:ext uri="{FF2B5EF4-FFF2-40B4-BE49-F238E27FC236}">
                  <a16:creationId xmlns:a16="http://schemas.microsoft.com/office/drawing/2014/main" id="{8B00B87A-A2B8-4CEC-B0EC-5F8FB84C5480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6881048" y="2146213"/>
              <a:ext cx="1654175" cy="152400"/>
            </a:xfrm>
            <a:custGeom>
              <a:avLst/>
              <a:gdLst>
                <a:gd name="T0" fmla="*/ 96 w 1042"/>
                <a:gd name="T1" fmla="*/ 96 h 96"/>
                <a:gd name="T2" fmla="*/ 1042 w 1042"/>
                <a:gd name="T3" fmla="*/ 0 h 96"/>
                <a:gd name="T4" fmla="*/ 0 w 1042"/>
                <a:gd name="T5" fmla="*/ 0 h 96"/>
                <a:gd name="T6" fmla="*/ 96 w 104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96">
                  <a:moveTo>
                    <a:pt x="96" y="96"/>
                  </a:moveTo>
                  <a:lnTo>
                    <a:pt x="1042" y="0"/>
                  </a:lnTo>
                  <a:lnTo>
                    <a:pt x="0" y="0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5" name="Freeform 18">
              <a:extLst>
                <a:ext uri="{FF2B5EF4-FFF2-40B4-BE49-F238E27FC236}">
                  <a16:creationId xmlns:a16="http://schemas.microsoft.com/office/drawing/2014/main" id="{ADB3B216-F6DB-4EE6-80FF-F5297720440D}"/>
                </a:ext>
              </a:extLst>
            </p:cNvPr>
            <p:cNvSpPr>
              <a:spLocks/>
            </p:cNvSpPr>
            <p:nvPr/>
          </p:nvSpPr>
          <p:spPr bwMode="auto">
            <a:xfrm rot="18900000">
              <a:off x="7631377" y="2457472"/>
              <a:ext cx="152400" cy="1652588"/>
            </a:xfrm>
            <a:custGeom>
              <a:avLst/>
              <a:gdLst>
                <a:gd name="T0" fmla="*/ 0 w 96"/>
                <a:gd name="T1" fmla="*/ 0 h 1041"/>
                <a:gd name="T2" fmla="*/ 0 w 96"/>
                <a:gd name="T3" fmla="*/ 1041 h 1041"/>
                <a:gd name="T4" fmla="*/ 96 w 96"/>
                <a:gd name="T5" fmla="*/ 96 h 1041"/>
                <a:gd name="T6" fmla="*/ 0 w 96"/>
                <a:gd name="T7" fmla="*/ 0 h 1041"/>
                <a:gd name="T8" fmla="*/ 0 w 96"/>
                <a:gd name="T9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41">
                  <a:moveTo>
                    <a:pt x="0" y="0"/>
                  </a:moveTo>
                  <a:lnTo>
                    <a:pt x="0" y="1041"/>
                  </a:lnTo>
                  <a:lnTo>
                    <a:pt x="96" y="9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6" name="TextBox 9">
              <a:extLst>
                <a:ext uri="{FF2B5EF4-FFF2-40B4-BE49-F238E27FC236}">
                  <a16:creationId xmlns:a16="http://schemas.microsoft.com/office/drawing/2014/main" id="{1680DBF2-6E31-4EF5-88E4-4CABAF2FC64C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7254532" y="2376840"/>
              <a:ext cx="1875139" cy="750816"/>
            </a:xfrm>
            <a:prstGeom prst="rect">
              <a:avLst/>
            </a:prstGeom>
            <a:noFill/>
          </p:spPr>
          <p:txBody>
            <a:bodyPr spcFirstLastPara="1" wrap="square" lIns="0" tIns="0" rIns="0" bIns="0" numCol="1" rtlCol="0">
              <a:prstTxWarp prst="textArchDown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r>
                <a:rPr lang="nb-NO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Insert Title Text</a:t>
              </a:r>
              <a:endPara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itle 1">
              <a:extLst>
                <a:ext uri="{FF2B5EF4-FFF2-40B4-BE49-F238E27FC236}">
                  <a16:creationId xmlns:a16="http://schemas.microsoft.com/office/drawing/2014/main" id="{9C92EFCB-692B-4324-A8BA-83C344679EAB}"/>
                </a:ext>
              </a:extLst>
            </p:cNvPr>
            <p:cNvSpPr txBox="1">
              <a:spLocks/>
            </p:cNvSpPr>
            <p:nvPr/>
          </p:nvSpPr>
          <p:spPr>
            <a:xfrm>
              <a:off x="7624758" y="2358664"/>
              <a:ext cx="539750" cy="693449"/>
            </a:xfrm>
            <a:prstGeom prst="rect">
              <a:avLst/>
            </a:prstGeom>
          </p:spPr>
          <p:txBody>
            <a:bodyPr vert="horz"/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j-ea"/>
                  <a:cs typeface="Roboto condensed"/>
                </a:defRPr>
              </a:lvl1pPr>
            </a:lstStyle>
            <a:p>
              <a:pPr algn="ctr"/>
              <a:r>
                <a:rPr lang="en-US" sz="3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8" name="Group 23">
            <a:extLst>
              <a:ext uri="{FF2B5EF4-FFF2-40B4-BE49-F238E27FC236}">
                <a16:creationId xmlns:a16="http://schemas.microsoft.com/office/drawing/2014/main" id="{DED1B804-E692-424C-B365-FF30735761A9}"/>
              </a:ext>
            </a:extLst>
          </p:cNvPr>
          <p:cNvGrpSpPr/>
          <p:nvPr/>
        </p:nvGrpSpPr>
        <p:grpSpPr>
          <a:xfrm>
            <a:off x="5461619" y="1905603"/>
            <a:ext cx="2181862" cy="2346419"/>
            <a:chOff x="4985368" y="1395324"/>
            <a:chExt cx="2181862" cy="2346419"/>
          </a:xfrm>
        </p:grpSpPr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2AF2EA21-5AE7-4DCC-A6BF-057AA77AA542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4986955" y="1928196"/>
              <a:ext cx="1649413" cy="1652588"/>
            </a:xfrm>
            <a:custGeom>
              <a:avLst/>
              <a:gdLst>
                <a:gd name="T0" fmla="*/ 604 w 604"/>
                <a:gd name="T1" fmla="*/ 0 h 605"/>
                <a:gd name="T2" fmla="*/ 0 w 604"/>
                <a:gd name="T3" fmla="*/ 605 h 605"/>
                <a:gd name="T4" fmla="*/ 56 w 604"/>
                <a:gd name="T5" fmla="*/ 56 h 605"/>
                <a:gd name="T6" fmla="*/ 604 w 604"/>
                <a:gd name="T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4" h="605">
                  <a:moveTo>
                    <a:pt x="604" y="0"/>
                  </a:moveTo>
                  <a:cubicBezTo>
                    <a:pt x="591" y="328"/>
                    <a:pt x="328" y="591"/>
                    <a:pt x="0" y="605"/>
                  </a:cubicBezTo>
                  <a:cubicBezTo>
                    <a:pt x="56" y="56"/>
                    <a:pt x="56" y="56"/>
                    <a:pt x="56" y="56"/>
                  </a:cubicBezTo>
                  <a:lnTo>
                    <a:pt x="60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 cap="rnd" cmpd="sng" algn="ctr">
              <a:noFill/>
              <a:prstDash val="solid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endParaRPr lang="ko-KR" altLang="en-US" sz="1200" b="1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0" name="Freeform 17">
              <a:extLst>
                <a:ext uri="{FF2B5EF4-FFF2-40B4-BE49-F238E27FC236}">
                  <a16:creationId xmlns:a16="http://schemas.microsoft.com/office/drawing/2014/main" id="{5D86C5C9-FA93-4C7A-896B-EE4C57883723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5514408" y="2146212"/>
              <a:ext cx="1654175" cy="152400"/>
            </a:xfrm>
            <a:custGeom>
              <a:avLst/>
              <a:gdLst>
                <a:gd name="T0" fmla="*/ 96 w 1042"/>
                <a:gd name="T1" fmla="*/ 96 h 96"/>
                <a:gd name="T2" fmla="*/ 1042 w 1042"/>
                <a:gd name="T3" fmla="*/ 0 h 96"/>
                <a:gd name="T4" fmla="*/ 0 w 1042"/>
                <a:gd name="T5" fmla="*/ 0 h 96"/>
                <a:gd name="T6" fmla="*/ 96 w 104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2" h="96">
                  <a:moveTo>
                    <a:pt x="96" y="96"/>
                  </a:moveTo>
                  <a:lnTo>
                    <a:pt x="1042" y="0"/>
                  </a:lnTo>
                  <a:lnTo>
                    <a:pt x="0" y="0"/>
                  </a:lnTo>
                  <a:lnTo>
                    <a:pt x="96" y="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6350" cap="rnd">
              <a:noFill/>
              <a:prstDash val="solid"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7FF5CC31-7FC7-44D7-B9A5-71CAD7E65454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264736" y="2457472"/>
              <a:ext cx="152400" cy="1652588"/>
            </a:xfrm>
            <a:custGeom>
              <a:avLst/>
              <a:gdLst>
                <a:gd name="T0" fmla="*/ 0 w 96"/>
                <a:gd name="T1" fmla="*/ 0 h 1041"/>
                <a:gd name="T2" fmla="*/ 0 w 96"/>
                <a:gd name="T3" fmla="*/ 1041 h 1041"/>
                <a:gd name="T4" fmla="*/ 96 w 96"/>
                <a:gd name="T5" fmla="*/ 96 h 1041"/>
                <a:gd name="T6" fmla="*/ 0 w 96"/>
                <a:gd name="T7" fmla="*/ 0 h 1041"/>
                <a:gd name="T8" fmla="*/ 0 w 96"/>
                <a:gd name="T9" fmla="*/ 0 h 1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041">
                  <a:moveTo>
                    <a:pt x="0" y="0"/>
                  </a:moveTo>
                  <a:lnTo>
                    <a:pt x="0" y="1041"/>
                  </a:lnTo>
                  <a:lnTo>
                    <a:pt x="96" y="9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 cap="rnd">
              <a:noFill/>
              <a:round/>
              <a:headEnd/>
              <a:tailEnd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800" dirty="0">
                <a:cs typeface="+mn-ea"/>
                <a:sym typeface="+mn-lt"/>
              </a:endParaRPr>
            </a:p>
          </p:txBody>
        </p:sp>
        <p:sp>
          <p:nvSpPr>
            <p:cNvPr id="12" name="TextBox 24">
              <a:extLst>
                <a:ext uri="{FF2B5EF4-FFF2-40B4-BE49-F238E27FC236}">
                  <a16:creationId xmlns:a16="http://schemas.microsoft.com/office/drawing/2014/main" id="{B08BADEA-0CBC-48E4-952A-18CF20BD52BA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4966450" y="2428766"/>
              <a:ext cx="1875139" cy="750816"/>
            </a:xfrm>
            <a:prstGeom prst="rect">
              <a:avLst/>
            </a:prstGeom>
            <a:noFill/>
          </p:spPr>
          <p:txBody>
            <a:bodyPr spcFirstLastPara="1" wrap="square" lIns="0" tIns="0" rIns="0" bIns="0" numCol="1" rtlCol="0">
              <a:prstTxWarp prst="textArchUp">
                <a:avLst>
                  <a:gd name="adj" fmla="val 10994875"/>
                </a:avLst>
              </a:prstTxWarp>
              <a:noAutofit/>
            </a:bodyPr>
            <a:lstStyle/>
            <a:p>
              <a:pPr algn="ctr">
                <a:spcAft>
                  <a:spcPts val="300"/>
                </a:spcAft>
              </a:pPr>
              <a:r>
                <a:rPr lang="nb-NO" sz="1200" b="1" dirty="0">
                  <a:solidFill>
                    <a:srgbClr val="7F7F7F"/>
                  </a:solidFill>
                  <a:cs typeface="+mn-ea"/>
                  <a:sym typeface="+mn-lt"/>
                </a:rPr>
                <a:t>Insert Title Text</a:t>
              </a:r>
              <a:endParaRPr lang="en-US" sz="1200" b="1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3" name="Title 1">
              <a:extLst>
                <a:ext uri="{FF2B5EF4-FFF2-40B4-BE49-F238E27FC236}">
                  <a16:creationId xmlns:a16="http://schemas.microsoft.com/office/drawing/2014/main" id="{0A412B82-4911-406E-A942-B50B3B1D4CE3}"/>
                </a:ext>
              </a:extLst>
            </p:cNvPr>
            <p:cNvSpPr txBox="1">
              <a:spLocks/>
            </p:cNvSpPr>
            <p:nvPr/>
          </p:nvSpPr>
          <p:spPr>
            <a:xfrm>
              <a:off x="5910258" y="2358664"/>
              <a:ext cx="539750" cy="693449"/>
            </a:xfrm>
            <a:prstGeom prst="rect">
              <a:avLst/>
            </a:prstGeom>
          </p:spPr>
          <p:txBody>
            <a:bodyPr vert="horz"/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j-ea"/>
                  <a:cs typeface="Roboto condensed"/>
                </a:defRPr>
              </a:lvl1pPr>
            </a:lstStyle>
            <a:p>
              <a:pPr algn="ctr"/>
              <a:r>
                <a:rPr lang="en-US" sz="3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14" name="Group 25">
            <a:extLst>
              <a:ext uri="{FF2B5EF4-FFF2-40B4-BE49-F238E27FC236}">
                <a16:creationId xmlns:a16="http://schemas.microsoft.com/office/drawing/2014/main" id="{2D6EFBE6-F28A-4E35-9874-95DF036C48B7}"/>
              </a:ext>
            </a:extLst>
          </p:cNvPr>
          <p:cNvGrpSpPr/>
          <p:nvPr/>
        </p:nvGrpSpPr>
        <p:grpSpPr>
          <a:xfrm>
            <a:off x="6653498" y="3537168"/>
            <a:ext cx="1657079" cy="1875139"/>
            <a:chOff x="6177247" y="3026889"/>
            <a:chExt cx="1657079" cy="1875139"/>
          </a:xfrm>
        </p:grpSpPr>
        <p:grpSp>
          <p:nvGrpSpPr>
            <p:cNvPr id="15" name="그룹 86">
              <a:extLst>
                <a:ext uri="{FF2B5EF4-FFF2-40B4-BE49-F238E27FC236}">
                  <a16:creationId xmlns:a16="http://schemas.microsoft.com/office/drawing/2014/main" id="{3B21BAB2-CDC0-46CB-B30A-01D3755FC4AC}"/>
                </a:ext>
              </a:extLst>
            </p:cNvPr>
            <p:cNvGrpSpPr/>
            <p:nvPr/>
          </p:nvGrpSpPr>
          <p:grpSpPr>
            <a:xfrm rot="18900000">
              <a:off x="6177247" y="3026889"/>
              <a:ext cx="1657079" cy="1875139"/>
              <a:chOff x="3561328" y="2718296"/>
              <a:chExt cx="1657079" cy="1875139"/>
            </a:xfrm>
          </p:grpSpPr>
          <p:grpSp>
            <p:nvGrpSpPr>
              <p:cNvPr id="17" name="그룹 75">
                <a:extLst>
                  <a:ext uri="{FF2B5EF4-FFF2-40B4-BE49-F238E27FC236}">
                    <a16:creationId xmlns:a16="http://schemas.microsoft.com/office/drawing/2014/main" id="{F28E967A-B11B-4A99-823E-4FA2CF6B8A26}"/>
                  </a:ext>
                </a:extLst>
              </p:cNvPr>
              <p:cNvGrpSpPr/>
              <p:nvPr/>
            </p:nvGrpSpPr>
            <p:grpSpPr>
              <a:xfrm>
                <a:off x="3561328" y="2855621"/>
                <a:ext cx="1657079" cy="1657078"/>
                <a:chOff x="3561328" y="2855621"/>
                <a:chExt cx="1657079" cy="1657078"/>
              </a:xfrm>
            </p:grpSpPr>
            <p:sp>
              <p:nvSpPr>
                <p:cNvPr id="19" name="Freeform 8">
                  <a:extLst>
                    <a:ext uri="{FF2B5EF4-FFF2-40B4-BE49-F238E27FC236}">
                      <a16:creationId xmlns:a16="http://schemas.microsoft.com/office/drawing/2014/main" id="{CDA92880-A040-4611-A417-4A5B945B07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1328" y="2860111"/>
                  <a:ext cx="1652588" cy="1652588"/>
                </a:xfrm>
                <a:custGeom>
                  <a:avLst/>
                  <a:gdLst>
                    <a:gd name="T0" fmla="*/ 605 w 605"/>
                    <a:gd name="T1" fmla="*/ 605 h 605"/>
                    <a:gd name="T2" fmla="*/ 0 w 605"/>
                    <a:gd name="T3" fmla="*/ 0 h 605"/>
                    <a:gd name="T4" fmla="*/ 550 w 605"/>
                    <a:gd name="T5" fmla="*/ 56 h 605"/>
                    <a:gd name="T6" fmla="*/ 605 w 605"/>
                    <a:gd name="T7" fmla="*/ 605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5" h="605">
                      <a:moveTo>
                        <a:pt x="605" y="605"/>
                      </a:moveTo>
                      <a:cubicBezTo>
                        <a:pt x="277" y="592"/>
                        <a:pt x="13" y="329"/>
                        <a:pt x="0" y="0"/>
                      </a:cubicBezTo>
                      <a:cubicBezTo>
                        <a:pt x="550" y="56"/>
                        <a:pt x="550" y="56"/>
                        <a:pt x="550" y="56"/>
                      </a:cubicBezTo>
                      <a:lnTo>
                        <a:pt x="605" y="605"/>
                      </a:lnTo>
                      <a:close/>
                    </a:path>
                  </a:pathLst>
                </a:custGeom>
                <a:solidFill>
                  <a:srgbClr val="9DC0D7"/>
                </a:solidFill>
                <a:ln w="6350" cap="rnd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300"/>
                    </a:spcAft>
                  </a:pPr>
                  <a:endParaRPr lang="ko-KR" altLang="en-US" sz="12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5">
                  <a:extLst>
                    <a:ext uri="{FF2B5EF4-FFF2-40B4-BE49-F238E27FC236}">
                      <a16:creationId xmlns:a16="http://schemas.microsoft.com/office/drawing/2014/main" id="{5E77656E-5772-4B7D-A559-84F18C1603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5819" y="2855621"/>
                  <a:ext cx="1652588" cy="152400"/>
                </a:xfrm>
                <a:custGeom>
                  <a:avLst/>
                  <a:gdLst>
                    <a:gd name="T0" fmla="*/ 946 w 1041"/>
                    <a:gd name="T1" fmla="*/ 96 h 96"/>
                    <a:gd name="T2" fmla="*/ 0 w 1041"/>
                    <a:gd name="T3" fmla="*/ 0 h 96"/>
                    <a:gd name="T4" fmla="*/ 1041 w 1041"/>
                    <a:gd name="T5" fmla="*/ 0 h 96"/>
                    <a:gd name="T6" fmla="*/ 946 w 1041"/>
                    <a:gd name="T7" fmla="*/ 96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41" h="96">
                      <a:moveTo>
                        <a:pt x="946" y="96"/>
                      </a:moveTo>
                      <a:lnTo>
                        <a:pt x="0" y="0"/>
                      </a:lnTo>
                      <a:lnTo>
                        <a:pt x="1041" y="0"/>
                      </a:lnTo>
                      <a:lnTo>
                        <a:pt x="946" y="96"/>
                      </a:lnTo>
                      <a:close/>
                    </a:path>
                  </a:pathLst>
                </a:custGeom>
                <a:solidFill>
                  <a:srgbClr val="7AA8C8"/>
                </a:solidFill>
                <a:ln w="6350" cap="rnd">
                  <a:noFill/>
                  <a:prstDash val="solid"/>
                  <a:round/>
                  <a:headEnd/>
                  <a:tailEnd/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 16">
                  <a:extLst>
                    <a:ext uri="{FF2B5EF4-FFF2-40B4-BE49-F238E27FC236}">
                      <a16:creationId xmlns:a16="http://schemas.microsoft.com/office/drawing/2014/main" id="{ADECAFB0-EB26-4757-87B3-608157DED2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67593" y="2855621"/>
                  <a:ext cx="150813" cy="1652588"/>
                </a:xfrm>
                <a:custGeom>
                  <a:avLst/>
                  <a:gdLst>
                    <a:gd name="T0" fmla="*/ 95 w 95"/>
                    <a:gd name="T1" fmla="*/ 0 h 1041"/>
                    <a:gd name="T2" fmla="*/ 95 w 95"/>
                    <a:gd name="T3" fmla="*/ 1041 h 1041"/>
                    <a:gd name="T4" fmla="*/ 0 w 95"/>
                    <a:gd name="T5" fmla="*/ 96 h 1041"/>
                    <a:gd name="T6" fmla="*/ 95 w 95"/>
                    <a:gd name="T7" fmla="*/ 0 h 1041"/>
                    <a:gd name="T8" fmla="*/ 95 w 95"/>
                    <a:gd name="T9" fmla="*/ 0 h 10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5" h="1041">
                      <a:moveTo>
                        <a:pt x="95" y="0"/>
                      </a:moveTo>
                      <a:lnTo>
                        <a:pt x="95" y="1041"/>
                      </a:lnTo>
                      <a:lnTo>
                        <a:pt x="0" y="96"/>
                      </a:lnTo>
                      <a:lnTo>
                        <a:pt x="95" y="0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8FB7D1"/>
                </a:solidFill>
                <a:ln w="6350" cap="rnd">
                  <a:noFill/>
                  <a:round/>
                  <a:headEnd/>
                  <a:tailEnd/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ko-KR" altLang="en-US" sz="1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8" name="TextBox 14">
                <a:extLst>
                  <a:ext uri="{FF2B5EF4-FFF2-40B4-BE49-F238E27FC236}">
                    <a16:creationId xmlns:a16="http://schemas.microsoft.com/office/drawing/2014/main" id="{8E13A705-DC97-4762-86D5-67A39FFF8500}"/>
                  </a:ext>
                </a:extLst>
              </p:cNvPr>
              <p:cNvSpPr txBox="1">
                <a:spLocks/>
              </p:cNvSpPr>
              <p:nvPr/>
            </p:nvSpPr>
            <p:spPr>
              <a:xfrm rot="2700000">
                <a:off x="3474110" y="3280458"/>
                <a:ext cx="1875139" cy="750816"/>
              </a:xfrm>
              <a:prstGeom prst="rect">
                <a:avLst/>
              </a:prstGeom>
              <a:noFill/>
            </p:spPr>
            <p:txBody>
              <a:bodyPr spcFirstLastPara="1" wrap="square" lIns="0" tIns="0" rIns="0" bIns="0" numCol="1" rtlCol="0">
                <a:prstTxWarp prst="textArchDown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r>
                  <a:rPr lang="nb-NO" sz="1200" b="1" dirty="0">
                    <a:solidFill>
                      <a:srgbClr val="7F7F7F"/>
                    </a:solidFill>
                    <a:cs typeface="+mn-ea"/>
                    <a:sym typeface="+mn-lt"/>
                  </a:rPr>
                  <a:t>Insert Title Text</a:t>
                </a:r>
                <a:endParaRPr lang="en-US" sz="1200" b="1" dirty="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Title 1">
              <a:extLst>
                <a:ext uri="{FF2B5EF4-FFF2-40B4-BE49-F238E27FC236}">
                  <a16:creationId xmlns:a16="http://schemas.microsoft.com/office/drawing/2014/main" id="{D1954AA1-6274-4F62-ADAF-2EAD49E1720A}"/>
                </a:ext>
              </a:extLst>
            </p:cNvPr>
            <p:cNvSpPr txBox="1">
              <a:spLocks/>
            </p:cNvSpPr>
            <p:nvPr/>
          </p:nvSpPr>
          <p:spPr>
            <a:xfrm>
              <a:off x="6760488" y="3281504"/>
              <a:ext cx="539750" cy="693449"/>
            </a:xfrm>
            <a:prstGeom prst="rect">
              <a:avLst/>
            </a:prstGeom>
          </p:spPr>
          <p:txBody>
            <a:bodyPr vert="horz"/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j-ea"/>
                  <a:cs typeface="Roboto condensed"/>
                </a:defRPr>
              </a:lvl1pPr>
            </a:lstStyle>
            <a:p>
              <a:pPr algn="ctr"/>
              <a:r>
                <a:rPr lang="en-US" sz="3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22" name="Group 26">
            <a:extLst>
              <a:ext uri="{FF2B5EF4-FFF2-40B4-BE49-F238E27FC236}">
                <a16:creationId xmlns:a16="http://schemas.microsoft.com/office/drawing/2014/main" id="{768A8E20-16BF-4ECF-8C7C-FEE77A1A9067}"/>
              </a:ext>
            </a:extLst>
          </p:cNvPr>
          <p:cNvGrpSpPr/>
          <p:nvPr/>
        </p:nvGrpSpPr>
        <p:grpSpPr>
          <a:xfrm>
            <a:off x="2414283" y="1872871"/>
            <a:ext cx="2392978" cy="651729"/>
            <a:chOff x="2890222" y="1347243"/>
            <a:chExt cx="2392978" cy="651729"/>
          </a:xfrm>
        </p:grpSpPr>
        <p:grpSp>
          <p:nvGrpSpPr>
            <p:cNvPr id="23" name="Group 41">
              <a:extLst>
                <a:ext uri="{FF2B5EF4-FFF2-40B4-BE49-F238E27FC236}">
                  <a16:creationId xmlns:a16="http://schemas.microsoft.com/office/drawing/2014/main" id="{1CD0484E-CFB1-4AD9-918D-56A532FB3A86}"/>
                </a:ext>
              </a:extLst>
            </p:cNvPr>
            <p:cNvGrpSpPr/>
            <p:nvPr/>
          </p:nvGrpSpPr>
          <p:grpSpPr>
            <a:xfrm>
              <a:off x="3263900" y="1347243"/>
              <a:ext cx="2019300" cy="651729"/>
              <a:chOff x="1441450" y="1398043"/>
              <a:chExt cx="2019300" cy="651729"/>
            </a:xfrm>
          </p:grpSpPr>
          <p:sp>
            <p:nvSpPr>
              <p:cNvPr id="26" name="Text Placeholder 2">
                <a:extLst>
                  <a:ext uri="{FF2B5EF4-FFF2-40B4-BE49-F238E27FC236}">
                    <a16:creationId xmlns:a16="http://schemas.microsoft.com/office/drawing/2014/main" id="{ABE28A87-CE29-4BE9-8B60-E34C13176BB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398043"/>
                <a:ext cx="2019300" cy="285799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2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solidFill>
                      <a:schemeClr val="accent3"/>
                    </a:solidFill>
                    <a:latin typeface="+mn-lt"/>
                    <a:cs typeface="+mn-ea"/>
                    <a:sym typeface="+mn-lt"/>
                  </a:rPr>
                  <a:t>Business Strategy</a:t>
                </a:r>
              </a:p>
            </p:txBody>
          </p:sp>
          <p:sp>
            <p:nvSpPr>
              <p:cNvPr id="27" name="Text Placeholder 8">
                <a:extLst>
                  <a:ext uri="{FF2B5EF4-FFF2-40B4-BE49-F238E27FC236}">
                    <a16:creationId xmlns:a16="http://schemas.microsoft.com/office/drawing/2014/main" id="{778014C1-E9B5-4FD2-9F44-76CDC40533E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601292"/>
                <a:ext cx="2019300" cy="448480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lnSpc>
                    <a:spcPct val="120000"/>
                  </a:lnSpc>
                  <a:spcBef>
                    <a:spcPct val="20000"/>
                  </a:spcBef>
                  <a:buFont typeface="Arial"/>
                  <a:buNone/>
                  <a:defRPr sz="800" kern="1200" baseline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n-lt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4" name="Oval 54">
              <a:extLst>
                <a:ext uri="{FF2B5EF4-FFF2-40B4-BE49-F238E27FC236}">
                  <a16:creationId xmlns:a16="http://schemas.microsoft.com/office/drawing/2014/main" id="{3EF8F925-E181-4BFB-A5D9-069680BC1F1E}"/>
                </a:ext>
              </a:extLst>
            </p:cNvPr>
            <p:cNvSpPr/>
            <p:nvPr/>
          </p:nvSpPr>
          <p:spPr>
            <a:xfrm>
              <a:off x="2890222" y="1485120"/>
              <a:ext cx="367328" cy="367328"/>
            </a:xfrm>
            <a:prstGeom prst="ellipse">
              <a:avLst/>
            </a:pr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id="{951B3AA6-29CE-4778-8B14-246D8CFA9450}"/>
                </a:ext>
              </a:extLst>
            </p:cNvPr>
            <p:cNvSpPr txBox="1">
              <a:spLocks/>
            </p:cNvSpPr>
            <p:nvPr/>
          </p:nvSpPr>
          <p:spPr>
            <a:xfrm>
              <a:off x="2933700" y="1513529"/>
              <a:ext cx="323850" cy="285799"/>
            </a:xfrm>
            <a:prstGeom prst="rect">
              <a:avLst/>
            </a:prstGeom>
          </p:spPr>
          <p:txBody>
            <a:bodyPr vert="horz" anchor="ctr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EA7096"/>
                  </a:solidFill>
                  <a:latin typeface="+mn-lt"/>
                  <a:cs typeface="+mn-ea"/>
                  <a:sym typeface="+mn-lt"/>
                </a:rPr>
                <a:t>S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78ED0CEA-54B0-46CF-B500-00F6342457F5}"/>
              </a:ext>
            </a:extLst>
          </p:cNvPr>
          <p:cNvGrpSpPr/>
          <p:nvPr/>
        </p:nvGrpSpPr>
        <p:grpSpPr>
          <a:xfrm>
            <a:off x="2414283" y="2526394"/>
            <a:ext cx="2392978" cy="651729"/>
            <a:chOff x="2890222" y="2000766"/>
            <a:chExt cx="2392978" cy="651729"/>
          </a:xfrm>
        </p:grpSpPr>
        <p:grpSp>
          <p:nvGrpSpPr>
            <p:cNvPr id="29" name="Group 44">
              <a:extLst>
                <a:ext uri="{FF2B5EF4-FFF2-40B4-BE49-F238E27FC236}">
                  <a16:creationId xmlns:a16="http://schemas.microsoft.com/office/drawing/2014/main" id="{4B1FC5F2-F781-41B2-B688-0E29A339F513}"/>
                </a:ext>
              </a:extLst>
            </p:cNvPr>
            <p:cNvGrpSpPr/>
            <p:nvPr/>
          </p:nvGrpSpPr>
          <p:grpSpPr>
            <a:xfrm>
              <a:off x="3263900" y="2000766"/>
              <a:ext cx="2019300" cy="651729"/>
              <a:chOff x="1441450" y="1398043"/>
              <a:chExt cx="2019300" cy="651729"/>
            </a:xfrm>
          </p:grpSpPr>
          <p:sp>
            <p:nvSpPr>
              <p:cNvPr id="32" name="Text Placeholder 2">
                <a:extLst>
                  <a:ext uri="{FF2B5EF4-FFF2-40B4-BE49-F238E27FC236}">
                    <a16:creationId xmlns:a16="http://schemas.microsoft.com/office/drawing/2014/main" id="{84337904-1132-47DC-8B1F-6A2CFD9B5C5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398043"/>
                <a:ext cx="2019300" cy="285799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2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Content Strategy</a:t>
                </a:r>
              </a:p>
            </p:txBody>
          </p:sp>
          <p:sp>
            <p:nvSpPr>
              <p:cNvPr id="33" name="Text Placeholder 8">
                <a:extLst>
                  <a:ext uri="{FF2B5EF4-FFF2-40B4-BE49-F238E27FC236}">
                    <a16:creationId xmlns:a16="http://schemas.microsoft.com/office/drawing/2014/main" id="{D03E6480-2353-401B-B8B7-4B60CC7710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601292"/>
                <a:ext cx="2019300" cy="448480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lnSpc>
                    <a:spcPct val="120000"/>
                  </a:lnSpc>
                  <a:spcBef>
                    <a:spcPct val="20000"/>
                  </a:spcBef>
                  <a:buFont typeface="Arial"/>
                  <a:buNone/>
                  <a:defRPr sz="800" kern="1200" baseline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n-lt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0" name="Oval 55">
              <a:extLst>
                <a:ext uri="{FF2B5EF4-FFF2-40B4-BE49-F238E27FC236}">
                  <a16:creationId xmlns:a16="http://schemas.microsoft.com/office/drawing/2014/main" id="{3B083421-BAAE-4240-9724-6BD50D5B7E60}"/>
                </a:ext>
              </a:extLst>
            </p:cNvPr>
            <p:cNvSpPr/>
            <p:nvPr/>
          </p:nvSpPr>
          <p:spPr>
            <a:xfrm>
              <a:off x="2890222" y="2133079"/>
              <a:ext cx="367328" cy="367328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1" name="Text Placeholder 2">
              <a:extLst>
                <a:ext uri="{FF2B5EF4-FFF2-40B4-BE49-F238E27FC236}">
                  <a16:creationId xmlns:a16="http://schemas.microsoft.com/office/drawing/2014/main" id="{977EFEF7-EC7F-438A-9486-61E8251552B1}"/>
                </a:ext>
              </a:extLst>
            </p:cNvPr>
            <p:cNvSpPr txBox="1">
              <a:spLocks/>
            </p:cNvSpPr>
            <p:nvPr/>
          </p:nvSpPr>
          <p:spPr>
            <a:xfrm>
              <a:off x="2908300" y="2171485"/>
              <a:ext cx="323850" cy="285799"/>
            </a:xfrm>
            <a:prstGeom prst="rect">
              <a:avLst/>
            </a:prstGeom>
          </p:spPr>
          <p:txBody>
            <a:bodyPr vert="horz" anchor="ctr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W</a:t>
              </a:r>
            </a:p>
          </p:txBody>
        </p:sp>
      </p:grpSp>
      <p:grpSp>
        <p:nvGrpSpPr>
          <p:cNvPr id="34" name="Group 31">
            <a:extLst>
              <a:ext uri="{FF2B5EF4-FFF2-40B4-BE49-F238E27FC236}">
                <a16:creationId xmlns:a16="http://schemas.microsoft.com/office/drawing/2014/main" id="{E132508C-685B-44BC-829A-3E9089EEAF6D}"/>
              </a:ext>
            </a:extLst>
          </p:cNvPr>
          <p:cNvGrpSpPr/>
          <p:nvPr/>
        </p:nvGrpSpPr>
        <p:grpSpPr>
          <a:xfrm>
            <a:off x="2414283" y="3179917"/>
            <a:ext cx="2392978" cy="651729"/>
            <a:chOff x="2890222" y="2654289"/>
            <a:chExt cx="2392978" cy="651729"/>
          </a:xfrm>
        </p:grpSpPr>
        <p:grpSp>
          <p:nvGrpSpPr>
            <p:cNvPr id="35" name="Group 47">
              <a:extLst>
                <a:ext uri="{FF2B5EF4-FFF2-40B4-BE49-F238E27FC236}">
                  <a16:creationId xmlns:a16="http://schemas.microsoft.com/office/drawing/2014/main" id="{03E3602D-E801-46C4-BD43-55B863A9354C}"/>
                </a:ext>
              </a:extLst>
            </p:cNvPr>
            <p:cNvGrpSpPr/>
            <p:nvPr/>
          </p:nvGrpSpPr>
          <p:grpSpPr>
            <a:xfrm>
              <a:off x="3263900" y="2654289"/>
              <a:ext cx="2019300" cy="651729"/>
              <a:chOff x="1441450" y="1398043"/>
              <a:chExt cx="2019300" cy="651729"/>
            </a:xfrm>
          </p:grpSpPr>
          <p:sp>
            <p:nvSpPr>
              <p:cNvPr id="38" name="Text Placeholder 2">
                <a:extLst>
                  <a:ext uri="{FF2B5EF4-FFF2-40B4-BE49-F238E27FC236}">
                    <a16:creationId xmlns:a16="http://schemas.microsoft.com/office/drawing/2014/main" id="{B1AB23B2-4A06-40CB-BDF4-22D53CF119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398043"/>
                <a:ext cx="2019300" cy="285799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2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Concept &amp; idea</a:t>
                </a:r>
              </a:p>
            </p:txBody>
          </p:sp>
          <p:sp>
            <p:nvSpPr>
              <p:cNvPr id="39" name="Text Placeholder 8">
                <a:extLst>
                  <a:ext uri="{FF2B5EF4-FFF2-40B4-BE49-F238E27FC236}">
                    <a16:creationId xmlns:a16="http://schemas.microsoft.com/office/drawing/2014/main" id="{37C1D9B9-8442-4F42-AD62-E8940A8439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601292"/>
                <a:ext cx="2019300" cy="448480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lnSpc>
                    <a:spcPct val="120000"/>
                  </a:lnSpc>
                  <a:spcBef>
                    <a:spcPct val="20000"/>
                  </a:spcBef>
                  <a:buFont typeface="Arial"/>
                  <a:buNone/>
                  <a:defRPr sz="800" kern="1200" baseline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n-lt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36" name="Oval 56">
              <a:extLst>
                <a:ext uri="{FF2B5EF4-FFF2-40B4-BE49-F238E27FC236}">
                  <a16:creationId xmlns:a16="http://schemas.microsoft.com/office/drawing/2014/main" id="{C5257A3A-6FAD-4326-A61F-AB2A69AF5240}"/>
                </a:ext>
              </a:extLst>
            </p:cNvPr>
            <p:cNvSpPr/>
            <p:nvPr/>
          </p:nvSpPr>
          <p:spPr>
            <a:xfrm>
              <a:off x="2890222" y="2781038"/>
              <a:ext cx="367328" cy="367328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7" name="Text Placeholder 2">
              <a:extLst>
                <a:ext uri="{FF2B5EF4-FFF2-40B4-BE49-F238E27FC236}">
                  <a16:creationId xmlns:a16="http://schemas.microsoft.com/office/drawing/2014/main" id="{EC17B37A-679D-498B-ACBC-6A76FBD48A84}"/>
                </a:ext>
              </a:extLst>
            </p:cNvPr>
            <p:cNvSpPr txBox="1">
              <a:spLocks/>
            </p:cNvSpPr>
            <p:nvPr/>
          </p:nvSpPr>
          <p:spPr>
            <a:xfrm>
              <a:off x="2933700" y="2822588"/>
              <a:ext cx="323850" cy="285799"/>
            </a:xfrm>
            <a:prstGeom prst="rect">
              <a:avLst/>
            </a:prstGeom>
          </p:spPr>
          <p:txBody>
            <a:bodyPr vert="horz" anchor="ctr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rgbClr val="7AA8C8"/>
                  </a:solidFill>
                  <a:latin typeface="+mn-lt"/>
                  <a:cs typeface="+mn-ea"/>
                  <a:sym typeface="+mn-lt"/>
                </a:rPr>
                <a:t>O</a:t>
              </a:r>
            </a:p>
          </p:txBody>
        </p:sp>
      </p:grpSp>
      <p:grpSp>
        <p:nvGrpSpPr>
          <p:cNvPr id="40" name="Group 62">
            <a:extLst>
              <a:ext uri="{FF2B5EF4-FFF2-40B4-BE49-F238E27FC236}">
                <a16:creationId xmlns:a16="http://schemas.microsoft.com/office/drawing/2014/main" id="{03890963-7714-428B-8B60-20A5A07418F8}"/>
              </a:ext>
            </a:extLst>
          </p:cNvPr>
          <p:cNvGrpSpPr/>
          <p:nvPr/>
        </p:nvGrpSpPr>
        <p:grpSpPr>
          <a:xfrm>
            <a:off x="2414283" y="3833440"/>
            <a:ext cx="2392978" cy="651729"/>
            <a:chOff x="2890222" y="3307812"/>
            <a:chExt cx="2392978" cy="651729"/>
          </a:xfrm>
        </p:grpSpPr>
        <p:grpSp>
          <p:nvGrpSpPr>
            <p:cNvPr id="41" name="Group 50">
              <a:extLst>
                <a:ext uri="{FF2B5EF4-FFF2-40B4-BE49-F238E27FC236}">
                  <a16:creationId xmlns:a16="http://schemas.microsoft.com/office/drawing/2014/main" id="{26538345-7760-4DD9-AEE7-BFBBB5573283}"/>
                </a:ext>
              </a:extLst>
            </p:cNvPr>
            <p:cNvGrpSpPr/>
            <p:nvPr/>
          </p:nvGrpSpPr>
          <p:grpSpPr>
            <a:xfrm>
              <a:off x="3263900" y="3307812"/>
              <a:ext cx="2019300" cy="651729"/>
              <a:chOff x="1441450" y="1398043"/>
              <a:chExt cx="2019300" cy="651729"/>
            </a:xfrm>
          </p:grpSpPr>
          <p:sp>
            <p:nvSpPr>
              <p:cNvPr id="44" name="Text Placeholder 2">
                <a:extLst>
                  <a:ext uri="{FF2B5EF4-FFF2-40B4-BE49-F238E27FC236}">
                    <a16:creationId xmlns:a16="http://schemas.microsoft.com/office/drawing/2014/main" id="{22E2055C-BBED-4DAE-90D6-C88A93438BE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398043"/>
                <a:ext cx="2019300" cy="285799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spcBef>
                    <a:spcPct val="20000"/>
                  </a:spcBef>
                  <a:buFont typeface="Arial"/>
                  <a:buNone/>
                  <a:defRPr sz="12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dirty="0">
                    <a:latin typeface="+mn-lt"/>
                    <a:cs typeface="+mn-ea"/>
                    <a:sym typeface="+mn-lt"/>
                  </a:rPr>
                  <a:t>Data Analysis</a:t>
                </a:r>
              </a:p>
            </p:txBody>
          </p:sp>
          <p:sp>
            <p:nvSpPr>
              <p:cNvPr id="45" name="Text Placeholder 8">
                <a:extLst>
                  <a:ext uri="{FF2B5EF4-FFF2-40B4-BE49-F238E27FC236}">
                    <a16:creationId xmlns:a16="http://schemas.microsoft.com/office/drawing/2014/main" id="{ED646281-4BE3-4810-B78D-088791E5470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41450" y="1601292"/>
                <a:ext cx="2019300" cy="448480"/>
              </a:xfrm>
              <a:prstGeom prst="rect">
                <a:avLst/>
              </a:prstGeom>
            </p:spPr>
            <p:txBody>
              <a:bodyPr vert="horz"/>
              <a:lstStyle>
                <a:lvl1pPr marL="0" indent="0" algn="l" defTabSz="457200" rtl="0" eaLnBrk="1" latinLnBrk="0" hangingPunct="1">
                  <a:lnSpc>
                    <a:spcPct val="120000"/>
                  </a:lnSpc>
                  <a:spcBef>
                    <a:spcPct val="20000"/>
                  </a:spcBef>
                  <a:buFont typeface="Arial"/>
                  <a:buNone/>
                  <a:defRPr sz="800" kern="1200" baseline="0">
                    <a:solidFill>
                      <a:schemeClr val="bg1">
                        <a:lumMod val="50000"/>
                      </a:schemeClr>
                    </a:solidFill>
                    <a:latin typeface="Roboto condensed"/>
                    <a:ea typeface="+mn-ea"/>
                    <a:cs typeface="Roboto condensed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dirty="0">
                    <a:latin typeface="+mn-lt"/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en-US" dirty="0"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42" name="Oval 57">
              <a:extLst>
                <a:ext uri="{FF2B5EF4-FFF2-40B4-BE49-F238E27FC236}">
                  <a16:creationId xmlns:a16="http://schemas.microsoft.com/office/drawing/2014/main" id="{DAB7891E-1D8C-466D-9DA5-59569A498737}"/>
                </a:ext>
              </a:extLst>
            </p:cNvPr>
            <p:cNvSpPr/>
            <p:nvPr/>
          </p:nvSpPr>
          <p:spPr>
            <a:xfrm>
              <a:off x="2890222" y="3428997"/>
              <a:ext cx="367328" cy="367328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id="{F2B53166-FB07-4341-9704-45485F517EB6}"/>
                </a:ext>
              </a:extLst>
            </p:cNvPr>
            <p:cNvSpPr txBox="1">
              <a:spLocks/>
            </p:cNvSpPr>
            <p:nvPr/>
          </p:nvSpPr>
          <p:spPr>
            <a:xfrm>
              <a:off x="2933700" y="3468645"/>
              <a:ext cx="323850" cy="285799"/>
            </a:xfrm>
            <a:prstGeom prst="rect">
              <a:avLst/>
            </a:prstGeom>
          </p:spPr>
          <p:txBody>
            <a:bodyPr vert="horz" anchor="ctr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T</a:t>
              </a:r>
            </a:p>
          </p:txBody>
        </p:sp>
      </p:grpSp>
      <p:grpSp>
        <p:nvGrpSpPr>
          <p:cNvPr id="46" name="Group 3">
            <a:extLst>
              <a:ext uri="{FF2B5EF4-FFF2-40B4-BE49-F238E27FC236}">
                <a16:creationId xmlns:a16="http://schemas.microsoft.com/office/drawing/2014/main" id="{7606D5F2-5FBE-43A0-ADFE-DD4DAB8EE3C5}"/>
              </a:ext>
            </a:extLst>
          </p:cNvPr>
          <p:cNvGrpSpPr/>
          <p:nvPr/>
        </p:nvGrpSpPr>
        <p:grpSpPr>
          <a:xfrm>
            <a:off x="6727316" y="1160781"/>
            <a:ext cx="1654175" cy="1875139"/>
            <a:chOff x="6251065" y="650502"/>
            <a:chExt cx="1654175" cy="1875139"/>
          </a:xfrm>
        </p:grpSpPr>
        <p:grpSp>
          <p:nvGrpSpPr>
            <p:cNvPr id="47" name="그룹 88">
              <a:extLst>
                <a:ext uri="{FF2B5EF4-FFF2-40B4-BE49-F238E27FC236}">
                  <a16:creationId xmlns:a16="http://schemas.microsoft.com/office/drawing/2014/main" id="{64696EA4-B818-451B-9284-8380AE5FC889}"/>
                </a:ext>
              </a:extLst>
            </p:cNvPr>
            <p:cNvGrpSpPr/>
            <p:nvPr/>
          </p:nvGrpSpPr>
          <p:grpSpPr>
            <a:xfrm rot="18900000">
              <a:off x="6251065" y="650502"/>
              <a:ext cx="1654175" cy="1875139"/>
              <a:chOff x="5294313" y="1089107"/>
              <a:chExt cx="1654175" cy="1875139"/>
            </a:xfrm>
          </p:grpSpPr>
          <p:grpSp>
            <p:nvGrpSpPr>
              <p:cNvPr id="49" name="그룹 73">
                <a:extLst>
                  <a:ext uri="{FF2B5EF4-FFF2-40B4-BE49-F238E27FC236}">
                    <a16:creationId xmlns:a16="http://schemas.microsoft.com/office/drawing/2014/main" id="{F31C3BFC-EC26-4F4F-929D-EC4774D1BEF2}"/>
                  </a:ext>
                </a:extLst>
              </p:cNvPr>
              <p:cNvGrpSpPr/>
              <p:nvPr/>
            </p:nvGrpSpPr>
            <p:grpSpPr>
              <a:xfrm>
                <a:off x="5294313" y="1127125"/>
                <a:ext cx="1654175" cy="1652588"/>
                <a:chOff x="5294313" y="1127125"/>
                <a:chExt cx="1654175" cy="1652588"/>
              </a:xfrm>
            </p:grpSpPr>
            <p:sp>
              <p:nvSpPr>
                <p:cNvPr id="51" name="Freeform 6">
                  <a:extLst>
                    <a:ext uri="{FF2B5EF4-FFF2-40B4-BE49-F238E27FC236}">
                      <a16:creationId xmlns:a16="http://schemas.microsoft.com/office/drawing/2014/main" id="{D982B6B4-9810-40EC-B3A3-BEA3EF23F5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313" y="1127125"/>
                  <a:ext cx="1649413" cy="1652588"/>
                </a:xfrm>
                <a:custGeom>
                  <a:avLst/>
                  <a:gdLst>
                    <a:gd name="T0" fmla="*/ 604 w 604"/>
                    <a:gd name="T1" fmla="*/ 605 h 605"/>
                    <a:gd name="T2" fmla="*/ 56 w 604"/>
                    <a:gd name="T3" fmla="*/ 550 h 605"/>
                    <a:gd name="T4" fmla="*/ 0 w 604"/>
                    <a:gd name="T5" fmla="*/ 0 h 605"/>
                    <a:gd name="T6" fmla="*/ 604 w 604"/>
                    <a:gd name="T7" fmla="*/ 605 h 6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04" h="605">
                      <a:moveTo>
                        <a:pt x="604" y="605"/>
                      </a:moveTo>
                      <a:cubicBezTo>
                        <a:pt x="56" y="550"/>
                        <a:pt x="56" y="550"/>
                        <a:pt x="56" y="55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28" y="14"/>
                        <a:pt x="591" y="277"/>
                        <a:pt x="604" y="605"/>
                      </a:cubicBezTo>
                      <a:close/>
                    </a:path>
                  </a:pathLst>
                </a:custGeom>
                <a:solidFill>
                  <a:srgbClr val="F7C9D7"/>
                </a:solidFill>
                <a:ln w="6350" cap="rnd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300"/>
                    </a:spcAft>
                  </a:pPr>
                  <a:endParaRPr lang="ko-KR" altLang="en-US" sz="12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Freeform 13">
                  <a:extLst>
                    <a:ext uri="{FF2B5EF4-FFF2-40B4-BE49-F238E27FC236}">
                      <a16:creationId xmlns:a16="http://schemas.microsoft.com/office/drawing/2014/main" id="{B8D697D3-6E6E-4FDF-B6E8-0681F0483B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313" y="2630488"/>
                  <a:ext cx="1654175" cy="149225"/>
                </a:xfrm>
                <a:custGeom>
                  <a:avLst/>
                  <a:gdLst>
                    <a:gd name="T0" fmla="*/ 96 w 1042"/>
                    <a:gd name="T1" fmla="*/ 0 h 94"/>
                    <a:gd name="T2" fmla="*/ 1042 w 1042"/>
                    <a:gd name="T3" fmla="*/ 94 h 94"/>
                    <a:gd name="T4" fmla="*/ 0 w 1042"/>
                    <a:gd name="T5" fmla="*/ 94 h 94"/>
                    <a:gd name="T6" fmla="*/ 96 w 1042"/>
                    <a:gd name="T7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42" h="94">
                      <a:moveTo>
                        <a:pt x="96" y="0"/>
                      </a:moveTo>
                      <a:lnTo>
                        <a:pt x="1042" y="94"/>
                      </a:lnTo>
                      <a:lnTo>
                        <a:pt x="0" y="94"/>
                      </a:lnTo>
                      <a:lnTo>
                        <a:pt x="96" y="0"/>
                      </a:lnTo>
                      <a:close/>
                    </a:path>
                  </a:pathLst>
                </a:custGeom>
                <a:solidFill>
                  <a:srgbClr val="F1A1BA"/>
                </a:solidFill>
                <a:ln w="6350" cap="rnd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300"/>
                    </a:spcAft>
                  </a:pPr>
                  <a:endParaRPr lang="ko-KR" altLang="en-US" sz="12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 14">
                  <a:extLst>
                    <a:ext uri="{FF2B5EF4-FFF2-40B4-BE49-F238E27FC236}">
                      <a16:creationId xmlns:a16="http://schemas.microsoft.com/office/drawing/2014/main" id="{83F172BB-F378-4D5B-93C0-486C3E33AA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94313" y="1127125"/>
                  <a:ext cx="152400" cy="1652588"/>
                </a:xfrm>
                <a:custGeom>
                  <a:avLst/>
                  <a:gdLst>
                    <a:gd name="T0" fmla="*/ 0 w 96"/>
                    <a:gd name="T1" fmla="*/ 1041 h 1041"/>
                    <a:gd name="T2" fmla="*/ 0 w 96"/>
                    <a:gd name="T3" fmla="*/ 0 h 1041"/>
                    <a:gd name="T4" fmla="*/ 96 w 96"/>
                    <a:gd name="T5" fmla="*/ 947 h 1041"/>
                    <a:gd name="T6" fmla="*/ 0 w 96"/>
                    <a:gd name="T7" fmla="*/ 1041 h 1041"/>
                    <a:gd name="T8" fmla="*/ 0 w 96"/>
                    <a:gd name="T9" fmla="*/ 1041 h 10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41">
                      <a:moveTo>
                        <a:pt x="0" y="1041"/>
                      </a:moveTo>
                      <a:lnTo>
                        <a:pt x="0" y="0"/>
                      </a:lnTo>
                      <a:lnTo>
                        <a:pt x="96" y="947"/>
                      </a:lnTo>
                      <a:lnTo>
                        <a:pt x="0" y="1041"/>
                      </a:lnTo>
                      <a:lnTo>
                        <a:pt x="0" y="1041"/>
                      </a:lnTo>
                      <a:close/>
                    </a:path>
                  </a:pathLst>
                </a:custGeom>
                <a:solidFill>
                  <a:srgbClr val="EA7096"/>
                </a:solidFill>
                <a:ln w="6350" cap="rnd" cmpd="sng" algn="ctr">
                  <a:noFill/>
                  <a:prstDash val="solid"/>
                </a:ln>
                <a:effectLst/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spcAft>
                      <a:spcPts val="300"/>
                    </a:spcAft>
                  </a:pPr>
                  <a:endParaRPr lang="ko-KR" altLang="en-US" sz="1200" b="1" dirty="0">
                    <a:gradFill>
                      <a:gsLst>
                        <a:gs pos="0">
                          <a:prstClr val="white"/>
                        </a:gs>
                        <a:gs pos="100000">
                          <a:prstClr val="white"/>
                        </a:gs>
                      </a:gsLst>
                      <a:lin ang="5400000" scaled="0"/>
                    </a:gra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0" name="TextBox 19">
                <a:extLst>
                  <a:ext uri="{FF2B5EF4-FFF2-40B4-BE49-F238E27FC236}">
                    <a16:creationId xmlns:a16="http://schemas.microsoft.com/office/drawing/2014/main" id="{0EBBBFF8-1954-4414-A7C7-9F7FB832A358}"/>
                  </a:ext>
                </a:extLst>
              </p:cNvPr>
              <p:cNvSpPr txBox="1">
                <a:spLocks/>
              </p:cNvSpPr>
              <p:nvPr/>
            </p:nvSpPr>
            <p:spPr>
              <a:xfrm rot="2700000">
                <a:off x="5111368" y="1651269"/>
                <a:ext cx="1875139" cy="750816"/>
              </a:xfrm>
              <a:prstGeom prst="rect">
                <a:avLst/>
              </a:prstGeom>
              <a:noFill/>
            </p:spPr>
            <p:txBody>
              <a:bodyPr spcFirstLastPara="1" wrap="square" lIns="0" tIns="0" rIns="0" bIns="0" numCol="1" rtlCol="0">
                <a:prstTxWarp prst="textArchUp">
                  <a:avLst>
                    <a:gd name="adj" fmla="val 10994875"/>
                  </a:avLst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r>
                  <a:rPr lang="nb-NO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Insert Title Text</a:t>
                </a:r>
                <a:endParaRPr lang="en-US" sz="12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Title 1">
              <a:extLst>
                <a:ext uri="{FF2B5EF4-FFF2-40B4-BE49-F238E27FC236}">
                  <a16:creationId xmlns:a16="http://schemas.microsoft.com/office/drawing/2014/main" id="{13BAB1E1-6F1F-4925-A7FB-58CDE4FEA01C}"/>
                </a:ext>
              </a:extLst>
            </p:cNvPr>
            <p:cNvSpPr txBox="1">
              <a:spLocks/>
            </p:cNvSpPr>
            <p:nvPr/>
          </p:nvSpPr>
          <p:spPr>
            <a:xfrm>
              <a:off x="6760488" y="1519879"/>
              <a:ext cx="539750" cy="693449"/>
            </a:xfrm>
            <a:prstGeom prst="rect">
              <a:avLst/>
            </a:prstGeom>
          </p:spPr>
          <p:txBody>
            <a:bodyPr vert="horz"/>
            <a:lstStyle>
              <a:lvl1pPr algn="l" defTabSz="457200" rtl="0" eaLnBrk="1" latinLnBrk="0" hangingPunct="1">
                <a:spcBef>
                  <a:spcPct val="0"/>
                </a:spcBef>
                <a:buNone/>
                <a:defRPr sz="2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j-ea"/>
                  <a:cs typeface="Roboto condensed"/>
                </a:defRPr>
              </a:lvl1pPr>
            </a:lstStyle>
            <a:p>
              <a:pPr algn="ctr"/>
              <a:r>
                <a:rPr lang="en-US" sz="36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358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97F82EDE-1A0F-4D0E-92A0-BF6B398370DF}"/>
              </a:ext>
            </a:extLst>
          </p:cNvPr>
          <p:cNvSpPr/>
          <p:nvPr/>
        </p:nvSpPr>
        <p:spPr>
          <a:xfrm>
            <a:off x="3038475" y="2219819"/>
            <a:ext cx="1403350" cy="1403350"/>
          </a:xfrm>
          <a:prstGeom prst="roundRect">
            <a:avLst>
              <a:gd name="adj" fmla="val 3093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" name="Group 659">
            <a:extLst>
              <a:ext uri="{FF2B5EF4-FFF2-40B4-BE49-F238E27FC236}">
                <a16:creationId xmlns:a16="http://schemas.microsoft.com/office/drawing/2014/main" id="{3012AD85-C180-433F-B6F4-0854149D922C}"/>
              </a:ext>
            </a:extLst>
          </p:cNvPr>
          <p:cNvGrpSpPr>
            <a:grpSpLocks/>
          </p:cNvGrpSpPr>
          <p:nvPr/>
        </p:nvGrpSpPr>
        <p:grpSpPr bwMode="auto">
          <a:xfrm>
            <a:off x="3593823" y="2505162"/>
            <a:ext cx="292657" cy="451664"/>
            <a:chOff x="0" y="0"/>
            <a:chExt cx="339" cy="573"/>
          </a:xfrm>
          <a:solidFill>
            <a:schemeClr val="bg1"/>
          </a:solidFill>
        </p:grpSpPr>
        <p:sp>
          <p:nvSpPr>
            <p:cNvPr id="4" name="AutoShape 656">
              <a:extLst>
                <a:ext uri="{FF2B5EF4-FFF2-40B4-BE49-F238E27FC236}">
                  <a16:creationId xmlns:a16="http://schemas.microsoft.com/office/drawing/2014/main" id="{D92A1841-D0DF-4817-829E-5E629AA0D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39" cy="460"/>
            </a:xfrm>
            <a:custGeom>
              <a:avLst/>
              <a:gdLst>
                <a:gd name="T0" fmla="*/ 0 w 21599"/>
                <a:gd name="T1" fmla="*/ 0 h 21600"/>
                <a:gd name="T2" fmla="*/ 0 w 21599"/>
                <a:gd name="T3" fmla="*/ 0 h 21600"/>
                <a:gd name="T4" fmla="*/ 0 w 21599"/>
                <a:gd name="T5" fmla="*/ 0 h 21600"/>
                <a:gd name="T6" fmla="*/ 0 w 21599"/>
                <a:gd name="T7" fmla="*/ 0 h 21600"/>
                <a:gd name="T8" fmla="*/ 0 w 21599"/>
                <a:gd name="T9" fmla="*/ 0 h 21600"/>
                <a:gd name="T10" fmla="*/ 0 w 21599"/>
                <a:gd name="T11" fmla="*/ 0 h 21600"/>
                <a:gd name="T12" fmla="*/ 0 w 21599"/>
                <a:gd name="T13" fmla="*/ 0 h 21600"/>
                <a:gd name="T14" fmla="*/ 0 w 21599"/>
                <a:gd name="T15" fmla="*/ 0 h 21600"/>
                <a:gd name="T16" fmla="*/ 0 w 21599"/>
                <a:gd name="T17" fmla="*/ 0 h 21600"/>
                <a:gd name="T18" fmla="*/ 0 w 21599"/>
                <a:gd name="T19" fmla="*/ 0 h 21600"/>
                <a:gd name="T20" fmla="*/ 0 w 21599"/>
                <a:gd name="T21" fmla="*/ 0 h 21600"/>
                <a:gd name="T22" fmla="*/ 0 w 21599"/>
                <a:gd name="T23" fmla="*/ 0 h 21600"/>
                <a:gd name="T24" fmla="*/ 0 w 21599"/>
                <a:gd name="T25" fmla="*/ 0 h 21600"/>
                <a:gd name="T26" fmla="*/ 0 w 21599"/>
                <a:gd name="T27" fmla="*/ 0 h 21600"/>
                <a:gd name="T28" fmla="*/ 0 w 21599"/>
                <a:gd name="T29" fmla="*/ 0 h 21600"/>
                <a:gd name="T30" fmla="*/ 0 w 21599"/>
                <a:gd name="T31" fmla="*/ 0 h 21600"/>
                <a:gd name="T32" fmla="*/ 0 w 21599"/>
                <a:gd name="T33" fmla="*/ 0 h 21600"/>
                <a:gd name="T34" fmla="*/ 0 w 21599"/>
                <a:gd name="T35" fmla="*/ 0 h 21600"/>
                <a:gd name="T36" fmla="*/ 0 w 21599"/>
                <a:gd name="T37" fmla="*/ 0 h 21600"/>
                <a:gd name="T38" fmla="*/ 0 w 21599"/>
                <a:gd name="T39" fmla="*/ 0 h 21600"/>
                <a:gd name="T40" fmla="*/ 0 w 21599"/>
                <a:gd name="T41" fmla="*/ 0 h 21600"/>
                <a:gd name="T42" fmla="*/ 0 w 21599"/>
                <a:gd name="T43" fmla="*/ 0 h 21600"/>
                <a:gd name="T44" fmla="*/ 0 w 21599"/>
                <a:gd name="T45" fmla="*/ 0 h 21600"/>
                <a:gd name="T46" fmla="*/ 0 w 21599"/>
                <a:gd name="T47" fmla="*/ 0 h 21600"/>
                <a:gd name="T48" fmla="*/ 0 w 21599"/>
                <a:gd name="T49" fmla="*/ 0 h 21600"/>
                <a:gd name="T50" fmla="*/ 0 w 21599"/>
                <a:gd name="T51" fmla="*/ 0 h 21600"/>
                <a:gd name="T52" fmla="*/ 0 w 21599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599" h="21600">
                  <a:moveTo>
                    <a:pt x="10934" y="0"/>
                  </a:moveTo>
                  <a:cubicBezTo>
                    <a:pt x="10847" y="0"/>
                    <a:pt x="10801" y="2"/>
                    <a:pt x="10801" y="2"/>
                  </a:cubicBezTo>
                  <a:cubicBezTo>
                    <a:pt x="10801" y="2"/>
                    <a:pt x="10754" y="0"/>
                    <a:pt x="10668" y="0"/>
                  </a:cubicBezTo>
                  <a:cubicBezTo>
                    <a:pt x="9432" y="0"/>
                    <a:pt x="0" y="285"/>
                    <a:pt x="0" y="8964"/>
                  </a:cubicBezTo>
                  <a:cubicBezTo>
                    <a:pt x="0" y="12780"/>
                    <a:pt x="6319" y="19737"/>
                    <a:pt x="6319" y="21600"/>
                  </a:cubicBezTo>
                  <a:lnTo>
                    <a:pt x="15323" y="21600"/>
                  </a:lnTo>
                  <a:cubicBezTo>
                    <a:pt x="15323" y="19737"/>
                    <a:pt x="21599" y="12780"/>
                    <a:pt x="21599" y="8964"/>
                  </a:cubicBezTo>
                  <a:cubicBezTo>
                    <a:pt x="21600" y="284"/>
                    <a:pt x="12168" y="0"/>
                    <a:pt x="10934" y="0"/>
                  </a:cubicBezTo>
                  <a:close/>
                  <a:moveTo>
                    <a:pt x="13355" y="19728"/>
                  </a:moveTo>
                  <a:lnTo>
                    <a:pt x="12362" y="19728"/>
                  </a:lnTo>
                  <a:lnTo>
                    <a:pt x="12362" y="14897"/>
                  </a:lnTo>
                  <a:lnTo>
                    <a:pt x="9324" y="14897"/>
                  </a:lnTo>
                  <a:lnTo>
                    <a:pt x="9324" y="19728"/>
                  </a:lnTo>
                  <a:lnTo>
                    <a:pt x="8285" y="19728"/>
                  </a:lnTo>
                  <a:cubicBezTo>
                    <a:pt x="7853" y="18884"/>
                    <a:pt x="7181" y="17845"/>
                    <a:pt x="6279" y="16473"/>
                  </a:cubicBezTo>
                  <a:cubicBezTo>
                    <a:pt x="4701" y="14071"/>
                    <a:pt x="2542" y="10782"/>
                    <a:pt x="2542" y="8964"/>
                  </a:cubicBezTo>
                  <a:cubicBezTo>
                    <a:pt x="2542" y="6006"/>
                    <a:pt x="3778" y="3937"/>
                    <a:pt x="6217" y="2815"/>
                  </a:cubicBezTo>
                  <a:cubicBezTo>
                    <a:pt x="8209" y="1899"/>
                    <a:pt x="10422" y="1872"/>
                    <a:pt x="10668" y="1872"/>
                  </a:cubicBezTo>
                  <a:lnTo>
                    <a:pt x="10696" y="1872"/>
                  </a:lnTo>
                  <a:lnTo>
                    <a:pt x="10783" y="1875"/>
                  </a:lnTo>
                  <a:lnTo>
                    <a:pt x="10888" y="1872"/>
                  </a:lnTo>
                  <a:lnTo>
                    <a:pt x="10934" y="1872"/>
                  </a:lnTo>
                  <a:cubicBezTo>
                    <a:pt x="11179" y="1872"/>
                    <a:pt x="13392" y="1898"/>
                    <a:pt x="15384" y="2815"/>
                  </a:cubicBezTo>
                  <a:cubicBezTo>
                    <a:pt x="17823" y="3937"/>
                    <a:pt x="19059" y="6006"/>
                    <a:pt x="19059" y="8964"/>
                  </a:cubicBezTo>
                  <a:cubicBezTo>
                    <a:pt x="19059" y="10784"/>
                    <a:pt x="16913" y="14074"/>
                    <a:pt x="15345" y="16478"/>
                  </a:cubicBezTo>
                  <a:cubicBezTo>
                    <a:pt x="14451" y="17847"/>
                    <a:pt x="13784" y="18886"/>
                    <a:pt x="13355" y="19728"/>
                  </a:cubicBezTo>
                  <a:close/>
                  <a:moveTo>
                    <a:pt x="13355" y="197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" name="Rectangle 657">
              <a:extLst>
                <a:ext uri="{FF2B5EF4-FFF2-40B4-BE49-F238E27FC236}">
                  <a16:creationId xmlns:a16="http://schemas.microsoft.com/office/drawing/2014/main" id="{CD1BEFC0-981B-41BC-844D-CD542C38F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" y="480"/>
              <a:ext cx="142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" name="Rectangle 658">
              <a:extLst>
                <a:ext uri="{FF2B5EF4-FFF2-40B4-BE49-F238E27FC236}">
                  <a16:creationId xmlns:a16="http://schemas.microsoft.com/office/drawing/2014/main" id="{54E9FCD7-A8A4-41BA-B9B3-C63C2C5D9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" y="536"/>
              <a:ext cx="70" cy="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55A424-086D-4034-9256-93F7AA7F8AA7}"/>
              </a:ext>
            </a:extLst>
          </p:cNvPr>
          <p:cNvSpPr txBox="1">
            <a:spLocks/>
          </p:cNvSpPr>
          <p:nvPr/>
        </p:nvSpPr>
        <p:spPr>
          <a:xfrm>
            <a:off x="3051837" y="3217812"/>
            <a:ext cx="1389989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Web Design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A0823417-7C02-4800-BAD2-7DB8391F26FE}"/>
              </a:ext>
            </a:extLst>
          </p:cNvPr>
          <p:cNvSpPr txBox="1">
            <a:spLocks/>
          </p:cNvSpPr>
          <p:nvPr/>
        </p:nvSpPr>
        <p:spPr>
          <a:xfrm>
            <a:off x="2936604" y="3623170"/>
            <a:ext cx="1603648" cy="7111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9" name="Rounded Rectangle 9">
            <a:extLst>
              <a:ext uri="{FF2B5EF4-FFF2-40B4-BE49-F238E27FC236}">
                <a16:creationId xmlns:a16="http://schemas.microsoft.com/office/drawing/2014/main" id="{B514C146-72E1-4FAE-A911-3F25BC03B366}"/>
              </a:ext>
            </a:extLst>
          </p:cNvPr>
          <p:cNvSpPr/>
          <p:nvPr/>
        </p:nvSpPr>
        <p:spPr>
          <a:xfrm>
            <a:off x="4673601" y="2219819"/>
            <a:ext cx="1403350" cy="1403350"/>
          </a:xfrm>
          <a:prstGeom prst="roundRect">
            <a:avLst>
              <a:gd name="adj" fmla="val 3093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10" name="Group 116">
            <a:extLst>
              <a:ext uri="{FF2B5EF4-FFF2-40B4-BE49-F238E27FC236}">
                <a16:creationId xmlns:a16="http://schemas.microsoft.com/office/drawing/2014/main" id="{3B7FA1E3-8D19-46D0-8B56-8CEA6428B0B5}"/>
              </a:ext>
            </a:extLst>
          </p:cNvPr>
          <p:cNvGrpSpPr>
            <a:grpSpLocks/>
          </p:cNvGrpSpPr>
          <p:nvPr/>
        </p:nvGrpSpPr>
        <p:grpSpPr bwMode="auto">
          <a:xfrm>
            <a:off x="5219429" y="2547450"/>
            <a:ext cx="314471" cy="373276"/>
            <a:chOff x="0" y="0"/>
            <a:chExt cx="483" cy="574"/>
          </a:xfrm>
          <a:solidFill>
            <a:srgbClr val="FFFFFF"/>
          </a:solidFill>
        </p:grpSpPr>
        <p:sp>
          <p:nvSpPr>
            <p:cNvPr id="11" name="AutoShape 114">
              <a:extLst>
                <a:ext uri="{FF2B5EF4-FFF2-40B4-BE49-F238E27FC236}">
                  <a16:creationId xmlns:a16="http://schemas.microsoft.com/office/drawing/2014/main" id="{B9B2D449-9BB1-4E01-8618-F33950DD182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83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00" h="21600">
                  <a:moveTo>
                    <a:pt x="12410" y="3528"/>
                  </a:moveTo>
                  <a:lnTo>
                    <a:pt x="12410" y="1767"/>
                  </a:lnTo>
                  <a:lnTo>
                    <a:pt x="13534" y="1767"/>
                  </a:lnTo>
                  <a:cubicBezTo>
                    <a:pt x="14114" y="1767"/>
                    <a:pt x="14584" y="1371"/>
                    <a:pt x="14584" y="883"/>
                  </a:cubicBezTo>
                  <a:cubicBezTo>
                    <a:pt x="14584" y="395"/>
                    <a:pt x="14114" y="0"/>
                    <a:pt x="13534" y="0"/>
                  </a:cubicBezTo>
                  <a:lnTo>
                    <a:pt x="8085" y="0"/>
                  </a:lnTo>
                  <a:cubicBezTo>
                    <a:pt x="7505" y="0"/>
                    <a:pt x="7035" y="395"/>
                    <a:pt x="7035" y="883"/>
                  </a:cubicBezTo>
                  <a:cubicBezTo>
                    <a:pt x="7035" y="1371"/>
                    <a:pt x="7504" y="1767"/>
                    <a:pt x="8085" y="1767"/>
                  </a:cubicBezTo>
                  <a:lnTo>
                    <a:pt x="9185" y="1767"/>
                  </a:lnTo>
                  <a:lnTo>
                    <a:pt x="9185" y="3528"/>
                  </a:lnTo>
                  <a:cubicBezTo>
                    <a:pt x="3986" y="4184"/>
                    <a:pt x="0" y="7957"/>
                    <a:pt x="0" y="12513"/>
                  </a:cubicBezTo>
                  <a:cubicBezTo>
                    <a:pt x="0" y="17532"/>
                    <a:pt x="4835" y="21600"/>
                    <a:pt x="10800" y="21600"/>
                  </a:cubicBezTo>
                  <a:cubicBezTo>
                    <a:pt x="16765" y="21600"/>
                    <a:pt x="21600" y="17532"/>
                    <a:pt x="21600" y="12513"/>
                  </a:cubicBezTo>
                  <a:cubicBezTo>
                    <a:pt x="21600" y="7955"/>
                    <a:pt x="17611" y="4182"/>
                    <a:pt x="12410" y="3528"/>
                  </a:cubicBezTo>
                  <a:close/>
                  <a:moveTo>
                    <a:pt x="10800" y="19328"/>
                  </a:moveTo>
                  <a:cubicBezTo>
                    <a:pt x="6334" y="19328"/>
                    <a:pt x="2700" y="16271"/>
                    <a:pt x="2700" y="12513"/>
                  </a:cubicBezTo>
                  <a:cubicBezTo>
                    <a:pt x="2700" y="8755"/>
                    <a:pt x="6334" y="5698"/>
                    <a:pt x="10800" y="5698"/>
                  </a:cubicBezTo>
                  <a:cubicBezTo>
                    <a:pt x="15266" y="5698"/>
                    <a:pt x="18900" y="8755"/>
                    <a:pt x="18900" y="12513"/>
                  </a:cubicBezTo>
                  <a:cubicBezTo>
                    <a:pt x="18900" y="16271"/>
                    <a:pt x="15266" y="19328"/>
                    <a:pt x="10800" y="19328"/>
                  </a:cubicBezTo>
                  <a:close/>
                  <a:moveTo>
                    <a:pt x="10800" y="1932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2" name="AutoShape 115">
              <a:extLst>
                <a:ext uri="{FF2B5EF4-FFF2-40B4-BE49-F238E27FC236}">
                  <a16:creationId xmlns:a16="http://schemas.microsoft.com/office/drawing/2014/main" id="{D665798F-F765-4F56-9B16-114DE8D606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" y="200"/>
              <a:ext cx="146" cy="226"/>
            </a:xfrm>
            <a:custGeom>
              <a:avLst/>
              <a:gdLst>
                <a:gd name="T0" fmla="*/ 0 w 21403"/>
                <a:gd name="T1" fmla="*/ 0 h 21600"/>
                <a:gd name="T2" fmla="*/ 0 w 21403"/>
                <a:gd name="T3" fmla="*/ 0 h 21600"/>
                <a:gd name="T4" fmla="*/ 0 w 21403"/>
                <a:gd name="T5" fmla="*/ 0 h 21600"/>
                <a:gd name="T6" fmla="*/ 0 w 21403"/>
                <a:gd name="T7" fmla="*/ 0 h 21600"/>
                <a:gd name="T8" fmla="*/ 0 w 21403"/>
                <a:gd name="T9" fmla="*/ 0 h 21600"/>
                <a:gd name="T10" fmla="*/ 0 w 21403"/>
                <a:gd name="T11" fmla="*/ 0 h 21600"/>
                <a:gd name="T12" fmla="*/ 0 w 21403"/>
                <a:gd name="T13" fmla="*/ 0 h 21600"/>
                <a:gd name="T14" fmla="*/ 0 w 21403"/>
                <a:gd name="T15" fmla="*/ 0 h 21600"/>
                <a:gd name="T16" fmla="*/ 0 w 21403"/>
                <a:gd name="T17" fmla="*/ 0 h 21600"/>
                <a:gd name="T18" fmla="*/ 0 w 21403"/>
                <a:gd name="T19" fmla="*/ 0 h 21600"/>
                <a:gd name="T20" fmla="*/ 0 w 21403"/>
                <a:gd name="T21" fmla="*/ 0 h 21600"/>
                <a:gd name="T22" fmla="*/ 0 w 21403"/>
                <a:gd name="T23" fmla="*/ 0 h 21600"/>
                <a:gd name="T24" fmla="*/ 0 w 21403"/>
                <a:gd name="T25" fmla="*/ 0 h 21600"/>
                <a:gd name="T26" fmla="*/ 0 w 21403"/>
                <a:gd name="T27" fmla="*/ 0 h 21600"/>
                <a:gd name="T28" fmla="*/ 0 w 21403"/>
                <a:gd name="T29" fmla="*/ 0 h 21600"/>
                <a:gd name="T30" fmla="*/ 0 w 21403"/>
                <a:gd name="T31" fmla="*/ 0 h 21600"/>
                <a:gd name="T32" fmla="*/ 0 w 21403"/>
                <a:gd name="T33" fmla="*/ 0 h 21600"/>
                <a:gd name="T34" fmla="*/ 0 w 21403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403" h="21600">
                  <a:moveTo>
                    <a:pt x="20755" y="17708"/>
                  </a:moveTo>
                  <a:lnTo>
                    <a:pt x="6801" y="11554"/>
                  </a:lnTo>
                  <a:lnTo>
                    <a:pt x="6801" y="961"/>
                  </a:lnTo>
                  <a:cubicBezTo>
                    <a:pt x="6801" y="708"/>
                    <a:pt x="6643" y="460"/>
                    <a:pt x="6370" y="281"/>
                  </a:cubicBezTo>
                  <a:cubicBezTo>
                    <a:pt x="6097" y="103"/>
                    <a:pt x="5717" y="0"/>
                    <a:pt x="5330" y="0"/>
                  </a:cubicBezTo>
                  <a:lnTo>
                    <a:pt x="1470" y="0"/>
                  </a:lnTo>
                  <a:cubicBezTo>
                    <a:pt x="1081" y="0"/>
                    <a:pt x="705" y="102"/>
                    <a:pt x="431" y="281"/>
                  </a:cubicBezTo>
                  <a:cubicBezTo>
                    <a:pt x="158" y="460"/>
                    <a:pt x="0" y="708"/>
                    <a:pt x="0" y="961"/>
                  </a:cubicBezTo>
                  <a:lnTo>
                    <a:pt x="0" y="13470"/>
                  </a:lnTo>
                  <a:cubicBezTo>
                    <a:pt x="0" y="13723"/>
                    <a:pt x="158" y="13970"/>
                    <a:pt x="431" y="14149"/>
                  </a:cubicBezTo>
                  <a:cubicBezTo>
                    <a:pt x="542" y="14221"/>
                    <a:pt x="670" y="14282"/>
                    <a:pt x="809" y="14327"/>
                  </a:cubicBezTo>
                  <a:lnTo>
                    <a:pt x="17068" y="21438"/>
                  </a:lnTo>
                  <a:cubicBezTo>
                    <a:pt x="17313" y="21544"/>
                    <a:pt x="17597" y="21600"/>
                    <a:pt x="17883" y="21600"/>
                  </a:cubicBezTo>
                  <a:cubicBezTo>
                    <a:pt x="17987" y="21600"/>
                    <a:pt x="18092" y="21592"/>
                    <a:pt x="18196" y="21579"/>
                  </a:cubicBezTo>
                  <a:cubicBezTo>
                    <a:pt x="18584" y="21525"/>
                    <a:pt x="18921" y="21370"/>
                    <a:pt x="19134" y="21149"/>
                  </a:cubicBezTo>
                  <a:lnTo>
                    <a:pt x="21180" y="19012"/>
                  </a:lnTo>
                  <a:cubicBezTo>
                    <a:pt x="21600" y="18574"/>
                    <a:pt x="21411" y="17997"/>
                    <a:pt x="20755" y="17708"/>
                  </a:cubicBezTo>
                  <a:close/>
                  <a:moveTo>
                    <a:pt x="20755" y="17708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7F6A156-C411-41C8-B896-F350B414A2B6}"/>
              </a:ext>
            </a:extLst>
          </p:cNvPr>
          <p:cNvSpPr txBox="1">
            <a:spLocks/>
          </p:cNvSpPr>
          <p:nvPr/>
        </p:nvSpPr>
        <p:spPr>
          <a:xfrm>
            <a:off x="4677767" y="3217812"/>
            <a:ext cx="1389989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Marketing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485C0BFB-FA3E-4BD3-9E7F-FB1F47B66159}"/>
              </a:ext>
            </a:extLst>
          </p:cNvPr>
          <p:cNvSpPr txBox="1">
            <a:spLocks/>
          </p:cNvSpPr>
          <p:nvPr/>
        </p:nvSpPr>
        <p:spPr>
          <a:xfrm>
            <a:off x="4558238" y="3623169"/>
            <a:ext cx="1603648" cy="990600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5" name="Rounded Rectangle 10">
            <a:extLst>
              <a:ext uri="{FF2B5EF4-FFF2-40B4-BE49-F238E27FC236}">
                <a16:creationId xmlns:a16="http://schemas.microsoft.com/office/drawing/2014/main" id="{D141EA49-5E84-418A-9E10-BD00F9CD1335}"/>
              </a:ext>
            </a:extLst>
          </p:cNvPr>
          <p:cNvSpPr/>
          <p:nvPr/>
        </p:nvSpPr>
        <p:spPr>
          <a:xfrm>
            <a:off x="6308726" y="2219819"/>
            <a:ext cx="1403350" cy="1403350"/>
          </a:xfrm>
          <a:prstGeom prst="roundRect">
            <a:avLst>
              <a:gd name="adj" fmla="val 3093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6" name="AutoShape 399">
            <a:extLst>
              <a:ext uri="{FF2B5EF4-FFF2-40B4-BE49-F238E27FC236}">
                <a16:creationId xmlns:a16="http://schemas.microsoft.com/office/drawing/2014/main" id="{6F241878-0271-44CF-A8A2-050A54D3FCAF}"/>
              </a:ext>
            </a:extLst>
          </p:cNvPr>
          <p:cNvSpPr>
            <a:spLocks/>
          </p:cNvSpPr>
          <p:nvPr/>
        </p:nvSpPr>
        <p:spPr bwMode="auto">
          <a:xfrm>
            <a:off x="6823279" y="2565228"/>
            <a:ext cx="375833" cy="373276"/>
          </a:xfrm>
          <a:custGeom>
            <a:avLst/>
            <a:gdLst>
              <a:gd name="T0" fmla="*/ 147153432 w 21600"/>
              <a:gd name="T1" fmla="*/ 0 h 21600"/>
              <a:gd name="T2" fmla="*/ 0 w 21600"/>
              <a:gd name="T3" fmla="*/ 39533154 h 21600"/>
              <a:gd name="T4" fmla="*/ 0 w 21600"/>
              <a:gd name="T5" fmla="*/ 39546738 h 21600"/>
              <a:gd name="T6" fmla="*/ 0 w 21600"/>
              <a:gd name="T7" fmla="*/ 246662734 h 21600"/>
              <a:gd name="T8" fmla="*/ 147153432 w 21600"/>
              <a:gd name="T9" fmla="*/ 286355233 h 21600"/>
              <a:gd name="T10" fmla="*/ 294279076 w 21600"/>
              <a:gd name="T11" fmla="*/ 246662734 h 21600"/>
              <a:gd name="T12" fmla="*/ 294279076 w 21600"/>
              <a:gd name="T13" fmla="*/ 39572652 h 21600"/>
              <a:gd name="T14" fmla="*/ 147153432 w 21600"/>
              <a:gd name="T15" fmla="*/ 0 h 21600"/>
              <a:gd name="T16" fmla="*/ 134810310 w 21600"/>
              <a:gd name="T17" fmla="*/ 258262719 h 21600"/>
              <a:gd name="T18" fmla="*/ 24523408 w 21600"/>
              <a:gd name="T19" fmla="*/ 228501028 h 21600"/>
              <a:gd name="T20" fmla="*/ 24523408 w 21600"/>
              <a:gd name="T21" fmla="*/ 74452997 h 21600"/>
              <a:gd name="T22" fmla="*/ 134810310 w 21600"/>
              <a:gd name="T23" fmla="*/ 104307270 h 21600"/>
              <a:gd name="T24" fmla="*/ 134810310 w 21600"/>
              <a:gd name="T25" fmla="*/ 258262719 h 21600"/>
              <a:gd name="T26" fmla="*/ 147071377 w 21600"/>
              <a:gd name="T27" fmla="*/ 82870304 h 21600"/>
              <a:gd name="T28" fmla="*/ 39387379 w 21600"/>
              <a:gd name="T29" fmla="*/ 53705369 h 21600"/>
              <a:gd name="T30" fmla="*/ 147153432 w 21600"/>
              <a:gd name="T31" fmla="*/ 24764161 h 21600"/>
              <a:gd name="T32" fmla="*/ 254891697 w 21600"/>
              <a:gd name="T33" fmla="*/ 53731390 h 21600"/>
              <a:gd name="T34" fmla="*/ 147071377 w 21600"/>
              <a:gd name="T35" fmla="*/ 82870304 h 21600"/>
              <a:gd name="T36" fmla="*/ 269755549 w 21600"/>
              <a:gd name="T37" fmla="*/ 228514612 h 21600"/>
              <a:gd name="T38" fmla="*/ 159332551 w 21600"/>
              <a:gd name="T39" fmla="*/ 258303484 h 21600"/>
              <a:gd name="T40" fmla="*/ 159332551 w 21600"/>
              <a:gd name="T41" fmla="*/ 104320854 h 21600"/>
              <a:gd name="T42" fmla="*/ 269755549 w 21600"/>
              <a:gd name="T43" fmla="*/ 74478911 h 21600"/>
              <a:gd name="T44" fmla="*/ 269755549 w 21600"/>
              <a:gd name="T45" fmla="*/ 228514612 h 21600"/>
              <a:gd name="T46" fmla="*/ 269755549 w 21600"/>
              <a:gd name="T47" fmla="*/ 228514612 h 216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lnTo>
                  <a:pt x="0" y="2982"/>
                </a:lnTo>
                <a:lnTo>
                  <a:pt x="0" y="2983"/>
                </a:lnTo>
                <a:lnTo>
                  <a:pt x="0" y="18606"/>
                </a:lnTo>
                <a:lnTo>
                  <a:pt x="10801" y="21600"/>
                </a:lnTo>
                <a:lnTo>
                  <a:pt x="21600" y="18606"/>
                </a:lnTo>
                <a:lnTo>
                  <a:pt x="21600" y="2985"/>
                </a:lnTo>
                <a:lnTo>
                  <a:pt x="10801" y="0"/>
                </a:lnTo>
                <a:close/>
                <a:moveTo>
                  <a:pt x="9895" y="19481"/>
                </a:moveTo>
                <a:lnTo>
                  <a:pt x="1800" y="17236"/>
                </a:lnTo>
                <a:lnTo>
                  <a:pt x="1800" y="5616"/>
                </a:lnTo>
                <a:lnTo>
                  <a:pt x="9895" y="7868"/>
                </a:lnTo>
                <a:lnTo>
                  <a:pt x="9895" y="19481"/>
                </a:lnTo>
                <a:close/>
                <a:moveTo>
                  <a:pt x="10795" y="6251"/>
                </a:moveTo>
                <a:lnTo>
                  <a:pt x="2891" y="4051"/>
                </a:lnTo>
                <a:lnTo>
                  <a:pt x="10801" y="1868"/>
                </a:lnTo>
                <a:lnTo>
                  <a:pt x="18709" y="4053"/>
                </a:lnTo>
                <a:lnTo>
                  <a:pt x="10795" y="6251"/>
                </a:lnTo>
                <a:close/>
                <a:moveTo>
                  <a:pt x="19800" y="17237"/>
                </a:moveTo>
                <a:lnTo>
                  <a:pt x="11695" y="19484"/>
                </a:lnTo>
                <a:lnTo>
                  <a:pt x="11695" y="7869"/>
                </a:lnTo>
                <a:lnTo>
                  <a:pt x="19800" y="5618"/>
                </a:lnTo>
                <a:lnTo>
                  <a:pt x="19800" y="17237"/>
                </a:lnTo>
                <a:close/>
                <a:moveTo>
                  <a:pt x="19800" y="17237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79067BF5-D542-464A-819F-B540877D7F8B}"/>
              </a:ext>
            </a:extLst>
          </p:cNvPr>
          <p:cNvSpPr txBox="1">
            <a:spLocks/>
          </p:cNvSpPr>
          <p:nvPr/>
        </p:nvSpPr>
        <p:spPr>
          <a:xfrm>
            <a:off x="6308726" y="3217812"/>
            <a:ext cx="1389989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Hosting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6F1955C4-FE15-45EB-9805-2ABBBED528B5}"/>
              </a:ext>
            </a:extLst>
          </p:cNvPr>
          <p:cNvSpPr txBox="1">
            <a:spLocks/>
          </p:cNvSpPr>
          <p:nvPr/>
        </p:nvSpPr>
        <p:spPr>
          <a:xfrm>
            <a:off x="6168236" y="3623170"/>
            <a:ext cx="1603648" cy="558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9" name="Rounded Rectangle 11">
            <a:extLst>
              <a:ext uri="{FF2B5EF4-FFF2-40B4-BE49-F238E27FC236}">
                <a16:creationId xmlns:a16="http://schemas.microsoft.com/office/drawing/2014/main" id="{7C79747A-7C91-4E25-9323-9F3670E55F20}"/>
              </a:ext>
            </a:extLst>
          </p:cNvPr>
          <p:cNvSpPr/>
          <p:nvPr/>
        </p:nvSpPr>
        <p:spPr>
          <a:xfrm>
            <a:off x="7943850" y="2219819"/>
            <a:ext cx="1403350" cy="1403350"/>
          </a:xfrm>
          <a:prstGeom prst="roundRect">
            <a:avLst>
              <a:gd name="adj" fmla="val 3093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0" name="AutoShape 113">
            <a:extLst>
              <a:ext uri="{FF2B5EF4-FFF2-40B4-BE49-F238E27FC236}">
                <a16:creationId xmlns:a16="http://schemas.microsoft.com/office/drawing/2014/main" id="{0E9EE5C2-8478-4847-8AAA-BB1E802BF0E3}"/>
              </a:ext>
            </a:extLst>
          </p:cNvPr>
          <p:cNvSpPr>
            <a:spLocks/>
          </p:cNvSpPr>
          <p:nvPr/>
        </p:nvSpPr>
        <p:spPr bwMode="auto">
          <a:xfrm>
            <a:off x="8462063" y="2565469"/>
            <a:ext cx="373276" cy="319586"/>
          </a:xfrm>
          <a:custGeom>
            <a:avLst/>
            <a:gdLst>
              <a:gd name="T0" fmla="*/ 259046022 w 21600"/>
              <a:gd name="T1" fmla="*/ 121588502 h 21600"/>
              <a:gd name="T2" fmla="*/ 259046022 w 21600"/>
              <a:gd name="T3" fmla="*/ 105226481 h 21600"/>
              <a:gd name="T4" fmla="*/ 239823076 w 21600"/>
              <a:gd name="T5" fmla="*/ 77110490 h 21600"/>
              <a:gd name="T6" fmla="*/ 186223862 w 21600"/>
              <a:gd name="T7" fmla="*/ 43829736 h 21600"/>
              <a:gd name="T8" fmla="*/ 166165689 w 21600"/>
              <a:gd name="T9" fmla="*/ 29170478 h 21600"/>
              <a:gd name="T10" fmla="*/ 159655912 w 21600"/>
              <a:gd name="T11" fmla="*/ 18378005 h 21600"/>
              <a:gd name="T12" fmla="*/ 159655912 w 21600"/>
              <a:gd name="T13" fmla="*/ 18306686 h 21600"/>
              <a:gd name="T14" fmla="*/ 159655912 w 21600"/>
              <a:gd name="T15" fmla="*/ 0 h 21600"/>
              <a:gd name="T16" fmla="*/ 126685736 w 21600"/>
              <a:gd name="T17" fmla="*/ 0 h 21600"/>
              <a:gd name="T18" fmla="*/ 126685736 w 21600"/>
              <a:gd name="T19" fmla="*/ 7010 h 21600"/>
              <a:gd name="T20" fmla="*/ 126685736 w 21600"/>
              <a:gd name="T21" fmla="*/ 18314449 h 21600"/>
              <a:gd name="T22" fmla="*/ 126685736 w 21600"/>
              <a:gd name="T23" fmla="*/ 18385768 h 21600"/>
              <a:gd name="T24" fmla="*/ 120175960 w 21600"/>
              <a:gd name="T25" fmla="*/ 29184405 h 21600"/>
              <a:gd name="T26" fmla="*/ 100117787 w 21600"/>
              <a:gd name="T27" fmla="*/ 43844509 h 21600"/>
              <a:gd name="T28" fmla="*/ 46519839 w 21600"/>
              <a:gd name="T29" fmla="*/ 77117499 h 21600"/>
              <a:gd name="T30" fmla="*/ 27296893 w 21600"/>
              <a:gd name="T31" fmla="*/ 105240491 h 21600"/>
              <a:gd name="T32" fmla="*/ 27296893 w 21600"/>
              <a:gd name="T33" fmla="*/ 121595512 h 21600"/>
              <a:gd name="T34" fmla="*/ 0 w 21600"/>
              <a:gd name="T35" fmla="*/ 121595512 h 21600"/>
              <a:gd name="T36" fmla="*/ 43483029 w 21600"/>
              <a:gd name="T37" fmla="*/ 153864397 h 21600"/>
              <a:gd name="T38" fmla="*/ 86847348 w 21600"/>
              <a:gd name="T39" fmla="*/ 121595512 h 21600"/>
              <a:gd name="T40" fmla="*/ 60280664 w 21600"/>
              <a:gd name="T41" fmla="*/ 121595512 h 21600"/>
              <a:gd name="T42" fmla="*/ 60280664 w 21600"/>
              <a:gd name="T43" fmla="*/ 105240491 h 21600"/>
              <a:gd name="T44" fmla="*/ 60280664 w 21600"/>
              <a:gd name="T45" fmla="*/ 105147400 h 21600"/>
              <a:gd name="T46" fmla="*/ 66723773 w 21600"/>
              <a:gd name="T47" fmla="*/ 94712354 h 21600"/>
              <a:gd name="T48" fmla="*/ 86835030 w 21600"/>
              <a:gd name="T49" fmla="*/ 80194969 h 21600"/>
              <a:gd name="T50" fmla="*/ 126526262 w 21600"/>
              <a:gd name="T51" fmla="*/ 56480866 h 21600"/>
              <a:gd name="T52" fmla="*/ 126526262 w 21600"/>
              <a:gd name="T53" fmla="*/ 121588502 h 21600"/>
              <a:gd name="T54" fmla="*/ 99693960 w 21600"/>
              <a:gd name="T55" fmla="*/ 121588502 h 21600"/>
              <a:gd name="T56" fmla="*/ 143217743 w 21600"/>
              <a:gd name="T57" fmla="*/ 153864397 h 21600"/>
              <a:gd name="T58" fmla="*/ 186661273 w 21600"/>
              <a:gd name="T59" fmla="*/ 121588502 h 21600"/>
              <a:gd name="T60" fmla="*/ 159510152 w 21600"/>
              <a:gd name="T61" fmla="*/ 121588502 h 21600"/>
              <a:gd name="T62" fmla="*/ 159510152 w 21600"/>
              <a:gd name="T63" fmla="*/ 56274591 h 21600"/>
              <a:gd name="T64" fmla="*/ 199520215 w 21600"/>
              <a:gd name="T65" fmla="*/ 80180289 h 21600"/>
              <a:gd name="T66" fmla="*/ 219631460 w 21600"/>
              <a:gd name="T67" fmla="*/ 94704591 h 21600"/>
              <a:gd name="T68" fmla="*/ 226074569 w 21600"/>
              <a:gd name="T69" fmla="*/ 105140390 h 21600"/>
              <a:gd name="T70" fmla="*/ 226074569 w 21600"/>
              <a:gd name="T71" fmla="*/ 105233481 h 21600"/>
              <a:gd name="T72" fmla="*/ 226074569 w 21600"/>
              <a:gd name="T73" fmla="*/ 121588502 h 21600"/>
              <a:gd name="T74" fmla="*/ 199507778 w 21600"/>
              <a:gd name="T75" fmla="*/ 121588502 h 21600"/>
              <a:gd name="T76" fmla="*/ 242872215 w 21600"/>
              <a:gd name="T77" fmla="*/ 153850470 h 21600"/>
              <a:gd name="T78" fmla="*/ 286355233 w 21600"/>
              <a:gd name="T79" fmla="*/ 121588502 h 21600"/>
              <a:gd name="T80" fmla="*/ 259046022 w 21600"/>
              <a:gd name="T81" fmla="*/ 121588502 h 21600"/>
              <a:gd name="T82" fmla="*/ 259046022 w 21600"/>
              <a:gd name="T83" fmla="*/ 121588502 h 216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1600" h="21600">
                <a:moveTo>
                  <a:pt x="19540" y="17069"/>
                </a:moveTo>
                <a:cubicBezTo>
                  <a:pt x="19540" y="16473"/>
                  <a:pt x="19540" y="15944"/>
                  <a:pt x="19540" y="14772"/>
                </a:cubicBezTo>
                <a:cubicBezTo>
                  <a:pt x="19526" y="13214"/>
                  <a:pt x="18865" y="11949"/>
                  <a:pt x="18090" y="10825"/>
                </a:cubicBezTo>
                <a:cubicBezTo>
                  <a:pt x="16910" y="9139"/>
                  <a:pt x="15307" y="7618"/>
                  <a:pt x="14047" y="6153"/>
                </a:cubicBezTo>
                <a:cubicBezTo>
                  <a:pt x="13419" y="5427"/>
                  <a:pt x="12881" y="4722"/>
                  <a:pt x="12534" y="4095"/>
                </a:cubicBezTo>
                <a:cubicBezTo>
                  <a:pt x="12185" y="3471"/>
                  <a:pt x="12043" y="2962"/>
                  <a:pt x="12043" y="2580"/>
                </a:cubicBezTo>
                <a:cubicBezTo>
                  <a:pt x="12043" y="2577"/>
                  <a:pt x="12043" y="2573"/>
                  <a:pt x="12043" y="2570"/>
                </a:cubicBezTo>
                <a:cubicBezTo>
                  <a:pt x="12043" y="1413"/>
                  <a:pt x="12043" y="589"/>
                  <a:pt x="12043" y="0"/>
                </a:cubicBezTo>
                <a:lnTo>
                  <a:pt x="9556" y="0"/>
                </a:lnTo>
                <a:cubicBezTo>
                  <a:pt x="9556" y="0"/>
                  <a:pt x="9556" y="1"/>
                  <a:pt x="9556" y="1"/>
                </a:cubicBezTo>
                <a:cubicBezTo>
                  <a:pt x="9556" y="591"/>
                  <a:pt x="9556" y="1415"/>
                  <a:pt x="9556" y="2571"/>
                </a:cubicBezTo>
                <a:cubicBezTo>
                  <a:pt x="9556" y="2574"/>
                  <a:pt x="9556" y="2578"/>
                  <a:pt x="9556" y="2581"/>
                </a:cubicBezTo>
                <a:cubicBezTo>
                  <a:pt x="9556" y="2963"/>
                  <a:pt x="9414" y="3472"/>
                  <a:pt x="9065" y="4097"/>
                </a:cubicBezTo>
                <a:cubicBezTo>
                  <a:pt x="8718" y="4723"/>
                  <a:pt x="8180" y="5428"/>
                  <a:pt x="7552" y="6155"/>
                </a:cubicBezTo>
                <a:cubicBezTo>
                  <a:pt x="6292" y="7619"/>
                  <a:pt x="4689" y="9140"/>
                  <a:pt x="3509" y="10826"/>
                </a:cubicBezTo>
                <a:cubicBezTo>
                  <a:pt x="2734" y="11950"/>
                  <a:pt x="2073" y="13215"/>
                  <a:pt x="2059" y="14774"/>
                </a:cubicBezTo>
                <a:cubicBezTo>
                  <a:pt x="2059" y="15946"/>
                  <a:pt x="2059" y="16475"/>
                  <a:pt x="2059" y="17070"/>
                </a:cubicBezTo>
                <a:lnTo>
                  <a:pt x="0" y="17070"/>
                </a:lnTo>
                <a:lnTo>
                  <a:pt x="3280" y="21600"/>
                </a:lnTo>
                <a:lnTo>
                  <a:pt x="6551" y="17070"/>
                </a:lnTo>
                <a:lnTo>
                  <a:pt x="4547" y="17070"/>
                </a:lnTo>
                <a:cubicBezTo>
                  <a:pt x="4547" y="16475"/>
                  <a:pt x="4547" y="15946"/>
                  <a:pt x="4547" y="14774"/>
                </a:cubicBezTo>
                <a:cubicBezTo>
                  <a:pt x="4547" y="14769"/>
                  <a:pt x="4547" y="14765"/>
                  <a:pt x="4547" y="14761"/>
                </a:cubicBezTo>
                <a:cubicBezTo>
                  <a:pt x="4547" y="14404"/>
                  <a:pt x="4685" y="13910"/>
                  <a:pt x="5033" y="13296"/>
                </a:cubicBezTo>
                <a:cubicBezTo>
                  <a:pt x="5381" y="12679"/>
                  <a:pt x="5919" y="11980"/>
                  <a:pt x="6550" y="11258"/>
                </a:cubicBezTo>
                <a:cubicBezTo>
                  <a:pt x="7464" y="10197"/>
                  <a:pt x="8559" y="9102"/>
                  <a:pt x="9544" y="7929"/>
                </a:cubicBezTo>
                <a:lnTo>
                  <a:pt x="9544" y="17069"/>
                </a:lnTo>
                <a:lnTo>
                  <a:pt x="7520" y="17069"/>
                </a:lnTo>
                <a:lnTo>
                  <a:pt x="10803" y="21600"/>
                </a:lnTo>
                <a:lnTo>
                  <a:pt x="14080" y="17069"/>
                </a:lnTo>
                <a:lnTo>
                  <a:pt x="12032" y="17069"/>
                </a:lnTo>
                <a:lnTo>
                  <a:pt x="12032" y="7900"/>
                </a:lnTo>
                <a:cubicBezTo>
                  <a:pt x="13023" y="9084"/>
                  <a:pt x="14128" y="10188"/>
                  <a:pt x="15050" y="11256"/>
                </a:cubicBezTo>
                <a:cubicBezTo>
                  <a:pt x="15681" y="11979"/>
                  <a:pt x="16219" y="12678"/>
                  <a:pt x="16567" y="13295"/>
                </a:cubicBezTo>
                <a:cubicBezTo>
                  <a:pt x="16915" y="13908"/>
                  <a:pt x="17053" y="14403"/>
                  <a:pt x="17053" y="14760"/>
                </a:cubicBezTo>
                <a:cubicBezTo>
                  <a:pt x="17053" y="14764"/>
                  <a:pt x="17053" y="14768"/>
                  <a:pt x="17053" y="14773"/>
                </a:cubicBezTo>
                <a:cubicBezTo>
                  <a:pt x="17053" y="15945"/>
                  <a:pt x="17053" y="16473"/>
                  <a:pt x="17053" y="17069"/>
                </a:cubicBezTo>
                <a:lnTo>
                  <a:pt x="15049" y="17069"/>
                </a:lnTo>
                <a:lnTo>
                  <a:pt x="18320" y="21598"/>
                </a:lnTo>
                <a:lnTo>
                  <a:pt x="21600" y="17069"/>
                </a:lnTo>
                <a:lnTo>
                  <a:pt x="19540" y="17069"/>
                </a:lnTo>
                <a:close/>
                <a:moveTo>
                  <a:pt x="19540" y="17069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D9F3C2B-F8A7-4319-9194-CDAAE63F8A9C}"/>
              </a:ext>
            </a:extLst>
          </p:cNvPr>
          <p:cNvSpPr txBox="1">
            <a:spLocks/>
          </p:cNvSpPr>
          <p:nvPr/>
        </p:nvSpPr>
        <p:spPr>
          <a:xfrm>
            <a:off x="7957212" y="3217812"/>
            <a:ext cx="1389989" cy="2857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FFFFFF"/>
                </a:solidFill>
                <a:latin typeface="+mn-lt"/>
                <a:cs typeface="+mn-ea"/>
                <a:sym typeface="+mn-lt"/>
              </a:rPr>
              <a:t>Strategy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B2687573-8120-471F-905D-27F2D6D2C128}"/>
              </a:ext>
            </a:extLst>
          </p:cNvPr>
          <p:cNvSpPr txBox="1">
            <a:spLocks/>
          </p:cNvSpPr>
          <p:nvPr/>
        </p:nvSpPr>
        <p:spPr>
          <a:xfrm>
            <a:off x="7844636" y="3623170"/>
            <a:ext cx="1603648" cy="711199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660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C65919-6AF2-417E-BECB-C8FB19D19210}"/>
              </a:ext>
            </a:extLst>
          </p:cNvPr>
          <p:cNvGrpSpPr/>
          <p:nvPr/>
        </p:nvGrpSpPr>
        <p:grpSpPr>
          <a:xfrm>
            <a:off x="3791546" y="1166045"/>
            <a:ext cx="4210932" cy="4524609"/>
            <a:chOff x="2916480" y="635940"/>
            <a:chExt cx="5145754" cy="552906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38EE2AE-ABF7-436F-A74A-5E2F0D8C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632862" y="910381"/>
              <a:ext cx="3502854" cy="295397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B8593A-59CC-4662-84B7-85BEE67F6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6212590" y="3838003"/>
              <a:ext cx="1358033" cy="234125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1A8B089-3074-43AF-83B1-F7D819329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7508" y="871222"/>
              <a:ext cx="1709026" cy="30322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CAA078C-106E-4D12-8418-5D6A7A9B3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2916480" y="3852255"/>
              <a:ext cx="1709452" cy="2312753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87E9089-541D-42B2-BE56-3ED9073D7A82}"/>
                </a:ext>
              </a:extLst>
            </p:cNvPr>
            <p:cNvSpPr/>
            <p:nvPr/>
          </p:nvSpPr>
          <p:spPr>
            <a:xfrm>
              <a:off x="4009868" y="1358901"/>
              <a:ext cx="2911632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D0279C9-2D19-4D22-9142-F05E7B659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7388" y="737299"/>
              <a:ext cx="1722817" cy="124320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59C71F-F247-4C32-9EED-1854E5EC95D5}"/>
              </a:ext>
            </a:extLst>
          </p:cNvPr>
          <p:cNvGrpSpPr/>
          <p:nvPr/>
        </p:nvGrpSpPr>
        <p:grpSpPr>
          <a:xfrm>
            <a:off x="4882008" y="2073423"/>
            <a:ext cx="2108200" cy="2615180"/>
            <a:chOff x="4882008" y="2073423"/>
            <a:chExt cx="2108200" cy="26151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45E3F58-E9BF-4817-9650-212FB5085E46}"/>
                </a:ext>
              </a:extLst>
            </p:cNvPr>
            <p:cNvSpPr/>
            <p:nvPr/>
          </p:nvSpPr>
          <p:spPr>
            <a:xfrm>
              <a:off x="5012755" y="266037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A2A326A-73EB-4EF4-9DED-5463926D5EEE}"/>
                </a:ext>
              </a:extLst>
            </p:cNvPr>
            <p:cNvSpPr txBox="1"/>
            <p:nvPr/>
          </p:nvSpPr>
          <p:spPr>
            <a:xfrm>
              <a:off x="5457934" y="207342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EDBD0D7-DD62-4EA5-B0B6-0BA634963FA2}"/>
                </a:ext>
              </a:extLst>
            </p:cNvPr>
            <p:cNvSpPr/>
            <p:nvPr/>
          </p:nvSpPr>
          <p:spPr>
            <a:xfrm>
              <a:off x="4882008" y="3211275"/>
              <a:ext cx="210820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974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>
            <a:extLst>
              <a:ext uri="{FF2B5EF4-FFF2-40B4-BE49-F238E27FC236}">
                <a16:creationId xmlns:a16="http://schemas.microsoft.com/office/drawing/2014/main" id="{A796EB4E-A230-48A9-8805-2AE9CAAEC498}"/>
              </a:ext>
            </a:extLst>
          </p:cNvPr>
          <p:cNvSpPr>
            <a:spLocks/>
          </p:cNvSpPr>
          <p:nvPr/>
        </p:nvSpPr>
        <p:spPr bwMode="auto">
          <a:xfrm>
            <a:off x="8425192" y="1975509"/>
            <a:ext cx="1480809" cy="208019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F1A1B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315F99BD-11CA-4C33-97A6-0E4396C9DE67}"/>
              </a:ext>
            </a:extLst>
          </p:cNvPr>
          <p:cNvSpPr>
            <a:spLocks/>
          </p:cNvSpPr>
          <p:nvPr/>
        </p:nvSpPr>
        <p:spPr bwMode="auto">
          <a:xfrm>
            <a:off x="1873250" y="3937659"/>
            <a:ext cx="1480809" cy="11804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8C0C1E59-D6E0-446F-8A10-CA4544888B09}"/>
              </a:ext>
            </a:extLst>
          </p:cNvPr>
          <p:cNvSpPr>
            <a:spLocks/>
          </p:cNvSpPr>
          <p:nvPr/>
        </p:nvSpPr>
        <p:spPr bwMode="auto">
          <a:xfrm>
            <a:off x="2601245" y="3842409"/>
            <a:ext cx="1480809" cy="2132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B61BF731-9BAB-4FC4-8922-703A9D86E9AB}"/>
              </a:ext>
            </a:extLst>
          </p:cNvPr>
          <p:cNvSpPr>
            <a:spLocks/>
          </p:cNvSpPr>
          <p:nvPr/>
        </p:nvSpPr>
        <p:spPr bwMode="auto">
          <a:xfrm>
            <a:off x="3329237" y="3734458"/>
            <a:ext cx="1480809" cy="32124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FF5BEB7E-EE7C-4F69-B4A0-F8CF89F952C9}"/>
              </a:ext>
            </a:extLst>
          </p:cNvPr>
          <p:cNvSpPr>
            <a:spLocks/>
          </p:cNvSpPr>
          <p:nvPr/>
        </p:nvSpPr>
        <p:spPr bwMode="auto">
          <a:xfrm>
            <a:off x="4057232" y="3550308"/>
            <a:ext cx="1480809" cy="50539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D5F8141-5B33-48AC-8CDB-EBAC4706D6AC}"/>
              </a:ext>
            </a:extLst>
          </p:cNvPr>
          <p:cNvSpPr>
            <a:spLocks/>
          </p:cNvSpPr>
          <p:nvPr/>
        </p:nvSpPr>
        <p:spPr bwMode="auto">
          <a:xfrm>
            <a:off x="4785226" y="3347108"/>
            <a:ext cx="1480809" cy="70859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068EC848-57E5-428A-8712-E2A804E1E3B0}"/>
              </a:ext>
            </a:extLst>
          </p:cNvPr>
          <p:cNvSpPr>
            <a:spLocks/>
          </p:cNvSpPr>
          <p:nvPr/>
        </p:nvSpPr>
        <p:spPr bwMode="auto">
          <a:xfrm>
            <a:off x="5513219" y="3135399"/>
            <a:ext cx="1480809" cy="92030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3B9ABBFC-5792-418C-B16B-103C3A0770AD}"/>
              </a:ext>
            </a:extLst>
          </p:cNvPr>
          <p:cNvSpPr>
            <a:spLocks/>
          </p:cNvSpPr>
          <p:nvPr/>
        </p:nvSpPr>
        <p:spPr bwMode="auto">
          <a:xfrm>
            <a:off x="6241213" y="2953410"/>
            <a:ext cx="1480809" cy="11022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72A6F3B6-DC1C-47E5-BDD5-A383F3509687}"/>
              </a:ext>
            </a:extLst>
          </p:cNvPr>
          <p:cNvSpPr>
            <a:spLocks/>
          </p:cNvSpPr>
          <p:nvPr/>
        </p:nvSpPr>
        <p:spPr bwMode="auto">
          <a:xfrm>
            <a:off x="6969206" y="2724810"/>
            <a:ext cx="1480809" cy="1330898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2ED61DC4-953B-4FAC-9FE4-FEE068BA712D}"/>
              </a:ext>
            </a:extLst>
          </p:cNvPr>
          <p:cNvSpPr>
            <a:spLocks/>
          </p:cNvSpPr>
          <p:nvPr/>
        </p:nvSpPr>
        <p:spPr bwMode="auto">
          <a:xfrm>
            <a:off x="7697200" y="2489859"/>
            <a:ext cx="1480809" cy="1565849"/>
          </a:xfrm>
          <a:custGeom>
            <a:avLst/>
            <a:gdLst>
              <a:gd name="T0" fmla="*/ 648 w 648"/>
              <a:gd name="T1" fmla="*/ 1082 h 1082"/>
              <a:gd name="T2" fmla="*/ 0 w 648"/>
              <a:gd name="T3" fmla="*/ 1082 h 1082"/>
              <a:gd name="T4" fmla="*/ 140 w 648"/>
              <a:gd name="T5" fmla="*/ 919 h 1082"/>
              <a:gd name="T6" fmla="*/ 324 w 648"/>
              <a:gd name="T7" fmla="*/ 0 h 1082"/>
              <a:gd name="T8" fmla="*/ 508 w 648"/>
              <a:gd name="T9" fmla="*/ 919 h 1082"/>
              <a:gd name="T10" fmla="*/ 648 w 648"/>
              <a:gd name="T11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48" h="1082">
                <a:moveTo>
                  <a:pt x="648" y="1082"/>
                </a:moveTo>
                <a:cubicBezTo>
                  <a:pt x="0" y="1082"/>
                  <a:pt x="0" y="1082"/>
                  <a:pt x="0" y="1082"/>
                </a:cubicBezTo>
                <a:cubicBezTo>
                  <a:pt x="4" y="1082"/>
                  <a:pt x="98" y="1080"/>
                  <a:pt x="140" y="919"/>
                </a:cubicBezTo>
                <a:cubicBezTo>
                  <a:pt x="182" y="755"/>
                  <a:pt x="223" y="0"/>
                  <a:pt x="324" y="0"/>
                </a:cubicBezTo>
                <a:cubicBezTo>
                  <a:pt x="425" y="0"/>
                  <a:pt x="466" y="755"/>
                  <a:pt x="508" y="919"/>
                </a:cubicBezTo>
                <a:cubicBezTo>
                  <a:pt x="550" y="1080"/>
                  <a:pt x="644" y="1082"/>
                  <a:pt x="648" y="1082"/>
                </a:cubicBezTo>
                <a:close/>
              </a:path>
            </a:pathLst>
          </a:custGeom>
          <a:solidFill>
            <a:srgbClr val="9DC0D7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800" dirty="0">
              <a:cs typeface="+mn-ea"/>
              <a:sym typeface="+mn-lt"/>
            </a:endParaRPr>
          </a:p>
        </p:txBody>
      </p:sp>
      <p:grpSp>
        <p:nvGrpSpPr>
          <p:cNvPr id="12" name="Group 13">
            <a:extLst>
              <a:ext uri="{FF2B5EF4-FFF2-40B4-BE49-F238E27FC236}">
                <a16:creationId xmlns:a16="http://schemas.microsoft.com/office/drawing/2014/main" id="{2870E111-9F0A-4074-9450-C7E9C0DF257F}"/>
              </a:ext>
            </a:extLst>
          </p:cNvPr>
          <p:cNvGrpSpPr/>
          <p:nvPr/>
        </p:nvGrpSpPr>
        <p:grpSpPr>
          <a:xfrm>
            <a:off x="2322410" y="4155551"/>
            <a:ext cx="557667" cy="442789"/>
            <a:chOff x="969860" y="3754842"/>
            <a:chExt cx="557667" cy="442789"/>
          </a:xfrm>
        </p:grpSpPr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B62EE915-8F61-48D7-BA1D-BD90F71D1DE5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2008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4" name="Straight Connector 15">
              <a:extLst>
                <a:ext uri="{FF2B5EF4-FFF2-40B4-BE49-F238E27FC236}">
                  <a16:creationId xmlns:a16="http://schemas.microsoft.com/office/drawing/2014/main" id="{08516E89-1082-4636-8FD2-99E69034F400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Group 16">
            <a:extLst>
              <a:ext uri="{FF2B5EF4-FFF2-40B4-BE49-F238E27FC236}">
                <a16:creationId xmlns:a16="http://schemas.microsoft.com/office/drawing/2014/main" id="{63EF283D-7FB5-46B8-A757-DDA55FC0EE5B}"/>
              </a:ext>
            </a:extLst>
          </p:cNvPr>
          <p:cNvGrpSpPr/>
          <p:nvPr/>
        </p:nvGrpSpPr>
        <p:grpSpPr>
          <a:xfrm>
            <a:off x="3053162" y="4155551"/>
            <a:ext cx="557667" cy="442789"/>
            <a:chOff x="969860" y="3754842"/>
            <a:chExt cx="557667" cy="442789"/>
          </a:xfrm>
        </p:grpSpPr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3073271D-F2E7-4977-9D2D-CFB3E67CB045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2009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7" name="Straight Connector 18">
              <a:extLst>
                <a:ext uri="{FF2B5EF4-FFF2-40B4-BE49-F238E27FC236}">
                  <a16:creationId xmlns:a16="http://schemas.microsoft.com/office/drawing/2014/main" id="{67F20C34-619A-4CFC-9F9F-1038430AA89D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8" name="Group 19">
            <a:extLst>
              <a:ext uri="{FF2B5EF4-FFF2-40B4-BE49-F238E27FC236}">
                <a16:creationId xmlns:a16="http://schemas.microsoft.com/office/drawing/2014/main" id="{FEB3431C-A3B6-42F6-8086-99E0992160F4}"/>
              </a:ext>
            </a:extLst>
          </p:cNvPr>
          <p:cNvGrpSpPr/>
          <p:nvPr/>
        </p:nvGrpSpPr>
        <p:grpSpPr>
          <a:xfrm>
            <a:off x="3783914" y="4155551"/>
            <a:ext cx="557667" cy="442789"/>
            <a:chOff x="969860" y="3754842"/>
            <a:chExt cx="557667" cy="442789"/>
          </a:xfrm>
        </p:grpSpPr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798359C6-B62F-4ACF-9288-4C08D7860798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2010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0" name="Straight Connector 21">
              <a:extLst>
                <a:ext uri="{FF2B5EF4-FFF2-40B4-BE49-F238E27FC236}">
                  <a16:creationId xmlns:a16="http://schemas.microsoft.com/office/drawing/2014/main" id="{12DA2EB7-E4A1-4F37-86F8-416212B0B37E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1" name="Group 22">
            <a:extLst>
              <a:ext uri="{FF2B5EF4-FFF2-40B4-BE49-F238E27FC236}">
                <a16:creationId xmlns:a16="http://schemas.microsoft.com/office/drawing/2014/main" id="{02E113E1-A8C4-4AB5-9BEC-AF387205F875}"/>
              </a:ext>
            </a:extLst>
          </p:cNvPr>
          <p:cNvGrpSpPr/>
          <p:nvPr/>
        </p:nvGrpSpPr>
        <p:grpSpPr>
          <a:xfrm>
            <a:off x="4514666" y="4155551"/>
            <a:ext cx="557667" cy="442789"/>
            <a:chOff x="969860" y="3754842"/>
            <a:chExt cx="557667" cy="442789"/>
          </a:xfrm>
        </p:grpSpPr>
        <p:sp>
          <p:nvSpPr>
            <p:cNvPr id="22" name="TextBox 23">
              <a:extLst>
                <a:ext uri="{FF2B5EF4-FFF2-40B4-BE49-F238E27FC236}">
                  <a16:creationId xmlns:a16="http://schemas.microsoft.com/office/drawing/2014/main" id="{1B87F258-BE28-42C2-8B5B-F73D06A1D9DD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2011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3" name="Straight Connector 24">
              <a:extLst>
                <a:ext uri="{FF2B5EF4-FFF2-40B4-BE49-F238E27FC236}">
                  <a16:creationId xmlns:a16="http://schemas.microsoft.com/office/drawing/2014/main" id="{67B0D09D-1FDF-483B-AAB0-856200D9CE72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4" name="Group 25">
            <a:extLst>
              <a:ext uri="{FF2B5EF4-FFF2-40B4-BE49-F238E27FC236}">
                <a16:creationId xmlns:a16="http://schemas.microsoft.com/office/drawing/2014/main" id="{9F2E96A1-3546-47F0-84B1-EF3F1CAEAE4B}"/>
              </a:ext>
            </a:extLst>
          </p:cNvPr>
          <p:cNvGrpSpPr/>
          <p:nvPr/>
        </p:nvGrpSpPr>
        <p:grpSpPr>
          <a:xfrm>
            <a:off x="5245418" y="4155551"/>
            <a:ext cx="557667" cy="442789"/>
            <a:chOff x="969860" y="3754842"/>
            <a:chExt cx="557667" cy="442789"/>
          </a:xfrm>
        </p:grpSpPr>
        <p:sp>
          <p:nvSpPr>
            <p:cNvPr id="25" name="TextBox 26">
              <a:extLst>
                <a:ext uri="{FF2B5EF4-FFF2-40B4-BE49-F238E27FC236}">
                  <a16:creationId xmlns:a16="http://schemas.microsoft.com/office/drawing/2014/main" id="{40104B8F-C7F8-4EF2-BBC2-B422BC62341D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2012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6" name="Straight Connector 27">
              <a:extLst>
                <a:ext uri="{FF2B5EF4-FFF2-40B4-BE49-F238E27FC236}">
                  <a16:creationId xmlns:a16="http://schemas.microsoft.com/office/drawing/2014/main" id="{12F1018B-370D-408A-B98A-B0F30F461C2B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7" name="Group 28">
            <a:extLst>
              <a:ext uri="{FF2B5EF4-FFF2-40B4-BE49-F238E27FC236}">
                <a16:creationId xmlns:a16="http://schemas.microsoft.com/office/drawing/2014/main" id="{CCAA0CDD-9591-4D81-9F2D-3F0B69D4DE9B}"/>
              </a:ext>
            </a:extLst>
          </p:cNvPr>
          <p:cNvGrpSpPr/>
          <p:nvPr/>
        </p:nvGrpSpPr>
        <p:grpSpPr>
          <a:xfrm>
            <a:off x="5976170" y="4155551"/>
            <a:ext cx="557667" cy="442789"/>
            <a:chOff x="969860" y="3754842"/>
            <a:chExt cx="557667" cy="442789"/>
          </a:xfrm>
        </p:grpSpPr>
        <p:sp>
          <p:nvSpPr>
            <p:cNvPr id="28" name="TextBox 29">
              <a:extLst>
                <a:ext uri="{FF2B5EF4-FFF2-40B4-BE49-F238E27FC236}">
                  <a16:creationId xmlns:a16="http://schemas.microsoft.com/office/drawing/2014/main" id="{E173A7F6-0123-4B85-8CD1-ECDBE4ADCBC0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2013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Straight Connector 30">
              <a:extLst>
                <a:ext uri="{FF2B5EF4-FFF2-40B4-BE49-F238E27FC236}">
                  <a16:creationId xmlns:a16="http://schemas.microsoft.com/office/drawing/2014/main" id="{4851123B-D3AE-4598-8403-41E4B7B79985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31">
            <a:extLst>
              <a:ext uri="{FF2B5EF4-FFF2-40B4-BE49-F238E27FC236}">
                <a16:creationId xmlns:a16="http://schemas.microsoft.com/office/drawing/2014/main" id="{1F79EB27-EAD2-4F3A-A1E1-8F88F048BE57}"/>
              </a:ext>
            </a:extLst>
          </p:cNvPr>
          <p:cNvGrpSpPr/>
          <p:nvPr/>
        </p:nvGrpSpPr>
        <p:grpSpPr>
          <a:xfrm>
            <a:off x="6706922" y="4155551"/>
            <a:ext cx="557667" cy="442789"/>
            <a:chOff x="969860" y="3754842"/>
            <a:chExt cx="557667" cy="442789"/>
          </a:xfrm>
        </p:grpSpPr>
        <p:sp>
          <p:nvSpPr>
            <p:cNvPr id="31" name="TextBox 32">
              <a:extLst>
                <a:ext uri="{FF2B5EF4-FFF2-40B4-BE49-F238E27FC236}">
                  <a16:creationId xmlns:a16="http://schemas.microsoft.com/office/drawing/2014/main" id="{1DDCA70D-8818-4C2E-974D-F580729FC326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2014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2" name="Straight Connector 33">
              <a:extLst>
                <a:ext uri="{FF2B5EF4-FFF2-40B4-BE49-F238E27FC236}">
                  <a16:creationId xmlns:a16="http://schemas.microsoft.com/office/drawing/2014/main" id="{B5F5419C-FB20-447C-978F-C96DA2BABBF4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3" name="Group 34">
            <a:extLst>
              <a:ext uri="{FF2B5EF4-FFF2-40B4-BE49-F238E27FC236}">
                <a16:creationId xmlns:a16="http://schemas.microsoft.com/office/drawing/2014/main" id="{47AC755E-2F68-4B6E-8B6D-A677C1EEE152}"/>
              </a:ext>
            </a:extLst>
          </p:cNvPr>
          <p:cNvGrpSpPr/>
          <p:nvPr/>
        </p:nvGrpSpPr>
        <p:grpSpPr>
          <a:xfrm>
            <a:off x="7437674" y="4155551"/>
            <a:ext cx="557667" cy="442789"/>
            <a:chOff x="969860" y="3754842"/>
            <a:chExt cx="557667" cy="442789"/>
          </a:xfrm>
        </p:grpSpPr>
        <p:sp>
          <p:nvSpPr>
            <p:cNvPr id="34" name="TextBox 35">
              <a:extLst>
                <a:ext uri="{FF2B5EF4-FFF2-40B4-BE49-F238E27FC236}">
                  <a16:creationId xmlns:a16="http://schemas.microsoft.com/office/drawing/2014/main" id="{A38F7CBE-987A-455A-8796-F7EC13A567DE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2015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Straight Connector 36">
              <a:extLst>
                <a:ext uri="{FF2B5EF4-FFF2-40B4-BE49-F238E27FC236}">
                  <a16:creationId xmlns:a16="http://schemas.microsoft.com/office/drawing/2014/main" id="{4B03DA4A-DA5C-4BE7-97C3-A89DE3FBC838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6" name="Group 37">
            <a:extLst>
              <a:ext uri="{FF2B5EF4-FFF2-40B4-BE49-F238E27FC236}">
                <a16:creationId xmlns:a16="http://schemas.microsoft.com/office/drawing/2014/main" id="{F0A3B450-BF69-4F1C-8D66-429527F486C3}"/>
              </a:ext>
            </a:extLst>
          </p:cNvPr>
          <p:cNvGrpSpPr/>
          <p:nvPr/>
        </p:nvGrpSpPr>
        <p:grpSpPr>
          <a:xfrm>
            <a:off x="8168426" y="4155551"/>
            <a:ext cx="557667" cy="442789"/>
            <a:chOff x="969860" y="3754842"/>
            <a:chExt cx="557667" cy="442789"/>
          </a:xfrm>
        </p:grpSpPr>
        <p:sp>
          <p:nvSpPr>
            <p:cNvPr id="37" name="TextBox 38">
              <a:extLst>
                <a:ext uri="{FF2B5EF4-FFF2-40B4-BE49-F238E27FC236}">
                  <a16:creationId xmlns:a16="http://schemas.microsoft.com/office/drawing/2014/main" id="{4CE399F2-694F-4401-897C-8255005CAFFD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2016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8" name="Straight Connector 39">
              <a:extLst>
                <a:ext uri="{FF2B5EF4-FFF2-40B4-BE49-F238E27FC236}">
                  <a16:creationId xmlns:a16="http://schemas.microsoft.com/office/drawing/2014/main" id="{1B2FC69C-461D-466A-874A-3199E4B3CCAA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9" name="Group 40">
            <a:extLst>
              <a:ext uri="{FF2B5EF4-FFF2-40B4-BE49-F238E27FC236}">
                <a16:creationId xmlns:a16="http://schemas.microsoft.com/office/drawing/2014/main" id="{359116C3-7C20-4A0C-9AF1-EF819155D6A2}"/>
              </a:ext>
            </a:extLst>
          </p:cNvPr>
          <p:cNvGrpSpPr/>
          <p:nvPr/>
        </p:nvGrpSpPr>
        <p:grpSpPr>
          <a:xfrm>
            <a:off x="8873774" y="4155551"/>
            <a:ext cx="557667" cy="442789"/>
            <a:chOff x="969860" y="3754842"/>
            <a:chExt cx="557667" cy="442789"/>
          </a:xfrm>
        </p:grpSpPr>
        <p:sp>
          <p:nvSpPr>
            <p:cNvPr id="40" name="TextBox 41">
              <a:extLst>
                <a:ext uri="{FF2B5EF4-FFF2-40B4-BE49-F238E27FC236}">
                  <a16:creationId xmlns:a16="http://schemas.microsoft.com/office/drawing/2014/main" id="{A2CF1720-EAA2-46AF-9EEC-20D0F2CF2919}"/>
                </a:ext>
              </a:extLst>
            </p:cNvPr>
            <p:cNvSpPr txBox="1"/>
            <p:nvPr/>
          </p:nvSpPr>
          <p:spPr>
            <a:xfrm>
              <a:off x="969860" y="3951410"/>
              <a:ext cx="55766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rgbClr val="EA7096"/>
                  </a:solidFill>
                  <a:cs typeface="+mn-ea"/>
                  <a:sym typeface="+mn-lt"/>
                </a:rPr>
                <a:t>2017</a:t>
              </a:r>
              <a:endParaRPr lang="ko-KR" altLang="en-US" sz="1000" dirty="0">
                <a:solidFill>
                  <a:srgbClr val="EA7096"/>
                </a:solidFill>
                <a:cs typeface="+mn-ea"/>
                <a:sym typeface="+mn-lt"/>
              </a:endParaRPr>
            </a:p>
          </p:txBody>
        </p:sp>
        <p:cxnSp>
          <p:nvCxnSpPr>
            <p:cNvPr id="41" name="Straight Connector 42">
              <a:extLst>
                <a:ext uri="{FF2B5EF4-FFF2-40B4-BE49-F238E27FC236}">
                  <a16:creationId xmlns:a16="http://schemas.microsoft.com/office/drawing/2014/main" id="{47778E45-4022-4111-9BF6-16E306900EB3}"/>
                </a:ext>
              </a:extLst>
            </p:cNvPr>
            <p:cNvCxnSpPr/>
            <p:nvPr/>
          </p:nvCxnSpPr>
          <p:spPr>
            <a:xfrm flipV="1">
              <a:off x="1255044" y="3754842"/>
              <a:ext cx="0" cy="183868"/>
            </a:xfrm>
            <a:prstGeom prst="line">
              <a:avLst/>
            </a:prstGeom>
            <a:ln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2" name="Group 43">
            <a:extLst>
              <a:ext uri="{FF2B5EF4-FFF2-40B4-BE49-F238E27FC236}">
                <a16:creationId xmlns:a16="http://schemas.microsoft.com/office/drawing/2014/main" id="{CC05855B-EE0B-4E20-BB2C-D2787CB2006A}"/>
              </a:ext>
            </a:extLst>
          </p:cNvPr>
          <p:cNvGrpSpPr/>
          <p:nvPr/>
        </p:nvGrpSpPr>
        <p:grpSpPr>
          <a:xfrm>
            <a:off x="8284915" y="1424488"/>
            <a:ext cx="1735386" cy="461839"/>
            <a:chOff x="6932365" y="1320190"/>
            <a:chExt cx="1735386" cy="461839"/>
          </a:xfrm>
        </p:grpSpPr>
        <p:sp>
          <p:nvSpPr>
            <p:cNvPr id="43" name="TextBox 44">
              <a:extLst>
                <a:ext uri="{FF2B5EF4-FFF2-40B4-BE49-F238E27FC236}">
                  <a16:creationId xmlns:a16="http://schemas.microsoft.com/office/drawing/2014/main" id="{09029DBA-21B2-44E7-B837-F61848F4654E}"/>
                </a:ext>
              </a:extLst>
            </p:cNvPr>
            <p:cNvSpPr txBox="1"/>
            <p:nvPr/>
          </p:nvSpPr>
          <p:spPr>
            <a:xfrm>
              <a:off x="6932365" y="1320190"/>
              <a:ext cx="17353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$ 12,000,000,000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Straight Connector 45">
              <a:extLst>
                <a:ext uri="{FF2B5EF4-FFF2-40B4-BE49-F238E27FC236}">
                  <a16:creationId xmlns:a16="http://schemas.microsoft.com/office/drawing/2014/main" id="{FF664B35-B121-463F-842F-943DC03673B3}"/>
                </a:ext>
              </a:extLst>
            </p:cNvPr>
            <p:cNvCxnSpPr/>
            <p:nvPr/>
          </p:nvCxnSpPr>
          <p:spPr>
            <a:xfrm flipV="1">
              <a:off x="7819820" y="1598161"/>
              <a:ext cx="0" cy="183868"/>
            </a:xfrm>
            <a:prstGeom prst="line">
              <a:avLst/>
            </a:prstGeom>
            <a:ln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5" name="Group 46">
            <a:extLst>
              <a:ext uri="{FF2B5EF4-FFF2-40B4-BE49-F238E27FC236}">
                <a16:creationId xmlns:a16="http://schemas.microsoft.com/office/drawing/2014/main" id="{A15F55FC-0406-46CB-ABD5-2AABC8DE5592}"/>
              </a:ext>
            </a:extLst>
          </p:cNvPr>
          <p:cNvGrpSpPr/>
          <p:nvPr/>
        </p:nvGrpSpPr>
        <p:grpSpPr>
          <a:xfrm>
            <a:off x="1720851" y="3384598"/>
            <a:ext cx="1735386" cy="461839"/>
            <a:chOff x="6932365" y="1320190"/>
            <a:chExt cx="1735386" cy="461839"/>
          </a:xfrm>
        </p:grpSpPr>
        <p:sp>
          <p:nvSpPr>
            <p:cNvPr id="46" name="TextBox 47">
              <a:extLst>
                <a:ext uri="{FF2B5EF4-FFF2-40B4-BE49-F238E27FC236}">
                  <a16:creationId xmlns:a16="http://schemas.microsoft.com/office/drawing/2014/main" id="{39479B96-3D97-47FE-9A7E-BF9276995B59}"/>
                </a:ext>
              </a:extLst>
            </p:cNvPr>
            <p:cNvSpPr txBox="1"/>
            <p:nvPr/>
          </p:nvSpPr>
          <p:spPr>
            <a:xfrm>
              <a:off x="6932365" y="1320190"/>
              <a:ext cx="173538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$ 31,000,000</a:t>
              </a:r>
              <a:endParaRPr lang="ko-KR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7" name="Straight Connector 48">
              <a:extLst>
                <a:ext uri="{FF2B5EF4-FFF2-40B4-BE49-F238E27FC236}">
                  <a16:creationId xmlns:a16="http://schemas.microsoft.com/office/drawing/2014/main" id="{E85CBD2A-0A81-4837-85E3-B44C585A21BA}"/>
                </a:ext>
              </a:extLst>
            </p:cNvPr>
            <p:cNvCxnSpPr/>
            <p:nvPr/>
          </p:nvCxnSpPr>
          <p:spPr>
            <a:xfrm flipV="1">
              <a:off x="7819820" y="1598161"/>
              <a:ext cx="0" cy="183868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8" name="Text Placeholder 8">
            <a:extLst>
              <a:ext uri="{FF2B5EF4-FFF2-40B4-BE49-F238E27FC236}">
                <a16:creationId xmlns:a16="http://schemas.microsoft.com/office/drawing/2014/main" id="{DF650353-1BB7-420D-BDE4-B3B2797285B8}"/>
              </a:ext>
            </a:extLst>
          </p:cNvPr>
          <p:cNvSpPr txBox="1">
            <a:spLocks/>
          </p:cNvSpPr>
          <p:nvPr/>
        </p:nvSpPr>
        <p:spPr>
          <a:xfrm>
            <a:off x="3653010" y="4874858"/>
            <a:ext cx="4800600" cy="684974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44967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0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4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600"/>
                            </p:stCondLst>
                            <p:childTnLst>
                              <p:par>
                                <p:cTn id="7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00"/>
                            </p:stCondLst>
                            <p:childTnLst>
                              <p:par>
                                <p:cTn id="7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00"/>
                            </p:stCondLst>
                            <p:childTnLst>
                              <p:par>
                                <p:cTn id="8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400"/>
                            </p:stCondLst>
                            <p:childTnLst>
                              <p:par>
                                <p:cTn id="9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6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800"/>
                            </p:stCondLst>
                            <p:childTnLst>
                              <p:par>
                                <p:cTn id="10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500"/>
                            </p:stCondLst>
                            <p:childTnLst>
                              <p:par>
                                <p:cTn id="1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170B7CE1-E6EC-41EC-8017-B0DA7BCE8582}"/>
              </a:ext>
            </a:extLst>
          </p:cNvPr>
          <p:cNvGrpSpPr/>
          <p:nvPr/>
        </p:nvGrpSpPr>
        <p:grpSpPr>
          <a:xfrm>
            <a:off x="1914525" y="2202314"/>
            <a:ext cx="5574478" cy="2000261"/>
            <a:chOff x="0" y="1449838"/>
            <a:chExt cx="5574478" cy="2000261"/>
          </a:xfrm>
        </p:grpSpPr>
        <p:sp>
          <p:nvSpPr>
            <p:cNvPr id="3" name="Rectangle 23">
              <a:extLst>
                <a:ext uri="{FF2B5EF4-FFF2-40B4-BE49-F238E27FC236}">
                  <a16:creationId xmlns:a16="http://schemas.microsoft.com/office/drawing/2014/main" id="{1F7399BA-AA98-44A9-B5BB-E98E6A25E440}"/>
                </a:ext>
              </a:extLst>
            </p:cNvPr>
            <p:cNvSpPr/>
            <p:nvPr/>
          </p:nvSpPr>
          <p:spPr>
            <a:xfrm>
              <a:off x="0" y="2086007"/>
              <a:ext cx="5259792" cy="703456"/>
            </a:xfrm>
            <a:custGeom>
              <a:avLst/>
              <a:gdLst>
                <a:gd name="connsiteX0" fmla="*/ 0 w 4960012"/>
                <a:gd name="connsiteY0" fmla="*/ 0 h 703456"/>
                <a:gd name="connsiteX1" fmla="*/ 4960012 w 4960012"/>
                <a:gd name="connsiteY1" fmla="*/ 0 h 703456"/>
                <a:gd name="connsiteX2" fmla="*/ 4960012 w 4960012"/>
                <a:gd name="connsiteY2" fmla="*/ 703456 h 703456"/>
                <a:gd name="connsiteX3" fmla="*/ 0 w 4960012"/>
                <a:gd name="connsiteY3" fmla="*/ 703456 h 703456"/>
                <a:gd name="connsiteX4" fmla="*/ 0 w 4960012"/>
                <a:gd name="connsiteY4" fmla="*/ 0 h 703456"/>
                <a:gd name="connsiteX0" fmla="*/ 0 w 4960012"/>
                <a:gd name="connsiteY0" fmla="*/ 0 h 703456"/>
                <a:gd name="connsiteX1" fmla="*/ 4960012 w 4960012"/>
                <a:gd name="connsiteY1" fmla="*/ 0 h 703456"/>
                <a:gd name="connsiteX2" fmla="*/ 4954561 w 4960012"/>
                <a:gd name="connsiteY2" fmla="*/ 338559 h 703456"/>
                <a:gd name="connsiteX3" fmla="*/ 4960012 w 4960012"/>
                <a:gd name="connsiteY3" fmla="*/ 703456 h 703456"/>
                <a:gd name="connsiteX4" fmla="*/ 0 w 4960012"/>
                <a:gd name="connsiteY4" fmla="*/ 703456 h 703456"/>
                <a:gd name="connsiteX5" fmla="*/ 0 w 4960012"/>
                <a:gd name="connsiteY5" fmla="*/ 0 h 703456"/>
                <a:gd name="connsiteX0" fmla="*/ 0 w 5259792"/>
                <a:gd name="connsiteY0" fmla="*/ 0 h 703456"/>
                <a:gd name="connsiteX1" fmla="*/ 4960012 w 5259792"/>
                <a:gd name="connsiteY1" fmla="*/ 0 h 703456"/>
                <a:gd name="connsiteX2" fmla="*/ 5259792 w 5259792"/>
                <a:gd name="connsiteY2" fmla="*/ 344009 h 703456"/>
                <a:gd name="connsiteX3" fmla="*/ 4960012 w 5259792"/>
                <a:gd name="connsiteY3" fmla="*/ 703456 h 703456"/>
                <a:gd name="connsiteX4" fmla="*/ 0 w 5259792"/>
                <a:gd name="connsiteY4" fmla="*/ 703456 h 703456"/>
                <a:gd name="connsiteX5" fmla="*/ 0 w 5259792"/>
                <a:gd name="connsiteY5" fmla="*/ 0 h 703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59792" h="703456">
                  <a:moveTo>
                    <a:pt x="0" y="0"/>
                  </a:moveTo>
                  <a:lnTo>
                    <a:pt x="4960012" y="0"/>
                  </a:lnTo>
                  <a:lnTo>
                    <a:pt x="5259792" y="344009"/>
                  </a:lnTo>
                  <a:lnTo>
                    <a:pt x="4960012" y="703456"/>
                  </a:lnTo>
                  <a:lnTo>
                    <a:pt x="0" y="7034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" name="AutoShape 88">
              <a:extLst>
                <a:ext uri="{FF2B5EF4-FFF2-40B4-BE49-F238E27FC236}">
                  <a16:creationId xmlns:a16="http://schemas.microsoft.com/office/drawing/2014/main" id="{68ED28FF-A49F-4956-8173-CC45F4616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7139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2256 w 21600"/>
                <a:gd name="T3" fmla="*/ 0 h 21600"/>
                <a:gd name="T4" fmla="*/ 0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1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" name="AutoShape 91">
              <a:extLst>
                <a:ext uri="{FF2B5EF4-FFF2-40B4-BE49-F238E27FC236}">
                  <a16:creationId xmlns:a16="http://schemas.microsoft.com/office/drawing/2014/main" id="{33348605-4402-4B1C-8AEE-0019B3BDC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389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6170 w 21600"/>
                <a:gd name="T3" fmla="*/ 0 h 21600"/>
                <a:gd name="T4" fmla="*/ 3914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6170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2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2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" name="AutoShape 94">
              <a:extLst>
                <a:ext uri="{FF2B5EF4-FFF2-40B4-BE49-F238E27FC236}">
                  <a16:creationId xmlns:a16="http://schemas.microsoft.com/office/drawing/2014/main" id="{55B97928-2A0C-466D-A485-1433B229D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640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6170 w 21600"/>
                <a:gd name="T3" fmla="*/ 0 h 21600"/>
                <a:gd name="T4" fmla="*/ 0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2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AutoShape 97">
              <a:extLst>
                <a:ext uri="{FF2B5EF4-FFF2-40B4-BE49-F238E27FC236}">
                  <a16:creationId xmlns:a16="http://schemas.microsoft.com/office/drawing/2014/main" id="{A5615A15-5662-4C08-9FF5-D75B17E97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7424" y="2086007"/>
              <a:ext cx="651406" cy="703456"/>
            </a:xfrm>
            <a:custGeom>
              <a:avLst/>
              <a:gdLst>
                <a:gd name="T0" fmla="*/ 82865632 w 21600"/>
                <a:gd name="T1" fmla="*/ 52166102 h 21600"/>
                <a:gd name="T2" fmla="*/ 38022256 w 21600"/>
                <a:gd name="T3" fmla="*/ 0 h 21600"/>
                <a:gd name="T4" fmla="*/ 3914 w 21600"/>
                <a:gd name="T5" fmla="*/ 0 h 21600"/>
                <a:gd name="T6" fmla="*/ 44839463 w 21600"/>
                <a:gd name="T7" fmla="*/ 52166102 h 21600"/>
                <a:gd name="T8" fmla="*/ 0 w 21600"/>
                <a:gd name="T9" fmla="*/ 104331916 h 21600"/>
                <a:gd name="T10" fmla="*/ 38022256 w 21600"/>
                <a:gd name="T11" fmla="*/ 104331916 h 21600"/>
                <a:gd name="T12" fmla="*/ 82865632 w 21600"/>
                <a:gd name="T13" fmla="*/ 52166102 h 21600"/>
                <a:gd name="T14" fmla="*/ 82865632 w 21600"/>
                <a:gd name="T15" fmla="*/ 52166102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lnTo>
                    <a:pt x="9911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  <a:moveTo>
                    <a:pt x="21600" y="10800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8" name="Group 100">
              <a:extLst>
                <a:ext uri="{FF2B5EF4-FFF2-40B4-BE49-F238E27FC236}">
                  <a16:creationId xmlns:a16="http://schemas.microsoft.com/office/drawing/2014/main" id="{B664A328-0597-4F32-8CB0-AB121CADA7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091" y="1449838"/>
              <a:ext cx="1853293" cy="2000261"/>
              <a:chOff x="0" y="0"/>
              <a:chExt cx="606" cy="654"/>
            </a:xfrm>
            <a:solidFill>
              <a:schemeClr val="tx2"/>
            </a:solidFill>
          </p:grpSpPr>
          <p:sp>
            <p:nvSpPr>
              <p:cNvPr id="17" name="AutoShape 98">
                <a:extLst>
                  <a:ext uri="{FF2B5EF4-FFF2-40B4-BE49-F238E27FC236}">
                    <a16:creationId xmlns:a16="http://schemas.microsoft.com/office/drawing/2014/main" id="{86EB6ACE-5D0B-4DCE-8000-3C22098E16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0"/>
                <a:ext cx="124" cy="124"/>
              </a:xfrm>
              <a:custGeom>
                <a:avLst/>
                <a:gdLst>
                  <a:gd name="T0" fmla="*/ 0 w 21598"/>
                  <a:gd name="T1" fmla="*/ 0 h 21598"/>
                  <a:gd name="T2" fmla="*/ 0 w 21598"/>
                  <a:gd name="T3" fmla="*/ 0 h 21598"/>
                  <a:gd name="T4" fmla="*/ 0 w 21598"/>
                  <a:gd name="T5" fmla="*/ 0 h 21598"/>
                  <a:gd name="T6" fmla="*/ 0 w 21598"/>
                  <a:gd name="T7" fmla="*/ 0 h 21598"/>
                  <a:gd name="T8" fmla="*/ 0 w 21598"/>
                  <a:gd name="T9" fmla="*/ 0 h 21598"/>
                  <a:gd name="T10" fmla="*/ 0 w 21598"/>
                  <a:gd name="T11" fmla="*/ 0 h 21598"/>
                  <a:gd name="T12" fmla="*/ 0 w 21598"/>
                  <a:gd name="T13" fmla="*/ 0 h 21598"/>
                  <a:gd name="T14" fmla="*/ 0 w 21598"/>
                  <a:gd name="T15" fmla="*/ 0 h 21598"/>
                  <a:gd name="T16" fmla="*/ 0 w 21598"/>
                  <a:gd name="T17" fmla="*/ 0 h 21598"/>
                  <a:gd name="T18" fmla="*/ 0 w 21598"/>
                  <a:gd name="T19" fmla="*/ 0 h 21598"/>
                  <a:gd name="T20" fmla="*/ 0 w 21598"/>
                  <a:gd name="T21" fmla="*/ 0 h 21598"/>
                  <a:gd name="T22" fmla="*/ 0 w 21598"/>
                  <a:gd name="T23" fmla="*/ 0 h 21598"/>
                  <a:gd name="T24" fmla="*/ 0 w 21598"/>
                  <a:gd name="T25" fmla="*/ 0 h 21598"/>
                  <a:gd name="T26" fmla="*/ 0 w 21598"/>
                  <a:gd name="T27" fmla="*/ 0 h 21598"/>
                  <a:gd name="T28" fmla="*/ 0 w 21598"/>
                  <a:gd name="T29" fmla="*/ 0 h 21598"/>
                  <a:gd name="T30" fmla="*/ 0 w 21598"/>
                  <a:gd name="T31" fmla="*/ 0 h 21598"/>
                  <a:gd name="T32" fmla="*/ 0 w 21598"/>
                  <a:gd name="T33" fmla="*/ 0 h 21598"/>
                  <a:gd name="T34" fmla="*/ 0 w 21598"/>
                  <a:gd name="T35" fmla="*/ 0 h 2159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solidFill>
                <a:srgbClr val="8FB7D1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8" name="AutoShape 99">
                <a:extLst>
                  <a:ext uri="{FF2B5EF4-FFF2-40B4-BE49-F238E27FC236}">
                    <a16:creationId xmlns:a16="http://schemas.microsoft.com/office/drawing/2014/main" id="{74BFDC10-6817-431C-9ADE-FEB084A44A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44"/>
                <a:ext cx="606" cy="510"/>
              </a:xfrm>
              <a:custGeom>
                <a:avLst/>
                <a:gdLst>
                  <a:gd name="T0" fmla="*/ 0 w 21309"/>
                  <a:gd name="T1" fmla="*/ 0 h 21369"/>
                  <a:gd name="T2" fmla="*/ 0 w 21309"/>
                  <a:gd name="T3" fmla="*/ 0 h 21369"/>
                  <a:gd name="T4" fmla="*/ 0 w 21309"/>
                  <a:gd name="T5" fmla="*/ 0 h 21369"/>
                  <a:gd name="T6" fmla="*/ 0 w 21309"/>
                  <a:gd name="T7" fmla="*/ 0 h 21369"/>
                  <a:gd name="T8" fmla="*/ 0 w 21309"/>
                  <a:gd name="T9" fmla="*/ 0 h 21369"/>
                  <a:gd name="T10" fmla="*/ 0 w 21309"/>
                  <a:gd name="T11" fmla="*/ 0 h 21369"/>
                  <a:gd name="T12" fmla="*/ 0 w 21309"/>
                  <a:gd name="T13" fmla="*/ 0 h 21369"/>
                  <a:gd name="T14" fmla="*/ 0 w 21309"/>
                  <a:gd name="T15" fmla="*/ 0 h 21369"/>
                  <a:gd name="T16" fmla="*/ 0 w 21309"/>
                  <a:gd name="T17" fmla="*/ 0 h 21369"/>
                  <a:gd name="T18" fmla="*/ 0 w 21309"/>
                  <a:gd name="T19" fmla="*/ 0 h 21369"/>
                  <a:gd name="T20" fmla="*/ 0 w 21309"/>
                  <a:gd name="T21" fmla="*/ 0 h 21369"/>
                  <a:gd name="T22" fmla="*/ 0 w 21309"/>
                  <a:gd name="T23" fmla="*/ 0 h 21369"/>
                  <a:gd name="T24" fmla="*/ 0 w 21309"/>
                  <a:gd name="T25" fmla="*/ 0 h 21369"/>
                  <a:gd name="T26" fmla="*/ 0 w 21309"/>
                  <a:gd name="T27" fmla="*/ 0 h 21369"/>
                  <a:gd name="T28" fmla="*/ 0 w 21309"/>
                  <a:gd name="T29" fmla="*/ 0 h 21369"/>
                  <a:gd name="T30" fmla="*/ 0 w 21309"/>
                  <a:gd name="T31" fmla="*/ 0 h 21369"/>
                  <a:gd name="T32" fmla="*/ 0 w 21309"/>
                  <a:gd name="T33" fmla="*/ 0 h 21369"/>
                  <a:gd name="T34" fmla="*/ 0 w 21309"/>
                  <a:gd name="T35" fmla="*/ 0 h 21369"/>
                  <a:gd name="T36" fmla="*/ 0 w 21309"/>
                  <a:gd name="T37" fmla="*/ 0 h 21369"/>
                  <a:gd name="T38" fmla="*/ 0 w 21309"/>
                  <a:gd name="T39" fmla="*/ 0 h 21369"/>
                  <a:gd name="T40" fmla="*/ 0 w 21309"/>
                  <a:gd name="T41" fmla="*/ 0 h 21369"/>
                  <a:gd name="T42" fmla="*/ 0 w 21309"/>
                  <a:gd name="T43" fmla="*/ 0 h 21369"/>
                  <a:gd name="T44" fmla="*/ 0 w 21309"/>
                  <a:gd name="T45" fmla="*/ 0 h 21369"/>
                  <a:gd name="T46" fmla="*/ 0 w 21309"/>
                  <a:gd name="T47" fmla="*/ 0 h 21369"/>
                  <a:gd name="T48" fmla="*/ 0 w 21309"/>
                  <a:gd name="T49" fmla="*/ 0 h 21369"/>
                  <a:gd name="T50" fmla="*/ 0 w 21309"/>
                  <a:gd name="T51" fmla="*/ 0 h 21369"/>
                  <a:gd name="T52" fmla="*/ 0 w 21309"/>
                  <a:gd name="T53" fmla="*/ 0 h 21369"/>
                  <a:gd name="T54" fmla="*/ 0 w 21309"/>
                  <a:gd name="T55" fmla="*/ 0 h 21369"/>
                  <a:gd name="T56" fmla="*/ 0 w 21309"/>
                  <a:gd name="T57" fmla="*/ 0 h 21369"/>
                  <a:gd name="T58" fmla="*/ 0 w 21309"/>
                  <a:gd name="T59" fmla="*/ 0 h 21369"/>
                  <a:gd name="T60" fmla="*/ 0 w 21309"/>
                  <a:gd name="T61" fmla="*/ 0 h 21369"/>
                  <a:gd name="T62" fmla="*/ 0 w 21309"/>
                  <a:gd name="T63" fmla="*/ 0 h 21369"/>
                  <a:gd name="T64" fmla="*/ 0 w 21309"/>
                  <a:gd name="T65" fmla="*/ 0 h 21369"/>
                  <a:gd name="T66" fmla="*/ 0 w 21309"/>
                  <a:gd name="T67" fmla="*/ 0 h 21369"/>
                  <a:gd name="T68" fmla="*/ 0 w 21309"/>
                  <a:gd name="T69" fmla="*/ 0 h 21369"/>
                  <a:gd name="T70" fmla="*/ 0 w 21309"/>
                  <a:gd name="T71" fmla="*/ 0 h 21369"/>
                  <a:gd name="T72" fmla="*/ 0 w 21309"/>
                  <a:gd name="T73" fmla="*/ 0 h 21369"/>
                  <a:gd name="T74" fmla="*/ 0 w 21309"/>
                  <a:gd name="T75" fmla="*/ 0 h 21369"/>
                  <a:gd name="T76" fmla="*/ 0 w 21309"/>
                  <a:gd name="T77" fmla="*/ 0 h 21369"/>
                  <a:gd name="T78" fmla="*/ 0 w 21309"/>
                  <a:gd name="T79" fmla="*/ 0 h 21369"/>
                  <a:gd name="T80" fmla="*/ 0 w 21309"/>
                  <a:gd name="T81" fmla="*/ 0 h 21369"/>
                  <a:gd name="T82" fmla="*/ 0 w 21309"/>
                  <a:gd name="T83" fmla="*/ 0 h 21369"/>
                  <a:gd name="T84" fmla="*/ 0 w 21309"/>
                  <a:gd name="T85" fmla="*/ 0 h 21369"/>
                  <a:gd name="T86" fmla="*/ 0 w 21309"/>
                  <a:gd name="T87" fmla="*/ 0 h 21369"/>
                  <a:gd name="T88" fmla="*/ 0 w 21309"/>
                  <a:gd name="T89" fmla="*/ 0 h 21369"/>
                  <a:gd name="T90" fmla="*/ 0 w 21309"/>
                  <a:gd name="T91" fmla="*/ 0 h 21369"/>
                  <a:gd name="T92" fmla="*/ 0 w 21309"/>
                  <a:gd name="T93" fmla="*/ 0 h 21369"/>
                  <a:gd name="T94" fmla="*/ 0 w 21309"/>
                  <a:gd name="T95" fmla="*/ 0 h 2136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1309" h="21369">
                    <a:moveTo>
                      <a:pt x="21170" y="19481"/>
                    </a:moveTo>
                    <a:lnTo>
                      <a:pt x="18287" y="13446"/>
                    </a:lnTo>
                    <a:cubicBezTo>
                      <a:pt x="17976" y="12794"/>
                      <a:pt x="17477" y="12301"/>
                      <a:pt x="16882" y="12057"/>
                    </a:cubicBezTo>
                    <a:lnTo>
                      <a:pt x="13018" y="10472"/>
                    </a:lnTo>
                    <a:lnTo>
                      <a:pt x="13629" y="3258"/>
                    </a:lnTo>
                    <a:lnTo>
                      <a:pt x="14826" y="4646"/>
                    </a:lnTo>
                    <a:cubicBezTo>
                      <a:pt x="15294" y="5188"/>
                      <a:pt x="15903" y="5470"/>
                      <a:pt x="16521" y="5470"/>
                    </a:cubicBezTo>
                    <a:cubicBezTo>
                      <a:pt x="16913" y="5470"/>
                      <a:pt x="17309" y="5356"/>
                      <a:pt x="17673" y="5123"/>
                    </a:cubicBezTo>
                    <a:lnTo>
                      <a:pt x="20078" y="3588"/>
                    </a:lnTo>
                    <a:cubicBezTo>
                      <a:pt x="20517" y="3308"/>
                      <a:pt x="20683" y="2655"/>
                      <a:pt x="20447" y="2132"/>
                    </a:cubicBezTo>
                    <a:lnTo>
                      <a:pt x="20438" y="2112"/>
                    </a:lnTo>
                    <a:cubicBezTo>
                      <a:pt x="20203" y="1588"/>
                      <a:pt x="19655" y="1392"/>
                      <a:pt x="19215" y="1672"/>
                    </a:cubicBezTo>
                    <a:lnTo>
                      <a:pt x="16811" y="3208"/>
                    </a:lnTo>
                    <a:cubicBezTo>
                      <a:pt x="16576" y="3358"/>
                      <a:pt x="16290" y="3310"/>
                      <a:pt x="16099" y="3089"/>
                    </a:cubicBezTo>
                    <a:lnTo>
                      <a:pt x="14730" y="1502"/>
                    </a:lnTo>
                    <a:cubicBezTo>
                      <a:pt x="14137" y="815"/>
                      <a:pt x="13365" y="386"/>
                      <a:pt x="12541" y="287"/>
                    </a:cubicBezTo>
                    <a:lnTo>
                      <a:pt x="10360" y="25"/>
                    </a:lnTo>
                    <a:cubicBezTo>
                      <a:pt x="9718" y="-52"/>
                      <a:pt x="9070" y="53"/>
                      <a:pt x="8468" y="331"/>
                    </a:cubicBezTo>
                    <a:lnTo>
                      <a:pt x="5525" y="1695"/>
                    </a:lnTo>
                    <a:cubicBezTo>
                      <a:pt x="4689" y="2083"/>
                      <a:pt x="4099" y="2988"/>
                      <a:pt x="3992" y="4050"/>
                    </a:cubicBezTo>
                    <a:lnTo>
                      <a:pt x="3537" y="8551"/>
                    </a:lnTo>
                    <a:cubicBezTo>
                      <a:pt x="3477" y="9141"/>
                      <a:pt x="3831" y="9677"/>
                      <a:pt x="4326" y="9748"/>
                    </a:cubicBezTo>
                    <a:lnTo>
                      <a:pt x="4344" y="9751"/>
                    </a:lnTo>
                    <a:cubicBezTo>
                      <a:pt x="4839" y="9822"/>
                      <a:pt x="5289" y="9402"/>
                      <a:pt x="5349" y="8812"/>
                    </a:cubicBezTo>
                    <a:lnTo>
                      <a:pt x="5804" y="4309"/>
                    </a:lnTo>
                    <a:cubicBezTo>
                      <a:pt x="5830" y="4044"/>
                      <a:pt x="5978" y="3818"/>
                      <a:pt x="6187" y="3721"/>
                    </a:cubicBezTo>
                    <a:lnTo>
                      <a:pt x="9119" y="2362"/>
                    </a:lnTo>
                    <a:lnTo>
                      <a:pt x="8417" y="10652"/>
                    </a:lnTo>
                    <a:lnTo>
                      <a:pt x="5990" y="16464"/>
                    </a:lnTo>
                    <a:cubicBezTo>
                      <a:pt x="5908" y="16660"/>
                      <a:pt x="5768" y="16727"/>
                      <a:pt x="5691" y="16750"/>
                    </a:cubicBezTo>
                    <a:cubicBezTo>
                      <a:pt x="5614" y="16772"/>
                      <a:pt x="5464" y="16791"/>
                      <a:pt x="5315" y="16664"/>
                    </a:cubicBezTo>
                    <a:lnTo>
                      <a:pt x="1680" y="13557"/>
                    </a:lnTo>
                    <a:cubicBezTo>
                      <a:pt x="1207" y="13153"/>
                      <a:pt x="549" y="13282"/>
                      <a:pt x="210" y="13845"/>
                    </a:cubicBezTo>
                    <a:lnTo>
                      <a:pt x="197" y="13866"/>
                    </a:lnTo>
                    <a:cubicBezTo>
                      <a:pt x="-142" y="14429"/>
                      <a:pt x="-34" y="15213"/>
                      <a:pt x="439" y="15617"/>
                    </a:cubicBezTo>
                    <a:lnTo>
                      <a:pt x="4074" y="18724"/>
                    </a:lnTo>
                    <a:cubicBezTo>
                      <a:pt x="4518" y="19104"/>
                      <a:pt x="5045" y="19301"/>
                      <a:pt x="5580" y="19301"/>
                    </a:cubicBezTo>
                    <a:cubicBezTo>
                      <a:pt x="5896" y="19301"/>
                      <a:pt x="6216" y="19232"/>
                      <a:pt x="6523" y="19091"/>
                    </a:cubicBezTo>
                    <a:cubicBezTo>
                      <a:pt x="7144" y="18804"/>
                      <a:pt x="7636" y="18216"/>
                      <a:pt x="7933" y="17504"/>
                    </a:cubicBezTo>
                    <a:lnTo>
                      <a:pt x="10120" y="12267"/>
                    </a:lnTo>
                    <a:cubicBezTo>
                      <a:pt x="10181" y="12120"/>
                      <a:pt x="10324" y="12050"/>
                      <a:pt x="10454" y="12103"/>
                    </a:cubicBezTo>
                    <a:lnTo>
                      <a:pt x="16187" y="14454"/>
                    </a:lnTo>
                    <a:cubicBezTo>
                      <a:pt x="16293" y="14498"/>
                      <a:pt x="16381" y="14585"/>
                      <a:pt x="16436" y="14701"/>
                    </a:cubicBezTo>
                    <a:lnTo>
                      <a:pt x="19318" y="20735"/>
                    </a:lnTo>
                    <a:cubicBezTo>
                      <a:pt x="19606" y="21337"/>
                      <a:pt x="20250" y="21548"/>
                      <a:pt x="20755" y="21205"/>
                    </a:cubicBezTo>
                    <a:lnTo>
                      <a:pt x="20774" y="21193"/>
                    </a:lnTo>
                    <a:cubicBezTo>
                      <a:pt x="21281" y="20850"/>
                      <a:pt x="21458" y="20083"/>
                      <a:pt x="21170" y="19481"/>
                    </a:cubicBezTo>
                    <a:close/>
                    <a:moveTo>
                      <a:pt x="21170" y="19481"/>
                    </a:moveTo>
                  </a:path>
                </a:pathLst>
              </a:custGeom>
              <a:solidFill>
                <a:srgbClr val="8FB7D1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cxnSp>
          <p:nvCxnSpPr>
            <p:cNvPr id="9" name="Straight Connector 10">
              <a:extLst>
                <a:ext uri="{FF2B5EF4-FFF2-40B4-BE49-F238E27FC236}">
                  <a16:creationId xmlns:a16="http://schemas.microsoft.com/office/drawing/2014/main" id="{4300DB91-C740-4DFD-A6C2-B97EE7AF8B19}"/>
                </a:ext>
              </a:extLst>
            </p:cNvPr>
            <p:cNvCxnSpPr/>
            <p:nvPr/>
          </p:nvCxnSpPr>
          <p:spPr>
            <a:xfrm flipV="1">
              <a:off x="3221282" y="1646490"/>
              <a:ext cx="0" cy="365203"/>
            </a:xfrm>
            <a:prstGeom prst="line">
              <a:avLst/>
            </a:prstGeom>
            <a:ln w="6350"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Connector 11">
              <a:extLst>
                <a:ext uri="{FF2B5EF4-FFF2-40B4-BE49-F238E27FC236}">
                  <a16:creationId xmlns:a16="http://schemas.microsoft.com/office/drawing/2014/main" id="{156AA9D4-61E0-42F7-BF40-2788C829A9E0}"/>
                </a:ext>
              </a:extLst>
            </p:cNvPr>
            <p:cNvCxnSpPr/>
            <p:nvPr/>
          </p:nvCxnSpPr>
          <p:spPr>
            <a:xfrm flipV="1">
              <a:off x="3766338" y="2851113"/>
              <a:ext cx="0" cy="365203"/>
            </a:xfrm>
            <a:prstGeom prst="line">
              <a:avLst/>
            </a:prstGeom>
            <a:ln w="6350"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Connector 12">
              <a:extLst>
                <a:ext uri="{FF2B5EF4-FFF2-40B4-BE49-F238E27FC236}">
                  <a16:creationId xmlns:a16="http://schemas.microsoft.com/office/drawing/2014/main" id="{343FC10F-DF9B-4CEC-A0A9-8E46D330DC05}"/>
                </a:ext>
              </a:extLst>
            </p:cNvPr>
            <p:cNvCxnSpPr/>
            <p:nvPr/>
          </p:nvCxnSpPr>
          <p:spPr>
            <a:xfrm flipV="1">
              <a:off x="4811399" y="2851113"/>
              <a:ext cx="0" cy="365203"/>
            </a:xfrm>
            <a:prstGeom prst="line">
              <a:avLst/>
            </a:prstGeom>
            <a:ln w="6350"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3">
              <a:extLst>
                <a:ext uri="{FF2B5EF4-FFF2-40B4-BE49-F238E27FC236}">
                  <a16:creationId xmlns:a16="http://schemas.microsoft.com/office/drawing/2014/main" id="{5E9F0DD6-E294-46E6-8D79-788CCE2E3176}"/>
                </a:ext>
              </a:extLst>
            </p:cNvPr>
            <p:cNvCxnSpPr/>
            <p:nvPr/>
          </p:nvCxnSpPr>
          <p:spPr>
            <a:xfrm flipV="1">
              <a:off x="4300493" y="1646490"/>
              <a:ext cx="0" cy="365203"/>
            </a:xfrm>
            <a:prstGeom prst="line">
              <a:avLst/>
            </a:prstGeom>
            <a:ln w="6350">
              <a:solidFill>
                <a:srgbClr val="F1A1BA"/>
              </a:solidFill>
              <a:prstDash val="sysDash"/>
              <a:headEnd type="oval" w="sm" len="sm"/>
              <a:tailEnd type="oval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E64CD9D6-65CB-4F7F-B3D9-074C411FFADA}"/>
                </a:ext>
              </a:extLst>
            </p:cNvPr>
            <p:cNvSpPr txBox="1"/>
            <p:nvPr/>
          </p:nvSpPr>
          <p:spPr>
            <a:xfrm>
              <a:off x="3226733" y="1455289"/>
              <a:ext cx="76853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1</a:t>
              </a:r>
            </a:p>
          </p:txBody>
        </p:sp>
        <p:sp>
          <p:nvSpPr>
            <p:cNvPr id="14" name="TextBox 15">
              <a:extLst>
                <a:ext uri="{FF2B5EF4-FFF2-40B4-BE49-F238E27FC236}">
                  <a16:creationId xmlns:a16="http://schemas.microsoft.com/office/drawing/2014/main" id="{8AC04897-B52C-4C3C-96AE-DD73339AE541}"/>
                </a:ext>
              </a:extLst>
            </p:cNvPr>
            <p:cNvSpPr txBox="1"/>
            <p:nvPr/>
          </p:nvSpPr>
          <p:spPr>
            <a:xfrm>
              <a:off x="4300493" y="1455289"/>
              <a:ext cx="76853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3</a:t>
              </a:r>
            </a:p>
          </p:txBody>
        </p:sp>
        <p:sp>
          <p:nvSpPr>
            <p:cNvPr id="15" name="TextBox 16">
              <a:extLst>
                <a:ext uri="{FF2B5EF4-FFF2-40B4-BE49-F238E27FC236}">
                  <a16:creationId xmlns:a16="http://schemas.microsoft.com/office/drawing/2014/main" id="{63E32807-20BE-4E3B-A95E-795C0F293C94}"/>
                </a:ext>
              </a:extLst>
            </p:cNvPr>
            <p:cNvSpPr txBox="1"/>
            <p:nvPr/>
          </p:nvSpPr>
          <p:spPr>
            <a:xfrm>
              <a:off x="3766338" y="3030568"/>
              <a:ext cx="76853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2</a:t>
              </a:r>
            </a:p>
          </p:txBody>
        </p: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EEDDD238-85C3-4F51-8E12-E76D358D2C9D}"/>
                </a:ext>
              </a:extLst>
            </p:cNvPr>
            <p:cNvSpPr txBox="1"/>
            <p:nvPr/>
          </p:nvSpPr>
          <p:spPr>
            <a:xfrm>
              <a:off x="4805948" y="3030991"/>
              <a:ext cx="768530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4</a:t>
              </a:r>
            </a:p>
          </p:txBody>
        </p:sp>
      </p:grpSp>
      <p:sp>
        <p:nvSpPr>
          <p:cNvPr id="19" name="Oval 21">
            <a:extLst>
              <a:ext uri="{FF2B5EF4-FFF2-40B4-BE49-F238E27FC236}">
                <a16:creationId xmlns:a16="http://schemas.microsoft.com/office/drawing/2014/main" id="{B8741EF8-157F-42C3-B112-1A39012029AE}"/>
              </a:ext>
            </a:extLst>
          </p:cNvPr>
          <p:cNvSpPr/>
          <p:nvPr/>
        </p:nvSpPr>
        <p:spPr>
          <a:xfrm>
            <a:off x="7787388" y="2084611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20" name="Group 22">
            <a:extLst>
              <a:ext uri="{FF2B5EF4-FFF2-40B4-BE49-F238E27FC236}">
                <a16:creationId xmlns:a16="http://schemas.microsoft.com/office/drawing/2014/main" id="{51A3B34F-3A8F-485B-8882-850B8A3E6963}"/>
              </a:ext>
            </a:extLst>
          </p:cNvPr>
          <p:cNvGrpSpPr/>
          <p:nvPr/>
        </p:nvGrpSpPr>
        <p:grpSpPr>
          <a:xfrm>
            <a:off x="8207355" y="1947739"/>
            <a:ext cx="2393971" cy="634082"/>
            <a:chOff x="1376362" y="1322611"/>
            <a:chExt cx="1764618" cy="634082"/>
          </a:xfrm>
        </p:grpSpPr>
        <p:sp>
          <p:nvSpPr>
            <p:cNvPr id="21" name="TextBox 28">
              <a:extLst>
                <a:ext uri="{FF2B5EF4-FFF2-40B4-BE49-F238E27FC236}">
                  <a16:creationId xmlns:a16="http://schemas.microsoft.com/office/drawing/2014/main" id="{05CABC85-E6D0-4DE0-9EEB-D111D45A77B8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1</a:t>
              </a:r>
            </a:p>
          </p:txBody>
        </p:sp>
        <p:sp>
          <p:nvSpPr>
            <p:cNvPr id="22" name="TextBox 29">
              <a:extLst>
                <a:ext uri="{FF2B5EF4-FFF2-40B4-BE49-F238E27FC236}">
                  <a16:creationId xmlns:a16="http://schemas.microsoft.com/office/drawing/2014/main" id="{50BA0EF7-9682-41BD-9C3C-DB5BC64DEFAC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42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52">
            <a:extLst>
              <a:ext uri="{FF2B5EF4-FFF2-40B4-BE49-F238E27FC236}">
                <a16:creationId xmlns:a16="http://schemas.microsoft.com/office/drawing/2014/main" id="{8A53341C-B31F-4295-9A2D-81E62CDFB7C0}"/>
              </a:ext>
            </a:extLst>
          </p:cNvPr>
          <p:cNvGrpSpPr>
            <a:grpSpLocks/>
          </p:cNvGrpSpPr>
          <p:nvPr/>
        </p:nvGrpSpPr>
        <p:grpSpPr bwMode="auto">
          <a:xfrm>
            <a:off x="7888031" y="2187133"/>
            <a:ext cx="161016" cy="161016"/>
            <a:chOff x="0" y="0"/>
            <a:chExt cx="575" cy="575"/>
          </a:xfrm>
          <a:solidFill>
            <a:srgbClr val="F1A1BA"/>
          </a:solidFill>
        </p:grpSpPr>
        <p:sp>
          <p:nvSpPr>
            <p:cNvPr id="24" name="AutoShape 348">
              <a:extLst>
                <a:ext uri="{FF2B5EF4-FFF2-40B4-BE49-F238E27FC236}">
                  <a16:creationId xmlns:a16="http://schemas.microsoft.com/office/drawing/2014/main" id="{2A5EC2E2-432B-47AD-8326-245B3DC26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5" cy="575"/>
            </a:xfrm>
            <a:custGeom>
              <a:avLst/>
              <a:gdLst>
                <a:gd name="T0" fmla="*/ 0 w 20932"/>
                <a:gd name="T1" fmla="*/ 0 h 20930"/>
                <a:gd name="T2" fmla="*/ 0 w 20932"/>
                <a:gd name="T3" fmla="*/ 0 h 20930"/>
                <a:gd name="T4" fmla="*/ 0 w 20932"/>
                <a:gd name="T5" fmla="*/ 0 h 20930"/>
                <a:gd name="T6" fmla="*/ 0 w 20932"/>
                <a:gd name="T7" fmla="*/ 0 h 20930"/>
                <a:gd name="T8" fmla="*/ 0 w 20932"/>
                <a:gd name="T9" fmla="*/ 0 h 20930"/>
                <a:gd name="T10" fmla="*/ 0 w 20932"/>
                <a:gd name="T11" fmla="*/ 0 h 20930"/>
                <a:gd name="T12" fmla="*/ 0 w 20932"/>
                <a:gd name="T13" fmla="*/ 0 h 20930"/>
                <a:gd name="T14" fmla="*/ 0 w 20932"/>
                <a:gd name="T15" fmla="*/ 0 h 20930"/>
                <a:gd name="T16" fmla="*/ 0 w 20932"/>
                <a:gd name="T17" fmla="*/ 0 h 20930"/>
                <a:gd name="T18" fmla="*/ 0 w 20932"/>
                <a:gd name="T19" fmla="*/ 0 h 20930"/>
                <a:gd name="T20" fmla="*/ 0 w 20932"/>
                <a:gd name="T21" fmla="*/ 0 h 20930"/>
                <a:gd name="T22" fmla="*/ 0 w 20932"/>
                <a:gd name="T23" fmla="*/ 0 h 20930"/>
                <a:gd name="T24" fmla="*/ 0 w 20932"/>
                <a:gd name="T25" fmla="*/ 0 h 20930"/>
                <a:gd name="T26" fmla="*/ 0 w 20932"/>
                <a:gd name="T27" fmla="*/ 0 h 20930"/>
                <a:gd name="T28" fmla="*/ 0 w 20932"/>
                <a:gd name="T29" fmla="*/ 0 h 20930"/>
                <a:gd name="T30" fmla="*/ 0 w 20932"/>
                <a:gd name="T31" fmla="*/ 0 h 20930"/>
                <a:gd name="T32" fmla="*/ 0 w 20932"/>
                <a:gd name="T33" fmla="*/ 0 h 20930"/>
                <a:gd name="T34" fmla="*/ 0 w 20932"/>
                <a:gd name="T35" fmla="*/ 0 h 20930"/>
                <a:gd name="T36" fmla="*/ 0 w 20932"/>
                <a:gd name="T37" fmla="*/ 0 h 20930"/>
                <a:gd name="T38" fmla="*/ 0 w 20932"/>
                <a:gd name="T39" fmla="*/ 0 h 209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932" h="20930">
                  <a:moveTo>
                    <a:pt x="20723" y="16794"/>
                  </a:moveTo>
                  <a:lnTo>
                    <a:pt x="16124" y="14084"/>
                  </a:lnTo>
                  <a:cubicBezTo>
                    <a:pt x="15885" y="13962"/>
                    <a:pt x="15534" y="14017"/>
                    <a:pt x="15344" y="14207"/>
                  </a:cubicBezTo>
                  <a:lnTo>
                    <a:pt x="13991" y="15561"/>
                  </a:lnTo>
                  <a:cubicBezTo>
                    <a:pt x="13801" y="15750"/>
                    <a:pt x="13427" y="15908"/>
                    <a:pt x="13158" y="15911"/>
                  </a:cubicBezTo>
                  <a:cubicBezTo>
                    <a:pt x="13158" y="15911"/>
                    <a:pt x="11429" y="15931"/>
                    <a:pt x="8214" y="12715"/>
                  </a:cubicBezTo>
                  <a:cubicBezTo>
                    <a:pt x="4998" y="9499"/>
                    <a:pt x="5014" y="7764"/>
                    <a:pt x="5014" y="7764"/>
                  </a:cubicBezTo>
                  <a:cubicBezTo>
                    <a:pt x="5016" y="7495"/>
                    <a:pt x="5173" y="7121"/>
                    <a:pt x="5363" y="6931"/>
                  </a:cubicBezTo>
                  <a:lnTo>
                    <a:pt x="6516" y="5778"/>
                  </a:lnTo>
                  <a:cubicBezTo>
                    <a:pt x="6706" y="5588"/>
                    <a:pt x="6770" y="5233"/>
                    <a:pt x="6658" y="4989"/>
                  </a:cubicBezTo>
                  <a:lnTo>
                    <a:pt x="4121" y="216"/>
                  </a:lnTo>
                  <a:cubicBezTo>
                    <a:pt x="4008" y="-28"/>
                    <a:pt x="3762" y="-72"/>
                    <a:pt x="3572" y="117"/>
                  </a:cubicBezTo>
                  <a:lnTo>
                    <a:pt x="426" y="3257"/>
                  </a:lnTo>
                  <a:cubicBezTo>
                    <a:pt x="236" y="3446"/>
                    <a:pt x="51" y="3819"/>
                    <a:pt x="16" y="4085"/>
                  </a:cubicBezTo>
                  <a:cubicBezTo>
                    <a:pt x="16" y="4085"/>
                    <a:pt x="-598" y="8672"/>
                    <a:pt x="5829" y="15100"/>
                  </a:cubicBezTo>
                  <a:cubicBezTo>
                    <a:pt x="12255" y="21528"/>
                    <a:pt x="16842" y="20914"/>
                    <a:pt x="16842" y="20914"/>
                  </a:cubicBezTo>
                  <a:cubicBezTo>
                    <a:pt x="17108" y="20878"/>
                    <a:pt x="17480" y="20694"/>
                    <a:pt x="17670" y="20505"/>
                  </a:cubicBezTo>
                  <a:lnTo>
                    <a:pt x="20812" y="17361"/>
                  </a:lnTo>
                  <a:cubicBezTo>
                    <a:pt x="21002" y="17171"/>
                    <a:pt x="20962" y="16916"/>
                    <a:pt x="20723" y="16794"/>
                  </a:cubicBezTo>
                  <a:close/>
                  <a:moveTo>
                    <a:pt x="20723" y="1679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AutoShape 349">
              <a:extLst>
                <a:ext uri="{FF2B5EF4-FFF2-40B4-BE49-F238E27FC236}">
                  <a16:creationId xmlns:a16="http://schemas.microsoft.com/office/drawing/2014/main" id="{CEF17BF1-39F5-4F27-AFB7-93B8674F9D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92"/>
              <a:ext cx="114" cy="1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6567"/>
                  </a:moveTo>
                  <a:cubicBezTo>
                    <a:pt x="3494" y="7443"/>
                    <a:pt x="6807" y="9229"/>
                    <a:pt x="9539" y="11969"/>
                  </a:cubicBezTo>
                  <a:cubicBezTo>
                    <a:pt x="12286" y="14725"/>
                    <a:pt x="14072" y="18072"/>
                    <a:pt x="14940" y="21600"/>
                  </a:cubicBezTo>
                  <a:lnTo>
                    <a:pt x="21600" y="21600"/>
                  </a:lnTo>
                  <a:cubicBezTo>
                    <a:pt x="20909" y="16135"/>
                    <a:pt x="18474" y="11082"/>
                    <a:pt x="14550" y="7129"/>
                  </a:cubicBezTo>
                  <a:cubicBezTo>
                    <a:pt x="10581" y="3127"/>
                    <a:pt x="5495" y="661"/>
                    <a:pt x="2" y="0"/>
                  </a:cubicBezTo>
                  <a:lnTo>
                    <a:pt x="2" y="6567"/>
                  </a:lnTo>
                  <a:lnTo>
                    <a:pt x="0" y="6567"/>
                  </a:lnTo>
                  <a:close/>
                  <a:moveTo>
                    <a:pt x="0" y="656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6" name="AutoShape 350">
              <a:extLst>
                <a:ext uri="{FF2B5EF4-FFF2-40B4-BE49-F238E27FC236}">
                  <a16:creationId xmlns:a16="http://schemas.microsoft.com/office/drawing/2014/main" id="{AA264868-056D-4F13-A2B7-C6F22552A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0"/>
              <a:ext cx="306" cy="3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8672" y="21600"/>
                  </a:moveTo>
                  <a:lnTo>
                    <a:pt x="21600" y="21599"/>
                  </a:lnTo>
                  <a:cubicBezTo>
                    <a:pt x="21387" y="10396"/>
                    <a:pt x="11173" y="170"/>
                    <a:pt x="1" y="0"/>
                  </a:cubicBezTo>
                  <a:lnTo>
                    <a:pt x="0" y="2871"/>
                  </a:lnTo>
                  <a:cubicBezTo>
                    <a:pt x="10018" y="3430"/>
                    <a:pt x="18072" y="11518"/>
                    <a:pt x="18672" y="21600"/>
                  </a:cubicBezTo>
                  <a:close/>
                  <a:moveTo>
                    <a:pt x="18672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7" name="AutoShape 351">
              <a:extLst>
                <a:ext uri="{FF2B5EF4-FFF2-40B4-BE49-F238E27FC236}">
                  <a16:creationId xmlns:a16="http://schemas.microsoft.com/office/drawing/2014/main" id="{6530018E-CC0C-4038-BB94-E31F965D9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96"/>
              <a:ext cx="210" cy="2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7333" y="21599"/>
                  </a:moveTo>
                  <a:lnTo>
                    <a:pt x="21600" y="21600"/>
                  </a:lnTo>
                  <a:cubicBezTo>
                    <a:pt x="20745" y="10040"/>
                    <a:pt x="11513" y="794"/>
                    <a:pt x="0" y="0"/>
                  </a:cubicBezTo>
                  <a:lnTo>
                    <a:pt x="0" y="4302"/>
                  </a:lnTo>
                  <a:cubicBezTo>
                    <a:pt x="9167" y="5080"/>
                    <a:pt x="16498" y="12409"/>
                    <a:pt x="17333" y="21599"/>
                  </a:cubicBezTo>
                  <a:close/>
                  <a:moveTo>
                    <a:pt x="17333" y="2159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28" name="Oval 31">
            <a:extLst>
              <a:ext uri="{FF2B5EF4-FFF2-40B4-BE49-F238E27FC236}">
                <a16:creationId xmlns:a16="http://schemas.microsoft.com/office/drawing/2014/main" id="{C37E71E2-2F7B-4AC7-AEC3-7E606F7825A2}"/>
              </a:ext>
            </a:extLst>
          </p:cNvPr>
          <p:cNvSpPr/>
          <p:nvPr/>
        </p:nvSpPr>
        <p:spPr>
          <a:xfrm>
            <a:off x="7787388" y="2731291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29" name="Group 32">
            <a:extLst>
              <a:ext uri="{FF2B5EF4-FFF2-40B4-BE49-F238E27FC236}">
                <a16:creationId xmlns:a16="http://schemas.microsoft.com/office/drawing/2014/main" id="{8DF411BB-7B08-4062-BC84-3B12D96E01A9}"/>
              </a:ext>
            </a:extLst>
          </p:cNvPr>
          <p:cNvGrpSpPr/>
          <p:nvPr/>
        </p:nvGrpSpPr>
        <p:grpSpPr>
          <a:xfrm>
            <a:off x="8207355" y="2594418"/>
            <a:ext cx="2393971" cy="634082"/>
            <a:chOff x="1376362" y="1322611"/>
            <a:chExt cx="1764618" cy="634082"/>
          </a:xfrm>
        </p:grpSpPr>
        <p:sp>
          <p:nvSpPr>
            <p:cNvPr id="30" name="TextBox 41">
              <a:extLst>
                <a:ext uri="{FF2B5EF4-FFF2-40B4-BE49-F238E27FC236}">
                  <a16:creationId xmlns:a16="http://schemas.microsoft.com/office/drawing/2014/main" id="{04EB58A2-2E8C-4AFB-AD8A-30469B9AEDA8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2</a:t>
              </a:r>
            </a:p>
          </p:txBody>
        </p:sp>
        <p:sp>
          <p:nvSpPr>
            <p:cNvPr id="31" name="TextBox 42">
              <a:extLst>
                <a:ext uri="{FF2B5EF4-FFF2-40B4-BE49-F238E27FC236}">
                  <a16:creationId xmlns:a16="http://schemas.microsoft.com/office/drawing/2014/main" id="{FF99ED80-66DC-475D-A84D-905ED7DEF6B7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42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332">
            <a:extLst>
              <a:ext uri="{FF2B5EF4-FFF2-40B4-BE49-F238E27FC236}">
                <a16:creationId xmlns:a16="http://schemas.microsoft.com/office/drawing/2014/main" id="{8EF1C95E-280C-4DE8-BC83-D71FF0A2826C}"/>
              </a:ext>
            </a:extLst>
          </p:cNvPr>
          <p:cNvGrpSpPr>
            <a:grpSpLocks/>
          </p:cNvGrpSpPr>
          <p:nvPr/>
        </p:nvGrpSpPr>
        <p:grpSpPr bwMode="auto">
          <a:xfrm>
            <a:off x="7889423" y="2833814"/>
            <a:ext cx="159823" cy="161015"/>
            <a:chOff x="0" y="0"/>
            <a:chExt cx="576" cy="576"/>
          </a:xfrm>
          <a:solidFill>
            <a:srgbClr val="F1A1BA"/>
          </a:solidFill>
        </p:grpSpPr>
        <p:sp>
          <p:nvSpPr>
            <p:cNvPr id="33" name="AutoShape 325">
              <a:extLst>
                <a:ext uri="{FF2B5EF4-FFF2-40B4-BE49-F238E27FC236}">
                  <a16:creationId xmlns:a16="http://schemas.microsoft.com/office/drawing/2014/main" id="{8B005515-3283-489B-9B48-6476D2436DE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2640"/>
                    <a:pt x="461" y="14372"/>
                    <a:pt x="1273" y="15888"/>
                  </a:cubicBezTo>
                  <a:cubicBezTo>
                    <a:pt x="2296" y="17800"/>
                    <a:pt x="3878" y="19367"/>
                    <a:pt x="5801" y="20373"/>
                  </a:cubicBezTo>
                  <a:cubicBezTo>
                    <a:pt x="7296" y="21155"/>
                    <a:pt x="8996" y="21600"/>
                    <a:pt x="10800" y="21600"/>
                  </a:cubicBezTo>
                  <a:cubicBezTo>
                    <a:pt x="12665" y="21600"/>
                    <a:pt x="14419" y="21128"/>
                    <a:pt x="15950" y="20295"/>
                  </a:cubicBezTo>
                  <a:cubicBezTo>
                    <a:pt x="17855" y="19260"/>
                    <a:pt x="19410" y="17667"/>
                    <a:pt x="20404" y="15738"/>
                  </a:cubicBezTo>
                  <a:cubicBezTo>
                    <a:pt x="21167" y="14257"/>
                    <a:pt x="21600" y="12580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8629" y="12876"/>
                  </a:moveTo>
                  <a:cubicBezTo>
                    <a:pt x="18568" y="13108"/>
                    <a:pt x="18493" y="13334"/>
                    <a:pt x="18411" y="13558"/>
                  </a:cubicBezTo>
                  <a:cubicBezTo>
                    <a:pt x="18052" y="13453"/>
                    <a:pt x="17672" y="13395"/>
                    <a:pt x="17279" y="13395"/>
                  </a:cubicBezTo>
                  <a:cubicBezTo>
                    <a:pt x="15036" y="13395"/>
                    <a:pt x="13218" y="15214"/>
                    <a:pt x="13218" y="17457"/>
                  </a:cubicBezTo>
                  <a:cubicBezTo>
                    <a:pt x="13218" y="17812"/>
                    <a:pt x="13266" y="18154"/>
                    <a:pt x="13352" y="18482"/>
                  </a:cubicBezTo>
                  <a:cubicBezTo>
                    <a:pt x="13251" y="18515"/>
                    <a:pt x="13152" y="18550"/>
                    <a:pt x="13050" y="18580"/>
                  </a:cubicBezTo>
                  <a:cubicBezTo>
                    <a:pt x="12335" y="18786"/>
                    <a:pt x="11581" y="18900"/>
                    <a:pt x="10800" y="18900"/>
                  </a:cubicBezTo>
                  <a:cubicBezTo>
                    <a:pt x="10065" y="18900"/>
                    <a:pt x="9353" y="18800"/>
                    <a:pt x="8675" y="18615"/>
                  </a:cubicBezTo>
                  <a:cubicBezTo>
                    <a:pt x="8566" y="18585"/>
                    <a:pt x="8458" y="18549"/>
                    <a:pt x="8351" y="18515"/>
                  </a:cubicBezTo>
                  <a:cubicBezTo>
                    <a:pt x="8427" y="18204"/>
                    <a:pt x="8469" y="17879"/>
                    <a:pt x="8469" y="17544"/>
                  </a:cubicBezTo>
                  <a:cubicBezTo>
                    <a:pt x="8469" y="15301"/>
                    <a:pt x="6651" y="13482"/>
                    <a:pt x="4407" y="13482"/>
                  </a:cubicBezTo>
                  <a:cubicBezTo>
                    <a:pt x="3997" y="13482"/>
                    <a:pt x="3601" y="13545"/>
                    <a:pt x="3228" y="13659"/>
                  </a:cubicBezTo>
                  <a:cubicBezTo>
                    <a:pt x="3146" y="13442"/>
                    <a:pt x="3070" y="13223"/>
                    <a:pt x="3006" y="12999"/>
                  </a:cubicBezTo>
                  <a:cubicBezTo>
                    <a:pt x="2808" y="12299"/>
                    <a:pt x="2700" y="11562"/>
                    <a:pt x="2700" y="10800"/>
                  </a:cubicBezTo>
                  <a:cubicBezTo>
                    <a:pt x="2700" y="6334"/>
                    <a:pt x="6334" y="2700"/>
                    <a:pt x="10800" y="2700"/>
                  </a:cubicBezTo>
                  <a:cubicBezTo>
                    <a:pt x="15266" y="2700"/>
                    <a:pt x="18900" y="6334"/>
                    <a:pt x="18900" y="10800"/>
                  </a:cubicBezTo>
                  <a:cubicBezTo>
                    <a:pt x="18900" y="11518"/>
                    <a:pt x="18805" y="12213"/>
                    <a:pt x="18629" y="12876"/>
                  </a:cubicBezTo>
                  <a:close/>
                  <a:moveTo>
                    <a:pt x="18629" y="128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4" name="AutoShape 326">
              <a:extLst>
                <a:ext uri="{FF2B5EF4-FFF2-40B4-BE49-F238E27FC236}">
                  <a16:creationId xmlns:a16="http://schemas.microsoft.com/office/drawing/2014/main" id="{3D73C1C3-5CE4-40A5-9E33-FD2D91B28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103"/>
              <a:ext cx="124" cy="2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8572" y="14084"/>
                  </a:moveTo>
                  <a:lnTo>
                    <a:pt x="2517" y="0"/>
                  </a:lnTo>
                  <a:lnTo>
                    <a:pt x="0" y="585"/>
                  </a:lnTo>
                  <a:lnTo>
                    <a:pt x="6681" y="16800"/>
                  </a:lnTo>
                  <a:cubicBezTo>
                    <a:pt x="6623" y="17008"/>
                    <a:pt x="6592" y="17220"/>
                    <a:pt x="6592" y="17429"/>
                  </a:cubicBezTo>
                  <a:cubicBezTo>
                    <a:pt x="6589" y="19062"/>
                    <a:pt x="8331" y="20611"/>
                    <a:pt x="11212" y="21278"/>
                  </a:cubicBezTo>
                  <a:cubicBezTo>
                    <a:pt x="12153" y="21498"/>
                    <a:pt x="13133" y="21600"/>
                    <a:pt x="14097" y="21600"/>
                  </a:cubicBezTo>
                  <a:cubicBezTo>
                    <a:pt x="17032" y="21600"/>
                    <a:pt x="19818" y="20633"/>
                    <a:pt x="21019" y="19035"/>
                  </a:cubicBezTo>
                  <a:cubicBezTo>
                    <a:pt x="21410" y="18510"/>
                    <a:pt x="21600" y="17964"/>
                    <a:pt x="21600" y="17431"/>
                  </a:cubicBezTo>
                  <a:cubicBezTo>
                    <a:pt x="21596" y="16122"/>
                    <a:pt x="20490" y="14875"/>
                    <a:pt x="18572" y="14084"/>
                  </a:cubicBezTo>
                  <a:close/>
                  <a:moveTo>
                    <a:pt x="18572" y="1408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5" name="Rectangle 327">
              <a:extLst>
                <a:ext uri="{FF2B5EF4-FFF2-40B4-BE49-F238E27FC236}">
                  <a16:creationId xmlns:a16="http://schemas.microsoft.com/office/drawing/2014/main" id="{7E7FE000-596A-42DD-8599-45E4A138FD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" y="88"/>
              <a:ext cx="26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6" name="AutoShape 328">
              <a:extLst>
                <a:ext uri="{FF2B5EF4-FFF2-40B4-BE49-F238E27FC236}">
                  <a16:creationId xmlns:a16="http://schemas.microsoft.com/office/drawing/2014/main" id="{DB340DCC-1239-406B-9CE4-43746BA293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" y="144"/>
              <a:ext cx="65" cy="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5371"/>
                  </a:moveTo>
                  <a:lnTo>
                    <a:pt x="15368" y="0"/>
                  </a:lnTo>
                  <a:lnTo>
                    <a:pt x="21600" y="6229"/>
                  </a:lnTo>
                  <a:lnTo>
                    <a:pt x="6232" y="21600"/>
                  </a:lnTo>
                  <a:lnTo>
                    <a:pt x="0" y="15371"/>
                  </a:lnTo>
                  <a:close/>
                  <a:moveTo>
                    <a:pt x="0" y="1537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7" name="Rectangle 329">
              <a:extLst>
                <a:ext uri="{FF2B5EF4-FFF2-40B4-BE49-F238E27FC236}">
                  <a16:creationId xmlns:a16="http://schemas.microsoft.com/office/drawing/2014/main" id="{0034589B-8D17-4BE9-8534-8B0C992A33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248"/>
              <a:ext cx="65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8" name="Rectangle 330">
              <a:extLst>
                <a:ext uri="{FF2B5EF4-FFF2-40B4-BE49-F238E27FC236}">
                  <a16:creationId xmlns:a16="http://schemas.microsoft.com/office/drawing/2014/main" id="{0FD86AB2-42AC-4662-B99D-84DA19056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48"/>
              <a:ext cx="65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9" name="AutoShape 331">
              <a:extLst>
                <a:ext uri="{FF2B5EF4-FFF2-40B4-BE49-F238E27FC236}">
                  <a16:creationId xmlns:a16="http://schemas.microsoft.com/office/drawing/2014/main" id="{76E3B458-E996-4B16-A4F1-83CDEF16D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" y="144"/>
              <a:ext cx="65" cy="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5370" y="21600"/>
                  </a:moveTo>
                  <a:lnTo>
                    <a:pt x="0" y="6230"/>
                  </a:lnTo>
                  <a:lnTo>
                    <a:pt x="6230" y="0"/>
                  </a:lnTo>
                  <a:lnTo>
                    <a:pt x="21600" y="15370"/>
                  </a:lnTo>
                  <a:lnTo>
                    <a:pt x="15370" y="21600"/>
                  </a:lnTo>
                  <a:close/>
                  <a:moveTo>
                    <a:pt x="1537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40" name="Oval 44">
            <a:extLst>
              <a:ext uri="{FF2B5EF4-FFF2-40B4-BE49-F238E27FC236}">
                <a16:creationId xmlns:a16="http://schemas.microsoft.com/office/drawing/2014/main" id="{99ABCECF-A9D2-4926-AA00-C41603C65789}"/>
              </a:ext>
            </a:extLst>
          </p:cNvPr>
          <p:cNvSpPr/>
          <p:nvPr/>
        </p:nvSpPr>
        <p:spPr>
          <a:xfrm>
            <a:off x="7787388" y="3377970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41" name="Group 45">
            <a:extLst>
              <a:ext uri="{FF2B5EF4-FFF2-40B4-BE49-F238E27FC236}">
                <a16:creationId xmlns:a16="http://schemas.microsoft.com/office/drawing/2014/main" id="{4F498DDD-7878-4FD7-AF7A-6B529B740B61}"/>
              </a:ext>
            </a:extLst>
          </p:cNvPr>
          <p:cNvGrpSpPr/>
          <p:nvPr/>
        </p:nvGrpSpPr>
        <p:grpSpPr>
          <a:xfrm>
            <a:off x="8207355" y="3241097"/>
            <a:ext cx="2393971" cy="634082"/>
            <a:chOff x="1376362" y="1322611"/>
            <a:chExt cx="1764618" cy="634082"/>
          </a:xfrm>
        </p:grpSpPr>
        <p:sp>
          <p:nvSpPr>
            <p:cNvPr id="42" name="TextBox 47">
              <a:extLst>
                <a:ext uri="{FF2B5EF4-FFF2-40B4-BE49-F238E27FC236}">
                  <a16:creationId xmlns:a16="http://schemas.microsoft.com/office/drawing/2014/main" id="{8B51D27A-5F82-4672-BBEF-AE9B66877090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3</a:t>
              </a:r>
            </a:p>
          </p:txBody>
        </p:sp>
        <p:sp>
          <p:nvSpPr>
            <p:cNvPr id="43" name="TextBox 48">
              <a:extLst>
                <a:ext uri="{FF2B5EF4-FFF2-40B4-BE49-F238E27FC236}">
                  <a16:creationId xmlns:a16="http://schemas.microsoft.com/office/drawing/2014/main" id="{4A26EA62-6D31-44C5-8AA9-9DE17E6EA887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42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AutoShape 597">
            <a:extLst>
              <a:ext uri="{FF2B5EF4-FFF2-40B4-BE49-F238E27FC236}">
                <a16:creationId xmlns:a16="http://schemas.microsoft.com/office/drawing/2014/main" id="{3CECF445-A998-4781-830F-FE4ED00F5BDD}"/>
              </a:ext>
            </a:extLst>
          </p:cNvPr>
          <p:cNvSpPr>
            <a:spLocks/>
          </p:cNvSpPr>
          <p:nvPr/>
        </p:nvSpPr>
        <p:spPr bwMode="auto">
          <a:xfrm>
            <a:off x="7893086" y="3482128"/>
            <a:ext cx="159823" cy="159823"/>
          </a:xfrm>
          <a:custGeom>
            <a:avLst/>
            <a:gdLst>
              <a:gd name="T0" fmla="*/ 197530295 w 21599"/>
              <a:gd name="T1" fmla="*/ 172950408 h 21600"/>
              <a:gd name="T2" fmla="*/ 143127996 w 21599"/>
              <a:gd name="T3" fmla="*/ 118530734 h 21600"/>
              <a:gd name="T4" fmla="*/ 154889968 w 21599"/>
              <a:gd name="T5" fmla="*/ 77505851 h 21600"/>
              <a:gd name="T6" fmla="*/ 77445028 w 21599"/>
              <a:gd name="T7" fmla="*/ 0 h 21600"/>
              <a:gd name="T8" fmla="*/ 0 w 21599"/>
              <a:gd name="T9" fmla="*/ 77505851 h 21600"/>
              <a:gd name="T10" fmla="*/ 77445028 w 21599"/>
              <a:gd name="T11" fmla="*/ 154973590 h 21600"/>
              <a:gd name="T12" fmla="*/ 118656171 w 21599"/>
              <a:gd name="T13" fmla="*/ 143092820 h 21600"/>
              <a:gd name="T14" fmla="*/ 173020355 w 21599"/>
              <a:gd name="T15" fmla="*/ 197484751 h 21600"/>
              <a:gd name="T16" fmla="*/ 186522015 w 21599"/>
              <a:gd name="T17" fmla="*/ 203194979 h 21600"/>
              <a:gd name="T18" fmla="*/ 186587973 w 21599"/>
              <a:gd name="T19" fmla="*/ 203194979 h 21600"/>
              <a:gd name="T20" fmla="*/ 198387292 w 21599"/>
              <a:gd name="T21" fmla="*/ 198396947 h 21600"/>
              <a:gd name="T22" fmla="*/ 203223198 w 21599"/>
              <a:gd name="T23" fmla="*/ 186477975 h 21600"/>
              <a:gd name="T24" fmla="*/ 197530295 w 21599"/>
              <a:gd name="T25" fmla="*/ 172950408 h 21600"/>
              <a:gd name="T26" fmla="*/ 120631759 w 21599"/>
              <a:gd name="T27" fmla="*/ 77505851 h 21600"/>
              <a:gd name="T28" fmla="*/ 77445028 w 21599"/>
              <a:gd name="T29" fmla="*/ 120712436 h 21600"/>
              <a:gd name="T30" fmla="*/ 34258209 w 21599"/>
              <a:gd name="T31" fmla="*/ 77505851 h 21600"/>
              <a:gd name="T32" fmla="*/ 77445028 w 21599"/>
              <a:gd name="T33" fmla="*/ 34279285 h 21600"/>
              <a:gd name="T34" fmla="*/ 120631759 w 21599"/>
              <a:gd name="T35" fmla="*/ 77505851 h 21600"/>
              <a:gd name="T36" fmla="*/ 120631759 w 21599"/>
              <a:gd name="T37" fmla="*/ 77505851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599" h="21600">
                <a:moveTo>
                  <a:pt x="20994" y="18385"/>
                </a:moveTo>
                <a:lnTo>
                  <a:pt x="15212" y="12600"/>
                </a:lnTo>
                <a:cubicBezTo>
                  <a:pt x="16003" y="11336"/>
                  <a:pt x="16462" y="9839"/>
                  <a:pt x="16462" y="8239"/>
                </a:cubicBezTo>
                <a:cubicBezTo>
                  <a:pt x="16462" y="3689"/>
                  <a:pt x="12777" y="0"/>
                  <a:pt x="8231" y="0"/>
                </a:cubicBezTo>
                <a:cubicBezTo>
                  <a:pt x="3686" y="0"/>
                  <a:pt x="0" y="3689"/>
                  <a:pt x="0" y="8239"/>
                </a:cubicBezTo>
                <a:cubicBezTo>
                  <a:pt x="0" y="12787"/>
                  <a:pt x="3686" y="16474"/>
                  <a:pt x="8231" y="16474"/>
                </a:cubicBezTo>
                <a:cubicBezTo>
                  <a:pt x="9839" y="16474"/>
                  <a:pt x="11342" y="16011"/>
                  <a:pt x="12611" y="15211"/>
                </a:cubicBezTo>
                <a:lnTo>
                  <a:pt x="18389" y="20993"/>
                </a:lnTo>
                <a:cubicBezTo>
                  <a:pt x="18787" y="21391"/>
                  <a:pt x="19307" y="21600"/>
                  <a:pt x="19824" y="21600"/>
                </a:cubicBezTo>
                <a:cubicBezTo>
                  <a:pt x="19827" y="21600"/>
                  <a:pt x="19829" y="21600"/>
                  <a:pt x="19831" y="21600"/>
                </a:cubicBezTo>
                <a:cubicBezTo>
                  <a:pt x="20281" y="21600"/>
                  <a:pt x="20740" y="21433"/>
                  <a:pt x="21085" y="21090"/>
                </a:cubicBezTo>
                <a:cubicBezTo>
                  <a:pt x="21434" y="20740"/>
                  <a:pt x="21600" y="20278"/>
                  <a:pt x="21599" y="19823"/>
                </a:cubicBezTo>
                <a:cubicBezTo>
                  <a:pt x="21598" y="19304"/>
                  <a:pt x="21391" y="18783"/>
                  <a:pt x="20994" y="18385"/>
                </a:cubicBezTo>
                <a:close/>
                <a:moveTo>
                  <a:pt x="12821" y="8239"/>
                </a:moveTo>
                <a:cubicBezTo>
                  <a:pt x="12817" y="10769"/>
                  <a:pt x="10761" y="12827"/>
                  <a:pt x="8231" y="12832"/>
                </a:cubicBezTo>
                <a:cubicBezTo>
                  <a:pt x="5701" y="12827"/>
                  <a:pt x="3645" y="10769"/>
                  <a:pt x="3641" y="8239"/>
                </a:cubicBezTo>
                <a:cubicBezTo>
                  <a:pt x="3645" y="5707"/>
                  <a:pt x="5701" y="3648"/>
                  <a:pt x="8231" y="3644"/>
                </a:cubicBezTo>
                <a:cubicBezTo>
                  <a:pt x="10761" y="3648"/>
                  <a:pt x="12817" y="5707"/>
                  <a:pt x="12821" y="8239"/>
                </a:cubicBezTo>
                <a:close/>
                <a:moveTo>
                  <a:pt x="12821" y="8239"/>
                </a:moveTo>
              </a:path>
            </a:pathLst>
          </a:custGeom>
          <a:solidFill>
            <a:srgbClr val="F1A1BA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5" name="Oval 50">
            <a:extLst>
              <a:ext uri="{FF2B5EF4-FFF2-40B4-BE49-F238E27FC236}">
                <a16:creationId xmlns:a16="http://schemas.microsoft.com/office/drawing/2014/main" id="{21E06CFE-B26A-4D8B-B953-E87CE135C87F}"/>
              </a:ext>
            </a:extLst>
          </p:cNvPr>
          <p:cNvSpPr/>
          <p:nvPr/>
        </p:nvSpPr>
        <p:spPr>
          <a:xfrm>
            <a:off x="7787388" y="4024648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46" name="Group 51">
            <a:extLst>
              <a:ext uri="{FF2B5EF4-FFF2-40B4-BE49-F238E27FC236}">
                <a16:creationId xmlns:a16="http://schemas.microsoft.com/office/drawing/2014/main" id="{5981FD70-856B-4876-BEB5-03EF44B5C7DF}"/>
              </a:ext>
            </a:extLst>
          </p:cNvPr>
          <p:cNvGrpSpPr/>
          <p:nvPr/>
        </p:nvGrpSpPr>
        <p:grpSpPr>
          <a:xfrm>
            <a:off x="8207355" y="3887775"/>
            <a:ext cx="2393971" cy="634082"/>
            <a:chOff x="1376362" y="1322611"/>
            <a:chExt cx="1764618" cy="634082"/>
          </a:xfrm>
        </p:grpSpPr>
        <p:sp>
          <p:nvSpPr>
            <p:cNvPr id="47" name="TextBox 57">
              <a:extLst>
                <a:ext uri="{FF2B5EF4-FFF2-40B4-BE49-F238E27FC236}">
                  <a16:creationId xmlns:a16="http://schemas.microsoft.com/office/drawing/2014/main" id="{4AF89C13-A6F8-409C-A3B4-001364118298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4</a:t>
              </a:r>
            </a:p>
          </p:txBody>
        </p:sp>
        <p:sp>
          <p:nvSpPr>
            <p:cNvPr id="48" name="TextBox 58">
              <a:extLst>
                <a:ext uri="{FF2B5EF4-FFF2-40B4-BE49-F238E27FC236}">
                  <a16:creationId xmlns:a16="http://schemas.microsoft.com/office/drawing/2014/main" id="{DF762CEC-9186-479B-A62F-D04076BEE470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4213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447">
            <a:extLst>
              <a:ext uri="{FF2B5EF4-FFF2-40B4-BE49-F238E27FC236}">
                <a16:creationId xmlns:a16="http://schemas.microsoft.com/office/drawing/2014/main" id="{D71D2F14-A678-43A8-B493-46847168150D}"/>
              </a:ext>
            </a:extLst>
          </p:cNvPr>
          <p:cNvGrpSpPr>
            <a:grpSpLocks/>
          </p:cNvGrpSpPr>
          <p:nvPr/>
        </p:nvGrpSpPr>
        <p:grpSpPr bwMode="auto">
          <a:xfrm>
            <a:off x="7896070" y="4137435"/>
            <a:ext cx="159823" cy="159823"/>
            <a:chOff x="0" y="0"/>
            <a:chExt cx="575" cy="575"/>
          </a:xfrm>
          <a:solidFill>
            <a:srgbClr val="F1A1BA"/>
          </a:solidFill>
        </p:grpSpPr>
        <p:sp>
          <p:nvSpPr>
            <p:cNvPr id="50" name="AutoShape 443">
              <a:extLst>
                <a:ext uri="{FF2B5EF4-FFF2-40B4-BE49-F238E27FC236}">
                  <a16:creationId xmlns:a16="http://schemas.microsoft.com/office/drawing/2014/main" id="{F941059E-B162-4F73-B35D-CEB259D2B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96"/>
              <a:ext cx="279" cy="2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600" h="21600">
                  <a:moveTo>
                    <a:pt x="16948" y="3429"/>
                  </a:moveTo>
                  <a:lnTo>
                    <a:pt x="9450" y="10928"/>
                  </a:lnTo>
                  <a:lnTo>
                    <a:pt x="8117" y="9596"/>
                  </a:lnTo>
                  <a:lnTo>
                    <a:pt x="15616" y="2098"/>
                  </a:lnTo>
                  <a:lnTo>
                    <a:pt x="13520" y="0"/>
                  </a:lnTo>
                  <a:lnTo>
                    <a:pt x="3894" y="9626"/>
                  </a:lnTo>
                  <a:lnTo>
                    <a:pt x="3890" y="9626"/>
                  </a:lnTo>
                  <a:lnTo>
                    <a:pt x="3890" y="9630"/>
                  </a:lnTo>
                  <a:lnTo>
                    <a:pt x="3889" y="9630"/>
                  </a:lnTo>
                  <a:lnTo>
                    <a:pt x="3890" y="9630"/>
                  </a:lnTo>
                  <a:lnTo>
                    <a:pt x="0" y="21600"/>
                  </a:lnTo>
                  <a:lnTo>
                    <a:pt x="11971" y="17712"/>
                  </a:lnTo>
                  <a:lnTo>
                    <a:pt x="11972" y="17712"/>
                  </a:lnTo>
                  <a:lnTo>
                    <a:pt x="11975" y="17711"/>
                  </a:lnTo>
                  <a:lnTo>
                    <a:pt x="11975" y="17709"/>
                  </a:lnTo>
                  <a:lnTo>
                    <a:pt x="21600" y="8083"/>
                  </a:lnTo>
                  <a:lnTo>
                    <a:pt x="16948" y="3429"/>
                  </a:lnTo>
                  <a:close/>
                  <a:moveTo>
                    <a:pt x="16948" y="342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1" name="AutoShape 444">
              <a:extLst>
                <a:ext uri="{FF2B5EF4-FFF2-40B4-BE49-F238E27FC236}">
                  <a16:creationId xmlns:a16="http://schemas.microsoft.com/office/drawing/2014/main" id="{40A39FFC-6A9F-45DB-A8DC-ACBCC4CEA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104"/>
              <a:ext cx="176" cy="1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1600" h="21600">
                  <a:moveTo>
                    <a:pt x="3324" y="12115"/>
                  </a:moveTo>
                  <a:lnTo>
                    <a:pt x="8825" y="6614"/>
                  </a:lnTo>
                  <a:lnTo>
                    <a:pt x="10935" y="8723"/>
                  </a:lnTo>
                  <a:lnTo>
                    <a:pt x="5434" y="14225"/>
                  </a:lnTo>
                  <a:lnTo>
                    <a:pt x="12808" y="21600"/>
                  </a:lnTo>
                  <a:lnTo>
                    <a:pt x="21600" y="12807"/>
                  </a:lnTo>
                  <a:lnTo>
                    <a:pt x="8790" y="0"/>
                  </a:lnTo>
                  <a:lnTo>
                    <a:pt x="0" y="8791"/>
                  </a:lnTo>
                  <a:lnTo>
                    <a:pt x="3324" y="12115"/>
                  </a:lnTo>
                  <a:close/>
                  <a:moveTo>
                    <a:pt x="3324" y="1211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2" name="AutoShape 445">
              <a:extLst>
                <a:ext uri="{FF2B5EF4-FFF2-40B4-BE49-F238E27FC236}">
                  <a16:creationId xmlns:a16="http://schemas.microsoft.com/office/drawing/2014/main" id="{220D7C9B-385A-4A06-BA76-2AC5B6A87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0"/>
              <a:ext cx="173" cy="17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8576"/>
                  </a:moveTo>
                  <a:lnTo>
                    <a:pt x="8573" y="0"/>
                  </a:lnTo>
                  <a:lnTo>
                    <a:pt x="21600" y="13024"/>
                  </a:lnTo>
                  <a:lnTo>
                    <a:pt x="13027" y="21600"/>
                  </a:lnTo>
                  <a:lnTo>
                    <a:pt x="0" y="8576"/>
                  </a:lnTo>
                  <a:close/>
                  <a:moveTo>
                    <a:pt x="0" y="85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3" name="AutoShape 446">
              <a:extLst>
                <a:ext uri="{FF2B5EF4-FFF2-40B4-BE49-F238E27FC236}">
                  <a16:creationId xmlns:a16="http://schemas.microsoft.com/office/drawing/2014/main" id="{8CADBEE6-F0F1-40F9-A117-5810A07DB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5" cy="57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1600" h="21600">
                  <a:moveTo>
                    <a:pt x="16712" y="12177"/>
                  </a:moveTo>
                  <a:cubicBezTo>
                    <a:pt x="16247" y="12177"/>
                    <a:pt x="15748" y="12329"/>
                    <a:pt x="15257" y="12582"/>
                  </a:cubicBezTo>
                  <a:lnTo>
                    <a:pt x="9013" y="6331"/>
                  </a:lnTo>
                  <a:cubicBezTo>
                    <a:pt x="9263" y="5840"/>
                    <a:pt x="9413" y="5346"/>
                    <a:pt x="9413" y="4893"/>
                  </a:cubicBezTo>
                  <a:cubicBezTo>
                    <a:pt x="9413" y="2407"/>
                    <a:pt x="7052" y="0"/>
                    <a:pt x="4571" y="0"/>
                  </a:cubicBezTo>
                  <a:cubicBezTo>
                    <a:pt x="4555" y="0"/>
                    <a:pt x="4540" y="0"/>
                    <a:pt x="4525" y="0"/>
                  </a:cubicBezTo>
                  <a:cubicBezTo>
                    <a:pt x="4515" y="0"/>
                    <a:pt x="4233" y="287"/>
                    <a:pt x="4079" y="441"/>
                  </a:cubicBezTo>
                  <a:cubicBezTo>
                    <a:pt x="6081" y="2445"/>
                    <a:pt x="5916" y="2120"/>
                    <a:pt x="5916" y="3349"/>
                  </a:cubicBezTo>
                  <a:cubicBezTo>
                    <a:pt x="5916" y="4347"/>
                    <a:pt x="4320" y="5922"/>
                    <a:pt x="3346" y="5922"/>
                  </a:cubicBezTo>
                  <a:cubicBezTo>
                    <a:pt x="3132" y="5922"/>
                    <a:pt x="2966" y="5928"/>
                    <a:pt x="2828" y="5928"/>
                  </a:cubicBezTo>
                  <a:cubicBezTo>
                    <a:pt x="2150" y="5928"/>
                    <a:pt x="2140" y="5784"/>
                    <a:pt x="441" y="4083"/>
                  </a:cubicBezTo>
                  <a:cubicBezTo>
                    <a:pt x="282" y="4242"/>
                    <a:pt x="0" y="4520"/>
                    <a:pt x="0" y="4529"/>
                  </a:cubicBezTo>
                  <a:cubicBezTo>
                    <a:pt x="31" y="7031"/>
                    <a:pt x="2390" y="9422"/>
                    <a:pt x="4888" y="9422"/>
                  </a:cubicBezTo>
                  <a:cubicBezTo>
                    <a:pt x="5341" y="9422"/>
                    <a:pt x="5824" y="9278"/>
                    <a:pt x="6302" y="9038"/>
                  </a:cubicBezTo>
                  <a:lnTo>
                    <a:pt x="12567" y="15310"/>
                  </a:lnTo>
                  <a:cubicBezTo>
                    <a:pt x="12329" y="15787"/>
                    <a:pt x="12187" y="16267"/>
                    <a:pt x="12187" y="16706"/>
                  </a:cubicBezTo>
                  <a:cubicBezTo>
                    <a:pt x="12187" y="19193"/>
                    <a:pt x="14548" y="21600"/>
                    <a:pt x="17030" y="21600"/>
                  </a:cubicBezTo>
                  <a:cubicBezTo>
                    <a:pt x="17045" y="21600"/>
                    <a:pt x="17060" y="21600"/>
                    <a:pt x="17075" y="21600"/>
                  </a:cubicBezTo>
                  <a:cubicBezTo>
                    <a:pt x="17085" y="21600"/>
                    <a:pt x="17367" y="21313"/>
                    <a:pt x="17521" y="21159"/>
                  </a:cubicBezTo>
                  <a:cubicBezTo>
                    <a:pt x="15519" y="19155"/>
                    <a:pt x="15684" y="19480"/>
                    <a:pt x="15684" y="18251"/>
                  </a:cubicBezTo>
                  <a:cubicBezTo>
                    <a:pt x="15684" y="17253"/>
                    <a:pt x="17280" y="15678"/>
                    <a:pt x="18254" y="15678"/>
                  </a:cubicBezTo>
                  <a:cubicBezTo>
                    <a:pt x="18467" y="15678"/>
                    <a:pt x="18633" y="15672"/>
                    <a:pt x="18771" y="15672"/>
                  </a:cubicBezTo>
                  <a:cubicBezTo>
                    <a:pt x="19449" y="15672"/>
                    <a:pt x="19460" y="15816"/>
                    <a:pt x="21159" y="17517"/>
                  </a:cubicBezTo>
                  <a:cubicBezTo>
                    <a:pt x="21318" y="17358"/>
                    <a:pt x="21599" y="17080"/>
                    <a:pt x="21600" y="17071"/>
                  </a:cubicBezTo>
                  <a:cubicBezTo>
                    <a:pt x="21570" y="14569"/>
                    <a:pt x="19210" y="12177"/>
                    <a:pt x="16712" y="12177"/>
                  </a:cubicBezTo>
                  <a:close/>
                  <a:moveTo>
                    <a:pt x="16712" y="1217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cxnSp>
        <p:nvCxnSpPr>
          <p:cNvPr id="54" name="Straight Connector 61">
            <a:extLst>
              <a:ext uri="{FF2B5EF4-FFF2-40B4-BE49-F238E27FC236}">
                <a16:creationId xmlns:a16="http://schemas.microsoft.com/office/drawing/2014/main" id="{5606082C-C842-4540-8EE7-5EB4FEA73D91}"/>
              </a:ext>
            </a:extLst>
          </p:cNvPr>
          <p:cNvCxnSpPr/>
          <p:nvPr/>
        </p:nvCxnSpPr>
        <p:spPr>
          <a:xfrm flipH="1">
            <a:off x="2299263" y="4814118"/>
            <a:ext cx="8397312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95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lock Arc 16">
            <a:extLst>
              <a:ext uri="{FF2B5EF4-FFF2-40B4-BE49-F238E27FC236}">
                <a16:creationId xmlns:a16="http://schemas.microsoft.com/office/drawing/2014/main" id="{0DD7279D-91DC-4F10-A0AA-4B77BF46E390}"/>
              </a:ext>
            </a:extLst>
          </p:cNvPr>
          <p:cNvSpPr/>
          <p:nvPr/>
        </p:nvSpPr>
        <p:spPr>
          <a:xfrm>
            <a:off x="7851776" y="2171675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Block Arc 14">
            <a:extLst>
              <a:ext uri="{FF2B5EF4-FFF2-40B4-BE49-F238E27FC236}">
                <a16:creationId xmlns:a16="http://schemas.microsoft.com/office/drawing/2014/main" id="{7B5A8DF8-E7D9-4449-A3AC-307AFB61C38D}"/>
              </a:ext>
            </a:extLst>
          </p:cNvPr>
          <p:cNvSpPr/>
          <p:nvPr/>
        </p:nvSpPr>
        <p:spPr>
          <a:xfrm flipV="1">
            <a:off x="5946776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Block Arc 12">
            <a:extLst>
              <a:ext uri="{FF2B5EF4-FFF2-40B4-BE49-F238E27FC236}">
                <a16:creationId xmlns:a16="http://schemas.microsoft.com/office/drawing/2014/main" id="{C754132A-335F-4966-9FD6-A44A3567F7FF}"/>
              </a:ext>
            </a:extLst>
          </p:cNvPr>
          <p:cNvSpPr/>
          <p:nvPr/>
        </p:nvSpPr>
        <p:spPr>
          <a:xfrm>
            <a:off x="4041776" y="2171675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Block Arc 8">
            <a:extLst>
              <a:ext uri="{FF2B5EF4-FFF2-40B4-BE49-F238E27FC236}">
                <a16:creationId xmlns:a16="http://schemas.microsoft.com/office/drawing/2014/main" id="{F325F08C-8E02-400E-A514-2C6A661F736C}"/>
              </a:ext>
            </a:extLst>
          </p:cNvPr>
          <p:cNvSpPr/>
          <p:nvPr/>
        </p:nvSpPr>
        <p:spPr>
          <a:xfrm>
            <a:off x="2130425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Block Arc 10">
            <a:extLst>
              <a:ext uri="{FF2B5EF4-FFF2-40B4-BE49-F238E27FC236}">
                <a16:creationId xmlns:a16="http://schemas.microsoft.com/office/drawing/2014/main" id="{308E6CC2-04D3-44A0-AFEA-F0C2687CB567}"/>
              </a:ext>
            </a:extLst>
          </p:cNvPr>
          <p:cNvSpPr/>
          <p:nvPr/>
        </p:nvSpPr>
        <p:spPr>
          <a:xfrm flipV="1">
            <a:off x="2130425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Block Arc 11">
            <a:extLst>
              <a:ext uri="{FF2B5EF4-FFF2-40B4-BE49-F238E27FC236}">
                <a16:creationId xmlns:a16="http://schemas.microsoft.com/office/drawing/2014/main" id="{734D1417-F84C-4533-A0CB-30E331E44240}"/>
              </a:ext>
            </a:extLst>
          </p:cNvPr>
          <p:cNvSpPr/>
          <p:nvPr/>
        </p:nvSpPr>
        <p:spPr>
          <a:xfrm flipV="1">
            <a:off x="4041776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Block Arc 13">
            <a:extLst>
              <a:ext uri="{FF2B5EF4-FFF2-40B4-BE49-F238E27FC236}">
                <a16:creationId xmlns:a16="http://schemas.microsoft.com/office/drawing/2014/main" id="{B639D07A-0536-40BE-8C4A-20CB24598DC2}"/>
              </a:ext>
            </a:extLst>
          </p:cNvPr>
          <p:cNvSpPr/>
          <p:nvPr/>
        </p:nvSpPr>
        <p:spPr>
          <a:xfrm>
            <a:off x="5946776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Block Arc 15">
            <a:extLst>
              <a:ext uri="{FF2B5EF4-FFF2-40B4-BE49-F238E27FC236}">
                <a16:creationId xmlns:a16="http://schemas.microsoft.com/office/drawing/2014/main" id="{F4A24353-0720-4BCD-A04E-43A2E00EF138}"/>
              </a:ext>
            </a:extLst>
          </p:cNvPr>
          <p:cNvSpPr/>
          <p:nvPr/>
        </p:nvSpPr>
        <p:spPr>
          <a:xfrm flipV="1">
            <a:off x="7851776" y="2139950"/>
            <a:ext cx="2143125" cy="2143125"/>
          </a:xfrm>
          <a:prstGeom prst="blockArc">
            <a:avLst>
              <a:gd name="adj1" fmla="val 10800000"/>
              <a:gd name="adj2" fmla="val 2"/>
              <a:gd name="adj3" fmla="val 11074"/>
            </a:avLst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Group 20">
            <a:extLst>
              <a:ext uri="{FF2B5EF4-FFF2-40B4-BE49-F238E27FC236}">
                <a16:creationId xmlns:a16="http://schemas.microsoft.com/office/drawing/2014/main" id="{9421EC35-7A29-479B-A6CA-CF58D9BF0DD9}"/>
              </a:ext>
            </a:extLst>
          </p:cNvPr>
          <p:cNvGrpSpPr/>
          <p:nvPr/>
        </p:nvGrpSpPr>
        <p:grpSpPr>
          <a:xfrm>
            <a:off x="2546351" y="2652415"/>
            <a:ext cx="1308100" cy="1148060"/>
            <a:chOff x="984250" y="2446040"/>
            <a:chExt cx="1308100" cy="1148060"/>
          </a:xfrm>
        </p:grpSpPr>
        <p:sp>
          <p:nvSpPr>
            <p:cNvPr id="11" name="TextBox 17">
              <a:extLst>
                <a:ext uri="{FF2B5EF4-FFF2-40B4-BE49-F238E27FC236}">
                  <a16:creationId xmlns:a16="http://schemas.microsoft.com/office/drawing/2014/main" id="{267BB780-9BFD-4B4F-A05F-B29AB02AA480}"/>
                </a:ext>
              </a:extLst>
            </p:cNvPr>
            <p:cNvSpPr txBox="1"/>
            <p:nvPr/>
          </p:nvSpPr>
          <p:spPr>
            <a:xfrm>
              <a:off x="1098550" y="2446040"/>
              <a:ext cx="10795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1200" dirty="0">
                  <a:solidFill>
                    <a:schemeClr val="accent3"/>
                  </a:solidFill>
                  <a:cs typeface="+mn-ea"/>
                  <a:sym typeface="+mn-lt"/>
                </a:rPr>
                <a:t>Paris</a:t>
              </a:r>
              <a:endParaRPr lang="nb-NO" altLang="ko-KR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Box 18">
              <a:extLst>
                <a:ext uri="{FF2B5EF4-FFF2-40B4-BE49-F238E27FC236}">
                  <a16:creationId xmlns:a16="http://schemas.microsoft.com/office/drawing/2014/main" id="{4BB02B6C-D636-449B-BE16-5812A0080B45}"/>
                </a:ext>
              </a:extLst>
            </p:cNvPr>
            <p:cNvSpPr txBox="1"/>
            <p:nvPr/>
          </p:nvSpPr>
          <p:spPr>
            <a:xfrm>
              <a:off x="984250" y="2668290"/>
              <a:ext cx="13081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$1000m</a:t>
              </a:r>
              <a:endParaRPr lang="nb-NO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 Placeholder 8">
              <a:extLst>
                <a:ext uri="{FF2B5EF4-FFF2-40B4-BE49-F238E27FC236}">
                  <a16:creationId xmlns:a16="http://schemas.microsoft.com/office/drawing/2014/main" id="{E04F5FBD-28DB-4342-A605-FC873EBF195B}"/>
                </a:ext>
              </a:extLst>
            </p:cNvPr>
            <p:cNvSpPr txBox="1">
              <a:spLocks/>
            </p:cNvSpPr>
            <p:nvPr/>
          </p:nvSpPr>
          <p:spPr>
            <a:xfrm>
              <a:off x="984250" y="2947492"/>
              <a:ext cx="1308100" cy="646608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4" name="Group 21">
            <a:extLst>
              <a:ext uri="{FF2B5EF4-FFF2-40B4-BE49-F238E27FC236}">
                <a16:creationId xmlns:a16="http://schemas.microsoft.com/office/drawing/2014/main" id="{66C99936-1653-4305-819A-017E48515CE3}"/>
              </a:ext>
            </a:extLst>
          </p:cNvPr>
          <p:cNvGrpSpPr/>
          <p:nvPr/>
        </p:nvGrpSpPr>
        <p:grpSpPr>
          <a:xfrm>
            <a:off x="4457700" y="2652415"/>
            <a:ext cx="1308100" cy="1148060"/>
            <a:chOff x="984250" y="2446040"/>
            <a:chExt cx="1308100" cy="1148060"/>
          </a:xfrm>
        </p:grpSpPr>
        <p:sp>
          <p:nvSpPr>
            <p:cNvPr id="15" name="TextBox 22">
              <a:extLst>
                <a:ext uri="{FF2B5EF4-FFF2-40B4-BE49-F238E27FC236}">
                  <a16:creationId xmlns:a16="http://schemas.microsoft.com/office/drawing/2014/main" id="{D88CC672-1398-4FB8-9B47-C5CD3F4BF89F}"/>
                </a:ext>
              </a:extLst>
            </p:cNvPr>
            <p:cNvSpPr txBox="1"/>
            <p:nvPr/>
          </p:nvSpPr>
          <p:spPr>
            <a:xfrm>
              <a:off x="1098550" y="2446040"/>
              <a:ext cx="10795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1200" dirty="0">
                  <a:solidFill>
                    <a:schemeClr val="accent3"/>
                  </a:solidFill>
                  <a:cs typeface="+mn-ea"/>
                  <a:sym typeface="+mn-lt"/>
                </a:rPr>
                <a:t>United States</a:t>
              </a:r>
              <a:endParaRPr lang="nb-NO" altLang="ko-KR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23">
              <a:extLst>
                <a:ext uri="{FF2B5EF4-FFF2-40B4-BE49-F238E27FC236}">
                  <a16:creationId xmlns:a16="http://schemas.microsoft.com/office/drawing/2014/main" id="{545F341C-8A33-434B-836B-B969BF0BA3DB}"/>
                </a:ext>
              </a:extLst>
            </p:cNvPr>
            <p:cNvSpPr txBox="1"/>
            <p:nvPr/>
          </p:nvSpPr>
          <p:spPr>
            <a:xfrm>
              <a:off x="984250" y="2668290"/>
              <a:ext cx="13081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$4000m</a:t>
              </a:r>
              <a:endParaRPr lang="nb-NO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 Placeholder 8">
              <a:extLst>
                <a:ext uri="{FF2B5EF4-FFF2-40B4-BE49-F238E27FC236}">
                  <a16:creationId xmlns:a16="http://schemas.microsoft.com/office/drawing/2014/main" id="{E5312EF9-B460-43F0-9300-2FD1D48972FC}"/>
                </a:ext>
              </a:extLst>
            </p:cNvPr>
            <p:cNvSpPr txBox="1">
              <a:spLocks/>
            </p:cNvSpPr>
            <p:nvPr/>
          </p:nvSpPr>
          <p:spPr>
            <a:xfrm>
              <a:off x="984250" y="2947492"/>
              <a:ext cx="1308100" cy="646608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18" name="Group 25">
            <a:extLst>
              <a:ext uri="{FF2B5EF4-FFF2-40B4-BE49-F238E27FC236}">
                <a16:creationId xmlns:a16="http://schemas.microsoft.com/office/drawing/2014/main" id="{44181ACA-8A2C-4E85-A88B-AE2584AAE5B6}"/>
              </a:ext>
            </a:extLst>
          </p:cNvPr>
          <p:cNvGrpSpPr/>
          <p:nvPr/>
        </p:nvGrpSpPr>
        <p:grpSpPr>
          <a:xfrm>
            <a:off x="6362700" y="2652415"/>
            <a:ext cx="1308100" cy="1148060"/>
            <a:chOff x="984250" y="2446040"/>
            <a:chExt cx="1308100" cy="1148060"/>
          </a:xfrm>
        </p:grpSpPr>
        <p:sp>
          <p:nvSpPr>
            <p:cNvPr id="19" name="TextBox 26">
              <a:extLst>
                <a:ext uri="{FF2B5EF4-FFF2-40B4-BE49-F238E27FC236}">
                  <a16:creationId xmlns:a16="http://schemas.microsoft.com/office/drawing/2014/main" id="{E2F1AAE3-9ED2-45E7-9B68-92AA7C821C43}"/>
                </a:ext>
              </a:extLst>
            </p:cNvPr>
            <p:cNvSpPr txBox="1"/>
            <p:nvPr/>
          </p:nvSpPr>
          <p:spPr>
            <a:xfrm>
              <a:off x="1098550" y="2446040"/>
              <a:ext cx="10795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1200" dirty="0">
                  <a:solidFill>
                    <a:schemeClr val="accent3"/>
                  </a:solidFill>
                  <a:cs typeface="+mn-ea"/>
                  <a:sym typeface="+mn-lt"/>
                </a:rPr>
                <a:t>Brazil</a:t>
              </a:r>
              <a:endParaRPr lang="nb-NO" altLang="ko-KR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7">
              <a:extLst>
                <a:ext uri="{FF2B5EF4-FFF2-40B4-BE49-F238E27FC236}">
                  <a16:creationId xmlns:a16="http://schemas.microsoft.com/office/drawing/2014/main" id="{FE0F4230-AC57-49DE-9DBA-27CAB3355CD1}"/>
                </a:ext>
              </a:extLst>
            </p:cNvPr>
            <p:cNvSpPr txBox="1"/>
            <p:nvPr/>
          </p:nvSpPr>
          <p:spPr>
            <a:xfrm>
              <a:off x="984250" y="2668290"/>
              <a:ext cx="13081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$3000m</a:t>
              </a:r>
              <a:endParaRPr lang="nb-NO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 Placeholder 8">
              <a:extLst>
                <a:ext uri="{FF2B5EF4-FFF2-40B4-BE49-F238E27FC236}">
                  <a16:creationId xmlns:a16="http://schemas.microsoft.com/office/drawing/2014/main" id="{B9B3CBFA-120C-4722-BBB6-4137E227A72C}"/>
                </a:ext>
              </a:extLst>
            </p:cNvPr>
            <p:cNvSpPr txBox="1">
              <a:spLocks/>
            </p:cNvSpPr>
            <p:nvPr/>
          </p:nvSpPr>
          <p:spPr>
            <a:xfrm>
              <a:off x="984250" y="2947492"/>
              <a:ext cx="1308100" cy="646608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2" name="Group 29">
            <a:extLst>
              <a:ext uri="{FF2B5EF4-FFF2-40B4-BE49-F238E27FC236}">
                <a16:creationId xmlns:a16="http://schemas.microsoft.com/office/drawing/2014/main" id="{3C6815BA-953C-4E39-A681-A7306F6A3888}"/>
              </a:ext>
            </a:extLst>
          </p:cNvPr>
          <p:cNvGrpSpPr/>
          <p:nvPr/>
        </p:nvGrpSpPr>
        <p:grpSpPr>
          <a:xfrm>
            <a:off x="8267700" y="2652415"/>
            <a:ext cx="1308100" cy="1148060"/>
            <a:chOff x="984250" y="2446040"/>
            <a:chExt cx="1308100" cy="1148060"/>
          </a:xfrm>
        </p:grpSpPr>
        <p:sp>
          <p:nvSpPr>
            <p:cNvPr id="23" name="TextBox 30">
              <a:extLst>
                <a:ext uri="{FF2B5EF4-FFF2-40B4-BE49-F238E27FC236}">
                  <a16:creationId xmlns:a16="http://schemas.microsoft.com/office/drawing/2014/main" id="{B2658B85-3C74-4603-8036-FE1CA1197261}"/>
                </a:ext>
              </a:extLst>
            </p:cNvPr>
            <p:cNvSpPr txBox="1"/>
            <p:nvPr/>
          </p:nvSpPr>
          <p:spPr>
            <a:xfrm>
              <a:off x="1098550" y="2446040"/>
              <a:ext cx="10795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1200" dirty="0">
                  <a:solidFill>
                    <a:schemeClr val="accent3"/>
                  </a:solidFill>
                  <a:cs typeface="+mn-ea"/>
                  <a:sym typeface="+mn-lt"/>
                </a:rPr>
                <a:t>Mongolia</a:t>
              </a:r>
              <a:endParaRPr lang="nb-NO" altLang="ko-KR" sz="12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31">
              <a:extLst>
                <a:ext uri="{FF2B5EF4-FFF2-40B4-BE49-F238E27FC236}">
                  <a16:creationId xmlns:a16="http://schemas.microsoft.com/office/drawing/2014/main" id="{04516419-F8EB-492B-AAB4-A4403748BE54}"/>
                </a:ext>
              </a:extLst>
            </p:cNvPr>
            <p:cNvSpPr txBox="1"/>
            <p:nvPr/>
          </p:nvSpPr>
          <p:spPr>
            <a:xfrm>
              <a:off x="984250" y="2668290"/>
              <a:ext cx="1308100" cy="33994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lvl="0" algn="ctr"/>
              <a:r>
                <a:rPr lang="en-US" altLang="ko-KR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$9000m</a:t>
              </a:r>
              <a:endParaRPr lang="nb-NO" altLang="ko-KR" sz="20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 Placeholder 8">
              <a:extLst>
                <a:ext uri="{FF2B5EF4-FFF2-40B4-BE49-F238E27FC236}">
                  <a16:creationId xmlns:a16="http://schemas.microsoft.com/office/drawing/2014/main" id="{5371E229-97F4-4534-84C1-62BB7B4AF8B8}"/>
                </a:ext>
              </a:extLst>
            </p:cNvPr>
            <p:cNvSpPr txBox="1">
              <a:spLocks/>
            </p:cNvSpPr>
            <p:nvPr/>
          </p:nvSpPr>
          <p:spPr>
            <a:xfrm>
              <a:off x="984250" y="2947492"/>
              <a:ext cx="1308100" cy="646608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766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32">
            <a:extLst>
              <a:ext uri="{FF2B5EF4-FFF2-40B4-BE49-F238E27FC236}">
                <a16:creationId xmlns:a16="http://schemas.microsoft.com/office/drawing/2014/main" id="{A8A4D1C6-1824-4699-AB45-9E8C3924928C}"/>
              </a:ext>
            </a:extLst>
          </p:cNvPr>
          <p:cNvSpPr>
            <a:spLocks/>
          </p:cNvSpPr>
          <p:nvPr/>
        </p:nvSpPr>
        <p:spPr bwMode="auto">
          <a:xfrm flipH="1">
            <a:off x="6809014" y="2147279"/>
            <a:ext cx="693123" cy="481041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3" name="AutoShape 232">
            <a:extLst>
              <a:ext uri="{FF2B5EF4-FFF2-40B4-BE49-F238E27FC236}">
                <a16:creationId xmlns:a16="http://schemas.microsoft.com/office/drawing/2014/main" id="{5F1C19E6-4C66-420C-8B3B-A5B0D7A0F9B5}"/>
              </a:ext>
            </a:extLst>
          </p:cNvPr>
          <p:cNvSpPr>
            <a:spLocks/>
          </p:cNvSpPr>
          <p:nvPr/>
        </p:nvSpPr>
        <p:spPr bwMode="auto">
          <a:xfrm flipH="1">
            <a:off x="3483522" y="1743952"/>
            <a:ext cx="927710" cy="643849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" name="Oval 4">
            <a:extLst>
              <a:ext uri="{FF2B5EF4-FFF2-40B4-BE49-F238E27FC236}">
                <a16:creationId xmlns:a16="http://schemas.microsoft.com/office/drawing/2014/main" id="{DD1C5417-9AC5-4352-9825-EA5C22E80834}"/>
              </a:ext>
            </a:extLst>
          </p:cNvPr>
          <p:cNvSpPr/>
          <p:nvPr/>
        </p:nvSpPr>
        <p:spPr>
          <a:xfrm>
            <a:off x="6620655" y="3388592"/>
            <a:ext cx="444467" cy="444467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5" name="Group 222">
            <a:extLst>
              <a:ext uri="{FF2B5EF4-FFF2-40B4-BE49-F238E27FC236}">
                <a16:creationId xmlns:a16="http://schemas.microsoft.com/office/drawing/2014/main" id="{CB666140-36E4-42AA-AB38-946C20B99EAA}"/>
              </a:ext>
            </a:extLst>
          </p:cNvPr>
          <p:cNvGrpSpPr>
            <a:grpSpLocks/>
          </p:cNvGrpSpPr>
          <p:nvPr/>
        </p:nvGrpSpPr>
        <p:grpSpPr bwMode="auto">
          <a:xfrm>
            <a:off x="6752609" y="3526960"/>
            <a:ext cx="193387" cy="150091"/>
            <a:chOff x="0" y="0"/>
            <a:chExt cx="576" cy="443"/>
          </a:xfrm>
          <a:solidFill>
            <a:srgbClr val="8FB7D1"/>
          </a:solidFill>
        </p:grpSpPr>
        <p:sp>
          <p:nvSpPr>
            <p:cNvPr id="6" name="AutoShape 220">
              <a:extLst>
                <a:ext uri="{FF2B5EF4-FFF2-40B4-BE49-F238E27FC236}">
                  <a16:creationId xmlns:a16="http://schemas.microsoft.com/office/drawing/2014/main" id="{95C62ECF-5411-41AB-B03C-A618BCD86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6" cy="3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600" h="21600">
                  <a:moveTo>
                    <a:pt x="18979" y="9813"/>
                  </a:moveTo>
                  <a:cubicBezTo>
                    <a:pt x="18987" y="9628"/>
                    <a:pt x="18998" y="9444"/>
                    <a:pt x="18998" y="9257"/>
                  </a:cubicBezTo>
                  <a:cubicBezTo>
                    <a:pt x="18998" y="4145"/>
                    <a:pt x="16122" y="0"/>
                    <a:pt x="12573" y="0"/>
                  </a:cubicBezTo>
                  <a:cubicBezTo>
                    <a:pt x="10013" y="0"/>
                    <a:pt x="7810" y="2160"/>
                    <a:pt x="6777" y="5279"/>
                  </a:cubicBezTo>
                  <a:cubicBezTo>
                    <a:pt x="6276" y="4719"/>
                    <a:pt x="5648" y="4383"/>
                    <a:pt x="4964" y="4383"/>
                  </a:cubicBezTo>
                  <a:cubicBezTo>
                    <a:pt x="3328" y="4383"/>
                    <a:pt x="2000" y="6295"/>
                    <a:pt x="2000" y="8653"/>
                  </a:cubicBezTo>
                  <a:cubicBezTo>
                    <a:pt x="2000" y="9096"/>
                    <a:pt x="2047" y="9524"/>
                    <a:pt x="2134" y="9925"/>
                  </a:cubicBezTo>
                  <a:cubicBezTo>
                    <a:pt x="858" y="11019"/>
                    <a:pt x="0" y="13019"/>
                    <a:pt x="0" y="15314"/>
                  </a:cubicBezTo>
                  <a:cubicBezTo>
                    <a:pt x="0" y="18744"/>
                    <a:pt x="1912" y="21527"/>
                    <a:pt x="4285" y="21579"/>
                  </a:cubicBezTo>
                  <a:lnTo>
                    <a:pt x="4285" y="21583"/>
                  </a:lnTo>
                  <a:lnTo>
                    <a:pt x="4335" y="21583"/>
                  </a:lnTo>
                  <a:cubicBezTo>
                    <a:pt x="4341" y="21583"/>
                    <a:pt x="4347" y="21584"/>
                    <a:pt x="4353" y="21584"/>
                  </a:cubicBezTo>
                  <a:cubicBezTo>
                    <a:pt x="4359" y="21584"/>
                    <a:pt x="4364" y="21583"/>
                    <a:pt x="4370" y="21583"/>
                  </a:cubicBezTo>
                  <a:lnTo>
                    <a:pt x="7713" y="21583"/>
                  </a:lnTo>
                  <a:lnTo>
                    <a:pt x="7713" y="19075"/>
                  </a:lnTo>
                  <a:lnTo>
                    <a:pt x="6761" y="19075"/>
                  </a:lnTo>
                  <a:cubicBezTo>
                    <a:pt x="5842" y="19075"/>
                    <a:pt x="5083" y="18421"/>
                    <a:pt x="4728" y="17327"/>
                  </a:cubicBezTo>
                  <a:cubicBezTo>
                    <a:pt x="4373" y="16233"/>
                    <a:pt x="4513" y="14974"/>
                    <a:pt x="5102" y="13959"/>
                  </a:cubicBezTo>
                  <a:lnTo>
                    <a:pt x="8860" y="7492"/>
                  </a:lnTo>
                  <a:cubicBezTo>
                    <a:pt x="9334" y="6677"/>
                    <a:pt x="10019" y="6210"/>
                    <a:pt x="10739" y="6210"/>
                  </a:cubicBezTo>
                  <a:cubicBezTo>
                    <a:pt x="11460" y="6210"/>
                    <a:pt x="12144" y="6677"/>
                    <a:pt x="12618" y="7493"/>
                  </a:cubicBezTo>
                  <a:lnTo>
                    <a:pt x="16376" y="13960"/>
                  </a:lnTo>
                  <a:cubicBezTo>
                    <a:pt x="16966" y="14974"/>
                    <a:pt x="17105" y="16233"/>
                    <a:pt x="16750" y="17327"/>
                  </a:cubicBezTo>
                  <a:cubicBezTo>
                    <a:pt x="16395" y="18421"/>
                    <a:pt x="15635" y="19075"/>
                    <a:pt x="14718" y="19075"/>
                  </a:cubicBezTo>
                  <a:lnTo>
                    <a:pt x="13765" y="19075"/>
                  </a:lnTo>
                  <a:lnTo>
                    <a:pt x="13765" y="21583"/>
                  </a:lnTo>
                  <a:lnTo>
                    <a:pt x="17114" y="21583"/>
                  </a:lnTo>
                  <a:cubicBezTo>
                    <a:pt x="17191" y="21589"/>
                    <a:pt x="17268" y="21600"/>
                    <a:pt x="17346" y="21600"/>
                  </a:cubicBezTo>
                  <a:cubicBezTo>
                    <a:pt x="19696" y="21600"/>
                    <a:pt x="21600" y="18856"/>
                    <a:pt x="21600" y="15472"/>
                  </a:cubicBezTo>
                  <a:cubicBezTo>
                    <a:pt x="21600" y="12921"/>
                    <a:pt x="20518" y="10735"/>
                    <a:pt x="18979" y="9813"/>
                  </a:cubicBezTo>
                  <a:close/>
                  <a:moveTo>
                    <a:pt x="18979" y="981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AutoShape 221">
              <a:extLst>
                <a:ext uri="{FF2B5EF4-FFF2-40B4-BE49-F238E27FC236}">
                  <a16:creationId xmlns:a16="http://schemas.microsoft.com/office/drawing/2014/main" id="{F7B79A04-C2BA-4352-904E-6F755A7569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168"/>
              <a:ext cx="234" cy="275"/>
            </a:xfrm>
            <a:custGeom>
              <a:avLst/>
              <a:gdLst>
                <a:gd name="T0" fmla="*/ 0 w 20986"/>
                <a:gd name="T1" fmla="*/ 0 h 21600"/>
                <a:gd name="T2" fmla="*/ 0 w 20986"/>
                <a:gd name="T3" fmla="*/ 0 h 21600"/>
                <a:gd name="T4" fmla="*/ 0 w 20986"/>
                <a:gd name="T5" fmla="*/ 0 h 21600"/>
                <a:gd name="T6" fmla="*/ 0 w 20986"/>
                <a:gd name="T7" fmla="*/ 0 h 21600"/>
                <a:gd name="T8" fmla="*/ 0 w 20986"/>
                <a:gd name="T9" fmla="*/ 0 h 21600"/>
                <a:gd name="T10" fmla="*/ 0 w 20986"/>
                <a:gd name="T11" fmla="*/ 0 h 21600"/>
                <a:gd name="T12" fmla="*/ 0 w 20986"/>
                <a:gd name="T13" fmla="*/ 0 h 21600"/>
                <a:gd name="T14" fmla="*/ 0 w 20986"/>
                <a:gd name="T15" fmla="*/ 0 h 21600"/>
                <a:gd name="T16" fmla="*/ 0 w 20986"/>
                <a:gd name="T17" fmla="*/ 0 h 21600"/>
                <a:gd name="T18" fmla="*/ 0 w 20986"/>
                <a:gd name="T19" fmla="*/ 0 h 21600"/>
                <a:gd name="T20" fmla="*/ 0 w 20986"/>
                <a:gd name="T21" fmla="*/ 0 h 21600"/>
                <a:gd name="T22" fmla="*/ 0 w 20986"/>
                <a:gd name="T23" fmla="*/ 0 h 21600"/>
                <a:gd name="T24" fmla="*/ 0 w 20986"/>
                <a:gd name="T25" fmla="*/ 0 h 21600"/>
                <a:gd name="T26" fmla="*/ 0 w 20986"/>
                <a:gd name="T27" fmla="*/ 0 h 21600"/>
                <a:gd name="T28" fmla="*/ 0 w 20986"/>
                <a:gd name="T29" fmla="*/ 0 h 21600"/>
                <a:gd name="T30" fmla="*/ 0 w 20986"/>
                <a:gd name="T31" fmla="*/ 0 h 21600"/>
                <a:gd name="T32" fmla="*/ 0 w 20986"/>
                <a:gd name="T33" fmla="*/ 0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986" h="21600">
                  <a:moveTo>
                    <a:pt x="20639" y="9912"/>
                  </a:moveTo>
                  <a:lnTo>
                    <a:pt x="11682" y="514"/>
                  </a:lnTo>
                  <a:cubicBezTo>
                    <a:pt x="11355" y="171"/>
                    <a:pt x="10923" y="0"/>
                    <a:pt x="10493" y="0"/>
                  </a:cubicBezTo>
                  <a:cubicBezTo>
                    <a:pt x="10062" y="0"/>
                    <a:pt x="9631" y="171"/>
                    <a:pt x="9304" y="514"/>
                  </a:cubicBezTo>
                  <a:lnTo>
                    <a:pt x="347" y="9912"/>
                  </a:lnTo>
                  <a:cubicBezTo>
                    <a:pt x="-307" y="10598"/>
                    <a:pt x="-9" y="11159"/>
                    <a:pt x="1010" y="11159"/>
                  </a:cubicBezTo>
                  <a:lnTo>
                    <a:pt x="5719" y="11159"/>
                  </a:lnTo>
                  <a:cubicBezTo>
                    <a:pt x="6228" y="11159"/>
                    <a:pt x="6898" y="11159"/>
                    <a:pt x="7570" y="11159"/>
                  </a:cubicBezTo>
                  <a:lnTo>
                    <a:pt x="7570" y="19974"/>
                  </a:lnTo>
                  <a:cubicBezTo>
                    <a:pt x="7570" y="20868"/>
                    <a:pt x="8404" y="21600"/>
                    <a:pt x="9423" y="21600"/>
                  </a:cubicBezTo>
                  <a:lnTo>
                    <a:pt x="11565" y="21600"/>
                  </a:lnTo>
                  <a:cubicBezTo>
                    <a:pt x="12584" y="21600"/>
                    <a:pt x="13418" y="20868"/>
                    <a:pt x="13418" y="19974"/>
                  </a:cubicBezTo>
                  <a:lnTo>
                    <a:pt x="13418" y="11159"/>
                  </a:lnTo>
                  <a:cubicBezTo>
                    <a:pt x="14088" y="11159"/>
                    <a:pt x="14760" y="11159"/>
                    <a:pt x="15269" y="11159"/>
                  </a:cubicBezTo>
                  <a:lnTo>
                    <a:pt x="19977" y="11159"/>
                  </a:lnTo>
                  <a:cubicBezTo>
                    <a:pt x="20995" y="11159"/>
                    <a:pt x="21293" y="10598"/>
                    <a:pt x="20639" y="9912"/>
                  </a:cubicBezTo>
                  <a:close/>
                  <a:moveTo>
                    <a:pt x="20639" y="99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8" name="AutoShape 688">
            <a:extLst>
              <a:ext uri="{FF2B5EF4-FFF2-40B4-BE49-F238E27FC236}">
                <a16:creationId xmlns:a16="http://schemas.microsoft.com/office/drawing/2014/main" id="{ADBE2D0E-5F4F-49F0-AFAD-16EF38CAF385}"/>
              </a:ext>
            </a:extLst>
          </p:cNvPr>
          <p:cNvSpPr>
            <a:spLocks/>
          </p:cNvSpPr>
          <p:nvPr/>
        </p:nvSpPr>
        <p:spPr bwMode="auto">
          <a:xfrm>
            <a:off x="8875343" y="3502950"/>
            <a:ext cx="210705" cy="212147"/>
          </a:xfrm>
          <a:custGeom>
            <a:avLst/>
            <a:gdLst>
              <a:gd name="T0" fmla="*/ 26686541 w 21600"/>
              <a:gd name="T1" fmla="*/ 4552396 h 21600"/>
              <a:gd name="T2" fmla="*/ 22220269 w 21600"/>
              <a:gd name="T3" fmla="*/ 0 h 21600"/>
              <a:gd name="T4" fmla="*/ 17753986 w 21600"/>
              <a:gd name="T5" fmla="*/ 4552396 h 21600"/>
              <a:gd name="T6" fmla="*/ 21110775 w 21600"/>
              <a:gd name="T7" fmla="*/ 8959696 h 21600"/>
              <a:gd name="T8" fmla="*/ 21110775 w 21600"/>
              <a:gd name="T9" fmla="*/ 12495671 h 21600"/>
              <a:gd name="T10" fmla="*/ 17667522 w 21600"/>
              <a:gd name="T11" fmla="*/ 12495671 h 21600"/>
              <a:gd name="T12" fmla="*/ 13318575 w 21600"/>
              <a:gd name="T13" fmla="*/ 9047942 h 21600"/>
              <a:gd name="T14" fmla="*/ 8968362 w 21600"/>
              <a:gd name="T15" fmla="*/ 12495671 h 21600"/>
              <a:gd name="T16" fmla="*/ 3291387 w 21600"/>
              <a:gd name="T17" fmla="*/ 12495671 h 21600"/>
              <a:gd name="T18" fmla="*/ 3291387 w 21600"/>
              <a:gd name="T19" fmla="*/ 18345667 h 21600"/>
              <a:gd name="T20" fmla="*/ 0 w 21600"/>
              <a:gd name="T21" fmla="*/ 22712583 h 21600"/>
              <a:gd name="T22" fmla="*/ 4439103 w 21600"/>
              <a:gd name="T23" fmla="*/ 27238488 h 21600"/>
              <a:gd name="T24" fmla="*/ 8878206 w 21600"/>
              <a:gd name="T25" fmla="*/ 22712583 h 21600"/>
              <a:gd name="T26" fmla="*/ 5518885 w 21600"/>
              <a:gd name="T27" fmla="*/ 18327927 h 21600"/>
              <a:gd name="T28" fmla="*/ 5518885 w 21600"/>
              <a:gd name="T29" fmla="*/ 14766737 h 21600"/>
              <a:gd name="T30" fmla="*/ 8969628 w 21600"/>
              <a:gd name="T31" fmla="*/ 14766737 h 21600"/>
              <a:gd name="T32" fmla="*/ 13318575 w 21600"/>
              <a:gd name="T33" fmla="*/ 18210739 h 21600"/>
              <a:gd name="T34" fmla="*/ 17666255 w 21600"/>
              <a:gd name="T35" fmla="*/ 14766737 h 21600"/>
              <a:gd name="T36" fmla="*/ 23338390 w 21600"/>
              <a:gd name="T37" fmla="*/ 14766737 h 21600"/>
              <a:gd name="T38" fmla="*/ 23338390 w 21600"/>
              <a:gd name="T39" fmla="*/ 8957136 h 21600"/>
              <a:gd name="T40" fmla="*/ 26686541 w 21600"/>
              <a:gd name="T41" fmla="*/ 4552396 h 21600"/>
              <a:gd name="T42" fmla="*/ 6649442 w 21600"/>
              <a:gd name="T43" fmla="*/ 22712583 h 21600"/>
              <a:gd name="T44" fmla="*/ 4437837 w 21600"/>
              <a:gd name="T45" fmla="*/ 24968589 h 21600"/>
              <a:gd name="T46" fmla="*/ 2226349 w 21600"/>
              <a:gd name="T47" fmla="*/ 22712583 h 21600"/>
              <a:gd name="T48" fmla="*/ 4437837 w 21600"/>
              <a:gd name="T49" fmla="*/ 20457863 h 21600"/>
              <a:gd name="T50" fmla="*/ 6649442 w 21600"/>
              <a:gd name="T51" fmla="*/ 22712583 h 21600"/>
              <a:gd name="T52" fmla="*/ 5518885 w 21600"/>
              <a:gd name="T53" fmla="*/ 19449037 h 21600"/>
              <a:gd name="T54" fmla="*/ 5518885 w 21600"/>
              <a:gd name="T55" fmla="*/ 19449037 h 21600"/>
              <a:gd name="T56" fmla="*/ 13317309 w 21600"/>
              <a:gd name="T57" fmla="*/ 15940839 h 21600"/>
              <a:gd name="T58" fmla="*/ 11051472 w 21600"/>
              <a:gd name="T59" fmla="*/ 13630566 h 21600"/>
              <a:gd name="T60" fmla="*/ 13317309 w 21600"/>
              <a:gd name="T61" fmla="*/ 11319116 h 21600"/>
              <a:gd name="T62" fmla="*/ 15583263 w 21600"/>
              <a:gd name="T63" fmla="*/ 13630566 h 21600"/>
              <a:gd name="T64" fmla="*/ 13317309 w 21600"/>
              <a:gd name="T65" fmla="*/ 15940839 h 21600"/>
              <a:gd name="T66" fmla="*/ 22220269 w 21600"/>
              <a:gd name="T67" fmla="*/ 6836059 h 21600"/>
              <a:gd name="T68" fmla="*/ 19981602 w 21600"/>
              <a:gd name="T69" fmla="*/ 4552396 h 21600"/>
              <a:gd name="T70" fmla="*/ 22220269 w 21600"/>
              <a:gd name="T71" fmla="*/ 2269888 h 21600"/>
              <a:gd name="T72" fmla="*/ 24460192 w 21600"/>
              <a:gd name="T73" fmla="*/ 4552396 h 21600"/>
              <a:gd name="T74" fmla="*/ 22220269 w 21600"/>
              <a:gd name="T75" fmla="*/ 6836059 h 21600"/>
              <a:gd name="T76" fmla="*/ 22220269 w 21600"/>
              <a:gd name="T77" fmla="*/ 6836059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1600" y="3610"/>
                </a:moveTo>
                <a:cubicBezTo>
                  <a:pt x="21600" y="1616"/>
                  <a:pt x="19981" y="0"/>
                  <a:pt x="17985" y="0"/>
                </a:cubicBezTo>
                <a:cubicBezTo>
                  <a:pt x="15988" y="0"/>
                  <a:pt x="14370" y="1616"/>
                  <a:pt x="14370" y="3610"/>
                </a:cubicBezTo>
                <a:cubicBezTo>
                  <a:pt x="14370" y="5294"/>
                  <a:pt x="15526" y="6705"/>
                  <a:pt x="17087" y="7105"/>
                </a:cubicBezTo>
                <a:lnTo>
                  <a:pt x="17087" y="9909"/>
                </a:lnTo>
                <a:lnTo>
                  <a:pt x="14300" y="9909"/>
                </a:lnTo>
                <a:cubicBezTo>
                  <a:pt x="13898" y="8338"/>
                  <a:pt x="12477" y="7175"/>
                  <a:pt x="10780" y="7175"/>
                </a:cubicBezTo>
                <a:cubicBezTo>
                  <a:pt x="9082" y="7175"/>
                  <a:pt x="7660" y="8338"/>
                  <a:pt x="7259" y="9909"/>
                </a:cubicBezTo>
                <a:lnTo>
                  <a:pt x="2664" y="9909"/>
                </a:lnTo>
                <a:lnTo>
                  <a:pt x="2664" y="14548"/>
                </a:lnTo>
                <a:cubicBezTo>
                  <a:pt x="1131" y="14957"/>
                  <a:pt x="0" y="16351"/>
                  <a:pt x="0" y="18011"/>
                </a:cubicBezTo>
                <a:cubicBezTo>
                  <a:pt x="0" y="19993"/>
                  <a:pt x="1609" y="21600"/>
                  <a:pt x="3593" y="21600"/>
                </a:cubicBezTo>
                <a:cubicBezTo>
                  <a:pt x="5577" y="21600"/>
                  <a:pt x="7186" y="19994"/>
                  <a:pt x="7186" y="18011"/>
                </a:cubicBezTo>
                <a:cubicBezTo>
                  <a:pt x="7186" y="16331"/>
                  <a:pt x="6028" y="14925"/>
                  <a:pt x="4467" y="14534"/>
                </a:cubicBezTo>
                <a:lnTo>
                  <a:pt x="4467" y="11710"/>
                </a:lnTo>
                <a:lnTo>
                  <a:pt x="7260" y="11710"/>
                </a:lnTo>
                <a:cubicBezTo>
                  <a:pt x="7662" y="13279"/>
                  <a:pt x="9083" y="14441"/>
                  <a:pt x="10780" y="14441"/>
                </a:cubicBezTo>
                <a:cubicBezTo>
                  <a:pt x="12476" y="14441"/>
                  <a:pt x="13897" y="13279"/>
                  <a:pt x="14299" y="11710"/>
                </a:cubicBezTo>
                <a:lnTo>
                  <a:pt x="18890" y="11710"/>
                </a:lnTo>
                <a:lnTo>
                  <a:pt x="18890" y="7103"/>
                </a:lnTo>
                <a:cubicBezTo>
                  <a:pt x="20447" y="6701"/>
                  <a:pt x="21600" y="5293"/>
                  <a:pt x="21600" y="3610"/>
                </a:cubicBezTo>
                <a:close/>
                <a:moveTo>
                  <a:pt x="5382" y="18011"/>
                </a:moveTo>
                <a:cubicBezTo>
                  <a:pt x="5382" y="18997"/>
                  <a:pt x="4580" y="19800"/>
                  <a:pt x="3592" y="19800"/>
                </a:cubicBezTo>
                <a:cubicBezTo>
                  <a:pt x="2605" y="19800"/>
                  <a:pt x="1802" y="18997"/>
                  <a:pt x="1802" y="18011"/>
                </a:cubicBezTo>
                <a:cubicBezTo>
                  <a:pt x="1802" y="17025"/>
                  <a:pt x="2605" y="16223"/>
                  <a:pt x="3592" y="16223"/>
                </a:cubicBezTo>
                <a:cubicBezTo>
                  <a:pt x="4580" y="16223"/>
                  <a:pt x="5382" y="17025"/>
                  <a:pt x="5382" y="18011"/>
                </a:cubicBezTo>
                <a:close/>
                <a:moveTo>
                  <a:pt x="4467" y="15423"/>
                </a:moveTo>
                <a:lnTo>
                  <a:pt x="4467" y="15423"/>
                </a:lnTo>
                <a:close/>
                <a:moveTo>
                  <a:pt x="10779" y="12641"/>
                </a:moveTo>
                <a:cubicBezTo>
                  <a:pt x="9768" y="12641"/>
                  <a:pt x="8945" y="11819"/>
                  <a:pt x="8945" y="10809"/>
                </a:cubicBezTo>
                <a:cubicBezTo>
                  <a:pt x="8945" y="9798"/>
                  <a:pt x="9768" y="8976"/>
                  <a:pt x="10779" y="8976"/>
                </a:cubicBezTo>
                <a:cubicBezTo>
                  <a:pt x="11791" y="8976"/>
                  <a:pt x="12613" y="9798"/>
                  <a:pt x="12613" y="10809"/>
                </a:cubicBezTo>
                <a:cubicBezTo>
                  <a:pt x="12614" y="11819"/>
                  <a:pt x="11791" y="12641"/>
                  <a:pt x="10779" y="12641"/>
                </a:cubicBezTo>
                <a:close/>
                <a:moveTo>
                  <a:pt x="17985" y="5421"/>
                </a:moveTo>
                <a:cubicBezTo>
                  <a:pt x="16986" y="5421"/>
                  <a:pt x="16173" y="4609"/>
                  <a:pt x="16173" y="3610"/>
                </a:cubicBezTo>
                <a:cubicBezTo>
                  <a:pt x="16173" y="2613"/>
                  <a:pt x="16986" y="1800"/>
                  <a:pt x="17985" y="1800"/>
                </a:cubicBezTo>
                <a:cubicBezTo>
                  <a:pt x="18984" y="1800"/>
                  <a:pt x="19798" y="2613"/>
                  <a:pt x="19798" y="3610"/>
                </a:cubicBezTo>
                <a:cubicBezTo>
                  <a:pt x="19798" y="4609"/>
                  <a:pt x="18984" y="5421"/>
                  <a:pt x="17985" y="5421"/>
                </a:cubicBezTo>
                <a:close/>
                <a:moveTo>
                  <a:pt x="17985" y="5421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id="{D1B48404-224D-4ED9-8F2E-FC29270CFCBA}"/>
              </a:ext>
            </a:extLst>
          </p:cNvPr>
          <p:cNvSpPr/>
          <p:nvPr/>
        </p:nvSpPr>
        <p:spPr>
          <a:xfrm>
            <a:off x="8751957" y="3389915"/>
            <a:ext cx="444467" cy="444467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10" name="Group 437">
            <a:extLst>
              <a:ext uri="{FF2B5EF4-FFF2-40B4-BE49-F238E27FC236}">
                <a16:creationId xmlns:a16="http://schemas.microsoft.com/office/drawing/2014/main" id="{6B6EC991-F67D-4676-951B-D63E222D8EB0}"/>
              </a:ext>
            </a:extLst>
          </p:cNvPr>
          <p:cNvGrpSpPr>
            <a:grpSpLocks/>
          </p:cNvGrpSpPr>
          <p:nvPr/>
        </p:nvGrpSpPr>
        <p:grpSpPr bwMode="auto">
          <a:xfrm>
            <a:off x="4625542" y="3483818"/>
            <a:ext cx="177512" cy="210705"/>
            <a:chOff x="0" y="0"/>
            <a:chExt cx="483" cy="576"/>
          </a:xfrm>
          <a:solidFill>
            <a:srgbClr val="8FB7D1"/>
          </a:solidFill>
        </p:grpSpPr>
        <p:sp>
          <p:nvSpPr>
            <p:cNvPr id="11" name="AutoShape 435">
              <a:extLst>
                <a:ext uri="{FF2B5EF4-FFF2-40B4-BE49-F238E27FC236}">
                  <a16:creationId xmlns:a16="http://schemas.microsoft.com/office/drawing/2014/main" id="{4A1DFB97-DC34-4066-B9F7-6E4F5D37D25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83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21600" h="21600">
                  <a:moveTo>
                    <a:pt x="21600" y="2218"/>
                  </a:moveTo>
                  <a:lnTo>
                    <a:pt x="11590" y="2218"/>
                  </a:lnTo>
                  <a:lnTo>
                    <a:pt x="11590" y="756"/>
                  </a:lnTo>
                  <a:cubicBezTo>
                    <a:pt x="11590" y="339"/>
                    <a:pt x="11187" y="0"/>
                    <a:pt x="10690" y="0"/>
                  </a:cubicBezTo>
                  <a:cubicBezTo>
                    <a:pt x="10192" y="0"/>
                    <a:pt x="9789" y="339"/>
                    <a:pt x="9789" y="756"/>
                  </a:cubicBezTo>
                  <a:lnTo>
                    <a:pt x="9789" y="2218"/>
                  </a:lnTo>
                  <a:lnTo>
                    <a:pt x="0" y="2218"/>
                  </a:lnTo>
                  <a:lnTo>
                    <a:pt x="0" y="14675"/>
                  </a:lnTo>
                  <a:lnTo>
                    <a:pt x="6717" y="14675"/>
                  </a:lnTo>
                  <a:lnTo>
                    <a:pt x="4086" y="20400"/>
                  </a:lnTo>
                  <a:cubicBezTo>
                    <a:pt x="3877" y="20855"/>
                    <a:pt x="4146" y="21365"/>
                    <a:pt x="4688" y="21541"/>
                  </a:cubicBezTo>
                  <a:cubicBezTo>
                    <a:pt x="4812" y="21581"/>
                    <a:pt x="4940" y="21600"/>
                    <a:pt x="5066" y="21600"/>
                  </a:cubicBezTo>
                  <a:cubicBezTo>
                    <a:pt x="5488" y="21600"/>
                    <a:pt x="5886" y="21385"/>
                    <a:pt x="6047" y="21035"/>
                  </a:cubicBezTo>
                  <a:lnTo>
                    <a:pt x="8970" y="14675"/>
                  </a:lnTo>
                  <a:lnTo>
                    <a:pt x="12408" y="14675"/>
                  </a:lnTo>
                  <a:lnTo>
                    <a:pt x="15333" y="21035"/>
                  </a:lnTo>
                  <a:cubicBezTo>
                    <a:pt x="15494" y="21385"/>
                    <a:pt x="15892" y="21599"/>
                    <a:pt x="16314" y="21599"/>
                  </a:cubicBezTo>
                  <a:cubicBezTo>
                    <a:pt x="16440" y="21599"/>
                    <a:pt x="16568" y="21581"/>
                    <a:pt x="16692" y="21540"/>
                  </a:cubicBezTo>
                  <a:cubicBezTo>
                    <a:pt x="17234" y="21365"/>
                    <a:pt x="17503" y="20854"/>
                    <a:pt x="17294" y="20400"/>
                  </a:cubicBezTo>
                  <a:lnTo>
                    <a:pt x="14662" y="14675"/>
                  </a:lnTo>
                  <a:lnTo>
                    <a:pt x="21600" y="14675"/>
                  </a:lnTo>
                  <a:lnTo>
                    <a:pt x="21600" y="2218"/>
                  </a:lnTo>
                  <a:close/>
                  <a:moveTo>
                    <a:pt x="19498" y="12911"/>
                  </a:moveTo>
                  <a:lnTo>
                    <a:pt x="2102" y="12911"/>
                  </a:lnTo>
                  <a:lnTo>
                    <a:pt x="2102" y="3982"/>
                  </a:lnTo>
                  <a:lnTo>
                    <a:pt x="19498" y="3982"/>
                  </a:lnTo>
                  <a:lnTo>
                    <a:pt x="19498" y="12911"/>
                  </a:lnTo>
                  <a:close/>
                  <a:moveTo>
                    <a:pt x="19498" y="1291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2" name="AutoShape 436">
              <a:extLst>
                <a:ext uri="{FF2B5EF4-FFF2-40B4-BE49-F238E27FC236}">
                  <a16:creationId xmlns:a16="http://schemas.microsoft.com/office/drawing/2014/main" id="{9D5035A3-B3C8-4D15-92AC-7F009FF98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" y="136"/>
              <a:ext cx="318" cy="1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160" y="21600"/>
                  </a:moveTo>
                  <a:lnTo>
                    <a:pt x="8499" y="12117"/>
                  </a:lnTo>
                  <a:lnTo>
                    <a:pt x="10271" y="17202"/>
                  </a:lnTo>
                  <a:lnTo>
                    <a:pt x="18215" y="6937"/>
                  </a:lnTo>
                  <a:lnTo>
                    <a:pt x="19235" y="9860"/>
                  </a:lnTo>
                  <a:lnTo>
                    <a:pt x="21600" y="0"/>
                  </a:lnTo>
                  <a:lnTo>
                    <a:pt x="15960" y="464"/>
                  </a:lnTo>
                  <a:lnTo>
                    <a:pt x="17056" y="3610"/>
                  </a:lnTo>
                  <a:lnTo>
                    <a:pt x="10840" y="11641"/>
                  </a:lnTo>
                  <a:lnTo>
                    <a:pt x="9067" y="6556"/>
                  </a:lnTo>
                  <a:lnTo>
                    <a:pt x="0" y="18276"/>
                  </a:lnTo>
                  <a:lnTo>
                    <a:pt x="1160" y="21600"/>
                  </a:lnTo>
                  <a:close/>
                  <a:moveTo>
                    <a:pt x="116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3" name="Oval 13">
            <a:extLst>
              <a:ext uri="{FF2B5EF4-FFF2-40B4-BE49-F238E27FC236}">
                <a16:creationId xmlns:a16="http://schemas.microsoft.com/office/drawing/2014/main" id="{A82D79ED-5616-4418-A5BA-1B05543A96F7}"/>
              </a:ext>
            </a:extLst>
          </p:cNvPr>
          <p:cNvSpPr/>
          <p:nvPr/>
        </p:nvSpPr>
        <p:spPr>
          <a:xfrm>
            <a:off x="4489354" y="3389915"/>
            <a:ext cx="444467" cy="444467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4" name="AutoShape 232">
            <a:extLst>
              <a:ext uri="{FF2B5EF4-FFF2-40B4-BE49-F238E27FC236}">
                <a16:creationId xmlns:a16="http://schemas.microsoft.com/office/drawing/2014/main" id="{53936056-313C-417C-B362-C0E2BB3E432A}"/>
              </a:ext>
            </a:extLst>
          </p:cNvPr>
          <p:cNvSpPr>
            <a:spLocks/>
          </p:cNvSpPr>
          <p:nvPr/>
        </p:nvSpPr>
        <p:spPr bwMode="auto">
          <a:xfrm>
            <a:off x="5111631" y="1685749"/>
            <a:ext cx="1306084" cy="906446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8FB7D1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15" name="Group 118">
            <a:extLst>
              <a:ext uri="{FF2B5EF4-FFF2-40B4-BE49-F238E27FC236}">
                <a16:creationId xmlns:a16="http://schemas.microsoft.com/office/drawing/2014/main" id="{7EE9CC12-4F11-4581-B57E-B63522F5BF5E}"/>
              </a:ext>
            </a:extLst>
          </p:cNvPr>
          <p:cNvGrpSpPr>
            <a:grpSpLocks/>
          </p:cNvGrpSpPr>
          <p:nvPr/>
        </p:nvGrpSpPr>
        <p:grpSpPr bwMode="auto">
          <a:xfrm>
            <a:off x="5598932" y="1996500"/>
            <a:ext cx="349600" cy="395701"/>
            <a:chOff x="0" y="0"/>
            <a:chExt cx="194" cy="220"/>
          </a:xfrm>
          <a:solidFill>
            <a:srgbClr val="8FB7D1"/>
          </a:solidFill>
        </p:grpSpPr>
        <p:sp>
          <p:nvSpPr>
            <p:cNvPr id="16" name="AutoShape 116">
              <a:extLst>
                <a:ext uri="{FF2B5EF4-FFF2-40B4-BE49-F238E27FC236}">
                  <a16:creationId xmlns:a16="http://schemas.microsoft.com/office/drawing/2014/main" id="{1FC908C1-D1F5-48D1-9916-2199B4565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94" cy="20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w 21600"/>
                <a:gd name="T55" fmla="*/ 0 h 21600"/>
                <a:gd name="T56" fmla="*/ 0 w 21600"/>
                <a:gd name="T57" fmla="*/ 0 h 21600"/>
                <a:gd name="T58" fmla="*/ 0 w 21600"/>
                <a:gd name="T59" fmla="*/ 0 h 21600"/>
                <a:gd name="T60" fmla="*/ 0 w 21600"/>
                <a:gd name="T61" fmla="*/ 0 h 21600"/>
                <a:gd name="T62" fmla="*/ 0 w 21600"/>
                <a:gd name="T63" fmla="*/ 0 h 21600"/>
                <a:gd name="T64" fmla="*/ 0 w 21600"/>
                <a:gd name="T65" fmla="*/ 0 h 21600"/>
                <a:gd name="T66" fmla="*/ 0 w 21600"/>
                <a:gd name="T67" fmla="*/ 0 h 21600"/>
                <a:gd name="T68" fmla="*/ 0 w 21600"/>
                <a:gd name="T69" fmla="*/ 0 h 21600"/>
                <a:gd name="T70" fmla="*/ 0 w 21600"/>
                <a:gd name="T71" fmla="*/ 0 h 21600"/>
                <a:gd name="T72" fmla="*/ 0 w 21600"/>
                <a:gd name="T73" fmla="*/ 0 h 21600"/>
                <a:gd name="T74" fmla="*/ 0 w 21600"/>
                <a:gd name="T75" fmla="*/ 0 h 21600"/>
                <a:gd name="T76" fmla="*/ 0 w 21600"/>
                <a:gd name="T77" fmla="*/ 0 h 21600"/>
                <a:gd name="T78" fmla="*/ 0 w 21600"/>
                <a:gd name="T79" fmla="*/ 0 h 2160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600" h="21600">
                  <a:moveTo>
                    <a:pt x="17278" y="361"/>
                  </a:moveTo>
                  <a:cubicBezTo>
                    <a:pt x="17285" y="238"/>
                    <a:pt x="17293" y="114"/>
                    <a:pt x="17293" y="0"/>
                  </a:cubicBezTo>
                  <a:lnTo>
                    <a:pt x="4307" y="0"/>
                  </a:lnTo>
                  <a:cubicBezTo>
                    <a:pt x="4307" y="114"/>
                    <a:pt x="4315" y="238"/>
                    <a:pt x="4322" y="361"/>
                  </a:cubicBezTo>
                  <a:lnTo>
                    <a:pt x="0" y="361"/>
                  </a:lnTo>
                  <a:cubicBezTo>
                    <a:pt x="0" y="361"/>
                    <a:pt x="1632" y="8139"/>
                    <a:pt x="7589" y="8139"/>
                  </a:cubicBezTo>
                  <a:cubicBezTo>
                    <a:pt x="7619" y="8139"/>
                    <a:pt x="7651" y="8136"/>
                    <a:pt x="7683" y="8136"/>
                  </a:cubicBezTo>
                  <a:cubicBezTo>
                    <a:pt x="8023" y="8502"/>
                    <a:pt x="8381" y="8826"/>
                    <a:pt x="8755" y="9084"/>
                  </a:cubicBezTo>
                  <a:cubicBezTo>
                    <a:pt x="8491" y="9089"/>
                    <a:pt x="8279" y="9294"/>
                    <a:pt x="8279" y="9550"/>
                  </a:cubicBezTo>
                  <a:cubicBezTo>
                    <a:pt x="8279" y="9809"/>
                    <a:pt x="8495" y="10019"/>
                    <a:pt x="8761" y="10019"/>
                  </a:cubicBezTo>
                  <a:lnTo>
                    <a:pt x="9398" y="10019"/>
                  </a:lnTo>
                  <a:lnTo>
                    <a:pt x="7942" y="15967"/>
                  </a:lnTo>
                  <a:lnTo>
                    <a:pt x="6860" y="15967"/>
                  </a:lnTo>
                  <a:lnTo>
                    <a:pt x="6860" y="21600"/>
                  </a:lnTo>
                  <a:lnTo>
                    <a:pt x="15077" y="21600"/>
                  </a:lnTo>
                  <a:lnTo>
                    <a:pt x="15077" y="15967"/>
                  </a:lnTo>
                  <a:lnTo>
                    <a:pt x="13994" y="15967"/>
                  </a:lnTo>
                  <a:lnTo>
                    <a:pt x="12537" y="10019"/>
                  </a:lnTo>
                  <a:lnTo>
                    <a:pt x="13175" y="10019"/>
                  </a:lnTo>
                  <a:cubicBezTo>
                    <a:pt x="13440" y="10019"/>
                    <a:pt x="13657" y="9809"/>
                    <a:pt x="13657" y="9550"/>
                  </a:cubicBezTo>
                  <a:cubicBezTo>
                    <a:pt x="13657" y="9292"/>
                    <a:pt x="13440" y="9081"/>
                    <a:pt x="13175" y="9081"/>
                  </a:cubicBezTo>
                  <a:lnTo>
                    <a:pt x="12846" y="9081"/>
                  </a:lnTo>
                  <a:cubicBezTo>
                    <a:pt x="13219" y="8824"/>
                    <a:pt x="13575" y="8500"/>
                    <a:pt x="13916" y="8136"/>
                  </a:cubicBezTo>
                  <a:cubicBezTo>
                    <a:pt x="13947" y="8137"/>
                    <a:pt x="13979" y="8139"/>
                    <a:pt x="14009" y="8139"/>
                  </a:cubicBezTo>
                  <a:cubicBezTo>
                    <a:pt x="19966" y="8139"/>
                    <a:pt x="21600" y="361"/>
                    <a:pt x="21600" y="361"/>
                  </a:cubicBezTo>
                  <a:lnTo>
                    <a:pt x="17278" y="361"/>
                  </a:lnTo>
                  <a:close/>
                  <a:moveTo>
                    <a:pt x="1130" y="1197"/>
                  </a:moveTo>
                  <a:lnTo>
                    <a:pt x="4414" y="1197"/>
                  </a:lnTo>
                  <a:cubicBezTo>
                    <a:pt x="4717" y="3074"/>
                    <a:pt x="5647" y="5469"/>
                    <a:pt x="6953" y="7255"/>
                  </a:cubicBezTo>
                  <a:cubicBezTo>
                    <a:pt x="3421" y="6840"/>
                    <a:pt x="1742" y="3048"/>
                    <a:pt x="1130" y="1197"/>
                  </a:cubicBezTo>
                  <a:close/>
                  <a:moveTo>
                    <a:pt x="13916" y="16739"/>
                  </a:moveTo>
                  <a:lnTo>
                    <a:pt x="13916" y="20656"/>
                  </a:lnTo>
                  <a:lnTo>
                    <a:pt x="7930" y="20656"/>
                  </a:lnTo>
                  <a:lnTo>
                    <a:pt x="7930" y="16739"/>
                  </a:lnTo>
                  <a:lnTo>
                    <a:pt x="13916" y="16739"/>
                  </a:lnTo>
                  <a:close/>
                  <a:moveTo>
                    <a:pt x="14646" y="7255"/>
                  </a:moveTo>
                  <a:cubicBezTo>
                    <a:pt x="15952" y="5469"/>
                    <a:pt x="16883" y="3074"/>
                    <a:pt x="17184" y="1197"/>
                  </a:cubicBezTo>
                  <a:lnTo>
                    <a:pt x="20470" y="1197"/>
                  </a:lnTo>
                  <a:cubicBezTo>
                    <a:pt x="19857" y="3049"/>
                    <a:pt x="18175" y="6840"/>
                    <a:pt x="14646" y="7255"/>
                  </a:cubicBezTo>
                  <a:close/>
                  <a:moveTo>
                    <a:pt x="14646" y="725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7" name="Rectangle 117">
              <a:extLst>
                <a:ext uri="{FF2B5EF4-FFF2-40B4-BE49-F238E27FC236}">
                  <a16:creationId xmlns:a16="http://schemas.microsoft.com/office/drawing/2014/main" id="{BA2AA804-CAF6-4AF4-A30F-C278D0EDF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" y="208"/>
              <a:ext cx="98" cy="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8" name="Group 90">
            <a:extLst>
              <a:ext uri="{FF2B5EF4-FFF2-40B4-BE49-F238E27FC236}">
                <a16:creationId xmlns:a16="http://schemas.microsoft.com/office/drawing/2014/main" id="{69F8FE30-A339-4A52-8552-EE2414DB751E}"/>
              </a:ext>
            </a:extLst>
          </p:cNvPr>
          <p:cNvGrpSpPr>
            <a:grpSpLocks/>
          </p:cNvGrpSpPr>
          <p:nvPr/>
        </p:nvGrpSpPr>
        <p:grpSpPr bwMode="auto">
          <a:xfrm>
            <a:off x="2469874" y="3500408"/>
            <a:ext cx="212148" cy="210705"/>
            <a:chOff x="0" y="0"/>
            <a:chExt cx="578" cy="573"/>
          </a:xfrm>
          <a:solidFill>
            <a:srgbClr val="8FB7D1"/>
          </a:solidFill>
        </p:grpSpPr>
        <p:sp>
          <p:nvSpPr>
            <p:cNvPr id="19" name="AutoShape 88">
              <a:extLst>
                <a:ext uri="{FF2B5EF4-FFF2-40B4-BE49-F238E27FC236}">
                  <a16:creationId xmlns:a16="http://schemas.microsoft.com/office/drawing/2014/main" id="{B9DFEBA4-00D5-42B4-B797-93C26B59F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68"/>
              <a:ext cx="204" cy="2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3093" y="8514"/>
                  </a:moveTo>
                  <a:cubicBezTo>
                    <a:pt x="4628" y="10540"/>
                    <a:pt x="3309" y="14706"/>
                    <a:pt x="0" y="18328"/>
                  </a:cubicBezTo>
                  <a:lnTo>
                    <a:pt x="3281" y="21600"/>
                  </a:lnTo>
                  <a:cubicBezTo>
                    <a:pt x="6860" y="18344"/>
                    <a:pt x="10975" y="17015"/>
                    <a:pt x="13037" y="18447"/>
                  </a:cubicBezTo>
                  <a:lnTo>
                    <a:pt x="21600" y="6893"/>
                  </a:lnTo>
                  <a:lnTo>
                    <a:pt x="14691" y="0"/>
                  </a:lnTo>
                  <a:lnTo>
                    <a:pt x="3093" y="8514"/>
                  </a:lnTo>
                  <a:close/>
                  <a:moveTo>
                    <a:pt x="9876" y="14477"/>
                  </a:moveTo>
                  <a:cubicBezTo>
                    <a:pt x="9122" y="15231"/>
                    <a:pt x="7895" y="15231"/>
                    <a:pt x="7140" y="14477"/>
                  </a:cubicBezTo>
                  <a:cubicBezTo>
                    <a:pt x="6386" y="13724"/>
                    <a:pt x="6386" y="12502"/>
                    <a:pt x="7140" y="11749"/>
                  </a:cubicBezTo>
                  <a:cubicBezTo>
                    <a:pt x="7895" y="10995"/>
                    <a:pt x="9122" y="10995"/>
                    <a:pt x="9876" y="11750"/>
                  </a:cubicBezTo>
                  <a:cubicBezTo>
                    <a:pt x="10630" y="12502"/>
                    <a:pt x="10630" y="13724"/>
                    <a:pt x="9876" y="14477"/>
                  </a:cubicBezTo>
                  <a:close/>
                  <a:moveTo>
                    <a:pt x="9876" y="1447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0" name="AutoShape 89">
              <a:extLst>
                <a:ext uri="{FF2B5EF4-FFF2-40B4-BE49-F238E27FC236}">
                  <a16:creationId xmlns:a16="http://schemas.microsoft.com/office/drawing/2014/main" id="{7CBEF8C7-D3B1-4315-AFE1-0D4CE7993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" y="0"/>
              <a:ext cx="434" cy="434"/>
            </a:xfrm>
            <a:custGeom>
              <a:avLst/>
              <a:gdLst>
                <a:gd name="T0" fmla="*/ 0 w 21339"/>
                <a:gd name="T1" fmla="*/ 0 h 21340"/>
                <a:gd name="T2" fmla="*/ 0 w 21339"/>
                <a:gd name="T3" fmla="*/ 0 h 21340"/>
                <a:gd name="T4" fmla="*/ 0 w 21339"/>
                <a:gd name="T5" fmla="*/ 0 h 21340"/>
                <a:gd name="T6" fmla="*/ 0 w 21339"/>
                <a:gd name="T7" fmla="*/ 0 h 21340"/>
                <a:gd name="T8" fmla="*/ 0 w 21339"/>
                <a:gd name="T9" fmla="*/ 0 h 21340"/>
                <a:gd name="T10" fmla="*/ 0 w 21339"/>
                <a:gd name="T11" fmla="*/ 0 h 21340"/>
                <a:gd name="T12" fmla="*/ 0 w 21339"/>
                <a:gd name="T13" fmla="*/ 0 h 21340"/>
                <a:gd name="T14" fmla="*/ 0 w 21339"/>
                <a:gd name="T15" fmla="*/ 0 h 21340"/>
                <a:gd name="T16" fmla="*/ 0 w 21339"/>
                <a:gd name="T17" fmla="*/ 0 h 21340"/>
                <a:gd name="T18" fmla="*/ 0 w 21339"/>
                <a:gd name="T19" fmla="*/ 0 h 21340"/>
                <a:gd name="T20" fmla="*/ 0 w 21339"/>
                <a:gd name="T21" fmla="*/ 0 h 213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339" h="21340">
                  <a:moveTo>
                    <a:pt x="20558" y="780"/>
                  </a:moveTo>
                  <a:cubicBezTo>
                    <a:pt x="19516" y="-260"/>
                    <a:pt x="17828" y="-260"/>
                    <a:pt x="16786" y="780"/>
                  </a:cubicBezTo>
                  <a:lnTo>
                    <a:pt x="5149" y="12398"/>
                  </a:lnTo>
                  <a:lnTo>
                    <a:pt x="4701" y="11951"/>
                  </a:lnTo>
                  <a:lnTo>
                    <a:pt x="0" y="16646"/>
                  </a:lnTo>
                  <a:lnTo>
                    <a:pt x="4701" y="21340"/>
                  </a:lnTo>
                  <a:lnTo>
                    <a:pt x="9403" y="16645"/>
                  </a:lnTo>
                  <a:lnTo>
                    <a:pt x="8921" y="16164"/>
                  </a:lnTo>
                  <a:lnTo>
                    <a:pt x="20557" y="4546"/>
                  </a:lnTo>
                  <a:cubicBezTo>
                    <a:pt x="21600" y="3506"/>
                    <a:pt x="21600" y="1820"/>
                    <a:pt x="20558" y="780"/>
                  </a:cubicBezTo>
                  <a:close/>
                  <a:moveTo>
                    <a:pt x="20558" y="78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21" name="Oval 23">
            <a:extLst>
              <a:ext uri="{FF2B5EF4-FFF2-40B4-BE49-F238E27FC236}">
                <a16:creationId xmlns:a16="http://schemas.microsoft.com/office/drawing/2014/main" id="{0632F555-2A1B-4749-88E3-2FC22931C007}"/>
              </a:ext>
            </a:extLst>
          </p:cNvPr>
          <p:cNvSpPr/>
          <p:nvPr/>
        </p:nvSpPr>
        <p:spPr>
          <a:xfrm>
            <a:off x="2358053" y="3389915"/>
            <a:ext cx="444467" cy="444467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22" name="Group 26">
            <a:extLst>
              <a:ext uri="{FF2B5EF4-FFF2-40B4-BE49-F238E27FC236}">
                <a16:creationId xmlns:a16="http://schemas.microsoft.com/office/drawing/2014/main" id="{B0EA33FC-C784-4FFE-BC0B-2218D3E4D295}"/>
              </a:ext>
            </a:extLst>
          </p:cNvPr>
          <p:cNvGrpSpPr/>
          <p:nvPr/>
        </p:nvGrpSpPr>
        <p:grpSpPr>
          <a:xfrm>
            <a:off x="1671392" y="3863883"/>
            <a:ext cx="1812130" cy="822146"/>
            <a:chOff x="1376364" y="1322611"/>
            <a:chExt cx="1812130" cy="822145"/>
          </a:xfrm>
        </p:grpSpPr>
        <p:sp>
          <p:nvSpPr>
            <p:cNvPr id="23" name="TextBox 27">
              <a:extLst>
                <a:ext uri="{FF2B5EF4-FFF2-40B4-BE49-F238E27FC236}">
                  <a16:creationId xmlns:a16="http://schemas.microsoft.com/office/drawing/2014/main" id="{FE4F8C46-43BC-4C9A-9A59-7F6A8CFEABCB}"/>
                </a:ext>
              </a:extLst>
            </p:cNvPr>
            <p:cNvSpPr txBox="1"/>
            <p:nvPr/>
          </p:nvSpPr>
          <p:spPr>
            <a:xfrm>
              <a:off x="1643460" y="1322611"/>
              <a:ext cx="1277938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Business Strategy</a:t>
              </a:r>
            </a:p>
          </p:txBody>
        </p:sp>
        <p:sp>
          <p:nvSpPr>
            <p:cNvPr id="24" name="TextBox 28">
              <a:extLst>
                <a:ext uri="{FF2B5EF4-FFF2-40B4-BE49-F238E27FC236}">
                  <a16:creationId xmlns:a16="http://schemas.microsoft.com/office/drawing/2014/main" id="{5C59074E-669B-4699-B71B-5B6AA355B3C6}"/>
                </a:ext>
              </a:extLst>
            </p:cNvPr>
            <p:cNvSpPr txBox="1"/>
            <p:nvPr/>
          </p:nvSpPr>
          <p:spPr>
            <a:xfrm>
              <a:off x="1376364" y="1535359"/>
              <a:ext cx="1812130" cy="60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8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29">
            <a:extLst>
              <a:ext uri="{FF2B5EF4-FFF2-40B4-BE49-F238E27FC236}">
                <a16:creationId xmlns:a16="http://schemas.microsoft.com/office/drawing/2014/main" id="{8DDBA47B-6E94-4ACF-864C-9E35FC1AF547}"/>
              </a:ext>
            </a:extLst>
          </p:cNvPr>
          <p:cNvGrpSpPr/>
          <p:nvPr/>
        </p:nvGrpSpPr>
        <p:grpSpPr>
          <a:xfrm>
            <a:off x="3802692" y="3863883"/>
            <a:ext cx="1812130" cy="822146"/>
            <a:chOff x="1376364" y="1322611"/>
            <a:chExt cx="1812130" cy="822145"/>
          </a:xfrm>
        </p:grpSpPr>
        <p:sp>
          <p:nvSpPr>
            <p:cNvPr id="26" name="TextBox 30">
              <a:extLst>
                <a:ext uri="{FF2B5EF4-FFF2-40B4-BE49-F238E27FC236}">
                  <a16:creationId xmlns:a16="http://schemas.microsoft.com/office/drawing/2014/main" id="{01C5306E-3386-40A5-A711-0CE1574E2D2A}"/>
                </a:ext>
              </a:extLst>
            </p:cNvPr>
            <p:cNvSpPr txBox="1"/>
            <p:nvPr/>
          </p:nvSpPr>
          <p:spPr>
            <a:xfrm>
              <a:off x="1643460" y="1322611"/>
              <a:ext cx="1277938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Writing Skill</a:t>
              </a:r>
            </a:p>
          </p:txBody>
        </p:sp>
        <p:sp>
          <p:nvSpPr>
            <p:cNvPr id="27" name="TextBox 31">
              <a:extLst>
                <a:ext uri="{FF2B5EF4-FFF2-40B4-BE49-F238E27FC236}">
                  <a16:creationId xmlns:a16="http://schemas.microsoft.com/office/drawing/2014/main" id="{A7B97B31-8E1C-406B-AC04-34C08EDF47F1}"/>
                </a:ext>
              </a:extLst>
            </p:cNvPr>
            <p:cNvSpPr txBox="1"/>
            <p:nvPr/>
          </p:nvSpPr>
          <p:spPr>
            <a:xfrm>
              <a:off x="1376364" y="1535359"/>
              <a:ext cx="1812130" cy="60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32">
            <a:extLst>
              <a:ext uri="{FF2B5EF4-FFF2-40B4-BE49-F238E27FC236}">
                <a16:creationId xmlns:a16="http://schemas.microsoft.com/office/drawing/2014/main" id="{B49E7F58-2631-480C-AF4E-F68434632D34}"/>
              </a:ext>
            </a:extLst>
          </p:cNvPr>
          <p:cNvGrpSpPr/>
          <p:nvPr/>
        </p:nvGrpSpPr>
        <p:grpSpPr>
          <a:xfrm>
            <a:off x="5933994" y="3863883"/>
            <a:ext cx="1812130" cy="822146"/>
            <a:chOff x="1376364" y="1322611"/>
            <a:chExt cx="1812130" cy="822145"/>
          </a:xfrm>
        </p:grpSpPr>
        <p:sp>
          <p:nvSpPr>
            <p:cNvPr id="29" name="TextBox 33">
              <a:extLst>
                <a:ext uri="{FF2B5EF4-FFF2-40B4-BE49-F238E27FC236}">
                  <a16:creationId xmlns:a16="http://schemas.microsoft.com/office/drawing/2014/main" id="{FEBE4EC1-E634-42C3-997A-EC63BD4CE6C1}"/>
                </a:ext>
              </a:extLst>
            </p:cNvPr>
            <p:cNvSpPr txBox="1"/>
            <p:nvPr/>
          </p:nvSpPr>
          <p:spPr>
            <a:xfrm>
              <a:off x="1643460" y="1322611"/>
              <a:ext cx="1277938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Big Promotion</a:t>
              </a:r>
            </a:p>
          </p:txBody>
        </p:sp>
        <p:sp>
          <p:nvSpPr>
            <p:cNvPr id="30" name="TextBox 34">
              <a:extLst>
                <a:ext uri="{FF2B5EF4-FFF2-40B4-BE49-F238E27FC236}">
                  <a16:creationId xmlns:a16="http://schemas.microsoft.com/office/drawing/2014/main" id="{028C78BF-E59A-4CEC-A74D-384FF2C86681}"/>
                </a:ext>
              </a:extLst>
            </p:cNvPr>
            <p:cNvSpPr txBox="1"/>
            <p:nvPr/>
          </p:nvSpPr>
          <p:spPr>
            <a:xfrm>
              <a:off x="1376364" y="1535359"/>
              <a:ext cx="1812130" cy="60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35">
            <a:extLst>
              <a:ext uri="{FF2B5EF4-FFF2-40B4-BE49-F238E27FC236}">
                <a16:creationId xmlns:a16="http://schemas.microsoft.com/office/drawing/2014/main" id="{F2E43652-0202-47E4-B2AE-2971D9990122}"/>
              </a:ext>
            </a:extLst>
          </p:cNvPr>
          <p:cNvGrpSpPr/>
          <p:nvPr/>
        </p:nvGrpSpPr>
        <p:grpSpPr>
          <a:xfrm>
            <a:off x="8065296" y="3863883"/>
            <a:ext cx="1812130" cy="822146"/>
            <a:chOff x="1376364" y="1322611"/>
            <a:chExt cx="1812130" cy="822145"/>
          </a:xfrm>
        </p:grpSpPr>
        <p:sp>
          <p:nvSpPr>
            <p:cNvPr id="32" name="TextBox 36">
              <a:extLst>
                <a:ext uri="{FF2B5EF4-FFF2-40B4-BE49-F238E27FC236}">
                  <a16:creationId xmlns:a16="http://schemas.microsoft.com/office/drawing/2014/main" id="{1CDF21B1-7D1E-4609-814D-F3C36F8ABC5A}"/>
                </a:ext>
              </a:extLst>
            </p:cNvPr>
            <p:cNvSpPr txBox="1"/>
            <p:nvPr/>
          </p:nvSpPr>
          <p:spPr>
            <a:xfrm>
              <a:off x="1643460" y="1322611"/>
              <a:ext cx="1277938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Concept &amp; Idea</a:t>
              </a:r>
            </a:p>
          </p:txBody>
        </p:sp>
        <p:sp>
          <p:nvSpPr>
            <p:cNvPr id="33" name="TextBox 37">
              <a:extLst>
                <a:ext uri="{FF2B5EF4-FFF2-40B4-BE49-F238E27FC236}">
                  <a16:creationId xmlns:a16="http://schemas.microsoft.com/office/drawing/2014/main" id="{F62D74A2-D21F-440D-9A07-F03E4CEF44C8}"/>
                </a:ext>
              </a:extLst>
            </p:cNvPr>
            <p:cNvSpPr txBox="1"/>
            <p:nvPr/>
          </p:nvSpPr>
          <p:spPr>
            <a:xfrm>
              <a:off x="1376364" y="1535359"/>
              <a:ext cx="1812130" cy="609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800" dirty="0">
                  <a:solidFill>
                    <a:srgbClr val="7F7F7F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sz="80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4" name="Elbow Connector 38">
            <a:extLst>
              <a:ext uri="{FF2B5EF4-FFF2-40B4-BE49-F238E27FC236}">
                <a16:creationId xmlns:a16="http://schemas.microsoft.com/office/drawing/2014/main" id="{B0B80560-6B87-4DE8-B699-15382D0A291B}"/>
              </a:ext>
            </a:extLst>
          </p:cNvPr>
          <p:cNvCxnSpPr/>
          <p:nvPr/>
        </p:nvCxnSpPr>
        <p:spPr>
          <a:xfrm rot="16200000" flipV="1">
            <a:off x="6305421" y="2737589"/>
            <a:ext cx="567570" cy="511246"/>
          </a:xfrm>
          <a:prstGeom prst="bentConnector3">
            <a:avLst>
              <a:gd name="adj1" fmla="val 50000"/>
            </a:avLst>
          </a:prstGeom>
          <a:ln>
            <a:solidFill>
              <a:srgbClr val="8FB7D1"/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Elbow Connector 39">
            <a:extLst>
              <a:ext uri="{FF2B5EF4-FFF2-40B4-BE49-F238E27FC236}">
                <a16:creationId xmlns:a16="http://schemas.microsoft.com/office/drawing/2014/main" id="{CE34B8E2-46EB-4C67-B71B-D9D257FB2106}"/>
              </a:ext>
            </a:extLst>
          </p:cNvPr>
          <p:cNvCxnSpPr/>
          <p:nvPr/>
        </p:nvCxnSpPr>
        <p:spPr>
          <a:xfrm rot="5400000" flipH="1" flipV="1">
            <a:off x="4681706" y="2737589"/>
            <a:ext cx="567570" cy="511246"/>
          </a:xfrm>
          <a:prstGeom prst="bentConnector3">
            <a:avLst>
              <a:gd name="adj1" fmla="val 50000"/>
            </a:avLst>
          </a:prstGeom>
          <a:ln>
            <a:solidFill>
              <a:srgbClr val="8FB7D1"/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Elbow Connector 40">
            <a:extLst>
              <a:ext uri="{FF2B5EF4-FFF2-40B4-BE49-F238E27FC236}">
                <a16:creationId xmlns:a16="http://schemas.microsoft.com/office/drawing/2014/main" id="{5D0EA848-49C1-4669-94B9-8B2C20879D14}"/>
              </a:ext>
            </a:extLst>
          </p:cNvPr>
          <p:cNvCxnSpPr/>
          <p:nvPr/>
        </p:nvCxnSpPr>
        <p:spPr>
          <a:xfrm rot="10800000">
            <a:off x="6564880" y="2224993"/>
            <a:ext cx="2394770" cy="1052007"/>
          </a:xfrm>
          <a:prstGeom prst="bentConnector3">
            <a:avLst>
              <a:gd name="adj1" fmla="val -73"/>
            </a:avLst>
          </a:prstGeom>
          <a:ln>
            <a:solidFill>
              <a:srgbClr val="8FB7D1"/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Elbow Connector 41">
            <a:extLst>
              <a:ext uri="{FF2B5EF4-FFF2-40B4-BE49-F238E27FC236}">
                <a16:creationId xmlns:a16="http://schemas.microsoft.com/office/drawing/2014/main" id="{2010934B-8F02-4B9A-B8D5-1FB4B838D9B9}"/>
              </a:ext>
            </a:extLst>
          </p:cNvPr>
          <p:cNvCxnSpPr/>
          <p:nvPr/>
        </p:nvCxnSpPr>
        <p:spPr>
          <a:xfrm rot="10800000" flipH="1">
            <a:off x="2578053" y="2224993"/>
            <a:ext cx="2394770" cy="1052007"/>
          </a:xfrm>
          <a:prstGeom prst="bentConnector3">
            <a:avLst>
              <a:gd name="adj1" fmla="val -73"/>
            </a:avLst>
          </a:prstGeom>
          <a:ln>
            <a:solidFill>
              <a:srgbClr val="8FB7D1"/>
            </a:solidFill>
            <a:prstDash val="sysDash"/>
            <a:headEnd type="oval"/>
            <a:tail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AutoShape 232">
            <a:extLst>
              <a:ext uri="{FF2B5EF4-FFF2-40B4-BE49-F238E27FC236}">
                <a16:creationId xmlns:a16="http://schemas.microsoft.com/office/drawing/2014/main" id="{9BE512D2-1510-4685-B3A2-FFB330F3E0E5}"/>
              </a:ext>
            </a:extLst>
          </p:cNvPr>
          <p:cNvSpPr>
            <a:spLocks/>
          </p:cNvSpPr>
          <p:nvPr/>
        </p:nvSpPr>
        <p:spPr bwMode="auto">
          <a:xfrm>
            <a:off x="6344921" y="1685748"/>
            <a:ext cx="533844" cy="370498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39" name="AutoShape 232">
            <a:extLst>
              <a:ext uri="{FF2B5EF4-FFF2-40B4-BE49-F238E27FC236}">
                <a16:creationId xmlns:a16="http://schemas.microsoft.com/office/drawing/2014/main" id="{4946D2E5-779E-4350-BD07-A68399BB54F6}"/>
              </a:ext>
            </a:extLst>
          </p:cNvPr>
          <p:cNvSpPr>
            <a:spLocks/>
          </p:cNvSpPr>
          <p:nvPr/>
        </p:nvSpPr>
        <p:spPr bwMode="auto">
          <a:xfrm flipH="1">
            <a:off x="4501558" y="2370617"/>
            <a:ext cx="416621" cy="289143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0" name="AutoShape 232">
            <a:extLst>
              <a:ext uri="{FF2B5EF4-FFF2-40B4-BE49-F238E27FC236}">
                <a16:creationId xmlns:a16="http://schemas.microsoft.com/office/drawing/2014/main" id="{D7A1C5AA-DC31-4B09-B877-4364A50C2807}"/>
              </a:ext>
            </a:extLst>
          </p:cNvPr>
          <p:cNvSpPr>
            <a:spLocks/>
          </p:cNvSpPr>
          <p:nvPr/>
        </p:nvSpPr>
        <p:spPr bwMode="auto">
          <a:xfrm flipH="1">
            <a:off x="4725510" y="1734060"/>
            <a:ext cx="294166" cy="204157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1" name="AutoShape 232">
            <a:extLst>
              <a:ext uri="{FF2B5EF4-FFF2-40B4-BE49-F238E27FC236}">
                <a16:creationId xmlns:a16="http://schemas.microsoft.com/office/drawing/2014/main" id="{59B2FBE8-8E43-48AE-B79E-840750A84088}"/>
              </a:ext>
            </a:extLst>
          </p:cNvPr>
          <p:cNvSpPr>
            <a:spLocks/>
          </p:cNvSpPr>
          <p:nvPr/>
        </p:nvSpPr>
        <p:spPr bwMode="auto">
          <a:xfrm flipH="1">
            <a:off x="6923978" y="1054459"/>
            <a:ext cx="1156317" cy="802507"/>
          </a:xfrm>
          <a:custGeom>
            <a:avLst/>
            <a:gdLst>
              <a:gd name="T0" fmla="*/ 178538320 w 21600"/>
              <a:gd name="T1" fmla="*/ 21417337 h 21600"/>
              <a:gd name="T2" fmla="*/ 178726483 w 21600"/>
              <a:gd name="T3" fmla="*/ 20203932 h 21600"/>
              <a:gd name="T4" fmla="*/ 118276715 w 21600"/>
              <a:gd name="T5" fmla="*/ 0 h 21600"/>
              <a:gd name="T6" fmla="*/ 63752008 w 21600"/>
              <a:gd name="T7" fmla="*/ 11521653 h 21600"/>
              <a:gd name="T8" fmla="*/ 46706393 w 21600"/>
              <a:gd name="T9" fmla="*/ 9566133 h 21600"/>
              <a:gd name="T10" fmla="*/ 18814620 w 21600"/>
              <a:gd name="T11" fmla="*/ 18885787 h 21600"/>
              <a:gd name="T12" fmla="*/ 20074533 w 21600"/>
              <a:gd name="T13" fmla="*/ 21661950 h 21600"/>
              <a:gd name="T14" fmla="*/ 0 w 21600"/>
              <a:gd name="T15" fmla="*/ 33423732 h 21600"/>
              <a:gd name="T16" fmla="*/ 40309477 w 21600"/>
              <a:gd name="T17" fmla="*/ 47097256 h 21600"/>
              <a:gd name="T18" fmla="*/ 40309477 w 21600"/>
              <a:gd name="T19" fmla="*/ 47106223 h 21600"/>
              <a:gd name="T20" fmla="*/ 40780367 w 21600"/>
              <a:gd name="T21" fmla="*/ 47106223 h 21600"/>
              <a:gd name="T22" fmla="*/ 40949425 w 21600"/>
              <a:gd name="T23" fmla="*/ 47108465 h 21600"/>
              <a:gd name="T24" fmla="*/ 41108968 w 21600"/>
              <a:gd name="T25" fmla="*/ 47106223 h 21600"/>
              <a:gd name="T26" fmla="*/ 160994180 w 21600"/>
              <a:gd name="T27" fmla="*/ 47106223 h 21600"/>
              <a:gd name="T28" fmla="*/ 163176857 w 21600"/>
              <a:gd name="T29" fmla="*/ 47143269 h 21600"/>
              <a:gd name="T30" fmla="*/ 203194979 w 21600"/>
              <a:gd name="T31" fmla="*/ 33768601 h 21600"/>
              <a:gd name="T32" fmla="*/ 178538320 w 21600"/>
              <a:gd name="T33" fmla="*/ 21417337 h 21600"/>
              <a:gd name="T34" fmla="*/ 178538320 w 21600"/>
              <a:gd name="T35" fmla="*/ 21417337 h 216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600" h="21600">
                <a:moveTo>
                  <a:pt x="18979" y="9813"/>
                </a:moveTo>
                <a:cubicBezTo>
                  <a:pt x="18987" y="9628"/>
                  <a:pt x="18999" y="9444"/>
                  <a:pt x="18999" y="9257"/>
                </a:cubicBezTo>
                <a:cubicBezTo>
                  <a:pt x="18999" y="4145"/>
                  <a:pt x="16122" y="0"/>
                  <a:pt x="12573" y="0"/>
                </a:cubicBezTo>
                <a:cubicBezTo>
                  <a:pt x="10014" y="0"/>
                  <a:pt x="7810" y="2160"/>
                  <a:pt x="6777" y="5279"/>
                </a:cubicBezTo>
                <a:cubicBezTo>
                  <a:pt x="6276" y="4719"/>
                  <a:pt x="5648" y="4383"/>
                  <a:pt x="4965" y="4383"/>
                </a:cubicBezTo>
                <a:cubicBezTo>
                  <a:pt x="3328" y="4383"/>
                  <a:pt x="2000" y="6295"/>
                  <a:pt x="2000" y="8653"/>
                </a:cubicBezTo>
                <a:cubicBezTo>
                  <a:pt x="2000" y="9096"/>
                  <a:pt x="2047" y="9524"/>
                  <a:pt x="2134" y="9925"/>
                </a:cubicBezTo>
                <a:cubicBezTo>
                  <a:pt x="858" y="11019"/>
                  <a:pt x="0" y="13019"/>
                  <a:pt x="0" y="15314"/>
                </a:cubicBezTo>
                <a:cubicBezTo>
                  <a:pt x="0" y="18744"/>
                  <a:pt x="1912" y="21527"/>
                  <a:pt x="4285" y="21579"/>
                </a:cubicBezTo>
                <a:lnTo>
                  <a:pt x="4285" y="21583"/>
                </a:lnTo>
                <a:lnTo>
                  <a:pt x="4335" y="21583"/>
                </a:lnTo>
                <a:cubicBezTo>
                  <a:pt x="4341" y="21583"/>
                  <a:pt x="4347" y="21584"/>
                  <a:pt x="4353" y="21584"/>
                </a:cubicBezTo>
                <a:cubicBezTo>
                  <a:pt x="4359" y="21584"/>
                  <a:pt x="4364" y="21583"/>
                  <a:pt x="4370" y="21583"/>
                </a:cubicBezTo>
                <a:lnTo>
                  <a:pt x="17114" y="21583"/>
                </a:lnTo>
                <a:cubicBezTo>
                  <a:pt x="17191" y="21589"/>
                  <a:pt x="17268" y="21600"/>
                  <a:pt x="17346" y="21600"/>
                </a:cubicBezTo>
                <a:cubicBezTo>
                  <a:pt x="19695" y="21600"/>
                  <a:pt x="21600" y="18856"/>
                  <a:pt x="21600" y="15472"/>
                </a:cubicBezTo>
                <a:cubicBezTo>
                  <a:pt x="21600" y="12921"/>
                  <a:pt x="20518" y="10736"/>
                  <a:pt x="18979" y="9813"/>
                </a:cubicBezTo>
                <a:close/>
                <a:moveTo>
                  <a:pt x="18979" y="9813"/>
                </a:moveTo>
              </a:path>
            </a:pathLst>
          </a:custGeom>
          <a:noFill/>
          <a:ln w="25400">
            <a:solidFill>
              <a:srgbClr val="F1A1BA"/>
            </a:solidFill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787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8CA03C-2EB6-4FAD-BD3F-7217C42BB505}"/>
              </a:ext>
            </a:extLst>
          </p:cNvPr>
          <p:cNvGrpSpPr/>
          <p:nvPr/>
        </p:nvGrpSpPr>
        <p:grpSpPr>
          <a:xfrm>
            <a:off x="4141546" y="1071190"/>
            <a:ext cx="3451706" cy="4421600"/>
            <a:chOff x="3623528" y="737299"/>
            <a:chExt cx="4217981" cy="540319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46CA1C2-BC1F-4477-B38E-96EB6C94F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955017" y="1456484"/>
              <a:ext cx="3131867" cy="264111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A1D99BC-FD6A-4A27-A8E7-726582E1A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5797321" y="4012504"/>
              <a:ext cx="1358033" cy="234125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934191F-4BE0-4DB4-932E-F72D4D53E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8374" y="871222"/>
              <a:ext cx="1709026" cy="303229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A7C3A1-CDE0-4C91-9C2B-CBFAAE05C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3623528" y="3827737"/>
              <a:ext cx="1709452" cy="2312753"/>
            </a:xfrm>
            <a:prstGeom prst="rect">
              <a:avLst/>
            </a:prstGeom>
          </p:spPr>
        </p:pic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637A38F-F071-47EC-845E-FCB50C62DE50}"/>
                </a:ext>
              </a:extLst>
            </p:cNvPr>
            <p:cNvSpPr/>
            <p:nvPr/>
          </p:nvSpPr>
          <p:spPr>
            <a:xfrm>
              <a:off x="4813300" y="1358900"/>
              <a:ext cx="2108200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4D63701-7B48-4103-AA9A-093D3A8AF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78254" y="737299"/>
              <a:ext cx="1722817" cy="1243202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5E00E46-7CC3-448C-AD5D-3D93701B9D8E}"/>
              </a:ext>
            </a:extLst>
          </p:cNvPr>
          <p:cNvSpPr txBox="1"/>
          <p:nvPr/>
        </p:nvSpPr>
        <p:spPr>
          <a:xfrm>
            <a:off x="5460426" y="2319441"/>
            <a:ext cx="1015663" cy="19031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D24CCC3-FE63-4762-AF67-F163D38ADAEB}"/>
              </a:ext>
            </a:extLst>
          </p:cNvPr>
          <p:cNvGrpSpPr/>
          <p:nvPr/>
        </p:nvGrpSpPr>
        <p:grpSpPr>
          <a:xfrm>
            <a:off x="819151" y="3464182"/>
            <a:ext cx="3620817" cy="835787"/>
            <a:chOff x="719858" y="1585706"/>
            <a:chExt cx="3620817" cy="83578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25C81AA-6BD3-45CB-8DC4-1D54E097ABF9}"/>
                </a:ext>
              </a:extLst>
            </p:cNvPr>
            <p:cNvGrpSpPr/>
            <p:nvPr/>
          </p:nvGrpSpPr>
          <p:grpSpPr>
            <a:xfrm>
              <a:off x="719858" y="1585706"/>
              <a:ext cx="816249" cy="835787"/>
              <a:chOff x="812801" y="1562607"/>
              <a:chExt cx="816249" cy="835787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:a16="http://schemas.microsoft.com/office/drawing/2014/main" id="{B0BAE16E-B99C-43CB-94DD-7ABB0A210231}"/>
                  </a:ext>
                </a:extLst>
              </p:cNvPr>
              <p:cNvSpPr/>
              <p:nvPr/>
            </p:nvSpPr>
            <p:spPr>
              <a:xfrm>
                <a:off x="812801" y="1562607"/>
                <a:ext cx="797405" cy="835787"/>
              </a:xfrm>
              <a:prstGeom prst="roundRect">
                <a:avLst/>
              </a:prstGeom>
              <a:solidFill>
                <a:srgbClr val="8FB7D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82181CEA-6EEE-439B-A921-5695460CF4C1}"/>
                  </a:ext>
                </a:extLst>
              </p:cNvPr>
              <p:cNvSpPr txBox="1"/>
              <p:nvPr/>
            </p:nvSpPr>
            <p:spPr>
              <a:xfrm>
                <a:off x="812801" y="1628953"/>
                <a:ext cx="8162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49FCF26D-FF26-4C06-AA9F-A2D7A5610335}"/>
                </a:ext>
              </a:extLst>
            </p:cNvPr>
            <p:cNvSpPr/>
            <p:nvPr/>
          </p:nvSpPr>
          <p:spPr>
            <a:xfrm>
              <a:off x="1642500" y="1741989"/>
              <a:ext cx="269817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1A1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49368FC-0D5F-45C7-8EC7-080783F2C776}"/>
              </a:ext>
            </a:extLst>
          </p:cNvPr>
          <p:cNvGrpSpPr/>
          <p:nvPr/>
        </p:nvGrpSpPr>
        <p:grpSpPr>
          <a:xfrm>
            <a:off x="872258" y="1738106"/>
            <a:ext cx="3620817" cy="835787"/>
            <a:chOff x="719858" y="1585706"/>
            <a:chExt cx="3620817" cy="835787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6D5493A-B078-4F85-9F55-CDE3333E1D92}"/>
                </a:ext>
              </a:extLst>
            </p:cNvPr>
            <p:cNvGrpSpPr/>
            <p:nvPr/>
          </p:nvGrpSpPr>
          <p:grpSpPr>
            <a:xfrm>
              <a:off x="719858" y="1585706"/>
              <a:ext cx="816249" cy="835787"/>
              <a:chOff x="812801" y="1562607"/>
              <a:chExt cx="816249" cy="835787"/>
            </a:xfrm>
          </p:grpSpPr>
          <p:sp>
            <p:nvSpPr>
              <p:cNvPr id="24" name="矩形: 圆角 23">
                <a:extLst>
                  <a:ext uri="{FF2B5EF4-FFF2-40B4-BE49-F238E27FC236}">
                    <a16:creationId xmlns:a16="http://schemas.microsoft.com/office/drawing/2014/main" id="{0458E275-2B7B-4CD6-8977-F4326DABC546}"/>
                  </a:ext>
                </a:extLst>
              </p:cNvPr>
              <p:cNvSpPr/>
              <p:nvPr/>
            </p:nvSpPr>
            <p:spPr>
              <a:xfrm>
                <a:off x="812801" y="1562607"/>
                <a:ext cx="797405" cy="835787"/>
              </a:xfrm>
              <a:prstGeom prst="roundRect">
                <a:avLst/>
              </a:prstGeom>
              <a:solidFill>
                <a:srgbClr val="F7C9D7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082F76D5-9451-44F7-8AB1-7465BAF100EA}"/>
                  </a:ext>
                </a:extLst>
              </p:cNvPr>
              <p:cNvSpPr txBox="1"/>
              <p:nvPr/>
            </p:nvSpPr>
            <p:spPr>
              <a:xfrm>
                <a:off x="812801" y="1628953"/>
                <a:ext cx="8162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5260AA6-6D13-41AC-A1A1-46BF9421DECA}"/>
                </a:ext>
              </a:extLst>
            </p:cNvPr>
            <p:cNvSpPr/>
            <p:nvPr/>
          </p:nvSpPr>
          <p:spPr>
            <a:xfrm>
              <a:off x="1642500" y="1741989"/>
              <a:ext cx="269817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1A1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22D3359-3006-4A4E-856B-F09702543A87}"/>
              </a:ext>
            </a:extLst>
          </p:cNvPr>
          <p:cNvGrpSpPr/>
          <p:nvPr/>
        </p:nvGrpSpPr>
        <p:grpSpPr>
          <a:xfrm>
            <a:off x="7761104" y="3559280"/>
            <a:ext cx="3620817" cy="835787"/>
            <a:chOff x="719858" y="1585706"/>
            <a:chExt cx="3620817" cy="83578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F2259DBA-E61B-45F3-83ED-E89CFABE114B}"/>
                </a:ext>
              </a:extLst>
            </p:cNvPr>
            <p:cNvGrpSpPr/>
            <p:nvPr/>
          </p:nvGrpSpPr>
          <p:grpSpPr>
            <a:xfrm>
              <a:off x="719858" y="1585706"/>
              <a:ext cx="816249" cy="835787"/>
              <a:chOff x="812801" y="1562607"/>
              <a:chExt cx="816249" cy="835787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:a16="http://schemas.microsoft.com/office/drawing/2014/main" id="{EAFC6A14-4E2B-4540-B90C-EB1390E14EEE}"/>
                  </a:ext>
                </a:extLst>
              </p:cNvPr>
              <p:cNvSpPr/>
              <p:nvPr/>
            </p:nvSpPr>
            <p:spPr>
              <a:xfrm>
                <a:off x="812801" y="1562607"/>
                <a:ext cx="797405" cy="835787"/>
              </a:xfrm>
              <a:prstGeom prst="roundRect">
                <a:avLst/>
              </a:prstGeom>
              <a:solidFill>
                <a:srgbClr val="F7C9D7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B74B1DFE-E79E-40DA-81D4-A8EA5B0F5A6D}"/>
                  </a:ext>
                </a:extLst>
              </p:cNvPr>
              <p:cNvSpPr txBox="1"/>
              <p:nvPr/>
            </p:nvSpPr>
            <p:spPr>
              <a:xfrm>
                <a:off x="812801" y="1628953"/>
                <a:ext cx="8162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C7BCD26-DD28-485B-81DA-8BDE9636AE56}"/>
                </a:ext>
              </a:extLst>
            </p:cNvPr>
            <p:cNvSpPr/>
            <p:nvPr/>
          </p:nvSpPr>
          <p:spPr>
            <a:xfrm>
              <a:off x="1642500" y="1741989"/>
              <a:ext cx="269817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1A1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63E8657-264E-4C44-9925-5A1E991C889B}"/>
              </a:ext>
            </a:extLst>
          </p:cNvPr>
          <p:cNvGrpSpPr/>
          <p:nvPr/>
        </p:nvGrpSpPr>
        <p:grpSpPr>
          <a:xfrm>
            <a:off x="7814211" y="1833204"/>
            <a:ext cx="3620817" cy="835787"/>
            <a:chOff x="719858" y="1585706"/>
            <a:chExt cx="3620817" cy="835787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96FF4CF5-24E7-4FF8-81AB-A409059F524A}"/>
                </a:ext>
              </a:extLst>
            </p:cNvPr>
            <p:cNvGrpSpPr/>
            <p:nvPr/>
          </p:nvGrpSpPr>
          <p:grpSpPr>
            <a:xfrm>
              <a:off x="719858" y="1585706"/>
              <a:ext cx="816249" cy="835787"/>
              <a:chOff x="812801" y="1562607"/>
              <a:chExt cx="816249" cy="835787"/>
            </a:xfrm>
          </p:grpSpPr>
          <p:sp>
            <p:nvSpPr>
              <p:cNvPr id="34" name="矩形: 圆角 33">
                <a:extLst>
                  <a:ext uri="{FF2B5EF4-FFF2-40B4-BE49-F238E27FC236}">
                    <a16:creationId xmlns:a16="http://schemas.microsoft.com/office/drawing/2014/main" id="{0964269A-4F76-4946-B4AE-446011744F8A}"/>
                  </a:ext>
                </a:extLst>
              </p:cNvPr>
              <p:cNvSpPr/>
              <p:nvPr/>
            </p:nvSpPr>
            <p:spPr>
              <a:xfrm>
                <a:off x="812801" y="1562607"/>
                <a:ext cx="797405" cy="835787"/>
              </a:xfrm>
              <a:prstGeom prst="roundRect">
                <a:avLst/>
              </a:prstGeom>
              <a:solidFill>
                <a:srgbClr val="8FB7D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2CFCEB6B-E9F4-4EAE-BEAE-D2994558799D}"/>
                  </a:ext>
                </a:extLst>
              </p:cNvPr>
              <p:cNvSpPr txBox="1"/>
              <p:nvPr/>
            </p:nvSpPr>
            <p:spPr>
              <a:xfrm>
                <a:off x="812801" y="1628953"/>
                <a:ext cx="81624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800B0C08-50E7-4FA4-98E3-354840642A71}"/>
                </a:ext>
              </a:extLst>
            </p:cNvPr>
            <p:cNvSpPr/>
            <p:nvPr/>
          </p:nvSpPr>
          <p:spPr>
            <a:xfrm>
              <a:off x="1642500" y="1741989"/>
              <a:ext cx="2698175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1A1B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406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C65919-6AF2-417E-BECB-C8FB19D19210}"/>
              </a:ext>
            </a:extLst>
          </p:cNvPr>
          <p:cNvGrpSpPr/>
          <p:nvPr/>
        </p:nvGrpSpPr>
        <p:grpSpPr>
          <a:xfrm>
            <a:off x="3791546" y="1166045"/>
            <a:ext cx="4210932" cy="4524609"/>
            <a:chOff x="2916480" y="635940"/>
            <a:chExt cx="5145754" cy="552906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38EE2AE-ABF7-436F-A74A-5E2F0D8C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632862" y="910381"/>
              <a:ext cx="3502854" cy="295397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B8593A-59CC-4662-84B7-85BEE67F6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6212590" y="3838003"/>
              <a:ext cx="1358033" cy="234125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1A8B089-3074-43AF-83B1-F7D819329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7508" y="871222"/>
              <a:ext cx="1709026" cy="30322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CAA078C-106E-4D12-8418-5D6A7A9B3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2916480" y="3852255"/>
              <a:ext cx="1709452" cy="2312753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87E9089-541D-42B2-BE56-3ED9073D7A82}"/>
                </a:ext>
              </a:extLst>
            </p:cNvPr>
            <p:cNvSpPr/>
            <p:nvPr/>
          </p:nvSpPr>
          <p:spPr>
            <a:xfrm>
              <a:off x="4009868" y="1358901"/>
              <a:ext cx="2911632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D0279C9-2D19-4D22-9142-F05E7B659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7388" y="737299"/>
              <a:ext cx="1722817" cy="124320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59C71F-F247-4C32-9EED-1854E5EC95D5}"/>
              </a:ext>
            </a:extLst>
          </p:cNvPr>
          <p:cNvGrpSpPr/>
          <p:nvPr/>
        </p:nvGrpSpPr>
        <p:grpSpPr>
          <a:xfrm>
            <a:off x="4882008" y="2073423"/>
            <a:ext cx="2108200" cy="2615180"/>
            <a:chOff x="4882008" y="2073423"/>
            <a:chExt cx="2108200" cy="26151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45E3F58-E9BF-4817-9650-212FB5085E46}"/>
                </a:ext>
              </a:extLst>
            </p:cNvPr>
            <p:cNvSpPr/>
            <p:nvPr/>
          </p:nvSpPr>
          <p:spPr>
            <a:xfrm>
              <a:off x="5012755" y="266037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A2A326A-73EB-4EF4-9DED-5463926D5EEE}"/>
                </a:ext>
              </a:extLst>
            </p:cNvPr>
            <p:cNvSpPr txBox="1"/>
            <p:nvPr/>
          </p:nvSpPr>
          <p:spPr>
            <a:xfrm>
              <a:off x="5457934" y="207342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EDBD0D7-DD62-4EA5-B0B6-0BA634963FA2}"/>
                </a:ext>
              </a:extLst>
            </p:cNvPr>
            <p:cNvSpPr/>
            <p:nvPr/>
          </p:nvSpPr>
          <p:spPr>
            <a:xfrm>
              <a:off x="4882008" y="3211275"/>
              <a:ext cx="210820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049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4">
            <a:extLst>
              <a:ext uri="{FF2B5EF4-FFF2-40B4-BE49-F238E27FC236}">
                <a16:creationId xmlns:a16="http://schemas.microsoft.com/office/drawing/2014/main" id="{7DD3C0E7-5095-490D-9946-23120BED644E}"/>
              </a:ext>
            </a:extLst>
          </p:cNvPr>
          <p:cNvSpPr>
            <a:spLocks/>
          </p:cNvSpPr>
          <p:nvPr/>
        </p:nvSpPr>
        <p:spPr bwMode="auto">
          <a:xfrm>
            <a:off x="6076968" y="2102343"/>
            <a:ext cx="258102" cy="258064"/>
          </a:xfrm>
          <a:custGeom>
            <a:avLst/>
            <a:gdLst>
              <a:gd name="T0" fmla="*/ 9647488 w 21598"/>
              <a:gd name="T1" fmla="*/ 4823744 h 21598"/>
              <a:gd name="T2" fmla="*/ 9280282 w 21598"/>
              <a:gd name="T3" fmla="*/ 2977571 h 21598"/>
              <a:gd name="T4" fmla="*/ 8234605 w 21598"/>
              <a:gd name="T5" fmla="*/ 1412882 h 21598"/>
              <a:gd name="T6" fmla="*/ 6669916 w 21598"/>
              <a:gd name="T7" fmla="*/ 367198 h 21598"/>
              <a:gd name="T8" fmla="*/ 4823744 w 21598"/>
              <a:gd name="T9" fmla="*/ 0 h 21598"/>
              <a:gd name="T10" fmla="*/ 2977571 w 21598"/>
              <a:gd name="T11" fmla="*/ 367198 h 21598"/>
              <a:gd name="T12" fmla="*/ 1412882 w 21598"/>
              <a:gd name="T13" fmla="*/ 1412882 h 21598"/>
              <a:gd name="T14" fmla="*/ 367198 w 21598"/>
              <a:gd name="T15" fmla="*/ 2977571 h 21598"/>
              <a:gd name="T16" fmla="*/ 0 w 21598"/>
              <a:gd name="T17" fmla="*/ 4823744 h 21598"/>
              <a:gd name="T18" fmla="*/ 367198 w 21598"/>
              <a:gd name="T19" fmla="*/ 6669916 h 21598"/>
              <a:gd name="T20" fmla="*/ 1412882 w 21598"/>
              <a:gd name="T21" fmla="*/ 8234605 h 21598"/>
              <a:gd name="T22" fmla="*/ 2977571 w 21598"/>
              <a:gd name="T23" fmla="*/ 9280282 h 21598"/>
              <a:gd name="T24" fmla="*/ 4823744 w 21598"/>
              <a:gd name="T25" fmla="*/ 9647488 h 21598"/>
              <a:gd name="T26" fmla="*/ 6669916 w 21598"/>
              <a:gd name="T27" fmla="*/ 9280282 h 21598"/>
              <a:gd name="T28" fmla="*/ 8234605 w 21598"/>
              <a:gd name="T29" fmla="*/ 8234605 h 21598"/>
              <a:gd name="T30" fmla="*/ 9280282 w 21598"/>
              <a:gd name="T31" fmla="*/ 6669916 h 21598"/>
              <a:gd name="T32" fmla="*/ 9647488 w 21598"/>
              <a:gd name="T33" fmla="*/ 4823744 h 21598"/>
              <a:gd name="T34" fmla="*/ 9647488 w 21598"/>
              <a:gd name="T35" fmla="*/ 4823744 h 2159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1598" h="21598">
                <a:moveTo>
                  <a:pt x="21598" y="10799"/>
                </a:moveTo>
                <a:cubicBezTo>
                  <a:pt x="21599" y="9385"/>
                  <a:pt x="21318" y="7972"/>
                  <a:pt x="20776" y="6666"/>
                </a:cubicBezTo>
                <a:cubicBezTo>
                  <a:pt x="20236" y="5360"/>
                  <a:pt x="19435" y="4162"/>
                  <a:pt x="18435" y="3163"/>
                </a:cubicBezTo>
                <a:cubicBezTo>
                  <a:pt x="17436" y="2163"/>
                  <a:pt x="16238" y="1362"/>
                  <a:pt x="14932" y="822"/>
                </a:cubicBezTo>
                <a:cubicBezTo>
                  <a:pt x="13626" y="280"/>
                  <a:pt x="12213" y="-1"/>
                  <a:pt x="10799" y="0"/>
                </a:cubicBezTo>
                <a:cubicBezTo>
                  <a:pt x="9385" y="-1"/>
                  <a:pt x="7972" y="280"/>
                  <a:pt x="6666" y="822"/>
                </a:cubicBezTo>
                <a:cubicBezTo>
                  <a:pt x="5360" y="1362"/>
                  <a:pt x="4162" y="2163"/>
                  <a:pt x="3163" y="3163"/>
                </a:cubicBezTo>
                <a:cubicBezTo>
                  <a:pt x="2163" y="4162"/>
                  <a:pt x="1362" y="5360"/>
                  <a:pt x="822" y="6666"/>
                </a:cubicBezTo>
                <a:cubicBezTo>
                  <a:pt x="280" y="7972"/>
                  <a:pt x="-1" y="9385"/>
                  <a:pt x="0" y="10799"/>
                </a:cubicBezTo>
                <a:cubicBezTo>
                  <a:pt x="-1" y="12213"/>
                  <a:pt x="280" y="13626"/>
                  <a:pt x="822" y="14932"/>
                </a:cubicBezTo>
                <a:cubicBezTo>
                  <a:pt x="1362" y="16238"/>
                  <a:pt x="2163" y="17436"/>
                  <a:pt x="3163" y="18435"/>
                </a:cubicBezTo>
                <a:cubicBezTo>
                  <a:pt x="4162" y="19435"/>
                  <a:pt x="5360" y="20236"/>
                  <a:pt x="6666" y="20776"/>
                </a:cubicBezTo>
                <a:cubicBezTo>
                  <a:pt x="7972" y="21318"/>
                  <a:pt x="9385" y="21599"/>
                  <a:pt x="10799" y="21598"/>
                </a:cubicBezTo>
                <a:cubicBezTo>
                  <a:pt x="12213" y="21599"/>
                  <a:pt x="13626" y="21318"/>
                  <a:pt x="14932" y="20776"/>
                </a:cubicBezTo>
                <a:cubicBezTo>
                  <a:pt x="16238" y="20236"/>
                  <a:pt x="17436" y="19435"/>
                  <a:pt x="18435" y="18435"/>
                </a:cubicBezTo>
                <a:cubicBezTo>
                  <a:pt x="19435" y="17436"/>
                  <a:pt x="20236" y="16238"/>
                  <a:pt x="20776" y="14932"/>
                </a:cubicBezTo>
                <a:cubicBezTo>
                  <a:pt x="21318" y="13626"/>
                  <a:pt x="21599" y="12213"/>
                  <a:pt x="21598" y="10799"/>
                </a:cubicBezTo>
                <a:close/>
                <a:moveTo>
                  <a:pt x="21598" y="10799"/>
                </a:moveTo>
              </a:path>
            </a:pathLst>
          </a:custGeom>
          <a:solidFill>
            <a:srgbClr val="8FB7D1"/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3" name="AutoShape 128">
            <a:extLst>
              <a:ext uri="{FF2B5EF4-FFF2-40B4-BE49-F238E27FC236}">
                <a16:creationId xmlns:a16="http://schemas.microsoft.com/office/drawing/2014/main" id="{3AF8C99F-A0AA-4BDB-A867-A17F80C67F97}"/>
              </a:ext>
            </a:extLst>
          </p:cNvPr>
          <p:cNvSpPr>
            <a:spLocks/>
          </p:cNvSpPr>
          <p:nvPr/>
        </p:nvSpPr>
        <p:spPr bwMode="auto">
          <a:xfrm>
            <a:off x="4990815" y="3885874"/>
            <a:ext cx="2611322" cy="676605"/>
          </a:xfrm>
          <a:custGeom>
            <a:avLst/>
            <a:gdLst>
              <a:gd name="T0" fmla="*/ 2147483647 w 21397"/>
              <a:gd name="T1" fmla="*/ 196808836 h 21600"/>
              <a:gd name="T2" fmla="*/ 2147483647 w 21397"/>
              <a:gd name="T3" fmla="*/ 215404388 h 21600"/>
              <a:gd name="T4" fmla="*/ 2147483647 w 21397"/>
              <a:gd name="T5" fmla="*/ 225795677 h 21600"/>
              <a:gd name="T6" fmla="*/ 2147483647 w 21397"/>
              <a:gd name="T7" fmla="*/ 225795677 h 21600"/>
              <a:gd name="T8" fmla="*/ 2147483647 w 21397"/>
              <a:gd name="T9" fmla="*/ 220732204 h 21600"/>
              <a:gd name="T10" fmla="*/ 2147483647 w 21397"/>
              <a:gd name="T11" fmla="*/ 184562077 h 21600"/>
              <a:gd name="T12" fmla="*/ 2147483647 w 21397"/>
              <a:gd name="T13" fmla="*/ 148962098 h 21600"/>
              <a:gd name="T14" fmla="*/ 2147483647 w 21397"/>
              <a:gd name="T15" fmla="*/ 148962098 h 21600"/>
              <a:gd name="T16" fmla="*/ 2147483647 w 21397"/>
              <a:gd name="T17" fmla="*/ 143912068 h 21600"/>
              <a:gd name="T18" fmla="*/ 2147483647 w 21397"/>
              <a:gd name="T19" fmla="*/ 35626862 h 21600"/>
              <a:gd name="T20" fmla="*/ 2147483647 w 21397"/>
              <a:gd name="T21" fmla="*/ 0 h 21600"/>
              <a:gd name="T22" fmla="*/ 2147483647 w 21397"/>
              <a:gd name="T23" fmla="*/ 0 h 21600"/>
              <a:gd name="T24" fmla="*/ 2147483647 w 21397"/>
              <a:gd name="T25" fmla="*/ 35640304 h 21600"/>
              <a:gd name="T26" fmla="*/ 2147483647 w 21397"/>
              <a:gd name="T27" fmla="*/ 71810432 h 21600"/>
              <a:gd name="T28" fmla="*/ 2147483647 w 21397"/>
              <a:gd name="T29" fmla="*/ 76833578 h 21600"/>
              <a:gd name="T30" fmla="*/ 2147483647 w 21397"/>
              <a:gd name="T31" fmla="*/ 76833578 h 21600"/>
              <a:gd name="T32" fmla="*/ 1971993973 w 21397"/>
              <a:gd name="T33" fmla="*/ 112460441 h 21600"/>
              <a:gd name="T34" fmla="*/ 1971993973 w 21397"/>
              <a:gd name="T35" fmla="*/ 220759088 h 21600"/>
              <a:gd name="T36" fmla="*/ 1900181152 w 21397"/>
              <a:gd name="T37" fmla="*/ 225782235 h 21600"/>
              <a:gd name="T38" fmla="*/ 1456377072 w 21397"/>
              <a:gd name="T39" fmla="*/ 225782235 h 21600"/>
              <a:gd name="T40" fmla="*/ 1181331082 w 21397"/>
              <a:gd name="T41" fmla="*/ 215390946 h 21600"/>
              <a:gd name="T42" fmla="*/ 514181495 w 21397"/>
              <a:gd name="T43" fmla="*/ 196808836 h 21600"/>
              <a:gd name="T44" fmla="*/ 14362564 w 21397"/>
              <a:gd name="T45" fmla="*/ 231322307 h 21600"/>
              <a:gd name="T46" fmla="*/ 648472656 w 21397"/>
              <a:gd name="T47" fmla="*/ 286273359 h 21600"/>
              <a:gd name="T48" fmla="*/ 1184915700 w 21397"/>
              <a:gd name="T49" fmla="*/ 266405904 h 21600"/>
              <a:gd name="T50" fmla="*/ 1455655294 w 21397"/>
              <a:gd name="T51" fmla="*/ 256372509 h 21600"/>
              <a:gd name="T52" fmla="*/ 1899459464 w 21397"/>
              <a:gd name="T53" fmla="*/ 256372509 h 21600"/>
              <a:gd name="T54" fmla="*/ 2147483647 w 21397"/>
              <a:gd name="T55" fmla="*/ 220732204 h 21600"/>
              <a:gd name="T56" fmla="*/ 2147483647 w 21397"/>
              <a:gd name="T57" fmla="*/ 112460441 h 21600"/>
              <a:gd name="T58" fmla="*/ 2147483647 w 21397"/>
              <a:gd name="T59" fmla="*/ 107410410 h 21600"/>
              <a:gd name="T60" fmla="*/ 2147483647 w 21397"/>
              <a:gd name="T61" fmla="*/ 107410410 h 21600"/>
              <a:gd name="T62" fmla="*/ 2147483647 w 21397"/>
              <a:gd name="T63" fmla="*/ 71770650 h 21600"/>
              <a:gd name="T64" fmla="*/ 2147483647 w 21397"/>
              <a:gd name="T65" fmla="*/ 35640304 h 21600"/>
              <a:gd name="T66" fmla="*/ 2147483647 w 21397"/>
              <a:gd name="T67" fmla="*/ 30576832 h 21600"/>
              <a:gd name="T68" fmla="*/ 2147483647 w 21397"/>
              <a:gd name="T69" fmla="*/ 30576832 h 21600"/>
              <a:gd name="T70" fmla="*/ 2147483647 w 21397"/>
              <a:gd name="T71" fmla="*/ 35640304 h 21600"/>
              <a:gd name="T72" fmla="*/ 2147483647 w 21397"/>
              <a:gd name="T73" fmla="*/ 164243793 h 21600"/>
              <a:gd name="T74" fmla="*/ 2147483647 w 21397"/>
              <a:gd name="T75" fmla="*/ 179538930 h 21600"/>
              <a:gd name="T76" fmla="*/ 2147483647 w 21397"/>
              <a:gd name="T77" fmla="*/ 179538930 h 21600"/>
              <a:gd name="T78" fmla="*/ 2147483647 w 21397"/>
              <a:gd name="T79" fmla="*/ 184549203 h 21600"/>
              <a:gd name="T80" fmla="*/ 2147483647 w 21397"/>
              <a:gd name="T81" fmla="*/ 220771962 h 21600"/>
              <a:gd name="T82" fmla="*/ 2147483647 w 21397"/>
              <a:gd name="T83" fmla="*/ 256372509 h 21600"/>
              <a:gd name="T84" fmla="*/ 2147483647 w 21397"/>
              <a:gd name="T85" fmla="*/ 256372509 h 21600"/>
              <a:gd name="T86" fmla="*/ 2147483647 w 21397"/>
              <a:gd name="T87" fmla="*/ 266418801 h 21600"/>
              <a:gd name="T88" fmla="*/ 2147483647 w 21397"/>
              <a:gd name="T89" fmla="*/ 286286801 h 21600"/>
              <a:gd name="T90" fmla="*/ 2147483647 w 21397"/>
              <a:gd name="T91" fmla="*/ 231335749 h 21600"/>
              <a:gd name="T92" fmla="*/ 2147483647 w 21397"/>
              <a:gd name="T93" fmla="*/ 196808836 h 21600"/>
              <a:gd name="T94" fmla="*/ 2147483647 w 21397"/>
              <a:gd name="T95" fmla="*/ 196808836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connsiteX0" fmla="*/ 20680 w 21396"/>
              <a:gd name="connsiteY0" fmla="*/ 14849 h 21600"/>
              <a:gd name="connsiteX1" fmla="*/ 19751 w 21396"/>
              <a:gd name="connsiteY1" fmla="*/ 16252 h 21600"/>
              <a:gd name="connsiteX2" fmla="*/ 19368 w 21396"/>
              <a:gd name="connsiteY2" fmla="*/ 17036 h 21600"/>
              <a:gd name="connsiteX3" fmla="*/ 18751 w 21396"/>
              <a:gd name="connsiteY3" fmla="*/ 17036 h 21600"/>
              <a:gd name="connsiteX4" fmla="*/ 18650 w 21396"/>
              <a:gd name="connsiteY4" fmla="*/ 16654 h 21600"/>
              <a:gd name="connsiteX5" fmla="*/ 18650 w 21396"/>
              <a:gd name="connsiteY5" fmla="*/ 13925 h 21600"/>
              <a:gd name="connsiteX6" fmla="*/ 17939 w 21396"/>
              <a:gd name="connsiteY6" fmla="*/ 11239 h 21600"/>
              <a:gd name="connsiteX7" fmla="*/ 13653 w 21396"/>
              <a:gd name="connsiteY7" fmla="*/ 11239 h 21600"/>
              <a:gd name="connsiteX8" fmla="*/ 13553 w 21396"/>
              <a:gd name="connsiteY8" fmla="*/ 10858 h 21600"/>
              <a:gd name="connsiteX9" fmla="*/ 13553 w 21396"/>
              <a:gd name="connsiteY9" fmla="*/ 2688 h 21600"/>
              <a:gd name="connsiteX10" fmla="*/ 12841 w 21396"/>
              <a:gd name="connsiteY10" fmla="*/ 0 h 21600"/>
              <a:gd name="connsiteX11" fmla="*/ 8556 w 21396"/>
              <a:gd name="connsiteY11" fmla="*/ 0 h 21600"/>
              <a:gd name="connsiteX12" fmla="*/ 7844 w 21396"/>
              <a:gd name="connsiteY12" fmla="*/ 2689 h 21600"/>
              <a:gd name="connsiteX13" fmla="*/ 7844 w 21396"/>
              <a:gd name="connsiteY13" fmla="*/ 5418 h 21600"/>
              <a:gd name="connsiteX14" fmla="*/ 7744 w 21396"/>
              <a:gd name="connsiteY14" fmla="*/ 5797 h 21600"/>
              <a:gd name="connsiteX15" fmla="*/ 3458 w 21396"/>
              <a:gd name="connsiteY15" fmla="*/ 5797 h 21600"/>
              <a:gd name="connsiteX16" fmla="*/ 2746 w 21396"/>
              <a:gd name="connsiteY16" fmla="*/ 8485 h 21600"/>
              <a:gd name="connsiteX17" fmla="*/ 2746 w 21396"/>
              <a:gd name="connsiteY17" fmla="*/ 16656 h 21600"/>
              <a:gd name="connsiteX18" fmla="*/ 2646 w 21396"/>
              <a:gd name="connsiteY18" fmla="*/ 17035 h 21600"/>
              <a:gd name="connsiteX19" fmla="*/ 2028 w 21396"/>
              <a:gd name="connsiteY19" fmla="*/ 17035 h 21600"/>
              <a:gd name="connsiteX20" fmla="*/ 716 w 21396"/>
              <a:gd name="connsiteY20" fmla="*/ 14849 h 21600"/>
              <a:gd name="connsiteX21" fmla="*/ 20 w 21396"/>
              <a:gd name="connsiteY21" fmla="*/ 17453 h 21600"/>
              <a:gd name="connsiteX22" fmla="*/ 903 w 21396"/>
              <a:gd name="connsiteY22" fmla="*/ 21599 h 21600"/>
              <a:gd name="connsiteX23" fmla="*/ 1650 w 21396"/>
              <a:gd name="connsiteY23" fmla="*/ 20100 h 21600"/>
              <a:gd name="connsiteX24" fmla="*/ 2027 w 21396"/>
              <a:gd name="connsiteY24" fmla="*/ 19343 h 21600"/>
              <a:gd name="connsiteX25" fmla="*/ 2645 w 21396"/>
              <a:gd name="connsiteY25" fmla="*/ 19343 h 21600"/>
              <a:gd name="connsiteX26" fmla="*/ 3357 w 21396"/>
              <a:gd name="connsiteY26" fmla="*/ 16654 h 21600"/>
              <a:gd name="connsiteX27" fmla="*/ 3357 w 21396"/>
              <a:gd name="connsiteY27" fmla="*/ 8485 h 21600"/>
              <a:gd name="connsiteX28" fmla="*/ 3458 w 21396"/>
              <a:gd name="connsiteY28" fmla="*/ 8104 h 21600"/>
              <a:gd name="connsiteX29" fmla="*/ 7743 w 21396"/>
              <a:gd name="connsiteY29" fmla="*/ 8104 h 21600"/>
              <a:gd name="connsiteX30" fmla="*/ 8455 w 21396"/>
              <a:gd name="connsiteY30" fmla="*/ 5415 h 21600"/>
              <a:gd name="connsiteX31" fmla="*/ 8455 w 21396"/>
              <a:gd name="connsiteY31" fmla="*/ 2689 h 21600"/>
              <a:gd name="connsiteX32" fmla="*/ 8556 w 21396"/>
              <a:gd name="connsiteY32" fmla="*/ 2307 h 21600"/>
              <a:gd name="connsiteX33" fmla="*/ 12840 w 21396"/>
              <a:gd name="connsiteY33" fmla="*/ 2307 h 21600"/>
              <a:gd name="connsiteX34" fmla="*/ 12941 w 21396"/>
              <a:gd name="connsiteY34" fmla="*/ 2689 h 21600"/>
              <a:gd name="connsiteX35" fmla="*/ 12941 w 21396"/>
              <a:gd name="connsiteY35" fmla="*/ 12392 h 21600"/>
              <a:gd name="connsiteX36" fmla="*/ 13247 w 21396"/>
              <a:gd name="connsiteY36" fmla="*/ 13546 h 21600"/>
              <a:gd name="connsiteX37" fmla="*/ 17939 w 21396"/>
              <a:gd name="connsiteY37" fmla="*/ 13546 h 21600"/>
              <a:gd name="connsiteX38" fmla="*/ 18039 w 21396"/>
              <a:gd name="connsiteY38" fmla="*/ 13924 h 21600"/>
              <a:gd name="connsiteX39" fmla="*/ 18039 w 21396"/>
              <a:gd name="connsiteY39" fmla="*/ 16657 h 21600"/>
              <a:gd name="connsiteX40" fmla="*/ 18750 w 21396"/>
              <a:gd name="connsiteY40" fmla="*/ 19343 h 21600"/>
              <a:gd name="connsiteX41" fmla="*/ 19369 w 21396"/>
              <a:gd name="connsiteY41" fmla="*/ 19343 h 21600"/>
              <a:gd name="connsiteX42" fmla="*/ 19746 w 21396"/>
              <a:gd name="connsiteY42" fmla="*/ 20101 h 21600"/>
              <a:gd name="connsiteX43" fmla="*/ 20493 w 21396"/>
              <a:gd name="connsiteY43" fmla="*/ 21600 h 21600"/>
              <a:gd name="connsiteX44" fmla="*/ 21376 w 21396"/>
              <a:gd name="connsiteY44" fmla="*/ 17454 h 21600"/>
              <a:gd name="connsiteX45" fmla="*/ 20680 w 21396"/>
              <a:gd name="connsiteY45" fmla="*/ 14849 h 21600"/>
              <a:gd name="connsiteX46" fmla="*/ 20680 w 21396"/>
              <a:gd name="connsiteY46" fmla="*/ 14849 h 21600"/>
              <a:gd name="connsiteX0" fmla="*/ 20680 w 21396"/>
              <a:gd name="connsiteY0" fmla="*/ 14849 h 21600"/>
              <a:gd name="connsiteX1" fmla="*/ 19751 w 21396"/>
              <a:gd name="connsiteY1" fmla="*/ 16252 h 21600"/>
              <a:gd name="connsiteX2" fmla="*/ 19368 w 21396"/>
              <a:gd name="connsiteY2" fmla="*/ 17036 h 21600"/>
              <a:gd name="connsiteX3" fmla="*/ 18751 w 21396"/>
              <a:gd name="connsiteY3" fmla="*/ 17036 h 21600"/>
              <a:gd name="connsiteX4" fmla="*/ 18650 w 21396"/>
              <a:gd name="connsiteY4" fmla="*/ 16654 h 21600"/>
              <a:gd name="connsiteX5" fmla="*/ 18650 w 21396"/>
              <a:gd name="connsiteY5" fmla="*/ 13925 h 21600"/>
              <a:gd name="connsiteX6" fmla="*/ 17939 w 21396"/>
              <a:gd name="connsiteY6" fmla="*/ 11239 h 21600"/>
              <a:gd name="connsiteX7" fmla="*/ 13653 w 21396"/>
              <a:gd name="connsiteY7" fmla="*/ 11239 h 21600"/>
              <a:gd name="connsiteX8" fmla="*/ 13553 w 21396"/>
              <a:gd name="connsiteY8" fmla="*/ 10858 h 21600"/>
              <a:gd name="connsiteX9" fmla="*/ 13553 w 21396"/>
              <a:gd name="connsiteY9" fmla="*/ 2688 h 21600"/>
              <a:gd name="connsiteX10" fmla="*/ 12841 w 21396"/>
              <a:gd name="connsiteY10" fmla="*/ 0 h 21600"/>
              <a:gd name="connsiteX11" fmla="*/ 8556 w 21396"/>
              <a:gd name="connsiteY11" fmla="*/ 0 h 21600"/>
              <a:gd name="connsiteX12" fmla="*/ 7844 w 21396"/>
              <a:gd name="connsiteY12" fmla="*/ 2689 h 21600"/>
              <a:gd name="connsiteX13" fmla="*/ 7844 w 21396"/>
              <a:gd name="connsiteY13" fmla="*/ 5418 h 21600"/>
              <a:gd name="connsiteX14" fmla="*/ 7744 w 21396"/>
              <a:gd name="connsiteY14" fmla="*/ 5797 h 21600"/>
              <a:gd name="connsiteX15" fmla="*/ 3458 w 21396"/>
              <a:gd name="connsiteY15" fmla="*/ 5797 h 21600"/>
              <a:gd name="connsiteX16" fmla="*/ 2746 w 21396"/>
              <a:gd name="connsiteY16" fmla="*/ 8485 h 21600"/>
              <a:gd name="connsiteX17" fmla="*/ 2746 w 21396"/>
              <a:gd name="connsiteY17" fmla="*/ 16656 h 21600"/>
              <a:gd name="connsiteX18" fmla="*/ 2646 w 21396"/>
              <a:gd name="connsiteY18" fmla="*/ 17035 h 21600"/>
              <a:gd name="connsiteX19" fmla="*/ 2028 w 21396"/>
              <a:gd name="connsiteY19" fmla="*/ 17035 h 21600"/>
              <a:gd name="connsiteX20" fmla="*/ 20 w 21396"/>
              <a:gd name="connsiteY20" fmla="*/ 17453 h 21600"/>
              <a:gd name="connsiteX21" fmla="*/ 903 w 21396"/>
              <a:gd name="connsiteY21" fmla="*/ 21599 h 21600"/>
              <a:gd name="connsiteX22" fmla="*/ 1650 w 21396"/>
              <a:gd name="connsiteY22" fmla="*/ 20100 h 21600"/>
              <a:gd name="connsiteX23" fmla="*/ 2027 w 21396"/>
              <a:gd name="connsiteY23" fmla="*/ 19343 h 21600"/>
              <a:gd name="connsiteX24" fmla="*/ 2645 w 21396"/>
              <a:gd name="connsiteY24" fmla="*/ 19343 h 21600"/>
              <a:gd name="connsiteX25" fmla="*/ 3357 w 21396"/>
              <a:gd name="connsiteY25" fmla="*/ 16654 h 21600"/>
              <a:gd name="connsiteX26" fmla="*/ 3357 w 21396"/>
              <a:gd name="connsiteY26" fmla="*/ 8485 h 21600"/>
              <a:gd name="connsiteX27" fmla="*/ 3458 w 21396"/>
              <a:gd name="connsiteY27" fmla="*/ 8104 h 21600"/>
              <a:gd name="connsiteX28" fmla="*/ 7743 w 21396"/>
              <a:gd name="connsiteY28" fmla="*/ 8104 h 21600"/>
              <a:gd name="connsiteX29" fmla="*/ 8455 w 21396"/>
              <a:gd name="connsiteY29" fmla="*/ 5415 h 21600"/>
              <a:gd name="connsiteX30" fmla="*/ 8455 w 21396"/>
              <a:gd name="connsiteY30" fmla="*/ 2689 h 21600"/>
              <a:gd name="connsiteX31" fmla="*/ 8556 w 21396"/>
              <a:gd name="connsiteY31" fmla="*/ 2307 h 21600"/>
              <a:gd name="connsiteX32" fmla="*/ 12840 w 21396"/>
              <a:gd name="connsiteY32" fmla="*/ 2307 h 21600"/>
              <a:gd name="connsiteX33" fmla="*/ 12941 w 21396"/>
              <a:gd name="connsiteY33" fmla="*/ 2689 h 21600"/>
              <a:gd name="connsiteX34" fmla="*/ 12941 w 21396"/>
              <a:gd name="connsiteY34" fmla="*/ 12392 h 21600"/>
              <a:gd name="connsiteX35" fmla="*/ 13247 w 21396"/>
              <a:gd name="connsiteY35" fmla="*/ 13546 h 21600"/>
              <a:gd name="connsiteX36" fmla="*/ 17939 w 21396"/>
              <a:gd name="connsiteY36" fmla="*/ 13546 h 21600"/>
              <a:gd name="connsiteX37" fmla="*/ 18039 w 21396"/>
              <a:gd name="connsiteY37" fmla="*/ 13924 h 21600"/>
              <a:gd name="connsiteX38" fmla="*/ 18039 w 21396"/>
              <a:gd name="connsiteY38" fmla="*/ 16657 h 21600"/>
              <a:gd name="connsiteX39" fmla="*/ 18750 w 21396"/>
              <a:gd name="connsiteY39" fmla="*/ 19343 h 21600"/>
              <a:gd name="connsiteX40" fmla="*/ 19369 w 21396"/>
              <a:gd name="connsiteY40" fmla="*/ 19343 h 21600"/>
              <a:gd name="connsiteX41" fmla="*/ 19746 w 21396"/>
              <a:gd name="connsiteY41" fmla="*/ 20101 h 21600"/>
              <a:gd name="connsiteX42" fmla="*/ 20493 w 21396"/>
              <a:gd name="connsiteY42" fmla="*/ 21600 h 21600"/>
              <a:gd name="connsiteX43" fmla="*/ 21376 w 21396"/>
              <a:gd name="connsiteY43" fmla="*/ 17454 h 21600"/>
              <a:gd name="connsiteX44" fmla="*/ 20680 w 21396"/>
              <a:gd name="connsiteY44" fmla="*/ 14849 h 21600"/>
              <a:gd name="connsiteX45" fmla="*/ 20680 w 21396"/>
              <a:gd name="connsiteY45" fmla="*/ 14849 h 21600"/>
              <a:gd name="connsiteX0" fmla="*/ 19782 w 20498"/>
              <a:gd name="connsiteY0" fmla="*/ 14849 h 21728"/>
              <a:gd name="connsiteX1" fmla="*/ 18853 w 20498"/>
              <a:gd name="connsiteY1" fmla="*/ 16252 h 21728"/>
              <a:gd name="connsiteX2" fmla="*/ 18470 w 20498"/>
              <a:gd name="connsiteY2" fmla="*/ 17036 h 21728"/>
              <a:gd name="connsiteX3" fmla="*/ 17853 w 20498"/>
              <a:gd name="connsiteY3" fmla="*/ 17036 h 21728"/>
              <a:gd name="connsiteX4" fmla="*/ 17752 w 20498"/>
              <a:gd name="connsiteY4" fmla="*/ 16654 h 21728"/>
              <a:gd name="connsiteX5" fmla="*/ 17752 w 20498"/>
              <a:gd name="connsiteY5" fmla="*/ 13925 h 21728"/>
              <a:gd name="connsiteX6" fmla="*/ 17041 w 20498"/>
              <a:gd name="connsiteY6" fmla="*/ 11239 h 21728"/>
              <a:gd name="connsiteX7" fmla="*/ 12755 w 20498"/>
              <a:gd name="connsiteY7" fmla="*/ 11239 h 21728"/>
              <a:gd name="connsiteX8" fmla="*/ 12655 w 20498"/>
              <a:gd name="connsiteY8" fmla="*/ 10858 h 21728"/>
              <a:gd name="connsiteX9" fmla="*/ 12655 w 20498"/>
              <a:gd name="connsiteY9" fmla="*/ 2688 h 21728"/>
              <a:gd name="connsiteX10" fmla="*/ 11943 w 20498"/>
              <a:gd name="connsiteY10" fmla="*/ 0 h 21728"/>
              <a:gd name="connsiteX11" fmla="*/ 7658 w 20498"/>
              <a:gd name="connsiteY11" fmla="*/ 0 h 21728"/>
              <a:gd name="connsiteX12" fmla="*/ 6946 w 20498"/>
              <a:gd name="connsiteY12" fmla="*/ 2689 h 21728"/>
              <a:gd name="connsiteX13" fmla="*/ 6946 w 20498"/>
              <a:gd name="connsiteY13" fmla="*/ 5418 h 21728"/>
              <a:gd name="connsiteX14" fmla="*/ 6846 w 20498"/>
              <a:gd name="connsiteY14" fmla="*/ 5797 h 21728"/>
              <a:gd name="connsiteX15" fmla="*/ 2560 w 20498"/>
              <a:gd name="connsiteY15" fmla="*/ 5797 h 21728"/>
              <a:gd name="connsiteX16" fmla="*/ 1848 w 20498"/>
              <a:gd name="connsiteY16" fmla="*/ 8485 h 21728"/>
              <a:gd name="connsiteX17" fmla="*/ 1848 w 20498"/>
              <a:gd name="connsiteY17" fmla="*/ 16656 h 21728"/>
              <a:gd name="connsiteX18" fmla="*/ 1748 w 20498"/>
              <a:gd name="connsiteY18" fmla="*/ 17035 h 21728"/>
              <a:gd name="connsiteX19" fmla="*/ 1130 w 20498"/>
              <a:gd name="connsiteY19" fmla="*/ 17035 h 21728"/>
              <a:gd name="connsiteX20" fmla="*/ 5 w 20498"/>
              <a:gd name="connsiteY20" fmla="*/ 21599 h 21728"/>
              <a:gd name="connsiteX21" fmla="*/ 752 w 20498"/>
              <a:gd name="connsiteY21" fmla="*/ 20100 h 21728"/>
              <a:gd name="connsiteX22" fmla="*/ 1129 w 20498"/>
              <a:gd name="connsiteY22" fmla="*/ 19343 h 21728"/>
              <a:gd name="connsiteX23" fmla="*/ 1747 w 20498"/>
              <a:gd name="connsiteY23" fmla="*/ 19343 h 21728"/>
              <a:gd name="connsiteX24" fmla="*/ 2459 w 20498"/>
              <a:gd name="connsiteY24" fmla="*/ 16654 h 21728"/>
              <a:gd name="connsiteX25" fmla="*/ 2459 w 20498"/>
              <a:gd name="connsiteY25" fmla="*/ 8485 h 21728"/>
              <a:gd name="connsiteX26" fmla="*/ 2560 w 20498"/>
              <a:gd name="connsiteY26" fmla="*/ 8104 h 21728"/>
              <a:gd name="connsiteX27" fmla="*/ 6845 w 20498"/>
              <a:gd name="connsiteY27" fmla="*/ 8104 h 21728"/>
              <a:gd name="connsiteX28" fmla="*/ 7557 w 20498"/>
              <a:gd name="connsiteY28" fmla="*/ 5415 h 21728"/>
              <a:gd name="connsiteX29" fmla="*/ 7557 w 20498"/>
              <a:gd name="connsiteY29" fmla="*/ 2689 h 21728"/>
              <a:gd name="connsiteX30" fmla="*/ 7658 w 20498"/>
              <a:gd name="connsiteY30" fmla="*/ 2307 h 21728"/>
              <a:gd name="connsiteX31" fmla="*/ 11942 w 20498"/>
              <a:gd name="connsiteY31" fmla="*/ 2307 h 21728"/>
              <a:gd name="connsiteX32" fmla="*/ 12043 w 20498"/>
              <a:gd name="connsiteY32" fmla="*/ 2689 h 21728"/>
              <a:gd name="connsiteX33" fmla="*/ 12043 w 20498"/>
              <a:gd name="connsiteY33" fmla="*/ 12392 h 21728"/>
              <a:gd name="connsiteX34" fmla="*/ 12349 w 20498"/>
              <a:gd name="connsiteY34" fmla="*/ 13546 h 21728"/>
              <a:gd name="connsiteX35" fmla="*/ 17041 w 20498"/>
              <a:gd name="connsiteY35" fmla="*/ 13546 h 21728"/>
              <a:gd name="connsiteX36" fmla="*/ 17141 w 20498"/>
              <a:gd name="connsiteY36" fmla="*/ 13924 h 21728"/>
              <a:gd name="connsiteX37" fmla="*/ 17141 w 20498"/>
              <a:gd name="connsiteY37" fmla="*/ 16657 h 21728"/>
              <a:gd name="connsiteX38" fmla="*/ 17852 w 20498"/>
              <a:gd name="connsiteY38" fmla="*/ 19343 h 21728"/>
              <a:gd name="connsiteX39" fmla="*/ 18471 w 20498"/>
              <a:gd name="connsiteY39" fmla="*/ 19343 h 21728"/>
              <a:gd name="connsiteX40" fmla="*/ 18848 w 20498"/>
              <a:gd name="connsiteY40" fmla="*/ 20101 h 21728"/>
              <a:gd name="connsiteX41" fmla="*/ 19595 w 20498"/>
              <a:gd name="connsiteY41" fmla="*/ 21600 h 21728"/>
              <a:gd name="connsiteX42" fmla="*/ 20478 w 20498"/>
              <a:gd name="connsiteY42" fmla="*/ 17454 h 21728"/>
              <a:gd name="connsiteX43" fmla="*/ 19782 w 20498"/>
              <a:gd name="connsiteY43" fmla="*/ 14849 h 21728"/>
              <a:gd name="connsiteX44" fmla="*/ 19782 w 20498"/>
              <a:gd name="connsiteY44" fmla="*/ 14849 h 21728"/>
              <a:gd name="connsiteX0" fmla="*/ 19030 w 19746"/>
              <a:gd name="connsiteY0" fmla="*/ 14849 h 21600"/>
              <a:gd name="connsiteX1" fmla="*/ 18101 w 19746"/>
              <a:gd name="connsiteY1" fmla="*/ 16252 h 21600"/>
              <a:gd name="connsiteX2" fmla="*/ 17718 w 19746"/>
              <a:gd name="connsiteY2" fmla="*/ 17036 h 21600"/>
              <a:gd name="connsiteX3" fmla="*/ 17101 w 19746"/>
              <a:gd name="connsiteY3" fmla="*/ 17036 h 21600"/>
              <a:gd name="connsiteX4" fmla="*/ 17000 w 19746"/>
              <a:gd name="connsiteY4" fmla="*/ 16654 h 21600"/>
              <a:gd name="connsiteX5" fmla="*/ 17000 w 19746"/>
              <a:gd name="connsiteY5" fmla="*/ 13925 h 21600"/>
              <a:gd name="connsiteX6" fmla="*/ 16289 w 19746"/>
              <a:gd name="connsiteY6" fmla="*/ 11239 h 21600"/>
              <a:gd name="connsiteX7" fmla="*/ 12003 w 19746"/>
              <a:gd name="connsiteY7" fmla="*/ 11239 h 21600"/>
              <a:gd name="connsiteX8" fmla="*/ 11903 w 19746"/>
              <a:gd name="connsiteY8" fmla="*/ 10858 h 21600"/>
              <a:gd name="connsiteX9" fmla="*/ 11903 w 19746"/>
              <a:gd name="connsiteY9" fmla="*/ 2688 h 21600"/>
              <a:gd name="connsiteX10" fmla="*/ 11191 w 19746"/>
              <a:gd name="connsiteY10" fmla="*/ 0 h 21600"/>
              <a:gd name="connsiteX11" fmla="*/ 6906 w 19746"/>
              <a:gd name="connsiteY11" fmla="*/ 0 h 21600"/>
              <a:gd name="connsiteX12" fmla="*/ 6194 w 19746"/>
              <a:gd name="connsiteY12" fmla="*/ 2689 h 21600"/>
              <a:gd name="connsiteX13" fmla="*/ 6194 w 19746"/>
              <a:gd name="connsiteY13" fmla="*/ 5418 h 21600"/>
              <a:gd name="connsiteX14" fmla="*/ 6094 w 19746"/>
              <a:gd name="connsiteY14" fmla="*/ 5797 h 21600"/>
              <a:gd name="connsiteX15" fmla="*/ 1808 w 19746"/>
              <a:gd name="connsiteY15" fmla="*/ 5797 h 21600"/>
              <a:gd name="connsiteX16" fmla="*/ 1096 w 19746"/>
              <a:gd name="connsiteY16" fmla="*/ 8485 h 21600"/>
              <a:gd name="connsiteX17" fmla="*/ 1096 w 19746"/>
              <a:gd name="connsiteY17" fmla="*/ 16656 h 21600"/>
              <a:gd name="connsiteX18" fmla="*/ 996 w 19746"/>
              <a:gd name="connsiteY18" fmla="*/ 17035 h 21600"/>
              <a:gd name="connsiteX19" fmla="*/ 378 w 19746"/>
              <a:gd name="connsiteY19" fmla="*/ 17035 h 21600"/>
              <a:gd name="connsiteX20" fmla="*/ 0 w 19746"/>
              <a:gd name="connsiteY20" fmla="*/ 20100 h 21600"/>
              <a:gd name="connsiteX21" fmla="*/ 377 w 19746"/>
              <a:gd name="connsiteY21" fmla="*/ 19343 h 21600"/>
              <a:gd name="connsiteX22" fmla="*/ 995 w 19746"/>
              <a:gd name="connsiteY22" fmla="*/ 19343 h 21600"/>
              <a:gd name="connsiteX23" fmla="*/ 1707 w 19746"/>
              <a:gd name="connsiteY23" fmla="*/ 16654 h 21600"/>
              <a:gd name="connsiteX24" fmla="*/ 1707 w 19746"/>
              <a:gd name="connsiteY24" fmla="*/ 8485 h 21600"/>
              <a:gd name="connsiteX25" fmla="*/ 1808 w 19746"/>
              <a:gd name="connsiteY25" fmla="*/ 8104 h 21600"/>
              <a:gd name="connsiteX26" fmla="*/ 6093 w 19746"/>
              <a:gd name="connsiteY26" fmla="*/ 8104 h 21600"/>
              <a:gd name="connsiteX27" fmla="*/ 6805 w 19746"/>
              <a:gd name="connsiteY27" fmla="*/ 5415 h 21600"/>
              <a:gd name="connsiteX28" fmla="*/ 6805 w 19746"/>
              <a:gd name="connsiteY28" fmla="*/ 2689 h 21600"/>
              <a:gd name="connsiteX29" fmla="*/ 6906 w 19746"/>
              <a:gd name="connsiteY29" fmla="*/ 2307 h 21600"/>
              <a:gd name="connsiteX30" fmla="*/ 11190 w 19746"/>
              <a:gd name="connsiteY30" fmla="*/ 2307 h 21600"/>
              <a:gd name="connsiteX31" fmla="*/ 11291 w 19746"/>
              <a:gd name="connsiteY31" fmla="*/ 2689 h 21600"/>
              <a:gd name="connsiteX32" fmla="*/ 11291 w 19746"/>
              <a:gd name="connsiteY32" fmla="*/ 12392 h 21600"/>
              <a:gd name="connsiteX33" fmla="*/ 11597 w 19746"/>
              <a:gd name="connsiteY33" fmla="*/ 13546 h 21600"/>
              <a:gd name="connsiteX34" fmla="*/ 16289 w 19746"/>
              <a:gd name="connsiteY34" fmla="*/ 13546 h 21600"/>
              <a:gd name="connsiteX35" fmla="*/ 16389 w 19746"/>
              <a:gd name="connsiteY35" fmla="*/ 13924 h 21600"/>
              <a:gd name="connsiteX36" fmla="*/ 16389 w 19746"/>
              <a:gd name="connsiteY36" fmla="*/ 16657 h 21600"/>
              <a:gd name="connsiteX37" fmla="*/ 17100 w 19746"/>
              <a:gd name="connsiteY37" fmla="*/ 19343 h 21600"/>
              <a:gd name="connsiteX38" fmla="*/ 17719 w 19746"/>
              <a:gd name="connsiteY38" fmla="*/ 19343 h 21600"/>
              <a:gd name="connsiteX39" fmla="*/ 18096 w 19746"/>
              <a:gd name="connsiteY39" fmla="*/ 20101 h 21600"/>
              <a:gd name="connsiteX40" fmla="*/ 18843 w 19746"/>
              <a:gd name="connsiteY40" fmla="*/ 21600 h 21600"/>
              <a:gd name="connsiteX41" fmla="*/ 19726 w 19746"/>
              <a:gd name="connsiteY41" fmla="*/ 17454 h 21600"/>
              <a:gd name="connsiteX42" fmla="*/ 19030 w 19746"/>
              <a:gd name="connsiteY42" fmla="*/ 14849 h 21600"/>
              <a:gd name="connsiteX43" fmla="*/ 19030 w 19746"/>
              <a:gd name="connsiteY43" fmla="*/ 14849 h 21600"/>
              <a:gd name="connsiteX0" fmla="*/ 18730 w 19446"/>
              <a:gd name="connsiteY0" fmla="*/ 14849 h 21600"/>
              <a:gd name="connsiteX1" fmla="*/ 17801 w 19446"/>
              <a:gd name="connsiteY1" fmla="*/ 16252 h 21600"/>
              <a:gd name="connsiteX2" fmla="*/ 17418 w 19446"/>
              <a:gd name="connsiteY2" fmla="*/ 17036 h 21600"/>
              <a:gd name="connsiteX3" fmla="*/ 16801 w 19446"/>
              <a:gd name="connsiteY3" fmla="*/ 17036 h 21600"/>
              <a:gd name="connsiteX4" fmla="*/ 16700 w 19446"/>
              <a:gd name="connsiteY4" fmla="*/ 16654 h 21600"/>
              <a:gd name="connsiteX5" fmla="*/ 16700 w 19446"/>
              <a:gd name="connsiteY5" fmla="*/ 13925 h 21600"/>
              <a:gd name="connsiteX6" fmla="*/ 15989 w 19446"/>
              <a:gd name="connsiteY6" fmla="*/ 11239 h 21600"/>
              <a:gd name="connsiteX7" fmla="*/ 11703 w 19446"/>
              <a:gd name="connsiteY7" fmla="*/ 11239 h 21600"/>
              <a:gd name="connsiteX8" fmla="*/ 11603 w 19446"/>
              <a:gd name="connsiteY8" fmla="*/ 10858 h 21600"/>
              <a:gd name="connsiteX9" fmla="*/ 11603 w 19446"/>
              <a:gd name="connsiteY9" fmla="*/ 2688 h 21600"/>
              <a:gd name="connsiteX10" fmla="*/ 10891 w 19446"/>
              <a:gd name="connsiteY10" fmla="*/ 0 h 21600"/>
              <a:gd name="connsiteX11" fmla="*/ 6606 w 19446"/>
              <a:gd name="connsiteY11" fmla="*/ 0 h 21600"/>
              <a:gd name="connsiteX12" fmla="*/ 5894 w 19446"/>
              <a:gd name="connsiteY12" fmla="*/ 2689 h 21600"/>
              <a:gd name="connsiteX13" fmla="*/ 5894 w 19446"/>
              <a:gd name="connsiteY13" fmla="*/ 5418 h 21600"/>
              <a:gd name="connsiteX14" fmla="*/ 5794 w 19446"/>
              <a:gd name="connsiteY14" fmla="*/ 5797 h 21600"/>
              <a:gd name="connsiteX15" fmla="*/ 1508 w 19446"/>
              <a:gd name="connsiteY15" fmla="*/ 5797 h 21600"/>
              <a:gd name="connsiteX16" fmla="*/ 796 w 19446"/>
              <a:gd name="connsiteY16" fmla="*/ 8485 h 21600"/>
              <a:gd name="connsiteX17" fmla="*/ 796 w 19446"/>
              <a:gd name="connsiteY17" fmla="*/ 16656 h 21600"/>
              <a:gd name="connsiteX18" fmla="*/ 696 w 19446"/>
              <a:gd name="connsiteY18" fmla="*/ 17035 h 21600"/>
              <a:gd name="connsiteX19" fmla="*/ 78 w 19446"/>
              <a:gd name="connsiteY19" fmla="*/ 17035 h 21600"/>
              <a:gd name="connsiteX20" fmla="*/ 77 w 19446"/>
              <a:gd name="connsiteY20" fmla="*/ 19343 h 21600"/>
              <a:gd name="connsiteX21" fmla="*/ 695 w 19446"/>
              <a:gd name="connsiteY21" fmla="*/ 19343 h 21600"/>
              <a:gd name="connsiteX22" fmla="*/ 1407 w 19446"/>
              <a:gd name="connsiteY22" fmla="*/ 16654 h 21600"/>
              <a:gd name="connsiteX23" fmla="*/ 1407 w 19446"/>
              <a:gd name="connsiteY23" fmla="*/ 8485 h 21600"/>
              <a:gd name="connsiteX24" fmla="*/ 1508 w 19446"/>
              <a:gd name="connsiteY24" fmla="*/ 8104 h 21600"/>
              <a:gd name="connsiteX25" fmla="*/ 5793 w 19446"/>
              <a:gd name="connsiteY25" fmla="*/ 8104 h 21600"/>
              <a:gd name="connsiteX26" fmla="*/ 6505 w 19446"/>
              <a:gd name="connsiteY26" fmla="*/ 5415 h 21600"/>
              <a:gd name="connsiteX27" fmla="*/ 6505 w 19446"/>
              <a:gd name="connsiteY27" fmla="*/ 2689 h 21600"/>
              <a:gd name="connsiteX28" fmla="*/ 6606 w 19446"/>
              <a:gd name="connsiteY28" fmla="*/ 2307 h 21600"/>
              <a:gd name="connsiteX29" fmla="*/ 10890 w 19446"/>
              <a:gd name="connsiteY29" fmla="*/ 2307 h 21600"/>
              <a:gd name="connsiteX30" fmla="*/ 10991 w 19446"/>
              <a:gd name="connsiteY30" fmla="*/ 2689 h 21600"/>
              <a:gd name="connsiteX31" fmla="*/ 10991 w 19446"/>
              <a:gd name="connsiteY31" fmla="*/ 12392 h 21600"/>
              <a:gd name="connsiteX32" fmla="*/ 11297 w 19446"/>
              <a:gd name="connsiteY32" fmla="*/ 13546 h 21600"/>
              <a:gd name="connsiteX33" fmla="*/ 15989 w 19446"/>
              <a:gd name="connsiteY33" fmla="*/ 13546 h 21600"/>
              <a:gd name="connsiteX34" fmla="*/ 16089 w 19446"/>
              <a:gd name="connsiteY34" fmla="*/ 13924 h 21600"/>
              <a:gd name="connsiteX35" fmla="*/ 16089 w 19446"/>
              <a:gd name="connsiteY35" fmla="*/ 16657 h 21600"/>
              <a:gd name="connsiteX36" fmla="*/ 16800 w 19446"/>
              <a:gd name="connsiteY36" fmla="*/ 19343 h 21600"/>
              <a:gd name="connsiteX37" fmla="*/ 17419 w 19446"/>
              <a:gd name="connsiteY37" fmla="*/ 19343 h 21600"/>
              <a:gd name="connsiteX38" fmla="*/ 17796 w 19446"/>
              <a:gd name="connsiteY38" fmla="*/ 20101 h 21600"/>
              <a:gd name="connsiteX39" fmla="*/ 18543 w 19446"/>
              <a:gd name="connsiteY39" fmla="*/ 21600 h 21600"/>
              <a:gd name="connsiteX40" fmla="*/ 19426 w 19446"/>
              <a:gd name="connsiteY40" fmla="*/ 17454 h 21600"/>
              <a:gd name="connsiteX41" fmla="*/ 18730 w 19446"/>
              <a:gd name="connsiteY41" fmla="*/ 14849 h 21600"/>
              <a:gd name="connsiteX42" fmla="*/ 18730 w 19446"/>
              <a:gd name="connsiteY42" fmla="*/ 14849 h 21600"/>
              <a:gd name="connsiteX0" fmla="*/ 18653 w 19369"/>
              <a:gd name="connsiteY0" fmla="*/ 14849 h 21600"/>
              <a:gd name="connsiteX1" fmla="*/ 17724 w 19369"/>
              <a:gd name="connsiteY1" fmla="*/ 16252 h 21600"/>
              <a:gd name="connsiteX2" fmla="*/ 17341 w 19369"/>
              <a:gd name="connsiteY2" fmla="*/ 17036 h 21600"/>
              <a:gd name="connsiteX3" fmla="*/ 16724 w 19369"/>
              <a:gd name="connsiteY3" fmla="*/ 17036 h 21600"/>
              <a:gd name="connsiteX4" fmla="*/ 16623 w 19369"/>
              <a:gd name="connsiteY4" fmla="*/ 16654 h 21600"/>
              <a:gd name="connsiteX5" fmla="*/ 16623 w 19369"/>
              <a:gd name="connsiteY5" fmla="*/ 13925 h 21600"/>
              <a:gd name="connsiteX6" fmla="*/ 15912 w 19369"/>
              <a:gd name="connsiteY6" fmla="*/ 11239 h 21600"/>
              <a:gd name="connsiteX7" fmla="*/ 11626 w 19369"/>
              <a:gd name="connsiteY7" fmla="*/ 11239 h 21600"/>
              <a:gd name="connsiteX8" fmla="*/ 11526 w 19369"/>
              <a:gd name="connsiteY8" fmla="*/ 10858 h 21600"/>
              <a:gd name="connsiteX9" fmla="*/ 11526 w 19369"/>
              <a:gd name="connsiteY9" fmla="*/ 2688 h 21600"/>
              <a:gd name="connsiteX10" fmla="*/ 10814 w 19369"/>
              <a:gd name="connsiteY10" fmla="*/ 0 h 21600"/>
              <a:gd name="connsiteX11" fmla="*/ 6529 w 19369"/>
              <a:gd name="connsiteY11" fmla="*/ 0 h 21600"/>
              <a:gd name="connsiteX12" fmla="*/ 5817 w 19369"/>
              <a:gd name="connsiteY12" fmla="*/ 2689 h 21600"/>
              <a:gd name="connsiteX13" fmla="*/ 5817 w 19369"/>
              <a:gd name="connsiteY13" fmla="*/ 5418 h 21600"/>
              <a:gd name="connsiteX14" fmla="*/ 5717 w 19369"/>
              <a:gd name="connsiteY14" fmla="*/ 5797 h 21600"/>
              <a:gd name="connsiteX15" fmla="*/ 1431 w 19369"/>
              <a:gd name="connsiteY15" fmla="*/ 5797 h 21600"/>
              <a:gd name="connsiteX16" fmla="*/ 719 w 19369"/>
              <a:gd name="connsiteY16" fmla="*/ 8485 h 21600"/>
              <a:gd name="connsiteX17" fmla="*/ 719 w 19369"/>
              <a:gd name="connsiteY17" fmla="*/ 16656 h 21600"/>
              <a:gd name="connsiteX18" fmla="*/ 619 w 19369"/>
              <a:gd name="connsiteY18" fmla="*/ 17035 h 21600"/>
              <a:gd name="connsiteX19" fmla="*/ 1 w 19369"/>
              <a:gd name="connsiteY19" fmla="*/ 17035 h 21600"/>
              <a:gd name="connsiteX20" fmla="*/ 0 w 19369"/>
              <a:gd name="connsiteY20" fmla="*/ 19343 h 21600"/>
              <a:gd name="connsiteX21" fmla="*/ 618 w 19369"/>
              <a:gd name="connsiteY21" fmla="*/ 19343 h 21600"/>
              <a:gd name="connsiteX22" fmla="*/ 1330 w 19369"/>
              <a:gd name="connsiteY22" fmla="*/ 16654 h 21600"/>
              <a:gd name="connsiteX23" fmla="*/ 1330 w 19369"/>
              <a:gd name="connsiteY23" fmla="*/ 8485 h 21600"/>
              <a:gd name="connsiteX24" fmla="*/ 1431 w 19369"/>
              <a:gd name="connsiteY24" fmla="*/ 8104 h 21600"/>
              <a:gd name="connsiteX25" fmla="*/ 5716 w 19369"/>
              <a:gd name="connsiteY25" fmla="*/ 8104 h 21600"/>
              <a:gd name="connsiteX26" fmla="*/ 6428 w 19369"/>
              <a:gd name="connsiteY26" fmla="*/ 5415 h 21600"/>
              <a:gd name="connsiteX27" fmla="*/ 6428 w 19369"/>
              <a:gd name="connsiteY27" fmla="*/ 2689 h 21600"/>
              <a:gd name="connsiteX28" fmla="*/ 6529 w 19369"/>
              <a:gd name="connsiteY28" fmla="*/ 2307 h 21600"/>
              <a:gd name="connsiteX29" fmla="*/ 10813 w 19369"/>
              <a:gd name="connsiteY29" fmla="*/ 2307 h 21600"/>
              <a:gd name="connsiteX30" fmla="*/ 10914 w 19369"/>
              <a:gd name="connsiteY30" fmla="*/ 2689 h 21600"/>
              <a:gd name="connsiteX31" fmla="*/ 10914 w 19369"/>
              <a:gd name="connsiteY31" fmla="*/ 12392 h 21600"/>
              <a:gd name="connsiteX32" fmla="*/ 11220 w 19369"/>
              <a:gd name="connsiteY32" fmla="*/ 13546 h 21600"/>
              <a:gd name="connsiteX33" fmla="*/ 15912 w 19369"/>
              <a:gd name="connsiteY33" fmla="*/ 13546 h 21600"/>
              <a:gd name="connsiteX34" fmla="*/ 16012 w 19369"/>
              <a:gd name="connsiteY34" fmla="*/ 13924 h 21600"/>
              <a:gd name="connsiteX35" fmla="*/ 16012 w 19369"/>
              <a:gd name="connsiteY35" fmla="*/ 16657 h 21600"/>
              <a:gd name="connsiteX36" fmla="*/ 16723 w 19369"/>
              <a:gd name="connsiteY36" fmla="*/ 19343 h 21600"/>
              <a:gd name="connsiteX37" fmla="*/ 17342 w 19369"/>
              <a:gd name="connsiteY37" fmla="*/ 19343 h 21600"/>
              <a:gd name="connsiteX38" fmla="*/ 17719 w 19369"/>
              <a:gd name="connsiteY38" fmla="*/ 20101 h 21600"/>
              <a:gd name="connsiteX39" fmla="*/ 18466 w 19369"/>
              <a:gd name="connsiteY39" fmla="*/ 21600 h 21600"/>
              <a:gd name="connsiteX40" fmla="*/ 19349 w 19369"/>
              <a:gd name="connsiteY40" fmla="*/ 17454 h 21600"/>
              <a:gd name="connsiteX41" fmla="*/ 18653 w 19369"/>
              <a:gd name="connsiteY41" fmla="*/ 14849 h 21600"/>
              <a:gd name="connsiteX42" fmla="*/ 18653 w 19369"/>
              <a:gd name="connsiteY42" fmla="*/ 14849 h 21600"/>
              <a:gd name="connsiteX0" fmla="*/ 18653 w 18698"/>
              <a:gd name="connsiteY0" fmla="*/ 14849 h 21868"/>
              <a:gd name="connsiteX1" fmla="*/ 17724 w 18698"/>
              <a:gd name="connsiteY1" fmla="*/ 16252 h 21868"/>
              <a:gd name="connsiteX2" fmla="*/ 17341 w 18698"/>
              <a:gd name="connsiteY2" fmla="*/ 17036 h 21868"/>
              <a:gd name="connsiteX3" fmla="*/ 16724 w 18698"/>
              <a:gd name="connsiteY3" fmla="*/ 17036 h 21868"/>
              <a:gd name="connsiteX4" fmla="*/ 16623 w 18698"/>
              <a:gd name="connsiteY4" fmla="*/ 16654 h 21868"/>
              <a:gd name="connsiteX5" fmla="*/ 16623 w 18698"/>
              <a:gd name="connsiteY5" fmla="*/ 13925 h 21868"/>
              <a:gd name="connsiteX6" fmla="*/ 15912 w 18698"/>
              <a:gd name="connsiteY6" fmla="*/ 11239 h 21868"/>
              <a:gd name="connsiteX7" fmla="*/ 11626 w 18698"/>
              <a:gd name="connsiteY7" fmla="*/ 11239 h 21868"/>
              <a:gd name="connsiteX8" fmla="*/ 11526 w 18698"/>
              <a:gd name="connsiteY8" fmla="*/ 10858 h 21868"/>
              <a:gd name="connsiteX9" fmla="*/ 11526 w 18698"/>
              <a:gd name="connsiteY9" fmla="*/ 2688 h 21868"/>
              <a:gd name="connsiteX10" fmla="*/ 10814 w 18698"/>
              <a:gd name="connsiteY10" fmla="*/ 0 h 21868"/>
              <a:gd name="connsiteX11" fmla="*/ 6529 w 18698"/>
              <a:gd name="connsiteY11" fmla="*/ 0 h 21868"/>
              <a:gd name="connsiteX12" fmla="*/ 5817 w 18698"/>
              <a:gd name="connsiteY12" fmla="*/ 2689 h 21868"/>
              <a:gd name="connsiteX13" fmla="*/ 5817 w 18698"/>
              <a:gd name="connsiteY13" fmla="*/ 5418 h 21868"/>
              <a:gd name="connsiteX14" fmla="*/ 5717 w 18698"/>
              <a:gd name="connsiteY14" fmla="*/ 5797 h 21868"/>
              <a:gd name="connsiteX15" fmla="*/ 1431 w 18698"/>
              <a:gd name="connsiteY15" fmla="*/ 5797 h 21868"/>
              <a:gd name="connsiteX16" fmla="*/ 719 w 18698"/>
              <a:gd name="connsiteY16" fmla="*/ 8485 h 21868"/>
              <a:gd name="connsiteX17" fmla="*/ 719 w 18698"/>
              <a:gd name="connsiteY17" fmla="*/ 16656 h 21868"/>
              <a:gd name="connsiteX18" fmla="*/ 619 w 18698"/>
              <a:gd name="connsiteY18" fmla="*/ 17035 h 21868"/>
              <a:gd name="connsiteX19" fmla="*/ 1 w 18698"/>
              <a:gd name="connsiteY19" fmla="*/ 17035 h 21868"/>
              <a:gd name="connsiteX20" fmla="*/ 0 w 18698"/>
              <a:gd name="connsiteY20" fmla="*/ 19343 h 21868"/>
              <a:gd name="connsiteX21" fmla="*/ 618 w 18698"/>
              <a:gd name="connsiteY21" fmla="*/ 19343 h 21868"/>
              <a:gd name="connsiteX22" fmla="*/ 1330 w 18698"/>
              <a:gd name="connsiteY22" fmla="*/ 16654 h 21868"/>
              <a:gd name="connsiteX23" fmla="*/ 1330 w 18698"/>
              <a:gd name="connsiteY23" fmla="*/ 8485 h 21868"/>
              <a:gd name="connsiteX24" fmla="*/ 1431 w 18698"/>
              <a:gd name="connsiteY24" fmla="*/ 8104 h 21868"/>
              <a:gd name="connsiteX25" fmla="*/ 5716 w 18698"/>
              <a:gd name="connsiteY25" fmla="*/ 8104 h 21868"/>
              <a:gd name="connsiteX26" fmla="*/ 6428 w 18698"/>
              <a:gd name="connsiteY26" fmla="*/ 5415 h 21868"/>
              <a:gd name="connsiteX27" fmla="*/ 6428 w 18698"/>
              <a:gd name="connsiteY27" fmla="*/ 2689 h 21868"/>
              <a:gd name="connsiteX28" fmla="*/ 6529 w 18698"/>
              <a:gd name="connsiteY28" fmla="*/ 2307 h 21868"/>
              <a:gd name="connsiteX29" fmla="*/ 10813 w 18698"/>
              <a:gd name="connsiteY29" fmla="*/ 2307 h 21868"/>
              <a:gd name="connsiteX30" fmla="*/ 10914 w 18698"/>
              <a:gd name="connsiteY30" fmla="*/ 2689 h 21868"/>
              <a:gd name="connsiteX31" fmla="*/ 10914 w 18698"/>
              <a:gd name="connsiteY31" fmla="*/ 12392 h 21868"/>
              <a:gd name="connsiteX32" fmla="*/ 11220 w 18698"/>
              <a:gd name="connsiteY32" fmla="*/ 13546 h 21868"/>
              <a:gd name="connsiteX33" fmla="*/ 15912 w 18698"/>
              <a:gd name="connsiteY33" fmla="*/ 13546 h 21868"/>
              <a:gd name="connsiteX34" fmla="*/ 16012 w 18698"/>
              <a:gd name="connsiteY34" fmla="*/ 13924 h 21868"/>
              <a:gd name="connsiteX35" fmla="*/ 16012 w 18698"/>
              <a:gd name="connsiteY35" fmla="*/ 16657 h 21868"/>
              <a:gd name="connsiteX36" fmla="*/ 16723 w 18698"/>
              <a:gd name="connsiteY36" fmla="*/ 19343 h 21868"/>
              <a:gd name="connsiteX37" fmla="*/ 17342 w 18698"/>
              <a:gd name="connsiteY37" fmla="*/ 19343 h 21868"/>
              <a:gd name="connsiteX38" fmla="*/ 17719 w 18698"/>
              <a:gd name="connsiteY38" fmla="*/ 20101 h 21868"/>
              <a:gd name="connsiteX39" fmla="*/ 18466 w 18698"/>
              <a:gd name="connsiteY39" fmla="*/ 21600 h 21868"/>
              <a:gd name="connsiteX40" fmla="*/ 18653 w 18698"/>
              <a:gd name="connsiteY40" fmla="*/ 14849 h 21868"/>
              <a:gd name="connsiteX41" fmla="*/ 18653 w 18698"/>
              <a:gd name="connsiteY41" fmla="*/ 14849 h 21868"/>
              <a:gd name="connsiteX0" fmla="*/ 18466 w 18653"/>
              <a:gd name="connsiteY0" fmla="*/ 21600 h 21777"/>
              <a:gd name="connsiteX1" fmla="*/ 17724 w 18653"/>
              <a:gd name="connsiteY1" fmla="*/ 16252 h 21777"/>
              <a:gd name="connsiteX2" fmla="*/ 17341 w 18653"/>
              <a:gd name="connsiteY2" fmla="*/ 17036 h 21777"/>
              <a:gd name="connsiteX3" fmla="*/ 16724 w 18653"/>
              <a:gd name="connsiteY3" fmla="*/ 17036 h 21777"/>
              <a:gd name="connsiteX4" fmla="*/ 16623 w 18653"/>
              <a:gd name="connsiteY4" fmla="*/ 16654 h 21777"/>
              <a:gd name="connsiteX5" fmla="*/ 16623 w 18653"/>
              <a:gd name="connsiteY5" fmla="*/ 13925 h 21777"/>
              <a:gd name="connsiteX6" fmla="*/ 15912 w 18653"/>
              <a:gd name="connsiteY6" fmla="*/ 11239 h 21777"/>
              <a:gd name="connsiteX7" fmla="*/ 11626 w 18653"/>
              <a:gd name="connsiteY7" fmla="*/ 11239 h 21777"/>
              <a:gd name="connsiteX8" fmla="*/ 11526 w 18653"/>
              <a:gd name="connsiteY8" fmla="*/ 10858 h 21777"/>
              <a:gd name="connsiteX9" fmla="*/ 11526 w 18653"/>
              <a:gd name="connsiteY9" fmla="*/ 2688 h 21777"/>
              <a:gd name="connsiteX10" fmla="*/ 10814 w 18653"/>
              <a:gd name="connsiteY10" fmla="*/ 0 h 21777"/>
              <a:gd name="connsiteX11" fmla="*/ 6529 w 18653"/>
              <a:gd name="connsiteY11" fmla="*/ 0 h 21777"/>
              <a:gd name="connsiteX12" fmla="*/ 5817 w 18653"/>
              <a:gd name="connsiteY12" fmla="*/ 2689 h 21777"/>
              <a:gd name="connsiteX13" fmla="*/ 5817 w 18653"/>
              <a:gd name="connsiteY13" fmla="*/ 5418 h 21777"/>
              <a:gd name="connsiteX14" fmla="*/ 5717 w 18653"/>
              <a:gd name="connsiteY14" fmla="*/ 5797 h 21777"/>
              <a:gd name="connsiteX15" fmla="*/ 1431 w 18653"/>
              <a:gd name="connsiteY15" fmla="*/ 5797 h 21777"/>
              <a:gd name="connsiteX16" fmla="*/ 719 w 18653"/>
              <a:gd name="connsiteY16" fmla="*/ 8485 h 21777"/>
              <a:gd name="connsiteX17" fmla="*/ 719 w 18653"/>
              <a:gd name="connsiteY17" fmla="*/ 16656 h 21777"/>
              <a:gd name="connsiteX18" fmla="*/ 619 w 18653"/>
              <a:gd name="connsiteY18" fmla="*/ 17035 h 21777"/>
              <a:gd name="connsiteX19" fmla="*/ 1 w 18653"/>
              <a:gd name="connsiteY19" fmla="*/ 17035 h 21777"/>
              <a:gd name="connsiteX20" fmla="*/ 0 w 18653"/>
              <a:gd name="connsiteY20" fmla="*/ 19343 h 21777"/>
              <a:gd name="connsiteX21" fmla="*/ 618 w 18653"/>
              <a:gd name="connsiteY21" fmla="*/ 19343 h 21777"/>
              <a:gd name="connsiteX22" fmla="*/ 1330 w 18653"/>
              <a:gd name="connsiteY22" fmla="*/ 16654 h 21777"/>
              <a:gd name="connsiteX23" fmla="*/ 1330 w 18653"/>
              <a:gd name="connsiteY23" fmla="*/ 8485 h 21777"/>
              <a:gd name="connsiteX24" fmla="*/ 1431 w 18653"/>
              <a:gd name="connsiteY24" fmla="*/ 8104 h 21777"/>
              <a:gd name="connsiteX25" fmla="*/ 5716 w 18653"/>
              <a:gd name="connsiteY25" fmla="*/ 8104 h 21777"/>
              <a:gd name="connsiteX26" fmla="*/ 6428 w 18653"/>
              <a:gd name="connsiteY26" fmla="*/ 5415 h 21777"/>
              <a:gd name="connsiteX27" fmla="*/ 6428 w 18653"/>
              <a:gd name="connsiteY27" fmla="*/ 2689 h 21777"/>
              <a:gd name="connsiteX28" fmla="*/ 6529 w 18653"/>
              <a:gd name="connsiteY28" fmla="*/ 2307 h 21777"/>
              <a:gd name="connsiteX29" fmla="*/ 10813 w 18653"/>
              <a:gd name="connsiteY29" fmla="*/ 2307 h 21777"/>
              <a:gd name="connsiteX30" fmla="*/ 10914 w 18653"/>
              <a:gd name="connsiteY30" fmla="*/ 2689 h 21777"/>
              <a:gd name="connsiteX31" fmla="*/ 10914 w 18653"/>
              <a:gd name="connsiteY31" fmla="*/ 12392 h 21777"/>
              <a:gd name="connsiteX32" fmla="*/ 11220 w 18653"/>
              <a:gd name="connsiteY32" fmla="*/ 13546 h 21777"/>
              <a:gd name="connsiteX33" fmla="*/ 15912 w 18653"/>
              <a:gd name="connsiteY33" fmla="*/ 13546 h 21777"/>
              <a:gd name="connsiteX34" fmla="*/ 16012 w 18653"/>
              <a:gd name="connsiteY34" fmla="*/ 13924 h 21777"/>
              <a:gd name="connsiteX35" fmla="*/ 16012 w 18653"/>
              <a:gd name="connsiteY35" fmla="*/ 16657 h 21777"/>
              <a:gd name="connsiteX36" fmla="*/ 16723 w 18653"/>
              <a:gd name="connsiteY36" fmla="*/ 19343 h 21777"/>
              <a:gd name="connsiteX37" fmla="*/ 17342 w 18653"/>
              <a:gd name="connsiteY37" fmla="*/ 19343 h 21777"/>
              <a:gd name="connsiteX38" fmla="*/ 17719 w 18653"/>
              <a:gd name="connsiteY38" fmla="*/ 20101 h 21777"/>
              <a:gd name="connsiteX39" fmla="*/ 18466 w 18653"/>
              <a:gd name="connsiteY39" fmla="*/ 21600 h 21777"/>
              <a:gd name="connsiteX40" fmla="*/ 18653 w 18653"/>
              <a:gd name="connsiteY40" fmla="*/ 14849 h 21777"/>
              <a:gd name="connsiteX0" fmla="*/ 18466 w 18653"/>
              <a:gd name="connsiteY0" fmla="*/ 21600 h 21777"/>
              <a:gd name="connsiteX1" fmla="*/ 17341 w 18653"/>
              <a:gd name="connsiteY1" fmla="*/ 17036 h 21777"/>
              <a:gd name="connsiteX2" fmla="*/ 16724 w 18653"/>
              <a:gd name="connsiteY2" fmla="*/ 17036 h 21777"/>
              <a:gd name="connsiteX3" fmla="*/ 16623 w 18653"/>
              <a:gd name="connsiteY3" fmla="*/ 16654 h 21777"/>
              <a:gd name="connsiteX4" fmla="*/ 16623 w 18653"/>
              <a:gd name="connsiteY4" fmla="*/ 13925 h 21777"/>
              <a:gd name="connsiteX5" fmla="*/ 15912 w 18653"/>
              <a:gd name="connsiteY5" fmla="*/ 11239 h 21777"/>
              <a:gd name="connsiteX6" fmla="*/ 11626 w 18653"/>
              <a:gd name="connsiteY6" fmla="*/ 11239 h 21777"/>
              <a:gd name="connsiteX7" fmla="*/ 11526 w 18653"/>
              <a:gd name="connsiteY7" fmla="*/ 10858 h 21777"/>
              <a:gd name="connsiteX8" fmla="*/ 11526 w 18653"/>
              <a:gd name="connsiteY8" fmla="*/ 2688 h 21777"/>
              <a:gd name="connsiteX9" fmla="*/ 10814 w 18653"/>
              <a:gd name="connsiteY9" fmla="*/ 0 h 21777"/>
              <a:gd name="connsiteX10" fmla="*/ 6529 w 18653"/>
              <a:gd name="connsiteY10" fmla="*/ 0 h 21777"/>
              <a:gd name="connsiteX11" fmla="*/ 5817 w 18653"/>
              <a:gd name="connsiteY11" fmla="*/ 2689 h 21777"/>
              <a:gd name="connsiteX12" fmla="*/ 5817 w 18653"/>
              <a:gd name="connsiteY12" fmla="*/ 5418 h 21777"/>
              <a:gd name="connsiteX13" fmla="*/ 5717 w 18653"/>
              <a:gd name="connsiteY13" fmla="*/ 5797 h 21777"/>
              <a:gd name="connsiteX14" fmla="*/ 1431 w 18653"/>
              <a:gd name="connsiteY14" fmla="*/ 5797 h 21777"/>
              <a:gd name="connsiteX15" fmla="*/ 719 w 18653"/>
              <a:gd name="connsiteY15" fmla="*/ 8485 h 21777"/>
              <a:gd name="connsiteX16" fmla="*/ 719 w 18653"/>
              <a:gd name="connsiteY16" fmla="*/ 16656 h 21777"/>
              <a:gd name="connsiteX17" fmla="*/ 619 w 18653"/>
              <a:gd name="connsiteY17" fmla="*/ 17035 h 21777"/>
              <a:gd name="connsiteX18" fmla="*/ 1 w 18653"/>
              <a:gd name="connsiteY18" fmla="*/ 17035 h 21777"/>
              <a:gd name="connsiteX19" fmla="*/ 0 w 18653"/>
              <a:gd name="connsiteY19" fmla="*/ 19343 h 21777"/>
              <a:gd name="connsiteX20" fmla="*/ 618 w 18653"/>
              <a:gd name="connsiteY20" fmla="*/ 19343 h 21777"/>
              <a:gd name="connsiteX21" fmla="*/ 1330 w 18653"/>
              <a:gd name="connsiteY21" fmla="*/ 16654 h 21777"/>
              <a:gd name="connsiteX22" fmla="*/ 1330 w 18653"/>
              <a:gd name="connsiteY22" fmla="*/ 8485 h 21777"/>
              <a:gd name="connsiteX23" fmla="*/ 1431 w 18653"/>
              <a:gd name="connsiteY23" fmla="*/ 8104 h 21777"/>
              <a:gd name="connsiteX24" fmla="*/ 5716 w 18653"/>
              <a:gd name="connsiteY24" fmla="*/ 8104 h 21777"/>
              <a:gd name="connsiteX25" fmla="*/ 6428 w 18653"/>
              <a:gd name="connsiteY25" fmla="*/ 5415 h 21777"/>
              <a:gd name="connsiteX26" fmla="*/ 6428 w 18653"/>
              <a:gd name="connsiteY26" fmla="*/ 2689 h 21777"/>
              <a:gd name="connsiteX27" fmla="*/ 6529 w 18653"/>
              <a:gd name="connsiteY27" fmla="*/ 2307 h 21777"/>
              <a:gd name="connsiteX28" fmla="*/ 10813 w 18653"/>
              <a:gd name="connsiteY28" fmla="*/ 2307 h 21777"/>
              <a:gd name="connsiteX29" fmla="*/ 10914 w 18653"/>
              <a:gd name="connsiteY29" fmla="*/ 2689 h 21777"/>
              <a:gd name="connsiteX30" fmla="*/ 10914 w 18653"/>
              <a:gd name="connsiteY30" fmla="*/ 12392 h 21777"/>
              <a:gd name="connsiteX31" fmla="*/ 11220 w 18653"/>
              <a:gd name="connsiteY31" fmla="*/ 13546 h 21777"/>
              <a:gd name="connsiteX32" fmla="*/ 15912 w 18653"/>
              <a:gd name="connsiteY32" fmla="*/ 13546 h 21777"/>
              <a:gd name="connsiteX33" fmla="*/ 16012 w 18653"/>
              <a:gd name="connsiteY33" fmla="*/ 13924 h 21777"/>
              <a:gd name="connsiteX34" fmla="*/ 16012 w 18653"/>
              <a:gd name="connsiteY34" fmla="*/ 16657 h 21777"/>
              <a:gd name="connsiteX35" fmla="*/ 16723 w 18653"/>
              <a:gd name="connsiteY35" fmla="*/ 19343 h 21777"/>
              <a:gd name="connsiteX36" fmla="*/ 17342 w 18653"/>
              <a:gd name="connsiteY36" fmla="*/ 19343 h 21777"/>
              <a:gd name="connsiteX37" fmla="*/ 17719 w 18653"/>
              <a:gd name="connsiteY37" fmla="*/ 20101 h 21777"/>
              <a:gd name="connsiteX38" fmla="*/ 18466 w 18653"/>
              <a:gd name="connsiteY38" fmla="*/ 21600 h 21777"/>
              <a:gd name="connsiteX39" fmla="*/ 18653 w 18653"/>
              <a:gd name="connsiteY39" fmla="*/ 14849 h 21777"/>
              <a:gd name="connsiteX0" fmla="*/ 17719 w 18653"/>
              <a:gd name="connsiteY0" fmla="*/ 20101 h 20179"/>
              <a:gd name="connsiteX1" fmla="*/ 17341 w 18653"/>
              <a:gd name="connsiteY1" fmla="*/ 17036 h 20179"/>
              <a:gd name="connsiteX2" fmla="*/ 16724 w 18653"/>
              <a:gd name="connsiteY2" fmla="*/ 17036 h 20179"/>
              <a:gd name="connsiteX3" fmla="*/ 16623 w 18653"/>
              <a:gd name="connsiteY3" fmla="*/ 16654 h 20179"/>
              <a:gd name="connsiteX4" fmla="*/ 16623 w 18653"/>
              <a:gd name="connsiteY4" fmla="*/ 13925 h 20179"/>
              <a:gd name="connsiteX5" fmla="*/ 15912 w 18653"/>
              <a:gd name="connsiteY5" fmla="*/ 11239 h 20179"/>
              <a:gd name="connsiteX6" fmla="*/ 11626 w 18653"/>
              <a:gd name="connsiteY6" fmla="*/ 11239 h 20179"/>
              <a:gd name="connsiteX7" fmla="*/ 11526 w 18653"/>
              <a:gd name="connsiteY7" fmla="*/ 10858 h 20179"/>
              <a:gd name="connsiteX8" fmla="*/ 11526 w 18653"/>
              <a:gd name="connsiteY8" fmla="*/ 2688 h 20179"/>
              <a:gd name="connsiteX9" fmla="*/ 10814 w 18653"/>
              <a:gd name="connsiteY9" fmla="*/ 0 h 20179"/>
              <a:gd name="connsiteX10" fmla="*/ 6529 w 18653"/>
              <a:gd name="connsiteY10" fmla="*/ 0 h 20179"/>
              <a:gd name="connsiteX11" fmla="*/ 5817 w 18653"/>
              <a:gd name="connsiteY11" fmla="*/ 2689 h 20179"/>
              <a:gd name="connsiteX12" fmla="*/ 5817 w 18653"/>
              <a:gd name="connsiteY12" fmla="*/ 5418 h 20179"/>
              <a:gd name="connsiteX13" fmla="*/ 5717 w 18653"/>
              <a:gd name="connsiteY13" fmla="*/ 5797 h 20179"/>
              <a:gd name="connsiteX14" fmla="*/ 1431 w 18653"/>
              <a:gd name="connsiteY14" fmla="*/ 5797 h 20179"/>
              <a:gd name="connsiteX15" fmla="*/ 719 w 18653"/>
              <a:gd name="connsiteY15" fmla="*/ 8485 h 20179"/>
              <a:gd name="connsiteX16" fmla="*/ 719 w 18653"/>
              <a:gd name="connsiteY16" fmla="*/ 16656 h 20179"/>
              <a:gd name="connsiteX17" fmla="*/ 619 w 18653"/>
              <a:gd name="connsiteY17" fmla="*/ 17035 h 20179"/>
              <a:gd name="connsiteX18" fmla="*/ 1 w 18653"/>
              <a:gd name="connsiteY18" fmla="*/ 17035 h 20179"/>
              <a:gd name="connsiteX19" fmla="*/ 0 w 18653"/>
              <a:gd name="connsiteY19" fmla="*/ 19343 h 20179"/>
              <a:gd name="connsiteX20" fmla="*/ 618 w 18653"/>
              <a:gd name="connsiteY20" fmla="*/ 19343 h 20179"/>
              <a:gd name="connsiteX21" fmla="*/ 1330 w 18653"/>
              <a:gd name="connsiteY21" fmla="*/ 16654 h 20179"/>
              <a:gd name="connsiteX22" fmla="*/ 1330 w 18653"/>
              <a:gd name="connsiteY22" fmla="*/ 8485 h 20179"/>
              <a:gd name="connsiteX23" fmla="*/ 1431 w 18653"/>
              <a:gd name="connsiteY23" fmla="*/ 8104 h 20179"/>
              <a:gd name="connsiteX24" fmla="*/ 5716 w 18653"/>
              <a:gd name="connsiteY24" fmla="*/ 8104 h 20179"/>
              <a:gd name="connsiteX25" fmla="*/ 6428 w 18653"/>
              <a:gd name="connsiteY25" fmla="*/ 5415 h 20179"/>
              <a:gd name="connsiteX26" fmla="*/ 6428 w 18653"/>
              <a:gd name="connsiteY26" fmla="*/ 2689 h 20179"/>
              <a:gd name="connsiteX27" fmla="*/ 6529 w 18653"/>
              <a:gd name="connsiteY27" fmla="*/ 2307 h 20179"/>
              <a:gd name="connsiteX28" fmla="*/ 10813 w 18653"/>
              <a:gd name="connsiteY28" fmla="*/ 2307 h 20179"/>
              <a:gd name="connsiteX29" fmla="*/ 10914 w 18653"/>
              <a:gd name="connsiteY29" fmla="*/ 2689 h 20179"/>
              <a:gd name="connsiteX30" fmla="*/ 10914 w 18653"/>
              <a:gd name="connsiteY30" fmla="*/ 12392 h 20179"/>
              <a:gd name="connsiteX31" fmla="*/ 11220 w 18653"/>
              <a:gd name="connsiteY31" fmla="*/ 13546 h 20179"/>
              <a:gd name="connsiteX32" fmla="*/ 15912 w 18653"/>
              <a:gd name="connsiteY32" fmla="*/ 13546 h 20179"/>
              <a:gd name="connsiteX33" fmla="*/ 16012 w 18653"/>
              <a:gd name="connsiteY33" fmla="*/ 13924 h 20179"/>
              <a:gd name="connsiteX34" fmla="*/ 16012 w 18653"/>
              <a:gd name="connsiteY34" fmla="*/ 16657 h 20179"/>
              <a:gd name="connsiteX35" fmla="*/ 16723 w 18653"/>
              <a:gd name="connsiteY35" fmla="*/ 19343 h 20179"/>
              <a:gd name="connsiteX36" fmla="*/ 17342 w 18653"/>
              <a:gd name="connsiteY36" fmla="*/ 19343 h 20179"/>
              <a:gd name="connsiteX37" fmla="*/ 17719 w 18653"/>
              <a:gd name="connsiteY37" fmla="*/ 20101 h 20179"/>
              <a:gd name="connsiteX38" fmla="*/ 18653 w 18653"/>
              <a:gd name="connsiteY38" fmla="*/ 14849 h 20179"/>
              <a:gd name="connsiteX0" fmla="*/ 17342 w 18653"/>
              <a:gd name="connsiteY0" fmla="*/ 19343 h 19343"/>
              <a:gd name="connsiteX1" fmla="*/ 17341 w 18653"/>
              <a:gd name="connsiteY1" fmla="*/ 17036 h 19343"/>
              <a:gd name="connsiteX2" fmla="*/ 16724 w 18653"/>
              <a:gd name="connsiteY2" fmla="*/ 17036 h 19343"/>
              <a:gd name="connsiteX3" fmla="*/ 16623 w 18653"/>
              <a:gd name="connsiteY3" fmla="*/ 16654 h 19343"/>
              <a:gd name="connsiteX4" fmla="*/ 16623 w 18653"/>
              <a:gd name="connsiteY4" fmla="*/ 13925 h 19343"/>
              <a:gd name="connsiteX5" fmla="*/ 15912 w 18653"/>
              <a:gd name="connsiteY5" fmla="*/ 11239 h 19343"/>
              <a:gd name="connsiteX6" fmla="*/ 11626 w 18653"/>
              <a:gd name="connsiteY6" fmla="*/ 11239 h 19343"/>
              <a:gd name="connsiteX7" fmla="*/ 11526 w 18653"/>
              <a:gd name="connsiteY7" fmla="*/ 10858 h 19343"/>
              <a:gd name="connsiteX8" fmla="*/ 11526 w 18653"/>
              <a:gd name="connsiteY8" fmla="*/ 2688 h 19343"/>
              <a:gd name="connsiteX9" fmla="*/ 10814 w 18653"/>
              <a:gd name="connsiteY9" fmla="*/ 0 h 19343"/>
              <a:gd name="connsiteX10" fmla="*/ 6529 w 18653"/>
              <a:gd name="connsiteY10" fmla="*/ 0 h 19343"/>
              <a:gd name="connsiteX11" fmla="*/ 5817 w 18653"/>
              <a:gd name="connsiteY11" fmla="*/ 2689 h 19343"/>
              <a:gd name="connsiteX12" fmla="*/ 5817 w 18653"/>
              <a:gd name="connsiteY12" fmla="*/ 5418 h 19343"/>
              <a:gd name="connsiteX13" fmla="*/ 5717 w 18653"/>
              <a:gd name="connsiteY13" fmla="*/ 5797 h 19343"/>
              <a:gd name="connsiteX14" fmla="*/ 1431 w 18653"/>
              <a:gd name="connsiteY14" fmla="*/ 5797 h 19343"/>
              <a:gd name="connsiteX15" fmla="*/ 719 w 18653"/>
              <a:gd name="connsiteY15" fmla="*/ 8485 h 19343"/>
              <a:gd name="connsiteX16" fmla="*/ 719 w 18653"/>
              <a:gd name="connsiteY16" fmla="*/ 16656 h 19343"/>
              <a:gd name="connsiteX17" fmla="*/ 619 w 18653"/>
              <a:gd name="connsiteY17" fmla="*/ 17035 h 19343"/>
              <a:gd name="connsiteX18" fmla="*/ 1 w 18653"/>
              <a:gd name="connsiteY18" fmla="*/ 17035 h 19343"/>
              <a:gd name="connsiteX19" fmla="*/ 0 w 18653"/>
              <a:gd name="connsiteY19" fmla="*/ 19343 h 19343"/>
              <a:gd name="connsiteX20" fmla="*/ 618 w 18653"/>
              <a:gd name="connsiteY20" fmla="*/ 19343 h 19343"/>
              <a:gd name="connsiteX21" fmla="*/ 1330 w 18653"/>
              <a:gd name="connsiteY21" fmla="*/ 16654 h 19343"/>
              <a:gd name="connsiteX22" fmla="*/ 1330 w 18653"/>
              <a:gd name="connsiteY22" fmla="*/ 8485 h 19343"/>
              <a:gd name="connsiteX23" fmla="*/ 1431 w 18653"/>
              <a:gd name="connsiteY23" fmla="*/ 8104 h 19343"/>
              <a:gd name="connsiteX24" fmla="*/ 5716 w 18653"/>
              <a:gd name="connsiteY24" fmla="*/ 8104 h 19343"/>
              <a:gd name="connsiteX25" fmla="*/ 6428 w 18653"/>
              <a:gd name="connsiteY25" fmla="*/ 5415 h 19343"/>
              <a:gd name="connsiteX26" fmla="*/ 6428 w 18653"/>
              <a:gd name="connsiteY26" fmla="*/ 2689 h 19343"/>
              <a:gd name="connsiteX27" fmla="*/ 6529 w 18653"/>
              <a:gd name="connsiteY27" fmla="*/ 2307 h 19343"/>
              <a:gd name="connsiteX28" fmla="*/ 10813 w 18653"/>
              <a:gd name="connsiteY28" fmla="*/ 2307 h 19343"/>
              <a:gd name="connsiteX29" fmla="*/ 10914 w 18653"/>
              <a:gd name="connsiteY29" fmla="*/ 2689 h 19343"/>
              <a:gd name="connsiteX30" fmla="*/ 10914 w 18653"/>
              <a:gd name="connsiteY30" fmla="*/ 12392 h 19343"/>
              <a:gd name="connsiteX31" fmla="*/ 11220 w 18653"/>
              <a:gd name="connsiteY31" fmla="*/ 13546 h 19343"/>
              <a:gd name="connsiteX32" fmla="*/ 15912 w 18653"/>
              <a:gd name="connsiteY32" fmla="*/ 13546 h 19343"/>
              <a:gd name="connsiteX33" fmla="*/ 16012 w 18653"/>
              <a:gd name="connsiteY33" fmla="*/ 13924 h 19343"/>
              <a:gd name="connsiteX34" fmla="*/ 16012 w 18653"/>
              <a:gd name="connsiteY34" fmla="*/ 16657 h 19343"/>
              <a:gd name="connsiteX35" fmla="*/ 16723 w 18653"/>
              <a:gd name="connsiteY35" fmla="*/ 19343 h 19343"/>
              <a:gd name="connsiteX36" fmla="*/ 17342 w 18653"/>
              <a:gd name="connsiteY36" fmla="*/ 19343 h 19343"/>
              <a:gd name="connsiteX37" fmla="*/ 18653 w 18653"/>
              <a:gd name="connsiteY37" fmla="*/ 14849 h 19343"/>
              <a:gd name="connsiteX0" fmla="*/ 17342 w 18653"/>
              <a:gd name="connsiteY0" fmla="*/ 19343 h 19343"/>
              <a:gd name="connsiteX1" fmla="*/ 17341 w 18653"/>
              <a:gd name="connsiteY1" fmla="*/ 17036 h 19343"/>
              <a:gd name="connsiteX2" fmla="*/ 16724 w 18653"/>
              <a:gd name="connsiteY2" fmla="*/ 17036 h 19343"/>
              <a:gd name="connsiteX3" fmla="*/ 16623 w 18653"/>
              <a:gd name="connsiteY3" fmla="*/ 16654 h 19343"/>
              <a:gd name="connsiteX4" fmla="*/ 16623 w 18653"/>
              <a:gd name="connsiteY4" fmla="*/ 13925 h 19343"/>
              <a:gd name="connsiteX5" fmla="*/ 15912 w 18653"/>
              <a:gd name="connsiteY5" fmla="*/ 11239 h 19343"/>
              <a:gd name="connsiteX6" fmla="*/ 11626 w 18653"/>
              <a:gd name="connsiteY6" fmla="*/ 11239 h 19343"/>
              <a:gd name="connsiteX7" fmla="*/ 11526 w 18653"/>
              <a:gd name="connsiteY7" fmla="*/ 10858 h 19343"/>
              <a:gd name="connsiteX8" fmla="*/ 11526 w 18653"/>
              <a:gd name="connsiteY8" fmla="*/ 2688 h 19343"/>
              <a:gd name="connsiteX9" fmla="*/ 10814 w 18653"/>
              <a:gd name="connsiteY9" fmla="*/ 0 h 19343"/>
              <a:gd name="connsiteX10" fmla="*/ 6529 w 18653"/>
              <a:gd name="connsiteY10" fmla="*/ 0 h 19343"/>
              <a:gd name="connsiteX11" fmla="*/ 5817 w 18653"/>
              <a:gd name="connsiteY11" fmla="*/ 2689 h 19343"/>
              <a:gd name="connsiteX12" fmla="*/ 5817 w 18653"/>
              <a:gd name="connsiteY12" fmla="*/ 5418 h 19343"/>
              <a:gd name="connsiteX13" fmla="*/ 5717 w 18653"/>
              <a:gd name="connsiteY13" fmla="*/ 5797 h 19343"/>
              <a:gd name="connsiteX14" fmla="*/ 1431 w 18653"/>
              <a:gd name="connsiteY14" fmla="*/ 5797 h 19343"/>
              <a:gd name="connsiteX15" fmla="*/ 719 w 18653"/>
              <a:gd name="connsiteY15" fmla="*/ 8485 h 19343"/>
              <a:gd name="connsiteX16" fmla="*/ 719 w 18653"/>
              <a:gd name="connsiteY16" fmla="*/ 16656 h 19343"/>
              <a:gd name="connsiteX17" fmla="*/ 619 w 18653"/>
              <a:gd name="connsiteY17" fmla="*/ 17035 h 19343"/>
              <a:gd name="connsiteX18" fmla="*/ 1 w 18653"/>
              <a:gd name="connsiteY18" fmla="*/ 17035 h 19343"/>
              <a:gd name="connsiteX19" fmla="*/ 0 w 18653"/>
              <a:gd name="connsiteY19" fmla="*/ 19343 h 19343"/>
              <a:gd name="connsiteX20" fmla="*/ 618 w 18653"/>
              <a:gd name="connsiteY20" fmla="*/ 19343 h 19343"/>
              <a:gd name="connsiteX21" fmla="*/ 1330 w 18653"/>
              <a:gd name="connsiteY21" fmla="*/ 16654 h 19343"/>
              <a:gd name="connsiteX22" fmla="*/ 1330 w 18653"/>
              <a:gd name="connsiteY22" fmla="*/ 8485 h 19343"/>
              <a:gd name="connsiteX23" fmla="*/ 1431 w 18653"/>
              <a:gd name="connsiteY23" fmla="*/ 8104 h 19343"/>
              <a:gd name="connsiteX24" fmla="*/ 5716 w 18653"/>
              <a:gd name="connsiteY24" fmla="*/ 8104 h 19343"/>
              <a:gd name="connsiteX25" fmla="*/ 6428 w 18653"/>
              <a:gd name="connsiteY25" fmla="*/ 5415 h 19343"/>
              <a:gd name="connsiteX26" fmla="*/ 6428 w 18653"/>
              <a:gd name="connsiteY26" fmla="*/ 2689 h 19343"/>
              <a:gd name="connsiteX27" fmla="*/ 6529 w 18653"/>
              <a:gd name="connsiteY27" fmla="*/ 2307 h 19343"/>
              <a:gd name="connsiteX28" fmla="*/ 10813 w 18653"/>
              <a:gd name="connsiteY28" fmla="*/ 2307 h 19343"/>
              <a:gd name="connsiteX29" fmla="*/ 10914 w 18653"/>
              <a:gd name="connsiteY29" fmla="*/ 2689 h 19343"/>
              <a:gd name="connsiteX30" fmla="*/ 10914 w 18653"/>
              <a:gd name="connsiteY30" fmla="*/ 12392 h 19343"/>
              <a:gd name="connsiteX31" fmla="*/ 11220 w 18653"/>
              <a:gd name="connsiteY31" fmla="*/ 13546 h 19343"/>
              <a:gd name="connsiteX32" fmla="*/ 15912 w 18653"/>
              <a:gd name="connsiteY32" fmla="*/ 13546 h 19343"/>
              <a:gd name="connsiteX33" fmla="*/ 16012 w 18653"/>
              <a:gd name="connsiteY33" fmla="*/ 13924 h 19343"/>
              <a:gd name="connsiteX34" fmla="*/ 16012 w 18653"/>
              <a:gd name="connsiteY34" fmla="*/ 16657 h 19343"/>
              <a:gd name="connsiteX35" fmla="*/ 16723 w 18653"/>
              <a:gd name="connsiteY35" fmla="*/ 19343 h 19343"/>
              <a:gd name="connsiteX36" fmla="*/ 17342 w 18653"/>
              <a:gd name="connsiteY36" fmla="*/ 19343 h 19343"/>
              <a:gd name="connsiteX37" fmla="*/ 18653 w 18653"/>
              <a:gd name="connsiteY37" fmla="*/ 14849 h 19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8653" h="19343">
                <a:moveTo>
                  <a:pt x="17342" y="19343"/>
                </a:moveTo>
                <a:cubicBezTo>
                  <a:pt x="17342" y="18574"/>
                  <a:pt x="17341" y="17805"/>
                  <a:pt x="17341" y="17036"/>
                </a:cubicBezTo>
                <a:lnTo>
                  <a:pt x="16724" y="17036"/>
                </a:lnTo>
                <a:cubicBezTo>
                  <a:pt x="16669" y="17036"/>
                  <a:pt x="16623" y="16864"/>
                  <a:pt x="16623" y="16654"/>
                </a:cubicBezTo>
                <a:lnTo>
                  <a:pt x="16623" y="13925"/>
                </a:lnTo>
                <a:cubicBezTo>
                  <a:pt x="16623" y="12442"/>
                  <a:pt x="16305" y="11239"/>
                  <a:pt x="15912" y="11239"/>
                </a:cubicBezTo>
                <a:lnTo>
                  <a:pt x="11626" y="11239"/>
                </a:lnTo>
                <a:cubicBezTo>
                  <a:pt x="11571" y="11239"/>
                  <a:pt x="11526" y="11068"/>
                  <a:pt x="11526" y="10858"/>
                </a:cubicBezTo>
                <a:lnTo>
                  <a:pt x="11526" y="2688"/>
                </a:lnTo>
                <a:cubicBezTo>
                  <a:pt x="11526" y="1203"/>
                  <a:pt x="11207" y="0"/>
                  <a:pt x="10814" y="0"/>
                </a:cubicBezTo>
                <a:lnTo>
                  <a:pt x="6529" y="0"/>
                </a:lnTo>
                <a:cubicBezTo>
                  <a:pt x="6138" y="0"/>
                  <a:pt x="5817" y="1210"/>
                  <a:pt x="5817" y="2689"/>
                </a:cubicBezTo>
                <a:lnTo>
                  <a:pt x="5817" y="5418"/>
                </a:lnTo>
                <a:cubicBezTo>
                  <a:pt x="5817" y="5627"/>
                  <a:pt x="5772" y="5797"/>
                  <a:pt x="5717" y="5797"/>
                </a:cubicBezTo>
                <a:lnTo>
                  <a:pt x="1431" y="5797"/>
                </a:lnTo>
                <a:cubicBezTo>
                  <a:pt x="1038" y="5797"/>
                  <a:pt x="719" y="7000"/>
                  <a:pt x="719" y="8485"/>
                </a:cubicBezTo>
                <a:lnTo>
                  <a:pt x="719" y="16656"/>
                </a:lnTo>
                <a:cubicBezTo>
                  <a:pt x="719" y="16865"/>
                  <a:pt x="674" y="17035"/>
                  <a:pt x="619" y="17035"/>
                </a:cubicBezTo>
                <a:lnTo>
                  <a:pt x="1" y="17035"/>
                </a:lnTo>
                <a:cubicBezTo>
                  <a:pt x="1" y="17804"/>
                  <a:pt x="0" y="18574"/>
                  <a:pt x="0" y="19343"/>
                </a:cubicBezTo>
                <a:lnTo>
                  <a:pt x="618" y="19343"/>
                </a:lnTo>
                <a:cubicBezTo>
                  <a:pt x="1011" y="19343"/>
                  <a:pt x="1330" y="18139"/>
                  <a:pt x="1330" y="16654"/>
                </a:cubicBezTo>
                <a:lnTo>
                  <a:pt x="1330" y="8485"/>
                </a:lnTo>
                <a:cubicBezTo>
                  <a:pt x="1330" y="8275"/>
                  <a:pt x="1375" y="8104"/>
                  <a:pt x="1431" y="8104"/>
                </a:cubicBezTo>
                <a:lnTo>
                  <a:pt x="5716" y="8104"/>
                </a:lnTo>
                <a:cubicBezTo>
                  <a:pt x="6107" y="8104"/>
                  <a:pt x="6428" y="6894"/>
                  <a:pt x="6428" y="5415"/>
                </a:cubicBezTo>
                <a:lnTo>
                  <a:pt x="6428" y="2689"/>
                </a:lnTo>
                <a:cubicBezTo>
                  <a:pt x="6428" y="2478"/>
                  <a:pt x="6473" y="2307"/>
                  <a:pt x="6529" y="2307"/>
                </a:cubicBezTo>
                <a:lnTo>
                  <a:pt x="10813" y="2307"/>
                </a:lnTo>
                <a:cubicBezTo>
                  <a:pt x="10869" y="2307"/>
                  <a:pt x="10914" y="2478"/>
                  <a:pt x="10914" y="2689"/>
                </a:cubicBezTo>
                <a:lnTo>
                  <a:pt x="10914" y="12392"/>
                </a:lnTo>
                <a:cubicBezTo>
                  <a:pt x="10914" y="13029"/>
                  <a:pt x="11051" y="13546"/>
                  <a:pt x="11220" y="13546"/>
                </a:cubicBezTo>
                <a:lnTo>
                  <a:pt x="15912" y="13546"/>
                </a:lnTo>
                <a:cubicBezTo>
                  <a:pt x="15967" y="13546"/>
                  <a:pt x="16012" y="13716"/>
                  <a:pt x="16012" y="13924"/>
                </a:cubicBezTo>
                <a:lnTo>
                  <a:pt x="16012" y="16657"/>
                </a:lnTo>
                <a:cubicBezTo>
                  <a:pt x="16012" y="18140"/>
                  <a:pt x="16330" y="19343"/>
                  <a:pt x="16723" y="19343"/>
                </a:cubicBezTo>
                <a:lnTo>
                  <a:pt x="17342" y="19343"/>
                </a:lnTo>
                <a:close/>
                <a:moveTo>
                  <a:pt x="18653" y="14849"/>
                </a:moveTo>
              </a:path>
            </a:pathLst>
          </a:custGeom>
          <a:solidFill>
            <a:srgbClr val="F1A1BA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" name="Rectangle 129">
            <a:extLst>
              <a:ext uri="{FF2B5EF4-FFF2-40B4-BE49-F238E27FC236}">
                <a16:creationId xmlns:a16="http://schemas.microsoft.com/office/drawing/2014/main" id="{7F03A5E9-B2CA-49EC-BFDA-40F00BCD8FDD}"/>
              </a:ext>
            </a:extLst>
          </p:cNvPr>
          <p:cNvSpPr>
            <a:spLocks/>
          </p:cNvSpPr>
          <p:nvPr/>
        </p:nvSpPr>
        <p:spPr bwMode="auto">
          <a:xfrm>
            <a:off x="5898283" y="3961787"/>
            <a:ext cx="619993" cy="3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tabLst>
                <a:tab pos="355591" algn="l"/>
                <a:tab pos="711182" algn="l"/>
                <a:tab pos="1066773" algn="l"/>
                <a:tab pos="1422365" algn="l"/>
                <a:tab pos="1777955" algn="l"/>
                <a:tab pos="2133547" algn="l"/>
                <a:tab pos="2489138" algn="l"/>
                <a:tab pos="2844729" algn="l"/>
                <a:tab pos="3200320" algn="l"/>
                <a:tab pos="3555911" algn="l"/>
                <a:tab pos="3911502" algn="l"/>
                <a:tab pos="4267094" algn="l"/>
              </a:tabLst>
            </a:pPr>
            <a:r>
              <a:rPr lang="en-US" sz="1800" dirty="0">
                <a:solidFill>
                  <a:srgbClr val="EA7096"/>
                </a:solidFill>
                <a:cs typeface="+mn-ea"/>
                <a:sym typeface="+mn-lt"/>
              </a:rPr>
              <a:t>01</a:t>
            </a:r>
          </a:p>
        </p:txBody>
      </p:sp>
      <p:sp>
        <p:nvSpPr>
          <p:cNvPr id="5" name="Rectangle 130">
            <a:extLst>
              <a:ext uri="{FF2B5EF4-FFF2-40B4-BE49-F238E27FC236}">
                <a16:creationId xmlns:a16="http://schemas.microsoft.com/office/drawing/2014/main" id="{0113432A-A84F-4693-8583-2619248851CC}"/>
              </a:ext>
            </a:extLst>
          </p:cNvPr>
          <p:cNvSpPr>
            <a:spLocks/>
          </p:cNvSpPr>
          <p:nvPr/>
        </p:nvSpPr>
        <p:spPr bwMode="auto">
          <a:xfrm>
            <a:off x="5203394" y="4161900"/>
            <a:ext cx="610032" cy="3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tabLst>
                <a:tab pos="355591" algn="l"/>
                <a:tab pos="711182" algn="l"/>
                <a:tab pos="1066773" algn="l"/>
                <a:tab pos="1422365" algn="l"/>
                <a:tab pos="1777955" algn="l"/>
                <a:tab pos="2133547" algn="l"/>
                <a:tab pos="2489138" algn="l"/>
                <a:tab pos="2844729" algn="l"/>
                <a:tab pos="3200320" algn="l"/>
                <a:tab pos="3555911" algn="l"/>
                <a:tab pos="3911502" algn="l"/>
                <a:tab pos="4267094" algn="l"/>
              </a:tabLst>
            </a:pPr>
            <a:r>
              <a:rPr lang="en-US" sz="1800" dirty="0">
                <a:solidFill>
                  <a:srgbClr val="EA7096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6" name="Rectangle 131">
            <a:extLst>
              <a:ext uri="{FF2B5EF4-FFF2-40B4-BE49-F238E27FC236}">
                <a16:creationId xmlns:a16="http://schemas.microsoft.com/office/drawing/2014/main" id="{B2C1773C-FD4F-4DCB-AD2E-5FED6D0525B2}"/>
              </a:ext>
            </a:extLst>
          </p:cNvPr>
          <p:cNvSpPr>
            <a:spLocks/>
          </p:cNvSpPr>
          <p:nvPr/>
        </p:nvSpPr>
        <p:spPr bwMode="auto">
          <a:xfrm>
            <a:off x="6518276" y="4334210"/>
            <a:ext cx="714376" cy="3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>
              <a:tabLst>
                <a:tab pos="355591" algn="l"/>
                <a:tab pos="711182" algn="l"/>
                <a:tab pos="1066773" algn="l"/>
                <a:tab pos="1422365" algn="l"/>
                <a:tab pos="1777955" algn="l"/>
                <a:tab pos="2133547" algn="l"/>
                <a:tab pos="2489138" algn="l"/>
                <a:tab pos="2844729" algn="l"/>
                <a:tab pos="3200320" algn="l"/>
                <a:tab pos="3555911" algn="l"/>
                <a:tab pos="3911502" algn="l"/>
                <a:tab pos="4267094" algn="l"/>
              </a:tabLst>
            </a:pPr>
            <a:r>
              <a:rPr lang="en-US" sz="1800" dirty="0">
                <a:solidFill>
                  <a:srgbClr val="EA7096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" name="AutoShape 135">
            <a:extLst>
              <a:ext uri="{FF2B5EF4-FFF2-40B4-BE49-F238E27FC236}">
                <a16:creationId xmlns:a16="http://schemas.microsoft.com/office/drawing/2014/main" id="{58B7D6BE-2BF8-40DB-B700-D3330307474A}"/>
              </a:ext>
            </a:extLst>
          </p:cNvPr>
          <p:cNvSpPr>
            <a:spLocks/>
          </p:cNvSpPr>
          <p:nvPr/>
        </p:nvSpPr>
        <p:spPr bwMode="auto">
          <a:xfrm>
            <a:off x="5679889" y="1923683"/>
            <a:ext cx="1064670" cy="1831263"/>
          </a:xfrm>
          <a:custGeom>
            <a:avLst/>
            <a:gdLst>
              <a:gd name="T0" fmla="*/ 662314616 w 21376"/>
              <a:gd name="T1" fmla="*/ 1445548 h 21548"/>
              <a:gd name="T2" fmla="*/ 621469796 w 21376"/>
              <a:gd name="T3" fmla="*/ 84542881 h 21548"/>
              <a:gd name="T4" fmla="*/ 575353780 w 21376"/>
              <a:gd name="T5" fmla="*/ 657536138 h 21548"/>
              <a:gd name="T6" fmla="*/ 562289008 w 21376"/>
              <a:gd name="T7" fmla="*/ 710093467 h 21548"/>
              <a:gd name="T8" fmla="*/ 453465915 w 21376"/>
              <a:gd name="T9" fmla="*/ 903931116 h 21548"/>
              <a:gd name="T10" fmla="*/ 393088373 w 21376"/>
              <a:gd name="T11" fmla="*/ 953434781 h 21548"/>
              <a:gd name="T12" fmla="*/ 298203015 w 21376"/>
              <a:gd name="T13" fmla="*/ 953434781 h 21548"/>
              <a:gd name="T14" fmla="*/ 237825472 w 21376"/>
              <a:gd name="T15" fmla="*/ 903931116 h 21548"/>
              <a:gd name="T16" fmla="*/ 129002380 w 21376"/>
              <a:gd name="T17" fmla="*/ 710093467 h 21548"/>
              <a:gd name="T18" fmla="*/ 115937608 w 21376"/>
              <a:gd name="T19" fmla="*/ 657536138 h 21548"/>
              <a:gd name="T20" fmla="*/ 69821624 w 21376"/>
              <a:gd name="T21" fmla="*/ 84542881 h 21548"/>
              <a:gd name="T22" fmla="*/ 28976803 w 21376"/>
              <a:gd name="T23" fmla="*/ 1445548 h 21548"/>
              <a:gd name="T24" fmla="*/ 937925 w 21376"/>
              <a:gd name="T25" fmla="*/ 125689532 h 21548"/>
              <a:gd name="T26" fmla="*/ 47539103 w 21376"/>
              <a:gd name="T27" fmla="*/ 704145718 h 21548"/>
              <a:gd name="T28" fmla="*/ 92361924 w 21376"/>
              <a:gd name="T29" fmla="*/ 884801898 h 21548"/>
              <a:gd name="T30" fmla="*/ 239151133 w 21376"/>
              <a:gd name="T31" fmla="*/ 1146146092 h 21548"/>
              <a:gd name="T32" fmla="*/ 239345032 w 21376"/>
              <a:gd name="T33" fmla="*/ 2147483647 h 21548"/>
              <a:gd name="T34" fmla="*/ 279932010 w 21376"/>
              <a:gd name="T35" fmla="*/ 2147483647 h 21548"/>
              <a:gd name="T36" fmla="*/ 280772475 w 21376"/>
              <a:gd name="T37" fmla="*/ 2147483647 h 21548"/>
              <a:gd name="T38" fmla="*/ 321325969 w 21376"/>
              <a:gd name="T39" fmla="*/ 2147483647 h 21548"/>
              <a:gd name="T40" fmla="*/ 321390931 w 21376"/>
              <a:gd name="T41" fmla="*/ 2147483647 h 21548"/>
              <a:gd name="T42" fmla="*/ 344546383 w 21376"/>
              <a:gd name="T43" fmla="*/ 2125456054 h 21548"/>
              <a:gd name="T44" fmla="*/ 367700814 w 21376"/>
              <a:gd name="T45" fmla="*/ 2147483647 h 21548"/>
              <a:gd name="T46" fmla="*/ 367863236 w 21376"/>
              <a:gd name="T47" fmla="*/ 2147483647 h 21548"/>
              <a:gd name="T48" fmla="*/ 408416730 w 21376"/>
              <a:gd name="T49" fmla="*/ 2147483647 h 21548"/>
              <a:gd name="T50" fmla="*/ 409257195 w 21376"/>
              <a:gd name="T51" fmla="*/ 2147483647 h 21548"/>
              <a:gd name="T52" fmla="*/ 449844205 w 21376"/>
              <a:gd name="T53" fmla="*/ 2147483647 h 21548"/>
              <a:gd name="T54" fmla="*/ 449940613 w 21376"/>
              <a:gd name="T55" fmla="*/ 1150163526 h 21548"/>
              <a:gd name="T56" fmla="*/ 598929464 w 21376"/>
              <a:gd name="T57" fmla="*/ 884801898 h 21548"/>
              <a:gd name="T58" fmla="*/ 643784782 w 21376"/>
              <a:gd name="T59" fmla="*/ 704145718 h 21548"/>
              <a:gd name="T60" fmla="*/ 690353495 w 21376"/>
              <a:gd name="T61" fmla="*/ 125689532 h 21548"/>
              <a:gd name="T62" fmla="*/ 662314616 w 21376"/>
              <a:gd name="T63" fmla="*/ 1445548 h 21548"/>
              <a:gd name="T64" fmla="*/ 662314616 w 21376"/>
              <a:gd name="T65" fmla="*/ 1445548 h 2154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1376" h="21548">
                <a:moveTo>
                  <a:pt x="20480" y="9"/>
                </a:moveTo>
                <a:cubicBezTo>
                  <a:pt x="19902" y="-52"/>
                  <a:pt x="19352" y="190"/>
                  <a:pt x="19217" y="526"/>
                </a:cubicBezTo>
                <a:lnTo>
                  <a:pt x="17791" y="4091"/>
                </a:lnTo>
                <a:cubicBezTo>
                  <a:pt x="17736" y="4227"/>
                  <a:pt x="17591" y="4345"/>
                  <a:pt x="17387" y="4418"/>
                </a:cubicBezTo>
                <a:lnTo>
                  <a:pt x="14022" y="5624"/>
                </a:lnTo>
                <a:cubicBezTo>
                  <a:pt x="13460" y="5825"/>
                  <a:pt x="12814" y="5932"/>
                  <a:pt x="12155" y="5932"/>
                </a:cubicBezTo>
                <a:lnTo>
                  <a:pt x="9221" y="5932"/>
                </a:lnTo>
                <a:cubicBezTo>
                  <a:pt x="8562" y="5932"/>
                  <a:pt x="7916" y="5825"/>
                  <a:pt x="7354" y="5624"/>
                </a:cubicBezTo>
                <a:lnTo>
                  <a:pt x="3989" y="4418"/>
                </a:lnTo>
                <a:cubicBezTo>
                  <a:pt x="3785" y="4345"/>
                  <a:pt x="3640" y="4227"/>
                  <a:pt x="3585" y="4091"/>
                </a:cubicBezTo>
                <a:lnTo>
                  <a:pt x="2159" y="526"/>
                </a:lnTo>
                <a:cubicBezTo>
                  <a:pt x="2024" y="190"/>
                  <a:pt x="1475" y="-52"/>
                  <a:pt x="896" y="9"/>
                </a:cubicBezTo>
                <a:cubicBezTo>
                  <a:pt x="278" y="75"/>
                  <a:pt x="-112" y="429"/>
                  <a:pt x="29" y="782"/>
                </a:cubicBezTo>
                <a:lnTo>
                  <a:pt x="1470" y="4381"/>
                </a:lnTo>
                <a:cubicBezTo>
                  <a:pt x="1655" y="4846"/>
                  <a:pt x="2161" y="5256"/>
                  <a:pt x="2856" y="5505"/>
                </a:cubicBezTo>
                <a:lnTo>
                  <a:pt x="7395" y="7131"/>
                </a:lnTo>
                <a:lnTo>
                  <a:pt x="7401" y="20812"/>
                </a:lnTo>
                <a:cubicBezTo>
                  <a:pt x="7401" y="21219"/>
                  <a:pt x="7963" y="21548"/>
                  <a:pt x="8656" y="21548"/>
                </a:cubicBezTo>
                <a:lnTo>
                  <a:pt x="8682" y="21548"/>
                </a:lnTo>
                <a:cubicBezTo>
                  <a:pt x="9375" y="21548"/>
                  <a:pt x="9936" y="21219"/>
                  <a:pt x="9936" y="20812"/>
                </a:cubicBezTo>
                <a:lnTo>
                  <a:pt x="9938" y="13643"/>
                </a:lnTo>
                <a:cubicBezTo>
                  <a:pt x="9938" y="13411"/>
                  <a:pt x="10259" y="13224"/>
                  <a:pt x="10654" y="13224"/>
                </a:cubicBezTo>
                <a:cubicBezTo>
                  <a:pt x="11049" y="13224"/>
                  <a:pt x="11370" y="13411"/>
                  <a:pt x="11370" y="13643"/>
                </a:cubicBezTo>
                <a:lnTo>
                  <a:pt x="11375" y="20812"/>
                </a:lnTo>
                <a:cubicBezTo>
                  <a:pt x="11375" y="21219"/>
                  <a:pt x="11936" y="21548"/>
                  <a:pt x="12629" y="21548"/>
                </a:cubicBezTo>
                <a:lnTo>
                  <a:pt x="12655" y="21548"/>
                </a:lnTo>
                <a:cubicBezTo>
                  <a:pt x="13348" y="21548"/>
                  <a:pt x="13910" y="21219"/>
                  <a:pt x="13910" y="20812"/>
                </a:cubicBezTo>
                <a:lnTo>
                  <a:pt x="13913" y="7156"/>
                </a:lnTo>
                <a:lnTo>
                  <a:pt x="18520" y="5505"/>
                </a:lnTo>
                <a:cubicBezTo>
                  <a:pt x="19215" y="5256"/>
                  <a:pt x="19721" y="4846"/>
                  <a:pt x="19907" y="4381"/>
                </a:cubicBezTo>
                <a:lnTo>
                  <a:pt x="21347" y="782"/>
                </a:lnTo>
                <a:cubicBezTo>
                  <a:pt x="21488" y="429"/>
                  <a:pt x="21098" y="75"/>
                  <a:pt x="20480" y="9"/>
                </a:cubicBezTo>
                <a:close/>
                <a:moveTo>
                  <a:pt x="20480" y="9"/>
                </a:moveTo>
              </a:path>
            </a:pathLst>
          </a:custGeom>
          <a:solidFill>
            <a:srgbClr val="8FB7D1"/>
          </a:solidFill>
          <a:ln w="25400" cap="flat">
            <a:noFill/>
            <a:prstDash val="solid"/>
            <a:miter lim="800000"/>
            <a:headEnd type="none" w="med" len="med"/>
            <a:tailEnd type="none" w="med" len="med"/>
          </a:ln>
          <a:extLst/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BF58B55E-FF94-4CE7-AA17-3D9E74D8328E}"/>
              </a:ext>
            </a:extLst>
          </p:cNvPr>
          <p:cNvSpPr/>
          <p:nvPr/>
        </p:nvSpPr>
        <p:spPr>
          <a:xfrm>
            <a:off x="1628776" y="4480911"/>
            <a:ext cx="3362039" cy="81569"/>
          </a:xfrm>
          <a:prstGeom prst="rect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9" name="Rectangle 12">
            <a:extLst>
              <a:ext uri="{FF2B5EF4-FFF2-40B4-BE49-F238E27FC236}">
                <a16:creationId xmlns:a16="http://schemas.microsoft.com/office/drawing/2014/main" id="{B2B8E197-CE91-4A16-9B60-06751F896679}"/>
              </a:ext>
            </a:extLst>
          </p:cNvPr>
          <p:cNvSpPr/>
          <p:nvPr/>
        </p:nvSpPr>
        <p:spPr>
          <a:xfrm>
            <a:off x="7410737" y="4480911"/>
            <a:ext cx="3362039" cy="81569"/>
          </a:xfrm>
          <a:prstGeom prst="rect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0" name="Oval 14">
            <a:extLst>
              <a:ext uri="{FF2B5EF4-FFF2-40B4-BE49-F238E27FC236}">
                <a16:creationId xmlns:a16="http://schemas.microsoft.com/office/drawing/2014/main" id="{56AB18FB-3472-4591-BDF0-8BD4178044BA}"/>
              </a:ext>
            </a:extLst>
          </p:cNvPr>
          <p:cNvSpPr/>
          <p:nvPr/>
        </p:nvSpPr>
        <p:spPr>
          <a:xfrm>
            <a:off x="7602136" y="2103336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11" name="Group 15">
            <a:extLst>
              <a:ext uri="{FF2B5EF4-FFF2-40B4-BE49-F238E27FC236}">
                <a16:creationId xmlns:a16="http://schemas.microsoft.com/office/drawing/2014/main" id="{18E93F36-544A-4C0F-B692-BAAB3E71339D}"/>
              </a:ext>
            </a:extLst>
          </p:cNvPr>
          <p:cNvGrpSpPr/>
          <p:nvPr/>
        </p:nvGrpSpPr>
        <p:grpSpPr>
          <a:xfrm>
            <a:off x="8022104" y="1966463"/>
            <a:ext cx="2393971" cy="822146"/>
            <a:chOff x="1376362" y="1322611"/>
            <a:chExt cx="1764618" cy="822146"/>
          </a:xfrm>
        </p:grpSpPr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65AE356-151B-4533-9C10-3C5FD830F3B1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4</a:t>
              </a:r>
            </a:p>
          </p:txBody>
        </p: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7AF7AC5C-5ED6-42B6-BBA5-A6A1E14DC430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352">
            <a:extLst>
              <a:ext uri="{FF2B5EF4-FFF2-40B4-BE49-F238E27FC236}">
                <a16:creationId xmlns:a16="http://schemas.microsoft.com/office/drawing/2014/main" id="{5E0F34CB-E29B-44F4-B75F-8808D6365A9D}"/>
              </a:ext>
            </a:extLst>
          </p:cNvPr>
          <p:cNvGrpSpPr>
            <a:grpSpLocks/>
          </p:cNvGrpSpPr>
          <p:nvPr/>
        </p:nvGrpSpPr>
        <p:grpSpPr bwMode="auto">
          <a:xfrm>
            <a:off x="7702780" y="2205857"/>
            <a:ext cx="161016" cy="161016"/>
            <a:chOff x="0" y="0"/>
            <a:chExt cx="575" cy="575"/>
          </a:xfrm>
          <a:solidFill>
            <a:srgbClr val="8FB7D1"/>
          </a:solidFill>
        </p:grpSpPr>
        <p:sp>
          <p:nvSpPr>
            <p:cNvPr id="15" name="AutoShape 348">
              <a:extLst>
                <a:ext uri="{FF2B5EF4-FFF2-40B4-BE49-F238E27FC236}">
                  <a16:creationId xmlns:a16="http://schemas.microsoft.com/office/drawing/2014/main" id="{06309EF7-F001-4DD1-B853-8BEB33535F9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5" cy="575"/>
            </a:xfrm>
            <a:custGeom>
              <a:avLst/>
              <a:gdLst>
                <a:gd name="T0" fmla="*/ 0 w 20932"/>
                <a:gd name="T1" fmla="*/ 0 h 20930"/>
                <a:gd name="T2" fmla="*/ 0 w 20932"/>
                <a:gd name="T3" fmla="*/ 0 h 20930"/>
                <a:gd name="T4" fmla="*/ 0 w 20932"/>
                <a:gd name="T5" fmla="*/ 0 h 20930"/>
                <a:gd name="T6" fmla="*/ 0 w 20932"/>
                <a:gd name="T7" fmla="*/ 0 h 20930"/>
                <a:gd name="T8" fmla="*/ 0 w 20932"/>
                <a:gd name="T9" fmla="*/ 0 h 20930"/>
                <a:gd name="T10" fmla="*/ 0 w 20932"/>
                <a:gd name="T11" fmla="*/ 0 h 20930"/>
                <a:gd name="T12" fmla="*/ 0 w 20932"/>
                <a:gd name="T13" fmla="*/ 0 h 20930"/>
                <a:gd name="T14" fmla="*/ 0 w 20932"/>
                <a:gd name="T15" fmla="*/ 0 h 20930"/>
                <a:gd name="T16" fmla="*/ 0 w 20932"/>
                <a:gd name="T17" fmla="*/ 0 h 20930"/>
                <a:gd name="T18" fmla="*/ 0 w 20932"/>
                <a:gd name="T19" fmla="*/ 0 h 20930"/>
                <a:gd name="T20" fmla="*/ 0 w 20932"/>
                <a:gd name="T21" fmla="*/ 0 h 20930"/>
                <a:gd name="T22" fmla="*/ 0 w 20932"/>
                <a:gd name="T23" fmla="*/ 0 h 20930"/>
                <a:gd name="T24" fmla="*/ 0 w 20932"/>
                <a:gd name="T25" fmla="*/ 0 h 20930"/>
                <a:gd name="T26" fmla="*/ 0 w 20932"/>
                <a:gd name="T27" fmla="*/ 0 h 20930"/>
                <a:gd name="T28" fmla="*/ 0 w 20932"/>
                <a:gd name="T29" fmla="*/ 0 h 20930"/>
                <a:gd name="T30" fmla="*/ 0 w 20932"/>
                <a:gd name="T31" fmla="*/ 0 h 20930"/>
                <a:gd name="T32" fmla="*/ 0 w 20932"/>
                <a:gd name="T33" fmla="*/ 0 h 20930"/>
                <a:gd name="T34" fmla="*/ 0 w 20932"/>
                <a:gd name="T35" fmla="*/ 0 h 20930"/>
                <a:gd name="T36" fmla="*/ 0 w 20932"/>
                <a:gd name="T37" fmla="*/ 0 h 20930"/>
                <a:gd name="T38" fmla="*/ 0 w 20932"/>
                <a:gd name="T39" fmla="*/ 0 h 209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932" h="20930">
                  <a:moveTo>
                    <a:pt x="20723" y="16794"/>
                  </a:moveTo>
                  <a:lnTo>
                    <a:pt x="16124" y="14084"/>
                  </a:lnTo>
                  <a:cubicBezTo>
                    <a:pt x="15885" y="13962"/>
                    <a:pt x="15534" y="14017"/>
                    <a:pt x="15344" y="14207"/>
                  </a:cubicBezTo>
                  <a:lnTo>
                    <a:pt x="13991" y="15561"/>
                  </a:lnTo>
                  <a:cubicBezTo>
                    <a:pt x="13801" y="15750"/>
                    <a:pt x="13427" y="15908"/>
                    <a:pt x="13158" y="15911"/>
                  </a:cubicBezTo>
                  <a:cubicBezTo>
                    <a:pt x="13158" y="15911"/>
                    <a:pt x="11429" y="15931"/>
                    <a:pt x="8214" y="12715"/>
                  </a:cubicBezTo>
                  <a:cubicBezTo>
                    <a:pt x="4998" y="9499"/>
                    <a:pt x="5014" y="7764"/>
                    <a:pt x="5014" y="7764"/>
                  </a:cubicBezTo>
                  <a:cubicBezTo>
                    <a:pt x="5016" y="7495"/>
                    <a:pt x="5173" y="7121"/>
                    <a:pt x="5363" y="6931"/>
                  </a:cubicBezTo>
                  <a:lnTo>
                    <a:pt x="6516" y="5778"/>
                  </a:lnTo>
                  <a:cubicBezTo>
                    <a:pt x="6706" y="5588"/>
                    <a:pt x="6770" y="5233"/>
                    <a:pt x="6658" y="4989"/>
                  </a:cubicBezTo>
                  <a:lnTo>
                    <a:pt x="4121" y="216"/>
                  </a:lnTo>
                  <a:cubicBezTo>
                    <a:pt x="4008" y="-28"/>
                    <a:pt x="3762" y="-72"/>
                    <a:pt x="3572" y="117"/>
                  </a:cubicBezTo>
                  <a:lnTo>
                    <a:pt x="426" y="3257"/>
                  </a:lnTo>
                  <a:cubicBezTo>
                    <a:pt x="236" y="3446"/>
                    <a:pt x="51" y="3819"/>
                    <a:pt x="16" y="4085"/>
                  </a:cubicBezTo>
                  <a:cubicBezTo>
                    <a:pt x="16" y="4085"/>
                    <a:pt x="-598" y="8672"/>
                    <a:pt x="5829" y="15100"/>
                  </a:cubicBezTo>
                  <a:cubicBezTo>
                    <a:pt x="12255" y="21528"/>
                    <a:pt x="16842" y="20914"/>
                    <a:pt x="16842" y="20914"/>
                  </a:cubicBezTo>
                  <a:cubicBezTo>
                    <a:pt x="17108" y="20878"/>
                    <a:pt x="17480" y="20694"/>
                    <a:pt x="17670" y="20505"/>
                  </a:cubicBezTo>
                  <a:lnTo>
                    <a:pt x="20812" y="17361"/>
                  </a:lnTo>
                  <a:cubicBezTo>
                    <a:pt x="21002" y="17171"/>
                    <a:pt x="20962" y="16916"/>
                    <a:pt x="20723" y="16794"/>
                  </a:cubicBezTo>
                  <a:close/>
                  <a:moveTo>
                    <a:pt x="20723" y="1679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6" name="AutoShape 349">
              <a:extLst>
                <a:ext uri="{FF2B5EF4-FFF2-40B4-BE49-F238E27FC236}">
                  <a16:creationId xmlns:a16="http://schemas.microsoft.com/office/drawing/2014/main" id="{A8349239-C5E3-4A78-8E7E-5054EF5E4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192"/>
              <a:ext cx="114" cy="1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0" y="6567"/>
                  </a:moveTo>
                  <a:cubicBezTo>
                    <a:pt x="3494" y="7443"/>
                    <a:pt x="6807" y="9229"/>
                    <a:pt x="9539" y="11969"/>
                  </a:cubicBezTo>
                  <a:cubicBezTo>
                    <a:pt x="12286" y="14725"/>
                    <a:pt x="14072" y="18072"/>
                    <a:pt x="14940" y="21600"/>
                  </a:cubicBezTo>
                  <a:lnTo>
                    <a:pt x="21600" y="21600"/>
                  </a:lnTo>
                  <a:cubicBezTo>
                    <a:pt x="20909" y="16135"/>
                    <a:pt x="18474" y="11082"/>
                    <a:pt x="14550" y="7129"/>
                  </a:cubicBezTo>
                  <a:cubicBezTo>
                    <a:pt x="10581" y="3127"/>
                    <a:pt x="5495" y="661"/>
                    <a:pt x="2" y="0"/>
                  </a:cubicBezTo>
                  <a:lnTo>
                    <a:pt x="2" y="6567"/>
                  </a:lnTo>
                  <a:lnTo>
                    <a:pt x="0" y="6567"/>
                  </a:lnTo>
                  <a:close/>
                  <a:moveTo>
                    <a:pt x="0" y="656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7" name="AutoShape 350">
              <a:extLst>
                <a:ext uri="{FF2B5EF4-FFF2-40B4-BE49-F238E27FC236}">
                  <a16:creationId xmlns:a16="http://schemas.microsoft.com/office/drawing/2014/main" id="{858D955D-B7A5-48F1-8B7D-F52957DA7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0"/>
              <a:ext cx="306" cy="30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8672" y="21600"/>
                  </a:moveTo>
                  <a:lnTo>
                    <a:pt x="21600" y="21599"/>
                  </a:lnTo>
                  <a:cubicBezTo>
                    <a:pt x="21387" y="10396"/>
                    <a:pt x="11173" y="170"/>
                    <a:pt x="1" y="0"/>
                  </a:cubicBezTo>
                  <a:lnTo>
                    <a:pt x="0" y="2871"/>
                  </a:lnTo>
                  <a:cubicBezTo>
                    <a:pt x="10018" y="3430"/>
                    <a:pt x="18072" y="11518"/>
                    <a:pt x="18672" y="21600"/>
                  </a:cubicBezTo>
                  <a:close/>
                  <a:moveTo>
                    <a:pt x="18672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8" name="AutoShape 351">
              <a:extLst>
                <a:ext uri="{FF2B5EF4-FFF2-40B4-BE49-F238E27FC236}">
                  <a16:creationId xmlns:a16="http://schemas.microsoft.com/office/drawing/2014/main" id="{CCCDF603-FCFC-4AC5-B7B3-75AEC078AC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" y="96"/>
              <a:ext cx="210" cy="2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7333" y="21599"/>
                  </a:moveTo>
                  <a:lnTo>
                    <a:pt x="21600" y="21600"/>
                  </a:lnTo>
                  <a:cubicBezTo>
                    <a:pt x="20745" y="10040"/>
                    <a:pt x="11513" y="794"/>
                    <a:pt x="0" y="0"/>
                  </a:cubicBezTo>
                  <a:lnTo>
                    <a:pt x="0" y="4302"/>
                  </a:lnTo>
                  <a:cubicBezTo>
                    <a:pt x="9167" y="5080"/>
                    <a:pt x="16498" y="12409"/>
                    <a:pt x="17333" y="21599"/>
                  </a:cubicBezTo>
                  <a:close/>
                  <a:moveTo>
                    <a:pt x="17333" y="2159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9" name="Oval 24">
            <a:extLst>
              <a:ext uri="{FF2B5EF4-FFF2-40B4-BE49-F238E27FC236}">
                <a16:creationId xmlns:a16="http://schemas.microsoft.com/office/drawing/2014/main" id="{24F6E4D6-20C3-4293-AB32-78BEAC15B4D5}"/>
              </a:ext>
            </a:extLst>
          </p:cNvPr>
          <p:cNvSpPr/>
          <p:nvPr/>
        </p:nvSpPr>
        <p:spPr>
          <a:xfrm>
            <a:off x="7602136" y="2750014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20" name="Group 25">
            <a:extLst>
              <a:ext uri="{FF2B5EF4-FFF2-40B4-BE49-F238E27FC236}">
                <a16:creationId xmlns:a16="http://schemas.microsoft.com/office/drawing/2014/main" id="{5A5490FC-1F66-4CEF-9B3A-A54512450044}"/>
              </a:ext>
            </a:extLst>
          </p:cNvPr>
          <p:cNvGrpSpPr/>
          <p:nvPr/>
        </p:nvGrpSpPr>
        <p:grpSpPr>
          <a:xfrm>
            <a:off x="8022104" y="2613142"/>
            <a:ext cx="2393971" cy="822146"/>
            <a:chOff x="1376362" y="1322611"/>
            <a:chExt cx="1764618" cy="822146"/>
          </a:xfrm>
        </p:grpSpPr>
        <p:sp>
          <p:nvSpPr>
            <p:cNvPr id="21" name="TextBox 34">
              <a:extLst>
                <a:ext uri="{FF2B5EF4-FFF2-40B4-BE49-F238E27FC236}">
                  <a16:creationId xmlns:a16="http://schemas.microsoft.com/office/drawing/2014/main" id="{3E1738A7-0405-41AD-A907-602513D6E328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5</a:t>
              </a:r>
            </a:p>
          </p:txBody>
        </p:sp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0CEDD44F-34F8-4ED4-9421-9C9982E44A2D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332">
            <a:extLst>
              <a:ext uri="{FF2B5EF4-FFF2-40B4-BE49-F238E27FC236}">
                <a16:creationId xmlns:a16="http://schemas.microsoft.com/office/drawing/2014/main" id="{FABB314C-10CB-4690-9D25-DA88A3A7C5DC}"/>
              </a:ext>
            </a:extLst>
          </p:cNvPr>
          <p:cNvGrpSpPr>
            <a:grpSpLocks/>
          </p:cNvGrpSpPr>
          <p:nvPr/>
        </p:nvGrpSpPr>
        <p:grpSpPr bwMode="auto">
          <a:xfrm>
            <a:off x="7704172" y="2852538"/>
            <a:ext cx="159823" cy="161015"/>
            <a:chOff x="0" y="0"/>
            <a:chExt cx="576" cy="576"/>
          </a:xfrm>
          <a:solidFill>
            <a:srgbClr val="8FB7D1"/>
          </a:solidFill>
        </p:grpSpPr>
        <p:sp>
          <p:nvSpPr>
            <p:cNvPr id="24" name="AutoShape 325">
              <a:extLst>
                <a:ext uri="{FF2B5EF4-FFF2-40B4-BE49-F238E27FC236}">
                  <a16:creationId xmlns:a16="http://schemas.microsoft.com/office/drawing/2014/main" id="{BD3C1B1D-C514-4003-91A9-6EDC2137352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w 21600"/>
                <a:gd name="T47" fmla="*/ 0 h 21600"/>
                <a:gd name="T48" fmla="*/ 0 w 21600"/>
                <a:gd name="T49" fmla="*/ 0 h 21600"/>
                <a:gd name="T50" fmla="*/ 0 w 21600"/>
                <a:gd name="T51" fmla="*/ 0 h 21600"/>
                <a:gd name="T52" fmla="*/ 0 w 21600"/>
                <a:gd name="T53" fmla="*/ 0 h 216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2640"/>
                    <a:pt x="461" y="14372"/>
                    <a:pt x="1273" y="15888"/>
                  </a:cubicBezTo>
                  <a:cubicBezTo>
                    <a:pt x="2296" y="17800"/>
                    <a:pt x="3878" y="19367"/>
                    <a:pt x="5801" y="20373"/>
                  </a:cubicBezTo>
                  <a:cubicBezTo>
                    <a:pt x="7296" y="21155"/>
                    <a:pt x="8996" y="21600"/>
                    <a:pt x="10800" y="21600"/>
                  </a:cubicBezTo>
                  <a:cubicBezTo>
                    <a:pt x="12665" y="21600"/>
                    <a:pt x="14419" y="21128"/>
                    <a:pt x="15950" y="20295"/>
                  </a:cubicBezTo>
                  <a:cubicBezTo>
                    <a:pt x="17855" y="19260"/>
                    <a:pt x="19410" y="17667"/>
                    <a:pt x="20404" y="15738"/>
                  </a:cubicBezTo>
                  <a:cubicBezTo>
                    <a:pt x="21167" y="14257"/>
                    <a:pt x="21600" y="12580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8629" y="12876"/>
                  </a:moveTo>
                  <a:cubicBezTo>
                    <a:pt x="18568" y="13108"/>
                    <a:pt x="18493" y="13334"/>
                    <a:pt x="18411" y="13558"/>
                  </a:cubicBezTo>
                  <a:cubicBezTo>
                    <a:pt x="18052" y="13453"/>
                    <a:pt x="17672" y="13395"/>
                    <a:pt x="17279" y="13395"/>
                  </a:cubicBezTo>
                  <a:cubicBezTo>
                    <a:pt x="15036" y="13395"/>
                    <a:pt x="13218" y="15214"/>
                    <a:pt x="13218" y="17457"/>
                  </a:cubicBezTo>
                  <a:cubicBezTo>
                    <a:pt x="13218" y="17812"/>
                    <a:pt x="13266" y="18154"/>
                    <a:pt x="13352" y="18482"/>
                  </a:cubicBezTo>
                  <a:cubicBezTo>
                    <a:pt x="13251" y="18515"/>
                    <a:pt x="13152" y="18550"/>
                    <a:pt x="13050" y="18580"/>
                  </a:cubicBezTo>
                  <a:cubicBezTo>
                    <a:pt x="12335" y="18786"/>
                    <a:pt x="11581" y="18900"/>
                    <a:pt x="10800" y="18900"/>
                  </a:cubicBezTo>
                  <a:cubicBezTo>
                    <a:pt x="10065" y="18900"/>
                    <a:pt x="9353" y="18800"/>
                    <a:pt x="8675" y="18615"/>
                  </a:cubicBezTo>
                  <a:cubicBezTo>
                    <a:pt x="8566" y="18585"/>
                    <a:pt x="8458" y="18549"/>
                    <a:pt x="8351" y="18515"/>
                  </a:cubicBezTo>
                  <a:cubicBezTo>
                    <a:pt x="8427" y="18204"/>
                    <a:pt x="8469" y="17879"/>
                    <a:pt x="8469" y="17544"/>
                  </a:cubicBezTo>
                  <a:cubicBezTo>
                    <a:pt x="8469" y="15301"/>
                    <a:pt x="6651" y="13482"/>
                    <a:pt x="4407" y="13482"/>
                  </a:cubicBezTo>
                  <a:cubicBezTo>
                    <a:pt x="3997" y="13482"/>
                    <a:pt x="3601" y="13545"/>
                    <a:pt x="3228" y="13659"/>
                  </a:cubicBezTo>
                  <a:cubicBezTo>
                    <a:pt x="3146" y="13442"/>
                    <a:pt x="3070" y="13223"/>
                    <a:pt x="3006" y="12999"/>
                  </a:cubicBezTo>
                  <a:cubicBezTo>
                    <a:pt x="2808" y="12299"/>
                    <a:pt x="2700" y="11562"/>
                    <a:pt x="2700" y="10800"/>
                  </a:cubicBezTo>
                  <a:cubicBezTo>
                    <a:pt x="2700" y="6334"/>
                    <a:pt x="6334" y="2700"/>
                    <a:pt x="10800" y="2700"/>
                  </a:cubicBezTo>
                  <a:cubicBezTo>
                    <a:pt x="15266" y="2700"/>
                    <a:pt x="18900" y="6334"/>
                    <a:pt x="18900" y="10800"/>
                  </a:cubicBezTo>
                  <a:cubicBezTo>
                    <a:pt x="18900" y="11518"/>
                    <a:pt x="18805" y="12213"/>
                    <a:pt x="18629" y="12876"/>
                  </a:cubicBezTo>
                  <a:close/>
                  <a:moveTo>
                    <a:pt x="18629" y="128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5" name="AutoShape 326">
              <a:extLst>
                <a:ext uri="{FF2B5EF4-FFF2-40B4-BE49-F238E27FC236}">
                  <a16:creationId xmlns:a16="http://schemas.microsoft.com/office/drawing/2014/main" id="{48D67AA5-A734-4A1E-AB54-D445FAED00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" y="103"/>
              <a:ext cx="124" cy="2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8572" y="14084"/>
                  </a:moveTo>
                  <a:lnTo>
                    <a:pt x="2517" y="0"/>
                  </a:lnTo>
                  <a:lnTo>
                    <a:pt x="0" y="585"/>
                  </a:lnTo>
                  <a:lnTo>
                    <a:pt x="6681" y="16800"/>
                  </a:lnTo>
                  <a:cubicBezTo>
                    <a:pt x="6623" y="17008"/>
                    <a:pt x="6592" y="17220"/>
                    <a:pt x="6592" y="17429"/>
                  </a:cubicBezTo>
                  <a:cubicBezTo>
                    <a:pt x="6589" y="19062"/>
                    <a:pt x="8331" y="20611"/>
                    <a:pt x="11212" y="21278"/>
                  </a:cubicBezTo>
                  <a:cubicBezTo>
                    <a:pt x="12153" y="21498"/>
                    <a:pt x="13133" y="21600"/>
                    <a:pt x="14097" y="21600"/>
                  </a:cubicBezTo>
                  <a:cubicBezTo>
                    <a:pt x="17032" y="21600"/>
                    <a:pt x="19818" y="20633"/>
                    <a:pt x="21019" y="19035"/>
                  </a:cubicBezTo>
                  <a:cubicBezTo>
                    <a:pt x="21410" y="18510"/>
                    <a:pt x="21600" y="17964"/>
                    <a:pt x="21600" y="17431"/>
                  </a:cubicBezTo>
                  <a:cubicBezTo>
                    <a:pt x="21596" y="16122"/>
                    <a:pt x="20490" y="14875"/>
                    <a:pt x="18572" y="14084"/>
                  </a:cubicBezTo>
                  <a:close/>
                  <a:moveTo>
                    <a:pt x="18572" y="1408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6" name="Rectangle 327">
              <a:extLst>
                <a:ext uri="{FF2B5EF4-FFF2-40B4-BE49-F238E27FC236}">
                  <a16:creationId xmlns:a16="http://schemas.microsoft.com/office/drawing/2014/main" id="{EA043D4C-9254-4F12-90B7-9B2995914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" y="88"/>
              <a:ext cx="26" cy="6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7" name="AutoShape 328">
              <a:extLst>
                <a:ext uri="{FF2B5EF4-FFF2-40B4-BE49-F238E27FC236}">
                  <a16:creationId xmlns:a16="http://schemas.microsoft.com/office/drawing/2014/main" id="{A6C55813-F7C3-42ED-9760-F2707B4818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" y="144"/>
              <a:ext cx="65" cy="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5371"/>
                  </a:moveTo>
                  <a:lnTo>
                    <a:pt x="15368" y="0"/>
                  </a:lnTo>
                  <a:lnTo>
                    <a:pt x="21600" y="6229"/>
                  </a:lnTo>
                  <a:lnTo>
                    <a:pt x="6232" y="21600"/>
                  </a:lnTo>
                  <a:lnTo>
                    <a:pt x="0" y="15371"/>
                  </a:lnTo>
                  <a:close/>
                  <a:moveTo>
                    <a:pt x="0" y="1537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8" name="Rectangle 329">
              <a:extLst>
                <a:ext uri="{FF2B5EF4-FFF2-40B4-BE49-F238E27FC236}">
                  <a16:creationId xmlns:a16="http://schemas.microsoft.com/office/drawing/2014/main" id="{FD3F73B3-4831-405B-8F55-03A773254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" y="248"/>
              <a:ext cx="65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9" name="Rectangle 330">
              <a:extLst>
                <a:ext uri="{FF2B5EF4-FFF2-40B4-BE49-F238E27FC236}">
                  <a16:creationId xmlns:a16="http://schemas.microsoft.com/office/drawing/2014/main" id="{063292DC-EA58-4666-8302-791425A1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48"/>
              <a:ext cx="65" cy="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0" name="AutoShape 331">
              <a:extLst>
                <a:ext uri="{FF2B5EF4-FFF2-40B4-BE49-F238E27FC236}">
                  <a16:creationId xmlns:a16="http://schemas.microsoft.com/office/drawing/2014/main" id="{A5DE555E-A344-4422-B1BA-52911A8F3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" y="144"/>
              <a:ext cx="65" cy="6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5370" y="21600"/>
                  </a:moveTo>
                  <a:lnTo>
                    <a:pt x="0" y="6230"/>
                  </a:lnTo>
                  <a:lnTo>
                    <a:pt x="6230" y="0"/>
                  </a:lnTo>
                  <a:lnTo>
                    <a:pt x="21600" y="15370"/>
                  </a:lnTo>
                  <a:lnTo>
                    <a:pt x="15370" y="21600"/>
                  </a:lnTo>
                  <a:close/>
                  <a:moveTo>
                    <a:pt x="1537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31" name="Oval 37">
            <a:extLst>
              <a:ext uri="{FF2B5EF4-FFF2-40B4-BE49-F238E27FC236}">
                <a16:creationId xmlns:a16="http://schemas.microsoft.com/office/drawing/2014/main" id="{9C47AD48-F223-4D61-A985-382023C33F49}"/>
              </a:ext>
            </a:extLst>
          </p:cNvPr>
          <p:cNvSpPr/>
          <p:nvPr/>
        </p:nvSpPr>
        <p:spPr>
          <a:xfrm>
            <a:off x="7602136" y="3396694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2" name="Group 38">
            <a:extLst>
              <a:ext uri="{FF2B5EF4-FFF2-40B4-BE49-F238E27FC236}">
                <a16:creationId xmlns:a16="http://schemas.microsoft.com/office/drawing/2014/main" id="{B3553074-E73D-4CE1-A3D8-32E468F7B10D}"/>
              </a:ext>
            </a:extLst>
          </p:cNvPr>
          <p:cNvGrpSpPr/>
          <p:nvPr/>
        </p:nvGrpSpPr>
        <p:grpSpPr>
          <a:xfrm>
            <a:off x="8022104" y="3259821"/>
            <a:ext cx="2393971" cy="822146"/>
            <a:chOff x="1376362" y="1322611"/>
            <a:chExt cx="1764618" cy="822146"/>
          </a:xfrm>
        </p:grpSpPr>
        <p:sp>
          <p:nvSpPr>
            <p:cNvPr id="33" name="TextBox 40">
              <a:extLst>
                <a:ext uri="{FF2B5EF4-FFF2-40B4-BE49-F238E27FC236}">
                  <a16:creationId xmlns:a16="http://schemas.microsoft.com/office/drawing/2014/main" id="{A0405FC4-C72E-4025-A9DD-A23DE62FDFA6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6</a:t>
              </a:r>
            </a:p>
          </p:txBody>
        </p:sp>
        <p:sp>
          <p:nvSpPr>
            <p:cNvPr id="34" name="TextBox 41">
              <a:extLst>
                <a:ext uri="{FF2B5EF4-FFF2-40B4-BE49-F238E27FC236}">
                  <a16:creationId xmlns:a16="http://schemas.microsoft.com/office/drawing/2014/main" id="{9E696B11-3003-4371-85B1-96A6ED27F695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AutoShape 597">
            <a:extLst>
              <a:ext uri="{FF2B5EF4-FFF2-40B4-BE49-F238E27FC236}">
                <a16:creationId xmlns:a16="http://schemas.microsoft.com/office/drawing/2014/main" id="{7C7B1C20-D43A-49AA-B543-BE9EF4E7B0B5}"/>
              </a:ext>
            </a:extLst>
          </p:cNvPr>
          <p:cNvSpPr>
            <a:spLocks/>
          </p:cNvSpPr>
          <p:nvPr/>
        </p:nvSpPr>
        <p:spPr bwMode="auto">
          <a:xfrm>
            <a:off x="7707835" y="3500852"/>
            <a:ext cx="159823" cy="159823"/>
          </a:xfrm>
          <a:custGeom>
            <a:avLst/>
            <a:gdLst>
              <a:gd name="T0" fmla="*/ 197530295 w 21599"/>
              <a:gd name="T1" fmla="*/ 172950408 h 21600"/>
              <a:gd name="T2" fmla="*/ 143127996 w 21599"/>
              <a:gd name="T3" fmla="*/ 118530734 h 21600"/>
              <a:gd name="T4" fmla="*/ 154889968 w 21599"/>
              <a:gd name="T5" fmla="*/ 77505851 h 21600"/>
              <a:gd name="T6" fmla="*/ 77445028 w 21599"/>
              <a:gd name="T7" fmla="*/ 0 h 21600"/>
              <a:gd name="T8" fmla="*/ 0 w 21599"/>
              <a:gd name="T9" fmla="*/ 77505851 h 21600"/>
              <a:gd name="T10" fmla="*/ 77445028 w 21599"/>
              <a:gd name="T11" fmla="*/ 154973590 h 21600"/>
              <a:gd name="T12" fmla="*/ 118656171 w 21599"/>
              <a:gd name="T13" fmla="*/ 143092820 h 21600"/>
              <a:gd name="T14" fmla="*/ 173020355 w 21599"/>
              <a:gd name="T15" fmla="*/ 197484751 h 21600"/>
              <a:gd name="T16" fmla="*/ 186522015 w 21599"/>
              <a:gd name="T17" fmla="*/ 203194979 h 21600"/>
              <a:gd name="T18" fmla="*/ 186587973 w 21599"/>
              <a:gd name="T19" fmla="*/ 203194979 h 21600"/>
              <a:gd name="T20" fmla="*/ 198387292 w 21599"/>
              <a:gd name="T21" fmla="*/ 198396947 h 21600"/>
              <a:gd name="T22" fmla="*/ 203223198 w 21599"/>
              <a:gd name="T23" fmla="*/ 186477975 h 21600"/>
              <a:gd name="T24" fmla="*/ 197530295 w 21599"/>
              <a:gd name="T25" fmla="*/ 172950408 h 21600"/>
              <a:gd name="T26" fmla="*/ 120631759 w 21599"/>
              <a:gd name="T27" fmla="*/ 77505851 h 21600"/>
              <a:gd name="T28" fmla="*/ 77445028 w 21599"/>
              <a:gd name="T29" fmla="*/ 120712436 h 21600"/>
              <a:gd name="T30" fmla="*/ 34258209 w 21599"/>
              <a:gd name="T31" fmla="*/ 77505851 h 21600"/>
              <a:gd name="T32" fmla="*/ 77445028 w 21599"/>
              <a:gd name="T33" fmla="*/ 34279285 h 21600"/>
              <a:gd name="T34" fmla="*/ 120631759 w 21599"/>
              <a:gd name="T35" fmla="*/ 77505851 h 21600"/>
              <a:gd name="T36" fmla="*/ 120631759 w 21599"/>
              <a:gd name="T37" fmla="*/ 77505851 h 2160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599" h="21600">
                <a:moveTo>
                  <a:pt x="20994" y="18385"/>
                </a:moveTo>
                <a:lnTo>
                  <a:pt x="15212" y="12600"/>
                </a:lnTo>
                <a:cubicBezTo>
                  <a:pt x="16003" y="11336"/>
                  <a:pt x="16462" y="9839"/>
                  <a:pt x="16462" y="8239"/>
                </a:cubicBezTo>
                <a:cubicBezTo>
                  <a:pt x="16462" y="3689"/>
                  <a:pt x="12777" y="0"/>
                  <a:pt x="8231" y="0"/>
                </a:cubicBezTo>
                <a:cubicBezTo>
                  <a:pt x="3686" y="0"/>
                  <a:pt x="0" y="3689"/>
                  <a:pt x="0" y="8239"/>
                </a:cubicBezTo>
                <a:cubicBezTo>
                  <a:pt x="0" y="12787"/>
                  <a:pt x="3686" y="16474"/>
                  <a:pt x="8231" y="16474"/>
                </a:cubicBezTo>
                <a:cubicBezTo>
                  <a:pt x="9839" y="16474"/>
                  <a:pt x="11342" y="16011"/>
                  <a:pt x="12611" y="15211"/>
                </a:cubicBezTo>
                <a:lnTo>
                  <a:pt x="18389" y="20993"/>
                </a:lnTo>
                <a:cubicBezTo>
                  <a:pt x="18787" y="21391"/>
                  <a:pt x="19307" y="21600"/>
                  <a:pt x="19824" y="21600"/>
                </a:cubicBezTo>
                <a:cubicBezTo>
                  <a:pt x="19827" y="21600"/>
                  <a:pt x="19829" y="21600"/>
                  <a:pt x="19831" y="21600"/>
                </a:cubicBezTo>
                <a:cubicBezTo>
                  <a:pt x="20281" y="21600"/>
                  <a:pt x="20740" y="21433"/>
                  <a:pt x="21085" y="21090"/>
                </a:cubicBezTo>
                <a:cubicBezTo>
                  <a:pt x="21434" y="20740"/>
                  <a:pt x="21600" y="20278"/>
                  <a:pt x="21599" y="19823"/>
                </a:cubicBezTo>
                <a:cubicBezTo>
                  <a:pt x="21598" y="19304"/>
                  <a:pt x="21391" y="18783"/>
                  <a:pt x="20994" y="18385"/>
                </a:cubicBezTo>
                <a:close/>
                <a:moveTo>
                  <a:pt x="12821" y="8239"/>
                </a:moveTo>
                <a:cubicBezTo>
                  <a:pt x="12817" y="10769"/>
                  <a:pt x="10761" y="12827"/>
                  <a:pt x="8231" y="12832"/>
                </a:cubicBezTo>
                <a:cubicBezTo>
                  <a:pt x="5701" y="12827"/>
                  <a:pt x="3645" y="10769"/>
                  <a:pt x="3641" y="8239"/>
                </a:cubicBezTo>
                <a:cubicBezTo>
                  <a:pt x="3645" y="5707"/>
                  <a:pt x="5701" y="3648"/>
                  <a:pt x="8231" y="3644"/>
                </a:cubicBezTo>
                <a:cubicBezTo>
                  <a:pt x="10761" y="3648"/>
                  <a:pt x="12817" y="5707"/>
                  <a:pt x="12821" y="8239"/>
                </a:cubicBezTo>
                <a:close/>
                <a:moveTo>
                  <a:pt x="12821" y="8239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36" name="Oval 43">
            <a:extLst>
              <a:ext uri="{FF2B5EF4-FFF2-40B4-BE49-F238E27FC236}">
                <a16:creationId xmlns:a16="http://schemas.microsoft.com/office/drawing/2014/main" id="{2697EF2F-8CE7-4AE9-9CC6-925507B690CF}"/>
              </a:ext>
            </a:extLst>
          </p:cNvPr>
          <p:cNvSpPr/>
          <p:nvPr/>
        </p:nvSpPr>
        <p:spPr>
          <a:xfrm>
            <a:off x="2003425" y="3396694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7" name="Group 44">
            <a:extLst>
              <a:ext uri="{FF2B5EF4-FFF2-40B4-BE49-F238E27FC236}">
                <a16:creationId xmlns:a16="http://schemas.microsoft.com/office/drawing/2014/main" id="{9811B2E0-677E-4B05-83F4-1FC3689A2A3D}"/>
              </a:ext>
            </a:extLst>
          </p:cNvPr>
          <p:cNvGrpSpPr/>
          <p:nvPr/>
        </p:nvGrpSpPr>
        <p:grpSpPr>
          <a:xfrm>
            <a:off x="2423393" y="3259821"/>
            <a:ext cx="2393971" cy="822146"/>
            <a:chOff x="1376362" y="1322611"/>
            <a:chExt cx="1764618" cy="822146"/>
          </a:xfrm>
        </p:grpSpPr>
        <p:sp>
          <p:nvSpPr>
            <p:cNvPr id="38" name="TextBox 48">
              <a:extLst>
                <a:ext uri="{FF2B5EF4-FFF2-40B4-BE49-F238E27FC236}">
                  <a16:creationId xmlns:a16="http://schemas.microsoft.com/office/drawing/2014/main" id="{8798BA21-9A9E-413B-BA08-5FBAE450D2D4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3</a:t>
              </a:r>
            </a:p>
          </p:txBody>
        </p:sp>
        <p:sp>
          <p:nvSpPr>
            <p:cNvPr id="39" name="TextBox 49">
              <a:extLst>
                <a:ext uri="{FF2B5EF4-FFF2-40B4-BE49-F238E27FC236}">
                  <a16:creationId xmlns:a16="http://schemas.microsoft.com/office/drawing/2014/main" id="{AB463517-4A78-4A16-94B7-A341ED01234A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Group 419">
            <a:extLst>
              <a:ext uri="{FF2B5EF4-FFF2-40B4-BE49-F238E27FC236}">
                <a16:creationId xmlns:a16="http://schemas.microsoft.com/office/drawing/2014/main" id="{CA765AF7-0C10-46A0-9182-4BF7E2FE7EDC}"/>
              </a:ext>
            </a:extLst>
          </p:cNvPr>
          <p:cNvGrpSpPr>
            <a:grpSpLocks/>
          </p:cNvGrpSpPr>
          <p:nvPr/>
        </p:nvGrpSpPr>
        <p:grpSpPr bwMode="auto">
          <a:xfrm>
            <a:off x="2104111" y="3514714"/>
            <a:ext cx="175328" cy="125235"/>
            <a:chOff x="0" y="0"/>
            <a:chExt cx="575" cy="411"/>
          </a:xfrm>
          <a:solidFill>
            <a:srgbClr val="F1A1BA"/>
          </a:solidFill>
        </p:grpSpPr>
        <p:sp>
          <p:nvSpPr>
            <p:cNvPr id="41" name="AutoShape 417">
              <a:extLst>
                <a:ext uri="{FF2B5EF4-FFF2-40B4-BE49-F238E27FC236}">
                  <a16:creationId xmlns:a16="http://schemas.microsoft.com/office/drawing/2014/main" id="{9C2AC255-FF1B-419F-A3B8-D7E5174A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75" cy="41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w 21600"/>
                <a:gd name="T29" fmla="*/ 0 h 21600"/>
                <a:gd name="T30" fmla="*/ 0 w 21600"/>
                <a:gd name="T31" fmla="*/ 0 h 21600"/>
                <a:gd name="T32" fmla="*/ 0 w 21600"/>
                <a:gd name="T33" fmla="*/ 0 h 21600"/>
                <a:gd name="T34" fmla="*/ 0 w 21600"/>
                <a:gd name="T35" fmla="*/ 0 h 21600"/>
                <a:gd name="T36" fmla="*/ 0 w 21600"/>
                <a:gd name="T37" fmla="*/ 0 h 21600"/>
                <a:gd name="T38" fmla="*/ 0 w 21600"/>
                <a:gd name="T39" fmla="*/ 0 h 21600"/>
                <a:gd name="T40" fmla="*/ 0 w 21600"/>
                <a:gd name="T41" fmla="*/ 0 h 21600"/>
                <a:gd name="T42" fmla="*/ 0 w 21600"/>
                <a:gd name="T43" fmla="*/ 0 h 21600"/>
                <a:gd name="T44" fmla="*/ 0 w 21600"/>
                <a:gd name="T45" fmla="*/ 0 h 2160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1600" h="21600">
                  <a:moveTo>
                    <a:pt x="20951" y="2571"/>
                  </a:moveTo>
                  <a:lnTo>
                    <a:pt x="16628" y="2571"/>
                  </a:lnTo>
                  <a:cubicBezTo>
                    <a:pt x="16624" y="2562"/>
                    <a:pt x="16623" y="2553"/>
                    <a:pt x="16620" y="2544"/>
                  </a:cubicBezTo>
                  <a:lnTo>
                    <a:pt x="16000" y="811"/>
                  </a:lnTo>
                  <a:cubicBezTo>
                    <a:pt x="15840" y="365"/>
                    <a:pt x="15418" y="0"/>
                    <a:pt x="15061" y="0"/>
                  </a:cubicBezTo>
                  <a:lnTo>
                    <a:pt x="6740" y="0"/>
                  </a:lnTo>
                  <a:cubicBezTo>
                    <a:pt x="6383" y="0"/>
                    <a:pt x="5961" y="365"/>
                    <a:pt x="5801" y="811"/>
                  </a:cubicBezTo>
                  <a:lnTo>
                    <a:pt x="5181" y="2544"/>
                  </a:lnTo>
                  <a:cubicBezTo>
                    <a:pt x="5178" y="2553"/>
                    <a:pt x="5176" y="2562"/>
                    <a:pt x="5173" y="2571"/>
                  </a:cubicBezTo>
                  <a:lnTo>
                    <a:pt x="648" y="2571"/>
                  </a:lnTo>
                  <a:cubicBezTo>
                    <a:pt x="292" y="2571"/>
                    <a:pt x="0" y="2979"/>
                    <a:pt x="0" y="3477"/>
                  </a:cubicBezTo>
                  <a:lnTo>
                    <a:pt x="0" y="20693"/>
                  </a:lnTo>
                  <a:cubicBezTo>
                    <a:pt x="0" y="21192"/>
                    <a:pt x="292" y="21600"/>
                    <a:pt x="648" y="21600"/>
                  </a:cubicBezTo>
                  <a:lnTo>
                    <a:pt x="20952" y="21600"/>
                  </a:lnTo>
                  <a:cubicBezTo>
                    <a:pt x="21308" y="21600"/>
                    <a:pt x="21600" y="21192"/>
                    <a:pt x="21600" y="20693"/>
                  </a:cubicBezTo>
                  <a:lnTo>
                    <a:pt x="21600" y="3477"/>
                  </a:lnTo>
                  <a:cubicBezTo>
                    <a:pt x="21599" y="2978"/>
                    <a:pt x="21308" y="2571"/>
                    <a:pt x="20951" y="2571"/>
                  </a:cubicBezTo>
                  <a:close/>
                  <a:moveTo>
                    <a:pt x="10812" y="18989"/>
                  </a:moveTo>
                  <a:cubicBezTo>
                    <a:pt x="8001" y="18989"/>
                    <a:pt x="5722" y="15802"/>
                    <a:pt x="5722" y="11869"/>
                  </a:cubicBezTo>
                  <a:cubicBezTo>
                    <a:pt x="5722" y="7938"/>
                    <a:pt x="8001" y="4751"/>
                    <a:pt x="10812" y="4751"/>
                  </a:cubicBezTo>
                  <a:cubicBezTo>
                    <a:pt x="13623" y="4751"/>
                    <a:pt x="15903" y="7938"/>
                    <a:pt x="15903" y="11869"/>
                  </a:cubicBezTo>
                  <a:cubicBezTo>
                    <a:pt x="15903" y="15802"/>
                    <a:pt x="13623" y="18989"/>
                    <a:pt x="10812" y="18989"/>
                  </a:cubicBezTo>
                  <a:close/>
                  <a:moveTo>
                    <a:pt x="10812" y="1898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2" name="AutoShape 418">
              <a:extLst>
                <a:ext uri="{FF2B5EF4-FFF2-40B4-BE49-F238E27FC236}">
                  <a16:creationId xmlns:a16="http://schemas.microsoft.com/office/drawing/2014/main" id="{A924C664-A16E-46D5-A9BD-206C1F9C4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136"/>
              <a:ext cx="175" cy="17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0799" y="0"/>
                  </a:moveTo>
                  <a:cubicBezTo>
                    <a:pt x="4845" y="0"/>
                    <a:pt x="0" y="4844"/>
                    <a:pt x="0" y="10798"/>
                  </a:cubicBezTo>
                  <a:cubicBezTo>
                    <a:pt x="0" y="16754"/>
                    <a:pt x="4845" y="21600"/>
                    <a:pt x="10799" y="21600"/>
                  </a:cubicBezTo>
                  <a:cubicBezTo>
                    <a:pt x="16755" y="21600"/>
                    <a:pt x="21600" y="16754"/>
                    <a:pt x="21600" y="10798"/>
                  </a:cubicBezTo>
                  <a:cubicBezTo>
                    <a:pt x="21600" y="4844"/>
                    <a:pt x="16755" y="0"/>
                    <a:pt x="10799" y="0"/>
                  </a:cubicBezTo>
                  <a:close/>
                  <a:moveTo>
                    <a:pt x="10799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43" name="Oval 51">
            <a:extLst>
              <a:ext uri="{FF2B5EF4-FFF2-40B4-BE49-F238E27FC236}">
                <a16:creationId xmlns:a16="http://schemas.microsoft.com/office/drawing/2014/main" id="{8C148CC6-87D1-49D3-A37B-2F67FC43B191}"/>
              </a:ext>
            </a:extLst>
          </p:cNvPr>
          <p:cNvSpPr/>
          <p:nvPr/>
        </p:nvSpPr>
        <p:spPr>
          <a:xfrm>
            <a:off x="2003425" y="2750014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44" name="Group 52">
            <a:extLst>
              <a:ext uri="{FF2B5EF4-FFF2-40B4-BE49-F238E27FC236}">
                <a16:creationId xmlns:a16="http://schemas.microsoft.com/office/drawing/2014/main" id="{C6883532-09C1-41FF-8F8B-EA0940640FDF}"/>
              </a:ext>
            </a:extLst>
          </p:cNvPr>
          <p:cNvGrpSpPr/>
          <p:nvPr/>
        </p:nvGrpSpPr>
        <p:grpSpPr>
          <a:xfrm>
            <a:off x="2423393" y="2613142"/>
            <a:ext cx="2393971" cy="822146"/>
            <a:chOff x="1376362" y="1322611"/>
            <a:chExt cx="1764618" cy="822146"/>
          </a:xfrm>
        </p:grpSpPr>
        <p:sp>
          <p:nvSpPr>
            <p:cNvPr id="45" name="TextBox 60">
              <a:extLst>
                <a:ext uri="{FF2B5EF4-FFF2-40B4-BE49-F238E27FC236}">
                  <a16:creationId xmlns:a16="http://schemas.microsoft.com/office/drawing/2014/main" id="{F6ADA646-2EFA-4C9D-B768-B8A2EB8A9521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2</a:t>
              </a:r>
            </a:p>
          </p:txBody>
        </p:sp>
        <p:sp>
          <p:nvSpPr>
            <p:cNvPr id="46" name="TextBox 61">
              <a:extLst>
                <a:ext uri="{FF2B5EF4-FFF2-40B4-BE49-F238E27FC236}">
                  <a16:creationId xmlns:a16="http://schemas.microsoft.com/office/drawing/2014/main" id="{18E4FD41-25C0-4E4A-92B5-8E9036FAF577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666">
            <a:extLst>
              <a:ext uri="{FF2B5EF4-FFF2-40B4-BE49-F238E27FC236}">
                <a16:creationId xmlns:a16="http://schemas.microsoft.com/office/drawing/2014/main" id="{258388D1-C50F-4B87-BEA5-56EBF3D13829}"/>
              </a:ext>
            </a:extLst>
          </p:cNvPr>
          <p:cNvGrpSpPr>
            <a:grpSpLocks/>
          </p:cNvGrpSpPr>
          <p:nvPr/>
        </p:nvGrpSpPr>
        <p:grpSpPr bwMode="auto">
          <a:xfrm>
            <a:off x="2102719" y="2835392"/>
            <a:ext cx="176522" cy="172943"/>
            <a:chOff x="0" y="0"/>
            <a:chExt cx="580" cy="570"/>
          </a:xfrm>
          <a:solidFill>
            <a:srgbClr val="F1A1BA"/>
          </a:solidFill>
        </p:grpSpPr>
        <p:sp>
          <p:nvSpPr>
            <p:cNvPr id="48" name="AutoShape 660">
              <a:extLst>
                <a:ext uri="{FF2B5EF4-FFF2-40B4-BE49-F238E27FC236}">
                  <a16:creationId xmlns:a16="http://schemas.microsoft.com/office/drawing/2014/main" id="{7718198D-2D5D-4ECC-99BA-85F81130E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60"/>
              <a:ext cx="410" cy="4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7256" y="0"/>
                  </a:moveTo>
                  <a:lnTo>
                    <a:pt x="0" y="17256"/>
                  </a:lnTo>
                  <a:lnTo>
                    <a:pt x="4344" y="21600"/>
                  </a:lnTo>
                  <a:lnTo>
                    <a:pt x="21600" y="4344"/>
                  </a:lnTo>
                  <a:lnTo>
                    <a:pt x="17256" y="0"/>
                  </a:lnTo>
                  <a:close/>
                  <a:moveTo>
                    <a:pt x="13175" y="6002"/>
                  </a:moveTo>
                  <a:lnTo>
                    <a:pt x="17255" y="1920"/>
                  </a:lnTo>
                  <a:lnTo>
                    <a:pt x="19680" y="4345"/>
                  </a:lnTo>
                  <a:lnTo>
                    <a:pt x="15598" y="8425"/>
                  </a:lnTo>
                  <a:lnTo>
                    <a:pt x="13175" y="6002"/>
                  </a:lnTo>
                  <a:close/>
                  <a:moveTo>
                    <a:pt x="13175" y="600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9" name="AutoShape 661">
              <a:extLst>
                <a:ext uri="{FF2B5EF4-FFF2-40B4-BE49-F238E27FC236}">
                  <a16:creationId xmlns:a16="http://schemas.microsoft.com/office/drawing/2014/main" id="{7F12DE85-FCC0-4DFB-BF67-A48922A68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63"/>
              <a:ext cx="109" cy="11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204" y="0"/>
                  </a:moveTo>
                  <a:lnTo>
                    <a:pt x="21600" y="5399"/>
                  </a:lnTo>
                  <a:lnTo>
                    <a:pt x="5396" y="21600"/>
                  </a:lnTo>
                  <a:lnTo>
                    <a:pt x="0" y="16201"/>
                  </a:lnTo>
                  <a:lnTo>
                    <a:pt x="16204" y="0"/>
                  </a:lnTo>
                  <a:close/>
                  <a:moveTo>
                    <a:pt x="16204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0" name="AutoShape 662">
              <a:extLst>
                <a:ext uri="{FF2B5EF4-FFF2-40B4-BE49-F238E27FC236}">
                  <a16:creationId xmlns:a16="http://schemas.microsoft.com/office/drawing/2014/main" id="{6BA8DC6D-6C0A-4892-BFB7-24880E689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" y="312"/>
              <a:ext cx="109" cy="1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6200" y="21600"/>
                  </a:moveTo>
                  <a:lnTo>
                    <a:pt x="0" y="5398"/>
                  </a:lnTo>
                  <a:lnTo>
                    <a:pt x="5400" y="0"/>
                  </a:lnTo>
                  <a:lnTo>
                    <a:pt x="21600" y="16202"/>
                  </a:lnTo>
                  <a:lnTo>
                    <a:pt x="16200" y="21600"/>
                  </a:lnTo>
                  <a:close/>
                  <a:moveTo>
                    <a:pt x="1620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1" name="AutoShape 663">
              <a:extLst>
                <a:ext uri="{FF2B5EF4-FFF2-40B4-BE49-F238E27FC236}">
                  <a16:creationId xmlns:a16="http://schemas.microsoft.com/office/drawing/2014/main" id="{C7684876-B5F0-4C7A-AE4E-8C6DE614B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" y="72"/>
              <a:ext cx="109" cy="10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5397" y="0"/>
                  </a:moveTo>
                  <a:lnTo>
                    <a:pt x="21600" y="16203"/>
                  </a:lnTo>
                  <a:lnTo>
                    <a:pt x="16203" y="21600"/>
                  </a:lnTo>
                  <a:lnTo>
                    <a:pt x="0" y="5397"/>
                  </a:lnTo>
                  <a:lnTo>
                    <a:pt x="5397" y="0"/>
                  </a:lnTo>
                  <a:close/>
                  <a:moveTo>
                    <a:pt x="5397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2" name="Rectangle 664">
              <a:extLst>
                <a:ext uri="{FF2B5EF4-FFF2-40B4-BE49-F238E27FC236}">
                  <a16:creationId xmlns:a16="http://schemas.microsoft.com/office/drawing/2014/main" id="{5CCADA8E-B556-4B4D-979A-50A1D04597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" y="0"/>
              <a:ext cx="38" cy="1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3" name="Rectangle 665">
              <a:extLst>
                <a:ext uri="{FF2B5EF4-FFF2-40B4-BE49-F238E27FC236}">
                  <a16:creationId xmlns:a16="http://schemas.microsoft.com/office/drawing/2014/main" id="{C74FC678-A4D4-4F8E-9302-FB31E6E328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" y="224"/>
              <a:ext cx="117" cy="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54" name="Oval 63">
            <a:extLst>
              <a:ext uri="{FF2B5EF4-FFF2-40B4-BE49-F238E27FC236}">
                <a16:creationId xmlns:a16="http://schemas.microsoft.com/office/drawing/2014/main" id="{4FD90E6A-49F5-483C-A11D-DF9B7FFBBC0A}"/>
              </a:ext>
            </a:extLst>
          </p:cNvPr>
          <p:cNvSpPr/>
          <p:nvPr/>
        </p:nvSpPr>
        <p:spPr>
          <a:xfrm>
            <a:off x="2003425" y="2103336"/>
            <a:ext cx="367328" cy="367328"/>
          </a:xfrm>
          <a:prstGeom prst="ellipse">
            <a:avLst/>
          </a:prstGeom>
          <a:noFill/>
          <a:ln w="12700">
            <a:solidFill>
              <a:srgbClr val="A6A6A6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55" name="Group 64">
            <a:extLst>
              <a:ext uri="{FF2B5EF4-FFF2-40B4-BE49-F238E27FC236}">
                <a16:creationId xmlns:a16="http://schemas.microsoft.com/office/drawing/2014/main" id="{FF354716-5998-4683-93FF-7D5E3F65D3A3}"/>
              </a:ext>
            </a:extLst>
          </p:cNvPr>
          <p:cNvGrpSpPr/>
          <p:nvPr/>
        </p:nvGrpSpPr>
        <p:grpSpPr>
          <a:xfrm>
            <a:off x="2423393" y="1966463"/>
            <a:ext cx="2393971" cy="822146"/>
            <a:chOff x="1376362" y="1322611"/>
            <a:chExt cx="1764618" cy="822146"/>
          </a:xfrm>
        </p:grpSpPr>
        <p:sp>
          <p:nvSpPr>
            <p:cNvPr id="56" name="TextBox 70">
              <a:extLst>
                <a:ext uri="{FF2B5EF4-FFF2-40B4-BE49-F238E27FC236}">
                  <a16:creationId xmlns:a16="http://schemas.microsoft.com/office/drawing/2014/main" id="{84B6A74D-48E3-4C14-8522-99608987AAF5}"/>
                </a:ext>
              </a:extLst>
            </p:cNvPr>
            <p:cNvSpPr txBox="1"/>
            <p:nvPr/>
          </p:nvSpPr>
          <p:spPr>
            <a:xfrm>
              <a:off x="1376362" y="1322611"/>
              <a:ext cx="1610461" cy="30777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 1</a:t>
              </a: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91D792EC-F108-44F5-90F0-21DA11B6A759}"/>
                </a:ext>
              </a:extLst>
            </p:cNvPr>
            <p:cNvSpPr txBox="1"/>
            <p:nvPr/>
          </p:nvSpPr>
          <p:spPr>
            <a:xfrm>
              <a:off x="1376363" y="1535359"/>
              <a:ext cx="1764617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sz="8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Vestibulum ligut praesent commodo cursus magna, consectetur et. Cum socis natoque penatibus.</a:t>
              </a:r>
              <a:endParaRPr 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743">
            <a:extLst>
              <a:ext uri="{FF2B5EF4-FFF2-40B4-BE49-F238E27FC236}">
                <a16:creationId xmlns:a16="http://schemas.microsoft.com/office/drawing/2014/main" id="{2B0788D3-5AE6-4ED9-9911-71E463852741}"/>
              </a:ext>
            </a:extLst>
          </p:cNvPr>
          <p:cNvGrpSpPr>
            <a:grpSpLocks/>
          </p:cNvGrpSpPr>
          <p:nvPr/>
        </p:nvGrpSpPr>
        <p:grpSpPr bwMode="auto">
          <a:xfrm>
            <a:off x="2112261" y="2203602"/>
            <a:ext cx="157438" cy="175328"/>
            <a:chOff x="0" y="0"/>
            <a:chExt cx="518" cy="577"/>
          </a:xfrm>
          <a:solidFill>
            <a:srgbClr val="F1A1BA"/>
          </a:solidFill>
        </p:grpSpPr>
        <p:sp>
          <p:nvSpPr>
            <p:cNvPr id="59" name="AutoShape 739">
              <a:extLst>
                <a:ext uri="{FF2B5EF4-FFF2-40B4-BE49-F238E27FC236}">
                  <a16:creationId xmlns:a16="http://schemas.microsoft.com/office/drawing/2014/main" id="{583F3498-BA58-40E3-834C-11D03609D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" y="96"/>
              <a:ext cx="326" cy="2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1600" h="21600">
                  <a:moveTo>
                    <a:pt x="21600" y="12615"/>
                  </a:moveTo>
                  <a:cubicBezTo>
                    <a:pt x="21600" y="5649"/>
                    <a:pt x="16765" y="0"/>
                    <a:pt x="10800" y="0"/>
                  </a:cubicBezTo>
                  <a:cubicBezTo>
                    <a:pt x="4836" y="0"/>
                    <a:pt x="0" y="5649"/>
                    <a:pt x="0" y="12615"/>
                  </a:cubicBezTo>
                  <a:cubicBezTo>
                    <a:pt x="0" y="16133"/>
                    <a:pt x="1236" y="19312"/>
                    <a:pt x="3226" y="21600"/>
                  </a:cubicBezTo>
                  <a:cubicBezTo>
                    <a:pt x="3740" y="20481"/>
                    <a:pt x="4430" y="19492"/>
                    <a:pt x="5255" y="18679"/>
                  </a:cubicBezTo>
                  <a:cubicBezTo>
                    <a:pt x="3980" y="17089"/>
                    <a:pt x="3192" y="14960"/>
                    <a:pt x="3192" y="12614"/>
                  </a:cubicBezTo>
                  <a:cubicBezTo>
                    <a:pt x="3192" y="7716"/>
                    <a:pt x="6605" y="3728"/>
                    <a:pt x="10799" y="3728"/>
                  </a:cubicBezTo>
                  <a:cubicBezTo>
                    <a:pt x="14993" y="3728"/>
                    <a:pt x="18408" y="7716"/>
                    <a:pt x="18408" y="12614"/>
                  </a:cubicBezTo>
                  <a:cubicBezTo>
                    <a:pt x="18408" y="14945"/>
                    <a:pt x="17630" y="17061"/>
                    <a:pt x="16369" y="18648"/>
                  </a:cubicBezTo>
                  <a:cubicBezTo>
                    <a:pt x="17197" y="19457"/>
                    <a:pt x="17893" y="20444"/>
                    <a:pt x="18410" y="21560"/>
                  </a:cubicBezTo>
                  <a:cubicBezTo>
                    <a:pt x="20380" y="19275"/>
                    <a:pt x="21600" y="16112"/>
                    <a:pt x="21600" y="12615"/>
                  </a:cubicBezTo>
                  <a:close/>
                  <a:moveTo>
                    <a:pt x="21600" y="1261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0" name="AutoShape 740">
              <a:extLst>
                <a:ext uri="{FF2B5EF4-FFF2-40B4-BE49-F238E27FC236}">
                  <a16:creationId xmlns:a16="http://schemas.microsoft.com/office/drawing/2014/main" id="{555195DC-F312-4E2D-AB17-539924029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18" cy="4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w 21600"/>
                <a:gd name="T27" fmla="*/ 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21600" y="11450"/>
                  </a:moveTo>
                  <a:cubicBezTo>
                    <a:pt x="21600" y="5127"/>
                    <a:pt x="16764" y="0"/>
                    <a:pt x="10800" y="0"/>
                  </a:cubicBezTo>
                  <a:cubicBezTo>
                    <a:pt x="4836" y="0"/>
                    <a:pt x="0" y="5127"/>
                    <a:pt x="0" y="11450"/>
                  </a:cubicBezTo>
                  <a:cubicBezTo>
                    <a:pt x="0" y="15862"/>
                    <a:pt x="2356" y="19689"/>
                    <a:pt x="5804" y="21600"/>
                  </a:cubicBezTo>
                  <a:cubicBezTo>
                    <a:pt x="5573" y="20626"/>
                    <a:pt x="5418" y="19763"/>
                    <a:pt x="5418" y="19239"/>
                  </a:cubicBezTo>
                  <a:cubicBezTo>
                    <a:pt x="5418" y="19139"/>
                    <a:pt x="5427" y="19043"/>
                    <a:pt x="5432" y="18945"/>
                  </a:cubicBezTo>
                  <a:cubicBezTo>
                    <a:pt x="3299" y="17224"/>
                    <a:pt x="1918" y="14505"/>
                    <a:pt x="1918" y="11450"/>
                  </a:cubicBezTo>
                  <a:cubicBezTo>
                    <a:pt x="1918" y="6258"/>
                    <a:pt x="5902" y="2034"/>
                    <a:pt x="10800" y="2034"/>
                  </a:cubicBezTo>
                  <a:cubicBezTo>
                    <a:pt x="15697" y="2034"/>
                    <a:pt x="19682" y="6257"/>
                    <a:pt x="19682" y="11450"/>
                  </a:cubicBezTo>
                  <a:cubicBezTo>
                    <a:pt x="19682" y="14474"/>
                    <a:pt x="18329" y="17167"/>
                    <a:pt x="16233" y="18891"/>
                  </a:cubicBezTo>
                  <a:cubicBezTo>
                    <a:pt x="16240" y="19006"/>
                    <a:pt x="16250" y="19121"/>
                    <a:pt x="16250" y="19238"/>
                  </a:cubicBezTo>
                  <a:cubicBezTo>
                    <a:pt x="16250" y="19754"/>
                    <a:pt x="16099" y="20601"/>
                    <a:pt x="15873" y="21558"/>
                  </a:cubicBezTo>
                  <a:cubicBezTo>
                    <a:pt x="19280" y="19632"/>
                    <a:pt x="21600" y="15829"/>
                    <a:pt x="21600" y="11450"/>
                  </a:cubicBezTo>
                  <a:close/>
                  <a:moveTo>
                    <a:pt x="21600" y="1145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1" name="AutoShape 741">
              <a:extLst>
                <a:ext uri="{FF2B5EF4-FFF2-40B4-BE49-F238E27FC236}">
                  <a16:creationId xmlns:a16="http://schemas.microsoft.com/office/drawing/2014/main" id="{1416E203-355F-4EEC-9144-C99CDDE300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" y="352"/>
              <a:ext cx="168" cy="2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5227" y="21600"/>
                  </a:moveTo>
                  <a:lnTo>
                    <a:pt x="16371" y="21600"/>
                  </a:lnTo>
                  <a:cubicBezTo>
                    <a:pt x="18815" y="17225"/>
                    <a:pt x="21600" y="9855"/>
                    <a:pt x="21600" y="7895"/>
                  </a:cubicBezTo>
                  <a:cubicBezTo>
                    <a:pt x="21600" y="3596"/>
                    <a:pt x="16853" y="2"/>
                    <a:pt x="10996" y="2"/>
                  </a:cubicBezTo>
                  <a:cubicBezTo>
                    <a:pt x="10938" y="2"/>
                    <a:pt x="10892" y="0"/>
                    <a:pt x="10839" y="0"/>
                  </a:cubicBezTo>
                  <a:cubicBezTo>
                    <a:pt x="10826" y="0"/>
                    <a:pt x="10813" y="1"/>
                    <a:pt x="10798" y="1"/>
                  </a:cubicBezTo>
                  <a:cubicBezTo>
                    <a:pt x="10793" y="1"/>
                    <a:pt x="10786" y="1"/>
                    <a:pt x="10776" y="1"/>
                  </a:cubicBezTo>
                  <a:cubicBezTo>
                    <a:pt x="10723" y="1"/>
                    <a:pt x="10657" y="3"/>
                    <a:pt x="10603" y="3"/>
                  </a:cubicBezTo>
                  <a:cubicBezTo>
                    <a:pt x="4747" y="3"/>
                    <a:pt x="0" y="3583"/>
                    <a:pt x="0" y="7896"/>
                  </a:cubicBezTo>
                  <a:cubicBezTo>
                    <a:pt x="1" y="9861"/>
                    <a:pt x="2786" y="17228"/>
                    <a:pt x="5227" y="21600"/>
                  </a:cubicBezTo>
                  <a:close/>
                  <a:moveTo>
                    <a:pt x="5227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2" name="AutoShape 742">
              <a:extLst>
                <a:ext uri="{FF2B5EF4-FFF2-40B4-BE49-F238E27FC236}">
                  <a16:creationId xmlns:a16="http://schemas.microsoft.com/office/drawing/2014/main" id="{2610F90E-58ED-4306-B64C-91481F398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" y="192"/>
              <a:ext cx="121" cy="12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4837"/>
                    <a:pt x="16762" y="0"/>
                    <a:pt x="10799" y="0"/>
                  </a:cubicBezTo>
                  <a:cubicBezTo>
                    <a:pt x="4835" y="0"/>
                    <a:pt x="0" y="4836"/>
                    <a:pt x="0" y="10800"/>
                  </a:cubicBezTo>
                  <a:cubicBezTo>
                    <a:pt x="0" y="14681"/>
                    <a:pt x="2055" y="18076"/>
                    <a:pt x="5129" y="19980"/>
                  </a:cubicBezTo>
                  <a:cubicBezTo>
                    <a:pt x="6777" y="21002"/>
                    <a:pt x="8714" y="21600"/>
                    <a:pt x="10798" y="21600"/>
                  </a:cubicBezTo>
                  <a:cubicBezTo>
                    <a:pt x="12908" y="21600"/>
                    <a:pt x="14872" y="20985"/>
                    <a:pt x="16535" y="19937"/>
                  </a:cubicBezTo>
                  <a:cubicBezTo>
                    <a:pt x="19575" y="18025"/>
                    <a:pt x="21600" y="14651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013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04DB98D-2B81-46A5-9258-737166506FE6}"/>
              </a:ext>
            </a:extLst>
          </p:cNvPr>
          <p:cNvGrpSpPr/>
          <p:nvPr/>
        </p:nvGrpSpPr>
        <p:grpSpPr>
          <a:xfrm>
            <a:off x="2983017" y="1714651"/>
            <a:ext cx="3894137" cy="1369219"/>
            <a:chOff x="1980253" y="2205769"/>
            <a:chExt cx="5194887" cy="1826048"/>
          </a:xfrm>
        </p:grpSpPr>
        <p:sp>
          <p:nvSpPr>
            <p:cNvPr id="3" name="圆角矩形 3">
              <a:extLst>
                <a:ext uri="{FF2B5EF4-FFF2-40B4-BE49-F238E27FC236}">
                  <a16:creationId xmlns:a16="http://schemas.microsoft.com/office/drawing/2014/main" id="{14E7AA68-3507-4371-99B2-3E224BE73A17}"/>
                </a:ext>
              </a:extLst>
            </p:cNvPr>
            <p:cNvSpPr/>
            <p:nvPr/>
          </p:nvSpPr>
          <p:spPr>
            <a:xfrm>
              <a:off x="1980253" y="3815867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" name="圆角矩形 4">
              <a:extLst>
                <a:ext uri="{FF2B5EF4-FFF2-40B4-BE49-F238E27FC236}">
                  <a16:creationId xmlns:a16="http://schemas.microsoft.com/office/drawing/2014/main" id="{431203BC-DFA3-42BA-A8EE-7C243AB6D373}"/>
                </a:ext>
              </a:extLst>
            </p:cNvPr>
            <p:cNvSpPr/>
            <p:nvPr/>
          </p:nvSpPr>
          <p:spPr>
            <a:xfrm>
              <a:off x="1980253" y="3287108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圆角矩形 5">
              <a:extLst>
                <a:ext uri="{FF2B5EF4-FFF2-40B4-BE49-F238E27FC236}">
                  <a16:creationId xmlns:a16="http://schemas.microsoft.com/office/drawing/2014/main" id="{35221E45-0132-41CF-BD05-C6D61E670565}"/>
                </a:ext>
              </a:extLst>
            </p:cNvPr>
            <p:cNvSpPr/>
            <p:nvPr/>
          </p:nvSpPr>
          <p:spPr>
            <a:xfrm>
              <a:off x="1980253" y="2737706"/>
              <a:ext cx="5194887" cy="21753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圆角矩形 6">
              <a:extLst>
                <a:ext uri="{FF2B5EF4-FFF2-40B4-BE49-F238E27FC236}">
                  <a16:creationId xmlns:a16="http://schemas.microsoft.com/office/drawing/2014/main" id="{F8944228-98BA-48C4-8912-98A8C8616F33}"/>
                </a:ext>
              </a:extLst>
            </p:cNvPr>
            <p:cNvSpPr/>
            <p:nvPr/>
          </p:nvSpPr>
          <p:spPr>
            <a:xfrm>
              <a:off x="1980253" y="2205769"/>
              <a:ext cx="5194887" cy="21595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文本框 8">
            <a:extLst>
              <a:ext uri="{FF2B5EF4-FFF2-40B4-BE49-F238E27FC236}">
                <a16:creationId xmlns:a16="http://schemas.microsoft.com/office/drawing/2014/main" id="{3B675A47-E21D-424B-B991-947E23A93F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1626545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8" name="文本框 9">
            <a:extLst>
              <a:ext uri="{FF2B5EF4-FFF2-40B4-BE49-F238E27FC236}">
                <a16:creationId xmlns:a16="http://schemas.microsoft.com/office/drawing/2014/main" id="{BE18F538-973C-4FA4-A973-C59543889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1646786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40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%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9" name="文本框 23">
            <a:extLst>
              <a:ext uri="{FF2B5EF4-FFF2-40B4-BE49-F238E27FC236}">
                <a16:creationId xmlns:a16="http://schemas.microsoft.com/office/drawing/2014/main" id="{3FDCA9EB-6693-48E1-A683-1959FCA74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028976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0" name="文本框 24">
            <a:extLst>
              <a:ext uri="{FF2B5EF4-FFF2-40B4-BE49-F238E27FC236}">
                <a16:creationId xmlns:a16="http://schemas.microsoft.com/office/drawing/2014/main" id="{40606E32-EEDF-4557-A253-150FC39CAD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049217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50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>
                  <a:lumMod val="5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1" name="文本框 27">
            <a:extLst>
              <a:ext uri="{FF2B5EF4-FFF2-40B4-BE49-F238E27FC236}">
                <a16:creationId xmlns:a16="http://schemas.microsoft.com/office/drawing/2014/main" id="{A93F37D6-D711-4FC5-A0B0-E3337C7A68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431408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2" name="文本框 28">
            <a:extLst>
              <a:ext uri="{FF2B5EF4-FFF2-40B4-BE49-F238E27FC236}">
                <a16:creationId xmlns:a16="http://schemas.microsoft.com/office/drawing/2014/main" id="{6B545225-DD87-4B66-B172-380D3F6A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452839"/>
            <a:ext cx="719137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80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>
                  <a:lumMod val="5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3" name="文本框 31">
            <a:extLst>
              <a:ext uri="{FF2B5EF4-FFF2-40B4-BE49-F238E27FC236}">
                <a16:creationId xmlns:a16="http://schemas.microsoft.com/office/drawing/2014/main" id="{EB9D5621-F53B-4809-ACCF-B10B9355E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328" y="2833839"/>
            <a:ext cx="914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28" tIns="40814" rIns="81628" bIns="40814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输入标题</a:t>
            </a:r>
          </a:p>
        </p:txBody>
      </p:sp>
      <p:sp>
        <p:nvSpPr>
          <p:cNvPr id="14" name="文本框 32">
            <a:extLst>
              <a:ext uri="{FF2B5EF4-FFF2-40B4-BE49-F238E27FC236}">
                <a16:creationId xmlns:a16="http://schemas.microsoft.com/office/drawing/2014/main" id="{CD20C9BD-F9D0-4783-9570-7266C4F71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4667" y="2855271"/>
            <a:ext cx="719137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20</a:t>
            </a:r>
            <a:r>
              <a:rPr lang="en-US" altLang="zh-CN" sz="1400">
                <a:solidFill>
                  <a:schemeClr val="bg1">
                    <a:lumMod val="50000"/>
                  </a:schemeClr>
                </a:solidFill>
                <a:ea typeface="微软雅黑" pitchFamily="34" charset="-122"/>
              </a:rPr>
              <a:t>%</a:t>
            </a:r>
            <a:endParaRPr lang="zh-CN" altLang="en-US" sz="1400">
              <a:solidFill>
                <a:schemeClr val="bg1">
                  <a:lumMod val="5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0867A79D-304E-498B-9EFC-95BCD3B5D93F}"/>
              </a:ext>
            </a:extLst>
          </p:cNvPr>
          <p:cNvSpPr/>
          <p:nvPr/>
        </p:nvSpPr>
        <p:spPr>
          <a:xfrm>
            <a:off x="1898033" y="3442360"/>
            <a:ext cx="5991225" cy="950118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0744B6C-C72D-4E56-B070-3864D532ECCA}"/>
              </a:ext>
            </a:extLst>
          </p:cNvPr>
          <p:cNvGrpSpPr/>
          <p:nvPr/>
        </p:nvGrpSpPr>
        <p:grpSpPr>
          <a:xfrm>
            <a:off x="2983016" y="1714651"/>
            <a:ext cx="3346450" cy="1369219"/>
            <a:chOff x="1980252" y="2205769"/>
            <a:chExt cx="4464257" cy="1826048"/>
          </a:xfrm>
        </p:grpSpPr>
        <p:sp>
          <p:nvSpPr>
            <p:cNvPr id="17" name="圆角矩形 18">
              <a:extLst>
                <a:ext uri="{FF2B5EF4-FFF2-40B4-BE49-F238E27FC236}">
                  <a16:creationId xmlns:a16="http://schemas.microsoft.com/office/drawing/2014/main" id="{3509A90B-C54C-4466-95FA-0E28B0407EB8}"/>
                </a:ext>
              </a:extLst>
            </p:cNvPr>
            <p:cNvSpPr/>
            <p:nvPr/>
          </p:nvSpPr>
          <p:spPr>
            <a:xfrm>
              <a:off x="1980253" y="2737706"/>
              <a:ext cx="2551911" cy="217537"/>
            </a:xfrm>
            <a:prstGeom prst="roundRect">
              <a:avLst>
                <a:gd name="adj" fmla="val 50000"/>
              </a:avLst>
            </a:prstGeom>
            <a:solidFill>
              <a:srgbClr val="8FB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圆角矩形 19">
              <a:extLst>
                <a:ext uri="{FF2B5EF4-FFF2-40B4-BE49-F238E27FC236}">
                  <a16:creationId xmlns:a16="http://schemas.microsoft.com/office/drawing/2014/main" id="{D269B82E-76DE-4A10-B20D-25D59DBD3B8C}"/>
                </a:ext>
              </a:extLst>
            </p:cNvPr>
            <p:cNvSpPr/>
            <p:nvPr/>
          </p:nvSpPr>
          <p:spPr>
            <a:xfrm>
              <a:off x="1980252" y="3287108"/>
              <a:ext cx="4464257" cy="215950"/>
            </a:xfrm>
            <a:prstGeom prst="roundRect">
              <a:avLst>
                <a:gd name="adj" fmla="val 50000"/>
              </a:avLst>
            </a:prstGeom>
            <a:solidFill>
              <a:srgbClr val="F1A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圆角矩形 20">
              <a:extLst>
                <a:ext uri="{FF2B5EF4-FFF2-40B4-BE49-F238E27FC236}">
                  <a16:creationId xmlns:a16="http://schemas.microsoft.com/office/drawing/2014/main" id="{8E5BE94D-8436-4D12-8D35-71F8886EA23D}"/>
                </a:ext>
              </a:extLst>
            </p:cNvPr>
            <p:cNvSpPr/>
            <p:nvPr/>
          </p:nvSpPr>
          <p:spPr>
            <a:xfrm>
              <a:off x="1980253" y="3815867"/>
              <a:ext cx="1274897" cy="215950"/>
            </a:xfrm>
            <a:prstGeom prst="roundRect">
              <a:avLst>
                <a:gd name="adj" fmla="val 50000"/>
              </a:avLst>
            </a:prstGeom>
            <a:solidFill>
              <a:srgbClr val="8FB7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圆角矩形 21">
              <a:extLst>
                <a:ext uri="{FF2B5EF4-FFF2-40B4-BE49-F238E27FC236}">
                  <a16:creationId xmlns:a16="http://schemas.microsoft.com/office/drawing/2014/main" id="{64B8122B-DBC1-4F59-9C9C-3E8A990275E7}"/>
                </a:ext>
              </a:extLst>
            </p:cNvPr>
            <p:cNvSpPr/>
            <p:nvPr/>
          </p:nvSpPr>
          <p:spPr>
            <a:xfrm>
              <a:off x="1980252" y="2205769"/>
              <a:ext cx="1912345" cy="215950"/>
            </a:xfrm>
            <a:prstGeom prst="roundRect">
              <a:avLst>
                <a:gd name="adj" fmla="val 50000"/>
              </a:avLst>
            </a:prstGeom>
            <a:solidFill>
              <a:srgbClr val="F1A1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896" tIns="54448" rIns="108896" bIns="54448" anchor="ctr"/>
            <a:lstStyle/>
            <a:p>
              <a:pPr algn="ctr">
                <a:defRPr/>
              </a:pP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圆角矩形 22">
            <a:extLst>
              <a:ext uri="{FF2B5EF4-FFF2-40B4-BE49-F238E27FC236}">
                <a16:creationId xmlns:a16="http://schemas.microsoft.com/office/drawing/2014/main" id="{06B5177C-F8DD-44FD-B04A-4133D58CBBAE}"/>
              </a:ext>
            </a:extLst>
          </p:cNvPr>
          <p:cNvSpPr>
            <a:spLocks noChangeAspect="1"/>
          </p:cNvSpPr>
          <p:nvPr/>
        </p:nvSpPr>
        <p:spPr>
          <a:xfrm>
            <a:off x="8121759" y="1468463"/>
            <a:ext cx="2081044" cy="2945779"/>
          </a:xfrm>
          <a:prstGeom prst="roundRect">
            <a:avLst>
              <a:gd name="adj" fmla="val 1429"/>
            </a:avLst>
          </a:prstGeom>
          <a:solidFill>
            <a:srgbClr val="8FB7D1"/>
          </a:solidFill>
          <a:ln w="3175">
            <a:solidFill>
              <a:schemeClr val="bg1"/>
            </a:solidFill>
            <a:prstDash val="soli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lIns="257097" tIns="642743" rIns="257097" bIns="321372" anchor="ctr"/>
          <a:lstStyle/>
          <a:p>
            <a:pPr algn="just">
              <a:lnSpc>
                <a:spcPct val="120000"/>
              </a:lnSpc>
              <a:spcBef>
                <a:spcPts val="536"/>
              </a:spcBef>
              <a:spcAft>
                <a:spcPts val="536"/>
              </a:spcAft>
              <a:defRPr/>
            </a:pP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任意多边形 23">
            <a:extLst>
              <a:ext uri="{FF2B5EF4-FFF2-40B4-BE49-F238E27FC236}">
                <a16:creationId xmlns:a16="http://schemas.microsoft.com/office/drawing/2014/main" id="{43C53AE7-03CD-45D2-BA96-CEF6AF120A79}"/>
              </a:ext>
            </a:extLst>
          </p:cNvPr>
          <p:cNvSpPr/>
          <p:nvPr/>
        </p:nvSpPr>
        <p:spPr>
          <a:xfrm>
            <a:off x="8452310" y="1407304"/>
            <a:ext cx="154612" cy="61159"/>
          </a:xfrm>
          <a:custGeom>
            <a:avLst/>
            <a:gdLst>
              <a:gd name="connsiteX0" fmla="*/ 131005 w 311731"/>
              <a:gd name="connsiteY0" fmla="*/ 0 h 121823"/>
              <a:gd name="connsiteX1" fmla="*/ 180725 w 311731"/>
              <a:gd name="connsiteY1" fmla="*/ 0 h 121823"/>
              <a:gd name="connsiteX2" fmla="*/ 205433 w 311731"/>
              <a:gd name="connsiteY2" fmla="*/ 4162 h 121823"/>
              <a:gd name="connsiteX3" fmla="*/ 309453 w 311731"/>
              <a:gd name="connsiteY3" fmla="*/ 109253 h 121823"/>
              <a:gd name="connsiteX4" fmla="*/ 311731 w 311731"/>
              <a:gd name="connsiteY4" fmla="*/ 121823 h 121823"/>
              <a:gd name="connsiteX5" fmla="*/ 0 w 311731"/>
              <a:gd name="connsiteY5" fmla="*/ 121823 h 121823"/>
              <a:gd name="connsiteX6" fmla="*/ 2277 w 311731"/>
              <a:gd name="connsiteY6" fmla="*/ 109253 h 121823"/>
              <a:gd name="connsiteX7" fmla="*/ 106298 w 311731"/>
              <a:gd name="connsiteY7" fmla="*/ 4162 h 121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731" h="121823">
                <a:moveTo>
                  <a:pt x="131005" y="0"/>
                </a:moveTo>
                <a:lnTo>
                  <a:pt x="180725" y="0"/>
                </a:lnTo>
                <a:lnTo>
                  <a:pt x="205433" y="4162"/>
                </a:lnTo>
                <a:cubicBezTo>
                  <a:pt x="252408" y="20443"/>
                  <a:pt x="290475" y="59254"/>
                  <a:pt x="309453" y="109253"/>
                </a:cubicBezTo>
                <a:lnTo>
                  <a:pt x="311731" y="121823"/>
                </a:lnTo>
                <a:lnTo>
                  <a:pt x="0" y="121823"/>
                </a:lnTo>
                <a:lnTo>
                  <a:pt x="2277" y="109253"/>
                </a:lnTo>
                <a:cubicBezTo>
                  <a:pt x="21256" y="59254"/>
                  <a:pt x="59323" y="20443"/>
                  <a:pt x="106298" y="416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任意多边形 24">
            <a:extLst>
              <a:ext uri="{FF2B5EF4-FFF2-40B4-BE49-F238E27FC236}">
                <a16:creationId xmlns:a16="http://schemas.microsoft.com/office/drawing/2014/main" id="{F9A1BD86-DF57-4949-9595-F629B01A2B8C}"/>
              </a:ext>
            </a:extLst>
          </p:cNvPr>
          <p:cNvSpPr/>
          <p:nvPr/>
        </p:nvSpPr>
        <p:spPr>
          <a:xfrm>
            <a:off x="9754961" y="1407304"/>
            <a:ext cx="146615" cy="61159"/>
          </a:xfrm>
          <a:custGeom>
            <a:avLst/>
            <a:gdLst>
              <a:gd name="connsiteX0" fmla="*/ 145370 w 318081"/>
              <a:gd name="connsiteY0" fmla="*/ 0 h 130555"/>
              <a:gd name="connsiteX1" fmla="*/ 172710 w 318081"/>
              <a:gd name="connsiteY1" fmla="*/ 0 h 130555"/>
              <a:gd name="connsiteX2" fmla="*/ 209618 w 318081"/>
              <a:gd name="connsiteY2" fmla="*/ 6428 h 130555"/>
              <a:gd name="connsiteX3" fmla="*/ 315757 w 318081"/>
              <a:gd name="connsiteY3" fmla="*/ 117294 h 130555"/>
              <a:gd name="connsiteX4" fmla="*/ 318081 w 318081"/>
              <a:gd name="connsiteY4" fmla="*/ 130555 h 130555"/>
              <a:gd name="connsiteX5" fmla="*/ 0 w 318081"/>
              <a:gd name="connsiteY5" fmla="*/ 130555 h 130555"/>
              <a:gd name="connsiteX6" fmla="*/ 2324 w 318081"/>
              <a:gd name="connsiteY6" fmla="*/ 117294 h 130555"/>
              <a:gd name="connsiteX7" fmla="*/ 108463 w 318081"/>
              <a:gd name="connsiteY7" fmla="*/ 6428 h 130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8081" h="130555">
                <a:moveTo>
                  <a:pt x="145370" y="0"/>
                </a:moveTo>
                <a:lnTo>
                  <a:pt x="172710" y="0"/>
                </a:lnTo>
                <a:lnTo>
                  <a:pt x="209618" y="6428"/>
                </a:lnTo>
                <a:cubicBezTo>
                  <a:pt x="257550" y="23604"/>
                  <a:pt x="296392" y="64548"/>
                  <a:pt x="315757" y="117294"/>
                </a:cubicBezTo>
                <a:lnTo>
                  <a:pt x="318081" y="130555"/>
                </a:lnTo>
                <a:lnTo>
                  <a:pt x="0" y="130555"/>
                </a:lnTo>
                <a:lnTo>
                  <a:pt x="2324" y="117294"/>
                </a:lnTo>
                <a:cubicBezTo>
                  <a:pt x="21689" y="64548"/>
                  <a:pt x="60531" y="23604"/>
                  <a:pt x="108463" y="64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任意多边形 25">
            <a:extLst>
              <a:ext uri="{FF2B5EF4-FFF2-40B4-BE49-F238E27FC236}">
                <a16:creationId xmlns:a16="http://schemas.microsoft.com/office/drawing/2014/main" id="{89AB6F5D-FF2D-423B-8F17-6817D64EFAAA}"/>
              </a:ext>
            </a:extLst>
          </p:cNvPr>
          <p:cNvSpPr/>
          <p:nvPr/>
        </p:nvSpPr>
        <p:spPr>
          <a:xfrm>
            <a:off x="8530505" y="1407305"/>
            <a:ext cx="1291989" cy="329130"/>
          </a:xfrm>
          <a:custGeom>
            <a:avLst/>
            <a:gdLst>
              <a:gd name="connsiteX0" fmla="*/ 0 w 2600830"/>
              <a:gd name="connsiteY0" fmla="*/ 0 h 649288"/>
              <a:gd name="connsiteX1" fmla="*/ 2600830 w 2600830"/>
              <a:gd name="connsiteY1" fmla="*/ 0 h 649288"/>
              <a:gd name="connsiteX2" fmla="*/ 2520047 w 2600830"/>
              <a:gd name="connsiteY2" fmla="*/ 89402 h 649288"/>
              <a:gd name="connsiteX3" fmla="*/ 1945040 w 2600830"/>
              <a:gd name="connsiteY3" fmla="*/ 646112 h 649288"/>
              <a:gd name="connsiteX4" fmla="*/ 648052 w 2600830"/>
              <a:gd name="connsiteY4" fmla="*/ 649287 h 649288"/>
              <a:gd name="connsiteX5" fmla="*/ 77908 w 2600830"/>
              <a:gd name="connsiteY5" fmla="*/ 84156 h 649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00830" h="649288">
                <a:moveTo>
                  <a:pt x="0" y="0"/>
                </a:moveTo>
                <a:lnTo>
                  <a:pt x="2600830" y="0"/>
                </a:lnTo>
                <a:lnTo>
                  <a:pt x="2520047" y="89402"/>
                </a:lnTo>
                <a:cubicBezTo>
                  <a:pt x="2351572" y="318525"/>
                  <a:pt x="2323328" y="645186"/>
                  <a:pt x="1945040" y="646112"/>
                </a:cubicBezTo>
                <a:lnTo>
                  <a:pt x="648052" y="649287"/>
                </a:lnTo>
                <a:cubicBezTo>
                  <a:pt x="269764" y="650213"/>
                  <a:pt x="245977" y="310819"/>
                  <a:pt x="77908" y="8415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28" tIns="40814" rIns="81628" bIns="40814" anchor="ctr"/>
          <a:lstStyle/>
          <a:p>
            <a:pPr algn="ctr">
              <a:defRPr/>
            </a:pPr>
            <a:r>
              <a:rPr lang="zh-CN" altLang="en-US" sz="15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F8D42AB-2198-466B-8D16-C53429C4986B}"/>
              </a:ext>
            </a:extLst>
          </p:cNvPr>
          <p:cNvSpPr/>
          <p:nvPr/>
        </p:nvSpPr>
        <p:spPr>
          <a:xfrm>
            <a:off x="8283694" y="1812981"/>
            <a:ext cx="1834928" cy="2493274"/>
          </a:xfrm>
          <a:prstGeom prst="rect">
            <a:avLst/>
          </a:prstGeom>
        </p:spPr>
        <p:txBody>
          <a:bodyPr lIns="81628" tIns="40814" rIns="81628" bIns="40814"/>
          <a:lstStyle/>
          <a:p>
            <a:pPr algn="just">
              <a:lnSpc>
                <a:spcPct val="130000"/>
              </a:lnSpc>
              <a:spcBef>
                <a:spcPts val="536"/>
              </a:spcBef>
              <a:spcAft>
                <a:spcPts val="536"/>
              </a:spcAft>
              <a:buClr>
                <a:srgbClr val="00B050"/>
              </a:buClr>
              <a:buSzPct val="80000"/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请在此处输入您的文本或者复制您的文本粘贴到此处，请在此处输入您的文本或者复制您的文本粘贴到此处。请在此处输入您的文本或者复制您的文本粘贴到此处。</a:t>
            </a:r>
          </a:p>
        </p:txBody>
      </p:sp>
    </p:spTree>
    <p:extLst>
      <p:ext uri="{BB962C8B-B14F-4D97-AF65-F5344CB8AC3E}">
        <p14:creationId xmlns:p14="http://schemas.microsoft.com/office/powerpoint/2010/main" val="287587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1" grpId="0" animBg="1"/>
      <p:bldP spid="22" grpId="0" animBg="1"/>
      <p:bldP spid="23" grpId="0" animBg="1"/>
      <p:bldP spid="24" grpId="0" animBg="1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249">
            <a:extLst>
              <a:ext uri="{FF2B5EF4-FFF2-40B4-BE49-F238E27FC236}">
                <a16:creationId xmlns:a16="http://schemas.microsoft.com/office/drawing/2014/main" id="{4B52D28F-B842-4DC3-A3CF-A7BD4DF03A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673875" y="1225479"/>
            <a:ext cx="5280205" cy="3412870"/>
            <a:chOff x="-3733388" y="719528"/>
            <a:chExt cx="8707199" cy="5627914"/>
          </a:xfrm>
        </p:grpSpPr>
        <p:pic>
          <p:nvPicPr>
            <p:cNvPr id="3" name="淘宝网chenying0907出品 245">
              <a:extLst>
                <a:ext uri="{FF2B5EF4-FFF2-40B4-BE49-F238E27FC236}">
                  <a16:creationId xmlns:a16="http://schemas.microsoft.com/office/drawing/2014/main" id="{13382766-123D-409E-8799-E46AF7A22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733388" y="719528"/>
              <a:ext cx="8707199" cy="5627914"/>
            </a:xfrm>
            <a:prstGeom prst="rect">
              <a:avLst/>
            </a:prstGeom>
          </p:spPr>
        </p:pic>
        <p:pic>
          <p:nvPicPr>
            <p:cNvPr id="4" name="淘宝网chenying0907出品 247">
              <a:extLst>
                <a:ext uri="{FF2B5EF4-FFF2-40B4-BE49-F238E27FC236}">
                  <a16:creationId xmlns:a16="http://schemas.microsoft.com/office/drawing/2014/main" id="{718EFE5B-FFC5-45EE-B689-6B74C478F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384158" y="1616384"/>
              <a:ext cx="5887177" cy="3981450"/>
            </a:xfrm>
            <a:custGeom>
              <a:avLst/>
              <a:gdLst>
                <a:gd name="connsiteX0" fmla="*/ 0 w 6172200"/>
                <a:gd name="connsiteY0" fmla="*/ 0 h 3981450"/>
                <a:gd name="connsiteX1" fmla="*/ 6172200 w 6172200"/>
                <a:gd name="connsiteY1" fmla="*/ 0 h 3981450"/>
                <a:gd name="connsiteX2" fmla="*/ 6172200 w 6172200"/>
                <a:gd name="connsiteY2" fmla="*/ 3981450 h 3981450"/>
                <a:gd name="connsiteX3" fmla="*/ 0 w 6172200"/>
                <a:gd name="connsiteY3" fmla="*/ 3981450 h 398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72200" h="3981450">
                  <a:moveTo>
                    <a:pt x="0" y="0"/>
                  </a:moveTo>
                  <a:lnTo>
                    <a:pt x="6172200" y="0"/>
                  </a:lnTo>
                  <a:lnTo>
                    <a:pt x="6172200" y="3981450"/>
                  </a:lnTo>
                  <a:lnTo>
                    <a:pt x="0" y="3981450"/>
                  </a:lnTo>
                  <a:close/>
                </a:path>
              </a:pathLst>
            </a:custGeom>
            <a:noFill/>
            <a:ln>
              <a:solidFill>
                <a:srgbClr val="282828"/>
              </a:solidFill>
            </a:ln>
          </p:spPr>
        </p:pic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0430253-17EE-47EB-8B86-5F16851FC3CD}"/>
              </a:ext>
            </a:extLst>
          </p:cNvPr>
          <p:cNvGrpSpPr/>
          <p:nvPr/>
        </p:nvGrpSpPr>
        <p:grpSpPr>
          <a:xfrm>
            <a:off x="7105845" y="1266243"/>
            <a:ext cx="3333022" cy="1781903"/>
            <a:chOff x="6069776" y="1339028"/>
            <a:chExt cx="3333022" cy="1781903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FBD893E-8B54-448F-979E-8937D6CB917E}"/>
                </a:ext>
              </a:extLst>
            </p:cNvPr>
            <p:cNvGrpSpPr/>
            <p:nvPr/>
          </p:nvGrpSpPr>
          <p:grpSpPr>
            <a:xfrm>
              <a:off x="6069776" y="1339028"/>
              <a:ext cx="1781903" cy="1781903"/>
              <a:chOff x="6069776" y="1339028"/>
              <a:chExt cx="1781903" cy="1781903"/>
            </a:xfrm>
          </p:grpSpPr>
          <p:sp>
            <p:nvSpPr>
              <p:cNvPr id="13" name="PA_淘宝网chenying0907出品 253">
                <a:extLst>
                  <a:ext uri="{FF2B5EF4-FFF2-40B4-BE49-F238E27FC236}">
                    <a16:creationId xmlns:a16="http://schemas.microsoft.com/office/drawing/2014/main" id="{CE7ADD08-A643-4E73-AF3F-B3C679880C15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>
                <a:off x="6069776" y="1339028"/>
                <a:ext cx="1781903" cy="1781903"/>
              </a:xfrm>
              <a:prstGeom prst="ellipse">
                <a:avLst/>
              </a:prstGeom>
              <a:solidFill>
                <a:srgbClr val="F1A1BA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Freeform 253">
                <a:extLst>
                  <a:ext uri="{FF2B5EF4-FFF2-40B4-BE49-F238E27FC236}">
                    <a16:creationId xmlns:a16="http://schemas.microsoft.com/office/drawing/2014/main" id="{90864969-E52C-44BB-B588-B4A42B4E5A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02649" y="1881551"/>
                <a:ext cx="716155" cy="583835"/>
              </a:xfrm>
              <a:custGeom>
                <a:avLst/>
                <a:gdLst>
                  <a:gd name="T0" fmla="*/ 86 w 108"/>
                  <a:gd name="T1" fmla="*/ 88 h 88"/>
                  <a:gd name="T2" fmla="*/ 83 w 108"/>
                  <a:gd name="T3" fmla="*/ 44 h 88"/>
                  <a:gd name="T4" fmla="*/ 79 w 108"/>
                  <a:gd name="T5" fmla="*/ 70 h 88"/>
                  <a:gd name="T6" fmla="*/ 108 w 108"/>
                  <a:gd name="T7" fmla="*/ 0 h 88"/>
                  <a:gd name="T8" fmla="*/ 91 w 108"/>
                  <a:gd name="T9" fmla="*/ 33 h 88"/>
                  <a:gd name="T10" fmla="*/ 80 w 108"/>
                  <a:gd name="T11" fmla="*/ 24 h 88"/>
                  <a:gd name="T12" fmla="*/ 67 w 108"/>
                  <a:gd name="T13" fmla="*/ 67 h 88"/>
                  <a:gd name="T14" fmla="*/ 36 w 108"/>
                  <a:gd name="T15" fmla="*/ 72 h 88"/>
                  <a:gd name="T16" fmla="*/ 19 w 108"/>
                  <a:gd name="T17" fmla="*/ 62 h 88"/>
                  <a:gd name="T18" fmla="*/ 0 w 108"/>
                  <a:gd name="T19" fmla="*/ 55 h 88"/>
                  <a:gd name="T20" fmla="*/ 24 w 108"/>
                  <a:gd name="T21" fmla="*/ 48 h 88"/>
                  <a:gd name="T22" fmla="*/ 30 w 108"/>
                  <a:gd name="T23" fmla="*/ 57 h 88"/>
                  <a:gd name="T24" fmla="*/ 43 w 108"/>
                  <a:gd name="T25" fmla="*/ 29 h 88"/>
                  <a:gd name="T26" fmla="*/ 65 w 108"/>
                  <a:gd name="T27" fmla="*/ 50 h 88"/>
                  <a:gd name="T28" fmla="*/ 68 w 108"/>
                  <a:gd name="T29" fmla="*/ 18 h 88"/>
                  <a:gd name="T30" fmla="*/ 77 w 108"/>
                  <a:gd name="T31" fmla="*/ 11 h 88"/>
                  <a:gd name="T32" fmla="*/ 90 w 108"/>
                  <a:gd name="T33" fmla="*/ 0 h 88"/>
                  <a:gd name="T34" fmla="*/ 22 w 108"/>
                  <a:gd name="T35" fmla="*/ 88 h 88"/>
                  <a:gd name="T36" fmla="*/ 28 w 108"/>
                  <a:gd name="T37" fmla="*/ 80 h 88"/>
                  <a:gd name="T38" fmla="*/ 22 w 108"/>
                  <a:gd name="T39" fmla="*/ 78 h 88"/>
                  <a:gd name="T40" fmla="*/ 10 w 108"/>
                  <a:gd name="T41" fmla="*/ 88 h 88"/>
                  <a:gd name="T42" fmla="*/ 17 w 108"/>
                  <a:gd name="T43" fmla="*/ 71 h 88"/>
                  <a:gd name="T44" fmla="*/ 10 w 108"/>
                  <a:gd name="T45" fmla="*/ 72 h 88"/>
                  <a:gd name="T46" fmla="*/ 33 w 108"/>
                  <a:gd name="T47" fmla="*/ 88 h 88"/>
                  <a:gd name="T48" fmla="*/ 40 w 108"/>
                  <a:gd name="T49" fmla="*/ 78 h 88"/>
                  <a:gd name="T50" fmla="*/ 33 w 108"/>
                  <a:gd name="T51" fmla="*/ 80 h 88"/>
                  <a:gd name="T52" fmla="*/ 45 w 108"/>
                  <a:gd name="T53" fmla="*/ 88 h 88"/>
                  <a:gd name="T54" fmla="*/ 51 w 108"/>
                  <a:gd name="T55" fmla="*/ 62 h 88"/>
                  <a:gd name="T56" fmla="*/ 45 w 108"/>
                  <a:gd name="T57" fmla="*/ 68 h 88"/>
                  <a:gd name="T58" fmla="*/ 56 w 108"/>
                  <a:gd name="T59" fmla="*/ 88 h 88"/>
                  <a:gd name="T60" fmla="*/ 63 w 108"/>
                  <a:gd name="T61" fmla="*/ 73 h 88"/>
                  <a:gd name="T62" fmla="*/ 56 w 108"/>
                  <a:gd name="T63" fmla="*/ 88 h 88"/>
                  <a:gd name="T64" fmla="*/ 74 w 108"/>
                  <a:gd name="T65" fmla="*/ 88 h 88"/>
                  <a:gd name="T66" fmla="*/ 68 w 108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" h="88">
                    <a:moveTo>
                      <a:pt x="79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2" y="69"/>
                      <a:pt x="82" y="69"/>
                      <a:pt x="82" y="69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79" y="88"/>
                      <a:pt x="79" y="88"/>
                      <a:pt x="79" y="88"/>
                    </a:cubicBezTo>
                    <a:close/>
                    <a:moveTo>
                      <a:pt x="108" y="0"/>
                    </a:moveTo>
                    <a:cubicBezTo>
                      <a:pt x="100" y="16"/>
                      <a:pt x="100" y="16"/>
                      <a:pt x="100" y="16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77" y="63"/>
                      <a:pt x="77" y="63"/>
                      <a:pt x="77" y="63"/>
                    </a:cubicBezTo>
                    <a:cubicBezTo>
                      <a:pt x="67" y="67"/>
                      <a:pt x="67" y="67"/>
                      <a:pt x="67" y="67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25" y="73"/>
                      <a:pt x="25" y="73"/>
                      <a:pt x="25" y="73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7" y="21"/>
                      <a:pt x="67" y="21"/>
                      <a:pt x="67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1" y="1"/>
                      <a:pt x="71" y="1"/>
                      <a:pt x="71" y="1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108" y="0"/>
                      <a:pt x="108" y="0"/>
                      <a:pt x="108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6" y="88"/>
                      <a:pt x="28" y="88"/>
                    </a:cubicBezTo>
                    <a:cubicBezTo>
                      <a:pt x="28" y="80"/>
                      <a:pt x="28" y="80"/>
                      <a:pt x="28" y="80"/>
                    </a:cubicBezTo>
                    <a:cubicBezTo>
                      <a:pt x="23" y="80"/>
                      <a:pt x="23" y="80"/>
                      <a:pt x="23" y="80"/>
                    </a:cubicBezTo>
                    <a:cubicBezTo>
                      <a:pt x="22" y="78"/>
                      <a:pt x="22" y="78"/>
                      <a:pt x="22" y="78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0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88"/>
                      <a:pt x="10" y="88"/>
                      <a:pt x="10" y="88"/>
                    </a:cubicBezTo>
                    <a:close/>
                    <a:moveTo>
                      <a:pt x="33" y="88"/>
                    </a:moveTo>
                    <a:cubicBezTo>
                      <a:pt x="35" y="88"/>
                      <a:pt x="38" y="88"/>
                      <a:pt x="40" y="88"/>
                    </a:cubicBezTo>
                    <a:cubicBezTo>
                      <a:pt x="40" y="78"/>
                      <a:pt x="40" y="78"/>
                      <a:pt x="40" y="78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3" y="80"/>
                      <a:pt x="33" y="80"/>
                      <a:pt x="33" y="80"/>
                    </a:cubicBezTo>
                    <a:cubicBezTo>
                      <a:pt x="33" y="88"/>
                      <a:pt x="33" y="88"/>
                      <a:pt x="33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49" y="88"/>
                      <a:pt x="51" y="88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8"/>
                      <a:pt x="45" y="68"/>
                      <a:pt x="45" y="68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6" y="88"/>
                    </a:moveTo>
                    <a:cubicBezTo>
                      <a:pt x="58" y="88"/>
                      <a:pt x="60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6" y="88"/>
                      <a:pt x="56" y="88"/>
                      <a:pt x="56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2" y="88"/>
                      <a:pt x="74" y="88"/>
                    </a:cubicBezTo>
                    <a:cubicBezTo>
                      <a:pt x="74" y="72"/>
                      <a:pt x="74" y="72"/>
                      <a:pt x="74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6F3815E-6300-449E-9243-62B3437DF826}"/>
                </a:ext>
              </a:extLst>
            </p:cNvPr>
            <p:cNvGrpSpPr/>
            <p:nvPr/>
          </p:nvGrpSpPr>
          <p:grpSpPr>
            <a:xfrm>
              <a:off x="7620895" y="1339028"/>
              <a:ext cx="1781903" cy="1781903"/>
              <a:chOff x="7620895" y="1339028"/>
              <a:chExt cx="1781903" cy="1781903"/>
            </a:xfrm>
          </p:grpSpPr>
          <p:sp>
            <p:nvSpPr>
              <p:cNvPr id="9" name="PA_淘宝网chenying0907出品 254">
                <a:extLst>
                  <a:ext uri="{FF2B5EF4-FFF2-40B4-BE49-F238E27FC236}">
                    <a16:creationId xmlns:a16="http://schemas.microsoft.com/office/drawing/2014/main" id="{E620DD5B-8CD7-4E06-A751-880ABBB3F32D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7620895" y="1339028"/>
                <a:ext cx="1781903" cy="1781903"/>
              </a:xfrm>
              <a:prstGeom prst="ellipse">
                <a:avLst/>
              </a:prstGeom>
              <a:solidFill>
                <a:srgbClr val="8FB7D1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298">
                <a:extLst>
                  <a:ext uri="{FF2B5EF4-FFF2-40B4-BE49-F238E27FC236}">
                    <a16:creationId xmlns:a16="http://schemas.microsoft.com/office/drawing/2014/main" id="{07F3DB16-7F46-4555-BA3A-39FFDE2317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144569" y="1898019"/>
                <a:ext cx="680200" cy="562877"/>
              </a:xfrm>
              <a:custGeom>
                <a:avLst/>
                <a:gdLst>
                  <a:gd name="T0" fmla="*/ 19 w 102"/>
                  <a:gd name="T1" fmla="*/ 33 h 85"/>
                  <a:gd name="T2" fmla="*/ 9 w 102"/>
                  <a:gd name="T3" fmla="*/ 32 h 85"/>
                  <a:gd name="T4" fmla="*/ 18 w 102"/>
                  <a:gd name="T5" fmla="*/ 35 h 85"/>
                  <a:gd name="T6" fmla="*/ 28 w 102"/>
                  <a:gd name="T7" fmla="*/ 37 h 85"/>
                  <a:gd name="T8" fmla="*/ 88 w 102"/>
                  <a:gd name="T9" fmla="*/ 51 h 85"/>
                  <a:gd name="T10" fmla="*/ 102 w 102"/>
                  <a:gd name="T11" fmla="*/ 47 h 85"/>
                  <a:gd name="T12" fmla="*/ 88 w 102"/>
                  <a:gd name="T13" fmla="*/ 85 h 85"/>
                  <a:gd name="T14" fmla="*/ 70 w 102"/>
                  <a:gd name="T15" fmla="*/ 72 h 85"/>
                  <a:gd name="T16" fmla="*/ 3 w 102"/>
                  <a:gd name="T17" fmla="*/ 65 h 85"/>
                  <a:gd name="T18" fmla="*/ 0 w 102"/>
                  <a:gd name="T19" fmla="*/ 58 h 85"/>
                  <a:gd name="T20" fmla="*/ 0 w 102"/>
                  <a:gd name="T21" fmla="*/ 51 h 85"/>
                  <a:gd name="T22" fmla="*/ 31 w 102"/>
                  <a:gd name="T23" fmla="*/ 53 h 85"/>
                  <a:gd name="T24" fmla="*/ 54 w 102"/>
                  <a:gd name="T25" fmla="*/ 45 h 85"/>
                  <a:gd name="T26" fmla="*/ 40 w 102"/>
                  <a:gd name="T27" fmla="*/ 37 h 85"/>
                  <a:gd name="T28" fmla="*/ 86 w 102"/>
                  <a:gd name="T29" fmla="*/ 50 h 85"/>
                  <a:gd name="T30" fmla="*/ 19 w 102"/>
                  <a:gd name="T31" fmla="*/ 32 h 85"/>
                  <a:gd name="T32" fmla="*/ 31 w 102"/>
                  <a:gd name="T33" fmla="*/ 37 h 85"/>
                  <a:gd name="T34" fmla="*/ 30 w 102"/>
                  <a:gd name="T35" fmla="*/ 43 h 85"/>
                  <a:gd name="T36" fmla="*/ 5 w 102"/>
                  <a:gd name="T37" fmla="*/ 38 h 85"/>
                  <a:gd name="T38" fmla="*/ 6 w 102"/>
                  <a:gd name="T39" fmla="*/ 31 h 85"/>
                  <a:gd name="T40" fmla="*/ 11 w 102"/>
                  <a:gd name="T41" fmla="*/ 30 h 85"/>
                  <a:gd name="T42" fmla="*/ 38 w 102"/>
                  <a:gd name="T43" fmla="*/ 27 h 85"/>
                  <a:gd name="T44" fmla="*/ 31 w 102"/>
                  <a:gd name="T45" fmla="*/ 13 h 85"/>
                  <a:gd name="T46" fmla="*/ 30 w 102"/>
                  <a:gd name="T47" fmla="*/ 14 h 85"/>
                  <a:gd name="T48" fmla="*/ 37 w 102"/>
                  <a:gd name="T49" fmla="*/ 28 h 85"/>
                  <a:gd name="T50" fmla="*/ 38 w 102"/>
                  <a:gd name="T51" fmla="*/ 27 h 85"/>
                  <a:gd name="T52" fmla="*/ 40 w 102"/>
                  <a:gd name="T53" fmla="*/ 27 h 85"/>
                  <a:gd name="T54" fmla="*/ 40 w 102"/>
                  <a:gd name="T55" fmla="*/ 32 h 85"/>
                  <a:gd name="T56" fmla="*/ 34 w 102"/>
                  <a:gd name="T57" fmla="*/ 35 h 85"/>
                  <a:gd name="T58" fmla="*/ 23 w 102"/>
                  <a:gd name="T59" fmla="*/ 12 h 85"/>
                  <a:gd name="T60" fmla="*/ 29 w 102"/>
                  <a:gd name="T61" fmla="*/ 9 h 85"/>
                  <a:gd name="T62" fmla="*/ 37 w 102"/>
                  <a:gd name="T63" fmla="*/ 19 h 85"/>
                  <a:gd name="T64" fmla="*/ 45 w 102"/>
                  <a:gd name="T65" fmla="*/ 11 h 85"/>
                  <a:gd name="T66" fmla="*/ 43 w 102"/>
                  <a:gd name="T67" fmla="*/ 19 h 85"/>
                  <a:gd name="T68" fmla="*/ 47 w 102"/>
                  <a:gd name="T69" fmla="*/ 12 h 85"/>
                  <a:gd name="T70" fmla="*/ 49 w 102"/>
                  <a:gd name="T71" fmla="*/ 3 h 85"/>
                  <a:gd name="T72" fmla="*/ 43 w 102"/>
                  <a:gd name="T73" fmla="*/ 10 h 85"/>
                  <a:gd name="T74" fmla="*/ 41 w 102"/>
                  <a:gd name="T75" fmla="*/ 21 h 85"/>
                  <a:gd name="T76" fmla="*/ 46 w 102"/>
                  <a:gd name="T77" fmla="*/ 24 h 85"/>
                  <a:gd name="T78" fmla="*/ 56 w 102"/>
                  <a:gd name="T79" fmla="*/ 3 h 85"/>
                  <a:gd name="T80" fmla="*/ 50 w 102"/>
                  <a:gd name="T81" fmla="*/ 0 h 85"/>
                  <a:gd name="T82" fmla="*/ 47 w 102"/>
                  <a:gd name="T83" fmla="*/ 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2" h="85">
                    <a:moveTo>
                      <a:pt x="26" y="36"/>
                    </a:moveTo>
                    <a:cubicBezTo>
                      <a:pt x="25" y="35"/>
                      <a:pt x="22" y="34"/>
                      <a:pt x="19" y="33"/>
                    </a:cubicBezTo>
                    <a:cubicBezTo>
                      <a:pt x="16" y="33"/>
                      <a:pt x="13" y="32"/>
                      <a:pt x="11" y="32"/>
                    </a:cubicBezTo>
                    <a:cubicBezTo>
                      <a:pt x="10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1" y="33"/>
                    </a:cubicBezTo>
                    <a:cubicBezTo>
                      <a:pt x="13" y="34"/>
                      <a:pt x="15" y="35"/>
                      <a:pt x="18" y="35"/>
                    </a:cubicBezTo>
                    <a:cubicBezTo>
                      <a:pt x="21" y="36"/>
                      <a:pt x="24" y="37"/>
                      <a:pt x="26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6"/>
                      <a:pt x="26" y="36"/>
                    </a:cubicBezTo>
                    <a:close/>
                    <a:moveTo>
                      <a:pt x="88" y="51"/>
                    </a:moveTo>
                    <a:cubicBezTo>
                      <a:pt x="88" y="47"/>
                      <a:pt x="88" y="47"/>
                      <a:pt x="88" y="47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2" y="85"/>
                      <a:pt x="102" y="85"/>
                      <a:pt x="102" y="85"/>
                    </a:cubicBezTo>
                    <a:cubicBezTo>
                      <a:pt x="88" y="85"/>
                      <a:pt x="88" y="85"/>
                      <a:pt x="88" y="85"/>
                    </a:cubicBezTo>
                    <a:cubicBezTo>
                      <a:pt x="88" y="79"/>
                      <a:pt x="88" y="79"/>
                      <a:pt x="88" y="79"/>
                    </a:cubicBezTo>
                    <a:cubicBezTo>
                      <a:pt x="70" y="72"/>
                      <a:pt x="70" y="72"/>
                      <a:pt x="70" y="72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" y="65"/>
                      <a:pt x="3" y="65"/>
                      <a:pt x="3" y="65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36" y="45"/>
                      <a:pt x="36" y="45"/>
                      <a:pt x="36" y="45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8" y="51"/>
                      <a:pt x="88" y="51"/>
                      <a:pt x="88" y="51"/>
                    </a:cubicBezTo>
                    <a:close/>
                    <a:moveTo>
                      <a:pt x="19" y="32"/>
                    </a:moveTo>
                    <a:cubicBezTo>
                      <a:pt x="23" y="32"/>
                      <a:pt x="25" y="33"/>
                      <a:pt x="27" y="34"/>
                    </a:cubicBezTo>
                    <a:cubicBezTo>
                      <a:pt x="29" y="35"/>
                      <a:pt x="30" y="36"/>
                      <a:pt x="31" y="37"/>
                    </a:cubicBezTo>
                    <a:cubicBezTo>
                      <a:pt x="31" y="37"/>
                      <a:pt x="31" y="38"/>
                      <a:pt x="31" y="38"/>
                    </a:cubicBezTo>
                    <a:cubicBezTo>
                      <a:pt x="31" y="40"/>
                      <a:pt x="30" y="42"/>
                      <a:pt x="30" y="43"/>
                    </a:cubicBezTo>
                    <a:cubicBezTo>
                      <a:pt x="30" y="44"/>
                      <a:pt x="29" y="44"/>
                      <a:pt x="29" y="44"/>
                    </a:cubicBezTo>
                    <a:cubicBezTo>
                      <a:pt x="25" y="46"/>
                      <a:pt x="7" y="42"/>
                      <a:pt x="5" y="38"/>
                    </a:cubicBezTo>
                    <a:cubicBezTo>
                      <a:pt x="5" y="38"/>
                      <a:pt x="4" y="37"/>
                      <a:pt x="5" y="37"/>
                    </a:cubicBezTo>
                    <a:cubicBezTo>
                      <a:pt x="5" y="35"/>
                      <a:pt x="6" y="33"/>
                      <a:pt x="6" y="31"/>
                    </a:cubicBezTo>
                    <a:cubicBezTo>
                      <a:pt x="6" y="31"/>
                      <a:pt x="6" y="31"/>
                      <a:pt x="7" y="30"/>
                    </a:cubicBezTo>
                    <a:cubicBezTo>
                      <a:pt x="8" y="30"/>
                      <a:pt x="9" y="30"/>
                      <a:pt x="11" y="30"/>
                    </a:cubicBezTo>
                    <a:cubicBezTo>
                      <a:pt x="13" y="30"/>
                      <a:pt x="16" y="31"/>
                      <a:pt x="19" y="32"/>
                    </a:cubicBezTo>
                    <a:close/>
                    <a:moveTo>
                      <a:pt x="38" y="27"/>
                    </a:moveTo>
                    <a:cubicBezTo>
                      <a:pt x="38" y="25"/>
                      <a:pt x="36" y="23"/>
                      <a:pt x="35" y="20"/>
                    </a:cubicBezTo>
                    <a:cubicBezTo>
                      <a:pt x="33" y="17"/>
                      <a:pt x="32" y="15"/>
                      <a:pt x="31" y="13"/>
                    </a:cubicBezTo>
                    <a:cubicBezTo>
                      <a:pt x="30" y="12"/>
                      <a:pt x="29" y="12"/>
                      <a:pt x="29" y="12"/>
                    </a:cubicBezTo>
                    <a:cubicBezTo>
                      <a:pt x="29" y="12"/>
                      <a:pt x="29" y="12"/>
                      <a:pt x="30" y="14"/>
                    </a:cubicBezTo>
                    <a:cubicBezTo>
                      <a:pt x="30" y="16"/>
                      <a:pt x="32" y="18"/>
                      <a:pt x="33" y="21"/>
                    </a:cubicBezTo>
                    <a:cubicBezTo>
                      <a:pt x="35" y="24"/>
                      <a:pt x="36" y="26"/>
                      <a:pt x="37" y="28"/>
                    </a:cubicBezTo>
                    <a:cubicBezTo>
                      <a:pt x="38" y="29"/>
                      <a:pt x="39" y="29"/>
                      <a:pt x="39" y="29"/>
                    </a:cubicBezTo>
                    <a:cubicBezTo>
                      <a:pt x="39" y="29"/>
                      <a:pt x="39" y="28"/>
                      <a:pt x="38" y="27"/>
                    </a:cubicBezTo>
                    <a:close/>
                    <a:moveTo>
                      <a:pt x="37" y="19"/>
                    </a:moveTo>
                    <a:cubicBezTo>
                      <a:pt x="38" y="22"/>
                      <a:pt x="39" y="25"/>
                      <a:pt x="40" y="27"/>
                    </a:cubicBezTo>
                    <a:cubicBezTo>
                      <a:pt x="41" y="29"/>
                      <a:pt x="41" y="30"/>
                      <a:pt x="41" y="31"/>
                    </a:cubicBezTo>
                    <a:cubicBezTo>
                      <a:pt x="41" y="32"/>
                      <a:pt x="40" y="32"/>
                      <a:pt x="40" y="32"/>
                    </a:cubicBezTo>
                    <a:cubicBezTo>
                      <a:pt x="38" y="33"/>
                      <a:pt x="37" y="34"/>
                      <a:pt x="35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0" y="33"/>
                      <a:pt x="21" y="17"/>
                      <a:pt x="22" y="13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4" y="11"/>
                      <a:pt x="26" y="10"/>
                      <a:pt x="27" y="9"/>
                    </a:cubicBezTo>
                    <a:cubicBezTo>
                      <a:pt x="28" y="9"/>
                      <a:pt x="28" y="9"/>
                      <a:pt x="29" y="9"/>
                    </a:cubicBezTo>
                    <a:cubicBezTo>
                      <a:pt x="30" y="9"/>
                      <a:pt x="31" y="10"/>
                      <a:pt x="32" y="12"/>
                    </a:cubicBezTo>
                    <a:cubicBezTo>
                      <a:pt x="33" y="14"/>
                      <a:pt x="35" y="16"/>
                      <a:pt x="37" y="19"/>
                    </a:cubicBezTo>
                    <a:close/>
                    <a:moveTo>
                      <a:pt x="48" y="4"/>
                    </a:moveTo>
                    <a:cubicBezTo>
                      <a:pt x="47" y="6"/>
                      <a:pt x="46" y="8"/>
                      <a:pt x="45" y="11"/>
                    </a:cubicBezTo>
                    <a:cubicBezTo>
                      <a:pt x="44" y="13"/>
                      <a:pt x="43" y="16"/>
                      <a:pt x="43" y="18"/>
                    </a:cubicBezTo>
                    <a:cubicBezTo>
                      <a:pt x="43" y="19"/>
                      <a:pt x="42" y="19"/>
                      <a:pt x="43" y="19"/>
                    </a:cubicBezTo>
                    <a:cubicBezTo>
                      <a:pt x="43" y="19"/>
                      <a:pt x="43" y="19"/>
                      <a:pt x="44" y="18"/>
                    </a:cubicBezTo>
                    <a:cubicBezTo>
                      <a:pt x="45" y="16"/>
                      <a:pt x="46" y="14"/>
                      <a:pt x="47" y="12"/>
                    </a:cubicBezTo>
                    <a:cubicBezTo>
                      <a:pt x="48" y="9"/>
                      <a:pt x="49" y="7"/>
                      <a:pt x="49" y="5"/>
                    </a:cubicBezTo>
                    <a:cubicBezTo>
                      <a:pt x="49" y="4"/>
                      <a:pt x="49" y="3"/>
                      <a:pt x="49" y="3"/>
                    </a:cubicBezTo>
                    <a:cubicBezTo>
                      <a:pt x="49" y="3"/>
                      <a:pt x="49" y="3"/>
                      <a:pt x="48" y="4"/>
                    </a:cubicBezTo>
                    <a:close/>
                    <a:moveTo>
                      <a:pt x="43" y="10"/>
                    </a:moveTo>
                    <a:cubicBezTo>
                      <a:pt x="42" y="13"/>
                      <a:pt x="42" y="16"/>
                      <a:pt x="41" y="17"/>
                    </a:cubicBezTo>
                    <a:cubicBezTo>
                      <a:pt x="41" y="19"/>
                      <a:pt x="41" y="21"/>
                      <a:pt x="41" y="21"/>
                    </a:cubicBezTo>
                    <a:cubicBezTo>
                      <a:pt x="41" y="22"/>
                      <a:pt x="41" y="22"/>
                      <a:pt x="42" y="22"/>
                    </a:cubicBezTo>
                    <a:cubicBezTo>
                      <a:pt x="43" y="23"/>
                      <a:pt x="45" y="23"/>
                      <a:pt x="46" y="24"/>
                    </a:cubicBezTo>
                    <a:cubicBezTo>
                      <a:pt x="47" y="24"/>
                      <a:pt x="47" y="24"/>
                      <a:pt x="48" y="24"/>
                    </a:cubicBezTo>
                    <a:cubicBezTo>
                      <a:pt x="51" y="22"/>
                      <a:pt x="57" y="7"/>
                      <a:pt x="56" y="3"/>
                    </a:cubicBezTo>
                    <a:cubicBezTo>
                      <a:pt x="56" y="3"/>
                      <a:pt x="56" y="3"/>
                      <a:pt x="55" y="2"/>
                    </a:cubicBezTo>
                    <a:cubicBezTo>
                      <a:pt x="54" y="2"/>
                      <a:pt x="52" y="1"/>
                      <a:pt x="50" y="0"/>
                    </a:cubicBezTo>
                    <a:cubicBezTo>
                      <a:pt x="50" y="0"/>
                      <a:pt x="50" y="0"/>
                      <a:pt x="49" y="1"/>
                    </a:cubicBezTo>
                    <a:cubicBezTo>
                      <a:pt x="49" y="1"/>
                      <a:pt x="48" y="2"/>
                      <a:pt x="47" y="3"/>
                    </a:cubicBezTo>
                    <a:cubicBezTo>
                      <a:pt x="46" y="5"/>
                      <a:pt x="45" y="8"/>
                      <a:pt x="4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A3A69899-7E1D-4C1F-8BEF-F6C1F62E60F0}"/>
              </a:ext>
            </a:extLst>
          </p:cNvPr>
          <p:cNvSpPr/>
          <p:nvPr/>
        </p:nvSpPr>
        <p:spPr>
          <a:xfrm>
            <a:off x="7290840" y="3460700"/>
            <a:ext cx="141190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4367AA8-3DF8-4816-A1CF-59A938B25A5F}"/>
              </a:ext>
            </a:extLst>
          </p:cNvPr>
          <p:cNvSpPr/>
          <p:nvPr/>
        </p:nvSpPr>
        <p:spPr>
          <a:xfrm>
            <a:off x="8814783" y="3455874"/>
            <a:ext cx="1411909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</p:spTree>
    <p:extLst>
      <p:ext uri="{BB962C8B-B14F-4D97-AF65-F5344CB8AC3E}">
        <p14:creationId xmlns:p14="http://schemas.microsoft.com/office/powerpoint/2010/main" val="61463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6" presetClass="entr" presetSubtype="37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淘宝网chenying0907出品 6">
            <a:extLst>
              <a:ext uri="{FF2B5EF4-FFF2-40B4-BE49-F238E27FC236}">
                <a16:creationId xmlns:a16="http://schemas.microsoft.com/office/drawing/2014/main" id="{DA45F9C5-9678-4054-A35C-A8D88F0916A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8370570" y="3800475"/>
            <a:ext cx="1475959" cy="908235"/>
          </a:xfrm>
          <a:prstGeom prst="rect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PA_淘宝网chenying0907出品 44">
            <a:extLst>
              <a:ext uri="{FF2B5EF4-FFF2-40B4-BE49-F238E27FC236}">
                <a16:creationId xmlns:a16="http://schemas.microsoft.com/office/drawing/2014/main" id="{4C3555CD-69B9-4075-B46E-599688FF637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174" y="1629806"/>
            <a:ext cx="4618355" cy="3078903"/>
          </a:xfrm>
          <a:custGeom>
            <a:avLst/>
            <a:gdLst>
              <a:gd name="connsiteX0" fmla="*/ 0 w 4618355"/>
              <a:gd name="connsiteY0" fmla="*/ 3594857 h 5141324"/>
              <a:gd name="connsiteX1" fmla="*/ 1467191 w 4618355"/>
              <a:gd name="connsiteY1" fmla="*/ 3594857 h 5141324"/>
              <a:gd name="connsiteX2" fmla="*/ 1467191 w 4618355"/>
              <a:gd name="connsiteY2" fmla="*/ 5141324 h 5141324"/>
              <a:gd name="connsiteX3" fmla="*/ 0 w 4618355"/>
              <a:gd name="connsiteY3" fmla="*/ 5141324 h 5141324"/>
              <a:gd name="connsiteX4" fmla="*/ 1575582 w 4618355"/>
              <a:gd name="connsiteY4" fmla="*/ 1424377 h 5141324"/>
              <a:gd name="connsiteX5" fmla="*/ 3042773 w 4618355"/>
              <a:gd name="connsiteY5" fmla="*/ 1424377 h 5141324"/>
              <a:gd name="connsiteX6" fmla="*/ 3042773 w 4618355"/>
              <a:gd name="connsiteY6" fmla="*/ 5141324 h 5141324"/>
              <a:gd name="connsiteX7" fmla="*/ 1575582 w 4618355"/>
              <a:gd name="connsiteY7" fmla="*/ 5141324 h 5141324"/>
              <a:gd name="connsiteX8" fmla="*/ 3151164 w 4618355"/>
              <a:gd name="connsiteY8" fmla="*/ 0 h 5141324"/>
              <a:gd name="connsiteX9" fmla="*/ 4618355 w 4618355"/>
              <a:gd name="connsiteY9" fmla="*/ 0 h 5141324"/>
              <a:gd name="connsiteX10" fmla="*/ 4618355 w 4618355"/>
              <a:gd name="connsiteY10" fmla="*/ 3486333 h 5141324"/>
              <a:gd name="connsiteX11" fmla="*/ 3151164 w 4618355"/>
              <a:gd name="connsiteY11" fmla="*/ 3486333 h 5141324"/>
              <a:gd name="connsiteX12" fmla="*/ 1575582 w 4618355"/>
              <a:gd name="connsiteY12" fmla="*/ 0 h 5141324"/>
              <a:gd name="connsiteX13" fmla="*/ 3042773 w 4618355"/>
              <a:gd name="connsiteY13" fmla="*/ 0 h 5141324"/>
              <a:gd name="connsiteX14" fmla="*/ 3042773 w 4618355"/>
              <a:gd name="connsiteY14" fmla="*/ 1302288 h 5141324"/>
              <a:gd name="connsiteX15" fmla="*/ 1575582 w 4618355"/>
              <a:gd name="connsiteY15" fmla="*/ 1302288 h 5141324"/>
              <a:gd name="connsiteX16" fmla="*/ 0 w 4618355"/>
              <a:gd name="connsiteY16" fmla="*/ 0 h 5141324"/>
              <a:gd name="connsiteX17" fmla="*/ 1467191 w 4618355"/>
              <a:gd name="connsiteY17" fmla="*/ 0 h 5141324"/>
              <a:gd name="connsiteX18" fmla="*/ 1467191 w 4618355"/>
              <a:gd name="connsiteY18" fmla="*/ 3486333 h 5141324"/>
              <a:gd name="connsiteX19" fmla="*/ 0 w 4618355"/>
              <a:gd name="connsiteY19" fmla="*/ 3486333 h 514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18355" h="5141324">
                <a:moveTo>
                  <a:pt x="0" y="3594857"/>
                </a:moveTo>
                <a:lnTo>
                  <a:pt x="1467191" y="3594857"/>
                </a:lnTo>
                <a:lnTo>
                  <a:pt x="1467191" y="5141324"/>
                </a:lnTo>
                <a:lnTo>
                  <a:pt x="0" y="5141324"/>
                </a:lnTo>
                <a:close/>
                <a:moveTo>
                  <a:pt x="1575582" y="1424377"/>
                </a:moveTo>
                <a:lnTo>
                  <a:pt x="3042773" y="1424377"/>
                </a:lnTo>
                <a:lnTo>
                  <a:pt x="3042773" y="5141324"/>
                </a:lnTo>
                <a:lnTo>
                  <a:pt x="1575582" y="5141324"/>
                </a:lnTo>
                <a:close/>
                <a:moveTo>
                  <a:pt x="3151164" y="0"/>
                </a:moveTo>
                <a:lnTo>
                  <a:pt x="4618355" y="0"/>
                </a:lnTo>
                <a:lnTo>
                  <a:pt x="4618355" y="3486333"/>
                </a:lnTo>
                <a:lnTo>
                  <a:pt x="3151164" y="3486333"/>
                </a:lnTo>
                <a:close/>
                <a:moveTo>
                  <a:pt x="1575582" y="0"/>
                </a:moveTo>
                <a:lnTo>
                  <a:pt x="3042773" y="0"/>
                </a:lnTo>
                <a:lnTo>
                  <a:pt x="3042773" y="1302288"/>
                </a:lnTo>
                <a:lnTo>
                  <a:pt x="1575582" y="1302288"/>
                </a:lnTo>
                <a:close/>
                <a:moveTo>
                  <a:pt x="0" y="0"/>
                </a:moveTo>
                <a:lnTo>
                  <a:pt x="1467191" y="0"/>
                </a:lnTo>
                <a:lnTo>
                  <a:pt x="1467191" y="3486333"/>
                </a:lnTo>
                <a:lnTo>
                  <a:pt x="0" y="3486333"/>
                </a:lnTo>
                <a:close/>
              </a:path>
            </a:pathLst>
          </a:custGeom>
        </p:spPr>
      </p:pic>
      <p:sp>
        <p:nvSpPr>
          <p:cNvPr id="4" name="PA_淘宝网chenying0907出品 13">
            <a:extLst>
              <a:ext uri="{FF2B5EF4-FFF2-40B4-BE49-F238E27FC236}">
                <a16:creationId xmlns:a16="http://schemas.microsoft.com/office/drawing/2014/main" id="{77410C9C-8AF3-4EB1-8E3C-C819D786F05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613797" y="1412947"/>
            <a:ext cx="1006346" cy="1006346"/>
          </a:xfrm>
          <a:prstGeom prst="ellipse">
            <a:avLst/>
          </a:prstGeom>
          <a:noFill/>
          <a:ln w="19050">
            <a:solidFill>
              <a:srgbClr val="8FB7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5" name="PA_淘宝网chenying0907出品 15">
            <a:extLst>
              <a:ext uri="{FF2B5EF4-FFF2-40B4-BE49-F238E27FC236}">
                <a16:creationId xmlns:a16="http://schemas.microsoft.com/office/drawing/2014/main" id="{07E6FF9F-BAB9-462B-B66D-205BE0C1BC2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728576" y="1528185"/>
            <a:ext cx="776787" cy="775869"/>
            <a:chOff x="4602162" y="361950"/>
            <a:chExt cx="1343026" cy="1341438"/>
          </a:xfrm>
          <a:solidFill>
            <a:srgbClr val="8FB7D1"/>
          </a:solidFill>
        </p:grpSpPr>
        <p:sp>
          <p:nvSpPr>
            <p:cNvPr id="6" name="Freeform 23">
              <a:extLst>
                <a:ext uri="{FF2B5EF4-FFF2-40B4-BE49-F238E27FC236}">
                  <a16:creationId xmlns:a16="http://schemas.microsoft.com/office/drawing/2014/main" id="{F6A9D818-AE0C-49FC-AF26-5A5B4D7243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2162" y="361950"/>
              <a:ext cx="1343026" cy="1341438"/>
            </a:xfrm>
            <a:custGeom>
              <a:avLst/>
              <a:gdLst>
                <a:gd name="T0" fmla="*/ 0 w 355"/>
                <a:gd name="T1" fmla="*/ 178 h 355"/>
                <a:gd name="T2" fmla="*/ 355 w 355"/>
                <a:gd name="T3" fmla="*/ 178 h 355"/>
                <a:gd name="T4" fmla="*/ 177 w 355"/>
                <a:gd name="T5" fmla="*/ 331 h 355"/>
                <a:gd name="T6" fmla="*/ 24 w 355"/>
                <a:gd name="T7" fmla="*/ 175 h 355"/>
                <a:gd name="T8" fmla="*/ 58 w 355"/>
                <a:gd name="T9" fmla="*/ 192 h 355"/>
                <a:gd name="T10" fmla="*/ 71 w 355"/>
                <a:gd name="T11" fmla="*/ 232 h 355"/>
                <a:gd name="T12" fmla="*/ 95 w 355"/>
                <a:gd name="T13" fmla="*/ 243 h 355"/>
                <a:gd name="T14" fmla="*/ 112 w 355"/>
                <a:gd name="T15" fmla="*/ 315 h 355"/>
                <a:gd name="T16" fmla="*/ 118 w 355"/>
                <a:gd name="T17" fmla="*/ 305 h 355"/>
                <a:gd name="T18" fmla="*/ 146 w 355"/>
                <a:gd name="T19" fmla="*/ 265 h 355"/>
                <a:gd name="T20" fmla="*/ 162 w 355"/>
                <a:gd name="T21" fmla="*/ 222 h 355"/>
                <a:gd name="T22" fmla="*/ 112 w 355"/>
                <a:gd name="T23" fmla="*/ 189 h 355"/>
                <a:gd name="T24" fmla="*/ 66 w 355"/>
                <a:gd name="T25" fmla="*/ 165 h 355"/>
                <a:gd name="T26" fmla="*/ 102 w 355"/>
                <a:gd name="T27" fmla="*/ 154 h 355"/>
                <a:gd name="T28" fmla="*/ 138 w 355"/>
                <a:gd name="T29" fmla="*/ 140 h 355"/>
                <a:gd name="T30" fmla="*/ 119 w 355"/>
                <a:gd name="T31" fmla="*/ 97 h 355"/>
                <a:gd name="T32" fmla="*/ 95 w 355"/>
                <a:gd name="T33" fmla="*/ 109 h 355"/>
                <a:gd name="T34" fmla="*/ 70 w 355"/>
                <a:gd name="T35" fmla="*/ 93 h 355"/>
                <a:gd name="T36" fmla="*/ 85 w 355"/>
                <a:gd name="T37" fmla="*/ 68 h 355"/>
                <a:gd name="T38" fmla="*/ 177 w 355"/>
                <a:gd name="T39" fmla="*/ 25 h 355"/>
                <a:gd name="T40" fmla="*/ 244 w 355"/>
                <a:gd name="T41" fmla="*/ 63 h 355"/>
                <a:gd name="T42" fmla="*/ 236 w 355"/>
                <a:gd name="T43" fmla="*/ 104 h 355"/>
                <a:gd name="T44" fmla="*/ 220 w 355"/>
                <a:gd name="T45" fmla="*/ 110 h 355"/>
                <a:gd name="T46" fmla="*/ 223 w 355"/>
                <a:gd name="T47" fmla="*/ 104 h 355"/>
                <a:gd name="T48" fmla="*/ 215 w 355"/>
                <a:gd name="T49" fmla="*/ 96 h 355"/>
                <a:gd name="T50" fmla="*/ 213 w 355"/>
                <a:gd name="T51" fmla="*/ 94 h 355"/>
                <a:gd name="T52" fmla="*/ 215 w 355"/>
                <a:gd name="T53" fmla="*/ 126 h 355"/>
                <a:gd name="T54" fmla="*/ 192 w 355"/>
                <a:gd name="T55" fmla="*/ 155 h 355"/>
                <a:gd name="T56" fmla="*/ 219 w 355"/>
                <a:gd name="T57" fmla="*/ 138 h 355"/>
                <a:gd name="T58" fmla="*/ 239 w 355"/>
                <a:gd name="T59" fmla="*/ 150 h 355"/>
                <a:gd name="T60" fmla="*/ 261 w 355"/>
                <a:gd name="T61" fmla="*/ 160 h 355"/>
                <a:gd name="T62" fmla="*/ 262 w 355"/>
                <a:gd name="T63" fmla="*/ 159 h 355"/>
                <a:gd name="T64" fmla="*/ 320 w 355"/>
                <a:gd name="T65" fmla="*/ 175 h 355"/>
                <a:gd name="T66" fmla="*/ 330 w 355"/>
                <a:gd name="T67" fmla="*/ 178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5" h="355">
                  <a:moveTo>
                    <a:pt x="177" y="0"/>
                  </a:moveTo>
                  <a:cubicBezTo>
                    <a:pt x="79" y="0"/>
                    <a:pt x="0" y="80"/>
                    <a:pt x="0" y="178"/>
                  </a:cubicBezTo>
                  <a:cubicBezTo>
                    <a:pt x="0" y="275"/>
                    <a:pt x="79" y="355"/>
                    <a:pt x="177" y="355"/>
                  </a:cubicBezTo>
                  <a:cubicBezTo>
                    <a:pt x="275" y="355"/>
                    <a:pt x="355" y="275"/>
                    <a:pt x="355" y="178"/>
                  </a:cubicBezTo>
                  <a:cubicBezTo>
                    <a:pt x="355" y="80"/>
                    <a:pt x="275" y="0"/>
                    <a:pt x="177" y="0"/>
                  </a:cubicBezTo>
                  <a:close/>
                  <a:moveTo>
                    <a:pt x="177" y="331"/>
                  </a:moveTo>
                  <a:cubicBezTo>
                    <a:pt x="93" y="331"/>
                    <a:pt x="24" y="262"/>
                    <a:pt x="24" y="178"/>
                  </a:cubicBezTo>
                  <a:cubicBezTo>
                    <a:pt x="24" y="177"/>
                    <a:pt x="24" y="176"/>
                    <a:pt x="24" y="175"/>
                  </a:cubicBezTo>
                  <a:cubicBezTo>
                    <a:pt x="46" y="192"/>
                    <a:pt x="46" y="192"/>
                    <a:pt x="46" y="192"/>
                  </a:cubicBezTo>
                  <a:cubicBezTo>
                    <a:pt x="58" y="192"/>
                    <a:pt x="58" y="192"/>
                    <a:pt x="58" y="192"/>
                  </a:cubicBezTo>
                  <a:cubicBezTo>
                    <a:pt x="71" y="205"/>
                    <a:pt x="71" y="205"/>
                    <a:pt x="71" y="205"/>
                  </a:cubicBezTo>
                  <a:cubicBezTo>
                    <a:pt x="71" y="232"/>
                    <a:pt x="71" y="232"/>
                    <a:pt x="71" y="232"/>
                  </a:cubicBezTo>
                  <a:cubicBezTo>
                    <a:pt x="82" y="243"/>
                    <a:pt x="82" y="243"/>
                    <a:pt x="82" y="243"/>
                  </a:cubicBezTo>
                  <a:cubicBezTo>
                    <a:pt x="95" y="243"/>
                    <a:pt x="95" y="243"/>
                    <a:pt x="95" y="243"/>
                  </a:cubicBezTo>
                  <a:cubicBezTo>
                    <a:pt x="95" y="298"/>
                    <a:pt x="95" y="298"/>
                    <a:pt x="95" y="298"/>
                  </a:cubicBezTo>
                  <a:cubicBezTo>
                    <a:pt x="112" y="315"/>
                    <a:pt x="112" y="315"/>
                    <a:pt x="112" y="315"/>
                  </a:cubicBezTo>
                  <a:cubicBezTo>
                    <a:pt x="118" y="315"/>
                    <a:pt x="118" y="315"/>
                    <a:pt x="118" y="315"/>
                  </a:cubicBezTo>
                  <a:cubicBezTo>
                    <a:pt x="118" y="305"/>
                    <a:pt x="118" y="305"/>
                    <a:pt x="118" y="305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6" y="265"/>
                    <a:pt x="146" y="265"/>
                    <a:pt x="146" y="265"/>
                  </a:cubicBezTo>
                  <a:cubicBezTo>
                    <a:pt x="162" y="249"/>
                    <a:pt x="162" y="249"/>
                    <a:pt x="162" y="249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45" y="222"/>
                    <a:pt x="145" y="222"/>
                    <a:pt x="145" y="22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6" y="165"/>
                    <a:pt x="66" y="165"/>
                    <a:pt x="66" y="165"/>
                  </a:cubicBezTo>
                  <a:cubicBezTo>
                    <a:pt x="102" y="165"/>
                    <a:pt x="102" y="165"/>
                    <a:pt x="102" y="165"/>
                  </a:cubicBezTo>
                  <a:cubicBezTo>
                    <a:pt x="102" y="154"/>
                    <a:pt x="102" y="154"/>
                    <a:pt x="102" y="154"/>
                  </a:cubicBezTo>
                  <a:cubicBezTo>
                    <a:pt x="124" y="154"/>
                    <a:pt x="124" y="154"/>
                    <a:pt x="124" y="154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19" y="97"/>
                    <a:pt x="119" y="97"/>
                    <a:pt x="119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68"/>
                    <a:pt x="85" y="68"/>
                    <a:pt x="85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98" y="41"/>
                    <a:pt x="136" y="25"/>
                    <a:pt x="177" y="25"/>
                  </a:cubicBezTo>
                  <a:cubicBezTo>
                    <a:pt x="216" y="25"/>
                    <a:pt x="251" y="39"/>
                    <a:pt x="278" y="63"/>
                  </a:cubicBezTo>
                  <a:cubicBezTo>
                    <a:pt x="244" y="63"/>
                    <a:pt x="244" y="63"/>
                    <a:pt x="244" y="63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25" y="115"/>
                    <a:pt x="225" y="115"/>
                    <a:pt x="225" y="115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23" y="104"/>
                    <a:pt x="223" y="104"/>
                    <a:pt x="223" y="104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5" y="96"/>
                    <a:pt x="215" y="96"/>
                    <a:pt x="215" y="96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198" y="109"/>
                    <a:pt x="198" y="109"/>
                    <a:pt x="198" y="109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55"/>
                    <a:pt x="192" y="155"/>
                    <a:pt x="192" y="155"/>
                  </a:cubicBezTo>
                  <a:cubicBezTo>
                    <a:pt x="219" y="155"/>
                    <a:pt x="219" y="155"/>
                    <a:pt x="219" y="155"/>
                  </a:cubicBezTo>
                  <a:cubicBezTo>
                    <a:pt x="219" y="138"/>
                    <a:pt x="219" y="138"/>
                    <a:pt x="219" y="138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39" y="150"/>
                    <a:pt x="239" y="150"/>
                    <a:pt x="239" y="150"/>
                  </a:cubicBezTo>
                  <a:cubicBezTo>
                    <a:pt x="239" y="160"/>
                    <a:pt x="239" y="160"/>
                    <a:pt x="239" y="160"/>
                  </a:cubicBezTo>
                  <a:cubicBezTo>
                    <a:pt x="261" y="160"/>
                    <a:pt x="261" y="160"/>
                    <a:pt x="261" y="160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62" y="159"/>
                    <a:pt x="262" y="159"/>
                    <a:pt x="262" y="159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30" y="175"/>
                    <a:pt x="330" y="175"/>
                    <a:pt x="330" y="175"/>
                  </a:cubicBezTo>
                  <a:cubicBezTo>
                    <a:pt x="330" y="176"/>
                    <a:pt x="330" y="177"/>
                    <a:pt x="330" y="178"/>
                  </a:cubicBezTo>
                  <a:cubicBezTo>
                    <a:pt x="330" y="262"/>
                    <a:pt x="262" y="331"/>
                    <a:pt x="177" y="3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EC1EF319-5308-4313-89D2-9EAF1CBE7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6188" y="512763"/>
              <a:ext cx="234950" cy="257175"/>
            </a:xfrm>
            <a:custGeom>
              <a:avLst/>
              <a:gdLst>
                <a:gd name="T0" fmla="*/ 148 w 148"/>
                <a:gd name="T1" fmla="*/ 0 h 162"/>
                <a:gd name="T2" fmla="*/ 0 w 148"/>
                <a:gd name="T3" fmla="*/ 0 h 162"/>
                <a:gd name="T4" fmla="*/ 0 w 148"/>
                <a:gd name="T5" fmla="*/ 100 h 162"/>
                <a:gd name="T6" fmla="*/ 62 w 148"/>
                <a:gd name="T7" fmla="*/ 162 h 162"/>
                <a:gd name="T8" fmla="*/ 88 w 148"/>
                <a:gd name="T9" fmla="*/ 162 h 162"/>
                <a:gd name="T10" fmla="*/ 88 w 148"/>
                <a:gd name="T11" fmla="*/ 119 h 162"/>
                <a:gd name="T12" fmla="*/ 148 w 148"/>
                <a:gd name="T13" fmla="*/ 59 h 162"/>
                <a:gd name="T14" fmla="*/ 148 w 148"/>
                <a:gd name="T1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62">
                  <a:moveTo>
                    <a:pt x="148" y="0"/>
                  </a:moveTo>
                  <a:lnTo>
                    <a:pt x="0" y="0"/>
                  </a:lnTo>
                  <a:lnTo>
                    <a:pt x="0" y="100"/>
                  </a:lnTo>
                  <a:lnTo>
                    <a:pt x="62" y="162"/>
                  </a:lnTo>
                  <a:lnTo>
                    <a:pt x="88" y="162"/>
                  </a:lnTo>
                  <a:lnTo>
                    <a:pt x="88" y="119"/>
                  </a:lnTo>
                  <a:lnTo>
                    <a:pt x="148" y="59"/>
                  </a:lnTo>
                  <a:lnTo>
                    <a:pt x="1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3F550602-B46E-48E3-95CC-2B1013643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2088" y="985838"/>
              <a:ext cx="457200" cy="476250"/>
            </a:xfrm>
            <a:custGeom>
              <a:avLst/>
              <a:gdLst>
                <a:gd name="T0" fmla="*/ 245 w 288"/>
                <a:gd name="T1" fmla="*/ 97 h 300"/>
                <a:gd name="T2" fmla="*/ 145 w 288"/>
                <a:gd name="T3" fmla="*/ 0 h 300"/>
                <a:gd name="T4" fmla="*/ 145 w 288"/>
                <a:gd name="T5" fmla="*/ 0 h 300"/>
                <a:gd name="T6" fmla="*/ 33 w 288"/>
                <a:gd name="T7" fmla="*/ 0 h 300"/>
                <a:gd name="T8" fmla="*/ 0 w 288"/>
                <a:gd name="T9" fmla="*/ 33 h 300"/>
                <a:gd name="T10" fmla="*/ 0 w 288"/>
                <a:gd name="T11" fmla="*/ 104 h 300"/>
                <a:gd name="T12" fmla="*/ 48 w 288"/>
                <a:gd name="T13" fmla="*/ 152 h 300"/>
                <a:gd name="T14" fmla="*/ 133 w 288"/>
                <a:gd name="T15" fmla="*/ 152 h 300"/>
                <a:gd name="T16" fmla="*/ 133 w 288"/>
                <a:gd name="T17" fmla="*/ 235 h 300"/>
                <a:gd name="T18" fmla="*/ 200 w 288"/>
                <a:gd name="T19" fmla="*/ 300 h 300"/>
                <a:gd name="T20" fmla="*/ 214 w 288"/>
                <a:gd name="T21" fmla="*/ 300 h 300"/>
                <a:gd name="T22" fmla="*/ 214 w 288"/>
                <a:gd name="T23" fmla="*/ 219 h 300"/>
                <a:gd name="T24" fmla="*/ 248 w 288"/>
                <a:gd name="T25" fmla="*/ 188 h 300"/>
                <a:gd name="T26" fmla="*/ 248 w 288"/>
                <a:gd name="T27" fmla="*/ 131 h 300"/>
                <a:gd name="T28" fmla="*/ 264 w 288"/>
                <a:gd name="T29" fmla="*/ 131 h 300"/>
                <a:gd name="T30" fmla="*/ 288 w 288"/>
                <a:gd name="T31" fmla="*/ 107 h 300"/>
                <a:gd name="T32" fmla="*/ 279 w 288"/>
                <a:gd name="T33" fmla="*/ 97 h 300"/>
                <a:gd name="T34" fmla="*/ 245 w 288"/>
                <a:gd name="T35" fmla="*/ 9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8" h="300">
                  <a:moveTo>
                    <a:pt x="245" y="97"/>
                  </a:moveTo>
                  <a:lnTo>
                    <a:pt x="145" y="0"/>
                  </a:lnTo>
                  <a:lnTo>
                    <a:pt x="145" y="0"/>
                  </a:lnTo>
                  <a:lnTo>
                    <a:pt x="33" y="0"/>
                  </a:lnTo>
                  <a:lnTo>
                    <a:pt x="0" y="33"/>
                  </a:lnTo>
                  <a:lnTo>
                    <a:pt x="0" y="104"/>
                  </a:lnTo>
                  <a:lnTo>
                    <a:pt x="48" y="152"/>
                  </a:lnTo>
                  <a:lnTo>
                    <a:pt x="133" y="152"/>
                  </a:lnTo>
                  <a:lnTo>
                    <a:pt x="133" y="235"/>
                  </a:lnTo>
                  <a:lnTo>
                    <a:pt x="200" y="300"/>
                  </a:lnTo>
                  <a:lnTo>
                    <a:pt x="214" y="300"/>
                  </a:lnTo>
                  <a:lnTo>
                    <a:pt x="214" y="219"/>
                  </a:lnTo>
                  <a:lnTo>
                    <a:pt x="248" y="188"/>
                  </a:lnTo>
                  <a:lnTo>
                    <a:pt x="248" y="131"/>
                  </a:lnTo>
                  <a:lnTo>
                    <a:pt x="264" y="131"/>
                  </a:lnTo>
                  <a:lnTo>
                    <a:pt x="288" y="107"/>
                  </a:lnTo>
                  <a:lnTo>
                    <a:pt x="279" y="97"/>
                  </a:lnTo>
                  <a:lnTo>
                    <a:pt x="24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4F0DEA45-916D-444C-9F13-EB24BB5F17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6738" y="1341438"/>
              <a:ext cx="44450" cy="101600"/>
            </a:xfrm>
            <a:custGeom>
              <a:avLst/>
              <a:gdLst>
                <a:gd name="T0" fmla="*/ 0 w 28"/>
                <a:gd name="T1" fmla="*/ 64 h 64"/>
                <a:gd name="T2" fmla="*/ 28 w 28"/>
                <a:gd name="T3" fmla="*/ 40 h 64"/>
                <a:gd name="T4" fmla="*/ 28 w 28"/>
                <a:gd name="T5" fmla="*/ 0 h 64"/>
                <a:gd name="T6" fmla="*/ 0 w 28"/>
                <a:gd name="T7" fmla="*/ 0 h 64"/>
                <a:gd name="T8" fmla="*/ 0 w 28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4">
                  <a:moveTo>
                    <a:pt x="0" y="64"/>
                  </a:moveTo>
                  <a:lnTo>
                    <a:pt x="28" y="40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AD5B0034-F990-407A-B3BD-F792DE81EE31}"/>
              </a:ext>
            </a:extLst>
          </p:cNvPr>
          <p:cNvSpPr/>
          <p:nvPr/>
        </p:nvSpPr>
        <p:spPr>
          <a:xfrm>
            <a:off x="2421115" y="2817292"/>
            <a:ext cx="14119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72531EF-A7A8-4680-A901-7C8770A7FC8E}"/>
              </a:ext>
            </a:extLst>
          </p:cNvPr>
          <p:cNvSpPr/>
          <p:nvPr/>
        </p:nvSpPr>
        <p:spPr>
          <a:xfrm>
            <a:off x="8434620" y="3846885"/>
            <a:ext cx="141190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8702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2B5730B-7BA9-48D7-8E93-F034AAD2F02B}"/>
              </a:ext>
            </a:extLst>
          </p:cNvPr>
          <p:cNvGrpSpPr/>
          <p:nvPr/>
        </p:nvGrpSpPr>
        <p:grpSpPr>
          <a:xfrm>
            <a:off x="2201862" y="1203325"/>
            <a:ext cx="7661275" cy="2814638"/>
            <a:chOff x="2245405" y="1711325"/>
            <a:chExt cx="7661275" cy="281463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63CAB00-DA20-4D66-85D2-245D500AD2A6}"/>
                </a:ext>
              </a:extLst>
            </p:cNvPr>
            <p:cNvGrpSpPr/>
            <p:nvPr/>
          </p:nvGrpSpPr>
          <p:grpSpPr>
            <a:xfrm>
              <a:off x="2245405" y="2579688"/>
              <a:ext cx="6667500" cy="1946275"/>
              <a:chOff x="2245405" y="2579688"/>
              <a:chExt cx="6667500" cy="1946275"/>
            </a:xfrm>
          </p:grpSpPr>
          <p:sp>
            <p:nvSpPr>
              <p:cNvPr id="5" name="任意多边形 11">
                <a:extLst>
                  <a:ext uri="{FF2B5EF4-FFF2-40B4-BE49-F238E27FC236}">
                    <a16:creationId xmlns:a16="http://schemas.microsoft.com/office/drawing/2014/main" id="{95680C5F-601F-48E1-B059-CCE86A72C8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5405" y="2579688"/>
                <a:ext cx="6667500" cy="1946275"/>
              </a:xfrm>
              <a:custGeom>
                <a:avLst/>
                <a:gdLst>
                  <a:gd name="T0" fmla="*/ 0 w 6666271"/>
                  <a:gd name="T1" fmla="*/ 1946787 h 1946787"/>
                  <a:gd name="T2" fmla="*/ 855406 w 6666271"/>
                  <a:gd name="T3" fmla="*/ 1632155 h 1946787"/>
                  <a:gd name="T4" fmla="*/ 2615380 w 6666271"/>
                  <a:gd name="T5" fmla="*/ 914400 h 1946787"/>
                  <a:gd name="T6" fmla="*/ 4493342 w 6666271"/>
                  <a:gd name="T7" fmla="*/ 1337187 h 1946787"/>
                  <a:gd name="T8" fmla="*/ 6066503 w 6666271"/>
                  <a:gd name="T9" fmla="*/ 196645 h 1946787"/>
                  <a:gd name="T10" fmla="*/ 6666271 w 6666271"/>
                  <a:gd name="T11" fmla="*/ 0 h 19467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66271" h="1946787">
                    <a:moveTo>
                      <a:pt x="0" y="1946787"/>
                    </a:moveTo>
                    <a:lnTo>
                      <a:pt x="855406" y="1632155"/>
                    </a:lnTo>
                    <a:lnTo>
                      <a:pt x="2615380" y="914400"/>
                    </a:lnTo>
                    <a:lnTo>
                      <a:pt x="4493342" y="1337187"/>
                    </a:lnTo>
                    <a:lnTo>
                      <a:pt x="6066503" y="196645"/>
                    </a:lnTo>
                    <a:lnTo>
                      <a:pt x="6666271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" name="椭圆 12">
                <a:extLst>
                  <a:ext uri="{FF2B5EF4-FFF2-40B4-BE49-F238E27FC236}">
                    <a16:creationId xmlns:a16="http://schemas.microsoft.com/office/drawing/2014/main" id="{4998EFF1-3B3D-420B-A4FF-8523BC85A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142" y="4040188"/>
                <a:ext cx="280988" cy="279400"/>
              </a:xfrm>
              <a:prstGeom prst="ellipse">
                <a:avLst/>
              </a:prstGeom>
              <a:solidFill>
                <a:srgbClr val="8FB7D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" name="椭圆 13">
                <a:extLst>
                  <a:ext uri="{FF2B5EF4-FFF2-40B4-BE49-F238E27FC236}">
                    <a16:creationId xmlns:a16="http://schemas.microsoft.com/office/drawing/2014/main" id="{ED034DA4-A8D1-48D4-BAF5-58F58DF75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7692" y="3740150"/>
                <a:ext cx="279400" cy="279400"/>
              </a:xfrm>
              <a:prstGeom prst="ellipse">
                <a:avLst/>
              </a:prstGeom>
              <a:solidFill>
                <a:srgbClr val="8FB7D1"/>
              </a:solidFill>
              <a:ln>
                <a:noFill/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" name="椭圆 19">
                <a:extLst>
                  <a:ext uri="{FF2B5EF4-FFF2-40B4-BE49-F238E27FC236}">
                    <a16:creationId xmlns:a16="http://schemas.microsoft.com/office/drawing/2014/main" id="{72FFBDF0-4C8B-4E84-816C-27F628118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7892" y="2657475"/>
                <a:ext cx="279400" cy="280988"/>
              </a:xfrm>
              <a:prstGeom prst="ellipse">
                <a:avLst/>
              </a:prstGeom>
              <a:solidFill>
                <a:srgbClr val="F1A1BA"/>
              </a:solidFill>
              <a:ln>
                <a:solidFill>
                  <a:srgbClr val="F1A1BA"/>
                </a:solidFill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椭圆 28">
                <a:extLst>
                  <a:ext uri="{FF2B5EF4-FFF2-40B4-BE49-F238E27FC236}">
                    <a16:creationId xmlns:a16="http://schemas.microsoft.com/office/drawing/2014/main" id="{3D8E2075-2E30-423C-9742-3F41809900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31430" y="3351213"/>
                <a:ext cx="279400" cy="279400"/>
              </a:xfrm>
              <a:prstGeom prst="ellipse">
                <a:avLst/>
              </a:prstGeom>
              <a:solidFill>
                <a:srgbClr val="F1A1BA"/>
              </a:solidFill>
              <a:ln>
                <a:solidFill>
                  <a:srgbClr val="F1A1BA"/>
                </a:solidFill>
              </a:ln>
            </p:spPr>
            <p:txBody>
              <a:bodyPr anchor="ctr"/>
              <a:lstStyle>
                <a:lvl1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eaLnBrk="0" hangingPunct="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18288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2860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27432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200400" indent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defTabSz="914400" eaLnBrk="1" hangingPunct="1"/>
                <a:endParaRPr lang="zh-CN" altLang="en-US" sz="1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  <p:pic>
          <p:nvPicPr>
            <p:cNvPr id="4" name="组合 29">
              <a:extLst>
                <a:ext uri="{FF2B5EF4-FFF2-40B4-BE49-F238E27FC236}">
                  <a16:creationId xmlns:a16="http://schemas.microsoft.com/office/drawing/2014/main" id="{2700D127-EC6C-47F9-A192-BC21FF7D14E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28730" y="1711325"/>
              <a:ext cx="1377950" cy="87788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xtLst/>
          </p:spPr>
        </p:pic>
      </p:grpSp>
      <p:sp>
        <p:nvSpPr>
          <p:cNvPr id="10" name="TextBox 42">
            <a:extLst>
              <a:ext uri="{FF2B5EF4-FFF2-40B4-BE49-F238E27FC236}">
                <a16:creationId xmlns:a16="http://schemas.microsoft.com/office/drawing/2014/main" id="{DD496982-4465-42AD-980C-45C6183A6712}"/>
              </a:ext>
            </a:extLst>
          </p:cNvPr>
          <p:cNvSpPr txBox="1"/>
          <p:nvPr/>
        </p:nvSpPr>
        <p:spPr>
          <a:xfrm>
            <a:off x="2675440" y="4017963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2015</a:t>
            </a:r>
          </a:p>
        </p:txBody>
      </p:sp>
      <p:sp>
        <p:nvSpPr>
          <p:cNvPr id="11" name="TextBox 42">
            <a:extLst>
              <a:ext uri="{FF2B5EF4-FFF2-40B4-BE49-F238E27FC236}">
                <a16:creationId xmlns:a16="http://schemas.microsoft.com/office/drawing/2014/main" id="{29274F17-66AF-4965-8D3D-D1AC4F169CBB}"/>
              </a:ext>
            </a:extLst>
          </p:cNvPr>
          <p:cNvSpPr txBox="1"/>
          <p:nvPr/>
        </p:nvSpPr>
        <p:spPr>
          <a:xfrm>
            <a:off x="4459433" y="3311495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2016</a:t>
            </a:r>
          </a:p>
        </p:txBody>
      </p:sp>
      <p:sp>
        <p:nvSpPr>
          <p:cNvPr id="12" name="TextBox 42">
            <a:extLst>
              <a:ext uri="{FF2B5EF4-FFF2-40B4-BE49-F238E27FC236}">
                <a16:creationId xmlns:a16="http://schemas.microsoft.com/office/drawing/2014/main" id="{AC9472DD-AD86-4EBD-9295-3D8AA3CCBA81}"/>
              </a:ext>
            </a:extLst>
          </p:cNvPr>
          <p:cNvSpPr txBox="1"/>
          <p:nvPr/>
        </p:nvSpPr>
        <p:spPr>
          <a:xfrm>
            <a:off x="6290428" y="3699125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2017</a:t>
            </a:r>
          </a:p>
        </p:txBody>
      </p:sp>
      <p:sp>
        <p:nvSpPr>
          <p:cNvPr id="13" name="TextBox 42">
            <a:extLst>
              <a:ext uri="{FF2B5EF4-FFF2-40B4-BE49-F238E27FC236}">
                <a16:creationId xmlns:a16="http://schemas.microsoft.com/office/drawing/2014/main" id="{A747340D-CFF2-4E24-82B4-F44B8AB4739D}"/>
              </a:ext>
            </a:extLst>
          </p:cNvPr>
          <p:cNvSpPr txBox="1"/>
          <p:nvPr/>
        </p:nvSpPr>
        <p:spPr>
          <a:xfrm>
            <a:off x="7886763" y="2669239"/>
            <a:ext cx="774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</a:rPr>
              <a:t>2018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1C54DF0-FA76-4FBF-B41C-B5CB28655CD7}"/>
              </a:ext>
            </a:extLst>
          </p:cNvPr>
          <p:cNvSpPr/>
          <p:nvPr/>
        </p:nvSpPr>
        <p:spPr>
          <a:xfrm>
            <a:off x="4051547" y="3811588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C5A339E-099E-4FD6-9E24-8BE24CDF7F67}"/>
              </a:ext>
            </a:extLst>
          </p:cNvPr>
          <p:cNvSpPr/>
          <p:nvPr/>
        </p:nvSpPr>
        <p:spPr>
          <a:xfrm>
            <a:off x="5765611" y="1580996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1F23AA1E-A9E7-442A-8E27-C6BC009C6EC2}"/>
              </a:ext>
            </a:extLst>
          </p:cNvPr>
          <p:cNvSpPr/>
          <p:nvPr/>
        </p:nvSpPr>
        <p:spPr>
          <a:xfrm>
            <a:off x="7697030" y="3366102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9613E1C-1B4D-492D-89A3-24769549147D}"/>
              </a:ext>
            </a:extLst>
          </p:cNvPr>
          <p:cNvSpPr/>
          <p:nvPr/>
        </p:nvSpPr>
        <p:spPr>
          <a:xfrm>
            <a:off x="2045644" y="1990416"/>
            <a:ext cx="15370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6724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4F8CA03C-2EB6-4FAD-BD3F-7217C42BB505}"/>
              </a:ext>
            </a:extLst>
          </p:cNvPr>
          <p:cNvGrpSpPr/>
          <p:nvPr/>
        </p:nvGrpSpPr>
        <p:grpSpPr>
          <a:xfrm>
            <a:off x="4141546" y="1071190"/>
            <a:ext cx="3451706" cy="4421600"/>
            <a:chOff x="3623528" y="737299"/>
            <a:chExt cx="4217981" cy="5403191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D46CA1C2-BC1F-4477-B38E-96EB6C94F1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955017" y="1456484"/>
              <a:ext cx="3131867" cy="2641117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A1D99BC-FD6A-4A27-A8E7-726582E1A7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5797321" y="4012504"/>
              <a:ext cx="1358033" cy="234125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934191F-4BE0-4DB4-932E-F72D4D53E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8374" y="871222"/>
              <a:ext cx="1709026" cy="3032294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FA7C3A1-CDE0-4C91-9C2B-CBFAAE05C1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3623528" y="3827737"/>
              <a:ext cx="1709452" cy="2312753"/>
            </a:xfrm>
            <a:prstGeom prst="rect">
              <a:avLst/>
            </a:prstGeom>
          </p:spPr>
        </p:pic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637A38F-F071-47EC-845E-FCB50C62DE50}"/>
                </a:ext>
              </a:extLst>
            </p:cNvPr>
            <p:cNvSpPr/>
            <p:nvPr/>
          </p:nvSpPr>
          <p:spPr>
            <a:xfrm>
              <a:off x="4813300" y="1358900"/>
              <a:ext cx="2108200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4D63701-7B48-4103-AA9A-093D3A8AFD7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478254" y="737299"/>
              <a:ext cx="1722817" cy="1243202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75E00E46-7CC3-448C-AD5D-3D93701B9D8E}"/>
              </a:ext>
            </a:extLst>
          </p:cNvPr>
          <p:cNvSpPr txBox="1"/>
          <p:nvPr/>
        </p:nvSpPr>
        <p:spPr>
          <a:xfrm>
            <a:off x="5515008" y="2043635"/>
            <a:ext cx="861774" cy="26788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</a:t>
            </a:r>
          </a:p>
        </p:txBody>
      </p:sp>
    </p:spTree>
    <p:extLst>
      <p:ext uri="{BB962C8B-B14F-4D97-AF65-F5344CB8AC3E}">
        <p14:creationId xmlns:p14="http://schemas.microsoft.com/office/powerpoint/2010/main" val="4209620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2C65919-6AF2-417E-BECB-C8FB19D19210}"/>
              </a:ext>
            </a:extLst>
          </p:cNvPr>
          <p:cNvGrpSpPr/>
          <p:nvPr/>
        </p:nvGrpSpPr>
        <p:grpSpPr>
          <a:xfrm>
            <a:off x="3791546" y="1166045"/>
            <a:ext cx="4210932" cy="4524609"/>
            <a:chOff x="2916480" y="635940"/>
            <a:chExt cx="5145754" cy="5529068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538EE2AE-ABF7-436F-A74A-5E2F0D8C7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18167" flipH="1">
              <a:off x="4632862" y="910381"/>
              <a:ext cx="3502854" cy="2953972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B3B8593A-59CC-4662-84B7-85BEE67F69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3049969" flipH="1">
              <a:off x="6212590" y="3838003"/>
              <a:ext cx="1358033" cy="234125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1A8B089-3074-43AF-83B1-F7D819329D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27508" y="871222"/>
              <a:ext cx="1709026" cy="3032294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CAA078C-106E-4D12-8418-5D6A7A9B3E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465428">
              <a:off x="2916480" y="3852255"/>
              <a:ext cx="1709452" cy="2312753"/>
            </a:xfrm>
            <a:prstGeom prst="rect">
              <a:avLst/>
            </a:prstGeom>
          </p:spPr>
        </p:pic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587E9089-541D-42B2-BE56-3ED9073D7A82}"/>
                </a:ext>
              </a:extLst>
            </p:cNvPr>
            <p:cNvSpPr/>
            <p:nvPr/>
          </p:nvSpPr>
          <p:spPr>
            <a:xfrm>
              <a:off x="4009868" y="1358901"/>
              <a:ext cx="2911632" cy="4508500"/>
            </a:xfrm>
            <a:prstGeom prst="roundRect">
              <a:avLst/>
            </a:prstGeom>
            <a:solidFill>
              <a:srgbClr val="F7C9D7"/>
            </a:solidFill>
            <a:ln w="57150">
              <a:solidFill>
                <a:schemeClr val="bg1"/>
              </a:solidFill>
              <a:round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D0279C9-2D19-4D22-9142-F05E7B659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47388" y="737299"/>
              <a:ext cx="1722817" cy="1243202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559C71F-F247-4C32-9EED-1854E5EC95D5}"/>
              </a:ext>
            </a:extLst>
          </p:cNvPr>
          <p:cNvGrpSpPr/>
          <p:nvPr/>
        </p:nvGrpSpPr>
        <p:grpSpPr>
          <a:xfrm>
            <a:off x="4882008" y="2073423"/>
            <a:ext cx="2108200" cy="2615180"/>
            <a:chOff x="4882008" y="2073423"/>
            <a:chExt cx="2108200" cy="261518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45E3F58-E9BF-4817-9650-212FB5085E46}"/>
                </a:ext>
              </a:extLst>
            </p:cNvPr>
            <p:cNvSpPr/>
            <p:nvPr/>
          </p:nvSpPr>
          <p:spPr>
            <a:xfrm>
              <a:off x="5012755" y="266037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FA2A326A-73EB-4EF4-9DED-5463926D5EEE}"/>
                </a:ext>
              </a:extLst>
            </p:cNvPr>
            <p:cNvSpPr txBox="1"/>
            <p:nvPr/>
          </p:nvSpPr>
          <p:spPr>
            <a:xfrm>
              <a:off x="5457934" y="2073423"/>
              <a:ext cx="8162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EDBD0D7-DD62-4EA5-B0B6-0BA634963FA2}"/>
                </a:ext>
              </a:extLst>
            </p:cNvPr>
            <p:cNvSpPr/>
            <p:nvPr/>
          </p:nvSpPr>
          <p:spPr>
            <a:xfrm>
              <a:off x="4882008" y="3211275"/>
              <a:ext cx="2108200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882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>
            <a:extLst>
              <a:ext uri="{FF2B5EF4-FFF2-40B4-BE49-F238E27FC236}">
                <a16:creationId xmlns:a16="http://schemas.microsoft.com/office/drawing/2014/main" id="{58ED3F9B-99ED-46E0-A8F3-1A20BB8CDD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1111916"/>
              </p:ext>
            </p:extLst>
          </p:nvPr>
        </p:nvGraphicFramePr>
        <p:xfrm>
          <a:off x="1838330" y="1732843"/>
          <a:ext cx="2304238" cy="153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3">
            <a:extLst>
              <a:ext uri="{FF2B5EF4-FFF2-40B4-BE49-F238E27FC236}">
                <a16:creationId xmlns:a16="http://schemas.microsoft.com/office/drawing/2014/main" id="{37641956-C464-4AFA-97C1-809E7224DDFC}"/>
              </a:ext>
            </a:extLst>
          </p:cNvPr>
          <p:cNvSpPr/>
          <p:nvPr/>
        </p:nvSpPr>
        <p:spPr>
          <a:xfrm>
            <a:off x="2629614" y="2327797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74%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175C3C3-3657-4696-8AB1-579B49563C69}"/>
              </a:ext>
            </a:extLst>
          </p:cNvPr>
          <p:cNvSpPr/>
          <p:nvPr/>
        </p:nvSpPr>
        <p:spPr>
          <a:xfrm>
            <a:off x="2239801" y="3238520"/>
            <a:ext cx="15012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Digital Experience</a:t>
            </a:r>
          </a:p>
        </p:txBody>
      </p:sp>
      <p:graphicFrame>
        <p:nvGraphicFramePr>
          <p:cNvPr id="5" name="Chart 5">
            <a:extLst>
              <a:ext uri="{FF2B5EF4-FFF2-40B4-BE49-F238E27FC236}">
                <a16:creationId xmlns:a16="http://schemas.microsoft.com/office/drawing/2014/main" id="{136AF75F-FAA8-4A3D-9DAD-11E011133C6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1373952"/>
              </p:ext>
            </p:extLst>
          </p:nvPr>
        </p:nvGraphicFramePr>
        <p:xfrm>
          <a:off x="3903816" y="1732843"/>
          <a:ext cx="2304238" cy="153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6">
            <a:extLst>
              <a:ext uri="{FF2B5EF4-FFF2-40B4-BE49-F238E27FC236}">
                <a16:creationId xmlns:a16="http://schemas.microsoft.com/office/drawing/2014/main" id="{148DA085-FB88-40F7-94E1-874D1FA612FD}"/>
              </a:ext>
            </a:extLst>
          </p:cNvPr>
          <p:cNvSpPr/>
          <p:nvPr/>
        </p:nvSpPr>
        <p:spPr>
          <a:xfrm>
            <a:off x="4695100" y="2327797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43%</a:t>
            </a: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24809B07-00FD-48AF-9B0A-730F988978D8}"/>
              </a:ext>
            </a:extLst>
          </p:cNvPr>
          <p:cNvSpPr/>
          <p:nvPr/>
        </p:nvSpPr>
        <p:spPr>
          <a:xfrm>
            <a:off x="4305287" y="3238520"/>
            <a:ext cx="15012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Marketing Strategy</a:t>
            </a:r>
          </a:p>
        </p:txBody>
      </p:sp>
      <p:graphicFrame>
        <p:nvGraphicFramePr>
          <p:cNvPr id="8" name="Chart 8">
            <a:extLst>
              <a:ext uri="{FF2B5EF4-FFF2-40B4-BE49-F238E27FC236}">
                <a16:creationId xmlns:a16="http://schemas.microsoft.com/office/drawing/2014/main" id="{C58CA6CE-1756-4641-B3B3-7EA90F1065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2459817"/>
              </p:ext>
            </p:extLst>
          </p:nvPr>
        </p:nvGraphicFramePr>
        <p:xfrm>
          <a:off x="6033479" y="1732843"/>
          <a:ext cx="2304238" cy="153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Rectangle 9">
            <a:extLst>
              <a:ext uri="{FF2B5EF4-FFF2-40B4-BE49-F238E27FC236}">
                <a16:creationId xmlns:a16="http://schemas.microsoft.com/office/drawing/2014/main" id="{F60DACDF-9C62-4E44-8A24-45B46A0E72D2}"/>
              </a:ext>
            </a:extLst>
          </p:cNvPr>
          <p:cNvSpPr/>
          <p:nvPr/>
        </p:nvSpPr>
        <p:spPr>
          <a:xfrm>
            <a:off x="6824763" y="2327797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12%</a:t>
            </a: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F75C7A68-C7CD-4563-9B55-B178E2F89BD8}"/>
              </a:ext>
            </a:extLst>
          </p:cNvPr>
          <p:cNvSpPr/>
          <p:nvPr/>
        </p:nvSpPr>
        <p:spPr>
          <a:xfrm>
            <a:off x="6434950" y="3238519"/>
            <a:ext cx="15012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Consultancy</a:t>
            </a:r>
          </a:p>
          <a:p>
            <a:pPr algn="ctr" fontAlgn="base"/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Management</a:t>
            </a:r>
          </a:p>
        </p:txBody>
      </p:sp>
      <p:graphicFrame>
        <p:nvGraphicFramePr>
          <p:cNvPr id="11" name="Chart 11">
            <a:extLst>
              <a:ext uri="{FF2B5EF4-FFF2-40B4-BE49-F238E27FC236}">
                <a16:creationId xmlns:a16="http://schemas.microsoft.com/office/drawing/2014/main" id="{D097F3C8-5054-4E26-9D8B-BF5AD7D167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6621649"/>
              </p:ext>
            </p:extLst>
          </p:nvPr>
        </p:nvGraphicFramePr>
        <p:xfrm>
          <a:off x="8098965" y="1732843"/>
          <a:ext cx="2304238" cy="1536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Rectangle 12">
            <a:extLst>
              <a:ext uri="{FF2B5EF4-FFF2-40B4-BE49-F238E27FC236}">
                <a16:creationId xmlns:a16="http://schemas.microsoft.com/office/drawing/2014/main" id="{A0491DC0-C6D9-4B9E-877E-98857551EAE6}"/>
              </a:ext>
            </a:extLst>
          </p:cNvPr>
          <p:cNvSpPr/>
          <p:nvPr/>
        </p:nvSpPr>
        <p:spPr>
          <a:xfrm>
            <a:off x="8890248" y="2327797"/>
            <a:ext cx="72167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88%</a:t>
            </a:r>
          </a:p>
        </p:txBody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F80B8E91-2558-4BBD-BB97-C35F494C0CC2}"/>
              </a:ext>
            </a:extLst>
          </p:cNvPr>
          <p:cNvSpPr/>
          <p:nvPr/>
        </p:nvSpPr>
        <p:spPr>
          <a:xfrm>
            <a:off x="8500436" y="3238520"/>
            <a:ext cx="15012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15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Event Management</a:t>
            </a:r>
          </a:p>
        </p:txBody>
      </p:sp>
      <p:cxnSp>
        <p:nvCxnSpPr>
          <p:cNvPr id="14" name="Straight Connector 15">
            <a:extLst>
              <a:ext uri="{FF2B5EF4-FFF2-40B4-BE49-F238E27FC236}">
                <a16:creationId xmlns:a16="http://schemas.microsoft.com/office/drawing/2014/main" id="{1C35D8E2-1D20-4BF6-AA44-0E7E2501F861}"/>
              </a:ext>
            </a:extLst>
          </p:cNvPr>
          <p:cNvCxnSpPr/>
          <p:nvPr/>
        </p:nvCxnSpPr>
        <p:spPr>
          <a:xfrm>
            <a:off x="3976488" y="1825218"/>
            <a:ext cx="0" cy="207986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6">
            <a:extLst>
              <a:ext uri="{FF2B5EF4-FFF2-40B4-BE49-F238E27FC236}">
                <a16:creationId xmlns:a16="http://schemas.microsoft.com/office/drawing/2014/main" id="{E58441E4-3E4F-43B8-BABA-8F14C7477FA6}"/>
              </a:ext>
            </a:extLst>
          </p:cNvPr>
          <p:cNvCxnSpPr/>
          <p:nvPr/>
        </p:nvCxnSpPr>
        <p:spPr>
          <a:xfrm>
            <a:off x="6127948" y="1825218"/>
            <a:ext cx="0" cy="207986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7">
            <a:extLst>
              <a:ext uri="{FF2B5EF4-FFF2-40B4-BE49-F238E27FC236}">
                <a16:creationId xmlns:a16="http://schemas.microsoft.com/office/drawing/2014/main" id="{1B728E3F-4702-4B1F-9D30-5DF5516E7E48}"/>
              </a:ext>
            </a:extLst>
          </p:cNvPr>
          <p:cNvCxnSpPr/>
          <p:nvPr/>
        </p:nvCxnSpPr>
        <p:spPr>
          <a:xfrm>
            <a:off x="8242962" y="1825218"/>
            <a:ext cx="0" cy="207986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21">
            <a:extLst>
              <a:ext uri="{FF2B5EF4-FFF2-40B4-BE49-F238E27FC236}">
                <a16:creationId xmlns:a16="http://schemas.microsoft.com/office/drawing/2014/main" id="{C97B035C-536E-4A10-A25E-D7A1A2714189}"/>
              </a:ext>
            </a:extLst>
          </p:cNvPr>
          <p:cNvSpPr/>
          <p:nvPr/>
        </p:nvSpPr>
        <p:spPr>
          <a:xfrm>
            <a:off x="2409261" y="4248971"/>
            <a:ext cx="70409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kern="3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1600" kern="3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197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Graphic spid="5" grpId="0">
        <p:bldAsOne/>
      </p:bldGraphic>
      <p:bldP spid="6" grpId="0"/>
      <p:bldP spid="7" grpId="0"/>
      <p:bldGraphic spid="8" grpId="0">
        <p:bldAsOne/>
      </p:bldGraphic>
      <p:bldP spid="9" grpId="0"/>
      <p:bldP spid="10" grpId="0"/>
      <p:bldGraphic spid="11" grpId="0">
        <p:bldAsOne/>
      </p:bldGraphic>
      <p:bldP spid="12" grpId="0"/>
      <p:bldP spid="13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-Right Arrow 6">
            <a:extLst>
              <a:ext uri="{FF2B5EF4-FFF2-40B4-BE49-F238E27FC236}">
                <a16:creationId xmlns:a16="http://schemas.microsoft.com/office/drawing/2014/main" id="{08D6FA34-EBC5-4E7E-BD60-AD07A902E8F5}"/>
              </a:ext>
            </a:extLst>
          </p:cNvPr>
          <p:cNvSpPr/>
          <p:nvPr/>
        </p:nvSpPr>
        <p:spPr>
          <a:xfrm>
            <a:off x="3664789" y="2454826"/>
            <a:ext cx="6076950" cy="198463"/>
          </a:xfrm>
          <a:prstGeom prst="left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41E1AAD3-4ABF-4E05-8A9F-5338C2F4A211}"/>
              </a:ext>
            </a:extLst>
          </p:cNvPr>
          <p:cNvGrpSpPr/>
          <p:nvPr/>
        </p:nvGrpSpPr>
        <p:grpSpPr>
          <a:xfrm>
            <a:off x="5547564" y="1953176"/>
            <a:ext cx="3308348" cy="1477990"/>
            <a:chOff x="3419474" y="1848605"/>
            <a:chExt cx="3308348" cy="1477990"/>
          </a:xfrm>
          <a:solidFill>
            <a:srgbClr val="8FB7D1"/>
          </a:solidFill>
        </p:grpSpPr>
        <p:sp>
          <p:nvSpPr>
            <p:cNvPr id="4" name="Bent Arrow 7">
              <a:extLst>
                <a:ext uri="{FF2B5EF4-FFF2-40B4-BE49-F238E27FC236}">
                  <a16:creationId xmlns:a16="http://schemas.microsoft.com/office/drawing/2014/main" id="{BA400FF1-D90B-4DC4-BD1F-C424C4D2CA91}"/>
                </a:ext>
              </a:extLst>
            </p:cNvPr>
            <p:cNvSpPr/>
            <p:nvPr/>
          </p:nvSpPr>
          <p:spPr>
            <a:xfrm rot="16200000">
              <a:off x="3852862" y="1415217"/>
              <a:ext cx="787400" cy="1654175"/>
            </a:xfrm>
            <a:prstGeom prst="bentArrow">
              <a:avLst>
                <a:gd name="adj1" fmla="val 12097"/>
                <a:gd name="adj2" fmla="val 11290"/>
                <a:gd name="adj3" fmla="val 15323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" name="Bent Arrow 8">
              <a:extLst>
                <a:ext uri="{FF2B5EF4-FFF2-40B4-BE49-F238E27FC236}">
                  <a16:creationId xmlns:a16="http://schemas.microsoft.com/office/drawing/2014/main" id="{E9E9CA5D-5C9A-49DF-90E9-5E84E32E8288}"/>
                </a:ext>
              </a:extLst>
            </p:cNvPr>
            <p:cNvSpPr/>
            <p:nvPr/>
          </p:nvSpPr>
          <p:spPr>
            <a:xfrm rot="16200000" flipH="1" flipV="1">
              <a:off x="5507035" y="2105807"/>
              <a:ext cx="787400" cy="1654175"/>
            </a:xfrm>
            <a:prstGeom prst="bentArrow">
              <a:avLst>
                <a:gd name="adj1" fmla="val 12097"/>
                <a:gd name="adj2" fmla="val 11290"/>
                <a:gd name="adj3" fmla="val 15323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2">
            <a:extLst>
              <a:ext uri="{FF2B5EF4-FFF2-40B4-BE49-F238E27FC236}">
                <a16:creationId xmlns:a16="http://schemas.microsoft.com/office/drawing/2014/main" id="{669ACFF9-487E-43EE-8B25-B9E90F30272A}"/>
              </a:ext>
            </a:extLst>
          </p:cNvPr>
          <p:cNvGrpSpPr/>
          <p:nvPr/>
        </p:nvGrpSpPr>
        <p:grpSpPr>
          <a:xfrm>
            <a:off x="4312491" y="1950001"/>
            <a:ext cx="3200398" cy="1484341"/>
            <a:chOff x="2184402" y="1845429"/>
            <a:chExt cx="3200398" cy="1484341"/>
          </a:xfrm>
          <a:solidFill>
            <a:srgbClr val="F1A1BA"/>
          </a:solidFill>
        </p:grpSpPr>
        <p:sp>
          <p:nvSpPr>
            <p:cNvPr id="7" name="Bent Arrow 9">
              <a:extLst>
                <a:ext uri="{FF2B5EF4-FFF2-40B4-BE49-F238E27FC236}">
                  <a16:creationId xmlns:a16="http://schemas.microsoft.com/office/drawing/2014/main" id="{4EC61C25-3E1F-454F-ACAE-189A416E4158}"/>
                </a:ext>
              </a:extLst>
            </p:cNvPr>
            <p:cNvSpPr/>
            <p:nvPr/>
          </p:nvSpPr>
          <p:spPr>
            <a:xfrm rot="5400000" flipH="1">
              <a:off x="4090987" y="1485067"/>
              <a:ext cx="933451" cy="1654175"/>
            </a:xfrm>
            <a:prstGeom prst="bentArrow">
              <a:avLst>
                <a:gd name="adj1" fmla="val 10396"/>
                <a:gd name="adj2" fmla="val 11290"/>
                <a:gd name="adj3" fmla="val 15323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" name="Bent Arrow 10">
              <a:extLst>
                <a:ext uri="{FF2B5EF4-FFF2-40B4-BE49-F238E27FC236}">
                  <a16:creationId xmlns:a16="http://schemas.microsoft.com/office/drawing/2014/main" id="{71218742-93AF-4F93-97A6-BE65FE3DF6CD}"/>
                </a:ext>
              </a:extLst>
            </p:cNvPr>
            <p:cNvSpPr/>
            <p:nvPr/>
          </p:nvSpPr>
          <p:spPr>
            <a:xfrm rot="5400000" flipV="1">
              <a:off x="2632453" y="2231598"/>
              <a:ext cx="650121" cy="1546224"/>
            </a:xfrm>
            <a:prstGeom prst="bentArrow">
              <a:avLst>
                <a:gd name="adj1" fmla="val 15026"/>
                <a:gd name="adj2" fmla="val 11290"/>
                <a:gd name="adj3" fmla="val 15323"/>
                <a:gd name="adj4" fmla="val 43750"/>
              </a:avLst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3">
            <a:extLst>
              <a:ext uri="{FF2B5EF4-FFF2-40B4-BE49-F238E27FC236}">
                <a16:creationId xmlns:a16="http://schemas.microsoft.com/office/drawing/2014/main" id="{C0E9E320-CDB4-4051-8AA0-4FEBE97CE067}"/>
              </a:ext>
            </a:extLst>
          </p:cNvPr>
          <p:cNvGrpSpPr/>
          <p:nvPr/>
        </p:nvGrpSpPr>
        <p:grpSpPr>
          <a:xfrm>
            <a:off x="4942437" y="1356247"/>
            <a:ext cx="1384300" cy="597251"/>
            <a:chOff x="2814348" y="1251675"/>
            <a:chExt cx="1384300" cy="597251"/>
          </a:xfrm>
        </p:grpSpPr>
        <p:sp>
          <p:nvSpPr>
            <p:cNvPr id="10" name="Text Placeholder 2">
              <a:extLst>
                <a:ext uri="{FF2B5EF4-FFF2-40B4-BE49-F238E27FC236}">
                  <a16:creationId xmlns:a16="http://schemas.microsoft.com/office/drawing/2014/main" id="{763A2D90-4057-4FBF-8CF2-ACD25A95BB0E}"/>
                </a:ext>
              </a:extLst>
            </p:cNvPr>
            <p:cNvSpPr txBox="1">
              <a:spLocks/>
            </p:cNvSpPr>
            <p:nvPr/>
          </p:nvSpPr>
          <p:spPr>
            <a:xfrm>
              <a:off x="2814348" y="1563127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Marketing</a:t>
              </a:r>
            </a:p>
          </p:txBody>
        </p:sp>
        <p:sp>
          <p:nvSpPr>
            <p:cNvPr id="11" name="AutoShape 152">
              <a:extLst>
                <a:ext uri="{FF2B5EF4-FFF2-40B4-BE49-F238E27FC236}">
                  <a16:creationId xmlns:a16="http://schemas.microsoft.com/office/drawing/2014/main" id="{8F413359-0BF3-45FC-BE42-3FDAE8122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410" y="1251675"/>
              <a:ext cx="311452" cy="311452"/>
            </a:xfrm>
            <a:custGeom>
              <a:avLst/>
              <a:gdLst>
                <a:gd name="T0" fmla="*/ 101597923 w 21600"/>
                <a:gd name="T1" fmla="*/ 0 h 21600"/>
                <a:gd name="T2" fmla="*/ 0 w 21600"/>
                <a:gd name="T3" fmla="*/ 101597923 h 21600"/>
                <a:gd name="T4" fmla="*/ 101597923 w 21600"/>
                <a:gd name="T5" fmla="*/ 203194979 h 21600"/>
                <a:gd name="T6" fmla="*/ 203194979 w 21600"/>
                <a:gd name="T7" fmla="*/ 101597923 h 21600"/>
                <a:gd name="T8" fmla="*/ 101597923 w 21600"/>
                <a:gd name="T9" fmla="*/ 0 h 21600"/>
                <a:gd name="T10" fmla="*/ 166497139 w 21600"/>
                <a:gd name="T11" fmla="*/ 74834154 h 21600"/>
                <a:gd name="T12" fmla="*/ 95172298 w 21600"/>
                <a:gd name="T13" fmla="*/ 146329007 h 21600"/>
                <a:gd name="T14" fmla="*/ 86150424 w 21600"/>
                <a:gd name="T15" fmla="*/ 150072455 h 21600"/>
                <a:gd name="T16" fmla="*/ 79989396 w 21600"/>
                <a:gd name="T17" fmla="*/ 150072455 h 21600"/>
                <a:gd name="T18" fmla="*/ 70967522 w 21600"/>
                <a:gd name="T19" fmla="*/ 146329007 h 21600"/>
                <a:gd name="T20" fmla="*/ 37383661 w 21600"/>
                <a:gd name="T21" fmla="*/ 112584627 h 21600"/>
                <a:gd name="T22" fmla="*/ 37393263 w 21600"/>
                <a:gd name="T23" fmla="*/ 105096865 h 21600"/>
                <a:gd name="T24" fmla="*/ 50610360 w 21600"/>
                <a:gd name="T25" fmla="*/ 91879759 h 21600"/>
                <a:gd name="T26" fmla="*/ 58089505 w 21600"/>
                <a:gd name="T27" fmla="*/ 91879759 h 21600"/>
                <a:gd name="T28" fmla="*/ 79547115 w 21600"/>
                <a:gd name="T29" fmla="*/ 113290530 h 21600"/>
                <a:gd name="T30" fmla="*/ 87025384 w 21600"/>
                <a:gd name="T31" fmla="*/ 113281026 h 21600"/>
                <a:gd name="T32" fmla="*/ 145848524 w 21600"/>
                <a:gd name="T33" fmla="*/ 54326075 h 21600"/>
                <a:gd name="T34" fmla="*/ 153327758 w 21600"/>
                <a:gd name="T35" fmla="*/ 54307934 h 21600"/>
                <a:gd name="T36" fmla="*/ 166478999 w 21600"/>
                <a:gd name="T37" fmla="*/ 67364522 h 21600"/>
                <a:gd name="T38" fmla="*/ 166497139 w 21600"/>
                <a:gd name="T39" fmla="*/ 74834154 h 21600"/>
                <a:gd name="T40" fmla="*/ 166497139 w 21600"/>
                <a:gd name="T41" fmla="*/ 74834154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7699" y="7955"/>
                  </a:moveTo>
                  <a:lnTo>
                    <a:pt x="10117" y="15555"/>
                  </a:lnTo>
                  <a:cubicBezTo>
                    <a:pt x="9898" y="15774"/>
                    <a:pt x="9467" y="15953"/>
                    <a:pt x="9158" y="15953"/>
                  </a:cubicBezTo>
                  <a:lnTo>
                    <a:pt x="8503" y="15953"/>
                  </a:lnTo>
                  <a:cubicBezTo>
                    <a:pt x="8194" y="15953"/>
                    <a:pt x="7763" y="15773"/>
                    <a:pt x="7544" y="15555"/>
                  </a:cubicBezTo>
                  <a:lnTo>
                    <a:pt x="3974" y="11968"/>
                  </a:lnTo>
                  <a:cubicBezTo>
                    <a:pt x="3756" y="11749"/>
                    <a:pt x="3756" y="11391"/>
                    <a:pt x="3975" y="11172"/>
                  </a:cubicBezTo>
                  <a:lnTo>
                    <a:pt x="5380" y="9767"/>
                  </a:lnTo>
                  <a:cubicBezTo>
                    <a:pt x="5599" y="9548"/>
                    <a:pt x="5956" y="9548"/>
                    <a:pt x="6175" y="9767"/>
                  </a:cubicBezTo>
                  <a:lnTo>
                    <a:pt x="8456" y="12043"/>
                  </a:lnTo>
                  <a:cubicBezTo>
                    <a:pt x="8675" y="12262"/>
                    <a:pt x="9033" y="12261"/>
                    <a:pt x="9251" y="12042"/>
                  </a:cubicBezTo>
                  <a:lnTo>
                    <a:pt x="15504" y="5775"/>
                  </a:lnTo>
                  <a:cubicBezTo>
                    <a:pt x="15722" y="5557"/>
                    <a:pt x="16080" y="5555"/>
                    <a:pt x="16299" y="5773"/>
                  </a:cubicBezTo>
                  <a:lnTo>
                    <a:pt x="17697" y="7161"/>
                  </a:lnTo>
                  <a:cubicBezTo>
                    <a:pt x="17916" y="7379"/>
                    <a:pt x="17917" y="7736"/>
                    <a:pt x="17699" y="7955"/>
                  </a:cubicBezTo>
                  <a:close/>
                  <a:moveTo>
                    <a:pt x="17699" y="7955"/>
                  </a:moveTo>
                </a:path>
              </a:pathLst>
            </a:custGeom>
            <a:solidFill>
              <a:srgbClr val="8FB7D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12" name="Group 4">
            <a:extLst>
              <a:ext uri="{FF2B5EF4-FFF2-40B4-BE49-F238E27FC236}">
                <a16:creationId xmlns:a16="http://schemas.microsoft.com/office/drawing/2014/main" id="{F14BED5C-239A-46CE-8B53-FFE0B1ABB7FE}"/>
              </a:ext>
            </a:extLst>
          </p:cNvPr>
          <p:cNvGrpSpPr/>
          <p:nvPr/>
        </p:nvGrpSpPr>
        <p:grpSpPr>
          <a:xfrm>
            <a:off x="6720438" y="1404523"/>
            <a:ext cx="1384300" cy="548974"/>
            <a:chOff x="4592348" y="1299952"/>
            <a:chExt cx="1384300" cy="548974"/>
          </a:xfrm>
        </p:grpSpPr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ED37CAFC-121C-424F-8AAF-438EAF9E00D3}"/>
                </a:ext>
              </a:extLst>
            </p:cNvPr>
            <p:cNvSpPr txBox="1">
              <a:spLocks/>
            </p:cNvSpPr>
            <p:nvPr/>
          </p:nvSpPr>
          <p:spPr>
            <a:xfrm>
              <a:off x="4592348" y="1563127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GraphicDesign</a:t>
              </a:r>
            </a:p>
          </p:txBody>
        </p:sp>
        <p:grpSp>
          <p:nvGrpSpPr>
            <p:cNvPr id="14" name="Group 222">
              <a:extLst>
                <a:ext uri="{FF2B5EF4-FFF2-40B4-BE49-F238E27FC236}">
                  <a16:creationId xmlns:a16="http://schemas.microsoft.com/office/drawing/2014/main" id="{DB227443-5D76-4F8D-9D77-EB82F5DCB2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0011" y="1299952"/>
              <a:ext cx="311452" cy="241723"/>
              <a:chOff x="0" y="0"/>
              <a:chExt cx="576" cy="443"/>
            </a:xfrm>
          </p:grpSpPr>
          <p:sp>
            <p:nvSpPr>
              <p:cNvPr id="15" name="AutoShape 220">
                <a:extLst>
                  <a:ext uri="{FF2B5EF4-FFF2-40B4-BE49-F238E27FC236}">
                    <a16:creationId xmlns:a16="http://schemas.microsoft.com/office/drawing/2014/main" id="{D59BC464-EAB5-445F-BBAF-CF91C190F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76" cy="39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1600" h="21600">
                    <a:moveTo>
                      <a:pt x="18979" y="9813"/>
                    </a:moveTo>
                    <a:cubicBezTo>
                      <a:pt x="18987" y="9628"/>
                      <a:pt x="18998" y="9444"/>
                      <a:pt x="18998" y="9257"/>
                    </a:cubicBezTo>
                    <a:cubicBezTo>
                      <a:pt x="18998" y="4145"/>
                      <a:pt x="16122" y="0"/>
                      <a:pt x="12573" y="0"/>
                    </a:cubicBezTo>
                    <a:cubicBezTo>
                      <a:pt x="10013" y="0"/>
                      <a:pt x="7810" y="2160"/>
                      <a:pt x="6777" y="5279"/>
                    </a:cubicBezTo>
                    <a:cubicBezTo>
                      <a:pt x="6276" y="4719"/>
                      <a:pt x="5648" y="4383"/>
                      <a:pt x="4964" y="4383"/>
                    </a:cubicBezTo>
                    <a:cubicBezTo>
                      <a:pt x="3328" y="4383"/>
                      <a:pt x="2000" y="6295"/>
                      <a:pt x="2000" y="8653"/>
                    </a:cubicBezTo>
                    <a:cubicBezTo>
                      <a:pt x="2000" y="9096"/>
                      <a:pt x="2047" y="9524"/>
                      <a:pt x="2134" y="9925"/>
                    </a:cubicBezTo>
                    <a:cubicBezTo>
                      <a:pt x="858" y="11019"/>
                      <a:pt x="0" y="13019"/>
                      <a:pt x="0" y="15314"/>
                    </a:cubicBezTo>
                    <a:cubicBezTo>
                      <a:pt x="0" y="18744"/>
                      <a:pt x="1912" y="21527"/>
                      <a:pt x="4285" y="21579"/>
                    </a:cubicBezTo>
                    <a:lnTo>
                      <a:pt x="4285" y="21583"/>
                    </a:lnTo>
                    <a:lnTo>
                      <a:pt x="4335" y="21583"/>
                    </a:lnTo>
                    <a:cubicBezTo>
                      <a:pt x="4341" y="21583"/>
                      <a:pt x="4347" y="21584"/>
                      <a:pt x="4353" y="21584"/>
                    </a:cubicBezTo>
                    <a:cubicBezTo>
                      <a:pt x="4359" y="21584"/>
                      <a:pt x="4364" y="21583"/>
                      <a:pt x="4370" y="21583"/>
                    </a:cubicBezTo>
                    <a:lnTo>
                      <a:pt x="7713" y="21583"/>
                    </a:lnTo>
                    <a:lnTo>
                      <a:pt x="7713" y="19075"/>
                    </a:lnTo>
                    <a:lnTo>
                      <a:pt x="6761" y="19075"/>
                    </a:lnTo>
                    <a:cubicBezTo>
                      <a:pt x="5842" y="19075"/>
                      <a:pt x="5083" y="18421"/>
                      <a:pt x="4728" y="17327"/>
                    </a:cubicBezTo>
                    <a:cubicBezTo>
                      <a:pt x="4373" y="16233"/>
                      <a:pt x="4513" y="14974"/>
                      <a:pt x="5102" y="13959"/>
                    </a:cubicBezTo>
                    <a:lnTo>
                      <a:pt x="8860" y="7492"/>
                    </a:lnTo>
                    <a:cubicBezTo>
                      <a:pt x="9334" y="6677"/>
                      <a:pt x="10019" y="6210"/>
                      <a:pt x="10739" y="6210"/>
                    </a:cubicBezTo>
                    <a:cubicBezTo>
                      <a:pt x="11460" y="6210"/>
                      <a:pt x="12144" y="6677"/>
                      <a:pt x="12618" y="7493"/>
                    </a:cubicBezTo>
                    <a:lnTo>
                      <a:pt x="16376" y="13960"/>
                    </a:lnTo>
                    <a:cubicBezTo>
                      <a:pt x="16966" y="14974"/>
                      <a:pt x="17105" y="16233"/>
                      <a:pt x="16750" y="17327"/>
                    </a:cubicBezTo>
                    <a:cubicBezTo>
                      <a:pt x="16395" y="18421"/>
                      <a:pt x="15635" y="19075"/>
                      <a:pt x="14718" y="19075"/>
                    </a:cubicBezTo>
                    <a:lnTo>
                      <a:pt x="13765" y="19075"/>
                    </a:lnTo>
                    <a:lnTo>
                      <a:pt x="13765" y="21583"/>
                    </a:lnTo>
                    <a:lnTo>
                      <a:pt x="17114" y="21583"/>
                    </a:lnTo>
                    <a:cubicBezTo>
                      <a:pt x="17191" y="21589"/>
                      <a:pt x="17268" y="21600"/>
                      <a:pt x="17346" y="21600"/>
                    </a:cubicBezTo>
                    <a:cubicBezTo>
                      <a:pt x="19696" y="21600"/>
                      <a:pt x="21600" y="18856"/>
                      <a:pt x="21600" y="15472"/>
                    </a:cubicBezTo>
                    <a:cubicBezTo>
                      <a:pt x="21600" y="12921"/>
                      <a:pt x="20518" y="10735"/>
                      <a:pt x="18979" y="9813"/>
                    </a:cubicBezTo>
                    <a:close/>
                    <a:moveTo>
                      <a:pt x="18979" y="9813"/>
                    </a:moveTo>
                  </a:path>
                </a:pathLst>
              </a:custGeom>
              <a:solidFill>
                <a:srgbClr val="F1A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6" name="AutoShape 221">
                <a:extLst>
                  <a:ext uri="{FF2B5EF4-FFF2-40B4-BE49-F238E27FC236}">
                    <a16:creationId xmlns:a16="http://schemas.microsoft.com/office/drawing/2014/main" id="{4F75DCB8-977B-45E3-BBC6-6627B3CCBD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" y="168"/>
                <a:ext cx="234" cy="275"/>
              </a:xfrm>
              <a:custGeom>
                <a:avLst/>
                <a:gdLst>
                  <a:gd name="T0" fmla="*/ 0 w 20986"/>
                  <a:gd name="T1" fmla="*/ 0 h 21600"/>
                  <a:gd name="T2" fmla="*/ 0 w 20986"/>
                  <a:gd name="T3" fmla="*/ 0 h 21600"/>
                  <a:gd name="T4" fmla="*/ 0 w 20986"/>
                  <a:gd name="T5" fmla="*/ 0 h 21600"/>
                  <a:gd name="T6" fmla="*/ 0 w 20986"/>
                  <a:gd name="T7" fmla="*/ 0 h 21600"/>
                  <a:gd name="T8" fmla="*/ 0 w 20986"/>
                  <a:gd name="T9" fmla="*/ 0 h 21600"/>
                  <a:gd name="T10" fmla="*/ 0 w 20986"/>
                  <a:gd name="T11" fmla="*/ 0 h 21600"/>
                  <a:gd name="T12" fmla="*/ 0 w 20986"/>
                  <a:gd name="T13" fmla="*/ 0 h 21600"/>
                  <a:gd name="T14" fmla="*/ 0 w 20986"/>
                  <a:gd name="T15" fmla="*/ 0 h 21600"/>
                  <a:gd name="T16" fmla="*/ 0 w 20986"/>
                  <a:gd name="T17" fmla="*/ 0 h 21600"/>
                  <a:gd name="T18" fmla="*/ 0 w 20986"/>
                  <a:gd name="T19" fmla="*/ 0 h 21600"/>
                  <a:gd name="T20" fmla="*/ 0 w 20986"/>
                  <a:gd name="T21" fmla="*/ 0 h 21600"/>
                  <a:gd name="T22" fmla="*/ 0 w 20986"/>
                  <a:gd name="T23" fmla="*/ 0 h 21600"/>
                  <a:gd name="T24" fmla="*/ 0 w 20986"/>
                  <a:gd name="T25" fmla="*/ 0 h 21600"/>
                  <a:gd name="T26" fmla="*/ 0 w 20986"/>
                  <a:gd name="T27" fmla="*/ 0 h 21600"/>
                  <a:gd name="T28" fmla="*/ 0 w 20986"/>
                  <a:gd name="T29" fmla="*/ 0 h 21600"/>
                  <a:gd name="T30" fmla="*/ 0 w 20986"/>
                  <a:gd name="T31" fmla="*/ 0 h 21600"/>
                  <a:gd name="T32" fmla="*/ 0 w 20986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986" h="21600">
                    <a:moveTo>
                      <a:pt x="20639" y="9912"/>
                    </a:moveTo>
                    <a:lnTo>
                      <a:pt x="11682" y="514"/>
                    </a:lnTo>
                    <a:cubicBezTo>
                      <a:pt x="11355" y="171"/>
                      <a:pt x="10923" y="0"/>
                      <a:pt x="10493" y="0"/>
                    </a:cubicBezTo>
                    <a:cubicBezTo>
                      <a:pt x="10062" y="0"/>
                      <a:pt x="9631" y="171"/>
                      <a:pt x="9304" y="514"/>
                    </a:cubicBezTo>
                    <a:lnTo>
                      <a:pt x="347" y="9912"/>
                    </a:lnTo>
                    <a:cubicBezTo>
                      <a:pt x="-307" y="10598"/>
                      <a:pt x="-9" y="11159"/>
                      <a:pt x="1010" y="11159"/>
                    </a:cubicBezTo>
                    <a:lnTo>
                      <a:pt x="5719" y="11159"/>
                    </a:lnTo>
                    <a:cubicBezTo>
                      <a:pt x="6228" y="11159"/>
                      <a:pt x="6898" y="11159"/>
                      <a:pt x="7570" y="11159"/>
                    </a:cubicBezTo>
                    <a:lnTo>
                      <a:pt x="7570" y="19974"/>
                    </a:lnTo>
                    <a:cubicBezTo>
                      <a:pt x="7570" y="20868"/>
                      <a:pt x="8404" y="21600"/>
                      <a:pt x="9423" y="21600"/>
                    </a:cubicBezTo>
                    <a:lnTo>
                      <a:pt x="11565" y="21600"/>
                    </a:lnTo>
                    <a:cubicBezTo>
                      <a:pt x="12584" y="21600"/>
                      <a:pt x="13418" y="20868"/>
                      <a:pt x="13418" y="19974"/>
                    </a:cubicBezTo>
                    <a:lnTo>
                      <a:pt x="13418" y="11159"/>
                    </a:lnTo>
                    <a:cubicBezTo>
                      <a:pt x="14088" y="11159"/>
                      <a:pt x="14760" y="11159"/>
                      <a:pt x="15269" y="11159"/>
                    </a:cubicBezTo>
                    <a:lnTo>
                      <a:pt x="19977" y="11159"/>
                    </a:lnTo>
                    <a:cubicBezTo>
                      <a:pt x="20995" y="11159"/>
                      <a:pt x="21293" y="10598"/>
                      <a:pt x="20639" y="9912"/>
                    </a:cubicBezTo>
                    <a:close/>
                    <a:moveTo>
                      <a:pt x="20639" y="9912"/>
                    </a:moveTo>
                  </a:path>
                </a:pathLst>
              </a:custGeom>
              <a:solidFill>
                <a:srgbClr val="F1A1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Group 5">
            <a:extLst>
              <a:ext uri="{FF2B5EF4-FFF2-40B4-BE49-F238E27FC236}">
                <a16:creationId xmlns:a16="http://schemas.microsoft.com/office/drawing/2014/main" id="{92F5BA7E-588D-4D2E-8E01-2FA80798C45C}"/>
              </a:ext>
            </a:extLst>
          </p:cNvPr>
          <p:cNvGrpSpPr/>
          <p:nvPr/>
        </p:nvGrpSpPr>
        <p:grpSpPr>
          <a:xfrm>
            <a:off x="8072988" y="3499851"/>
            <a:ext cx="1384300" cy="523746"/>
            <a:chOff x="5944898" y="3395280"/>
            <a:chExt cx="1384300" cy="523746"/>
          </a:xfrm>
        </p:grpSpPr>
        <p:sp>
          <p:nvSpPr>
            <p:cNvPr id="18" name="Text Placeholder 2">
              <a:extLst>
                <a:ext uri="{FF2B5EF4-FFF2-40B4-BE49-F238E27FC236}">
                  <a16:creationId xmlns:a16="http://schemas.microsoft.com/office/drawing/2014/main" id="{1C7D231D-E922-4FE0-B6A4-4BA8FA883799}"/>
                </a:ext>
              </a:extLst>
            </p:cNvPr>
            <p:cNvSpPr txBox="1">
              <a:spLocks/>
            </p:cNvSpPr>
            <p:nvPr/>
          </p:nvSpPr>
          <p:spPr>
            <a:xfrm>
              <a:off x="5944898" y="3633227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Company Strategy</a:t>
              </a:r>
            </a:p>
          </p:txBody>
        </p:sp>
        <p:sp>
          <p:nvSpPr>
            <p:cNvPr id="19" name="AutoShape 250">
              <a:extLst>
                <a:ext uri="{FF2B5EF4-FFF2-40B4-BE49-F238E27FC236}">
                  <a16:creationId xmlns:a16="http://schemas.microsoft.com/office/drawing/2014/main" id="{66171BE8-B088-41B8-B559-324B835B8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715" y="3395280"/>
              <a:ext cx="310605" cy="226087"/>
            </a:xfrm>
            <a:custGeom>
              <a:avLst/>
              <a:gdLst>
                <a:gd name="T0" fmla="*/ 284074652 w 21600"/>
                <a:gd name="T1" fmla="*/ 9591959 h 21600"/>
                <a:gd name="T2" fmla="*/ 130722003 w 21600"/>
                <a:gd name="T3" fmla="*/ 9591959 h 21600"/>
                <a:gd name="T4" fmla="*/ 130613565 w 21600"/>
                <a:gd name="T5" fmla="*/ 9477184 h 21600"/>
                <a:gd name="T6" fmla="*/ 120845572 w 21600"/>
                <a:gd name="T7" fmla="*/ 3495796 h 21600"/>
                <a:gd name="T8" fmla="*/ 106076264 w 21600"/>
                <a:gd name="T9" fmla="*/ 0 h 21600"/>
                <a:gd name="T10" fmla="*/ 62397606 w 21600"/>
                <a:gd name="T11" fmla="*/ 0 h 21600"/>
                <a:gd name="T12" fmla="*/ 47629465 w 21600"/>
                <a:gd name="T13" fmla="*/ 3495796 h 21600"/>
                <a:gd name="T14" fmla="*/ 37875355 w 21600"/>
                <a:gd name="T15" fmla="*/ 9477184 h 21600"/>
                <a:gd name="T16" fmla="*/ 37751749 w 21600"/>
                <a:gd name="T17" fmla="*/ 9591959 h 21600"/>
                <a:gd name="T18" fmla="*/ 10204304 w 21600"/>
                <a:gd name="T19" fmla="*/ 9591959 h 21600"/>
                <a:gd name="T20" fmla="*/ 0 w 21600"/>
                <a:gd name="T21" fmla="*/ 13504517 h 21600"/>
                <a:gd name="T22" fmla="*/ 0 w 21600"/>
                <a:gd name="T23" fmla="*/ 78701562 h 21600"/>
                <a:gd name="T24" fmla="*/ 10204304 w 21600"/>
                <a:gd name="T25" fmla="*/ 82610220 h 21600"/>
                <a:gd name="T26" fmla="*/ 284074652 w 21600"/>
                <a:gd name="T27" fmla="*/ 82610220 h 21600"/>
                <a:gd name="T28" fmla="*/ 294279076 w 21600"/>
                <a:gd name="T29" fmla="*/ 78701562 h 21600"/>
                <a:gd name="T30" fmla="*/ 294279076 w 21600"/>
                <a:gd name="T31" fmla="*/ 13504517 h 21600"/>
                <a:gd name="T32" fmla="*/ 284074652 w 21600"/>
                <a:gd name="T33" fmla="*/ 9591959 h 21600"/>
                <a:gd name="T34" fmla="*/ 43284027 w 21600"/>
                <a:gd name="T35" fmla="*/ 76204222 h 21600"/>
                <a:gd name="T36" fmla="*/ 8255980 w 21600"/>
                <a:gd name="T37" fmla="*/ 76204222 h 21600"/>
                <a:gd name="T38" fmla="*/ 8255980 w 21600"/>
                <a:gd name="T39" fmla="*/ 16108848 h 21600"/>
                <a:gd name="T40" fmla="*/ 43284027 w 21600"/>
                <a:gd name="T41" fmla="*/ 16108848 h 21600"/>
                <a:gd name="T42" fmla="*/ 43284027 w 21600"/>
                <a:gd name="T43" fmla="*/ 76204222 h 21600"/>
                <a:gd name="T44" fmla="*/ 146771280 w 21600"/>
                <a:gd name="T45" fmla="*/ 70237863 h 21600"/>
                <a:gd name="T46" fmla="*/ 83951256 w 21600"/>
                <a:gd name="T47" fmla="*/ 46154616 h 21600"/>
                <a:gd name="T48" fmla="*/ 146771280 w 21600"/>
                <a:gd name="T49" fmla="*/ 22075207 h 21600"/>
                <a:gd name="T50" fmla="*/ 209578696 w 21600"/>
                <a:gd name="T51" fmla="*/ 46154616 h 21600"/>
                <a:gd name="T52" fmla="*/ 146771280 w 21600"/>
                <a:gd name="T53" fmla="*/ 70237863 h 21600"/>
                <a:gd name="T54" fmla="*/ 266281437 w 21600"/>
                <a:gd name="T55" fmla="*/ 35713491 h 21600"/>
                <a:gd name="T56" fmla="*/ 229592674 w 21600"/>
                <a:gd name="T57" fmla="*/ 35713491 h 21600"/>
                <a:gd name="T58" fmla="*/ 229592674 w 21600"/>
                <a:gd name="T59" fmla="*/ 21650651 h 21600"/>
                <a:gd name="T60" fmla="*/ 266281437 w 21600"/>
                <a:gd name="T61" fmla="*/ 21650651 h 21600"/>
                <a:gd name="T62" fmla="*/ 266281437 w 21600"/>
                <a:gd name="T63" fmla="*/ 35713491 h 21600"/>
                <a:gd name="T64" fmla="*/ 266281437 w 21600"/>
                <a:gd name="T65" fmla="*/ 35713491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  <a:moveTo>
                    <a:pt x="19545" y="9338"/>
                  </a:moveTo>
                </a:path>
              </a:pathLst>
            </a:custGeom>
            <a:solidFill>
              <a:srgbClr val="8FB7D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0" name="Group 11">
            <a:extLst>
              <a:ext uri="{FF2B5EF4-FFF2-40B4-BE49-F238E27FC236}">
                <a16:creationId xmlns:a16="http://schemas.microsoft.com/office/drawing/2014/main" id="{50775E1E-DE96-43F0-A00A-2784B0045D8C}"/>
              </a:ext>
            </a:extLst>
          </p:cNvPr>
          <p:cNvGrpSpPr/>
          <p:nvPr/>
        </p:nvGrpSpPr>
        <p:grpSpPr>
          <a:xfrm>
            <a:off x="3712413" y="3499851"/>
            <a:ext cx="1384300" cy="523746"/>
            <a:chOff x="1584323" y="3395280"/>
            <a:chExt cx="1384300" cy="523746"/>
          </a:xfrm>
        </p:grpSpPr>
        <p:sp>
          <p:nvSpPr>
            <p:cNvPr id="21" name="Text Placeholder 2">
              <a:extLst>
                <a:ext uri="{FF2B5EF4-FFF2-40B4-BE49-F238E27FC236}">
                  <a16:creationId xmlns:a16="http://schemas.microsoft.com/office/drawing/2014/main" id="{0312F3DF-8CEB-4B36-A705-98CF5D16F683}"/>
                </a:ext>
              </a:extLst>
            </p:cNvPr>
            <p:cNvSpPr txBox="1">
              <a:spLocks/>
            </p:cNvSpPr>
            <p:nvPr/>
          </p:nvSpPr>
          <p:spPr>
            <a:xfrm>
              <a:off x="1584323" y="3633227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latin typeface="+mn-lt"/>
                  <a:cs typeface="+mn-ea"/>
                  <a:sym typeface="+mn-lt"/>
                </a:rPr>
                <a:t>Sales</a:t>
              </a:r>
            </a:p>
          </p:txBody>
        </p:sp>
        <p:sp>
          <p:nvSpPr>
            <p:cNvPr id="22" name="AutoShape 250">
              <a:extLst>
                <a:ext uri="{FF2B5EF4-FFF2-40B4-BE49-F238E27FC236}">
                  <a16:creationId xmlns:a16="http://schemas.microsoft.com/office/drawing/2014/main" id="{FA2DE247-AB21-42ED-90D6-FD9B5E385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25140" y="3395280"/>
              <a:ext cx="310605" cy="226087"/>
            </a:xfrm>
            <a:custGeom>
              <a:avLst/>
              <a:gdLst>
                <a:gd name="T0" fmla="*/ 284074652 w 21600"/>
                <a:gd name="T1" fmla="*/ 9591959 h 21600"/>
                <a:gd name="T2" fmla="*/ 130722003 w 21600"/>
                <a:gd name="T3" fmla="*/ 9591959 h 21600"/>
                <a:gd name="T4" fmla="*/ 130613565 w 21600"/>
                <a:gd name="T5" fmla="*/ 9477184 h 21600"/>
                <a:gd name="T6" fmla="*/ 120845572 w 21600"/>
                <a:gd name="T7" fmla="*/ 3495796 h 21600"/>
                <a:gd name="T8" fmla="*/ 106076264 w 21600"/>
                <a:gd name="T9" fmla="*/ 0 h 21600"/>
                <a:gd name="T10" fmla="*/ 62397606 w 21600"/>
                <a:gd name="T11" fmla="*/ 0 h 21600"/>
                <a:gd name="T12" fmla="*/ 47629465 w 21600"/>
                <a:gd name="T13" fmla="*/ 3495796 h 21600"/>
                <a:gd name="T14" fmla="*/ 37875355 w 21600"/>
                <a:gd name="T15" fmla="*/ 9477184 h 21600"/>
                <a:gd name="T16" fmla="*/ 37751749 w 21600"/>
                <a:gd name="T17" fmla="*/ 9591959 h 21600"/>
                <a:gd name="T18" fmla="*/ 10204304 w 21600"/>
                <a:gd name="T19" fmla="*/ 9591959 h 21600"/>
                <a:gd name="T20" fmla="*/ 0 w 21600"/>
                <a:gd name="T21" fmla="*/ 13504517 h 21600"/>
                <a:gd name="T22" fmla="*/ 0 w 21600"/>
                <a:gd name="T23" fmla="*/ 78701562 h 21600"/>
                <a:gd name="T24" fmla="*/ 10204304 w 21600"/>
                <a:gd name="T25" fmla="*/ 82610220 h 21600"/>
                <a:gd name="T26" fmla="*/ 284074652 w 21600"/>
                <a:gd name="T27" fmla="*/ 82610220 h 21600"/>
                <a:gd name="T28" fmla="*/ 294279076 w 21600"/>
                <a:gd name="T29" fmla="*/ 78701562 h 21600"/>
                <a:gd name="T30" fmla="*/ 294279076 w 21600"/>
                <a:gd name="T31" fmla="*/ 13504517 h 21600"/>
                <a:gd name="T32" fmla="*/ 284074652 w 21600"/>
                <a:gd name="T33" fmla="*/ 9591959 h 21600"/>
                <a:gd name="T34" fmla="*/ 43284027 w 21600"/>
                <a:gd name="T35" fmla="*/ 76204222 h 21600"/>
                <a:gd name="T36" fmla="*/ 8255980 w 21600"/>
                <a:gd name="T37" fmla="*/ 76204222 h 21600"/>
                <a:gd name="T38" fmla="*/ 8255980 w 21600"/>
                <a:gd name="T39" fmla="*/ 16108848 h 21600"/>
                <a:gd name="T40" fmla="*/ 43284027 w 21600"/>
                <a:gd name="T41" fmla="*/ 16108848 h 21600"/>
                <a:gd name="T42" fmla="*/ 43284027 w 21600"/>
                <a:gd name="T43" fmla="*/ 76204222 h 21600"/>
                <a:gd name="T44" fmla="*/ 146771280 w 21600"/>
                <a:gd name="T45" fmla="*/ 70237863 h 21600"/>
                <a:gd name="T46" fmla="*/ 83951256 w 21600"/>
                <a:gd name="T47" fmla="*/ 46154616 h 21600"/>
                <a:gd name="T48" fmla="*/ 146771280 w 21600"/>
                <a:gd name="T49" fmla="*/ 22075207 h 21600"/>
                <a:gd name="T50" fmla="*/ 209578696 w 21600"/>
                <a:gd name="T51" fmla="*/ 46154616 h 21600"/>
                <a:gd name="T52" fmla="*/ 146771280 w 21600"/>
                <a:gd name="T53" fmla="*/ 70237863 h 21600"/>
                <a:gd name="T54" fmla="*/ 266281437 w 21600"/>
                <a:gd name="T55" fmla="*/ 35713491 h 21600"/>
                <a:gd name="T56" fmla="*/ 229592674 w 21600"/>
                <a:gd name="T57" fmla="*/ 35713491 h 21600"/>
                <a:gd name="T58" fmla="*/ 229592674 w 21600"/>
                <a:gd name="T59" fmla="*/ 21650651 h 21600"/>
                <a:gd name="T60" fmla="*/ 266281437 w 21600"/>
                <a:gd name="T61" fmla="*/ 21650651 h 21600"/>
                <a:gd name="T62" fmla="*/ 266281437 w 21600"/>
                <a:gd name="T63" fmla="*/ 35713491 h 21600"/>
                <a:gd name="T64" fmla="*/ 266281437 w 21600"/>
                <a:gd name="T65" fmla="*/ 35713491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1600" h="21600">
                  <a:moveTo>
                    <a:pt x="20851" y="2508"/>
                  </a:moveTo>
                  <a:lnTo>
                    <a:pt x="9595" y="2508"/>
                  </a:lnTo>
                  <a:cubicBezTo>
                    <a:pt x="9592" y="2498"/>
                    <a:pt x="9590" y="2487"/>
                    <a:pt x="9587" y="2478"/>
                  </a:cubicBezTo>
                  <a:lnTo>
                    <a:pt x="8870" y="914"/>
                  </a:lnTo>
                  <a:cubicBezTo>
                    <a:pt x="8686" y="411"/>
                    <a:pt x="8199" y="0"/>
                    <a:pt x="7786" y="0"/>
                  </a:cubicBezTo>
                  <a:lnTo>
                    <a:pt x="4580" y="0"/>
                  </a:lnTo>
                  <a:cubicBezTo>
                    <a:pt x="4168" y="0"/>
                    <a:pt x="3680" y="412"/>
                    <a:pt x="3496" y="914"/>
                  </a:cubicBezTo>
                  <a:lnTo>
                    <a:pt x="2780" y="2478"/>
                  </a:lnTo>
                  <a:cubicBezTo>
                    <a:pt x="2776" y="2487"/>
                    <a:pt x="2775" y="2498"/>
                    <a:pt x="2771" y="2508"/>
                  </a:cubicBezTo>
                  <a:lnTo>
                    <a:pt x="749" y="2508"/>
                  </a:lnTo>
                  <a:cubicBezTo>
                    <a:pt x="337" y="2508"/>
                    <a:pt x="0" y="2968"/>
                    <a:pt x="0" y="3531"/>
                  </a:cubicBezTo>
                  <a:lnTo>
                    <a:pt x="0" y="20578"/>
                  </a:lnTo>
                  <a:cubicBezTo>
                    <a:pt x="0" y="21140"/>
                    <a:pt x="337" y="21600"/>
                    <a:pt x="749" y="21600"/>
                  </a:cubicBezTo>
                  <a:lnTo>
                    <a:pt x="20851" y="21600"/>
                  </a:lnTo>
                  <a:cubicBezTo>
                    <a:pt x="21263" y="21600"/>
                    <a:pt x="21600" y="21140"/>
                    <a:pt x="21600" y="20578"/>
                  </a:cubicBezTo>
                  <a:lnTo>
                    <a:pt x="21600" y="3531"/>
                  </a:lnTo>
                  <a:cubicBezTo>
                    <a:pt x="21600" y="2968"/>
                    <a:pt x="21263" y="2508"/>
                    <a:pt x="20851" y="2508"/>
                  </a:cubicBezTo>
                  <a:close/>
                  <a:moveTo>
                    <a:pt x="3177" y="19925"/>
                  </a:moveTo>
                  <a:lnTo>
                    <a:pt x="606" y="19925"/>
                  </a:lnTo>
                  <a:lnTo>
                    <a:pt x="606" y="4212"/>
                  </a:lnTo>
                  <a:lnTo>
                    <a:pt x="3177" y="4212"/>
                  </a:lnTo>
                  <a:lnTo>
                    <a:pt x="3177" y="19925"/>
                  </a:lnTo>
                  <a:close/>
                  <a:moveTo>
                    <a:pt x="10773" y="18365"/>
                  </a:moveTo>
                  <a:cubicBezTo>
                    <a:pt x="8226" y="18365"/>
                    <a:pt x="6162" y="15546"/>
                    <a:pt x="6162" y="12068"/>
                  </a:cubicBezTo>
                  <a:cubicBezTo>
                    <a:pt x="6162" y="8591"/>
                    <a:pt x="8226" y="5772"/>
                    <a:pt x="10773" y="5772"/>
                  </a:cubicBezTo>
                  <a:cubicBezTo>
                    <a:pt x="13319" y="5772"/>
                    <a:pt x="15383" y="8591"/>
                    <a:pt x="15383" y="12068"/>
                  </a:cubicBezTo>
                  <a:cubicBezTo>
                    <a:pt x="15383" y="15546"/>
                    <a:pt x="13319" y="18365"/>
                    <a:pt x="10773" y="18365"/>
                  </a:cubicBezTo>
                  <a:close/>
                  <a:moveTo>
                    <a:pt x="19545" y="9338"/>
                  </a:moveTo>
                  <a:lnTo>
                    <a:pt x="16852" y="9338"/>
                  </a:lnTo>
                  <a:lnTo>
                    <a:pt x="16852" y="5661"/>
                  </a:lnTo>
                  <a:lnTo>
                    <a:pt x="19545" y="5661"/>
                  </a:lnTo>
                  <a:lnTo>
                    <a:pt x="19545" y="9338"/>
                  </a:lnTo>
                  <a:close/>
                  <a:moveTo>
                    <a:pt x="19545" y="9338"/>
                  </a:moveTo>
                </a:path>
              </a:pathLst>
            </a:custGeom>
            <a:solidFill>
              <a:srgbClr val="F1A1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23" name="Group 28">
            <a:extLst>
              <a:ext uri="{FF2B5EF4-FFF2-40B4-BE49-F238E27FC236}">
                <a16:creationId xmlns:a16="http://schemas.microsoft.com/office/drawing/2014/main" id="{D4B27A7A-BAA0-4971-90F0-F52DC0D9DB65}"/>
              </a:ext>
            </a:extLst>
          </p:cNvPr>
          <p:cNvGrpSpPr/>
          <p:nvPr/>
        </p:nvGrpSpPr>
        <p:grpSpPr>
          <a:xfrm>
            <a:off x="2293190" y="2395467"/>
            <a:ext cx="1384300" cy="922204"/>
            <a:chOff x="2076450" y="1398043"/>
            <a:chExt cx="1384300" cy="922204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54761F39-CBA3-43E6-BB05-FCE3BC565E37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latin typeface="+mn-lt"/>
                  <a:cs typeface="+mn-ea"/>
                  <a:sym typeface="+mn-lt"/>
                </a:rPr>
                <a:t>Start</a:t>
              </a:r>
            </a:p>
          </p:txBody>
        </p:sp>
        <p:sp>
          <p:nvSpPr>
            <p:cNvPr id="25" name="Text Placeholder 8">
              <a:extLst>
                <a:ext uri="{FF2B5EF4-FFF2-40B4-BE49-F238E27FC236}">
                  <a16:creationId xmlns:a16="http://schemas.microsoft.com/office/drawing/2014/main" id="{83D0BFD6-309D-4304-9E33-2721D07CCF0E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71895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6" name="Group 31">
            <a:extLst>
              <a:ext uri="{FF2B5EF4-FFF2-40B4-BE49-F238E27FC236}">
                <a16:creationId xmlns:a16="http://schemas.microsoft.com/office/drawing/2014/main" id="{D5883226-48BF-4E31-8D85-41D57A0CB9C6}"/>
              </a:ext>
            </a:extLst>
          </p:cNvPr>
          <p:cNvGrpSpPr/>
          <p:nvPr/>
        </p:nvGrpSpPr>
        <p:grpSpPr>
          <a:xfrm>
            <a:off x="9735390" y="2395467"/>
            <a:ext cx="1384300" cy="1155184"/>
            <a:chOff x="2076450" y="1398043"/>
            <a:chExt cx="1384300" cy="1155184"/>
          </a:xfrm>
        </p:grpSpPr>
        <p:sp>
          <p:nvSpPr>
            <p:cNvPr id="27" name="Text Placeholder 2">
              <a:extLst>
                <a:ext uri="{FF2B5EF4-FFF2-40B4-BE49-F238E27FC236}">
                  <a16:creationId xmlns:a16="http://schemas.microsoft.com/office/drawing/2014/main" id="{DE6B26DA-3501-4950-B007-C967C1D5FBA2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398043"/>
              <a:ext cx="1384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Final</a:t>
              </a:r>
            </a:p>
          </p:txBody>
        </p:sp>
        <p:sp>
          <p:nvSpPr>
            <p:cNvPr id="28" name="Text Placeholder 8">
              <a:extLst>
                <a:ext uri="{FF2B5EF4-FFF2-40B4-BE49-F238E27FC236}">
                  <a16:creationId xmlns:a16="http://schemas.microsoft.com/office/drawing/2014/main" id="{81654766-D4AC-4C8B-BDCB-83279B143D4F}"/>
                </a:ext>
              </a:extLst>
            </p:cNvPr>
            <p:cNvSpPr txBox="1">
              <a:spLocks/>
            </p:cNvSpPr>
            <p:nvPr/>
          </p:nvSpPr>
          <p:spPr>
            <a:xfrm>
              <a:off x="2076450" y="1601291"/>
              <a:ext cx="1384300" cy="951936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11167E2B-087B-402B-8585-6761C2DADDCF}"/>
              </a:ext>
            </a:extLst>
          </p:cNvPr>
          <p:cNvSpPr txBox="1">
            <a:spLocks/>
          </p:cNvSpPr>
          <p:nvPr/>
        </p:nvSpPr>
        <p:spPr>
          <a:xfrm>
            <a:off x="3478518" y="4241678"/>
            <a:ext cx="1852090" cy="656408"/>
          </a:xfrm>
          <a:prstGeom prst="rect">
            <a:avLst/>
          </a:prstGeom>
        </p:spPr>
        <p:txBody>
          <a:bodyPr vert="horz" numCol="1" spcCol="274320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9A81A9E6-5B2B-4D1C-8D79-1124DAB4CE9E}"/>
              </a:ext>
            </a:extLst>
          </p:cNvPr>
          <p:cNvSpPr txBox="1">
            <a:spLocks/>
          </p:cNvSpPr>
          <p:nvPr/>
        </p:nvSpPr>
        <p:spPr>
          <a:xfrm>
            <a:off x="7754345" y="4227067"/>
            <a:ext cx="1852090" cy="656408"/>
          </a:xfrm>
          <a:prstGeom prst="rect">
            <a:avLst/>
          </a:prstGeom>
        </p:spPr>
        <p:txBody>
          <a:bodyPr vert="horz" numCol="1" spcCol="274320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40000"/>
              </a:lnSpc>
            </a:pPr>
            <a:r>
              <a:rPr lang="zh-CN" altLang="en-US" dirty="0"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560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3">
            <a:extLst>
              <a:ext uri="{FF2B5EF4-FFF2-40B4-BE49-F238E27FC236}">
                <a16:creationId xmlns:a16="http://schemas.microsoft.com/office/drawing/2014/main" id="{029EEDCF-60E0-4437-82BA-4B9374E07FF5}"/>
              </a:ext>
            </a:extLst>
          </p:cNvPr>
          <p:cNvGrpSpPr>
            <a:grpSpLocks/>
          </p:cNvGrpSpPr>
          <p:nvPr/>
        </p:nvGrpSpPr>
        <p:grpSpPr bwMode="auto">
          <a:xfrm>
            <a:off x="6404868" y="1716028"/>
            <a:ext cx="3747113" cy="2851352"/>
            <a:chOff x="0" y="664"/>
            <a:chExt cx="5915" cy="4501"/>
          </a:xfrm>
          <a:solidFill>
            <a:srgbClr val="8FB7D1"/>
          </a:solidFill>
        </p:grpSpPr>
        <p:sp>
          <p:nvSpPr>
            <p:cNvPr id="3" name="AutoShape 12">
              <a:extLst>
                <a:ext uri="{FF2B5EF4-FFF2-40B4-BE49-F238E27FC236}">
                  <a16:creationId xmlns:a16="http://schemas.microsoft.com/office/drawing/2014/main" id="{E0CEFD19-3C70-44EE-A57A-4DD7B7E67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" y="704"/>
              <a:ext cx="1109" cy="1019"/>
            </a:xfrm>
            <a:custGeom>
              <a:avLst/>
              <a:gdLst/>
              <a:ahLst/>
              <a:cxnLst/>
              <a:rect l="0" t="0" r="r" b="b"/>
              <a:pathLst>
                <a:path w="15141" h="21150">
                  <a:moveTo>
                    <a:pt x="14902" y="4767"/>
                  </a:moveTo>
                  <a:cubicBezTo>
                    <a:pt x="13895" y="529"/>
                    <a:pt x="10334" y="0"/>
                    <a:pt x="10334" y="0"/>
                  </a:cubicBezTo>
                  <a:cubicBezTo>
                    <a:pt x="-5692" y="353"/>
                    <a:pt x="656" y="20659"/>
                    <a:pt x="4799" y="21129"/>
                  </a:cubicBezTo>
                  <a:cubicBezTo>
                    <a:pt x="8941" y="21600"/>
                    <a:pt x="8321" y="14066"/>
                    <a:pt x="10953" y="12478"/>
                  </a:cubicBezTo>
                  <a:cubicBezTo>
                    <a:pt x="13585" y="10889"/>
                    <a:pt x="15908" y="9005"/>
                    <a:pt x="14902" y="4767"/>
                  </a:cubicBezTo>
                  <a:close/>
                  <a:moveTo>
                    <a:pt x="2943" y="3831"/>
                  </a:moveTo>
                  <a:cubicBezTo>
                    <a:pt x="3459" y="3831"/>
                    <a:pt x="3875" y="4474"/>
                    <a:pt x="3875" y="5268"/>
                  </a:cubicBezTo>
                  <a:cubicBezTo>
                    <a:pt x="3875" y="6061"/>
                    <a:pt x="3459" y="6704"/>
                    <a:pt x="2943" y="6704"/>
                  </a:cubicBezTo>
                  <a:cubicBezTo>
                    <a:pt x="2428" y="6704"/>
                    <a:pt x="2010" y="6060"/>
                    <a:pt x="2010" y="5268"/>
                  </a:cubicBezTo>
                  <a:cubicBezTo>
                    <a:pt x="2010" y="4474"/>
                    <a:pt x="2428" y="3831"/>
                    <a:pt x="2943" y="3831"/>
                  </a:cubicBezTo>
                  <a:close/>
                  <a:moveTo>
                    <a:pt x="771" y="9506"/>
                  </a:moveTo>
                  <a:cubicBezTo>
                    <a:pt x="771" y="8449"/>
                    <a:pt x="1327" y="7592"/>
                    <a:pt x="2014" y="7592"/>
                  </a:cubicBezTo>
                  <a:cubicBezTo>
                    <a:pt x="2700" y="7592"/>
                    <a:pt x="3256" y="8449"/>
                    <a:pt x="3256" y="9506"/>
                  </a:cubicBezTo>
                  <a:cubicBezTo>
                    <a:pt x="3256" y="10561"/>
                    <a:pt x="2700" y="11418"/>
                    <a:pt x="2014" y="11418"/>
                  </a:cubicBezTo>
                  <a:cubicBezTo>
                    <a:pt x="1327" y="11418"/>
                    <a:pt x="771" y="10561"/>
                    <a:pt x="771" y="9506"/>
                  </a:cubicBezTo>
                  <a:close/>
                  <a:moveTo>
                    <a:pt x="2883" y="16362"/>
                  </a:moveTo>
                  <a:cubicBezTo>
                    <a:pt x="2101" y="16362"/>
                    <a:pt x="1469" y="15387"/>
                    <a:pt x="1469" y="14185"/>
                  </a:cubicBezTo>
                  <a:cubicBezTo>
                    <a:pt x="1469" y="12981"/>
                    <a:pt x="2101" y="12006"/>
                    <a:pt x="2883" y="12006"/>
                  </a:cubicBezTo>
                  <a:cubicBezTo>
                    <a:pt x="3664" y="12006"/>
                    <a:pt x="4296" y="12981"/>
                    <a:pt x="4296" y="14185"/>
                  </a:cubicBezTo>
                  <a:cubicBezTo>
                    <a:pt x="4296" y="15387"/>
                    <a:pt x="3664" y="16362"/>
                    <a:pt x="2883" y="16362"/>
                  </a:cubicBezTo>
                  <a:close/>
                  <a:moveTo>
                    <a:pt x="5437" y="20070"/>
                  </a:moveTo>
                  <a:cubicBezTo>
                    <a:pt x="4593" y="20070"/>
                    <a:pt x="3908" y="19016"/>
                    <a:pt x="3908" y="17715"/>
                  </a:cubicBezTo>
                  <a:cubicBezTo>
                    <a:pt x="3908" y="16415"/>
                    <a:pt x="4593" y="15361"/>
                    <a:pt x="5437" y="15361"/>
                  </a:cubicBezTo>
                  <a:cubicBezTo>
                    <a:pt x="6282" y="15361"/>
                    <a:pt x="6966" y="16415"/>
                    <a:pt x="6966" y="17715"/>
                  </a:cubicBezTo>
                  <a:cubicBezTo>
                    <a:pt x="6966" y="19016"/>
                    <a:pt x="6282" y="20070"/>
                    <a:pt x="5437" y="20070"/>
                  </a:cubicBezTo>
                  <a:close/>
                  <a:moveTo>
                    <a:pt x="11727" y="9180"/>
                  </a:moveTo>
                  <a:cubicBezTo>
                    <a:pt x="10702" y="9180"/>
                    <a:pt x="9869" y="7917"/>
                    <a:pt x="9869" y="6356"/>
                  </a:cubicBezTo>
                  <a:cubicBezTo>
                    <a:pt x="9869" y="4796"/>
                    <a:pt x="10702" y="3531"/>
                    <a:pt x="11727" y="3531"/>
                  </a:cubicBezTo>
                  <a:cubicBezTo>
                    <a:pt x="12753" y="3531"/>
                    <a:pt x="13585" y="4796"/>
                    <a:pt x="13585" y="6356"/>
                  </a:cubicBezTo>
                  <a:cubicBezTo>
                    <a:pt x="13585" y="7917"/>
                    <a:pt x="12753" y="9180"/>
                    <a:pt x="11727" y="9180"/>
                  </a:cubicBezTo>
                  <a:close/>
                  <a:moveTo>
                    <a:pt x="11727" y="918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4" name="Group 30">
              <a:extLst>
                <a:ext uri="{FF2B5EF4-FFF2-40B4-BE49-F238E27FC236}">
                  <a16:creationId xmlns:a16="http://schemas.microsoft.com/office/drawing/2014/main" id="{D2870B38-5F37-426E-8623-5401E0E2D9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32" y="1416"/>
              <a:ext cx="730" cy="562"/>
              <a:chOff x="0" y="0"/>
              <a:chExt cx="730" cy="562"/>
            </a:xfrm>
            <a:grpFill/>
          </p:grpSpPr>
          <p:sp>
            <p:nvSpPr>
              <p:cNvPr id="66" name="AutoShape 22">
                <a:extLst>
                  <a:ext uri="{FF2B5EF4-FFF2-40B4-BE49-F238E27FC236}">
                    <a16:creationId xmlns:a16="http://schemas.microsoft.com/office/drawing/2014/main" id="{3EA50999-22F3-4157-8EB5-0C4B2C4C6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709" cy="318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716" y="21600"/>
                    </a:moveTo>
                    <a:lnTo>
                      <a:pt x="0" y="10800"/>
                    </a:lnTo>
                    <a:lnTo>
                      <a:pt x="10997" y="0"/>
                    </a:lnTo>
                    <a:lnTo>
                      <a:pt x="21600" y="10548"/>
                    </a:lnTo>
                    <a:close/>
                    <a:moveTo>
                      <a:pt x="10716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grpSp>
            <p:nvGrpSpPr>
              <p:cNvPr id="67" name="Group 28">
                <a:extLst>
                  <a:ext uri="{FF2B5EF4-FFF2-40B4-BE49-F238E27FC236}">
                    <a16:creationId xmlns:a16="http://schemas.microsoft.com/office/drawing/2014/main" id="{B72591E4-8ECC-4231-8F3A-A77B446A79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6" y="152"/>
                <a:ext cx="74" cy="395"/>
                <a:chOff x="0" y="0"/>
                <a:chExt cx="74" cy="395"/>
              </a:xfrm>
              <a:grpFill/>
            </p:grpSpPr>
            <p:sp>
              <p:nvSpPr>
                <p:cNvPr id="69" name="Rectangle 23">
                  <a:extLst>
                    <a:ext uri="{FF2B5EF4-FFF2-40B4-BE49-F238E27FC236}">
                      <a16:creationId xmlns:a16="http://schemas.microsoft.com/office/drawing/2014/main" id="{4500FCD4-E9B2-4376-BA4F-9DEBA6C6AD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" y="0"/>
                  <a:ext cx="22" cy="23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AutoShape 24">
                  <a:extLst>
                    <a:ext uri="{FF2B5EF4-FFF2-40B4-BE49-F238E27FC236}">
                      <a16:creationId xmlns:a16="http://schemas.microsoft.com/office/drawing/2014/main" id="{9AE341C2-C012-459C-9B96-3921F389AF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00"/>
                  <a:ext cx="70" cy="70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21600" y="10794"/>
                      </a:moveTo>
                      <a:cubicBezTo>
                        <a:pt x="21600" y="4835"/>
                        <a:pt x="16765" y="0"/>
                        <a:pt x="10804" y="0"/>
                      </a:cubicBezTo>
                      <a:cubicBezTo>
                        <a:pt x="4830" y="0"/>
                        <a:pt x="0" y="4835"/>
                        <a:pt x="0" y="10794"/>
                      </a:cubicBezTo>
                      <a:cubicBezTo>
                        <a:pt x="0" y="16758"/>
                        <a:pt x="4830" y="21600"/>
                        <a:pt x="10804" y="21600"/>
                      </a:cubicBezTo>
                      <a:cubicBezTo>
                        <a:pt x="16763" y="21598"/>
                        <a:pt x="21600" y="16758"/>
                        <a:pt x="21600" y="10794"/>
                      </a:cubicBezTo>
                      <a:close/>
                      <a:moveTo>
                        <a:pt x="21600" y="10794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/>
                <a:lstStyle/>
                <a:p>
                  <a:endParaRPr lang="en-US" sz="1800" dirty="0">
                    <a:cs typeface="+mn-ea"/>
                    <a:sym typeface="+mn-lt"/>
                  </a:endParaRPr>
                </a:p>
              </p:txBody>
            </p:sp>
            <p:grpSp>
              <p:nvGrpSpPr>
                <p:cNvPr id="71" name="Group 27">
                  <a:extLst>
                    <a:ext uri="{FF2B5EF4-FFF2-40B4-BE49-F238E27FC236}">
                      <a16:creationId xmlns:a16="http://schemas.microsoft.com/office/drawing/2014/main" id="{758E1B8C-06D2-4BE8-B4D5-2A30CCF8D94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240"/>
                  <a:ext cx="74" cy="155"/>
                  <a:chOff x="0" y="0"/>
                  <a:chExt cx="74" cy="155"/>
                </a:xfrm>
                <a:grpFill/>
              </p:grpSpPr>
              <p:sp>
                <p:nvSpPr>
                  <p:cNvPr id="72" name="AutoShape 25">
                    <a:extLst>
                      <a:ext uri="{FF2B5EF4-FFF2-40B4-BE49-F238E27FC236}">
                        <a16:creationId xmlns:a16="http://schemas.microsoft.com/office/drawing/2014/main" id="{3F7451C8-4CA0-42AA-8225-73B87D4EBF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42" cy="155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18015" h="21600">
                        <a:moveTo>
                          <a:pt x="8187" y="1156"/>
                        </a:moveTo>
                        <a:cubicBezTo>
                          <a:pt x="8187" y="1156"/>
                          <a:pt x="-3585" y="9259"/>
                          <a:pt x="1102" y="21600"/>
                        </a:cubicBezTo>
                        <a:lnTo>
                          <a:pt x="18015" y="21600"/>
                        </a:lnTo>
                        <a:lnTo>
                          <a:pt x="18015" y="0"/>
                        </a:lnTo>
                        <a:cubicBezTo>
                          <a:pt x="18015" y="0"/>
                          <a:pt x="8181" y="1799"/>
                          <a:pt x="8187" y="1156"/>
                        </a:cubicBezTo>
                        <a:close/>
                        <a:moveTo>
                          <a:pt x="8187" y="1156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 sz="18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3" name="AutoShape 26">
                    <a:extLst>
                      <a:ext uri="{FF2B5EF4-FFF2-40B4-BE49-F238E27FC236}">
                        <a16:creationId xmlns:a16="http://schemas.microsoft.com/office/drawing/2014/main" id="{146217E5-BD2B-492E-92BC-945741D919B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2" y="0"/>
                    <a:ext cx="42" cy="155"/>
                  </a:xfrm>
                  <a:custGeom>
                    <a:avLst/>
                    <a:gdLst/>
                    <a:ahLst/>
                    <a:cxnLst/>
                    <a:rect l="0" t="0" r="r" b="b"/>
                    <a:pathLst>
                      <a:path w="17994" h="21600">
                        <a:moveTo>
                          <a:pt x="9817" y="1156"/>
                        </a:moveTo>
                        <a:cubicBezTo>
                          <a:pt x="9817" y="1156"/>
                          <a:pt x="21600" y="9259"/>
                          <a:pt x="16877" y="21600"/>
                        </a:cubicBezTo>
                        <a:lnTo>
                          <a:pt x="0" y="21600"/>
                        </a:lnTo>
                        <a:lnTo>
                          <a:pt x="0" y="0"/>
                        </a:lnTo>
                        <a:cubicBezTo>
                          <a:pt x="0" y="0"/>
                          <a:pt x="9821" y="1799"/>
                          <a:pt x="9817" y="1156"/>
                        </a:cubicBezTo>
                        <a:close/>
                        <a:moveTo>
                          <a:pt x="9817" y="1156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lIns="0" tIns="0" rIns="0" bIns="0"/>
                  <a:lstStyle/>
                  <a:p>
                    <a:endParaRPr lang="en-US" sz="1800" dirty="0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68" name="AutoShape 29">
                <a:extLst>
                  <a:ext uri="{FF2B5EF4-FFF2-40B4-BE49-F238E27FC236}">
                    <a16:creationId xmlns:a16="http://schemas.microsoft.com/office/drawing/2014/main" id="{098D4056-8CB0-428B-A673-8E33E3ED0A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" y="256"/>
                <a:ext cx="412" cy="30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0"/>
                    </a:moveTo>
                    <a:cubicBezTo>
                      <a:pt x="21600" y="117"/>
                      <a:pt x="12547" y="5740"/>
                      <a:pt x="10800" y="6823"/>
                    </a:cubicBezTo>
                    <a:cubicBezTo>
                      <a:pt x="9052" y="5740"/>
                      <a:pt x="0" y="117"/>
                      <a:pt x="0" y="0"/>
                    </a:cubicBezTo>
                    <a:lnTo>
                      <a:pt x="0" y="16647"/>
                    </a:lnTo>
                    <a:cubicBezTo>
                      <a:pt x="2917" y="20800"/>
                      <a:pt x="8669" y="21472"/>
                      <a:pt x="10508" y="21580"/>
                    </a:cubicBezTo>
                    <a:lnTo>
                      <a:pt x="10508" y="21600"/>
                    </a:lnTo>
                    <a:cubicBezTo>
                      <a:pt x="10508" y="21600"/>
                      <a:pt x="10614" y="21600"/>
                      <a:pt x="10800" y="21593"/>
                    </a:cubicBezTo>
                    <a:cubicBezTo>
                      <a:pt x="10985" y="21600"/>
                      <a:pt x="11091" y="21600"/>
                      <a:pt x="11091" y="21600"/>
                    </a:cubicBezTo>
                    <a:lnTo>
                      <a:pt x="11091" y="21580"/>
                    </a:lnTo>
                    <a:cubicBezTo>
                      <a:pt x="12932" y="21472"/>
                      <a:pt x="18682" y="20800"/>
                      <a:pt x="21600" y="16647"/>
                    </a:cubicBezTo>
                    <a:lnTo>
                      <a:pt x="21600" y="0"/>
                    </a:ln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5" name="AutoShape 31">
              <a:extLst>
                <a:ext uri="{FF2B5EF4-FFF2-40B4-BE49-F238E27FC236}">
                  <a16:creationId xmlns:a16="http://schemas.microsoft.com/office/drawing/2014/main" id="{9B4D4AF2-C182-4DE0-924C-CC77A6FE9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944"/>
              <a:ext cx="408" cy="515"/>
            </a:xfrm>
            <a:custGeom>
              <a:avLst/>
              <a:gdLst/>
              <a:ahLst/>
              <a:cxnLst/>
              <a:rect l="0" t="0" r="r" b="b"/>
              <a:pathLst>
                <a:path w="17231" h="21512">
                  <a:moveTo>
                    <a:pt x="11642" y="10431"/>
                  </a:moveTo>
                  <a:cubicBezTo>
                    <a:pt x="11642" y="10431"/>
                    <a:pt x="11153" y="10174"/>
                    <a:pt x="11153" y="9185"/>
                  </a:cubicBezTo>
                  <a:cubicBezTo>
                    <a:pt x="11153" y="8366"/>
                    <a:pt x="11153" y="5196"/>
                    <a:pt x="11153" y="4139"/>
                  </a:cubicBezTo>
                  <a:cubicBezTo>
                    <a:pt x="11473" y="3955"/>
                    <a:pt x="11631" y="3727"/>
                    <a:pt x="11674" y="3476"/>
                  </a:cubicBezTo>
                  <a:lnTo>
                    <a:pt x="11793" y="3476"/>
                  </a:lnTo>
                  <a:lnTo>
                    <a:pt x="11793" y="1264"/>
                  </a:lnTo>
                  <a:lnTo>
                    <a:pt x="11674" y="1264"/>
                  </a:lnTo>
                  <a:cubicBezTo>
                    <a:pt x="11680" y="1237"/>
                    <a:pt x="11686" y="1211"/>
                    <a:pt x="11686" y="1185"/>
                  </a:cubicBezTo>
                  <a:cubicBezTo>
                    <a:pt x="11686" y="530"/>
                    <a:pt x="10290" y="0"/>
                    <a:pt x="8570" y="0"/>
                  </a:cubicBezTo>
                  <a:cubicBezTo>
                    <a:pt x="6848" y="0"/>
                    <a:pt x="5452" y="529"/>
                    <a:pt x="5452" y="1185"/>
                  </a:cubicBezTo>
                  <a:cubicBezTo>
                    <a:pt x="5452" y="1211"/>
                    <a:pt x="5459" y="1237"/>
                    <a:pt x="5463" y="1264"/>
                  </a:cubicBezTo>
                  <a:lnTo>
                    <a:pt x="5400" y="1264"/>
                  </a:lnTo>
                  <a:lnTo>
                    <a:pt x="5400" y="3476"/>
                  </a:lnTo>
                  <a:lnTo>
                    <a:pt x="5463" y="3476"/>
                  </a:lnTo>
                  <a:cubicBezTo>
                    <a:pt x="5509" y="3741"/>
                    <a:pt x="5720" y="3980"/>
                    <a:pt x="6360" y="4168"/>
                  </a:cubicBezTo>
                  <a:cubicBezTo>
                    <a:pt x="6360" y="5252"/>
                    <a:pt x="6360" y="8374"/>
                    <a:pt x="6360" y="9185"/>
                  </a:cubicBezTo>
                  <a:cubicBezTo>
                    <a:pt x="6360" y="10173"/>
                    <a:pt x="5682" y="10430"/>
                    <a:pt x="5682" y="10430"/>
                  </a:cubicBezTo>
                  <a:cubicBezTo>
                    <a:pt x="4524" y="11102"/>
                    <a:pt x="-2189" y="17780"/>
                    <a:pt x="728" y="19794"/>
                  </a:cubicBezTo>
                  <a:cubicBezTo>
                    <a:pt x="3342" y="21600"/>
                    <a:pt x="7732" y="21535"/>
                    <a:pt x="8619" y="21501"/>
                  </a:cubicBezTo>
                  <a:cubicBezTo>
                    <a:pt x="9496" y="21535"/>
                    <a:pt x="13881" y="21600"/>
                    <a:pt x="16495" y="19794"/>
                  </a:cubicBezTo>
                  <a:cubicBezTo>
                    <a:pt x="19411" y="17780"/>
                    <a:pt x="12801" y="11102"/>
                    <a:pt x="11642" y="10431"/>
                  </a:cubicBezTo>
                  <a:close/>
                  <a:moveTo>
                    <a:pt x="11473" y="19874"/>
                  </a:moveTo>
                  <a:cubicBezTo>
                    <a:pt x="11473" y="19874"/>
                    <a:pt x="14790" y="19241"/>
                    <a:pt x="14949" y="17503"/>
                  </a:cubicBezTo>
                  <a:cubicBezTo>
                    <a:pt x="15108" y="15766"/>
                    <a:pt x="11953" y="12485"/>
                    <a:pt x="11953" y="12485"/>
                  </a:cubicBezTo>
                  <a:cubicBezTo>
                    <a:pt x="11953" y="12485"/>
                    <a:pt x="16068" y="15607"/>
                    <a:pt x="16028" y="17740"/>
                  </a:cubicBezTo>
                  <a:cubicBezTo>
                    <a:pt x="15988" y="19874"/>
                    <a:pt x="11473" y="19874"/>
                    <a:pt x="11473" y="19874"/>
                  </a:cubicBezTo>
                  <a:close/>
                  <a:moveTo>
                    <a:pt x="11473" y="1987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6" name="Group 34">
              <a:extLst>
                <a:ext uri="{FF2B5EF4-FFF2-40B4-BE49-F238E27FC236}">
                  <a16:creationId xmlns:a16="http://schemas.microsoft.com/office/drawing/2014/main" id="{9593754A-C052-4098-83AE-64CC154171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" y="1528"/>
              <a:ext cx="642" cy="639"/>
              <a:chOff x="0" y="0"/>
              <a:chExt cx="642" cy="639"/>
            </a:xfrm>
            <a:grpFill/>
          </p:grpSpPr>
          <p:sp>
            <p:nvSpPr>
              <p:cNvPr id="64" name="AutoShape 32">
                <a:extLst>
                  <a:ext uri="{FF2B5EF4-FFF2-40B4-BE49-F238E27FC236}">
                    <a16:creationId xmlns:a16="http://schemas.microsoft.com/office/drawing/2014/main" id="{73BDF32A-2F44-43CD-AED0-604DF2A07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39" cy="63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4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799"/>
                    </a:cubicBezTo>
                    <a:cubicBezTo>
                      <a:pt x="21600" y="4834"/>
                      <a:pt x="16764" y="0"/>
                      <a:pt x="10800" y="0"/>
                    </a:cubicBezTo>
                    <a:close/>
                    <a:moveTo>
                      <a:pt x="10800" y="21101"/>
                    </a:moveTo>
                    <a:cubicBezTo>
                      <a:pt x="5111" y="21101"/>
                      <a:pt x="498" y="16489"/>
                      <a:pt x="498" y="10799"/>
                    </a:cubicBezTo>
                    <a:cubicBezTo>
                      <a:pt x="498" y="5110"/>
                      <a:pt x="5111" y="498"/>
                      <a:pt x="10800" y="498"/>
                    </a:cubicBezTo>
                    <a:cubicBezTo>
                      <a:pt x="16488" y="498"/>
                      <a:pt x="21101" y="5110"/>
                      <a:pt x="21101" y="10799"/>
                    </a:cubicBezTo>
                    <a:cubicBezTo>
                      <a:pt x="21101" y="16489"/>
                      <a:pt x="16489" y="21101"/>
                      <a:pt x="10800" y="21101"/>
                    </a:cubicBezTo>
                    <a:close/>
                    <a:moveTo>
                      <a:pt x="10800" y="211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65" name="AutoShape 33">
                <a:extLst>
                  <a:ext uri="{FF2B5EF4-FFF2-40B4-BE49-F238E27FC236}">
                    <a16:creationId xmlns:a16="http://schemas.microsoft.com/office/drawing/2014/main" id="{4C360DD6-6DD7-4B2F-AABC-31DCAF827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" y="16"/>
                <a:ext cx="634" cy="620"/>
              </a:xfrm>
              <a:custGeom>
                <a:avLst/>
                <a:gdLst/>
                <a:ahLst/>
                <a:cxnLst/>
                <a:rect l="0" t="0" r="r" b="b"/>
                <a:pathLst>
                  <a:path w="19089" h="21332">
                    <a:moveTo>
                      <a:pt x="7859" y="74"/>
                    </a:moveTo>
                    <a:cubicBezTo>
                      <a:pt x="7859" y="74"/>
                      <a:pt x="4620" y="554"/>
                      <a:pt x="2415" y="3449"/>
                    </a:cubicBezTo>
                    <a:cubicBezTo>
                      <a:pt x="2415" y="3449"/>
                      <a:pt x="4112" y="1434"/>
                      <a:pt x="5149" y="1434"/>
                    </a:cubicBezTo>
                    <a:lnTo>
                      <a:pt x="5380" y="1548"/>
                    </a:lnTo>
                    <a:cubicBezTo>
                      <a:pt x="5380" y="1548"/>
                      <a:pt x="5346" y="1649"/>
                      <a:pt x="5314" y="1686"/>
                    </a:cubicBezTo>
                    <a:cubicBezTo>
                      <a:pt x="5281" y="1725"/>
                      <a:pt x="5149" y="1926"/>
                      <a:pt x="5149" y="1976"/>
                    </a:cubicBezTo>
                    <a:cubicBezTo>
                      <a:pt x="5149" y="2027"/>
                      <a:pt x="5159" y="2191"/>
                      <a:pt x="5159" y="2191"/>
                    </a:cubicBezTo>
                    <a:lnTo>
                      <a:pt x="5082" y="2317"/>
                    </a:lnTo>
                    <a:cubicBezTo>
                      <a:pt x="5082" y="2317"/>
                      <a:pt x="5005" y="2355"/>
                      <a:pt x="4983" y="2392"/>
                    </a:cubicBezTo>
                    <a:cubicBezTo>
                      <a:pt x="4961" y="2431"/>
                      <a:pt x="4917" y="2443"/>
                      <a:pt x="4917" y="2531"/>
                    </a:cubicBezTo>
                    <a:cubicBezTo>
                      <a:pt x="4917" y="2619"/>
                      <a:pt x="4939" y="2733"/>
                      <a:pt x="4939" y="2733"/>
                    </a:cubicBezTo>
                    <a:lnTo>
                      <a:pt x="4949" y="2946"/>
                    </a:lnTo>
                    <a:lnTo>
                      <a:pt x="4894" y="3073"/>
                    </a:lnTo>
                    <a:lnTo>
                      <a:pt x="4751" y="3172"/>
                    </a:lnTo>
                    <a:cubicBezTo>
                      <a:pt x="4751" y="3172"/>
                      <a:pt x="4586" y="3211"/>
                      <a:pt x="4520" y="3172"/>
                    </a:cubicBezTo>
                    <a:cubicBezTo>
                      <a:pt x="4453" y="3135"/>
                      <a:pt x="4432" y="2985"/>
                      <a:pt x="4432" y="2985"/>
                    </a:cubicBezTo>
                    <a:lnTo>
                      <a:pt x="4619" y="2846"/>
                    </a:lnTo>
                    <a:cubicBezTo>
                      <a:pt x="4619" y="2846"/>
                      <a:pt x="4641" y="2807"/>
                      <a:pt x="4585" y="2770"/>
                    </a:cubicBezTo>
                    <a:cubicBezTo>
                      <a:pt x="4531" y="2732"/>
                      <a:pt x="4542" y="2606"/>
                      <a:pt x="4442" y="2631"/>
                    </a:cubicBezTo>
                    <a:cubicBezTo>
                      <a:pt x="4343" y="2656"/>
                      <a:pt x="4189" y="2807"/>
                      <a:pt x="4189" y="2807"/>
                    </a:cubicBezTo>
                    <a:lnTo>
                      <a:pt x="4024" y="2934"/>
                    </a:lnTo>
                    <a:cubicBezTo>
                      <a:pt x="4024" y="2934"/>
                      <a:pt x="3947" y="3160"/>
                      <a:pt x="3980" y="3160"/>
                    </a:cubicBezTo>
                    <a:cubicBezTo>
                      <a:pt x="4013" y="3160"/>
                      <a:pt x="4101" y="3223"/>
                      <a:pt x="4101" y="3223"/>
                    </a:cubicBezTo>
                    <a:cubicBezTo>
                      <a:pt x="4101" y="3223"/>
                      <a:pt x="4123" y="3285"/>
                      <a:pt x="4123" y="3349"/>
                    </a:cubicBezTo>
                    <a:cubicBezTo>
                      <a:pt x="4123" y="3412"/>
                      <a:pt x="4069" y="3538"/>
                      <a:pt x="4069" y="3538"/>
                    </a:cubicBezTo>
                    <a:cubicBezTo>
                      <a:pt x="4069" y="3538"/>
                      <a:pt x="4035" y="3601"/>
                      <a:pt x="3925" y="3576"/>
                    </a:cubicBezTo>
                    <a:cubicBezTo>
                      <a:pt x="3814" y="3550"/>
                      <a:pt x="3715" y="3525"/>
                      <a:pt x="3649" y="3500"/>
                    </a:cubicBezTo>
                    <a:cubicBezTo>
                      <a:pt x="3583" y="3476"/>
                      <a:pt x="3517" y="3438"/>
                      <a:pt x="3451" y="3462"/>
                    </a:cubicBezTo>
                    <a:cubicBezTo>
                      <a:pt x="3385" y="3488"/>
                      <a:pt x="3362" y="3513"/>
                      <a:pt x="3352" y="3550"/>
                    </a:cubicBezTo>
                    <a:cubicBezTo>
                      <a:pt x="3340" y="3588"/>
                      <a:pt x="3109" y="3739"/>
                      <a:pt x="3109" y="3739"/>
                    </a:cubicBezTo>
                    <a:cubicBezTo>
                      <a:pt x="3109" y="3739"/>
                      <a:pt x="3032" y="3777"/>
                      <a:pt x="3032" y="3828"/>
                    </a:cubicBezTo>
                    <a:cubicBezTo>
                      <a:pt x="3032" y="3877"/>
                      <a:pt x="2965" y="4067"/>
                      <a:pt x="2965" y="4067"/>
                    </a:cubicBezTo>
                    <a:cubicBezTo>
                      <a:pt x="2965" y="4067"/>
                      <a:pt x="2889" y="4155"/>
                      <a:pt x="2745" y="4193"/>
                    </a:cubicBezTo>
                    <a:cubicBezTo>
                      <a:pt x="2602" y="4231"/>
                      <a:pt x="2569" y="4281"/>
                      <a:pt x="2569" y="4281"/>
                    </a:cubicBezTo>
                    <a:lnTo>
                      <a:pt x="2492" y="4469"/>
                    </a:lnTo>
                    <a:cubicBezTo>
                      <a:pt x="2492" y="4469"/>
                      <a:pt x="2382" y="4558"/>
                      <a:pt x="2304" y="4671"/>
                    </a:cubicBezTo>
                    <a:cubicBezTo>
                      <a:pt x="2228" y="4785"/>
                      <a:pt x="1996" y="4972"/>
                      <a:pt x="1963" y="4987"/>
                    </a:cubicBezTo>
                    <a:cubicBezTo>
                      <a:pt x="1931" y="4998"/>
                      <a:pt x="1842" y="5112"/>
                      <a:pt x="1808" y="5213"/>
                    </a:cubicBezTo>
                    <a:cubicBezTo>
                      <a:pt x="1776" y="5314"/>
                      <a:pt x="1787" y="5465"/>
                      <a:pt x="1754" y="5515"/>
                    </a:cubicBezTo>
                    <a:cubicBezTo>
                      <a:pt x="1720" y="5566"/>
                      <a:pt x="1678" y="5705"/>
                      <a:pt x="1665" y="5805"/>
                    </a:cubicBezTo>
                    <a:cubicBezTo>
                      <a:pt x="1655" y="5906"/>
                      <a:pt x="1599" y="6031"/>
                      <a:pt x="1555" y="6069"/>
                    </a:cubicBezTo>
                    <a:cubicBezTo>
                      <a:pt x="1511" y="6108"/>
                      <a:pt x="1444" y="6183"/>
                      <a:pt x="1412" y="6195"/>
                    </a:cubicBezTo>
                    <a:cubicBezTo>
                      <a:pt x="1379" y="6207"/>
                      <a:pt x="1180" y="6284"/>
                      <a:pt x="1114" y="6333"/>
                    </a:cubicBezTo>
                    <a:cubicBezTo>
                      <a:pt x="1049" y="6384"/>
                      <a:pt x="1015" y="6510"/>
                      <a:pt x="1015" y="6548"/>
                    </a:cubicBezTo>
                    <a:cubicBezTo>
                      <a:pt x="1015" y="6585"/>
                      <a:pt x="1114" y="6674"/>
                      <a:pt x="1148" y="6674"/>
                    </a:cubicBezTo>
                    <a:cubicBezTo>
                      <a:pt x="1180" y="6674"/>
                      <a:pt x="1280" y="6711"/>
                      <a:pt x="1280" y="6711"/>
                    </a:cubicBezTo>
                    <a:cubicBezTo>
                      <a:pt x="1280" y="6711"/>
                      <a:pt x="1290" y="6913"/>
                      <a:pt x="1290" y="6951"/>
                    </a:cubicBezTo>
                    <a:cubicBezTo>
                      <a:pt x="1290" y="6989"/>
                      <a:pt x="1225" y="7178"/>
                      <a:pt x="1290" y="7178"/>
                    </a:cubicBezTo>
                    <a:cubicBezTo>
                      <a:pt x="1357" y="7178"/>
                      <a:pt x="1456" y="7204"/>
                      <a:pt x="1456" y="7204"/>
                    </a:cubicBezTo>
                    <a:lnTo>
                      <a:pt x="1632" y="7254"/>
                    </a:lnTo>
                    <a:lnTo>
                      <a:pt x="1786" y="7366"/>
                    </a:lnTo>
                    <a:lnTo>
                      <a:pt x="1874" y="7443"/>
                    </a:lnTo>
                    <a:cubicBezTo>
                      <a:pt x="1874" y="7443"/>
                      <a:pt x="1854" y="7555"/>
                      <a:pt x="1830" y="7594"/>
                    </a:cubicBezTo>
                    <a:cubicBezTo>
                      <a:pt x="1808" y="7632"/>
                      <a:pt x="1765" y="7720"/>
                      <a:pt x="1731" y="7707"/>
                    </a:cubicBezTo>
                    <a:cubicBezTo>
                      <a:pt x="1698" y="7694"/>
                      <a:pt x="1709" y="7694"/>
                      <a:pt x="1677" y="7606"/>
                    </a:cubicBezTo>
                    <a:cubicBezTo>
                      <a:pt x="1643" y="7518"/>
                      <a:pt x="1655" y="7480"/>
                      <a:pt x="1576" y="7455"/>
                    </a:cubicBezTo>
                    <a:cubicBezTo>
                      <a:pt x="1500" y="7430"/>
                      <a:pt x="1423" y="7518"/>
                      <a:pt x="1389" y="7493"/>
                    </a:cubicBezTo>
                    <a:cubicBezTo>
                      <a:pt x="1357" y="7468"/>
                      <a:pt x="1301" y="7468"/>
                      <a:pt x="1246" y="7404"/>
                    </a:cubicBezTo>
                    <a:cubicBezTo>
                      <a:pt x="1191" y="7342"/>
                      <a:pt x="1179" y="7455"/>
                      <a:pt x="1191" y="7342"/>
                    </a:cubicBezTo>
                    <a:cubicBezTo>
                      <a:pt x="1202" y="7228"/>
                      <a:pt x="1246" y="7178"/>
                      <a:pt x="1224" y="7128"/>
                    </a:cubicBezTo>
                    <a:cubicBezTo>
                      <a:pt x="1202" y="7078"/>
                      <a:pt x="1136" y="6964"/>
                      <a:pt x="1092" y="6964"/>
                    </a:cubicBezTo>
                    <a:cubicBezTo>
                      <a:pt x="1048" y="6964"/>
                      <a:pt x="1114" y="7065"/>
                      <a:pt x="1048" y="6964"/>
                    </a:cubicBezTo>
                    <a:cubicBezTo>
                      <a:pt x="981" y="6863"/>
                      <a:pt x="938" y="6826"/>
                      <a:pt x="904" y="6838"/>
                    </a:cubicBezTo>
                    <a:cubicBezTo>
                      <a:pt x="871" y="6850"/>
                      <a:pt x="827" y="6863"/>
                      <a:pt x="827" y="6800"/>
                    </a:cubicBezTo>
                    <a:cubicBezTo>
                      <a:pt x="827" y="6737"/>
                      <a:pt x="860" y="6611"/>
                      <a:pt x="860" y="6548"/>
                    </a:cubicBezTo>
                    <a:cubicBezTo>
                      <a:pt x="860" y="6485"/>
                      <a:pt x="893" y="6384"/>
                      <a:pt x="893" y="6333"/>
                    </a:cubicBezTo>
                    <a:cubicBezTo>
                      <a:pt x="893" y="6284"/>
                      <a:pt x="938" y="5981"/>
                      <a:pt x="938" y="5981"/>
                    </a:cubicBezTo>
                    <a:cubicBezTo>
                      <a:pt x="938" y="5981"/>
                      <a:pt x="644" y="6640"/>
                      <a:pt x="541" y="7144"/>
                    </a:cubicBezTo>
                    <a:cubicBezTo>
                      <a:pt x="541" y="7144"/>
                      <a:pt x="659" y="7128"/>
                      <a:pt x="659" y="7212"/>
                    </a:cubicBezTo>
                    <a:cubicBezTo>
                      <a:pt x="659" y="7296"/>
                      <a:pt x="688" y="7378"/>
                      <a:pt x="673" y="7463"/>
                    </a:cubicBezTo>
                    <a:cubicBezTo>
                      <a:pt x="659" y="7547"/>
                      <a:pt x="659" y="7531"/>
                      <a:pt x="659" y="7799"/>
                    </a:cubicBezTo>
                    <a:cubicBezTo>
                      <a:pt x="659" y="8067"/>
                      <a:pt x="718" y="8135"/>
                      <a:pt x="688" y="8218"/>
                    </a:cubicBezTo>
                    <a:cubicBezTo>
                      <a:pt x="659" y="8302"/>
                      <a:pt x="614" y="8420"/>
                      <a:pt x="600" y="8520"/>
                    </a:cubicBezTo>
                    <a:cubicBezTo>
                      <a:pt x="585" y="8622"/>
                      <a:pt x="659" y="8872"/>
                      <a:pt x="688" y="8924"/>
                    </a:cubicBezTo>
                    <a:cubicBezTo>
                      <a:pt x="718" y="8974"/>
                      <a:pt x="718" y="8991"/>
                      <a:pt x="761" y="9042"/>
                    </a:cubicBezTo>
                    <a:cubicBezTo>
                      <a:pt x="805" y="9092"/>
                      <a:pt x="688" y="9293"/>
                      <a:pt x="805" y="9092"/>
                    </a:cubicBezTo>
                    <a:cubicBezTo>
                      <a:pt x="923" y="8890"/>
                      <a:pt x="967" y="8806"/>
                      <a:pt x="967" y="8806"/>
                    </a:cubicBezTo>
                    <a:lnTo>
                      <a:pt x="1040" y="8705"/>
                    </a:lnTo>
                    <a:cubicBezTo>
                      <a:pt x="1040" y="8705"/>
                      <a:pt x="1040" y="8571"/>
                      <a:pt x="1188" y="8604"/>
                    </a:cubicBezTo>
                    <a:cubicBezTo>
                      <a:pt x="1335" y="8637"/>
                      <a:pt x="1349" y="8604"/>
                      <a:pt x="1393" y="8671"/>
                    </a:cubicBezTo>
                    <a:cubicBezTo>
                      <a:pt x="1437" y="8739"/>
                      <a:pt x="1333" y="8906"/>
                      <a:pt x="1408" y="8924"/>
                    </a:cubicBezTo>
                    <a:cubicBezTo>
                      <a:pt x="1483" y="8940"/>
                      <a:pt x="1702" y="8823"/>
                      <a:pt x="1761" y="8840"/>
                    </a:cubicBezTo>
                    <a:cubicBezTo>
                      <a:pt x="1818" y="8856"/>
                      <a:pt x="1893" y="8872"/>
                      <a:pt x="1922" y="8991"/>
                    </a:cubicBezTo>
                    <a:cubicBezTo>
                      <a:pt x="1952" y="9108"/>
                      <a:pt x="1996" y="9276"/>
                      <a:pt x="2055" y="9310"/>
                    </a:cubicBezTo>
                    <a:cubicBezTo>
                      <a:pt x="2113" y="9344"/>
                      <a:pt x="2099" y="9493"/>
                      <a:pt x="2127" y="9595"/>
                    </a:cubicBezTo>
                    <a:cubicBezTo>
                      <a:pt x="2157" y="9696"/>
                      <a:pt x="2363" y="9763"/>
                      <a:pt x="2407" y="9763"/>
                    </a:cubicBezTo>
                    <a:cubicBezTo>
                      <a:pt x="2452" y="9763"/>
                      <a:pt x="2658" y="9796"/>
                      <a:pt x="2716" y="9829"/>
                    </a:cubicBezTo>
                    <a:cubicBezTo>
                      <a:pt x="2774" y="9863"/>
                      <a:pt x="2716" y="9982"/>
                      <a:pt x="2833" y="10015"/>
                    </a:cubicBezTo>
                    <a:cubicBezTo>
                      <a:pt x="2951" y="10049"/>
                      <a:pt x="2981" y="10317"/>
                      <a:pt x="2981" y="10317"/>
                    </a:cubicBezTo>
                    <a:cubicBezTo>
                      <a:pt x="2981" y="10317"/>
                      <a:pt x="3024" y="10552"/>
                      <a:pt x="2995" y="10620"/>
                    </a:cubicBezTo>
                    <a:cubicBezTo>
                      <a:pt x="2965" y="10686"/>
                      <a:pt x="2981" y="10804"/>
                      <a:pt x="3054" y="10821"/>
                    </a:cubicBezTo>
                    <a:cubicBezTo>
                      <a:pt x="3128" y="10838"/>
                      <a:pt x="3318" y="10872"/>
                      <a:pt x="3318" y="10872"/>
                    </a:cubicBezTo>
                    <a:cubicBezTo>
                      <a:pt x="3318" y="10872"/>
                      <a:pt x="3216" y="11039"/>
                      <a:pt x="3378" y="11107"/>
                    </a:cubicBezTo>
                    <a:cubicBezTo>
                      <a:pt x="3538" y="11173"/>
                      <a:pt x="3700" y="11240"/>
                      <a:pt x="3745" y="11274"/>
                    </a:cubicBezTo>
                    <a:cubicBezTo>
                      <a:pt x="3788" y="11307"/>
                      <a:pt x="3642" y="11459"/>
                      <a:pt x="3833" y="11443"/>
                    </a:cubicBezTo>
                    <a:cubicBezTo>
                      <a:pt x="4025" y="11425"/>
                      <a:pt x="4200" y="11392"/>
                      <a:pt x="4288" y="11475"/>
                    </a:cubicBezTo>
                    <a:cubicBezTo>
                      <a:pt x="4376" y="11560"/>
                      <a:pt x="4303" y="11677"/>
                      <a:pt x="4538" y="11829"/>
                    </a:cubicBezTo>
                    <a:cubicBezTo>
                      <a:pt x="4773" y="11980"/>
                      <a:pt x="4846" y="12030"/>
                      <a:pt x="4905" y="12063"/>
                    </a:cubicBezTo>
                    <a:cubicBezTo>
                      <a:pt x="4965" y="12097"/>
                      <a:pt x="5082" y="12079"/>
                      <a:pt x="5052" y="12282"/>
                    </a:cubicBezTo>
                    <a:cubicBezTo>
                      <a:pt x="5023" y="12483"/>
                      <a:pt x="4994" y="12617"/>
                      <a:pt x="4905" y="12701"/>
                    </a:cubicBezTo>
                    <a:cubicBezTo>
                      <a:pt x="4817" y="12785"/>
                      <a:pt x="4700" y="13054"/>
                      <a:pt x="4641" y="13137"/>
                    </a:cubicBezTo>
                    <a:cubicBezTo>
                      <a:pt x="4582" y="13222"/>
                      <a:pt x="4524" y="13373"/>
                      <a:pt x="4582" y="13507"/>
                    </a:cubicBezTo>
                    <a:cubicBezTo>
                      <a:pt x="4641" y="13641"/>
                      <a:pt x="4714" y="13792"/>
                      <a:pt x="4714" y="13877"/>
                    </a:cubicBezTo>
                    <a:cubicBezTo>
                      <a:pt x="4714" y="13960"/>
                      <a:pt x="4744" y="14212"/>
                      <a:pt x="4700" y="14313"/>
                    </a:cubicBezTo>
                    <a:cubicBezTo>
                      <a:pt x="4656" y="14415"/>
                      <a:pt x="4568" y="14599"/>
                      <a:pt x="4568" y="14599"/>
                    </a:cubicBezTo>
                    <a:cubicBezTo>
                      <a:pt x="4568" y="14599"/>
                      <a:pt x="4729" y="14750"/>
                      <a:pt x="4611" y="14884"/>
                    </a:cubicBezTo>
                    <a:cubicBezTo>
                      <a:pt x="4495" y="15018"/>
                      <a:pt x="4318" y="15169"/>
                      <a:pt x="4230" y="15202"/>
                    </a:cubicBezTo>
                    <a:cubicBezTo>
                      <a:pt x="4141" y="15237"/>
                      <a:pt x="3965" y="15421"/>
                      <a:pt x="3965" y="15421"/>
                    </a:cubicBezTo>
                    <a:cubicBezTo>
                      <a:pt x="3965" y="15421"/>
                      <a:pt x="3980" y="15841"/>
                      <a:pt x="3965" y="15925"/>
                    </a:cubicBezTo>
                    <a:cubicBezTo>
                      <a:pt x="3950" y="16008"/>
                      <a:pt x="3612" y="16680"/>
                      <a:pt x="3730" y="16832"/>
                    </a:cubicBezTo>
                    <a:cubicBezTo>
                      <a:pt x="3848" y="16983"/>
                      <a:pt x="3863" y="17151"/>
                      <a:pt x="3833" y="17252"/>
                    </a:cubicBezTo>
                    <a:cubicBezTo>
                      <a:pt x="3803" y="17351"/>
                      <a:pt x="3760" y="17335"/>
                      <a:pt x="3730" y="17419"/>
                    </a:cubicBezTo>
                    <a:cubicBezTo>
                      <a:pt x="3700" y="17504"/>
                      <a:pt x="3481" y="17436"/>
                      <a:pt x="3612" y="17672"/>
                    </a:cubicBezTo>
                    <a:cubicBezTo>
                      <a:pt x="3745" y="17906"/>
                      <a:pt x="3818" y="17957"/>
                      <a:pt x="3877" y="18091"/>
                    </a:cubicBezTo>
                    <a:cubicBezTo>
                      <a:pt x="3935" y="18224"/>
                      <a:pt x="3921" y="18276"/>
                      <a:pt x="4009" y="18410"/>
                    </a:cubicBezTo>
                    <a:cubicBezTo>
                      <a:pt x="4096" y="18544"/>
                      <a:pt x="4141" y="18678"/>
                      <a:pt x="4244" y="18780"/>
                    </a:cubicBezTo>
                    <a:cubicBezTo>
                      <a:pt x="4347" y="18880"/>
                      <a:pt x="4465" y="18947"/>
                      <a:pt x="4465" y="19064"/>
                    </a:cubicBezTo>
                    <a:cubicBezTo>
                      <a:pt x="4465" y="19181"/>
                      <a:pt x="4686" y="19450"/>
                      <a:pt x="4420" y="19249"/>
                    </a:cubicBezTo>
                    <a:cubicBezTo>
                      <a:pt x="4156" y="19047"/>
                      <a:pt x="4390" y="19233"/>
                      <a:pt x="4053" y="18913"/>
                    </a:cubicBezTo>
                    <a:cubicBezTo>
                      <a:pt x="3715" y="18594"/>
                      <a:pt x="3628" y="18728"/>
                      <a:pt x="3480" y="18528"/>
                    </a:cubicBezTo>
                    <a:cubicBezTo>
                      <a:pt x="3333" y="18326"/>
                      <a:pt x="3553" y="19031"/>
                      <a:pt x="3274" y="18192"/>
                    </a:cubicBezTo>
                    <a:cubicBezTo>
                      <a:pt x="2995" y="17351"/>
                      <a:pt x="2921" y="17452"/>
                      <a:pt x="2847" y="17268"/>
                    </a:cubicBezTo>
                    <a:cubicBezTo>
                      <a:pt x="2774" y="17083"/>
                      <a:pt x="2833" y="17285"/>
                      <a:pt x="2627" y="16865"/>
                    </a:cubicBezTo>
                    <a:cubicBezTo>
                      <a:pt x="2421" y="16445"/>
                      <a:pt x="2598" y="16715"/>
                      <a:pt x="2421" y="16445"/>
                    </a:cubicBezTo>
                    <a:cubicBezTo>
                      <a:pt x="2245" y="16177"/>
                      <a:pt x="2230" y="16546"/>
                      <a:pt x="2143" y="16059"/>
                    </a:cubicBezTo>
                    <a:cubicBezTo>
                      <a:pt x="2054" y="15573"/>
                      <a:pt x="2040" y="15891"/>
                      <a:pt x="1922" y="15337"/>
                    </a:cubicBezTo>
                    <a:cubicBezTo>
                      <a:pt x="1804" y="14783"/>
                      <a:pt x="2011" y="14766"/>
                      <a:pt x="1746" y="14497"/>
                    </a:cubicBezTo>
                    <a:cubicBezTo>
                      <a:pt x="1482" y="14229"/>
                      <a:pt x="1497" y="14364"/>
                      <a:pt x="1408" y="14179"/>
                    </a:cubicBezTo>
                    <a:cubicBezTo>
                      <a:pt x="1320" y="13994"/>
                      <a:pt x="1437" y="14162"/>
                      <a:pt x="1202" y="13693"/>
                    </a:cubicBezTo>
                    <a:cubicBezTo>
                      <a:pt x="967" y="13222"/>
                      <a:pt x="645" y="13037"/>
                      <a:pt x="659" y="12232"/>
                    </a:cubicBezTo>
                    <a:cubicBezTo>
                      <a:pt x="674" y="11425"/>
                      <a:pt x="674" y="11291"/>
                      <a:pt x="674" y="11291"/>
                    </a:cubicBezTo>
                    <a:cubicBezTo>
                      <a:pt x="674" y="11291"/>
                      <a:pt x="321" y="10971"/>
                      <a:pt x="439" y="10502"/>
                    </a:cubicBezTo>
                    <a:cubicBezTo>
                      <a:pt x="555" y="10032"/>
                      <a:pt x="600" y="10183"/>
                      <a:pt x="555" y="10032"/>
                    </a:cubicBezTo>
                    <a:cubicBezTo>
                      <a:pt x="512" y="9880"/>
                      <a:pt x="467" y="9914"/>
                      <a:pt x="350" y="9729"/>
                    </a:cubicBezTo>
                    <a:cubicBezTo>
                      <a:pt x="231" y="9545"/>
                      <a:pt x="218" y="9562"/>
                      <a:pt x="188" y="9444"/>
                    </a:cubicBezTo>
                    <a:cubicBezTo>
                      <a:pt x="159" y="9326"/>
                      <a:pt x="114" y="9074"/>
                      <a:pt x="114" y="9074"/>
                    </a:cubicBezTo>
                    <a:lnTo>
                      <a:pt x="26" y="9159"/>
                    </a:lnTo>
                    <a:cubicBezTo>
                      <a:pt x="26" y="9159"/>
                      <a:pt x="-914" y="19769"/>
                      <a:pt x="8343" y="21331"/>
                    </a:cubicBezTo>
                    <a:cubicBezTo>
                      <a:pt x="8343" y="21331"/>
                      <a:pt x="6205" y="20803"/>
                      <a:pt x="6028" y="20323"/>
                    </a:cubicBezTo>
                    <a:cubicBezTo>
                      <a:pt x="6028" y="20323"/>
                      <a:pt x="5985" y="19869"/>
                      <a:pt x="6073" y="19869"/>
                    </a:cubicBezTo>
                    <a:cubicBezTo>
                      <a:pt x="6161" y="19869"/>
                      <a:pt x="6294" y="19946"/>
                      <a:pt x="6426" y="19819"/>
                    </a:cubicBezTo>
                    <a:cubicBezTo>
                      <a:pt x="6558" y="19693"/>
                      <a:pt x="6713" y="19542"/>
                      <a:pt x="6713" y="19542"/>
                    </a:cubicBezTo>
                    <a:lnTo>
                      <a:pt x="6733" y="19744"/>
                    </a:lnTo>
                    <a:cubicBezTo>
                      <a:pt x="6733" y="19744"/>
                      <a:pt x="6602" y="19768"/>
                      <a:pt x="7020" y="19693"/>
                    </a:cubicBezTo>
                    <a:cubicBezTo>
                      <a:pt x="7439" y="19618"/>
                      <a:pt x="7439" y="19669"/>
                      <a:pt x="7594" y="19594"/>
                    </a:cubicBezTo>
                    <a:cubicBezTo>
                      <a:pt x="7749" y="19518"/>
                      <a:pt x="7925" y="19141"/>
                      <a:pt x="8012" y="19367"/>
                    </a:cubicBezTo>
                    <a:cubicBezTo>
                      <a:pt x="8101" y="19594"/>
                      <a:pt x="7902" y="19491"/>
                      <a:pt x="8101" y="19594"/>
                    </a:cubicBezTo>
                    <a:cubicBezTo>
                      <a:pt x="8298" y="19693"/>
                      <a:pt x="8674" y="19542"/>
                      <a:pt x="8674" y="19542"/>
                    </a:cubicBezTo>
                    <a:cubicBezTo>
                      <a:pt x="8674" y="19542"/>
                      <a:pt x="9313" y="19594"/>
                      <a:pt x="9379" y="19518"/>
                    </a:cubicBezTo>
                    <a:cubicBezTo>
                      <a:pt x="9445" y="19442"/>
                      <a:pt x="9445" y="19316"/>
                      <a:pt x="9555" y="19340"/>
                    </a:cubicBezTo>
                    <a:cubicBezTo>
                      <a:pt x="9665" y="19367"/>
                      <a:pt x="9732" y="19568"/>
                      <a:pt x="9732" y="19568"/>
                    </a:cubicBezTo>
                    <a:lnTo>
                      <a:pt x="9379" y="19795"/>
                    </a:lnTo>
                    <a:lnTo>
                      <a:pt x="9048" y="20072"/>
                    </a:lnTo>
                    <a:cubicBezTo>
                      <a:pt x="9048" y="20072"/>
                      <a:pt x="8894" y="20123"/>
                      <a:pt x="9026" y="20198"/>
                    </a:cubicBezTo>
                    <a:cubicBezTo>
                      <a:pt x="9159" y="20272"/>
                      <a:pt x="9225" y="20249"/>
                      <a:pt x="9379" y="20272"/>
                    </a:cubicBezTo>
                    <a:cubicBezTo>
                      <a:pt x="9533" y="20299"/>
                      <a:pt x="9908" y="20626"/>
                      <a:pt x="9996" y="20424"/>
                    </a:cubicBezTo>
                    <a:cubicBezTo>
                      <a:pt x="10084" y="20222"/>
                      <a:pt x="10106" y="20198"/>
                      <a:pt x="10172" y="20072"/>
                    </a:cubicBezTo>
                    <a:cubicBezTo>
                      <a:pt x="10238" y="19946"/>
                      <a:pt x="10217" y="19795"/>
                      <a:pt x="10372" y="19795"/>
                    </a:cubicBezTo>
                    <a:cubicBezTo>
                      <a:pt x="10524" y="19795"/>
                      <a:pt x="10679" y="19845"/>
                      <a:pt x="10679" y="19845"/>
                    </a:cubicBezTo>
                    <a:lnTo>
                      <a:pt x="10546" y="20172"/>
                    </a:lnTo>
                    <a:cubicBezTo>
                      <a:pt x="10546" y="20172"/>
                      <a:pt x="10811" y="20147"/>
                      <a:pt x="10922" y="20147"/>
                    </a:cubicBezTo>
                    <a:cubicBezTo>
                      <a:pt x="11032" y="20147"/>
                      <a:pt x="11054" y="20348"/>
                      <a:pt x="11208" y="20172"/>
                    </a:cubicBezTo>
                    <a:cubicBezTo>
                      <a:pt x="11362" y="19996"/>
                      <a:pt x="11385" y="19996"/>
                      <a:pt x="11539" y="19971"/>
                    </a:cubicBezTo>
                    <a:cubicBezTo>
                      <a:pt x="11692" y="19946"/>
                      <a:pt x="11913" y="19869"/>
                      <a:pt x="11980" y="19896"/>
                    </a:cubicBezTo>
                    <a:cubicBezTo>
                      <a:pt x="12046" y="19920"/>
                      <a:pt x="12178" y="19946"/>
                      <a:pt x="12244" y="19946"/>
                    </a:cubicBezTo>
                    <a:cubicBezTo>
                      <a:pt x="12311" y="19946"/>
                      <a:pt x="12641" y="20222"/>
                      <a:pt x="12707" y="20172"/>
                    </a:cubicBezTo>
                    <a:cubicBezTo>
                      <a:pt x="12773" y="20123"/>
                      <a:pt x="13170" y="20147"/>
                      <a:pt x="13170" y="20147"/>
                    </a:cubicBezTo>
                    <a:cubicBezTo>
                      <a:pt x="13170" y="20147"/>
                      <a:pt x="12090" y="21280"/>
                      <a:pt x="9799" y="21331"/>
                    </a:cubicBezTo>
                    <a:cubicBezTo>
                      <a:pt x="9799" y="21331"/>
                      <a:pt x="14925" y="21600"/>
                      <a:pt x="17805" y="15891"/>
                    </a:cubicBezTo>
                    <a:cubicBezTo>
                      <a:pt x="20686" y="10183"/>
                      <a:pt x="18688" y="2862"/>
                      <a:pt x="12104" y="310"/>
                    </a:cubicBezTo>
                    <a:cubicBezTo>
                      <a:pt x="12104" y="310"/>
                      <a:pt x="17026" y="2392"/>
                      <a:pt x="18327" y="7781"/>
                    </a:cubicBezTo>
                    <a:lnTo>
                      <a:pt x="18283" y="7883"/>
                    </a:lnTo>
                    <a:cubicBezTo>
                      <a:pt x="18151" y="7731"/>
                      <a:pt x="18151" y="7807"/>
                      <a:pt x="18042" y="7554"/>
                    </a:cubicBezTo>
                    <a:cubicBezTo>
                      <a:pt x="17931" y="7303"/>
                      <a:pt x="18019" y="7354"/>
                      <a:pt x="17931" y="7177"/>
                    </a:cubicBezTo>
                    <a:cubicBezTo>
                      <a:pt x="17843" y="7001"/>
                      <a:pt x="17865" y="7128"/>
                      <a:pt x="17755" y="6951"/>
                    </a:cubicBezTo>
                    <a:cubicBezTo>
                      <a:pt x="17645" y="6774"/>
                      <a:pt x="17622" y="6800"/>
                      <a:pt x="17534" y="6699"/>
                    </a:cubicBezTo>
                    <a:cubicBezTo>
                      <a:pt x="17446" y="6598"/>
                      <a:pt x="17358" y="6271"/>
                      <a:pt x="17292" y="6170"/>
                    </a:cubicBezTo>
                    <a:cubicBezTo>
                      <a:pt x="17225" y="6069"/>
                      <a:pt x="17026" y="6045"/>
                      <a:pt x="16939" y="6019"/>
                    </a:cubicBezTo>
                    <a:cubicBezTo>
                      <a:pt x="16851" y="5994"/>
                      <a:pt x="16895" y="5867"/>
                      <a:pt x="16851" y="5994"/>
                    </a:cubicBezTo>
                    <a:cubicBezTo>
                      <a:pt x="16807" y="6120"/>
                      <a:pt x="16983" y="6321"/>
                      <a:pt x="16983" y="6321"/>
                    </a:cubicBezTo>
                    <a:lnTo>
                      <a:pt x="16983" y="6724"/>
                    </a:lnTo>
                    <a:cubicBezTo>
                      <a:pt x="16983" y="6724"/>
                      <a:pt x="17115" y="7102"/>
                      <a:pt x="17115" y="7203"/>
                    </a:cubicBezTo>
                    <a:cubicBezTo>
                      <a:pt x="17115" y="7303"/>
                      <a:pt x="17006" y="7580"/>
                      <a:pt x="17006" y="7580"/>
                    </a:cubicBezTo>
                    <a:cubicBezTo>
                      <a:pt x="17006" y="7580"/>
                      <a:pt x="16962" y="7883"/>
                      <a:pt x="16873" y="7932"/>
                    </a:cubicBezTo>
                    <a:cubicBezTo>
                      <a:pt x="16786" y="7984"/>
                      <a:pt x="16278" y="8083"/>
                      <a:pt x="16278" y="8083"/>
                    </a:cubicBezTo>
                    <a:cubicBezTo>
                      <a:pt x="16278" y="8083"/>
                      <a:pt x="16123" y="7883"/>
                      <a:pt x="16035" y="7707"/>
                    </a:cubicBezTo>
                    <a:cubicBezTo>
                      <a:pt x="15947" y="7530"/>
                      <a:pt x="15661" y="7480"/>
                      <a:pt x="15617" y="7404"/>
                    </a:cubicBezTo>
                    <a:cubicBezTo>
                      <a:pt x="15573" y="7328"/>
                      <a:pt x="15682" y="7177"/>
                      <a:pt x="15549" y="6976"/>
                    </a:cubicBezTo>
                    <a:cubicBezTo>
                      <a:pt x="15418" y="6774"/>
                      <a:pt x="15549" y="6825"/>
                      <a:pt x="15374" y="6649"/>
                    </a:cubicBezTo>
                    <a:cubicBezTo>
                      <a:pt x="15197" y="6472"/>
                      <a:pt x="15197" y="6472"/>
                      <a:pt x="15197" y="6472"/>
                    </a:cubicBezTo>
                    <a:cubicBezTo>
                      <a:pt x="15197" y="6472"/>
                      <a:pt x="14801" y="6321"/>
                      <a:pt x="14933" y="6573"/>
                    </a:cubicBezTo>
                    <a:cubicBezTo>
                      <a:pt x="15065" y="6825"/>
                      <a:pt x="14912" y="7101"/>
                      <a:pt x="15021" y="7128"/>
                    </a:cubicBezTo>
                    <a:cubicBezTo>
                      <a:pt x="15132" y="7152"/>
                      <a:pt x="15197" y="7052"/>
                      <a:pt x="15286" y="7278"/>
                    </a:cubicBezTo>
                    <a:cubicBezTo>
                      <a:pt x="15374" y="7505"/>
                      <a:pt x="15396" y="7605"/>
                      <a:pt x="15462" y="7681"/>
                    </a:cubicBezTo>
                    <a:cubicBezTo>
                      <a:pt x="15528" y="7756"/>
                      <a:pt x="15549" y="8083"/>
                      <a:pt x="15638" y="8109"/>
                    </a:cubicBezTo>
                    <a:cubicBezTo>
                      <a:pt x="15727" y="8135"/>
                      <a:pt x="15970" y="8109"/>
                      <a:pt x="15947" y="8235"/>
                    </a:cubicBezTo>
                    <a:cubicBezTo>
                      <a:pt x="15925" y="8362"/>
                      <a:pt x="15793" y="8537"/>
                      <a:pt x="15947" y="8588"/>
                    </a:cubicBezTo>
                    <a:cubicBezTo>
                      <a:pt x="16101" y="8637"/>
                      <a:pt x="16122" y="8714"/>
                      <a:pt x="16211" y="8689"/>
                    </a:cubicBezTo>
                    <a:cubicBezTo>
                      <a:pt x="16300" y="8663"/>
                      <a:pt x="16255" y="8714"/>
                      <a:pt x="16410" y="8637"/>
                    </a:cubicBezTo>
                    <a:cubicBezTo>
                      <a:pt x="16563" y="8562"/>
                      <a:pt x="16741" y="8562"/>
                      <a:pt x="16741" y="8562"/>
                    </a:cubicBezTo>
                    <a:cubicBezTo>
                      <a:pt x="16741" y="8562"/>
                      <a:pt x="16939" y="8739"/>
                      <a:pt x="16939" y="8815"/>
                    </a:cubicBezTo>
                    <a:cubicBezTo>
                      <a:pt x="16939" y="8890"/>
                      <a:pt x="16873" y="9318"/>
                      <a:pt x="16873" y="9318"/>
                    </a:cubicBezTo>
                    <a:lnTo>
                      <a:pt x="16674" y="9747"/>
                    </a:lnTo>
                    <a:cubicBezTo>
                      <a:pt x="16674" y="9747"/>
                      <a:pt x="16696" y="10502"/>
                      <a:pt x="16586" y="10502"/>
                    </a:cubicBezTo>
                    <a:cubicBezTo>
                      <a:pt x="16476" y="10502"/>
                      <a:pt x="16344" y="10829"/>
                      <a:pt x="16278" y="10879"/>
                    </a:cubicBezTo>
                    <a:cubicBezTo>
                      <a:pt x="16211" y="10931"/>
                      <a:pt x="16189" y="11434"/>
                      <a:pt x="16189" y="11434"/>
                    </a:cubicBezTo>
                    <a:lnTo>
                      <a:pt x="15990" y="11711"/>
                    </a:lnTo>
                    <a:cubicBezTo>
                      <a:pt x="15990" y="11711"/>
                      <a:pt x="15970" y="12088"/>
                      <a:pt x="15990" y="12189"/>
                    </a:cubicBezTo>
                    <a:cubicBezTo>
                      <a:pt x="16013" y="12289"/>
                      <a:pt x="16057" y="12693"/>
                      <a:pt x="16013" y="12894"/>
                    </a:cubicBezTo>
                    <a:cubicBezTo>
                      <a:pt x="15970" y="13095"/>
                      <a:pt x="15727" y="13297"/>
                      <a:pt x="15727" y="13297"/>
                    </a:cubicBezTo>
                    <a:cubicBezTo>
                      <a:pt x="15727" y="13297"/>
                      <a:pt x="16057" y="13650"/>
                      <a:pt x="15881" y="13700"/>
                    </a:cubicBezTo>
                    <a:cubicBezTo>
                      <a:pt x="15704" y="13750"/>
                      <a:pt x="15528" y="14052"/>
                      <a:pt x="15484" y="14128"/>
                    </a:cubicBezTo>
                    <a:cubicBezTo>
                      <a:pt x="15439" y="14204"/>
                      <a:pt x="15462" y="14355"/>
                      <a:pt x="15352" y="14380"/>
                    </a:cubicBezTo>
                    <a:cubicBezTo>
                      <a:pt x="15242" y="14405"/>
                      <a:pt x="15044" y="14430"/>
                      <a:pt x="15044" y="14505"/>
                    </a:cubicBezTo>
                    <a:cubicBezTo>
                      <a:pt x="15044" y="14581"/>
                      <a:pt x="15044" y="14883"/>
                      <a:pt x="15044" y="14883"/>
                    </a:cubicBezTo>
                    <a:lnTo>
                      <a:pt x="14691" y="15463"/>
                    </a:lnTo>
                    <a:lnTo>
                      <a:pt x="14272" y="15866"/>
                    </a:lnTo>
                    <a:cubicBezTo>
                      <a:pt x="14272" y="15866"/>
                      <a:pt x="14316" y="16143"/>
                      <a:pt x="14183" y="16168"/>
                    </a:cubicBezTo>
                    <a:cubicBezTo>
                      <a:pt x="14053" y="16193"/>
                      <a:pt x="13611" y="16396"/>
                      <a:pt x="13545" y="16471"/>
                    </a:cubicBezTo>
                    <a:cubicBezTo>
                      <a:pt x="13479" y="16547"/>
                      <a:pt x="13148" y="16722"/>
                      <a:pt x="13038" y="16722"/>
                    </a:cubicBezTo>
                    <a:cubicBezTo>
                      <a:pt x="12928" y="16722"/>
                      <a:pt x="13104" y="17075"/>
                      <a:pt x="12928" y="16722"/>
                    </a:cubicBezTo>
                    <a:cubicBezTo>
                      <a:pt x="12750" y="16369"/>
                      <a:pt x="12883" y="16595"/>
                      <a:pt x="12729" y="16194"/>
                    </a:cubicBezTo>
                    <a:cubicBezTo>
                      <a:pt x="12574" y="15791"/>
                      <a:pt x="12574" y="16093"/>
                      <a:pt x="12574" y="15791"/>
                    </a:cubicBezTo>
                    <a:cubicBezTo>
                      <a:pt x="12574" y="15489"/>
                      <a:pt x="12596" y="15766"/>
                      <a:pt x="12574" y="15489"/>
                    </a:cubicBezTo>
                    <a:cubicBezTo>
                      <a:pt x="12553" y="15211"/>
                      <a:pt x="12641" y="15413"/>
                      <a:pt x="12508" y="15086"/>
                    </a:cubicBezTo>
                    <a:cubicBezTo>
                      <a:pt x="12376" y="14758"/>
                      <a:pt x="12398" y="14858"/>
                      <a:pt x="12222" y="14656"/>
                    </a:cubicBezTo>
                    <a:cubicBezTo>
                      <a:pt x="12046" y="14456"/>
                      <a:pt x="11913" y="14656"/>
                      <a:pt x="12024" y="14330"/>
                    </a:cubicBezTo>
                    <a:cubicBezTo>
                      <a:pt x="12134" y="14003"/>
                      <a:pt x="12068" y="14330"/>
                      <a:pt x="12134" y="14003"/>
                    </a:cubicBezTo>
                    <a:cubicBezTo>
                      <a:pt x="12200" y="13675"/>
                      <a:pt x="12111" y="13624"/>
                      <a:pt x="12289" y="13475"/>
                    </a:cubicBezTo>
                    <a:cubicBezTo>
                      <a:pt x="12464" y="13322"/>
                      <a:pt x="12619" y="13298"/>
                      <a:pt x="12596" y="13096"/>
                    </a:cubicBezTo>
                    <a:cubicBezTo>
                      <a:pt x="12574" y="12895"/>
                      <a:pt x="12574" y="12820"/>
                      <a:pt x="12531" y="12693"/>
                    </a:cubicBezTo>
                    <a:cubicBezTo>
                      <a:pt x="12486" y="12567"/>
                      <a:pt x="12311" y="12366"/>
                      <a:pt x="12289" y="12290"/>
                    </a:cubicBezTo>
                    <a:cubicBezTo>
                      <a:pt x="12266" y="12215"/>
                      <a:pt x="12266" y="12265"/>
                      <a:pt x="12134" y="12038"/>
                    </a:cubicBezTo>
                    <a:cubicBezTo>
                      <a:pt x="12002" y="11812"/>
                      <a:pt x="11913" y="11686"/>
                      <a:pt x="11913" y="11686"/>
                    </a:cubicBezTo>
                    <a:cubicBezTo>
                      <a:pt x="11913" y="11686"/>
                      <a:pt x="11869" y="11158"/>
                      <a:pt x="11869" y="10956"/>
                    </a:cubicBezTo>
                    <a:cubicBezTo>
                      <a:pt x="11869" y="10755"/>
                      <a:pt x="11802" y="11081"/>
                      <a:pt x="11869" y="10755"/>
                    </a:cubicBezTo>
                    <a:cubicBezTo>
                      <a:pt x="11935" y="10427"/>
                      <a:pt x="11958" y="10226"/>
                      <a:pt x="11958" y="10226"/>
                    </a:cubicBezTo>
                    <a:cubicBezTo>
                      <a:pt x="11958" y="10226"/>
                      <a:pt x="11627" y="9974"/>
                      <a:pt x="11496" y="9998"/>
                    </a:cubicBezTo>
                    <a:cubicBezTo>
                      <a:pt x="11362" y="10024"/>
                      <a:pt x="11385" y="10251"/>
                      <a:pt x="11186" y="10074"/>
                    </a:cubicBezTo>
                    <a:cubicBezTo>
                      <a:pt x="10989" y="9897"/>
                      <a:pt x="11031" y="9771"/>
                      <a:pt x="10965" y="9721"/>
                    </a:cubicBezTo>
                    <a:cubicBezTo>
                      <a:pt x="10899" y="9670"/>
                      <a:pt x="10767" y="9646"/>
                      <a:pt x="10656" y="9747"/>
                    </a:cubicBezTo>
                    <a:cubicBezTo>
                      <a:pt x="10546" y="9847"/>
                      <a:pt x="10305" y="9847"/>
                      <a:pt x="10106" y="9948"/>
                    </a:cubicBezTo>
                    <a:cubicBezTo>
                      <a:pt x="9908" y="10050"/>
                      <a:pt x="9842" y="10024"/>
                      <a:pt x="9577" y="10024"/>
                    </a:cubicBezTo>
                    <a:cubicBezTo>
                      <a:pt x="9312" y="10024"/>
                      <a:pt x="9004" y="10124"/>
                      <a:pt x="8806" y="9998"/>
                    </a:cubicBezTo>
                    <a:cubicBezTo>
                      <a:pt x="8608" y="9872"/>
                      <a:pt x="8585" y="10050"/>
                      <a:pt x="8498" y="9798"/>
                    </a:cubicBezTo>
                    <a:cubicBezTo>
                      <a:pt x="8409" y="9545"/>
                      <a:pt x="8498" y="9570"/>
                      <a:pt x="8298" y="9445"/>
                    </a:cubicBezTo>
                    <a:cubicBezTo>
                      <a:pt x="8101" y="9319"/>
                      <a:pt x="8056" y="9419"/>
                      <a:pt x="8034" y="9193"/>
                    </a:cubicBezTo>
                    <a:cubicBezTo>
                      <a:pt x="8012" y="8966"/>
                      <a:pt x="8122" y="9016"/>
                      <a:pt x="7968" y="8815"/>
                    </a:cubicBezTo>
                    <a:cubicBezTo>
                      <a:pt x="7813" y="8613"/>
                      <a:pt x="8056" y="8917"/>
                      <a:pt x="7813" y="8613"/>
                    </a:cubicBezTo>
                    <a:cubicBezTo>
                      <a:pt x="7572" y="8311"/>
                      <a:pt x="7483" y="8563"/>
                      <a:pt x="7572" y="8311"/>
                    </a:cubicBezTo>
                    <a:cubicBezTo>
                      <a:pt x="7658" y="8060"/>
                      <a:pt x="7726" y="8210"/>
                      <a:pt x="7726" y="7908"/>
                    </a:cubicBezTo>
                    <a:cubicBezTo>
                      <a:pt x="7726" y="7606"/>
                      <a:pt x="8122" y="8035"/>
                      <a:pt x="7880" y="7430"/>
                    </a:cubicBezTo>
                    <a:cubicBezTo>
                      <a:pt x="7638" y="6826"/>
                      <a:pt x="7595" y="6951"/>
                      <a:pt x="7814" y="6497"/>
                    </a:cubicBezTo>
                    <a:cubicBezTo>
                      <a:pt x="8034" y="6045"/>
                      <a:pt x="8321" y="5893"/>
                      <a:pt x="8366" y="5793"/>
                    </a:cubicBezTo>
                    <a:cubicBezTo>
                      <a:pt x="8410" y="5692"/>
                      <a:pt x="8498" y="5440"/>
                      <a:pt x="8585" y="5365"/>
                    </a:cubicBezTo>
                    <a:cubicBezTo>
                      <a:pt x="8674" y="5289"/>
                      <a:pt x="8608" y="5214"/>
                      <a:pt x="8806" y="5238"/>
                    </a:cubicBezTo>
                    <a:cubicBezTo>
                      <a:pt x="9005" y="5263"/>
                      <a:pt x="9225" y="5163"/>
                      <a:pt x="9357" y="5011"/>
                    </a:cubicBezTo>
                    <a:cubicBezTo>
                      <a:pt x="9489" y="4861"/>
                      <a:pt x="9666" y="4635"/>
                      <a:pt x="9754" y="4609"/>
                    </a:cubicBezTo>
                    <a:cubicBezTo>
                      <a:pt x="9842" y="4583"/>
                      <a:pt x="9799" y="4635"/>
                      <a:pt x="9996" y="4583"/>
                    </a:cubicBezTo>
                    <a:cubicBezTo>
                      <a:pt x="10195" y="4533"/>
                      <a:pt x="10238" y="4509"/>
                      <a:pt x="10372" y="4509"/>
                    </a:cubicBezTo>
                    <a:cubicBezTo>
                      <a:pt x="10503" y="4509"/>
                      <a:pt x="10238" y="4559"/>
                      <a:pt x="10613" y="4483"/>
                    </a:cubicBezTo>
                    <a:cubicBezTo>
                      <a:pt x="10990" y="4407"/>
                      <a:pt x="10900" y="4407"/>
                      <a:pt x="10990" y="4407"/>
                    </a:cubicBezTo>
                    <a:cubicBezTo>
                      <a:pt x="11076" y="4407"/>
                      <a:pt x="11032" y="4433"/>
                      <a:pt x="11186" y="4458"/>
                    </a:cubicBezTo>
                    <a:cubicBezTo>
                      <a:pt x="11340" y="4483"/>
                      <a:pt x="11319" y="4105"/>
                      <a:pt x="11340" y="4483"/>
                    </a:cubicBezTo>
                    <a:cubicBezTo>
                      <a:pt x="11362" y="4861"/>
                      <a:pt x="11208" y="5038"/>
                      <a:pt x="11473" y="5063"/>
                    </a:cubicBezTo>
                    <a:cubicBezTo>
                      <a:pt x="11738" y="5088"/>
                      <a:pt x="11473" y="5088"/>
                      <a:pt x="11738" y="5088"/>
                    </a:cubicBezTo>
                    <a:cubicBezTo>
                      <a:pt x="12002" y="5088"/>
                      <a:pt x="11936" y="5138"/>
                      <a:pt x="12068" y="5214"/>
                    </a:cubicBezTo>
                    <a:cubicBezTo>
                      <a:pt x="12201" y="5289"/>
                      <a:pt x="12266" y="5389"/>
                      <a:pt x="12465" y="5389"/>
                    </a:cubicBezTo>
                    <a:cubicBezTo>
                      <a:pt x="12663" y="5389"/>
                      <a:pt x="12376" y="5717"/>
                      <a:pt x="12663" y="5389"/>
                    </a:cubicBezTo>
                    <a:cubicBezTo>
                      <a:pt x="12949" y="5063"/>
                      <a:pt x="12442" y="5011"/>
                      <a:pt x="12949" y="5063"/>
                    </a:cubicBezTo>
                    <a:cubicBezTo>
                      <a:pt x="13456" y="5113"/>
                      <a:pt x="13523" y="5238"/>
                      <a:pt x="13611" y="5188"/>
                    </a:cubicBezTo>
                    <a:cubicBezTo>
                      <a:pt x="13699" y="5138"/>
                      <a:pt x="13721" y="5238"/>
                      <a:pt x="13942" y="5113"/>
                    </a:cubicBezTo>
                    <a:cubicBezTo>
                      <a:pt x="14162" y="4988"/>
                      <a:pt x="14183" y="4988"/>
                      <a:pt x="14272" y="5038"/>
                    </a:cubicBezTo>
                    <a:cubicBezTo>
                      <a:pt x="14361" y="5088"/>
                      <a:pt x="14361" y="5315"/>
                      <a:pt x="14449" y="5088"/>
                    </a:cubicBezTo>
                    <a:cubicBezTo>
                      <a:pt x="14537" y="4861"/>
                      <a:pt x="14713" y="4937"/>
                      <a:pt x="14449" y="4786"/>
                    </a:cubicBezTo>
                    <a:cubicBezTo>
                      <a:pt x="14183" y="4635"/>
                      <a:pt x="14096" y="4811"/>
                      <a:pt x="14053" y="4609"/>
                    </a:cubicBezTo>
                    <a:cubicBezTo>
                      <a:pt x="14007" y="4407"/>
                      <a:pt x="14272" y="4458"/>
                      <a:pt x="14007" y="4407"/>
                    </a:cubicBezTo>
                    <a:cubicBezTo>
                      <a:pt x="13743" y="4358"/>
                      <a:pt x="13786" y="4358"/>
                      <a:pt x="13589" y="4281"/>
                    </a:cubicBezTo>
                    <a:cubicBezTo>
                      <a:pt x="13390" y="4207"/>
                      <a:pt x="13192" y="4509"/>
                      <a:pt x="13126" y="4281"/>
                    </a:cubicBezTo>
                    <a:cubicBezTo>
                      <a:pt x="13060" y="4055"/>
                      <a:pt x="12686" y="4433"/>
                      <a:pt x="13060" y="4055"/>
                    </a:cubicBezTo>
                    <a:cubicBezTo>
                      <a:pt x="13434" y="3677"/>
                      <a:pt x="13280" y="3526"/>
                      <a:pt x="13523" y="3602"/>
                    </a:cubicBezTo>
                    <a:cubicBezTo>
                      <a:pt x="13765" y="3677"/>
                      <a:pt x="13699" y="3930"/>
                      <a:pt x="13852" y="3778"/>
                    </a:cubicBezTo>
                    <a:cubicBezTo>
                      <a:pt x="14007" y="3627"/>
                      <a:pt x="14294" y="3526"/>
                      <a:pt x="14007" y="3300"/>
                    </a:cubicBezTo>
                    <a:cubicBezTo>
                      <a:pt x="13720" y="3073"/>
                      <a:pt x="13919" y="3173"/>
                      <a:pt x="13632" y="3022"/>
                    </a:cubicBezTo>
                    <a:cubicBezTo>
                      <a:pt x="13346" y="2871"/>
                      <a:pt x="13082" y="3602"/>
                      <a:pt x="12949" y="3501"/>
                    </a:cubicBezTo>
                    <a:cubicBezTo>
                      <a:pt x="12817" y="3401"/>
                      <a:pt x="12750" y="3325"/>
                      <a:pt x="12663" y="3376"/>
                    </a:cubicBezTo>
                    <a:cubicBezTo>
                      <a:pt x="12574" y="3426"/>
                      <a:pt x="12574" y="3701"/>
                      <a:pt x="12553" y="3904"/>
                    </a:cubicBezTo>
                    <a:cubicBezTo>
                      <a:pt x="12532" y="4105"/>
                      <a:pt x="12707" y="4156"/>
                      <a:pt x="12420" y="4004"/>
                    </a:cubicBezTo>
                    <a:cubicBezTo>
                      <a:pt x="12134" y="3853"/>
                      <a:pt x="12729" y="3930"/>
                      <a:pt x="12090" y="3652"/>
                    </a:cubicBezTo>
                    <a:cubicBezTo>
                      <a:pt x="11451" y="3376"/>
                      <a:pt x="11230" y="3450"/>
                      <a:pt x="11142" y="3551"/>
                    </a:cubicBezTo>
                    <a:cubicBezTo>
                      <a:pt x="11054" y="3652"/>
                      <a:pt x="10922" y="3627"/>
                      <a:pt x="10856" y="3701"/>
                    </a:cubicBezTo>
                    <a:cubicBezTo>
                      <a:pt x="10789" y="3778"/>
                      <a:pt x="11054" y="3954"/>
                      <a:pt x="10789" y="3778"/>
                    </a:cubicBezTo>
                    <a:cubicBezTo>
                      <a:pt x="10524" y="3602"/>
                      <a:pt x="10260" y="3877"/>
                      <a:pt x="10260" y="3877"/>
                    </a:cubicBezTo>
                    <a:cubicBezTo>
                      <a:pt x="10260" y="3877"/>
                      <a:pt x="10172" y="3829"/>
                      <a:pt x="10062" y="3929"/>
                    </a:cubicBezTo>
                    <a:cubicBezTo>
                      <a:pt x="9952" y="4030"/>
                      <a:pt x="9732" y="4105"/>
                      <a:pt x="9599" y="4054"/>
                    </a:cubicBezTo>
                    <a:cubicBezTo>
                      <a:pt x="9466" y="4004"/>
                      <a:pt x="9181" y="4105"/>
                      <a:pt x="9423" y="3753"/>
                    </a:cubicBezTo>
                    <a:cubicBezTo>
                      <a:pt x="9665" y="3400"/>
                      <a:pt x="9488" y="3602"/>
                      <a:pt x="9863" y="3425"/>
                    </a:cubicBezTo>
                    <a:cubicBezTo>
                      <a:pt x="10238" y="3249"/>
                      <a:pt x="10789" y="3223"/>
                      <a:pt x="10305" y="3097"/>
                    </a:cubicBezTo>
                    <a:cubicBezTo>
                      <a:pt x="9820" y="2972"/>
                      <a:pt x="10569" y="2972"/>
                      <a:pt x="9930" y="2619"/>
                    </a:cubicBezTo>
                    <a:cubicBezTo>
                      <a:pt x="9291" y="2267"/>
                      <a:pt x="9269" y="2746"/>
                      <a:pt x="9291" y="2267"/>
                    </a:cubicBezTo>
                    <a:cubicBezTo>
                      <a:pt x="9312" y="1788"/>
                      <a:pt x="9246" y="1763"/>
                      <a:pt x="9115" y="1788"/>
                    </a:cubicBezTo>
                    <a:cubicBezTo>
                      <a:pt x="8982" y="1813"/>
                      <a:pt x="8585" y="1914"/>
                      <a:pt x="8431" y="1939"/>
                    </a:cubicBezTo>
                    <a:cubicBezTo>
                      <a:pt x="8277" y="1964"/>
                      <a:pt x="8453" y="2116"/>
                      <a:pt x="8167" y="1914"/>
                    </a:cubicBezTo>
                    <a:cubicBezTo>
                      <a:pt x="7879" y="1712"/>
                      <a:pt x="7770" y="2015"/>
                      <a:pt x="7879" y="1712"/>
                    </a:cubicBezTo>
                    <a:cubicBezTo>
                      <a:pt x="7991" y="1411"/>
                      <a:pt x="8012" y="1361"/>
                      <a:pt x="8188" y="1184"/>
                    </a:cubicBezTo>
                    <a:cubicBezTo>
                      <a:pt x="8365" y="1007"/>
                      <a:pt x="8321" y="353"/>
                      <a:pt x="8761" y="604"/>
                    </a:cubicBezTo>
                    <a:cubicBezTo>
                      <a:pt x="9203" y="856"/>
                      <a:pt x="9026" y="780"/>
                      <a:pt x="9379" y="806"/>
                    </a:cubicBezTo>
                    <a:cubicBezTo>
                      <a:pt x="9731" y="832"/>
                      <a:pt x="9886" y="755"/>
                      <a:pt x="9886" y="680"/>
                    </a:cubicBezTo>
                    <a:cubicBezTo>
                      <a:pt x="9886" y="604"/>
                      <a:pt x="9488" y="378"/>
                      <a:pt x="9488" y="378"/>
                    </a:cubicBezTo>
                    <a:cubicBezTo>
                      <a:pt x="9488" y="378"/>
                      <a:pt x="9357" y="428"/>
                      <a:pt x="9401" y="353"/>
                    </a:cubicBezTo>
                    <a:cubicBezTo>
                      <a:pt x="9445" y="277"/>
                      <a:pt x="9533" y="126"/>
                      <a:pt x="9533" y="126"/>
                    </a:cubicBezTo>
                    <a:lnTo>
                      <a:pt x="9401" y="1"/>
                    </a:lnTo>
                    <a:cubicBezTo>
                      <a:pt x="9402" y="0"/>
                      <a:pt x="8168" y="0"/>
                      <a:pt x="7859" y="74"/>
                    </a:cubicBezTo>
                    <a:close/>
                    <a:moveTo>
                      <a:pt x="7859" y="7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7">
              <a:extLst>
                <a:ext uri="{FF2B5EF4-FFF2-40B4-BE49-F238E27FC236}">
                  <a16:creationId xmlns:a16="http://schemas.microsoft.com/office/drawing/2014/main" id="{876DC98A-245F-4259-AD2D-20A5D9E016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64" y="3424"/>
              <a:ext cx="650" cy="639"/>
              <a:chOff x="0" y="0"/>
              <a:chExt cx="650" cy="639"/>
            </a:xfrm>
            <a:grpFill/>
          </p:grpSpPr>
          <p:sp>
            <p:nvSpPr>
              <p:cNvPr id="62" name="AutoShape 35">
                <a:extLst>
                  <a:ext uri="{FF2B5EF4-FFF2-40B4-BE49-F238E27FC236}">
                    <a16:creationId xmlns:a16="http://schemas.microsoft.com/office/drawing/2014/main" id="{87871CD7-C2F2-483B-9828-DB428C8F52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39" cy="63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4834"/>
                      <a:pt x="0" y="10800"/>
                    </a:cubicBezTo>
                    <a:cubicBezTo>
                      <a:pt x="0" y="16765"/>
                      <a:pt x="4835" y="21600"/>
                      <a:pt x="10799" y="21600"/>
                    </a:cubicBezTo>
                    <a:cubicBezTo>
                      <a:pt x="16764" y="21600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799" y="0"/>
                    </a:cubicBezTo>
                    <a:close/>
                    <a:moveTo>
                      <a:pt x="10799" y="21102"/>
                    </a:moveTo>
                    <a:cubicBezTo>
                      <a:pt x="5111" y="21102"/>
                      <a:pt x="499" y="16489"/>
                      <a:pt x="499" y="10800"/>
                    </a:cubicBezTo>
                    <a:cubicBezTo>
                      <a:pt x="499" y="5110"/>
                      <a:pt x="5111" y="497"/>
                      <a:pt x="10799" y="497"/>
                    </a:cubicBezTo>
                    <a:cubicBezTo>
                      <a:pt x="16489" y="497"/>
                      <a:pt x="21101" y="5110"/>
                      <a:pt x="21101" y="10800"/>
                    </a:cubicBezTo>
                    <a:cubicBezTo>
                      <a:pt x="21101" y="16489"/>
                      <a:pt x="16489" y="21102"/>
                      <a:pt x="10799" y="21102"/>
                    </a:cubicBezTo>
                    <a:close/>
                    <a:moveTo>
                      <a:pt x="10799" y="2110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63" name="AutoShape 36">
                <a:extLst>
                  <a:ext uri="{FF2B5EF4-FFF2-40B4-BE49-F238E27FC236}">
                    <a16:creationId xmlns:a16="http://schemas.microsoft.com/office/drawing/2014/main" id="{40D88D47-0461-459E-A175-04878FF66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" y="8"/>
                <a:ext cx="634" cy="620"/>
              </a:xfrm>
              <a:custGeom>
                <a:avLst/>
                <a:gdLst/>
                <a:ahLst/>
                <a:cxnLst/>
                <a:rect l="0" t="0" r="r" b="b"/>
                <a:pathLst>
                  <a:path w="19089" h="21332">
                    <a:moveTo>
                      <a:pt x="7858" y="75"/>
                    </a:moveTo>
                    <a:cubicBezTo>
                      <a:pt x="7858" y="75"/>
                      <a:pt x="4618" y="554"/>
                      <a:pt x="2414" y="3449"/>
                    </a:cubicBezTo>
                    <a:cubicBezTo>
                      <a:pt x="2414" y="3449"/>
                      <a:pt x="4111" y="1435"/>
                      <a:pt x="5147" y="1435"/>
                    </a:cubicBezTo>
                    <a:lnTo>
                      <a:pt x="5379" y="1548"/>
                    </a:lnTo>
                    <a:cubicBezTo>
                      <a:pt x="5379" y="1548"/>
                      <a:pt x="5345" y="1649"/>
                      <a:pt x="5313" y="1686"/>
                    </a:cubicBezTo>
                    <a:cubicBezTo>
                      <a:pt x="5280" y="1725"/>
                      <a:pt x="5148" y="1926"/>
                      <a:pt x="5148" y="1976"/>
                    </a:cubicBezTo>
                    <a:cubicBezTo>
                      <a:pt x="5148" y="2027"/>
                      <a:pt x="5159" y="2190"/>
                      <a:pt x="5159" y="2190"/>
                    </a:cubicBezTo>
                    <a:lnTo>
                      <a:pt x="5081" y="2316"/>
                    </a:lnTo>
                    <a:cubicBezTo>
                      <a:pt x="5081" y="2316"/>
                      <a:pt x="5004" y="2354"/>
                      <a:pt x="4982" y="2393"/>
                    </a:cubicBezTo>
                    <a:cubicBezTo>
                      <a:pt x="4960" y="2431"/>
                      <a:pt x="4917" y="2443"/>
                      <a:pt x="4917" y="2531"/>
                    </a:cubicBezTo>
                    <a:cubicBezTo>
                      <a:pt x="4917" y="2618"/>
                      <a:pt x="4939" y="2732"/>
                      <a:pt x="4939" y="2732"/>
                    </a:cubicBezTo>
                    <a:lnTo>
                      <a:pt x="4949" y="2946"/>
                    </a:lnTo>
                    <a:lnTo>
                      <a:pt x="4894" y="3072"/>
                    </a:lnTo>
                    <a:lnTo>
                      <a:pt x="4751" y="3172"/>
                    </a:lnTo>
                    <a:cubicBezTo>
                      <a:pt x="4751" y="3172"/>
                      <a:pt x="4585" y="3211"/>
                      <a:pt x="4519" y="3172"/>
                    </a:cubicBezTo>
                    <a:cubicBezTo>
                      <a:pt x="4453" y="3135"/>
                      <a:pt x="4431" y="2984"/>
                      <a:pt x="4431" y="2984"/>
                    </a:cubicBezTo>
                    <a:lnTo>
                      <a:pt x="4619" y="2845"/>
                    </a:lnTo>
                    <a:cubicBezTo>
                      <a:pt x="4619" y="2845"/>
                      <a:pt x="4641" y="2807"/>
                      <a:pt x="4585" y="2770"/>
                    </a:cubicBezTo>
                    <a:cubicBezTo>
                      <a:pt x="4531" y="2732"/>
                      <a:pt x="4541" y="2605"/>
                      <a:pt x="4442" y="2631"/>
                    </a:cubicBezTo>
                    <a:cubicBezTo>
                      <a:pt x="4343" y="2656"/>
                      <a:pt x="4189" y="2807"/>
                      <a:pt x="4189" y="2807"/>
                    </a:cubicBezTo>
                    <a:lnTo>
                      <a:pt x="4024" y="2934"/>
                    </a:lnTo>
                    <a:cubicBezTo>
                      <a:pt x="4024" y="2934"/>
                      <a:pt x="3946" y="3160"/>
                      <a:pt x="3980" y="3160"/>
                    </a:cubicBezTo>
                    <a:cubicBezTo>
                      <a:pt x="4012" y="3160"/>
                      <a:pt x="4101" y="3223"/>
                      <a:pt x="4101" y="3223"/>
                    </a:cubicBezTo>
                    <a:cubicBezTo>
                      <a:pt x="4101" y="3223"/>
                      <a:pt x="4122" y="3285"/>
                      <a:pt x="4122" y="3348"/>
                    </a:cubicBezTo>
                    <a:cubicBezTo>
                      <a:pt x="4122" y="3411"/>
                      <a:pt x="4068" y="3538"/>
                      <a:pt x="4068" y="3538"/>
                    </a:cubicBezTo>
                    <a:cubicBezTo>
                      <a:pt x="4068" y="3538"/>
                      <a:pt x="4034" y="3601"/>
                      <a:pt x="3924" y="3576"/>
                    </a:cubicBezTo>
                    <a:cubicBezTo>
                      <a:pt x="3814" y="3550"/>
                      <a:pt x="3714" y="3525"/>
                      <a:pt x="3648" y="3501"/>
                    </a:cubicBezTo>
                    <a:cubicBezTo>
                      <a:pt x="3583" y="3476"/>
                      <a:pt x="3516" y="3438"/>
                      <a:pt x="3451" y="3462"/>
                    </a:cubicBezTo>
                    <a:cubicBezTo>
                      <a:pt x="3385" y="3487"/>
                      <a:pt x="3362" y="3513"/>
                      <a:pt x="3351" y="3550"/>
                    </a:cubicBezTo>
                    <a:cubicBezTo>
                      <a:pt x="3339" y="3588"/>
                      <a:pt x="3108" y="3738"/>
                      <a:pt x="3108" y="3738"/>
                    </a:cubicBezTo>
                    <a:cubicBezTo>
                      <a:pt x="3108" y="3738"/>
                      <a:pt x="3031" y="3777"/>
                      <a:pt x="3031" y="3828"/>
                    </a:cubicBezTo>
                    <a:cubicBezTo>
                      <a:pt x="3031" y="3877"/>
                      <a:pt x="2965" y="4067"/>
                      <a:pt x="2965" y="4067"/>
                    </a:cubicBezTo>
                    <a:cubicBezTo>
                      <a:pt x="2965" y="4067"/>
                      <a:pt x="2889" y="4154"/>
                      <a:pt x="2745" y="4193"/>
                    </a:cubicBezTo>
                    <a:cubicBezTo>
                      <a:pt x="2602" y="4231"/>
                      <a:pt x="2568" y="4281"/>
                      <a:pt x="2568" y="4281"/>
                    </a:cubicBezTo>
                    <a:lnTo>
                      <a:pt x="2492" y="4469"/>
                    </a:lnTo>
                    <a:cubicBezTo>
                      <a:pt x="2492" y="4469"/>
                      <a:pt x="2381" y="4558"/>
                      <a:pt x="2304" y="4671"/>
                    </a:cubicBezTo>
                    <a:cubicBezTo>
                      <a:pt x="2228" y="4784"/>
                      <a:pt x="1996" y="4972"/>
                      <a:pt x="1963" y="4986"/>
                    </a:cubicBezTo>
                    <a:cubicBezTo>
                      <a:pt x="1930" y="4998"/>
                      <a:pt x="1842" y="5112"/>
                      <a:pt x="1808" y="5212"/>
                    </a:cubicBezTo>
                    <a:cubicBezTo>
                      <a:pt x="1776" y="5314"/>
                      <a:pt x="1786" y="5465"/>
                      <a:pt x="1754" y="5514"/>
                    </a:cubicBezTo>
                    <a:cubicBezTo>
                      <a:pt x="1720" y="5565"/>
                      <a:pt x="1677" y="5704"/>
                      <a:pt x="1664" y="5805"/>
                    </a:cubicBezTo>
                    <a:cubicBezTo>
                      <a:pt x="1655" y="5905"/>
                      <a:pt x="1599" y="6031"/>
                      <a:pt x="1555" y="6068"/>
                    </a:cubicBezTo>
                    <a:cubicBezTo>
                      <a:pt x="1511" y="6108"/>
                      <a:pt x="1444" y="6183"/>
                      <a:pt x="1412" y="6195"/>
                    </a:cubicBezTo>
                    <a:cubicBezTo>
                      <a:pt x="1378" y="6207"/>
                      <a:pt x="1180" y="6283"/>
                      <a:pt x="1114" y="6333"/>
                    </a:cubicBezTo>
                    <a:cubicBezTo>
                      <a:pt x="1048" y="6384"/>
                      <a:pt x="1015" y="6510"/>
                      <a:pt x="1015" y="6548"/>
                    </a:cubicBezTo>
                    <a:cubicBezTo>
                      <a:pt x="1015" y="6586"/>
                      <a:pt x="1114" y="6674"/>
                      <a:pt x="1148" y="6674"/>
                    </a:cubicBezTo>
                    <a:cubicBezTo>
                      <a:pt x="1180" y="6674"/>
                      <a:pt x="1280" y="6711"/>
                      <a:pt x="1280" y="6711"/>
                    </a:cubicBezTo>
                    <a:cubicBezTo>
                      <a:pt x="1280" y="6711"/>
                      <a:pt x="1290" y="6913"/>
                      <a:pt x="1290" y="6950"/>
                    </a:cubicBezTo>
                    <a:cubicBezTo>
                      <a:pt x="1290" y="6988"/>
                      <a:pt x="1225" y="7177"/>
                      <a:pt x="1290" y="7177"/>
                    </a:cubicBezTo>
                    <a:cubicBezTo>
                      <a:pt x="1357" y="7177"/>
                      <a:pt x="1457" y="7203"/>
                      <a:pt x="1457" y="7203"/>
                    </a:cubicBezTo>
                    <a:lnTo>
                      <a:pt x="1632" y="7254"/>
                    </a:lnTo>
                    <a:lnTo>
                      <a:pt x="1786" y="7366"/>
                    </a:lnTo>
                    <a:lnTo>
                      <a:pt x="1875" y="7441"/>
                    </a:lnTo>
                    <a:cubicBezTo>
                      <a:pt x="1875" y="7441"/>
                      <a:pt x="1853" y="7554"/>
                      <a:pt x="1831" y="7594"/>
                    </a:cubicBezTo>
                    <a:cubicBezTo>
                      <a:pt x="1808" y="7631"/>
                      <a:pt x="1764" y="7719"/>
                      <a:pt x="1732" y="7707"/>
                    </a:cubicBezTo>
                    <a:cubicBezTo>
                      <a:pt x="1698" y="7693"/>
                      <a:pt x="1709" y="7693"/>
                      <a:pt x="1677" y="7605"/>
                    </a:cubicBezTo>
                    <a:cubicBezTo>
                      <a:pt x="1643" y="7518"/>
                      <a:pt x="1655" y="7480"/>
                      <a:pt x="1577" y="7454"/>
                    </a:cubicBezTo>
                    <a:cubicBezTo>
                      <a:pt x="1500" y="7430"/>
                      <a:pt x="1423" y="7518"/>
                      <a:pt x="1389" y="7493"/>
                    </a:cubicBezTo>
                    <a:cubicBezTo>
                      <a:pt x="1357" y="7467"/>
                      <a:pt x="1302" y="7467"/>
                      <a:pt x="1246" y="7404"/>
                    </a:cubicBezTo>
                    <a:cubicBezTo>
                      <a:pt x="1191" y="7341"/>
                      <a:pt x="1180" y="7455"/>
                      <a:pt x="1191" y="7341"/>
                    </a:cubicBezTo>
                    <a:cubicBezTo>
                      <a:pt x="1202" y="7228"/>
                      <a:pt x="1246" y="7177"/>
                      <a:pt x="1224" y="7128"/>
                    </a:cubicBezTo>
                    <a:cubicBezTo>
                      <a:pt x="1202" y="7077"/>
                      <a:pt x="1136" y="6964"/>
                      <a:pt x="1091" y="6964"/>
                    </a:cubicBezTo>
                    <a:cubicBezTo>
                      <a:pt x="1048" y="6964"/>
                      <a:pt x="1113" y="7064"/>
                      <a:pt x="1048" y="6964"/>
                    </a:cubicBezTo>
                    <a:cubicBezTo>
                      <a:pt x="981" y="6863"/>
                      <a:pt x="938" y="6826"/>
                      <a:pt x="904" y="6839"/>
                    </a:cubicBezTo>
                    <a:cubicBezTo>
                      <a:pt x="871" y="6850"/>
                      <a:pt x="828" y="6863"/>
                      <a:pt x="828" y="6800"/>
                    </a:cubicBezTo>
                    <a:cubicBezTo>
                      <a:pt x="828" y="6737"/>
                      <a:pt x="860" y="6611"/>
                      <a:pt x="860" y="6549"/>
                    </a:cubicBezTo>
                    <a:cubicBezTo>
                      <a:pt x="860" y="6485"/>
                      <a:pt x="893" y="6384"/>
                      <a:pt x="893" y="6333"/>
                    </a:cubicBezTo>
                    <a:cubicBezTo>
                      <a:pt x="893" y="6284"/>
                      <a:pt x="939" y="5980"/>
                      <a:pt x="939" y="5980"/>
                    </a:cubicBezTo>
                    <a:cubicBezTo>
                      <a:pt x="939" y="5980"/>
                      <a:pt x="645" y="6641"/>
                      <a:pt x="541" y="7144"/>
                    </a:cubicBezTo>
                    <a:cubicBezTo>
                      <a:pt x="541" y="7144"/>
                      <a:pt x="659" y="7127"/>
                      <a:pt x="659" y="7211"/>
                    </a:cubicBezTo>
                    <a:cubicBezTo>
                      <a:pt x="659" y="7296"/>
                      <a:pt x="688" y="7378"/>
                      <a:pt x="673" y="7462"/>
                    </a:cubicBezTo>
                    <a:cubicBezTo>
                      <a:pt x="659" y="7548"/>
                      <a:pt x="659" y="7530"/>
                      <a:pt x="659" y="7799"/>
                    </a:cubicBezTo>
                    <a:cubicBezTo>
                      <a:pt x="659" y="8067"/>
                      <a:pt x="718" y="8135"/>
                      <a:pt x="688" y="8219"/>
                    </a:cubicBezTo>
                    <a:cubicBezTo>
                      <a:pt x="659" y="8302"/>
                      <a:pt x="615" y="8419"/>
                      <a:pt x="600" y="8520"/>
                    </a:cubicBezTo>
                    <a:cubicBezTo>
                      <a:pt x="585" y="8621"/>
                      <a:pt x="659" y="8872"/>
                      <a:pt x="688" y="8924"/>
                    </a:cubicBezTo>
                    <a:cubicBezTo>
                      <a:pt x="718" y="8974"/>
                      <a:pt x="718" y="8991"/>
                      <a:pt x="761" y="9041"/>
                    </a:cubicBezTo>
                    <a:cubicBezTo>
                      <a:pt x="805" y="9091"/>
                      <a:pt x="688" y="9293"/>
                      <a:pt x="805" y="9091"/>
                    </a:cubicBezTo>
                    <a:cubicBezTo>
                      <a:pt x="923" y="8890"/>
                      <a:pt x="966" y="8806"/>
                      <a:pt x="966" y="8806"/>
                    </a:cubicBezTo>
                    <a:lnTo>
                      <a:pt x="1040" y="8706"/>
                    </a:lnTo>
                    <a:cubicBezTo>
                      <a:pt x="1040" y="8706"/>
                      <a:pt x="1040" y="8571"/>
                      <a:pt x="1188" y="8604"/>
                    </a:cubicBezTo>
                    <a:cubicBezTo>
                      <a:pt x="1335" y="8637"/>
                      <a:pt x="1349" y="8604"/>
                      <a:pt x="1393" y="8671"/>
                    </a:cubicBezTo>
                    <a:cubicBezTo>
                      <a:pt x="1438" y="8739"/>
                      <a:pt x="1334" y="8906"/>
                      <a:pt x="1408" y="8924"/>
                    </a:cubicBezTo>
                    <a:cubicBezTo>
                      <a:pt x="1482" y="8940"/>
                      <a:pt x="1702" y="8823"/>
                      <a:pt x="1761" y="8841"/>
                    </a:cubicBezTo>
                    <a:cubicBezTo>
                      <a:pt x="1818" y="8857"/>
                      <a:pt x="1893" y="8872"/>
                      <a:pt x="1922" y="8991"/>
                    </a:cubicBezTo>
                    <a:cubicBezTo>
                      <a:pt x="1952" y="9109"/>
                      <a:pt x="1996" y="9276"/>
                      <a:pt x="2055" y="9310"/>
                    </a:cubicBezTo>
                    <a:cubicBezTo>
                      <a:pt x="2114" y="9344"/>
                      <a:pt x="2100" y="9494"/>
                      <a:pt x="2127" y="9595"/>
                    </a:cubicBezTo>
                    <a:cubicBezTo>
                      <a:pt x="2157" y="9696"/>
                      <a:pt x="2363" y="9763"/>
                      <a:pt x="2407" y="9763"/>
                    </a:cubicBezTo>
                    <a:cubicBezTo>
                      <a:pt x="2452" y="9763"/>
                      <a:pt x="2658" y="9796"/>
                      <a:pt x="2716" y="9829"/>
                    </a:cubicBezTo>
                    <a:cubicBezTo>
                      <a:pt x="2775" y="9863"/>
                      <a:pt x="2716" y="9982"/>
                      <a:pt x="2833" y="10016"/>
                    </a:cubicBezTo>
                    <a:cubicBezTo>
                      <a:pt x="2951" y="10049"/>
                      <a:pt x="2981" y="10317"/>
                      <a:pt x="2981" y="10317"/>
                    </a:cubicBezTo>
                    <a:cubicBezTo>
                      <a:pt x="2981" y="10317"/>
                      <a:pt x="3024" y="10552"/>
                      <a:pt x="2995" y="10620"/>
                    </a:cubicBezTo>
                    <a:cubicBezTo>
                      <a:pt x="2965" y="10686"/>
                      <a:pt x="2981" y="10804"/>
                      <a:pt x="3054" y="10820"/>
                    </a:cubicBezTo>
                    <a:cubicBezTo>
                      <a:pt x="3128" y="10838"/>
                      <a:pt x="3318" y="10872"/>
                      <a:pt x="3318" y="10872"/>
                    </a:cubicBezTo>
                    <a:cubicBezTo>
                      <a:pt x="3318" y="10872"/>
                      <a:pt x="3215" y="11038"/>
                      <a:pt x="3377" y="11107"/>
                    </a:cubicBezTo>
                    <a:cubicBezTo>
                      <a:pt x="3538" y="11173"/>
                      <a:pt x="3700" y="11240"/>
                      <a:pt x="3745" y="11274"/>
                    </a:cubicBezTo>
                    <a:cubicBezTo>
                      <a:pt x="3788" y="11307"/>
                      <a:pt x="3642" y="11459"/>
                      <a:pt x="3833" y="11442"/>
                    </a:cubicBezTo>
                    <a:cubicBezTo>
                      <a:pt x="4024" y="11425"/>
                      <a:pt x="4200" y="11391"/>
                      <a:pt x="4288" y="11475"/>
                    </a:cubicBezTo>
                    <a:cubicBezTo>
                      <a:pt x="4376" y="11559"/>
                      <a:pt x="4303" y="11677"/>
                      <a:pt x="4538" y="11828"/>
                    </a:cubicBezTo>
                    <a:cubicBezTo>
                      <a:pt x="4773" y="11979"/>
                      <a:pt x="4846" y="12029"/>
                      <a:pt x="4904" y="12063"/>
                    </a:cubicBezTo>
                    <a:cubicBezTo>
                      <a:pt x="4964" y="12096"/>
                      <a:pt x="5081" y="12078"/>
                      <a:pt x="5051" y="12282"/>
                    </a:cubicBezTo>
                    <a:cubicBezTo>
                      <a:pt x="5022" y="12482"/>
                      <a:pt x="4994" y="12617"/>
                      <a:pt x="4904" y="12701"/>
                    </a:cubicBezTo>
                    <a:cubicBezTo>
                      <a:pt x="4817" y="12784"/>
                      <a:pt x="4699" y="13053"/>
                      <a:pt x="4641" y="13137"/>
                    </a:cubicBezTo>
                    <a:cubicBezTo>
                      <a:pt x="4582" y="13222"/>
                      <a:pt x="4524" y="13372"/>
                      <a:pt x="4582" y="13506"/>
                    </a:cubicBezTo>
                    <a:cubicBezTo>
                      <a:pt x="4641" y="13640"/>
                      <a:pt x="4713" y="13792"/>
                      <a:pt x="4713" y="13876"/>
                    </a:cubicBezTo>
                    <a:cubicBezTo>
                      <a:pt x="4713" y="13960"/>
                      <a:pt x="4744" y="14212"/>
                      <a:pt x="4699" y="14313"/>
                    </a:cubicBezTo>
                    <a:cubicBezTo>
                      <a:pt x="4655" y="14414"/>
                      <a:pt x="4567" y="14598"/>
                      <a:pt x="4567" y="14598"/>
                    </a:cubicBezTo>
                    <a:cubicBezTo>
                      <a:pt x="4567" y="14598"/>
                      <a:pt x="4729" y="14749"/>
                      <a:pt x="4611" y="14884"/>
                    </a:cubicBezTo>
                    <a:cubicBezTo>
                      <a:pt x="4494" y="15017"/>
                      <a:pt x="4317" y="15168"/>
                      <a:pt x="4229" y="15201"/>
                    </a:cubicBezTo>
                    <a:cubicBezTo>
                      <a:pt x="4140" y="15237"/>
                      <a:pt x="3964" y="15421"/>
                      <a:pt x="3964" y="15421"/>
                    </a:cubicBezTo>
                    <a:cubicBezTo>
                      <a:pt x="3964" y="15421"/>
                      <a:pt x="3980" y="15841"/>
                      <a:pt x="3964" y="15925"/>
                    </a:cubicBezTo>
                    <a:cubicBezTo>
                      <a:pt x="3950" y="16008"/>
                      <a:pt x="3611" y="16679"/>
                      <a:pt x="3729" y="16832"/>
                    </a:cubicBezTo>
                    <a:cubicBezTo>
                      <a:pt x="3847" y="16983"/>
                      <a:pt x="3861" y="17151"/>
                      <a:pt x="3832" y="17251"/>
                    </a:cubicBezTo>
                    <a:cubicBezTo>
                      <a:pt x="3803" y="17351"/>
                      <a:pt x="3759" y="17335"/>
                      <a:pt x="3729" y="17419"/>
                    </a:cubicBezTo>
                    <a:cubicBezTo>
                      <a:pt x="3699" y="17504"/>
                      <a:pt x="3480" y="17436"/>
                      <a:pt x="3611" y="17671"/>
                    </a:cubicBezTo>
                    <a:cubicBezTo>
                      <a:pt x="3744" y="17905"/>
                      <a:pt x="3817" y="17956"/>
                      <a:pt x="3877" y="18091"/>
                    </a:cubicBezTo>
                    <a:cubicBezTo>
                      <a:pt x="3935" y="18223"/>
                      <a:pt x="3921" y="18275"/>
                      <a:pt x="4009" y="18409"/>
                    </a:cubicBezTo>
                    <a:cubicBezTo>
                      <a:pt x="4095" y="18543"/>
                      <a:pt x="4140" y="18677"/>
                      <a:pt x="4244" y="18779"/>
                    </a:cubicBezTo>
                    <a:cubicBezTo>
                      <a:pt x="4347" y="18879"/>
                      <a:pt x="4465" y="18946"/>
                      <a:pt x="4465" y="19063"/>
                    </a:cubicBezTo>
                    <a:cubicBezTo>
                      <a:pt x="4465" y="19181"/>
                      <a:pt x="4685" y="19449"/>
                      <a:pt x="4420" y="19249"/>
                    </a:cubicBezTo>
                    <a:cubicBezTo>
                      <a:pt x="4155" y="19046"/>
                      <a:pt x="4390" y="19232"/>
                      <a:pt x="4052" y="18913"/>
                    </a:cubicBezTo>
                    <a:cubicBezTo>
                      <a:pt x="3715" y="18594"/>
                      <a:pt x="3627" y="18727"/>
                      <a:pt x="3480" y="18527"/>
                    </a:cubicBezTo>
                    <a:cubicBezTo>
                      <a:pt x="3332" y="18325"/>
                      <a:pt x="3553" y="19030"/>
                      <a:pt x="3273" y="18191"/>
                    </a:cubicBezTo>
                    <a:cubicBezTo>
                      <a:pt x="2995" y="17350"/>
                      <a:pt x="2921" y="17452"/>
                      <a:pt x="2847" y="17267"/>
                    </a:cubicBezTo>
                    <a:cubicBezTo>
                      <a:pt x="2774" y="17082"/>
                      <a:pt x="2832" y="17284"/>
                      <a:pt x="2627" y="16864"/>
                    </a:cubicBezTo>
                    <a:cubicBezTo>
                      <a:pt x="2421" y="16444"/>
                      <a:pt x="2599" y="16714"/>
                      <a:pt x="2421" y="16444"/>
                    </a:cubicBezTo>
                    <a:cubicBezTo>
                      <a:pt x="2245" y="16176"/>
                      <a:pt x="2230" y="16545"/>
                      <a:pt x="2142" y="16058"/>
                    </a:cubicBezTo>
                    <a:cubicBezTo>
                      <a:pt x="2055" y="15572"/>
                      <a:pt x="2040" y="15890"/>
                      <a:pt x="1922" y="15337"/>
                    </a:cubicBezTo>
                    <a:cubicBezTo>
                      <a:pt x="1805" y="14783"/>
                      <a:pt x="2011" y="14766"/>
                      <a:pt x="1746" y="14497"/>
                    </a:cubicBezTo>
                    <a:cubicBezTo>
                      <a:pt x="1482" y="14228"/>
                      <a:pt x="1497" y="14363"/>
                      <a:pt x="1408" y="14178"/>
                    </a:cubicBezTo>
                    <a:cubicBezTo>
                      <a:pt x="1320" y="13993"/>
                      <a:pt x="1438" y="14161"/>
                      <a:pt x="1202" y="13692"/>
                    </a:cubicBezTo>
                    <a:cubicBezTo>
                      <a:pt x="967" y="13222"/>
                      <a:pt x="645" y="13037"/>
                      <a:pt x="659" y="12231"/>
                    </a:cubicBezTo>
                    <a:cubicBezTo>
                      <a:pt x="674" y="11425"/>
                      <a:pt x="674" y="11291"/>
                      <a:pt x="674" y="11291"/>
                    </a:cubicBezTo>
                    <a:cubicBezTo>
                      <a:pt x="674" y="11291"/>
                      <a:pt x="322" y="10971"/>
                      <a:pt x="439" y="10502"/>
                    </a:cubicBezTo>
                    <a:cubicBezTo>
                      <a:pt x="556" y="10031"/>
                      <a:pt x="600" y="10183"/>
                      <a:pt x="556" y="10031"/>
                    </a:cubicBezTo>
                    <a:cubicBezTo>
                      <a:pt x="512" y="9880"/>
                      <a:pt x="468" y="9913"/>
                      <a:pt x="350" y="9728"/>
                    </a:cubicBezTo>
                    <a:cubicBezTo>
                      <a:pt x="231" y="9545"/>
                      <a:pt x="218" y="9561"/>
                      <a:pt x="189" y="9444"/>
                    </a:cubicBezTo>
                    <a:cubicBezTo>
                      <a:pt x="159" y="9326"/>
                      <a:pt x="115" y="9073"/>
                      <a:pt x="115" y="9073"/>
                    </a:cubicBezTo>
                    <a:lnTo>
                      <a:pt x="26" y="9158"/>
                    </a:lnTo>
                    <a:cubicBezTo>
                      <a:pt x="26" y="9158"/>
                      <a:pt x="-914" y="19768"/>
                      <a:pt x="8342" y="21330"/>
                    </a:cubicBezTo>
                    <a:cubicBezTo>
                      <a:pt x="8342" y="21330"/>
                      <a:pt x="6205" y="20802"/>
                      <a:pt x="6028" y="20322"/>
                    </a:cubicBezTo>
                    <a:cubicBezTo>
                      <a:pt x="6028" y="20322"/>
                      <a:pt x="5985" y="19869"/>
                      <a:pt x="6073" y="19869"/>
                    </a:cubicBezTo>
                    <a:cubicBezTo>
                      <a:pt x="6161" y="19869"/>
                      <a:pt x="6294" y="19945"/>
                      <a:pt x="6426" y="19819"/>
                    </a:cubicBezTo>
                    <a:cubicBezTo>
                      <a:pt x="6559" y="19693"/>
                      <a:pt x="6713" y="19542"/>
                      <a:pt x="6713" y="19542"/>
                    </a:cubicBezTo>
                    <a:lnTo>
                      <a:pt x="6734" y="19743"/>
                    </a:lnTo>
                    <a:cubicBezTo>
                      <a:pt x="6734" y="19743"/>
                      <a:pt x="6602" y="19768"/>
                      <a:pt x="7020" y="19692"/>
                    </a:cubicBezTo>
                    <a:cubicBezTo>
                      <a:pt x="7439" y="19617"/>
                      <a:pt x="7439" y="19668"/>
                      <a:pt x="7594" y="19593"/>
                    </a:cubicBezTo>
                    <a:cubicBezTo>
                      <a:pt x="7748" y="19516"/>
                      <a:pt x="7925" y="19139"/>
                      <a:pt x="8012" y="19366"/>
                    </a:cubicBezTo>
                    <a:cubicBezTo>
                      <a:pt x="8100" y="19593"/>
                      <a:pt x="7902" y="19491"/>
                      <a:pt x="8100" y="19593"/>
                    </a:cubicBezTo>
                    <a:cubicBezTo>
                      <a:pt x="8299" y="19692"/>
                      <a:pt x="8674" y="19542"/>
                      <a:pt x="8674" y="19542"/>
                    </a:cubicBezTo>
                    <a:cubicBezTo>
                      <a:pt x="8674" y="19542"/>
                      <a:pt x="9312" y="19593"/>
                      <a:pt x="9379" y="19516"/>
                    </a:cubicBezTo>
                    <a:cubicBezTo>
                      <a:pt x="9444" y="19441"/>
                      <a:pt x="9444" y="19316"/>
                      <a:pt x="9556" y="19340"/>
                    </a:cubicBezTo>
                    <a:cubicBezTo>
                      <a:pt x="9665" y="19366"/>
                      <a:pt x="9731" y="19567"/>
                      <a:pt x="9731" y="19567"/>
                    </a:cubicBezTo>
                    <a:lnTo>
                      <a:pt x="9379" y="19794"/>
                    </a:lnTo>
                    <a:lnTo>
                      <a:pt x="9048" y="20070"/>
                    </a:lnTo>
                    <a:cubicBezTo>
                      <a:pt x="9048" y="20070"/>
                      <a:pt x="8894" y="20121"/>
                      <a:pt x="9026" y="20197"/>
                    </a:cubicBezTo>
                    <a:cubicBezTo>
                      <a:pt x="9159" y="20271"/>
                      <a:pt x="9225" y="20248"/>
                      <a:pt x="9379" y="20271"/>
                    </a:cubicBezTo>
                    <a:cubicBezTo>
                      <a:pt x="9534" y="20297"/>
                      <a:pt x="9908" y="20624"/>
                      <a:pt x="9996" y="20423"/>
                    </a:cubicBezTo>
                    <a:cubicBezTo>
                      <a:pt x="10084" y="20221"/>
                      <a:pt x="10106" y="20197"/>
                      <a:pt x="10172" y="20070"/>
                    </a:cubicBezTo>
                    <a:cubicBezTo>
                      <a:pt x="10239" y="19945"/>
                      <a:pt x="10217" y="19794"/>
                      <a:pt x="10372" y="19794"/>
                    </a:cubicBezTo>
                    <a:cubicBezTo>
                      <a:pt x="10525" y="19794"/>
                      <a:pt x="10679" y="19845"/>
                      <a:pt x="10679" y="19845"/>
                    </a:cubicBezTo>
                    <a:lnTo>
                      <a:pt x="10546" y="20171"/>
                    </a:lnTo>
                    <a:cubicBezTo>
                      <a:pt x="10546" y="20171"/>
                      <a:pt x="10811" y="20145"/>
                      <a:pt x="10922" y="20145"/>
                    </a:cubicBezTo>
                    <a:cubicBezTo>
                      <a:pt x="11032" y="20145"/>
                      <a:pt x="11054" y="20347"/>
                      <a:pt x="11209" y="20171"/>
                    </a:cubicBezTo>
                    <a:cubicBezTo>
                      <a:pt x="11362" y="19995"/>
                      <a:pt x="11385" y="19995"/>
                      <a:pt x="11538" y="19970"/>
                    </a:cubicBezTo>
                    <a:cubicBezTo>
                      <a:pt x="11692" y="19945"/>
                      <a:pt x="11914" y="19868"/>
                      <a:pt x="11979" y="19895"/>
                    </a:cubicBezTo>
                    <a:cubicBezTo>
                      <a:pt x="12046" y="19919"/>
                      <a:pt x="12178" y="19945"/>
                      <a:pt x="12244" y="19945"/>
                    </a:cubicBezTo>
                    <a:cubicBezTo>
                      <a:pt x="12310" y="19945"/>
                      <a:pt x="12641" y="20221"/>
                      <a:pt x="12707" y="20172"/>
                    </a:cubicBezTo>
                    <a:cubicBezTo>
                      <a:pt x="12773" y="20121"/>
                      <a:pt x="13170" y="20146"/>
                      <a:pt x="13170" y="20146"/>
                    </a:cubicBezTo>
                    <a:cubicBezTo>
                      <a:pt x="13170" y="20146"/>
                      <a:pt x="12089" y="21280"/>
                      <a:pt x="9799" y="21330"/>
                    </a:cubicBezTo>
                    <a:cubicBezTo>
                      <a:pt x="9799" y="21330"/>
                      <a:pt x="14926" y="21600"/>
                      <a:pt x="17805" y="15890"/>
                    </a:cubicBezTo>
                    <a:cubicBezTo>
                      <a:pt x="20686" y="10183"/>
                      <a:pt x="18688" y="2861"/>
                      <a:pt x="12104" y="310"/>
                    </a:cubicBezTo>
                    <a:cubicBezTo>
                      <a:pt x="12104" y="310"/>
                      <a:pt x="17026" y="2392"/>
                      <a:pt x="18327" y="7780"/>
                    </a:cubicBezTo>
                    <a:lnTo>
                      <a:pt x="18283" y="7882"/>
                    </a:lnTo>
                    <a:cubicBezTo>
                      <a:pt x="18151" y="7730"/>
                      <a:pt x="18151" y="7806"/>
                      <a:pt x="18041" y="7554"/>
                    </a:cubicBezTo>
                    <a:cubicBezTo>
                      <a:pt x="17930" y="7302"/>
                      <a:pt x="18019" y="7353"/>
                      <a:pt x="17930" y="7177"/>
                    </a:cubicBezTo>
                    <a:cubicBezTo>
                      <a:pt x="17843" y="7001"/>
                      <a:pt x="17864" y="7127"/>
                      <a:pt x="17755" y="6950"/>
                    </a:cubicBezTo>
                    <a:cubicBezTo>
                      <a:pt x="17644" y="6773"/>
                      <a:pt x="17621" y="6799"/>
                      <a:pt x="17533" y="6699"/>
                    </a:cubicBezTo>
                    <a:cubicBezTo>
                      <a:pt x="17446" y="6598"/>
                      <a:pt x="17357" y="6270"/>
                      <a:pt x="17291" y="6169"/>
                    </a:cubicBezTo>
                    <a:cubicBezTo>
                      <a:pt x="17225" y="6068"/>
                      <a:pt x="17026" y="6044"/>
                      <a:pt x="16939" y="6018"/>
                    </a:cubicBezTo>
                    <a:cubicBezTo>
                      <a:pt x="16850" y="5993"/>
                      <a:pt x="16894" y="5867"/>
                      <a:pt x="16850" y="5993"/>
                    </a:cubicBezTo>
                    <a:cubicBezTo>
                      <a:pt x="16806" y="6119"/>
                      <a:pt x="16982" y="6320"/>
                      <a:pt x="16982" y="6320"/>
                    </a:cubicBezTo>
                    <a:lnTo>
                      <a:pt x="16982" y="6724"/>
                    </a:lnTo>
                    <a:cubicBezTo>
                      <a:pt x="16982" y="6724"/>
                      <a:pt x="17115" y="7101"/>
                      <a:pt x="17115" y="7203"/>
                    </a:cubicBezTo>
                    <a:cubicBezTo>
                      <a:pt x="17115" y="7302"/>
                      <a:pt x="17005" y="7579"/>
                      <a:pt x="17005" y="7579"/>
                    </a:cubicBezTo>
                    <a:cubicBezTo>
                      <a:pt x="17005" y="7579"/>
                      <a:pt x="16962" y="7882"/>
                      <a:pt x="16873" y="7932"/>
                    </a:cubicBezTo>
                    <a:cubicBezTo>
                      <a:pt x="16785" y="7983"/>
                      <a:pt x="16277" y="8082"/>
                      <a:pt x="16277" y="8082"/>
                    </a:cubicBezTo>
                    <a:cubicBezTo>
                      <a:pt x="16277" y="8082"/>
                      <a:pt x="16123" y="7882"/>
                      <a:pt x="16034" y="7706"/>
                    </a:cubicBezTo>
                    <a:cubicBezTo>
                      <a:pt x="15947" y="7530"/>
                      <a:pt x="15660" y="7479"/>
                      <a:pt x="15617" y="7403"/>
                    </a:cubicBezTo>
                    <a:cubicBezTo>
                      <a:pt x="15573" y="7327"/>
                      <a:pt x="15682" y="7177"/>
                      <a:pt x="15549" y="6974"/>
                    </a:cubicBezTo>
                    <a:cubicBezTo>
                      <a:pt x="15418" y="6773"/>
                      <a:pt x="15549" y="6825"/>
                      <a:pt x="15374" y="6648"/>
                    </a:cubicBezTo>
                    <a:cubicBezTo>
                      <a:pt x="15197" y="6471"/>
                      <a:pt x="15197" y="6471"/>
                      <a:pt x="15197" y="6471"/>
                    </a:cubicBezTo>
                    <a:cubicBezTo>
                      <a:pt x="15197" y="6471"/>
                      <a:pt x="14800" y="6320"/>
                      <a:pt x="14932" y="6572"/>
                    </a:cubicBezTo>
                    <a:cubicBezTo>
                      <a:pt x="15065" y="6825"/>
                      <a:pt x="14911" y="7100"/>
                      <a:pt x="15021" y="7126"/>
                    </a:cubicBezTo>
                    <a:cubicBezTo>
                      <a:pt x="15131" y="7151"/>
                      <a:pt x="15197" y="7051"/>
                      <a:pt x="15286" y="7277"/>
                    </a:cubicBezTo>
                    <a:cubicBezTo>
                      <a:pt x="15374" y="7504"/>
                      <a:pt x="15396" y="7604"/>
                      <a:pt x="15462" y="7681"/>
                    </a:cubicBezTo>
                    <a:cubicBezTo>
                      <a:pt x="15528" y="7755"/>
                      <a:pt x="15549" y="8082"/>
                      <a:pt x="15638" y="8108"/>
                    </a:cubicBezTo>
                    <a:cubicBezTo>
                      <a:pt x="15727" y="8134"/>
                      <a:pt x="15970" y="8108"/>
                      <a:pt x="15947" y="8234"/>
                    </a:cubicBezTo>
                    <a:cubicBezTo>
                      <a:pt x="15924" y="8361"/>
                      <a:pt x="15792" y="8536"/>
                      <a:pt x="15947" y="8586"/>
                    </a:cubicBezTo>
                    <a:cubicBezTo>
                      <a:pt x="16100" y="8636"/>
                      <a:pt x="16122" y="8713"/>
                      <a:pt x="16211" y="8687"/>
                    </a:cubicBezTo>
                    <a:cubicBezTo>
                      <a:pt x="16300" y="8662"/>
                      <a:pt x="16255" y="8713"/>
                      <a:pt x="16410" y="8636"/>
                    </a:cubicBezTo>
                    <a:cubicBezTo>
                      <a:pt x="16563" y="8562"/>
                      <a:pt x="16741" y="8562"/>
                      <a:pt x="16741" y="8562"/>
                    </a:cubicBezTo>
                    <a:cubicBezTo>
                      <a:pt x="16741" y="8562"/>
                      <a:pt x="16939" y="8738"/>
                      <a:pt x="16939" y="8813"/>
                    </a:cubicBezTo>
                    <a:cubicBezTo>
                      <a:pt x="16939" y="8888"/>
                      <a:pt x="16873" y="9317"/>
                      <a:pt x="16873" y="9317"/>
                    </a:cubicBezTo>
                    <a:lnTo>
                      <a:pt x="16674" y="9746"/>
                    </a:lnTo>
                    <a:cubicBezTo>
                      <a:pt x="16674" y="9746"/>
                      <a:pt x="16696" y="10501"/>
                      <a:pt x="16586" y="10501"/>
                    </a:cubicBezTo>
                    <a:cubicBezTo>
                      <a:pt x="16476" y="10501"/>
                      <a:pt x="16343" y="10827"/>
                      <a:pt x="16278" y="10878"/>
                    </a:cubicBezTo>
                    <a:cubicBezTo>
                      <a:pt x="16211" y="10929"/>
                      <a:pt x="16189" y="11432"/>
                      <a:pt x="16189" y="11432"/>
                    </a:cubicBezTo>
                    <a:lnTo>
                      <a:pt x="15990" y="11709"/>
                    </a:lnTo>
                    <a:cubicBezTo>
                      <a:pt x="15990" y="11709"/>
                      <a:pt x="15970" y="12086"/>
                      <a:pt x="15990" y="12188"/>
                    </a:cubicBezTo>
                    <a:cubicBezTo>
                      <a:pt x="16012" y="12288"/>
                      <a:pt x="16057" y="12692"/>
                      <a:pt x="16012" y="12893"/>
                    </a:cubicBezTo>
                    <a:cubicBezTo>
                      <a:pt x="15970" y="13094"/>
                      <a:pt x="15727" y="13296"/>
                      <a:pt x="15727" y="13296"/>
                    </a:cubicBezTo>
                    <a:cubicBezTo>
                      <a:pt x="15727" y="13296"/>
                      <a:pt x="16057" y="13649"/>
                      <a:pt x="15881" y="13699"/>
                    </a:cubicBezTo>
                    <a:cubicBezTo>
                      <a:pt x="15704" y="13749"/>
                      <a:pt x="15528" y="14051"/>
                      <a:pt x="15484" y="14127"/>
                    </a:cubicBezTo>
                    <a:cubicBezTo>
                      <a:pt x="15440" y="14203"/>
                      <a:pt x="15462" y="14354"/>
                      <a:pt x="15352" y="14379"/>
                    </a:cubicBezTo>
                    <a:cubicBezTo>
                      <a:pt x="15241" y="14404"/>
                      <a:pt x="15044" y="14429"/>
                      <a:pt x="15044" y="14504"/>
                    </a:cubicBezTo>
                    <a:cubicBezTo>
                      <a:pt x="15044" y="14580"/>
                      <a:pt x="15044" y="14883"/>
                      <a:pt x="15044" y="14883"/>
                    </a:cubicBezTo>
                    <a:lnTo>
                      <a:pt x="14691" y="15462"/>
                    </a:lnTo>
                    <a:lnTo>
                      <a:pt x="14272" y="15865"/>
                    </a:lnTo>
                    <a:cubicBezTo>
                      <a:pt x="14272" y="15865"/>
                      <a:pt x="14316" y="16143"/>
                      <a:pt x="14183" y="16167"/>
                    </a:cubicBezTo>
                    <a:cubicBezTo>
                      <a:pt x="14052" y="16192"/>
                      <a:pt x="13610" y="16395"/>
                      <a:pt x="13545" y="16470"/>
                    </a:cubicBezTo>
                    <a:cubicBezTo>
                      <a:pt x="13479" y="16545"/>
                      <a:pt x="13148" y="16721"/>
                      <a:pt x="13038" y="16721"/>
                    </a:cubicBezTo>
                    <a:cubicBezTo>
                      <a:pt x="12928" y="16721"/>
                      <a:pt x="13104" y="17073"/>
                      <a:pt x="12928" y="16721"/>
                    </a:cubicBezTo>
                    <a:cubicBezTo>
                      <a:pt x="12751" y="16368"/>
                      <a:pt x="12884" y="16595"/>
                      <a:pt x="12729" y="16192"/>
                    </a:cubicBezTo>
                    <a:cubicBezTo>
                      <a:pt x="12574" y="15789"/>
                      <a:pt x="12574" y="16092"/>
                      <a:pt x="12574" y="15789"/>
                    </a:cubicBezTo>
                    <a:cubicBezTo>
                      <a:pt x="12574" y="15487"/>
                      <a:pt x="12597" y="15764"/>
                      <a:pt x="12574" y="15487"/>
                    </a:cubicBezTo>
                    <a:cubicBezTo>
                      <a:pt x="12553" y="15209"/>
                      <a:pt x="12641" y="15411"/>
                      <a:pt x="12508" y="15084"/>
                    </a:cubicBezTo>
                    <a:cubicBezTo>
                      <a:pt x="12377" y="14757"/>
                      <a:pt x="12399" y="14857"/>
                      <a:pt x="12223" y="14655"/>
                    </a:cubicBezTo>
                    <a:cubicBezTo>
                      <a:pt x="12047" y="14454"/>
                      <a:pt x="11914" y="14655"/>
                      <a:pt x="12024" y="14328"/>
                    </a:cubicBezTo>
                    <a:cubicBezTo>
                      <a:pt x="12135" y="14001"/>
                      <a:pt x="12069" y="14328"/>
                      <a:pt x="12135" y="14001"/>
                    </a:cubicBezTo>
                    <a:cubicBezTo>
                      <a:pt x="12201" y="13673"/>
                      <a:pt x="12113" y="13623"/>
                      <a:pt x="12290" y="13472"/>
                    </a:cubicBezTo>
                    <a:cubicBezTo>
                      <a:pt x="12465" y="13321"/>
                      <a:pt x="12620" y="13296"/>
                      <a:pt x="12597" y="13094"/>
                    </a:cubicBezTo>
                    <a:cubicBezTo>
                      <a:pt x="12575" y="12893"/>
                      <a:pt x="12575" y="12818"/>
                      <a:pt x="12532" y="12692"/>
                    </a:cubicBezTo>
                    <a:cubicBezTo>
                      <a:pt x="12486" y="12565"/>
                      <a:pt x="12311" y="12364"/>
                      <a:pt x="12289" y="12288"/>
                    </a:cubicBezTo>
                    <a:cubicBezTo>
                      <a:pt x="12265" y="12213"/>
                      <a:pt x="12265" y="12263"/>
                      <a:pt x="12134" y="12036"/>
                    </a:cubicBezTo>
                    <a:cubicBezTo>
                      <a:pt x="12002" y="11810"/>
                      <a:pt x="11914" y="11685"/>
                      <a:pt x="11914" y="11685"/>
                    </a:cubicBezTo>
                    <a:cubicBezTo>
                      <a:pt x="11914" y="11685"/>
                      <a:pt x="11869" y="11156"/>
                      <a:pt x="11869" y="10954"/>
                    </a:cubicBezTo>
                    <a:cubicBezTo>
                      <a:pt x="11869" y="10753"/>
                      <a:pt x="11803" y="11080"/>
                      <a:pt x="11869" y="10753"/>
                    </a:cubicBezTo>
                    <a:cubicBezTo>
                      <a:pt x="11936" y="10425"/>
                      <a:pt x="11958" y="10224"/>
                      <a:pt x="11958" y="10224"/>
                    </a:cubicBezTo>
                    <a:cubicBezTo>
                      <a:pt x="11958" y="10224"/>
                      <a:pt x="11628" y="9972"/>
                      <a:pt x="11496" y="9996"/>
                    </a:cubicBezTo>
                    <a:cubicBezTo>
                      <a:pt x="11362" y="10022"/>
                      <a:pt x="11385" y="10249"/>
                      <a:pt x="11186" y="10072"/>
                    </a:cubicBezTo>
                    <a:cubicBezTo>
                      <a:pt x="10990" y="9896"/>
                      <a:pt x="11032" y="9769"/>
                      <a:pt x="10966" y="9720"/>
                    </a:cubicBezTo>
                    <a:cubicBezTo>
                      <a:pt x="10899" y="9669"/>
                      <a:pt x="10768" y="9645"/>
                      <a:pt x="10657" y="9746"/>
                    </a:cubicBezTo>
                    <a:cubicBezTo>
                      <a:pt x="10547" y="9846"/>
                      <a:pt x="10305" y="9846"/>
                      <a:pt x="10106" y="9946"/>
                    </a:cubicBezTo>
                    <a:cubicBezTo>
                      <a:pt x="9908" y="10048"/>
                      <a:pt x="9842" y="10022"/>
                      <a:pt x="9578" y="10022"/>
                    </a:cubicBezTo>
                    <a:cubicBezTo>
                      <a:pt x="9312" y="10022"/>
                      <a:pt x="9005" y="10122"/>
                      <a:pt x="8806" y="9996"/>
                    </a:cubicBezTo>
                    <a:cubicBezTo>
                      <a:pt x="8608" y="9870"/>
                      <a:pt x="8585" y="10048"/>
                      <a:pt x="8498" y="9796"/>
                    </a:cubicBezTo>
                    <a:cubicBezTo>
                      <a:pt x="8410" y="9544"/>
                      <a:pt x="8498" y="9569"/>
                      <a:pt x="8299" y="9443"/>
                    </a:cubicBezTo>
                    <a:cubicBezTo>
                      <a:pt x="8101" y="9317"/>
                      <a:pt x="8057" y="9417"/>
                      <a:pt x="8035" y="9190"/>
                    </a:cubicBezTo>
                    <a:cubicBezTo>
                      <a:pt x="8013" y="8964"/>
                      <a:pt x="8122" y="9014"/>
                      <a:pt x="7968" y="8813"/>
                    </a:cubicBezTo>
                    <a:cubicBezTo>
                      <a:pt x="7814" y="8612"/>
                      <a:pt x="8057" y="8915"/>
                      <a:pt x="7814" y="8612"/>
                    </a:cubicBezTo>
                    <a:cubicBezTo>
                      <a:pt x="7573" y="8310"/>
                      <a:pt x="7483" y="8562"/>
                      <a:pt x="7573" y="8310"/>
                    </a:cubicBezTo>
                    <a:cubicBezTo>
                      <a:pt x="7659" y="8058"/>
                      <a:pt x="7726" y="8208"/>
                      <a:pt x="7726" y="7906"/>
                    </a:cubicBezTo>
                    <a:cubicBezTo>
                      <a:pt x="7726" y="7604"/>
                      <a:pt x="8123" y="8033"/>
                      <a:pt x="7880" y="7429"/>
                    </a:cubicBezTo>
                    <a:cubicBezTo>
                      <a:pt x="7638" y="6825"/>
                      <a:pt x="7594" y="6949"/>
                      <a:pt x="7814" y="6495"/>
                    </a:cubicBezTo>
                    <a:cubicBezTo>
                      <a:pt x="8035" y="6043"/>
                      <a:pt x="8322" y="5892"/>
                      <a:pt x="8366" y="5791"/>
                    </a:cubicBezTo>
                    <a:cubicBezTo>
                      <a:pt x="8410" y="5690"/>
                      <a:pt x="8498" y="5439"/>
                      <a:pt x="8586" y="5363"/>
                    </a:cubicBezTo>
                    <a:cubicBezTo>
                      <a:pt x="8675" y="5287"/>
                      <a:pt x="8608" y="5212"/>
                      <a:pt x="8806" y="5237"/>
                    </a:cubicBezTo>
                    <a:cubicBezTo>
                      <a:pt x="9005" y="5262"/>
                      <a:pt x="9225" y="5161"/>
                      <a:pt x="9357" y="5010"/>
                    </a:cubicBezTo>
                    <a:cubicBezTo>
                      <a:pt x="9489" y="4859"/>
                      <a:pt x="9666" y="4633"/>
                      <a:pt x="9754" y="4608"/>
                    </a:cubicBezTo>
                    <a:cubicBezTo>
                      <a:pt x="9843" y="4581"/>
                      <a:pt x="9799" y="4633"/>
                      <a:pt x="9997" y="4581"/>
                    </a:cubicBezTo>
                    <a:cubicBezTo>
                      <a:pt x="10195" y="4532"/>
                      <a:pt x="10239" y="4507"/>
                      <a:pt x="10372" y="4507"/>
                    </a:cubicBezTo>
                    <a:cubicBezTo>
                      <a:pt x="10503" y="4507"/>
                      <a:pt x="10239" y="4557"/>
                      <a:pt x="10614" y="4481"/>
                    </a:cubicBezTo>
                    <a:cubicBezTo>
                      <a:pt x="10990" y="4406"/>
                      <a:pt x="10900" y="4406"/>
                      <a:pt x="10990" y="4406"/>
                    </a:cubicBezTo>
                    <a:cubicBezTo>
                      <a:pt x="11076" y="4406"/>
                      <a:pt x="11033" y="4432"/>
                      <a:pt x="11187" y="4456"/>
                    </a:cubicBezTo>
                    <a:cubicBezTo>
                      <a:pt x="11340" y="4481"/>
                      <a:pt x="11320" y="4104"/>
                      <a:pt x="11340" y="4481"/>
                    </a:cubicBezTo>
                    <a:cubicBezTo>
                      <a:pt x="11363" y="4860"/>
                      <a:pt x="11209" y="5036"/>
                      <a:pt x="11473" y="5062"/>
                    </a:cubicBezTo>
                    <a:cubicBezTo>
                      <a:pt x="11738" y="5086"/>
                      <a:pt x="11473" y="5086"/>
                      <a:pt x="11738" y="5086"/>
                    </a:cubicBezTo>
                    <a:cubicBezTo>
                      <a:pt x="12003" y="5086"/>
                      <a:pt x="11936" y="5136"/>
                      <a:pt x="12069" y="5212"/>
                    </a:cubicBezTo>
                    <a:cubicBezTo>
                      <a:pt x="12201" y="5287"/>
                      <a:pt x="12266" y="5388"/>
                      <a:pt x="12465" y="5388"/>
                    </a:cubicBezTo>
                    <a:cubicBezTo>
                      <a:pt x="12664" y="5388"/>
                      <a:pt x="12377" y="5716"/>
                      <a:pt x="12664" y="5388"/>
                    </a:cubicBezTo>
                    <a:cubicBezTo>
                      <a:pt x="12950" y="5062"/>
                      <a:pt x="12443" y="5010"/>
                      <a:pt x="12950" y="5062"/>
                    </a:cubicBezTo>
                    <a:cubicBezTo>
                      <a:pt x="13457" y="5111"/>
                      <a:pt x="13523" y="5237"/>
                      <a:pt x="13611" y="5186"/>
                    </a:cubicBezTo>
                    <a:cubicBezTo>
                      <a:pt x="13700" y="5136"/>
                      <a:pt x="13721" y="5237"/>
                      <a:pt x="13942" y="5111"/>
                    </a:cubicBezTo>
                    <a:cubicBezTo>
                      <a:pt x="14162" y="4986"/>
                      <a:pt x="14184" y="4986"/>
                      <a:pt x="14272" y="5037"/>
                    </a:cubicBezTo>
                    <a:cubicBezTo>
                      <a:pt x="14361" y="5087"/>
                      <a:pt x="14361" y="5314"/>
                      <a:pt x="14450" y="5087"/>
                    </a:cubicBezTo>
                    <a:cubicBezTo>
                      <a:pt x="14537" y="4860"/>
                      <a:pt x="14713" y="4936"/>
                      <a:pt x="14450" y="4784"/>
                    </a:cubicBezTo>
                    <a:cubicBezTo>
                      <a:pt x="14184" y="4633"/>
                      <a:pt x="14096" y="4809"/>
                      <a:pt x="14053" y="4608"/>
                    </a:cubicBezTo>
                    <a:cubicBezTo>
                      <a:pt x="14007" y="4406"/>
                      <a:pt x="14272" y="4456"/>
                      <a:pt x="14007" y="4406"/>
                    </a:cubicBezTo>
                    <a:cubicBezTo>
                      <a:pt x="13744" y="4356"/>
                      <a:pt x="13787" y="4356"/>
                      <a:pt x="13590" y="4281"/>
                    </a:cubicBezTo>
                    <a:cubicBezTo>
                      <a:pt x="13391" y="4205"/>
                      <a:pt x="13193" y="4507"/>
                      <a:pt x="13126" y="4281"/>
                    </a:cubicBezTo>
                    <a:cubicBezTo>
                      <a:pt x="13061" y="4054"/>
                      <a:pt x="12686" y="4432"/>
                      <a:pt x="13061" y="4054"/>
                    </a:cubicBezTo>
                    <a:cubicBezTo>
                      <a:pt x="13435" y="3676"/>
                      <a:pt x="13280" y="3525"/>
                      <a:pt x="13523" y="3601"/>
                    </a:cubicBezTo>
                    <a:cubicBezTo>
                      <a:pt x="13765" y="3676"/>
                      <a:pt x="13700" y="3929"/>
                      <a:pt x="13853" y="3777"/>
                    </a:cubicBezTo>
                    <a:cubicBezTo>
                      <a:pt x="14008" y="3626"/>
                      <a:pt x="14295" y="3525"/>
                      <a:pt x="14008" y="3299"/>
                    </a:cubicBezTo>
                    <a:cubicBezTo>
                      <a:pt x="13721" y="3072"/>
                      <a:pt x="13920" y="3172"/>
                      <a:pt x="13632" y="3020"/>
                    </a:cubicBezTo>
                    <a:cubicBezTo>
                      <a:pt x="13347" y="2870"/>
                      <a:pt x="13083" y="3601"/>
                      <a:pt x="12950" y="3501"/>
                    </a:cubicBezTo>
                    <a:cubicBezTo>
                      <a:pt x="12818" y="3400"/>
                      <a:pt x="12751" y="3324"/>
                      <a:pt x="12664" y="3375"/>
                    </a:cubicBezTo>
                    <a:cubicBezTo>
                      <a:pt x="12575" y="3425"/>
                      <a:pt x="12575" y="3701"/>
                      <a:pt x="12554" y="3903"/>
                    </a:cubicBezTo>
                    <a:cubicBezTo>
                      <a:pt x="12533" y="4104"/>
                      <a:pt x="12708" y="4154"/>
                      <a:pt x="12421" y="4003"/>
                    </a:cubicBezTo>
                    <a:cubicBezTo>
                      <a:pt x="12135" y="3853"/>
                      <a:pt x="12730" y="3929"/>
                      <a:pt x="12090" y="3650"/>
                    </a:cubicBezTo>
                    <a:cubicBezTo>
                      <a:pt x="11452" y="3375"/>
                      <a:pt x="11231" y="3449"/>
                      <a:pt x="11143" y="3550"/>
                    </a:cubicBezTo>
                    <a:cubicBezTo>
                      <a:pt x="11055" y="3650"/>
                      <a:pt x="10923" y="3626"/>
                      <a:pt x="10856" y="3701"/>
                    </a:cubicBezTo>
                    <a:cubicBezTo>
                      <a:pt x="10790" y="3777"/>
                      <a:pt x="11055" y="3953"/>
                      <a:pt x="10790" y="3777"/>
                    </a:cubicBezTo>
                    <a:cubicBezTo>
                      <a:pt x="10525" y="3601"/>
                      <a:pt x="10262" y="3877"/>
                      <a:pt x="10262" y="3877"/>
                    </a:cubicBezTo>
                    <a:cubicBezTo>
                      <a:pt x="10262" y="3877"/>
                      <a:pt x="10173" y="3828"/>
                      <a:pt x="10063" y="3929"/>
                    </a:cubicBezTo>
                    <a:cubicBezTo>
                      <a:pt x="9953" y="4029"/>
                      <a:pt x="9732" y="4104"/>
                      <a:pt x="9601" y="4054"/>
                    </a:cubicBezTo>
                    <a:cubicBezTo>
                      <a:pt x="9467" y="4003"/>
                      <a:pt x="9182" y="4104"/>
                      <a:pt x="9424" y="3752"/>
                    </a:cubicBezTo>
                    <a:cubicBezTo>
                      <a:pt x="9666" y="3399"/>
                      <a:pt x="9489" y="3600"/>
                      <a:pt x="9864" y="3424"/>
                    </a:cubicBezTo>
                    <a:cubicBezTo>
                      <a:pt x="10240" y="3248"/>
                      <a:pt x="10790" y="3223"/>
                      <a:pt x="10306" y="3096"/>
                    </a:cubicBezTo>
                    <a:cubicBezTo>
                      <a:pt x="9821" y="2971"/>
                      <a:pt x="10570" y="2971"/>
                      <a:pt x="9931" y="2618"/>
                    </a:cubicBezTo>
                    <a:cubicBezTo>
                      <a:pt x="9292" y="2266"/>
                      <a:pt x="9270" y="2744"/>
                      <a:pt x="9292" y="2266"/>
                    </a:cubicBezTo>
                    <a:cubicBezTo>
                      <a:pt x="9313" y="1787"/>
                      <a:pt x="9248" y="1763"/>
                      <a:pt x="9116" y="1787"/>
                    </a:cubicBezTo>
                    <a:cubicBezTo>
                      <a:pt x="8983" y="1812"/>
                      <a:pt x="8586" y="1912"/>
                      <a:pt x="8433" y="1939"/>
                    </a:cubicBezTo>
                    <a:cubicBezTo>
                      <a:pt x="8278" y="1963"/>
                      <a:pt x="8454" y="2115"/>
                      <a:pt x="8168" y="1912"/>
                    </a:cubicBezTo>
                    <a:cubicBezTo>
                      <a:pt x="7881" y="1712"/>
                      <a:pt x="7771" y="2014"/>
                      <a:pt x="7881" y="1712"/>
                    </a:cubicBezTo>
                    <a:cubicBezTo>
                      <a:pt x="7992" y="1410"/>
                      <a:pt x="8013" y="1361"/>
                      <a:pt x="8190" y="1184"/>
                    </a:cubicBezTo>
                    <a:cubicBezTo>
                      <a:pt x="8367" y="1006"/>
                      <a:pt x="8322" y="352"/>
                      <a:pt x="8763" y="603"/>
                    </a:cubicBezTo>
                    <a:cubicBezTo>
                      <a:pt x="9204" y="855"/>
                      <a:pt x="9027" y="779"/>
                      <a:pt x="9380" y="805"/>
                    </a:cubicBezTo>
                    <a:cubicBezTo>
                      <a:pt x="9732" y="831"/>
                      <a:pt x="9887" y="755"/>
                      <a:pt x="9887" y="679"/>
                    </a:cubicBezTo>
                    <a:cubicBezTo>
                      <a:pt x="9887" y="603"/>
                      <a:pt x="9489" y="377"/>
                      <a:pt x="9489" y="377"/>
                    </a:cubicBezTo>
                    <a:cubicBezTo>
                      <a:pt x="9489" y="377"/>
                      <a:pt x="9358" y="428"/>
                      <a:pt x="9402" y="352"/>
                    </a:cubicBezTo>
                    <a:cubicBezTo>
                      <a:pt x="9446" y="277"/>
                      <a:pt x="9535" y="125"/>
                      <a:pt x="9535" y="125"/>
                    </a:cubicBezTo>
                    <a:lnTo>
                      <a:pt x="9402" y="0"/>
                    </a:lnTo>
                    <a:cubicBezTo>
                      <a:pt x="9401" y="1"/>
                      <a:pt x="8167" y="1"/>
                      <a:pt x="7858" y="75"/>
                    </a:cubicBezTo>
                    <a:close/>
                    <a:moveTo>
                      <a:pt x="7858" y="7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8" name="AutoShape 38">
              <a:extLst>
                <a:ext uri="{FF2B5EF4-FFF2-40B4-BE49-F238E27FC236}">
                  <a16:creationId xmlns:a16="http://schemas.microsoft.com/office/drawing/2014/main" id="{EE0C7394-9232-4042-8D2F-08A93FC54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" y="4632"/>
              <a:ext cx="545" cy="501"/>
            </a:xfrm>
            <a:custGeom>
              <a:avLst/>
              <a:gdLst/>
              <a:ahLst/>
              <a:cxnLst/>
              <a:rect l="0" t="0" r="r" b="b"/>
              <a:pathLst>
                <a:path w="15142" h="21150">
                  <a:moveTo>
                    <a:pt x="14902" y="4767"/>
                  </a:moveTo>
                  <a:cubicBezTo>
                    <a:pt x="13896" y="529"/>
                    <a:pt x="10334" y="0"/>
                    <a:pt x="10334" y="0"/>
                  </a:cubicBezTo>
                  <a:cubicBezTo>
                    <a:pt x="-5692" y="353"/>
                    <a:pt x="657" y="20659"/>
                    <a:pt x="4798" y="21129"/>
                  </a:cubicBezTo>
                  <a:cubicBezTo>
                    <a:pt x="8940" y="21600"/>
                    <a:pt x="8321" y="14066"/>
                    <a:pt x="10953" y="12477"/>
                  </a:cubicBezTo>
                  <a:cubicBezTo>
                    <a:pt x="13585" y="10888"/>
                    <a:pt x="15908" y="9006"/>
                    <a:pt x="14902" y="4767"/>
                  </a:cubicBezTo>
                  <a:close/>
                  <a:moveTo>
                    <a:pt x="2943" y="3831"/>
                  </a:moveTo>
                  <a:cubicBezTo>
                    <a:pt x="3458" y="3831"/>
                    <a:pt x="3875" y="4474"/>
                    <a:pt x="3875" y="5267"/>
                  </a:cubicBezTo>
                  <a:cubicBezTo>
                    <a:pt x="3875" y="6060"/>
                    <a:pt x="3458" y="6703"/>
                    <a:pt x="2943" y="6703"/>
                  </a:cubicBezTo>
                  <a:cubicBezTo>
                    <a:pt x="2427" y="6703"/>
                    <a:pt x="2010" y="6060"/>
                    <a:pt x="2010" y="5267"/>
                  </a:cubicBezTo>
                  <a:cubicBezTo>
                    <a:pt x="2010" y="4474"/>
                    <a:pt x="2427" y="3831"/>
                    <a:pt x="2943" y="3831"/>
                  </a:cubicBezTo>
                  <a:close/>
                  <a:moveTo>
                    <a:pt x="771" y="9505"/>
                  </a:moveTo>
                  <a:cubicBezTo>
                    <a:pt x="771" y="8448"/>
                    <a:pt x="1327" y="7592"/>
                    <a:pt x="2014" y="7592"/>
                  </a:cubicBezTo>
                  <a:cubicBezTo>
                    <a:pt x="2700" y="7592"/>
                    <a:pt x="3256" y="8448"/>
                    <a:pt x="3256" y="9505"/>
                  </a:cubicBezTo>
                  <a:cubicBezTo>
                    <a:pt x="3256" y="10562"/>
                    <a:pt x="2700" y="11418"/>
                    <a:pt x="2014" y="11418"/>
                  </a:cubicBezTo>
                  <a:cubicBezTo>
                    <a:pt x="1327" y="11418"/>
                    <a:pt x="771" y="10561"/>
                    <a:pt x="771" y="9505"/>
                  </a:cubicBezTo>
                  <a:close/>
                  <a:moveTo>
                    <a:pt x="2882" y="16362"/>
                  </a:moveTo>
                  <a:cubicBezTo>
                    <a:pt x="2101" y="16362"/>
                    <a:pt x="1468" y="15388"/>
                    <a:pt x="1468" y="14184"/>
                  </a:cubicBezTo>
                  <a:cubicBezTo>
                    <a:pt x="1468" y="12981"/>
                    <a:pt x="2101" y="12006"/>
                    <a:pt x="2882" y="12006"/>
                  </a:cubicBezTo>
                  <a:cubicBezTo>
                    <a:pt x="3662" y="12006"/>
                    <a:pt x="4296" y="12981"/>
                    <a:pt x="4296" y="14184"/>
                  </a:cubicBezTo>
                  <a:cubicBezTo>
                    <a:pt x="4296" y="15388"/>
                    <a:pt x="3662" y="16362"/>
                    <a:pt x="2882" y="16362"/>
                  </a:cubicBezTo>
                  <a:close/>
                  <a:moveTo>
                    <a:pt x="5437" y="20070"/>
                  </a:moveTo>
                  <a:cubicBezTo>
                    <a:pt x="4592" y="20070"/>
                    <a:pt x="3908" y="19016"/>
                    <a:pt x="3908" y="17716"/>
                  </a:cubicBezTo>
                  <a:cubicBezTo>
                    <a:pt x="3908" y="16416"/>
                    <a:pt x="4592" y="15360"/>
                    <a:pt x="5437" y="15360"/>
                  </a:cubicBezTo>
                  <a:cubicBezTo>
                    <a:pt x="6281" y="15360"/>
                    <a:pt x="6966" y="16415"/>
                    <a:pt x="6966" y="17716"/>
                  </a:cubicBezTo>
                  <a:cubicBezTo>
                    <a:pt x="6966" y="19016"/>
                    <a:pt x="6281" y="20070"/>
                    <a:pt x="5437" y="20070"/>
                  </a:cubicBezTo>
                  <a:close/>
                  <a:moveTo>
                    <a:pt x="11727" y="9181"/>
                  </a:moveTo>
                  <a:cubicBezTo>
                    <a:pt x="10701" y="9181"/>
                    <a:pt x="9870" y="7916"/>
                    <a:pt x="9870" y="6356"/>
                  </a:cubicBezTo>
                  <a:cubicBezTo>
                    <a:pt x="9870" y="4797"/>
                    <a:pt x="10701" y="3532"/>
                    <a:pt x="11727" y="3532"/>
                  </a:cubicBezTo>
                  <a:cubicBezTo>
                    <a:pt x="12754" y="3532"/>
                    <a:pt x="13585" y="4797"/>
                    <a:pt x="13585" y="6356"/>
                  </a:cubicBezTo>
                  <a:cubicBezTo>
                    <a:pt x="13585" y="7916"/>
                    <a:pt x="12754" y="9181"/>
                    <a:pt x="11727" y="9181"/>
                  </a:cubicBezTo>
                  <a:close/>
                  <a:moveTo>
                    <a:pt x="11727" y="918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" name="AutoShape 39">
              <a:extLst>
                <a:ext uri="{FF2B5EF4-FFF2-40B4-BE49-F238E27FC236}">
                  <a16:creationId xmlns:a16="http://schemas.microsoft.com/office/drawing/2014/main" id="{ED9A9F17-0C48-478E-9715-D33127924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2" y="4352"/>
              <a:ext cx="642" cy="813"/>
            </a:xfrm>
            <a:custGeom>
              <a:avLst/>
              <a:gdLst/>
              <a:ahLst/>
              <a:cxnLst/>
              <a:rect l="0" t="0" r="r" b="b"/>
              <a:pathLst>
                <a:path w="12962" h="18378">
                  <a:moveTo>
                    <a:pt x="1504" y="17584"/>
                  </a:moveTo>
                  <a:cubicBezTo>
                    <a:pt x="4074" y="19498"/>
                    <a:pt x="7270" y="17351"/>
                    <a:pt x="7270" y="17351"/>
                  </a:cubicBezTo>
                  <a:cubicBezTo>
                    <a:pt x="20535" y="6008"/>
                    <a:pt x="6947" y="-2102"/>
                    <a:pt x="3290" y="483"/>
                  </a:cubicBezTo>
                  <a:cubicBezTo>
                    <a:pt x="-368" y="3068"/>
                    <a:pt x="3221" y="7282"/>
                    <a:pt x="1666" y="10089"/>
                  </a:cubicBezTo>
                  <a:cubicBezTo>
                    <a:pt x="111" y="12896"/>
                    <a:pt x="-1065" y="15669"/>
                    <a:pt x="1504" y="17584"/>
                  </a:cubicBezTo>
                  <a:close/>
                  <a:moveTo>
                    <a:pt x="11892" y="9859"/>
                  </a:moveTo>
                  <a:cubicBezTo>
                    <a:pt x="11462" y="10216"/>
                    <a:pt x="10851" y="10109"/>
                    <a:pt x="10528" y="9621"/>
                  </a:cubicBezTo>
                  <a:cubicBezTo>
                    <a:pt x="10204" y="9132"/>
                    <a:pt x="10291" y="8445"/>
                    <a:pt x="10722" y="8088"/>
                  </a:cubicBezTo>
                  <a:cubicBezTo>
                    <a:pt x="11153" y="7730"/>
                    <a:pt x="11765" y="7837"/>
                    <a:pt x="12088" y="8326"/>
                  </a:cubicBezTo>
                  <a:cubicBezTo>
                    <a:pt x="12411" y="8814"/>
                    <a:pt x="12324" y="9501"/>
                    <a:pt x="11892" y="9859"/>
                  </a:cubicBezTo>
                  <a:close/>
                  <a:moveTo>
                    <a:pt x="11397" y="4853"/>
                  </a:moveTo>
                  <a:cubicBezTo>
                    <a:pt x="11828" y="5505"/>
                    <a:pt x="11712" y="6418"/>
                    <a:pt x="11137" y="6895"/>
                  </a:cubicBezTo>
                  <a:cubicBezTo>
                    <a:pt x="10563" y="7371"/>
                    <a:pt x="9749" y="7229"/>
                    <a:pt x="9318" y="6578"/>
                  </a:cubicBezTo>
                  <a:cubicBezTo>
                    <a:pt x="8888" y="5927"/>
                    <a:pt x="9004" y="5013"/>
                    <a:pt x="9578" y="4537"/>
                  </a:cubicBezTo>
                  <a:cubicBezTo>
                    <a:pt x="10153" y="4060"/>
                    <a:pt x="10967" y="4202"/>
                    <a:pt x="11397" y="4853"/>
                  </a:cubicBezTo>
                  <a:close/>
                  <a:moveTo>
                    <a:pt x="6836" y="2091"/>
                  </a:moveTo>
                  <a:cubicBezTo>
                    <a:pt x="7489" y="1549"/>
                    <a:pt x="8417" y="1710"/>
                    <a:pt x="8907" y="2452"/>
                  </a:cubicBezTo>
                  <a:cubicBezTo>
                    <a:pt x="9397" y="3194"/>
                    <a:pt x="9265" y="4234"/>
                    <a:pt x="8612" y="4777"/>
                  </a:cubicBezTo>
                  <a:cubicBezTo>
                    <a:pt x="7958" y="5319"/>
                    <a:pt x="7030" y="5157"/>
                    <a:pt x="6540" y="4416"/>
                  </a:cubicBezTo>
                  <a:cubicBezTo>
                    <a:pt x="6050" y="3674"/>
                    <a:pt x="6183" y="2633"/>
                    <a:pt x="6836" y="2091"/>
                  </a:cubicBezTo>
                  <a:close/>
                  <a:moveTo>
                    <a:pt x="3187" y="1579"/>
                  </a:moveTo>
                  <a:cubicBezTo>
                    <a:pt x="3894" y="992"/>
                    <a:pt x="4896" y="1167"/>
                    <a:pt x="5426" y="1969"/>
                  </a:cubicBezTo>
                  <a:cubicBezTo>
                    <a:pt x="5956" y="2771"/>
                    <a:pt x="5813" y="3896"/>
                    <a:pt x="5107" y="4482"/>
                  </a:cubicBezTo>
                  <a:cubicBezTo>
                    <a:pt x="4400" y="5068"/>
                    <a:pt x="3397" y="4893"/>
                    <a:pt x="2867" y="4091"/>
                  </a:cubicBezTo>
                  <a:cubicBezTo>
                    <a:pt x="2337" y="3290"/>
                    <a:pt x="2481" y="2165"/>
                    <a:pt x="3187" y="1579"/>
                  </a:cubicBezTo>
                  <a:close/>
                  <a:moveTo>
                    <a:pt x="2362" y="12659"/>
                  </a:moveTo>
                  <a:cubicBezTo>
                    <a:pt x="3220" y="11947"/>
                    <a:pt x="4432" y="12149"/>
                    <a:pt x="5068" y="13111"/>
                  </a:cubicBezTo>
                  <a:cubicBezTo>
                    <a:pt x="5703" y="14072"/>
                    <a:pt x="5523" y="15429"/>
                    <a:pt x="4664" y="16142"/>
                  </a:cubicBezTo>
                  <a:cubicBezTo>
                    <a:pt x="3806" y="16854"/>
                    <a:pt x="2594" y="16651"/>
                    <a:pt x="1959" y="15690"/>
                  </a:cubicBezTo>
                  <a:cubicBezTo>
                    <a:pt x="1323" y="14729"/>
                    <a:pt x="1503" y="13371"/>
                    <a:pt x="2362" y="12659"/>
                  </a:cubicBezTo>
                  <a:close/>
                  <a:moveTo>
                    <a:pt x="2362" y="1265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10" name="Group 44">
              <a:extLst>
                <a:ext uri="{FF2B5EF4-FFF2-40B4-BE49-F238E27FC236}">
                  <a16:creationId xmlns:a16="http://schemas.microsoft.com/office/drawing/2014/main" id="{25270449-6923-45D4-87B5-EFF888CB21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2" y="664"/>
              <a:ext cx="518" cy="711"/>
              <a:chOff x="0" y="0"/>
              <a:chExt cx="518" cy="711"/>
            </a:xfrm>
            <a:grpFill/>
          </p:grpSpPr>
          <p:sp>
            <p:nvSpPr>
              <p:cNvPr id="58" name="AutoShape 40">
                <a:extLst>
                  <a:ext uri="{FF2B5EF4-FFF2-40B4-BE49-F238E27FC236}">
                    <a16:creationId xmlns:a16="http://schemas.microsoft.com/office/drawing/2014/main" id="{824DC44E-DE7E-4EC2-B3B2-882C990E7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48"/>
                <a:ext cx="156" cy="156"/>
              </a:xfrm>
              <a:custGeom>
                <a:avLst/>
                <a:gdLst/>
                <a:ahLst/>
                <a:cxnLst/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9" name="AutoShape 41">
                <a:extLst>
                  <a:ext uri="{FF2B5EF4-FFF2-40B4-BE49-F238E27FC236}">
                    <a16:creationId xmlns:a16="http://schemas.microsoft.com/office/drawing/2014/main" id="{60D05875-60FA-419E-84AA-75EA1CA95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144"/>
                <a:ext cx="438" cy="373"/>
              </a:xfrm>
              <a:custGeom>
                <a:avLst/>
                <a:gdLst/>
                <a:ahLst/>
                <a:cxnLst/>
                <a:rect l="0" t="0" r="r" b="b"/>
                <a:pathLst>
                  <a:path w="21287" h="21423">
                    <a:moveTo>
                      <a:pt x="0" y="2084"/>
                    </a:moveTo>
                    <a:cubicBezTo>
                      <a:pt x="81" y="2272"/>
                      <a:pt x="16496" y="19719"/>
                      <a:pt x="16496" y="19719"/>
                    </a:cubicBezTo>
                    <a:cubicBezTo>
                      <a:pt x="16496" y="19719"/>
                      <a:pt x="20966" y="21600"/>
                      <a:pt x="21283" y="21410"/>
                    </a:cubicBezTo>
                    <a:cubicBezTo>
                      <a:pt x="21600" y="21219"/>
                      <a:pt x="2034" y="0"/>
                      <a:pt x="2034" y="0"/>
                    </a:cubicBezTo>
                    <a:lnTo>
                      <a:pt x="0" y="2084"/>
                    </a:lnTo>
                    <a:close/>
                    <a:moveTo>
                      <a:pt x="0" y="208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60" name="AutoShape 42">
                <a:extLst>
                  <a:ext uri="{FF2B5EF4-FFF2-40B4-BE49-F238E27FC236}">
                    <a16:creationId xmlns:a16="http://schemas.microsoft.com/office/drawing/2014/main" id="{66CC7BCF-E638-4FD0-A547-14CDFD05D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" y="160"/>
                <a:ext cx="76" cy="55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112" y="214"/>
                    </a:moveTo>
                    <a:lnTo>
                      <a:pt x="21600" y="17932"/>
                    </a:lnTo>
                    <a:lnTo>
                      <a:pt x="12967" y="21600"/>
                    </a:lnTo>
                    <a:lnTo>
                      <a:pt x="6022" y="17903"/>
                    </a:lnTo>
                    <a:lnTo>
                      <a:pt x="0" y="401"/>
                    </a:lnTo>
                    <a:lnTo>
                      <a:pt x="17105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61" name="AutoShape 43">
                <a:extLst>
                  <a:ext uri="{FF2B5EF4-FFF2-40B4-BE49-F238E27FC236}">
                    <a16:creationId xmlns:a16="http://schemas.microsoft.com/office/drawing/2014/main" id="{331E9F04-BCDB-4849-8EBF-C9487B10C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" y="0"/>
                <a:ext cx="55" cy="79"/>
              </a:xfrm>
              <a:custGeom>
                <a:avLst/>
                <a:gdLst/>
                <a:ahLst/>
                <a:cxnLst/>
                <a:rect l="0" t="0" r="r" b="b"/>
                <a:pathLst>
                  <a:path w="20109" h="20556">
                    <a:moveTo>
                      <a:pt x="19541" y="15196"/>
                    </a:moveTo>
                    <a:cubicBezTo>
                      <a:pt x="20855" y="17015"/>
                      <a:pt x="19810" y="19230"/>
                      <a:pt x="17212" y="20152"/>
                    </a:cubicBezTo>
                    <a:cubicBezTo>
                      <a:pt x="14614" y="21078"/>
                      <a:pt x="11447" y="20361"/>
                      <a:pt x="10130" y="18544"/>
                    </a:cubicBezTo>
                    <a:lnTo>
                      <a:pt x="572" y="5364"/>
                    </a:lnTo>
                    <a:cubicBezTo>
                      <a:pt x="-745" y="3547"/>
                      <a:pt x="288" y="1326"/>
                      <a:pt x="2889" y="402"/>
                    </a:cubicBezTo>
                    <a:lnTo>
                      <a:pt x="2892" y="402"/>
                    </a:lnTo>
                    <a:cubicBezTo>
                      <a:pt x="5487" y="-522"/>
                      <a:pt x="8666" y="203"/>
                      <a:pt x="9983" y="2016"/>
                    </a:cubicBezTo>
                    <a:lnTo>
                      <a:pt x="19541" y="15196"/>
                    </a:lnTo>
                    <a:close/>
                    <a:moveTo>
                      <a:pt x="19541" y="1519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9">
              <a:extLst>
                <a:ext uri="{FF2B5EF4-FFF2-40B4-BE49-F238E27FC236}">
                  <a16:creationId xmlns:a16="http://schemas.microsoft.com/office/drawing/2014/main" id="{17C7623E-1439-47FA-B58D-CB483B675F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" y="3576"/>
              <a:ext cx="635" cy="649"/>
              <a:chOff x="0" y="0"/>
              <a:chExt cx="635" cy="649"/>
            </a:xfrm>
            <a:grpFill/>
          </p:grpSpPr>
          <p:sp>
            <p:nvSpPr>
              <p:cNvPr id="54" name="AutoShape 45">
                <a:extLst>
                  <a:ext uri="{FF2B5EF4-FFF2-40B4-BE49-F238E27FC236}">
                    <a16:creationId xmlns:a16="http://schemas.microsoft.com/office/drawing/2014/main" id="{93D03B70-50EB-451E-B74E-AD73EC2E80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" y="24"/>
                <a:ext cx="156" cy="156"/>
              </a:xfrm>
              <a:custGeom>
                <a:avLst/>
                <a:gdLst/>
                <a:ahLst/>
                <a:cxnLst/>
                <a:rect l="0" t="0" r="r" b="b"/>
                <a:pathLst>
                  <a:path w="19431" h="19428">
                    <a:moveTo>
                      <a:pt x="2517" y="3191"/>
                    </a:moveTo>
                    <a:cubicBezTo>
                      <a:pt x="6125" y="-785"/>
                      <a:pt x="12267" y="-1086"/>
                      <a:pt x="16243" y="2516"/>
                    </a:cubicBezTo>
                    <a:cubicBezTo>
                      <a:pt x="20217" y="6121"/>
                      <a:pt x="20516" y="12267"/>
                      <a:pt x="16912" y="16241"/>
                    </a:cubicBezTo>
                    <a:cubicBezTo>
                      <a:pt x="13308" y="20214"/>
                      <a:pt x="7163" y="20514"/>
                      <a:pt x="3188" y="16908"/>
                    </a:cubicBezTo>
                    <a:cubicBezTo>
                      <a:pt x="-787" y="13305"/>
                      <a:pt x="-1084" y="7164"/>
                      <a:pt x="2517" y="3191"/>
                    </a:cubicBezTo>
                    <a:close/>
                    <a:moveTo>
                      <a:pt x="2517" y="319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5" name="AutoShape 46">
                <a:extLst>
                  <a:ext uri="{FF2B5EF4-FFF2-40B4-BE49-F238E27FC236}">
                    <a16:creationId xmlns:a16="http://schemas.microsoft.com/office/drawing/2014/main" id="{793DA194-191C-41D4-8A45-96AC42A02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120"/>
                <a:ext cx="215" cy="52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402">
                    <a:moveTo>
                      <a:pt x="16690" y="0"/>
                    </a:moveTo>
                    <a:cubicBezTo>
                      <a:pt x="16440" y="111"/>
                      <a:pt x="0" y="17254"/>
                      <a:pt x="0" y="17254"/>
                    </a:cubicBezTo>
                    <a:cubicBezTo>
                      <a:pt x="0" y="17254"/>
                      <a:pt x="220" y="21203"/>
                      <a:pt x="764" y="21401"/>
                    </a:cubicBezTo>
                    <a:cubicBezTo>
                      <a:pt x="1309" y="21600"/>
                      <a:pt x="21600" y="1059"/>
                      <a:pt x="21600" y="1059"/>
                    </a:cubicBezTo>
                    <a:lnTo>
                      <a:pt x="16690" y="0"/>
                    </a:lnTo>
                    <a:close/>
                    <a:moveTo>
                      <a:pt x="1669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6" name="AutoShape 47">
                <a:extLst>
                  <a:ext uri="{FF2B5EF4-FFF2-40B4-BE49-F238E27FC236}">
                    <a16:creationId xmlns:a16="http://schemas.microsoft.com/office/drawing/2014/main" id="{A2DCD9E0-57E9-4D78-9022-FA2072F85E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4"/>
                <a:ext cx="520" cy="2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388" y="5033"/>
                    </a:moveTo>
                    <a:lnTo>
                      <a:pt x="4083" y="21161"/>
                    </a:lnTo>
                    <a:lnTo>
                      <a:pt x="0" y="21600"/>
                    </a:lnTo>
                    <a:lnTo>
                      <a:pt x="3296" y="16414"/>
                    </a:lnTo>
                    <a:lnTo>
                      <a:pt x="20307" y="0"/>
                    </a:lnTo>
                    <a:lnTo>
                      <a:pt x="21600" y="4851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7" name="AutoShape 48">
                <a:extLst>
                  <a:ext uri="{FF2B5EF4-FFF2-40B4-BE49-F238E27FC236}">
                    <a16:creationId xmlns:a16="http://schemas.microsoft.com/office/drawing/2014/main" id="{82E998AC-C7DF-450B-A8E3-626D81E1F6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8" y="0"/>
                <a:ext cx="67" cy="70"/>
              </a:xfrm>
              <a:custGeom>
                <a:avLst/>
                <a:gdLst/>
                <a:ahLst/>
                <a:cxnLst/>
                <a:rect l="0" t="0" r="r" b="b"/>
                <a:pathLst>
                  <a:path w="20613" h="20672">
                    <a:moveTo>
                      <a:pt x="7648" y="19313"/>
                    </a:moveTo>
                    <a:cubicBezTo>
                      <a:pt x="6027" y="21010"/>
                      <a:pt x="3246" y="21134"/>
                      <a:pt x="1450" y="19591"/>
                    </a:cubicBezTo>
                    <a:cubicBezTo>
                      <a:pt x="-354" y="18041"/>
                      <a:pt x="-494" y="15416"/>
                      <a:pt x="1135" y="13712"/>
                    </a:cubicBezTo>
                    <a:lnTo>
                      <a:pt x="12959" y="1364"/>
                    </a:lnTo>
                    <a:cubicBezTo>
                      <a:pt x="14588" y="-335"/>
                      <a:pt x="17366" y="-466"/>
                      <a:pt x="19167" y="1080"/>
                    </a:cubicBezTo>
                    <a:cubicBezTo>
                      <a:pt x="20966" y="2625"/>
                      <a:pt x="21106" y="5264"/>
                      <a:pt x="19475" y="6961"/>
                    </a:cubicBezTo>
                    <a:lnTo>
                      <a:pt x="7648" y="19313"/>
                    </a:lnTo>
                    <a:close/>
                    <a:moveTo>
                      <a:pt x="7648" y="1931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54">
              <a:extLst>
                <a:ext uri="{FF2B5EF4-FFF2-40B4-BE49-F238E27FC236}">
                  <a16:creationId xmlns:a16="http://schemas.microsoft.com/office/drawing/2014/main" id="{5A682902-4B3B-4F70-95F4-0050C58CE6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2" y="2544"/>
              <a:ext cx="643" cy="649"/>
              <a:chOff x="0" y="0"/>
              <a:chExt cx="643" cy="649"/>
            </a:xfrm>
            <a:grpFill/>
          </p:grpSpPr>
          <p:sp>
            <p:nvSpPr>
              <p:cNvPr id="50" name="AutoShape 50">
                <a:extLst>
                  <a:ext uri="{FF2B5EF4-FFF2-40B4-BE49-F238E27FC236}">
                    <a16:creationId xmlns:a16="http://schemas.microsoft.com/office/drawing/2014/main" id="{BDD5E11E-8CE0-4976-A5E5-833F9C566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" y="16"/>
                <a:ext cx="156" cy="156"/>
              </a:xfrm>
              <a:custGeom>
                <a:avLst/>
                <a:gdLst/>
                <a:ahLst/>
                <a:cxnLst/>
                <a:rect l="0" t="0" r="r" b="b"/>
                <a:pathLst>
                  <a:path w="19430" h="19429">
                    <a:moveTo>
                      <a:pt x="2518" y="3190"/>
                    </a:moveTo>
                    <a:cubicBezTo>
                      <a:pt x="6124" y="-785"/>
                      <a:pt x="12267" y="-1086"/>
                      <a:pt x="16243" y="2515"/>
                    </a:cubicBezTo>
                    <a:cubicBezTo>
                      <a:pt x="20216" y="6121"/>
                      <a:pt x="20515" y="12267"/>
                      <a:pt x="16910" y="16241"/>
                    </a:cubicBezTo>
                    <a:cubicBezTo>
                      <a:pt x="13307" y="20214"/>
                      <a:pt x="7161" y="20514"/>
                      <a:pt x="3187" y="16909"/>
                    </a:cubicBezTo>
                    <a:cubicBezTo>
                      <a:pt x="-787" y="13304"/>
                      <a:pt x="-1085" y="7164"/>
                      <a:pt x="2518" y="3190"/>
                    </a:cubicBezTo>
                    <a:close/>
                    <a:moveTo>
                      <a:pt x="2518" y="319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1" name="AutoShape 51">
                <a:extLst>
                  <a:ext uri="{FF2B5EF4-FFF2-40B4-BE49-F238E27FC236}">
                    <a16:creationId xmlns:a16="http://schemas.microsoft.com/office/drawing/2014/main" id="{48C6F804-8F7C-426B-BC0A-B702A4C02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120"/>
                <a:ext cx="215" cy="529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402">
                    <a:moveTo>
                      <a:pt x="16690" y="0"/>
                    </a:moveTo>
                    <a:cubicBezTo>
                      <a:pt x="16441" y="111"/>
                      <a:pt x="0" y="17253"/>
                      <a:pt x="0" y="17253"/>
                    </a:cubicBezTo>
                    <a:cubicBezTo>
                      <a:pt x="0" y="17253"/>
                      <a:pt x="222" y="21203"/>
                      <a:pt x="764" y="21401"/>
                    </a:cubicBezTo>
                    <a:cubicBezTo>
                      <a:pt x="1309" y="21600"/>
                      <a:pt x="21600" y="1058"/>
                      <a:pt x="21600" y="1058"/>
                    </a:cubicBezTo>
                    <a:lnTo>
                      <a:pt x="16690" y="0"/>
                    </a:lnTo>
                    <a:close/>
                    <a:moveTo>
                      <a:pt x="1669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2" name="AutoShape 52">
                <a:extLst>
                  <a:ext uri="{FF2B5EF4-FFF2-40B4-BE49-F238E27FC236}">
                    <a16:creationId xmlns:a16="http://schemas.microsoft.com/office/drawing/2014/main" id="{95BFDB99-5F04-4F89-8E7A-608700F9D1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04"/>
                <a:ext cx="520" cy="236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388" y="5034"/>
                    </a:moveTo>
                    <a:lnTo>
                      <a:pt x="4083" y="21161"/>
                    </a:lnTo>
                    <a:lnTo>
                      <a:pt x="0" y="21600"/>
                    </a:lnTo>
                    <a:lnTo>
                      <a:pt x="3296" y="16413"/>
                    </a:lnTo>
                    <a:lnTo>
                      <a:pt x="20307" y="0"/>
                    </a:lnTo>
                    <a:lnTo>
                      <a:pt x="21600" y="4853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53" name="AutoShape 53">
                <a:extLst>
                  <a:ext uri="{FF2B5EF4-FFF2-40B4-BE49-F238E27FC236}">
                    <a16:creationId xmlns:a16="http://schemas.microsoft.com/office/drawing/2014/main" id="{09F38F5B-9B29-415D-B57E-0D4A56833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" y="0"/>
                <a:ext cx="67" cy="70"/>
              </a:xfrm>
              <a:custGeom>
                <a:avLst/>
                <a:gdLst/>
                <a:ahLst/>
                <a:cxnLst/>
                <a:rect l="0" t="0" r="r" b="b"/>
                <a:pathLst>
                  <a:path w="20614" h="20674">
                    <a:moveTo>
                      <a:pt x="7656" y="19315"/>
                    </a:moveTo>
                    <a:cubicBezTo>
                      <a:pt x="6030" y="21015"/>
                      <a:pt x="3249" y="21136"/>
                      <a:pt x="1452" y="19592"/>
                    </a:cubicBezTo>
                    <a:cubicBezTo>
                      <a:pt x="-354" y="18042"/>
                      <a:pt x="-492" y="15417"/>
                      <a:pt x="1132" y="13717"/>
                    </a:cubicBezTo>
                    <a:lnTo>
                      <a:pt x="12962" y="1364"/>
                    </a:lnTo>
                    <a:cubicBezTo>
                      <a:pt x="14589" y="-336"/>
                      <a:pt x="17365" y="-464"/>
                      <a:pt x="19171" y="1077"/>
                    </a:cubicBezTo>
                    <a:cubicBezTo>
                      <a:pt x="20965" y="2625"/>
                      <a:pt x="21108" y="5262"/>
                      <a:pt x="19476" y="6962"/>
                    </a:cubicBezTo>
                    <a:lnTo>
                      <a:pt x="7656" y="19315"/>
                    </a:lnTo>
                    <a:close/>
                    <a:moveTo>
                      <a:pt x="7656" y="1931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65">
              <a:extLst>
                <a:ext uri="{FF2B5EF4-FFF2-40B4-BE49-F238E27FC236}">
                  <a16:creationId xmlns:a16="http://schemas.microsoft.com/office/drawing/2014/main" id="{CE37F9D5-7B38-432A-8205-7D74DB9E57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528"/>
              <a:ext cx="771" cy="771"/>
              <a:chOff x="0" y="0"/>
              <a:chExt cx="771" cy="771"/>
            </a:xfrm>
            <a:grpFill/>
          </p:grpSpPr>
          <p:sp>
            <p:nvSpPr>
              <p:cNvPr id="45" name="AutoShape 60">
                <a:extLst>
                  <a:ext uri="{FF2B5EF4-FFF2-40B4-BE49-F238E27FC236}">
                    <a16:creationId xmlns:a16="http://schemas.microsoft.com/office/drawing/2014/main" id="{DE5814F2-61B5-4458-B764-6888490E4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" y="0"/>
                <a:ext cx="285" cy="77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799" y="0"/>
                    </a:moveTo>
                    <a:cubicBezTo>
                      <a:pt x="4835" y="0"/>
                      <a:pt x="0" y="4836"/>
                      <a:pt x="0" y="10800"/>
                    </a:cubicBezTo>
                    <a:cubicBezTo>
                      <a:pt x="0" y="16764"/>
                      <a:pt x="4835" y="21600"/>
                      <a:pt x="10799" y="21600"/>
                    </a:cubicBezTo>
                    <a:cubicBezTo>
                      <a:pt x="16766" y="21600"/>
                      <a:pt x="21600" y="16764"/>
                      <a:pt x="21600" y="10800"/>
                    </a:cubicBezTo>
                    <a:cubicBezTo>
                      <a:pt x="21600" y="4836"/>
                      <a:pt x="16766" y="0"/>
                      <a:pt x="10799" y="0"/>
                    </a:cubicBezTo>
                    <a:close/>
                    <a:moveTo>
                      <a:pt x="10799" y="19843"/>
                    </a:moveTo>
                    <a:cubicBezTo>
                      <a:pt x="5806" y="19843"/>
                      <a:pt x="1758" y="15795"/>
                      <a:pt x="1758" y="10800"/>
                    </a:cubicBezTo>
                    <a:cubicBezTo>
                      <a:pt x="1758" y="5806"/>
                      <a:pt x="5807" y="1757"/>
                      <a:pt x="10799" y="1757"/>
                    </a:cubicBezTo>
                    <a:cubicBezTo>
                      <a:pt x="15795" y="1757"/>
                      <a:pt x="19844" y="5806"/>
                      <a:pt x="19844" y="10800"/>
                    </a:cubicBezTo>
                    <a:cubicBezTo>
                      <a:pt x="19844" y="15795"/>
                      <a:pt x="15795" y="19843"/>
                      <a:pt x="10799" y="19843"/>
                    </a:cubicBezTo>
                    <a:close/>
                    <a:moveTo>
                      <a:pt x="10799" y="1984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6" name="AutoShape 61">
                <a:extLst>
                  <a:ext uri="{FF2B5EF4-FFF2-40B4-BE49-F238E27FC236}">
                    <a16:creationId xmlns:a16="http://schemas.microsoft.com/office/drawing/2014/main" id="{13E0BD2B-F2EE-4C4C-8D49-A9CC7B3D11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7"/>
                <a:ext cx="771" cy="28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4836"/>
                      <a:pt x="16765" y="0"/>
                      <a:pt x="10799" y="0"/>
                    </a:cubicBezTo>
                    <a:cubicBezTo>
                      <a:pt x="4835" y="0"/>
                      <a:pt x="0" y="4834"/>
                      <a:pt x="0" y="10800"/>
                    </a:cubicBezTo>
                    <a:cubicBezTo>
                      <a:pt x="0" y="16764"/>
                      <a:pt x="4835" y="21600"/>
                      <a:pt x="10799" y="21600"/>
                    </a:cubicBezTo>
                    <a:cubicBezTo>
                      <a:pt x="16765" y="21599"/>
                      <a:pt x="21600" y="16767"/>
                      <a:pt x="21600" y="10800"/>
                    </a:cubicBezTo>
                    <a:close/>
                    <a:moveTo>
                      <a:pt x="1757" y="10800"/>
                    </a:moveTo>
                    <a:cubicBezTo>
                      <a:pt x="1757" y="5805"/>
                      <a:pt x="5806" y="1757"/>
                      <a:pt x="10800" y="1757"/>
                    </a:cubicBezTo>
                    <a:cubicBezTo>
                      <a:pt x="15794" y="1757"/>
                      <a:pt x="19843" y="5805"/>
                      <a:pt x="19843" y="10800"/>
                    </a:cubicBezTo>
                    <a:cubicBezTo>
                      <a:pt x="19843" y="15795"/>
                      <a:pt x="15794" y="19844"/>
                      <a:pt x="10800" y="19844"/>
                    </a:cubicBezTo>
                    <a:cubicBezTo>
                      <a:pt x="5806" y="19844"/>
                      <a:pt x="1757" y="15795"/>
                      <a:pt x="1757" y="10800"/>
                    </a:cubicBezTo>
                    <a:close/>
                    <a:moveTo>
                      <a:pt x="1757" y="108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7" name="AutoShape 62">
                <a:extLst>
                  <a:ext uri="{FF2B5EF4-FFF2-40B4-BE49-F238E27FC236}">
                    <a16:creationId xmlns:a16="http://schemas.microsoft.com/office/drawing/2014/main" id="{657604BC-79F4-4CBF-B314-72F7A55813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96"/>
                <a:ext cx="581" cy="581"/>
              </a:xfrm>
              <a:custGeom>
                <a:avLst/>
                <a:gdLst/>
                <a:ahLst/>
                <a:cxnLst/>
                <a:rect l="0" t="0" r="r" b="b"/>
                <a:pathLst>
                  <a:path w="19133" h="19132">
                    <a:moveTo>
                      <a:pt x="18540" y="592"/>
                    </a:moveTo>
                    <a:cubicBezTo>
                      <a:pt x="16714" y="-1234"/>
                      <a:pt x="11216" y="1303"/>
                      <a:pt x="6260" y="6259"/>
                    </a:cubicBezTo>
                    <a:cubicBezTo>
                      <a:pt x="1303" y="11215"/>
                      <a:pt x="-1234" y="16714"/>
                      <a:pt x="592" y="18540"/>
                    </a:cubicBezTo>
                    <a:cubicBezTo>
                      <a:pt x="2418" y="20366"/>
                      <a:pt x="7917" y="17828"/>
                      <a:pt x="12872" y="12872"/>
                    </a:cubicBezTo>
                    <a:cubicBezTo>
                      <a:pt x="17829" y="7916"/>
                      <a:pt x="20366" y="2417"/>
                      <a:pt x="18540" y="592"/>
                    </a:cubicBezTo>
                    <a:close/>
                    <a:moveTo>
                      <a:pt x="2051" y="17081"/>
                    </a:moveTo>
                    <a:cubicBezTo>
                      <a:pt x="524" y="15551"/>
                      <a:pt x="2649" y="10947"/>
                      <a:pt x="6798" y="6797"/>
                    </a:cubicBezTo>
                    <a:cubicBezTo>
                      <a:pt x="10949" y="2648"/>
                      <a:pt x="15551" y="522"/>
                      <a:pt x="17081" y="2051"/>
                    </a:cubicBezTo>
                    <a:cubicBezTo>
                      <a:pt x="18609" y="3580"/>
                      <a:pt x="16484" y="8184"/>
                      <a:pt x="12334" y="12334"/>
                    </a:cubicBezTo>
                    <a:cubicBezTo>
                      <a:pt x="8184" y="16484"/>
                      <a:pt x="3581" y="18609"/>
                      <a:pt x="2051" y="17081"/>
                    </a:cubicBezTo>
                    <a:close/>
                    <a:moveTo>
                      <a:pt x="2051" y="1708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8" name="AutoShape 63">
                <a:extLst>
                  <a:ext uri="{FF2B5EF4-FFF2-40B4-BE49-F238E27FC236}">
                    <a16:creationId xmlns:a16="http://schemas.microsoft.com/office/drawing/2014/main" id="{E6181B60-3FF9-4658-A2CA-2BB847633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96"/>
                <a:ext cx="581" cy="581"/>
              </a:xfrm>
              <a:custGeom>
                <a:avLst/>
                <a:gdLst/>
                <a:ahLst/>
                <a:cxnLst/>
                <a:rect l="0" t="0" r="r" b="b"/>
                <a:pathLst>
                  <a:path w="19133" h="19133">
                    <a:moveTo>
                      <a:pt x="18540" y="18540"/>
                    </a:moveTo>
                    <a:cubicBezTo>
                      <a:pt x="20366" y="16715"/>
                      <a:pt x="17829" y="11216"/>
                      <a:pt x="12872" y="6260"/>
                    </a:cubicBezTo>
                    <a:cubicBezTo>
                      <a:pt x="7917" y="1304"/>
                      <a:pt x="2419" y="-1234"/>
                      <a:pt x="592" y="592"/>
                    </a:cubicBezTo>
                    <a:cubicBezTo>
                      <a:pt x="-1234" y="2418"/>
                      <a:pt x="1303" y="7917"/>
                      <a:pt x="6260" y="12872"/>
                    </a:cubicBezTo>
                    <a:cubicBezTo>
                      <a:pt x="11216" y="17828"/>
                      <a:pt x="16714" y="20366"/>
                      <a:pt x="18540" y="18540"/>
                    </a:cubicBezTo>
                    <a:close/>
                    <a:moveTo>
                      <a:pt x="2051" y="2052"/>
                    </a:moveTo>
                    <a:cubicBezTo>
                      <a:pt x="3581" y="523"/>
                      <a:pt x="8184" y="2648"/>
                      <a:pt x="12334" y="6798"/>
                    </a:cubicBezTo>
                    <a:cubicBezTo>
                      <a:pt x="16484" y="10947"/>
                      <a:pt x="18610" y="15551"/>
                      <a:pt x="17080" y="17081"/>
                    </a:cubicBezTo>
                    <a:cubicBezTo>
                      <a:pt x="15551" y="18609"/>
                      <a:pt x="10949" y="16484"/>
                      <a:pt x="6798" y="12335"/>
                    </a:cubicBezTo>
                    <a:cubicBezTo>
                      <a:pt x="2649" y="8185"/>
                      <a:pt x="524" y="3581"/>
                      <a:pt x="2051" y="2052"/>
                    </a:cubicBezTo>
                    <a:close/>
                    <a:moveTo>
                      <a:pt x="2051" y="205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9" name="AutoShape 64">
                <a:extLst>
                  <a:ext uri="{FF2B5EF4-FFF2-40B4-BE49-F238E27FC236}">
                    <a16:creationId xmlns:a16="http://schemas.microsoft.com/office/drawing/2014/main" id="{D6CF33EE-2035-4AF6-B3FF-45800B595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28"/>
                <a:ext cx="119" cy="119"/>
              </a:xfrm>
              <a:custGeom>
                <a:avLst/>
                <a:gdLst/>
                <a:ahLst/>
                <a:cxnLst/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77">
              <a:extLst>
                <a:ext uri="{FF2B5EF4-FFF2-40B4-BE49-F238E27FC236}">
                  <a16:creationId xmlns:a16="http://schemas.microsoft.com/office/drawing/2014/main" id="{56B2FB55-B717-4749-966F-5C986B8F06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80" y="1512"/>
              <a:ext cx="771" cy="771"/>
              <a:chOff x="0" y="0"/>
              <a:chExt cx="771" cy="771"/>
            </a:xfrm>
            <a:grpFill/>
          </p:grpSpPr>
          <p:sp>
            <p:nvSpPr>
              <p:cNvPr id="40" name="AutoShape 72">
                <a:extLst>
                  <a:ext uri="{FF2B5EF4-FFF2-40B4-BE49-F238E27FC236}">
                    <a16:creationId xmlns:a16="http://schemas.microsoft.com/office/drawing/2014/main" id="{F3E63DEA-721A-452F-96B9-54839359B4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" y="0"/>
                <a:ext cx="284" cy="77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6"/>
                      <a:pt x="16765" y="0"/>
                      <a:pt x="10800" y="0"/>
                    </a:cubicBezTo>
                    <a:close/>
                    <a:moveTo>
                      <a:pt x="10800" y="19843"/>
                    </a:moveTo>
                    <a:cubicBezTo>
                      <a:pt x="5807" y="19843"/>
                      <a:pt x="1757" y="15795"/>
                      <a:pt x="1757" y="10800"/>
                    </a:cubicBezTo>
                    <a:cubicBezTo>
                      <a:pt x="1757" y="5806"/>
                      <a:pt x="5807" y="1757"/>
                      <a:pt x="10800" y="1757"/>
                    </a:cubicBezTo>
                    <a:cubicBezTo>
                      <a:pt x="15794" y="1757"/>
                      <a:pt x="19843" y="5806"/>
                      <a:pt x="19843" y="10800"/>
                    </a:cubicBezTo>
                    <a:cubicBezTo>
                      <a:pt x="19843" y="15795"/>
                      <a:pt x="15794" y="19843"/>
                      <a:pt x="10800" y="19843"/>
                    </a:cubicBezTo>
                    <a:close/>
                    <a:moveTo>
                      <a:pt x="10800" y="1984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1" name="AutoShape 73">
                <a:extLst>
                  <a:ext uri="{FF2B5EF4-FFF2-40B4-BE49-F238E27FC236}">
                    <a16:creationId xmlns:a16="http://schemas.microsoft.com/office/drawing/2014/main" id="{66B9C04D-36F9-44D1-8B0B-CCCD5F9A7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39"/>
                <a:ext cx="771" cy="28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799"/>
                    </a:moveTo>
                    <a:cubicBezTo>
                      <a:pt x="21600" y="4836"/>
                      <a:pt x="16765" y="0"/>
                      <a:pt x="10800" y="0"/>
                    </a:cubicBezTo>
                    <a:cubicBezTo>
                      <a:pt x="4834" y="0"/>
                      <a:pt x="0" y="4834"/>
                      <a:pt x="0" y="10799"/>
                    </a:cubicBez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5" y="21600"/>
                      <a:pt x="21600" y="16766"/>
                      <a:pt x="21600" y="10799"/>
                    </a:cubicBezTo>
                    <a:close/>
                    <a:moveTo>
                      <a:pt x="1757" y="10799"/>
                    </a:moveTo>
                    <a:cubicBezTo>
                      <a:pt x="1757" y="5805"/>
                      <a:pt x="5806" y="1756"/>
                      <a:pt x="10800" y="1756"/>
                    </a:cubicBezTo>
                    <a:cubicBezTo>
                      <a:pt x="15794" y="1756"/>
                      <a:pt x="19843" y="5805"/>
                      <a:pt x="19843" y="10799"/>
                    </a:cubicBezTo>
                    <a:cubicBezTo>
                      <a:pt x="19843" y="15794"/>
                      <a:pt x="15794" y="19843"/>
                      <a:pt x="10800" y="19843"/>
                    </a:cubicBezTo>
                    <a:cubicBezTo>
                      <a:pt x="5806" y="19843"/>
                      <a:pt x="1757" y="15794"/>
                      <a:pt x="1757" y="10799"/>
                    </a:cubicBezTo>
                    <a:close/>
                    <a:moveTo>
                      <a:pt x="1757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2" name="AutoShape 74">
                <a:extLst>
                  <a:ext uri="{FF2B5EF4-FFF2-40B4-BE49-F238E27FC236}">
                    <a16:creationId xmlns:a16="http://schemas.microsoft.com/office/drawing/2014/main" id="{100AE323-B4A0-415D-99CD-3D0DD6539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88"/>
                <a:ext cx="581" cy="581"/>
              </a:xfrm>
              <a:custGeom>
                <a:avLst/>
                <a:gdLst/>
                <a:ahLst/>
                <a:cxnLst/>
                <a:rect l="0" t="0" r="r" b="b"/>
                <a:pathLst>
                  <a:path w="19133" h="19132">
                    <a:moveTo>
                      <a:pt x="18540" y="592"/>
                    </a:moveTo>
                    <a:cubicBezTo>
                      <a:pt x="16714" y="-1234"/>
                      <a:pt x="11216" y="1304"/>
                      <a:pt x="6260" y="6260"/>
                    </a:cubicBezTo>
                    <a:cubicBezTo>
                      <a:pt x="1303" y="11216"/>
                      <a:pt x="-1234" y="16715"/>
                      <a:pt x="592" y="18540"/>
                    </a:cubicBezTo>
                    <a:cubicBezTo>
                      <a:pt x="2419" y="20366"/>
                      <a:pt x="7917" y="17829"/>
                      <a:pt x="12871" y="12873"/>
                    </a:cubicBezTo>
                    <a:cubicBezTo>
                      <a:pt x="17830" y="7917"/>
                      <a:pt x="20366" y="2418"/>
                      <a:pt x="18540" y="592"/>
                    </a:cubicBezTo>
                    <a:close/>
                    <a:moveTo>
                      <a:pt x="2052" y="17081"/>
                    </a:moveTo>
                    <a:cubicBezTo>
                      <a:pt x="523" y="15551"/>
                      <a:pt x="2649" y="10948"/>
                      <a:pt x="6797" y="6798"/>
                    </a:cubicBezTo>
                    <a:cubicBezTo>
                      <a:pt x="10948" y="2648"/>
                      <a:pt x="15551" y="523"/>
                      <a:pt x="17081" y="2052"/>
                    </a:cubicBezTo>
                    <a:cubicBezTo>
                      <a:pt x="18609" y="3581"/>
                      <a:pt x="16484" y="8185"/>
                      <a:pt x="12334" y="12334"/>
                    </a:cubicBezTo>
                    <a:cubicBezTo>
                      <a:pt x="8184" y="16485"/>
                      <a:pt x="3580" y="18610"/>
                      <a:pt x="2052" y="17081"/>
                    </a:cubicBezTo>
                    <a:close/>
                    <a:moveTo>
                      <a:pt x="2052" y="1708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3" name="AutoShape 75">
                <a:extLst>
                  <a:ext uri="{FF2B5EF4-FFF2-40B4-BE49-F238E27FC236}">
                    <a16:creationId xmlns:a16="http://schemas.microsoft.com/office/drawing/2014/main" id="{22410695-EAF6-4648-8D6E-EC82EC8A8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" y="88"/>
                <a:ext cx="581" cy="581"/>
              </a:xfrm>
              <a:custGeom>
                <a:avLst/>
                <a:gdLst/>
                <a:ahLst/>
                <a:cxnLst/>
                <a:rect l="0" t="0" r="r" b="b"/>
                <a:pathLst>
                  <a:path w="19133" h="19133">
                    <a:moveTo>
                      <a:pt x="18540" y="18540"/>
                    </a:moveTo>
                    <a:cubicBezTo>
                      <a:pt x="20366" y="16715"/>
                      <a:pt x="17830" y="11216"/>
                      <a:pt x="12871" y="6260"/>
                    </a:cubicBezTo>
                    <a:cubicBezTo>
                      <a:pt x="7917" y="1304"/>
                      <a:pt x="2419" y="-1234"/>
                      <a:pt x="592" y="592"/>
                    </a:cubicBezTo>
                    <a:cubicBezTo>
                      <a:pt x="-1234" y="2419"/>
                      <a:pt x="1303" y="7917"/>
                      <a:pt x="6260" y="12873"/>
                    </a:cubicBezTo>
                    <a:cubicBezTo>
                      <a:pt x="11216" y="17829"/>
                      <a:pt x="16714" y="20366"/>
                      <a:pt x="18540" y="18540"/>
                    </a:cubicBezTo>
                    <a:close/>
                    <a:moveTo>
                      <a:pt x="2052" y="2052"/>
                    </a:moveTo>
                    <a:cubicBezTo>
                      <a:pt x="3581" y="523"/>
                      <a:pt x="8184" y="2648"/>
                      <a:pt x="12334" y="6798"/>
                    </a:cubicBezTo>
                    <a:cubicBezTo>
                      <a:pt x="16484" y="10947"/>
                      <a:pt x="18609" y="15551"/>
                      <a:pt x="17080" y="17081"/>
                    </a:cubicBezTo>
                    <a:cubicBezTo>
                      <a:pt x="15551" y="18609"/>
                      <a:pt x="10948" y="16484"/>
                      <a:pt x="6797" y="12334"/>
                    </a:cubicBezTo>
                    <a:cubicBezTo>
                      <a:pt x="2648" y="8185"/>
                      <a:pt x="523" y="3581"/>
                      <a:pt x="2052" y="2052"/>
                    </a:cubicBezTo>
                    <a:close/>
                    <a:moveTo>
                      <a:pt x="2052" y="205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44" name="AutoShape 76">
                <a:extLst>
                  <a:ext uri="{FF2B5EF4-FFF2-40B4-BE49-F238E27FC236}">
                    <a16:creationId xmlns:a16="http://schemas.microsoft.com/office/drawing/2014/main" id="{398070CF-4E32-4677-AD28-7774388A0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320"/>
                <a:ext cx="119" cy="119"/>
              </a:xfrm>
              <a:custGeom>
                <a:avLst/>
                <a:gdLst/>
                <a:ahLst/>
                <a:cxnLst/>
                <a:rect l="0" t="0" r="r" b="b"/>
                <a:pathLst>
                  <a:path w="21598" h="21598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  <a:moveTo>
                      <a:pt x="21598" y="107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81">
              <a:extLst>
                <a:ext uri="{FF2B5EF4-FFF2-40B4-BE49-F238E27FC236}">
                  <a16:creationId xmlns:a16="http://schemas.microsoft.com/office/drawing/2014/main" id="{B077DAB9-D387-4D9B-B119-4128E0CD1F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56" y="3336"/>
              <a:ext cx="617" cy="945"/>
              <a:chOff x="0" y="0"/>
              <a:chExt cx="617" cy="945"/>
            </a:xfrm>
            <a:grpFill/>
          </p:grpSpPr>
          <p:sp>
            <p:nvSpPr>
              <p:cNvPr id="37" name="AutoShape 78">
                <a:extLst>
                  <a:ext uri="{FF2B5EF4-FFF2-40B4-BE49-F238E27FC236}">
                    <a16:creationId xmlns:a16="http://schemas.microsoft.com/office/drawing/2014/main" id="{51EBA9C0-B997-4F42-AA07-F4C903A87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0"/>
                <a:ext cx="569" cy="569"/>
              </a:xfrm>
              <a:custGeom>
                <a:avLst/>
                <a:gdLst/>
                <a:ahLst/>
                <a:cxnLst/>
                <a:rect l="0" t="0" r="r" b="b"/>
                <a:pathLst>
                  <a:path w="18970" h="18969">
                    <a:moveTo>
                      <a:pt x="13411" y="854"/>
                    </a:moveTo>
                    <a:cubicBezTo>
                      <a:pt x="8646" y="-1315"/>
                      <a:pt x="3022" y="793"/>
                      <a:pt x="854" y="5558"/>
                    </a:cubicBezTo>
                    <a:cubicBezTo>
                      <a:pt x="-1315" y="10324"/>
                      <a:pt x="791" y="15948"/>
                      <a:pt x="5558" y="18116"/>
                    </a:cubicBezTo>
                    <a:cubicBezTo>
                      <a:pt x="10325" y="20285"/>
                      <a:pt x="15948" y="18178"/>
                      <a:pt x="18116" y="13411"/>
                    </a:cubicBezTo>
                    <a:cubicBezTo>
                      <a:pt x="20285" y="8646"/>
                      <a:pt x="18179" y="3023"/>
                      <a:pt x="13411" y="854"/>
                    </a:cubicBezTo>
                    <a:close/>
                    <a:moveTo>
                      <a:pt x="6289" y="16506"/>
                    </a:moveTo>
                    <a:cubicBezTo>
                      <a:pt x="2413" y="14743"/>
                      <a:pt x="700" y="10169"/>
                      <a:pt x="2464" y="6290"/>
                    </a:cubicBezTo>
                    <a:cubicBezTo>
                      <a:pt x="4228" y="2413"/>
                      <a:pt x="8802" y="699"/>
                      <a:pt x="12679" y="2463"/>
                    </a:cubicBezTo>
                    <a:cubicBezTo>
                      <a:pt x="16556" y="4227"/>
                      <a:pt x="18271" y="8803"/>
                      <a:pt x="16507" y="12679"/>
                    </a:cubicBezTo>
                    <a:cubicBezTo>
                      <a:pt x="14743" y="16557"/>
                      <a:pt x="10166" y="18270"/>
                      <a:pt x="6289" y="16506"/>
                    </a:cubicBezTo>
                    <a:close/>
                    <a:moveTo>
                      <a:pt x="6289" y="1650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8" name="AutoShape 79">
                <a:extLst>
                  <a:ext uri="{FF2B5EF4-FFF2-40B4-BE49-F238E27FC236}">
                    <a16:creationId xmlns:a16="http://schemas.microsoft.com/office/drawing/2014/main" id="{D374FC9B-5AB5-4E53-B249-4F3AA2AE3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496"/>
                <a:ext cx="184" cy="28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3412" y="0"/>
                    </a:moveTo>
                    <a:lnTo>
                      <a:pt x="21600" y="2423"/>
                    </a:lnTo>
                    <a:lnTo>
                      <a:pt x="8188" y="21600"/>
                    </a:lnTo>
                    <a:lnTo>
                      <a:pt x="0" y="19177"/>
                    </a:lnTo>
                    <a:close/>
                    <a:moveTo>
                      <a:pt x="1341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9" name="AutoShape 80">
                <a:extLst>
                  <a:ext uri="{FF2B5EF4-FFF2-40B4-BE49-F238E27FC236}">
                    <a16:creationId xmlns:a16="http://schemas.microsoft.com/office/drawing/2014/main" id="{DFABAAEC-AB8F-48E0-8160-BA89AC23C5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584"/>
                <a:ext cx="231" cy="361"/>
              </a:xfrm>
              <a:custGeom>
                <a:avLst/>
                <a:gdLst/>
                <a:ahLst/>
                <a:cxnLst/>
                <a:rect l="0" t="0" r="r" b="b"/>
                <a:pathLst>
                  <a:path w="20114" h="20625">
                    <a:moveTo>
                      <a:pt x="10219" y="18564"/>
                    </a:moveTo>
                    <a:cubicBezTo>
                      <a:pt x="8994" y="20332"/>
                      <a:pt x="5821" y="21113"/>
                      <a:pt x="3133" y="20309"/>
                    </a:cubicBezTo>
                    <a:cubicBezTo>
                      <a:pt x="446" y="19506"/>
                      <a:pt x="-743" y="17422"/>
                      <a:pt x="483" y="15655"/>
                    </a:cubicBezTo>
                    <a:lnTo>
                      <a:pt x="9897" y="2058"/>
                    </a:lnTo>
                    <a:cubicBezTo>
                      <a:pt x="11120" y="293"/>
                      <a:pt x="14292" y="-487"/>
                      <a:pt x="16978" y="315"/>
                    </a:cubicBezTo>
                    <a:cubicBezTo>
                      <a:pt x="19666" y="1120"/>
                      <a:pt x="20857" y="3204"/>
                      <a:pt x="19632" y="4969"/>
                    </a:cubicBezTo>
                    <a:lnTo>
                      <a:pt x="10219" y="18564"/>
                    </a:lnTo>
                    <a:close/>
                    <a:moveTo>
                      <a:pt x="10219" y="1856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85">
              <a:extLst>
                <a:ext uri="{FF2B5EF4-FFF2-40B4-BE49-F238E27FC236}">
                  <a16:creationId xmlns:a16="http://schemas.microsoft.com/office/drawing/2014/main" id="{9E9E6549-38FC-46D7-A629-DE04E55AF0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36" y="3640"/>
              <a:ext cx="760" cy="862"/>
              <a:chOff x="0" y="0"/>
              <a:chExt cx="760" cy="862"/>
            </a:xfrm>
            <a:grpFill/>
          </p:grpSpPr>
          <p:sp>
            <p:nvSpPr>
              <p:cNvPr id="34" name="AutoShape 82">
                <a:extLst>
                  <a:ext uri="{FF2B5EF4-FFF2-40B4-BE49-F238E27FC236}">
                    <a16:creationId xmlns:a16="http://schemas.microsoft.com/office/drawing/2014/main" id="{7B8DB98E-5818-42CF-8359-BB67A6D2E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569" cy="569"/>
              </a:xfrm>
              <a:custGeom>
                <a:avLst/>
                <a:gdLst/>
                <a:ahLst/>
                <a:cxnLst/>
                <a:rect l="0" t="0" r="r" b="b"/>
                <a:pathLst>
                  <a:path w="19210" h="19208">
                    <a:moveTo>
                      <a:pt x="3552" y="2146"/>
                    </a:moveTo>
                    <a:cubicBezTo>
                      <a:pt x="-566" y="5487"/>
                      <a:pt x="-1195" y="11536"/>
                      <a:pt x="2146" y="15654"/>
                    </a:cubicBezTo>
                    <a:cubicBezTo>
                      <a:pt x="5488" y="19773"/>
                      <a:pt x="11537" y="20404"/>
                      <a:pt x="15656" y="17063"/>
                    </a:cubicBezTo>
                    <a:cubicBezTo>
                      <a:pt x="19776" y="13720"/>
                      <a:pt x="20405" y="7672"/>
                      <a:pt x="17063" y="3552"/>
                    </a:cubicBezTo>
                    <a:cubicBezTo>
                      <a:pt x="13722" y="-566"/>
                      <a:pt x="7672" y="-1196"/>
                      <a:pt x="3552" y="2146"/>
                    </a:cubicBezTo>
                    <a:close/>
                    <a:moveTo>
                      <a:pt x="14528" y="15672"/>
                    </a:moveTo>
                    <a:cubicBezTo>
                      <a:pt x="11178" y="18390"/>
                      <a:pt x="6256" y="17877"/>
                      <a:pt x="3537" y="14526"/>
                    </a:cubicBezTo>
                    <a:cubicBezTo>
                      <a:pt x="819" y="11175"/>
                      <a:pt x="1331" y="6255"/>
                      <a:pt x="4681" y="3537"/>
                    </a:cubicBezTo>
                    <a:cubicBezTo>
                      <a:pt x="8031" y="819"/>
                      <a:pt x="12954" y="1331"/>
                      <a:pt x="15672" y="4681"/>
                    </a:cubicBezTo>
                    <a:cubicBezTo>
                      <a:pt x="18391" y="8032"/>
                      <a:pt x="17878" y="12954"/>
                      <a:pt x="14528" y="15672"/>
                    </a:cubicBezTo>
                    <a:close/>
                    <a:moveTo>
                      <a:pt x="14528" y="1567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5" name="AutoShape 83">
                <a:extLst>
                  <a:ext uri="{FF2B5EF4-FFF2-40B4-BE49-F238E27FC236}">
                    <a16:creationId xmlns:a16="http://schemas.microsoft.com/office/drawing/2014/main" id="{EB3B8EB4-F31D-4075-8D12-50BBA03EB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6" y="456"/>
                <a:ext cx="234" cy="2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3973"/>
                    </a:moveTo>
                    <a:lnTo>
                      <a:pt x="5511" y="0"/>
                    </a:lnTo>
                    <a:lnTo>
                      <a:pt x="21600" y="17627"/>
                    </a:lnTo>
                    <a:lnTo>
                      <a:pt x="16089" y="21600"/>
                    </a:lnTo>
                    <a:close/>
                    <a:moveTo>
                      <a:pt x="0" y="397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6" name="AutoShape 84">
                <a:extLst>
                  <a:ext uri="{FF2B5EF4-FFF2-40B4-BE49-F238E27FC236}">
                    <a16:creationId xmlns:a16="http://schemas.microsoft.com/office/drawing/2014/main" id="{4C719A80-B5F3-4B0D-8F48-19BE3B5BD1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" y="536"/>
                <a:ext cx="288" cy="326"/>
              </a:xfrm>
              <a:custGeom>
                <a:avLst/>
                <a:gdLst/>
                <a:ahLst/>
                <a:cxnLst/>
                <a:rect l="0" t="0" r="r" b="b"/>
                <a:pathLst>
                  <a:path w="20508" h="20633">
                    <a:moveTo>
                      <a:pt x="19528" y="14287"/>
                    </a:moveTo>
                    <a:cubicBezTo>
                      <a:pt x="21054" y="15958"/>
                      <a:pt x="20765" y="18410"/>
                      <a:pt x="18885" y="19764"/>
                    </a:cubicBezTo>
                    <a:cubicBezTo>
                      <a:pt x="17007" y="21117"/>
                      <a:pt x="14246" y="20863"/>
                      <a:pt x="12720" y="19191"/>
                    </a:cubicBezTo>
                    <a:lnTo>
                      <a:pt x="979" y="6343"/>
                    </a:lnTo>
                    <a:cubicBezTo>
                      <a:pt x="-546" y="4675"/>
                      <a:pt x="-258" y="2223"/>
                      <a:pt x="1621" y="870"/>
                    </a:cubicBezTo>
                    <a:cubicBezTo>
                      <a:pt x="3500" y="-483"/>
                      <a:pt x="6263" y="-230"/>
                      <a:pt x="7788" y="1438"/>
                    </a:cubicBezTo>
                    <a:lnTo>
                      <a:pt x="19528" y="14287"/>
                    </a:lnTo>
                    <a:close/>
                    <a:moveTo>
                      <a:pt x="19528" y="1428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8">
              <a:extLst>
                <a:ext uri="{FF2B5EF4-FFF2-40B4-BE49-F238E27FC236}">
                  <a16:creationId xmlns:a16="http://schemas.microsoft.com/office/drawing/2014/main" id="{19DA20B9-1EF6-4265-BB19-049FB145A3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0" y="2152"/>
              <a:ext cx="781" cy="981"/>
              <a:chOff x="0" y="0"/>
              <a:chExt cx="781" cy="981"/>
            </a:xfrm>
            <a:grpFill/>
          </p:grpSpPr>
          <p:sp>
            <p:nvSpPr>
              <p:cNvPr id="32" name="AutoShape 86">
                <a:extLst>
                  <a:ext uri="{FF2B5EF4-FFF2-40B4-BE49-F238E27FC236}">
                    <a16:creationId xmlns:a16="http://schemas.microsoft.com/office/drawing/2014/main" id="{74B2F335-34D4-4925-AE0E-DAE2E84AD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" y="0"/>
                <a:ext cx="517" cy="98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3256" y="8352"/>
                    </a:moveTo>
                    <a:lnTo>
                      <a:pt x="14536" y="18737"/>
                    </a:lnTo>
                    <a:lnTo>
                      <a:pt x="3256" y="18737"/>
                    </a:lnTo>
                    <a:lnTo>
                      <a:pt x="3256" y="8352"/>
                    </a:lnTo>
                    <a:close/>
                    <a:moveTo>
                      <a:pt x="3256" y="835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3" name="Rectangle 87">
                <a:extLst>
                  <a:ext uri="{FF2B5EF4-FFF2-40B4-BE49-F238E27FC236}">
                    <a16:creationId xmlns:a16="http://schemas.microsoft.com/office/drawing/2014/main" id="{AEB013A3-F72E-487D-BA32-EB365F7D5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6"/>
                <a:ext cx="130" cy="96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8" name="AutoShape 93">
              <a:extLst>
                <a:ext uri="{FF2B5EF4-FFF2-40B4-BE49-F238E27FC236}">
                  <a16:creationId xmlns:a16="http://schemas.microsoft.com/office/drawing/2014/main" id="{2F76AB3A-BED1-4008-82EF-53D21B488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" y="1608"/>
              <a:ext cx="438" cy="359"/>
            </a:xfrm>
            <a:custGeom>
              <a:avLst/>
              <a:gdLst/>
              <a:ahLst/>
              <a:cxnLst/>
              <a:rect l="0" t="0" r="r" b="b"/>
              <a:pathLst>
                <a:path w="21600" h="19211">
                  <a:moveTo>
                    <a:pt x="10560" y="19211"/>
                  </a:moveTo>
                  <a:cubicBezTo>
                    <a:pt x="10560" y="19211"/>
                    <a:pt x="6841" y="15139"/>
                    <a:pt x="0" y="19048"/>
                  </a:cubicBezTo>
                  <a:lnTo>
                    <a:pt x="0" y="1911"/>
                  </a:lnTo>
                  <a:cubicBezTo>
                    <a:pt x="0" y="1911"/>
                    <a:pt x="6991" y="-2389"/>
                    <a:pt x="10800" y="1911"/>
                  </a:cubicBezTo>
                  <a:lnTo>
                    <a:pt x="21600" y="1911"/>
                  </a:lnTo>
                  <a:lnTo>
                    <a:pt x="21600" y="19114"/>
                  </a:lnTo>
                  <a:lnTo>
                    <a:pt x="10560" y="19211"/>
                  </a:lnTo>
                  <a:close/>
                  <a:moveTo>
                    <a:pt x="10560" y="1921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9" name="AutoShape 94">
              <a:extLst>
                <a:ext uri="{FF2B5EF4-FFF2-40B4-BE49-F238E27FC236}">
                  <a16:creationId xmlns:a16="http://schemas.microsoft.com/office/drawing/2014/main" id="{51A7828B-FEB4-4CA6-A636-C9282EA97B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2" y="2232"/>
              <a:ext cx="543" cy="5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4694" y="16171"/>
                  </a:moveTo>
                  <a:cubicBezTo>
                    <a:pt x="14694" y="16171"/>
                    <a:pt x="10459" y="15671"/>
                    <a:pt x="7970" y="21600"/>
                  </a:cubicBezTo>
                  <a:lnTo>
                    <a:pt x="0" y="11304"/>
                  </a:lnTo>
                  <a:cubicBezTo>
                    <a:pt x="0" y="11304"/>
                    <a:pt x="2402" y="5062"/>
                    <a:pt x="6800" y="5652"/>
                  </a:cubicBezTo>
                  <a:lnTo>
                    <a:pt x="13600" y="0"/>
                  </a:lnTo>
                  <a:lnTo>
                    <a:pt x="21600" y="10336"/>
                  </a:lnTo>
                  <a:lnTo>
                    <a:pt x="14694" y="16171"/>
                  </a:lnTo>
                  <a:close/>
                  <a:moveTo>
                    <a:pt x="14694" y="1617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grpSp>
          <p:nvGrpSpPr>
            <p:cNvPr id="20" name="Group 105">
              <a:extLst>
                <a:ext uri="{FF2B5EF4-FFF2-40B4-BE49-F238E27FC236}">
                  <a16:creationId xmlns:a16="http://schemas.microsoft.com/office/drawing/2014/main" id="{012AC2AE-3996-4D05-9F19-12051D879F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00" y="719"/>
              <a:ext cx="458" cy="676"/>
              <a:chOff x="0" y="0"/>
              <a:chExt cx="458" cy="675"/>
            </a:xfrm>
            <a:grpFill/>
          </p:grpSpPr>
          <p:sp>
            <p:nvSpPr>
              <p:cNvPr id="28" name="AutoShape 101">
                <a:extLst>
                  <a:ext uri="{FF2B5EF4-FFF2-40B4-BE49-F238E27FC236}">
                    <a16:creationId xmlns:a16="http://schemas.microsoft.com/office/drawing/2014/main" id="{2EB63A63-49A8-411B-BD61-A610EFD46E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568"/>
                <a:ext cx="147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793"/>
                    </a:moveTo>
                    <a:cubicBezTo>
                      <a:pt x="21600" y="16765"/>
                      <a:pt x="19986" y="21600"/>
                      <a:pt x="17997" y="21600"/>
                    </a:cubicBezTo>
                    <a:lnTo>
                      <a:pt x="3598" y="21600"/>
                    </a:lnTo>
                    <a:cubicBezTo>
                      <a:pt x="1607" y="21600"/>
                      <a:pt x="0" y="16765"/>
                      <a:pt x="0" y="10793"/>
                    </a:cubicBezTo>
                    <a:cubicBezTo>
                      <a:pt x="0" y="4825"/>
                      <a:pt x="1607" y="0"/>
                      <a:pt x="3598" y="0"/>
                    </a:cubicBezTo>
                    <a:lnTo>
                      <a:pt x="17997" y="0"/>
                    </a:lnTo>
                    <a:cubicBezTo>
                      <a:pt x="19986" y="0"/>
                      <a:pt x="21600" y="4825"/>
                      <a:pt x="21600" y="10793"/>
                    </a:cubicBezTo>
                    <a:close/>
                    <a:moveTo>
                      <a:pt x="21600" y="1079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9" name="AutoShape 102">
                <a:extLst>
                  <a:ext uri="{FF2B5EF4-FFF2-40B4-BE49-F238E27FC236}">
                    <a16:creationId xmlns:a16="http://schemas.microsoft.com/office/drawing/2014/main" id="{B1F872C0-1E77-4B78-94A9-6575CC439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600"/>
                <a:ext cx="147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798"/>
                    </a:moveTo>
                    <a:cubicBezTo>
                      <a:pt x="21600" y="16742"/>
                      <a:pt x="19986" y="21600"/>
                      <a:pt x="17997" y="21600"/>
                    </a:cubicBezTo>
                    <a:lnTo>
                      <a:pt x="3598" y="21600"/>
                    </a:lnTo>
                    <a:cubicBezTo>
                      <a:pt x="1607" y="21600"/>
                      <a:pt x="0" y="16742"/>
                      <a:pt x="0" y="10798"/>
                    </a:cubicBezTo>
                    <a:cubicBezTo>
                      <a:pt x="0" y="4843"/>
                      <a:pt x="1607" y="0"/>
                      <a:pt x="3598" y="0"/>
                    </a:cubicBezTo>
                    <a:lnTo>
                      <a:pt x="17997" y="0"/>
                    </a:lnTo>
                    <a:cubicBezTo>
                      <a:pt x="19986" y="0"/>
                      <a:pt x="21600" y="4843"/>
                      <a:pt x="21600" y="10798"/>
                    </a:cubicBezTo>
                    <a:close/>
                    <a:moveTo>
                      <a:pt x="21600" y="1079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0" name="AutoShape 103">
                <a:extLst>
                  <a:ext uri="{FF2B5EF4-FFF2-40B4-BE49-F238E27FC236}">
                    <a16:creationId xmlns:a16="http://schemas.microsoft.com/office/drawing/2014/main" id="{94388140-1FA9-4EB9-B896-1E691FEF6D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" y="640"/>
                <a:ext cx="88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819"/>
                    </a:moveTo>
                    <a:cubicBezTo>
                      <a:pt x="21600" y="16756"/>
                      <a:pt x="19986" y="21600"/>
                      <a:pt x="18006" y="21600"/>
                    </a:cubicBezTo>
                    <a:lnTo>
                      <a:pt x="3597" y="21600"/>
                    </a:lnTo>
                    <a:cubicBezTo>
                      <a:pt x="1606" y="21600"/>
                      <a:pt x="0" y="16756"/>
                      <a:pt x="0" y="10819"/>
                    </a:cubicBezTo>
                    <a:cubicBezTo>
                      <a:pt x="0" y="4844"/>
                      <a:pt x="1606" y="0"/>
                      <a:pt x="3597" y="0"/>
                    </a:cubicBezTo>
                    <a:lnTo>
                      <a:pt x="18006" y="0"/>
                    </a:lnTo>
                    <a:cubicBezTo>
                      <a:pt x="19986" y="0"/>
                      <a:pt x="21600" y="4849"/>
                      <a:pt x="21600" y="10819"/>
                    </a:cubicBezTo>
                    <a:close/>
                    <a:moveTo>
                      <a:pt x="21600" y="1081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" name="AutoShape 104">
                <a:extLst>
                  <a:ext uri="{FF2B5EF4-FFF2-40B4-BE49-F238E27FC236}">
                    <a16:creationId xmlns:a16="http://schemas.microsoft.com/office/drawing/2014/main" id="{AF3543CC-9E09-4613-AC0F-9CF5B56F7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58" cy="559"/>
              </a:xfrm>
              <a:custGeom>
                <a:avLst/>
                <a:gdLst/>
                <a:ahLst/>
                <a:cxnLst/>
                <a:rect l="0" t="0" r="r" b="b"/>
                <a:pathLst>
                  <a:path w="15813" h="21600">
                    <a:moveTo>
                      <a:pt x="8090" y="14"/>
                    </a:moveTo>
                    <a:lnTo>
                      <a:pt x="8090" y="0"/>
                    </a:lnTo>
                    <a:cubicBezTo>
                      <a:pt x="8090" y="0"/>
                      <a:pt x="7948" y="6"/>
                      <a:pt x="7875" y="6"/>
                    </a:cubicBezTo>
                    <a:cubicBezTo>
                      <a:pt x="7803" y="6"/>
                      <a:pt x="8090" y="0"/>
                      <a:pt x="7666" y="0"/>
                    </a:cubicBezTo>
                    <a:lnTo>
                      <a:pt x="7666" y="14"/>
                    </a:lnTo>
                    <a:cubicBezTo>
                      <a:pt x="-2922" y="317"/>
                      <a:pt x="-348" y="12101"/>
                      <a:pt x="2526" y="14992"/>
                    </a:cubicBezTo>
                    <a:cubicBezTo>
                      <a:pt x="5438" y="17922"/>
                      <a:pt x="5326" y="21600"/>
                      <a:pt x="5326" y="21600"/>
                    </a:cubicBezTo>
                    <a:lnTo>
                      <a:pt x="7868" y="21600"/>
                    </a:lnTo>
                    <a:lnTo>
                      <a:pt x="8291" y="21600"/>
                    </a:lnTo>
                    <a:lnTo>
                      <a:pt x="10631" y="21600"/>
                    </a:lnTo>
                    <a:cubicBezTo>
                      <a:pt x="10631" y="21600"/>
                      <a:pt x="10419" y="17922"/>
                      <a:pt x="13331" y="14992"/>
                    </a:cubicBezTo>
                    <a:cubicBezTo>
                      <a:pt x="16204" y="12104"/>
                      <a:pt x="18678" y="328"/>
                      <a:pt x="8090" y="14"/>
                    </a:cubicBezTo>
                    <a:close/>
                    <a:moveTo>
                      <a:pt x="13207" y="10952"/>
                    </a:moveTo>
                    <a:cubicBezTo>
                      <a:pt x="15007" y="5438"/>
                      <a:pt x="10137" y="2374"/>
                      <a:pt x="10137" y="2374"/>
                    </a:cubicBezTo>
                    <a:cubicBezTo>
                      <a:pt x="17373" y="3676"/>
                      <a:pt x="13207" y="10952"/>
                      <a:pt x="13207" y="10952"/>
                    </a:cubicBezTo>
                    <a:close/>
                    <a:moveTo>
                      <a:pt x="13207" y="1095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10">
              <a:extLst>
                <a:ext uri="{FF2B5EF4-FFF2-40B4-BE49-F238E27FC236}">
                  <a16:creationId xmlns:a16="http://schemas.microsoft.com/office/drawing/2014/main" id="{6E37C0DD-9475-4CCF-9F91-46C4B96A02B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4072"/>
              <a:ext cx="458" cy="683"/>
              <a:chOff x="0" y="0"/>
              <a:chExt cx="458" cy="683"/>
            </a:xfrm>
            <a:grpFill/>
          </p:grpSpPr>
          <p:sp>
            <p:nvSpPr>
              <p:cNvPr id="24" name="AutoShape 106">
                <a:extLst>
                  <a:ext uri="{FF2B5EF4-FFF2-40B4-BE49-F238E27FC236}">
                    <a16:creationId xmlns:a16="http://schemas.microsoft.com/office/drawing/2014/main" id="{F5F98152-2BD8-4CEF-BE22-889802C77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568"/>
                <a:ext cx="147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790"/>
                    </a:moveTo>
                    <a:cubicBezTo>
                      <a:pt x="21600" y="16756"/>
                      <a:pt x="19989" y="21600"/>
                      <a:pt x="18001" y="21600"/>
                    </a:cubicBezTo>
                    <a:lnTo>
                      <a:pt x="3599" y="21600"/>
                    </a:lnTo>
                    <a:cubicBezTo>
                      <a:pt x="1610" y="21600"/>
                      <a:pt x="0" y="16761"/>
                      <a:pt x="0" y="10790"/>
                    </a:cubicBezTo>
                    <a:cubicBezTo>
                      <a:pt x="0" y="4829"/>
                      <a:pt x="1610" y="0"/>
                      <a:pt x="3599" y="0"/>
                    </a:cubicBezTo>
                    <a:lnTo>
                      <a:pt x="18001" y="0"/>
                    </a:lnTo>
                    <a:cubicBezTo>
                      <a:pt x="19989" y="0"/>
                      <a:pt x="21600" y="4829"/>
                      <a:pt x="21600" y="10790"/>
                    </a:cubicBezTo>
                    <a:close/>
                    <a:moveTo>
                      <a:pt x="21600" y="1079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5" name="AutoShape 107">
                <a:extLst>
                  <a:ext uri="{FF2B5EF4-FFF2-40B4-BE49-F238E27FC236}">
                    <a16:creationId xmlns:a16="http://schemas.microsoft.com/office/drawing/2014/main" id="{125E9604-FB87-4217-A347-89E506E940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608"/>
                <a:ext cx="147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793"/>
                    </a:moveTo>
                    <a:cubicBezTo>
                      <a:pt x="21600" y="16747"/>
                      <a:pt x="19989" y="21600"/>
                      <a:pt x="18001" y="21600"/>
                    </a:cubicBezTo>
                    <a:lnTo>
                      <a:pt x="3599" y="21600"/>
                    </a:lnTo>
                    <a:cubicBezTo>
                      <a:pt x="1610" y="21600"/>
                      <a:pt x="0" y="16747"/>
                      <a:pt x="0" y="10793"/>
                    </a:cubicBezTo>
                    <a:cubicBezTo>
                      <a:pt x="0" y="4838"/>
                      <a:pt x="1610" y="0"/>
                      <a:pt x="3599" y="0"/>
                    </a:cubicBezTo>
                    <a:lnTo>
                      <a:pt x="18001" y="0"/>
                    </a:lnTo>
                    <a:cubicBezTo>
                      <a:pt x="19989" y="5"/>
                      <a:pt x="21600" y="4838"/>
                      <a:pt x="21600" y="10793"/>
                    </a:cubicBezTo>
                    <a:close/>
                    <a:moveTo>
                      <a:pt x="21600" y="1079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6" name="AutoShape 108">
                <a:extLst>
                  <a:ext uri="{FF2B5EF4-FFF2-40B4-BE49-F238E27FC236}">
                    <a16:creationId xmlns:a16="http://schemas.microsoft.com/office/drawing/2014/main" id="{638F3E89-6A8E-4F2D-A1E7-F767313C5E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" y="648"/>
                <a:ext cx="88" cy="3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21600" y="10812"/>
                    </a:moveTo>
                    <a:cubicBezTo>
                      <a:pt x="21600" y="16762"/>
                      <a:pt x="19982" y="21600"/>
                      <a:pt x="18005" y="21600"/>
                    </a:cubicBezTo>
                    <a:lnTo>
                      <a:pt x="3599" y="21600"/>
                    </a:lnTo>
                    <a:cubicBezTo>
                      <a:pt x="1608" y="21600"/>
                      <a:pt x="0" y="16762"/>
                      <a:pt x="0" y="10812"/>
                    </a:cubicBezTo>
                    <a:cubicBezTo>
                      <a:pt x="0" y="4843"/>
                      <a:pt x="1606" y="0"/>
                      <a:pt x="3599" y="0"/>
                    </a:cubicBezTo>
                    <a:lnTo>
                      <a:pt x="18005" y="0"/>
                    </a:lnTo>
                    <a:cubicBezTo>
                      <a:pt x="19982" y="0"/>
                      <a:pt x="21600" y="4843"/>
                      <a:pt x="21600" y="10812"/>
                    </a:cubicBezTo>
                    <a:close/>
                    <a:moveTo>
                      <a:pt x="21600" y="108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7" name="AutoShape 109">
                <a:extLst>
                  <a:ext uri="{FF2B5EF4-FFF2-40B4-BE49-F238E27FC236}">
                    <a16:creationId xmlns:a16="http://schemas.microsoft.com/office/drawing/2014/main" id="{1A6EF722-32BC-4765-AACF-416B258B76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58" cy="559"/>
              </a:xfrm>
              <a:custGeom>
                <a:avLst/>
                <a:gdLst/>
                <a:ahLst/>
                <a:cxnLst/>
                <a:rect l="0" t="0" r="r" b="b"/>
                <a:pathLst>
                  <a:path w="15814" h="21600">
                    <a:moveTo>
                      <a:pt x="8090" y="15"/>
                    </a:moveTo>
                    <a:lnTo>
                      <a:pt x="8090" y="0"/>
                    </a:lnTo>
                    <a:cubicBezTo>
                      <a:pt x="8090" y="0"/>
                      <a:pt x="7947" y="6"/>
                      <a:pt x="7875" y="6"/>
                    </a:cubicBezTo>
                    <a:cubicBezTo>
                      <a:pt x="7804" y="6"/>
                      <a:pt x="8090" y="0"/>
                      <a:pt x="7666" y="0"/>
                    </a:cubicBezTo>
                    <a:lnTo>
                      <a:pt x="7666" y="14"/>
                    </a:lnTo>
                    <a:cubicBezTo>
                      <a:pt x="-2922" y="317"/>
                      <a:pt x="-349" y="12101"/>
                      <a:pt x="2526" y="14992"/>
                    </a:cubicBezTo>
                    <a:cubicBezTo>
                      <a:pt x="5438" y="17923"/>
                      <a:pt x="5326" y="21600"/>
                      <a:pt x="5326" y="21600"/>
                    </a:cubicBezTo>
                    <a:lnTo>
                      <a:pt x="7867" y="21600"/>
                    </a:lnTo>
                    <a:lnTo>
                      <a:pt x="8291" y="21600"/>
                    </a:lnTo>
                    <a:lnTo>
                      <a:pt x="10631" y="21600"/>
                    </a:lnTo>
                    <a:cubicBezTo>
                      <a:pt x="10631" y="21600"/>
                      <a:pt x="10418" y="17923"/>
                      <a:pt x="13332" y="14992"/>
                    </a:cubicBezTo>
                    <a:cubicBezTo>
                      <a:pt x="16204" y="12102"/>
                      <a:pt x="18678" y="328"/>
                      <a:pt x="8090" y="15"/>
                    </a:cubicBezTo>
                    <a:close/>
                    <a:moveTo>
                      <a:pt x="13207" y="10951"/>
                    </a:moveTo>
                    <a:cubicBezTo>
                      <a:pt x="15008" y="5438"/>
                      <a:pt x="10137" y="2374"/>
                      <a:pt x="10137" y="2374"/>
                    </a:cubicBezTo>
                    <a:cubicBezTo>
                      <a:pt x="17372" y="3677"/>
                      <a:pt x="13207" y="10951"/>
                      <a:pt x="13207" y="10951"/>
                    </a:cubicBezTo>
                    <a:close/>
                    <a:moveTo>
                      <a:pt x="13207" y="1095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1800" dirty="0">
                  <a:cs typeface="+mn-ea"/>
                  <a:sym typeface="+mn-lt"/>
                </a:endParaRPr>
              </a:p>
            </p:txBody>
          </p:sp>
        </p:grpSp>
        <p:sp>
          <p:nvSpPr>
            <p:cNvPr id="22" name="AutoShape 111">
              <a:extLst>
                <a:ext uri="{FF2B5EF4-FFF2-40B4-BE49-F238E27FC236}">
                  <a16:creationId xmlns:a16="http://schemas.microsoft.com/office/drawing/2014/main" id="{7320BAE3-0995-4BDF-8E20-DBF4B07BC2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6" y="943"/>
              <a:ext cx="547" cy="692"/>
            </a:xfrm>
            <a:custGeom>
              <a:avLst/>
              <a:gdLst/>
              <a:ahLst/>
              <a:cxnLst/>
              <a:rect l="0" t="0" r="r" b="b"/>
              <a:pathLst>
                <a:path w="17231" h="21512">
                  <a:moveTo>
                    <a:pt x="11641" y="10431"/>
                  </a:moveTo>
                  <a:cubicBezTo>
                    <a:pt x="11641" y="10431"/>
                    <a:pt x="11153" y="10174"/>
                    <a:pt x="11153" y="9187"/>
                  </a:cubicBezTo>
                  <a:cubicBezTo>
                    <a:pt x="11153" y="8367"/>
                    <a:pt x="11153" y="5197"/>
                    <a:pt x="11153" y="4140"/>
                  </a:cubicBezTo>
                  <a:cubicBezTo>
                    <a:pt x="11473" y="3956"/>
                    <a:pt x="11631" y="3727"/>
                    <a:pt x="11674" y="3476"/>
                  </a:cubicBezTo>
                  <a:lnTo>
                    <a:pt x="11793" y="3476"/>
                  </a:lnTo>
                  <a:lnTo>
                    <a:pt x="11793" y="1264"/>
                  </a:lnTo>
                  <a:lnTo>
                    <a:pt x="11674" y="1264"/>
                  </a:lnTo>
                  <a:cubicBezTo>
                    <a:pt x="11678" y="1238"/>
                    <a:pt x="11685" y="1211"/>
                    <a:pt x="11685" y="1184"/>
                  </a:cubicBezTo>
                  <a:cubicBezTo>
                    <a:pt x="11685" y="531"/>
                    <a:pt x="10291" y="0"/>
                    <a:pt x="8568" y="0"/>
                  </a:cubicBezTo>
                  <a:cubicBezTo>
                    <a:pt x="6848" y="0"/>
                    <a:pt x="5452" y="531"/>
                    <a:pt x="5452" y="1184"/>
                  </a:cubicBezTo>
                  <a:cubicBezTo>
                    <a:pt x="5452" y="1211"/>
                    <a:pt x="5457" y="1238"/>
                    <a:pt x="5463" y="1264"/>
                  </a:cubicBezTo>
                  <a:lnTo>
                    <a:pt x="5399" y="1264"/>
                  </a:lnTo>
                  <a:lnTo>
                    <a:pt x="5399" y="3476"/>
                  </a:lnTo>
                  <a:lnTo>
                    <a:pt x="5463" y="3476"/>
                  </a:lnTo>
                  <a:cubicBezTo>
                    <a:pt x="5508" y="3739"/>
                    <a:pt x="5720" y="3979"/>
                    <a:pt x="6359" y="4168"/>
                  </a:cubicBezTo>
                  <a:cubicBezTo>
                    <a:pt x="6359" y="5253"/>
                    <a:pt x="6359" y="8374"/>
                    <a:pt x="6359" y="9186"/>
                  </a:cubicBezTo>
                  <a:cubicBezTo>
                    <a:pt x="6359" y="10174"/>
                    <a:pt x="5681" y="10431"/>
                    <a:pt x="5681" y="10431"/>
                  </a:cubicBezTo>
                  <a:cubicBezTo>
                    <a:pt x="4522" y="11102"/>
                    <a:pt x="-2189" y="17779"/>
                    <a:pt x="728" y="19795"/>
                  </a:cubicBezTo>
                  <a:cubicBezTo>
                    <a:pt x="3341" y="21600"/>
                    <a:pt x="7732" y="21533"/>
                    <a:pt x="8619" y="21501"/>
                  </a:cubicBezTo>
                  <a:cubicBezTo>
                    <a:pt x="9495" y="21534"/>
                    <a:pt x="13879" y="21600"/>
                    <a:pt x="16494" y="19795"/>
                  </a:cubicBezTo>
                  <a:cubicBezTo>
                    <a:pt x="19411" y="17780"/>
                    <a:pt x="12800" y="11103"/>
                    <a:pt x="11641" y="10431"/>
                  </a:cubicBezTo>
                  <a:close/>
                  <a:moveTo>
                    <a:pt x="11473" y="19874"/>
                  </a:moveTo>
                  <a:cubicBezTo>
                    <a:pt x="11473" y="19874"/>
                    <a:pt x="14789" y="19242"/>
                    <a:pt x="14948" y="17504"/>
                  </a:cubicBezTo>
                  <a:cubicBezTo>
                    <a:pt x="15109" y="15766"/>
                    <a:pt x="11953" y="12485"/>
                    <a:pt x="11953" y="12485"/>
                  </a:cubicBezTo>
                  <a:cubicBezTo>
                    <a:pt x="11953" y="12485"/>
                    <a:pt x="16068" y="15607"/>
                    <a:pt x="16028" y="17740"/>
                  </a:cubicBezTo>
                  <a:cubicBezTo>
                    <a:pt x="15988" y="19874"/>
                    <a:pt x="11473" y="19874"/>
                    <a:pt x="11473" y="19874"/>
                  </a:cubicBezTo>
                  <a:close/>
                  <a:moveTo>
                    <a:pt x="11473" y="1987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23" name="AutoShape 112">
              <a:extLst>
                <a:ext uri="{FF2B5EF4-FFF2-40B4-BE49-F238E27FC236}">
                  <a16:creationId xmlns:a16="http://schemas.microsoft.com/office/drawing/2014/main" id="{06793589-C39B-4FE0-9FE9-A7B09EA04A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4" y="3936"/>
              <a:ext cx="547" cy="691"/>
            </a:xfrm>
            <a:custGeom>
              <a:avLst/>
              <a:gdLst/>
              <a:ahLst/>
              <a:cxnLst/>
              <a:rect l="0" t="0" r="r" b="b"/>
              <a:pathLst>
                <a:path w="17231" h="21512">
                  <a:moveTo>
                    <a:pt x="11641" y="10431"/>
                  </a:moveTo>
                  <a:cubicBezTo>
                    <a:pt x="11641" y="10431"/>
                    <a:pt x="11153" y="10174"/>
                    <a:pt x="11153" y="9187"/>
                  </a:cubicBezTo>
                  <a:cubicBezTo>
                    <a:pt x="11153" y="8367"/>
                    <a:pt x="11153" y="5196"/>
                    <a:pt x="11153" y="4140"/>
                  </a:cubicBezTo>
                  <a:cubicBezTo>
                    <a:pt x="11473" y="3955"/>
                    <a:pt x="11632" y="3727"/>
                    <a:pt x="11674" y="3476"/>
                  </a:cubicBezTo>
                  <a:lnTo>
                    <a:pt x="11793" y="3476"/>
                  </a:lnTo>
                  <a:lnTo>
                    <a:pt x="11793" y="1264"/>
                  </a:lnTo>
                  <a:lnTo>
                    <a:pt x="11674" y="1264"/>
                  </a:lnTo>
                  <a:cubicBezTo>
                    <a:pt x="11678" y="1238"/>
                    <a:pt x="11686" y="1211"/>
                    <a:pt x="11686" y="1184"/>
                  </a:cubicBezTo>
                  <a:cubicBezTo>
                    <a:pt x="11686" y="531"/>
                    <a:pt x="10290" y="0"/>
                    <a:pt x="8569" y="0"/>
                  </a:cubicBezTo>
                  <a:cubicBezTo>
                    <a:pt x="6849" y="0"/>
                    <a:pt x="5452" y="531"/>
                    <a:pt x="5452" y="1184"/>
                  </a:cubicBezTo>
                  <a:cubicBezTo>
                    <a:pt x="5452" y="1211"/>
                    <a:pt x="5457" y="1238"/>
                    <a:pt x="5463" y="1264"/>
                  </a:cubicBezTo>
                  <a:lnTo>
                    <a:pt x="5400" y="1264"/>
                  </a:lnTo>
                  <a:lnTo>
                    <a:pt x="5400" y="3476"/>
                  </a:lnTo>
                  <a:lnTo>
                    <a:pt x="5463" y="3476"/>
                  </a:lnTo>
                  <a:cubicBezTo>
                    <a:pt x="5508" y="3739"/>
                    <a:pt x="5720" y="3979"/>
                    <a:pt x="6358" y="4169"/>
                  </a:cubicBezTo>
                  <a:cubicBezTo>
                    <a:pt x="6358" y="5253"/>
                    <a:pt x="6358" y="8374"/>
                    <a:pt x="6358" y="9187"/>
                  </a:cubicBezTo>
                  <a:cubicBezTo>
                    <a:pt x="6358" y="10174"/>
                    <a:pt x="5681" y="10431"/>
                    <a:pt x="5681" y="10431"/>
                  </a:cubicBezTo>
                  <a:cubicBezTo>
                    <a:pt x="4523" y="11102"/>
                    <a:pt x="-2189" y="17780"/>
                    <a:pt x="728" y="19795"/>
                  </a:cubicBezTo>
                  <a:cubicBezTo>
                    <a:pt x="3342" y="21600"/>
                    <a:pt x="7732" y="21534"/>
                    <a:pt x="8619" y="21501"/>
                  </a:cubicBezTo>
                  <a:cubicBezTo>
                    <a:pt x="9496" y="21534"/>
                    <a:pt x="13879" y="21600"/>
                    <a:pt x="16494" y="19795"/>
                  </a:cubicBezTo>
                  <a:cubicBezTo>
                    <a:pt x="19411" y="17780"/>
                    <a:pt x="12801" y="11102"/>
                    <a:pt x="11641" y="10431"/>
                  </a:cubicBezTo>
                  <a:close/>
                  <a:moveTo>
                    <a:pt x="11473" y="19874"/>
                  </a:moveTo>
                  <a:cubicBezTo>
                    <a:pt x="11473" y="19874"/>
                    <a:pt x="14789" y="19241"/>
                    <a:pt x="14949" y="17503"/>
                  </a:cubicBezTo>
                  <a:cubicBezTo>
                    <a:pt x="15109" y="15766"/>
                    <a:pt x="11954" y="12485"/>
                    <a:pt x="11954" y="12485"/>
                  </a:cubicBezTo>
                  <a:cubicBezTo>
                    <a:pt x="11954" y="12485"/>
                    <a:pt x="16068" y="15607"/>
                    <a:pt x="16029" y="17741"/>
                  </a:cubicBezTo>
                  <a:cubicBezTo>
                    <a:pt x="15988" y="19874"/>
                    <a:pt x="11473" y="19874"/>
                    <a:pt x="11473" y="19874"/>
                  </a:cubicBezTo>
                  <a:close/>
                  <a:moveTo>
                    <a:pt x="11473" y="19874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74" name="AutoShape 2">
            <a:extLst>
              <a:ext uri="{FF2B5EF4-FFF2-40B4-BE49-F238E27FC236}">
                <a16:creationId xmlns:a16="http://schemas.microsoft.com/office/drawing/2014/main" id="{28D385E4-66B6-42CB-82CB-82333D42F4D9}"/>
              </a:ext>
            </a:extLst>
          </p:cNvPr>
          <p:cNvSpPr>
            <a:spLocks/>
          </p:cNvSpPr>
          <p:nvPr/>
        </p:nvSpPr>
        <p:spPr bwMode="auto">
          <a:xfrm flipH="1">
            <a:off x="7040125" y="2360740"/>
            <a:ext cx="1940697" cy="2469926"/>
          </a:xfrm>
          <a:custGeom>
            <a:avLst/>
            <a:gdLst/>
            <a:ahLst/>
            <a:cxnLst/>
            <a:rect l="0" t="0" r="r" b="b"/>
            <a:pathLst>
              <a:path w="21207" h="21401">
                <a:moveTo>
                  <a:pt x="15435" y="21401"/>
                </a:moveTo>
                <a:cubicBezTo>
                  <a:pt x="15398" y="21401"/>
                  <a:pt x="15360" y="21395"/>
                  <a:pt x="15324" y="21383"/>
                </a:cubicBezTo>
                <a:cubicBezTo>
                  <a:pt x="15206" y="21342"/>
                  <a:pt x="15139" y="21243"/>
                  <a:pt x="15160" y="21143"/>
                </a:cubicBezTo>
                <a:lnTo>
                  <a:pt x="15445" y="19774"/>
                </a:lnTo>
                <a:lnTo>
                  <a:pt x="14482" y="20229"/>
                </a:lnTo>
                <a:cubicBezTo>
                  <a:pt x="14439" y="20249"/>
                  <a:pt x="14391" y="20265"/>
                  <a:pt x="14341" y="20265"/>
                </a:cubicBezTo>
                <a:lnTo>
                  <a:pt x="7874" y="20265"/>
                </a:lnTo>
                <a:cubicBezTo>
                  <a:pt x="6790" y="20568"/>
                  <a:pt x="5870" y="20297"/>
                  <a:pt x="5600" y="19870"/>
                </a:cubicBezTo>
                <a:cubicBezTo>
                  <a:pt x="5573" y="19828"/>
                  <a:pt x="5534" y="19749"/>
                  <a:pt x="5521" y="19651"/>
                </a:cubicBezTo>
                <a:cubicBezTo>
                  <a:pt x="4849" y="19537"/>
                  <a:pt x="4388" y="19302"/>
                  <a:pt x="4181" y="18970"/>
                </a:cubicBezTo>
                <a:cubicBezTo>
                  <a:pt x="4089" y="18821"/>
                  <a:pt x="4048" y="18675"/>
                  <a:pt x="4058" y="18536"/>
                </a:cubicBezTo>
                <a:cubicBezTo>
                  <a:pt x="3500" y="18366"/>
                  <a:pt x="3296" y="18091"/>
                  <a:pt x="3229" y="17864"/>
                </a:cubicBezTo>
                <a:cubicBezTo>
                  <a:pt x="3151" y="17597"/>
                  <a:pt x="3205" y="17360"/>
                  <a:pt x="3355" y="17148"/>
                </a:cubicBezTo>
                <a:cubicBezTo>
                  <a:pt x="3343" y="17135"/>
                  <a:pt x="3332" y="17122"/>
                  <a:pt x="3321" y="17108"/>
                </a:cubicBezTo>
                <a:cubicBezTo>
                  <a:pt x="3067" y="16793"/>
                  <a:pt x="3024" y="16446"/>
                  <a:pt x="3194" y="16105"/>
                </a:cubicBezTo>
                <a:cubicBezTo>
                  <a:pt x="3275" y="15942"/>
                  <a:pt x="3401" y="15786"/>
                  <a:pt x="3562" y="15637"/>
                </a:cubicBezTo>
                <a:cubicBezTo>
                  <a:pt x="3223" y="15320"/>
                  <a:pt x="3064" y="14850"/>
                  <a:pt x="3076" y="14207"/>
                </a:cubicBezTo>
                <a:cubicBezTo>
                  <a:pt x="3112" y="12406"/>
                  <a:pt x="2969" y="11890"/>
                  <a:pt x="729" y="7994"/>
                </a:cubicBezTo>
                <a:cubicBezTo>
                  <a:pt x="-393" y="6041"/>
                  <a:pt x="-212" y="3929"/>
                  <a:pt x="1213" y="2343"/>
                </a:cubicBezTo>
                <a:cubicBezTo>
                  <a:pt x="2743" y="640"/>
                  <a:pt x="5436" y="-199"/>
                  <a:pt x="8601" y="41"/>
                </a:cubicBezTo>
                <a:cubicBezTo>
                  <a:pt x="11512" y="261"/>
                  <a:pt x="13504" y="1112"/>
                  <a:pt x="14523" y="2571"/>
                </a:cubicBezTo>
                <a:cubicBezTo>
                  <a:pt x="15369" y="3783"/>
                  <a:pt x="15346" y="5117"/>
                  <a:pt x="15332" y="5915"/>
                </a:cubicBezTo>
                <a:cubicBezTo>
                  <a:pt x="15312" y="7047"/>
                  <a:pt x="15808" y="7527"/>
                  <a:pt x="16287" y="7991"/>
                </a:cubicBezTo>
                <a:cubicBezTo>
                  <a:pt x="16441" y="8141"/>
                  <a:pt x="16588" y="8283"/>
                  <a:pt x="16713" y="8443"/>
                </a:cubicBezTo>
                <a:cubicBezTo>
                  <a:pt x="16895" y="8676"/>
                  <a:pt x="16934" y="8883"/>
                  <a:pt x="16829" y="9060"/>
                </a:cubicBezTo>
                <a:cubicBezTo>
                  <a:pt x="16645" y="9370"/>
                  <a:pt x="16101" y="9428"/>
                  <a:pt x="15741" y="9467"/>
                </a:cubicBezTo>
                <a:cubicBezTo>
                  <a:pt x="15686" y="9473"/>
                  <a:pt x="15633" y="9479"/>
                  <a:pt x="15592" y="9484"/>
                </a:cubicBezTo>
                <a:cubicBezTo>
                  <a:pt x="15365" y="9515"/>
                  <a:pt x="15175" y="9607"/>
                  <a:pt x="15120" y="9659"/>
                </a:cubicBezTo>
                <a:cubicBezTo>
                  <a:pt x="15321" y="9847"/>
                  <a:pt x="15490" y="10151"/>
                  <a:pt x="15179" y="10545"/>
                </a:cubicBezTo>
                <a:cubicBezTo>
                  <a:pt x="15169" y="10558"/>
                  <a:pt x="15159" y="10571"/>
                  <a:pt x="15149" y="10583"/>
                </a:cubicBezTo>
                <a:cubicBezTo>
                  <a:pt x="15041" y="10717"/>
                  <a:pt x="15012" y="10753"/>
                  <a:pt x="15097" y="10955"/>
                </a:cubicBezTo>
                <a:cubicBezTo>
                  <a:pt x="15251" y="11321"/>
                  <a:pt x="14943" y="11578"/>
                  <a:pt x="14717" y="11765"/>
                </a:cubicBezTo>
                <a:cubicBezTo>
                  <a:pt x="14644" y="11826"/>
                  <a:pt x="14575" y="11883"/>
                  <a:pt x="14521" y="11941"/>
                </a:cubicBezTo>
                <a:cubicBezTo>
                  <a:pt x="14474" y="11991"/>
                  <a:pt x="14465" y="12208"/>
                  <a:pt x="14459" y="12353"/>
                </a:cubicBezTo>
                <a:cubicBezTo>
                  <a:pt x="14443" y="12725"/>
                  <a:pt x="14423" y="13189"/>
                  <a:pt x="13992" y="13434"/>
                </a:cubicBezTo>
                <a:cubicBezTo>
                  <a:pt x="13617" y="13647"/>
                  <a:pt x="12880" y="13565"/>
                  <a:pt x="11800" y="13416"/>
                </a:cubicBezTo>
                <a:cubicBezTo>
                  <a:pt x="11323" y="13350"/>
                  <a:pt x="10730" y="13267"/>
                  <a:pt x="10542" y="13307"/>
                </a:cubicBezTo>
                <a:cubicBezTo>
                  <a:pt x="10343" y="13349"/>
                  <a:pt x="10323" y="13762"/>
                  <a:pt x="10382" y="14065"/>
                </a:cubicBezTo>
                <a:cubicBezTo>
                  <a:pt x="10520" y="14210"/>
                  <a:pt x="10550" y="14402"/>
                  <a:pt x="10465" y="14611"/>
                </a:cubicBezTo>
                <a:cubicBezTo>
                  <a:pt x="10421" y="14719"/>
                  <a:pt x="10307" y="14856"/>
                  <a:pt x="9911" y="15035"/>
                </a:cubicBezTo>
                <a:cubicBezTo>
                  <a:pt x="10111" y="15066"/>
                  <a:pt x="10276" y="15132"/>
                  <a:pt x="10392" y="15232"/>
                </a:cubicBezTo>
                <a:cubicBezTo>
                  <a:pt x="10602" y="15413"/>
                  <a:pt x="10613" y="15674"/>
                  <a:pt x="10421" y="15930"/>
                </a:cubicBezTo>
                <a:cubicBezTo>
                  <a:pt x="10179" y="16253"/>
                  <a:pt x="9048" y="16659"/>
                  <a:pt x="8481" y="16847"/>
                </a:cubicBezTo>
                <a:cubicBezTo>
                  <a:pt x="9388" y="16697"/>
                  <a:pt x="9959" y="16750"/>
                  <a:pt x="10216" y="17006"/>
                </a:cubicBezTo>
                <a:cubicBezTo>
                  <a:pt x="10317" y="17107"/>
                  <a:pt x="10450" y="17328"/>
                  <a:pt x="10206" y="17676"/>
                </a:cubicBezTo>
                <a:cubicBezTo>
                  <a:pt x="10049" y="17900"/>
                  <a:pt x="9465" y="18097"/>
                  <a:pt x="8905" y="18241"/>
                </a:cubicBezTo>
                <a:cubicBezTo>
                  <a:pt x="9113" y="18271"/>
                  <a:pt x="9301" y="18333"/>
                  <a:pt x="9417" y="18446"/>
                </a:cubicBezTo>
                <a:cubicBezTo>
                  <a:pt x="9488" y="18515"/>
                  <a:pt x="9687" y="18765"/>
                  <a:pt x="9265" y="19099"/>
                </a:cubicBezTo>
                <a:cubicBezTo>
                  <a:pt x="8729" y="19524"/>
                  <a:pt x="7352" y="19784"/>
                  <a:pt x="6142" y="19716"/>
                </a:cubicBezTo>
                <a:cubicBezTo>
                  <a:pt x="6342" y="19908"/>
                  <a:pt x="6962" y="20024"/>
                  <a:pt x="7732" y="19804"/>
                </a:cubicBezTo>
                <a:cubicBezTo>
                  <a:pt x="7762" y="19795"/>
                  <a:pt x="7794" y="19772"/>
                  <a:pt x="7826" y="19772"/>
                </a:cubicBezTo>
                <a:lnTo>
                  <a:pt x="14265" y="19772"/>
                </a:lnTo>
                <a:lnTo>
                  <a:pt x="15677" y="19132"/>
                </a:lnTo>
                <a:cubicBezTo>
                  <a:pt x="15770" y="19088"/>
                  <a:pt x="15887" y="19101"/>
                  <a:pt x="15977" y="19150"/>
                </a:cubicBezTo>
                <a:cubicBezTo>
                  <a:pt x="16067" y="19199"/>
                  <a:pt x="16112" y="19289"/>
                  <a:pt x="16095" y="19374"/>
                </a:cubicBezTo>
                <a:lnTo>
                  <a:pt x="15893" y="20344"/>
                </a:lnTo>
                <a:lnTo>
                  <a:pt x="18115" y="18060"/>
                </a:lnTo>
                <a:cubicBezTo>
                  <a:pt x="18196" y="17977"/>
                  <a:pt x="18340" y="17951"/>
                  <a:pt x="18459" y="17996"/>
                </a:cubicBezTo>
                <a:cubicBezTo>
                  <a:pt x="18578" y="18042"/>
                  <a:pt x="18640" y="18128"/>
                  <a:pt x="18608" y="18230"/>
                </a:cubicBezTo>
                <a:lnTo>
                  <a:pt x="18120" y="19771"/>
                </a:lnTo>
                <a:lnTo>
                  <a:pt x="20927" y="19771"/>
                </a:lnTo>
                <a:cubicBezTo>
                  <a:pt x="21082" y="19771"/>
                  <a:pt x="21207" y="19896"/>
                  <a:pt x="21207" y="20018"/>
                </a:cubicBezTo>
                <a:cubicBezTo>
                  <a:pt x="21207" y="20140"/>
                  <a:pt x="21082" y="20265"/>
                  <a:pt x="20927" y="20265"/>
                </a:cubicBezTo>
                <a:lnTo>
                  <a:pt x="17762" y="20265"/>
                </a:lnTo>
                <a:cubicBezTo>
                  <a:pt x="17676" y="20265"/>
                  <a:pt x="17595" y="20228"/>
                  <a:pt x="17542" y="20174"/>
                </a:cubicBezTo>
                <a:cubicBezTo>
                  <a:pt x="17489" y="20120"/>
                  <a:pt x="17470" y="20047"/>
                  <a:pt x="17491" y="19981"/>
                </a:cubicBezTo>
                <a:lnTo>
                  <a:pt x="17744" y="19170"/>
                </a:lnTo>
                <a:lnTo>
                  <a:pt x="15657" y="21315"/>
                </a:lnTo>
                <a:cubicBezTo>
                  <a:pt x="15603" y="21371"/>
                  <a:pt x="15520" y="21401"/>
                  <a:pt x="15435" y="21401"/>
                </a:cubicBezTo>
                <a:close/>
                <a:moveTo>
                  <a:pt x="6291" y="19279"/>
                </a:moveTo>
                <a:cubicBezTo>
                  <a:pt x="7308" y="19316"/>
                  <a:pt x="8462" y="19109"/>
                  <a:pt x="8869" y="18786"/>
                </a:cubicBezTo>
                <a:cubicBezTo>
                  <a:pt x="8911" y="18753"/>
                  <a:pt x="8936" y="18727"/>
                  <a:pt x="8950" y="18710"/>
                </a:cubicBezTo>
                <a:cubicBezTo>
                  <a:pt x="8846" y="18672"/>
                  <a:pt x="8555" y="18630"/>
                  <a:pt x="8071" y="18685"/>
                </a:cubicBezTo>
                <a:cubicBezTo>
                  <a:pt x="7512" y="18749"/>
                  <a:pt x="6947" y="18913"/>
                  <a:pt x="6521" y="19137"/>
                </a:cubicBezTo>
                <a:cubicBezTo>
                  <a:pt x="6432" y="19184"/>
                  <a:pt x="6355" y="19231"/>
                  <a:pt x="6291" y="19279"/>
                </a:cubicBezTo>
                <a:close/>
                <a:moveTo>
                  <a:pt x="4628" y="18653"/>
                </a:moveTo>
                <a:cubicBezTo>
                  <a:pt x="4638" y="18688"/>
                  <a:pt x="4656" y="18728"/>
                  <a:pt x="4683" y="18772"/>
                </a:cubicBezTo>
                <a:cubicBezTo>
                  <a:pt x="4810" y="18976"/>
                  <a:pt x="5148" y="19132"/>
                  <a:pt x="5643" y="19215"/>
                </a:cubicBezTo>
                <a:cubicBezTo>
                  <a:pt x="5745" y="19073"/>
                  <a:pt x="5921" y="18920"/>
                  <a:pt x="6212" y="18767"/>
                </a:cubicBezTo>
                <a:cubicBezTo>
                  <a:pt x="6286" y="18728"/>
                  <a:pt x="6364" y="18691"/>
                  <a:pt x="6444" y="18655"/>
                </a:cubicBezTo>
                <a:cubicBezTo>
                  <a:pt x="5879" y="18705"/>
                  <a:pt x="5258" y="18724"/>
                  <a:pt x="4705" y="18663"/>
                </a:cubicBezTo>
                <a:cubicBezTo>
                  <a:pt x="4679" y="18660"/>
                  <a:pt x="4653" y="18657"/>
                  <a:pt x="4628" y="18653"/>
                </a:cubicBezTo>
                <a:close/>
                <a:moveTo>
                  <a:pt x="4910" y="18237"/>
                </a:moveTo>
                <a:cubicBezTo>
                  <a:pt x="6694" y="18394"/>
                  <a:pt x="9476" y="17711"/>
                  <a:pt x="9719" y="17457"/>
                </a:cubicBezTo>
                <a:cubicBezTo>
                  <a:pt x="9789" y="17356"/>
                  <a:pt x="9792" y="17296"/>
                  <a:pt x="9778" y="17282"/>
                </a:cubicBezTo>
                <a:cubicBezTo>
                  <a:pt x="9713" y="17217"/>
                  <a:pt x="9262" y="17112"/>
                  <a:pt x="7977" y="17405"/>
                </a:cubicBezTo>
                <a:cubicBezTo>
                  <a:pt x="7738" y="17459"/>
                  <a:pt x="7491" y="17512"/>
                  <a:pt x="7253" y="17564"/>
                </a:cubicBezTo>
                <a:cubicBezTo>
                  <a:pt x="6367" y="17754"/>
                  <a:pt x="5389" y="17965"/>
                  <a:pt x="4910" y="18237"/>
                </a:cubicBezTo>
                <a:close/>
                <a:moveTo>
                  <a:pt x="3809" y="17435"/>
                </a:moveTo>
                <a:cubicBezTo>
                  <a:pt x="3755" y="17539"/>
                  <a:pt x="3741" y="17649"/>
                  <a:pt x="3774" y="17764"/>
                </a:cubicBezTo>
                <a:cubicBezTo>
                  <a:pt x="3820" y="17919"/>
                  <a:pt x="3982" y="18039"/>
                  <a:pt x="4259" y="18123"/>
                </a:cubicBezTo>
                <a:cubicBezTo>
                  <a:pt x="4492" y="17881"/>
                  <a:pt x="4910" y="17697"/>
                  <a:pt x="5428" y="17540"/>
                </a:cubicBezTo>
                <a:cubicBezTo>
                  <a:pt x="5231" y="17560"/>
                  <a:pt x="5036" y="17572"/>
                  <a:pt x="4849" y="17574"/>
                </a:cubicBezTo>
                <a:cubicBezTo>
                  <a:pt x="4425" y="17579"/>
                  <a:pt x="4078" y="17533"/>
                  <a:pt x="3809" y="17435"/>
                </a:cubicBezTo>
                <a:close/>
                <a:moveTo>
                  <a:pt x="4174" y="17071"/>
                </a:moveTo>
                <a:cubicBezTo>
                  <a:pt x="4376" y="17120"/>
                  <a:pt x="4614" y="17133"/>
                  <a:pt x="4819" y="17131"/>
                </a:cubicBezTo>
                <a:cubicBezTo>
                  <a:pt x="5616" y="17125"/>
                  <a:pt x="6770" y="16905"/>
                  <a:pt x="7986" y="16528"/>
                </a:cubicBezTo>
                <a:cubicBezTo>
                  <a:pt x="9211" y="16148"/>
                  <a:pt x="9863" y="15803"/>
                  <a:pt x="9940" y="15704"/>
                </a:cubicBezTo>
                <a:cubicBezTo>
                  <a:pt x="9968" y="15666"/>
                  <a:pt x="10029" y="15574"/>
                  <a:pt x="9981" y="15532"/>
                </a:cubicBezTo>
                <a:cubicBezTo>
                  <a:pt x="9884" y="15449"/>
                  <a:pt x="9408" y="15367"/>
                  <a:pt x="8623" y="15669"/>
                </a:cubicBezTo>
                <a:cubicBezTo>
                  <a:pt x="8296" y="15795"/>
                  <a:pt x="7789" y="15917"/>
                  <a:pt x="7202" y="16059"/>
                </a:cubicBezTo>
                <a:cubicBezTo>
                  <a:pt x="6200" y="16300"/>
                  <a:pt x="4848" y="16625"/>
                  <a:pt x="4174" y="17071"/>
                </a:cubicBezTo>
                <a:close/>
                <a:moveTo>
                  <a:pt x="3996" y="15919"/>
                </a:moveTo>
                <a:cubicBezTo>
                  <a:pt x="3866" y="16036"/>
                  <a:pt x="3771" y="16153"/>
                  <a:pt x="3714" y="16268"/>
                </a:cubicBezTo>
                <a:cubicBezTo>
                  <a:pt x="3624" y="16447"/>
                  <a:pt x="3630" y="16618"/>
                  <a:pt x="3733" y="16786"/>
                </a:cubicBezTo>
                <a:cubicBezTo>
                  <a:pt x="4120" y="16511"/>
                  <a:pt x="4677" y="16288"/>
                  <a:pt x="5281" y="16099"/>
                </a:cubicBezTo>
                <a:cubicBezTo>
                  <a:pt x="4813" y="16122"/>
                  <a:pt x="4369" y="16083"/>
                  <a:pt x="3996" y="15919"/>
                </a:cubicBezTo>
                <a:close/>
                <a:moveTo>
                  <a:pt x="4442" y="15592"/>
                </a:moveTo>
                <a:cubicBezTo>
                  <a:pt x="4901" y="15718"/>
                  <a:pt x="5517" y="15653"/>
                  <a:pt x="6129" y="15556"/>
                </a:cubicBezTo>
                <a:cubicBezTo>
                  <a:pt x="6833" y="15445"/>
                  <a:pt x="7760" y="15241"/>
                  <a:pt x="8491" y="15036"/>
                </a:cubicBezTo>
                <a:cubicBezTo>
                  <a:pt x="9520" y="14749"/>
                  <a:pt x="9883" y="14543"/>
                  <a:pt x="9934" y="14472"/>
                </a:cubicBezTo>
                <a:cubicBezTo>
                  <a:pt x="9937" y="14463"/>
                  <a:pt x="9940" y="14454"/>
                  <a:pt x="9943" y="14446"/>
                </a:cubicBezTo>
                <a:cubicBezTo>
                  <a:pt x="9860" y="14410"/>
                  <a:pt x="9808" y="14343"/>
                  <a:pt x="9801" y="14271"/>
                </a:cubicBezTo>
                <a:cubicBezTo>
                  <a:pt x="9582" y="14214"/>
                  <a:pt x="9026" y="14177"/>
                  <a:pt x="7658" y="14454"/>
                </a:cubicBezTo>
                <a:cubicBezTo>
                  <a:pt x="6331" y="14724"/>
                  <a:pt x="5168" y="15144"/>
                  <a:pt x="4442" y="15592"/>
                </a:cubicBezTo>
                <a:close/>
                <a:moveTo>
                  <a:pt x="7556" y="444"/>
                </a:moveTo>
                <a:cubicBezTo>
                  <a:pt x="5031" y="444"/>
                  <a:pt x="2919" y="1209"/>
                  <a:pt x="1669" y="2600"/>
                </a:cubicBezTo>
                <a:cubicBezTo>
                  <a:pt x="361" y="4056"/>
                  <a:pt x="200" y="6003"/>
                  <a:pt x="1238" y="7810"/>
                </a:cubicBezTo>
                <a:cubicBezTo>
                  <a:pt x="3527" y="11792"/>
                  <a:pt x="3673" y="12325"/>
                  <a:pt x="3635" y="14214"/>
                </a:cubicBezTo>
                <a:cubicBezTo>
                  <a:pt x="3625" y="14718"/>
                  <a:pt x="3736" y="15091"/>
                  <a:pt x="3964" y="15325"/>
                </a:cubicBezTo>
                <a:cubicBezTo>
                  <a:pt x="4867" y="14724"/>
                  <a:pt x="6311" y="14270"/>
                  <a:pt x="7520" y="14025"/>
                </a:cubicBezTo>
                <a:cubicBezTo>
                  <a:pt x="8560" y="13814"/>
                  <a:pt x="9305" y="13744"/>
                  <a:pt x="9794" y="13815"/>
                </a:cubicBezTo>
                <a:cubicBezTo>
                  <a:pt x="9784" y="13462"/>
                  <a:pt x="9873" y="12989"/>
                  <a:pt x="10398" y="12878"/>
                </a:cubicBezTo>
                <a:cubicBezTo>
                  <a:pt x="10690" y="12817"/>
                  <a:pt x="11157" y="12876"/>
                  <a:pt x="11896" y="12979"/>
                </a:cubicBezTo>
                <a:cubicBezTo>
                  <a:pt x="12478" y="13059"/>
                  <a:pt x="13453" y="13194"/>
                  <a:pt x="13665" y="13073"/>
                </a:cubicBezTo>
                <a:cubicBezTo>
                  <a:pt x="13873" y="12955"/>
                  <a:pt x="13887" y="12627"/>
                  <a:pt x="13900" y="12337"/>
                </a:cubicBezTo>
                <a:cubicBezTo>
                  <a:pt x="13911" y="12068"/>
                  <a:pt x="13921" y="11835"/>
                  <a:pt x="14073" y="11675"/>
                </a:cubicBezTo>
                <a:cubicBezTo>
                  <a:pt x="14148" y="11596"/>
                  <a:pt x="14231" y="11526"/>
                  <a:pt x="14313" y="11459"/>
                </a:cubicBezTo>
                <a:cubicBezTo>
                  <a:pt x="14543" y="11268"/>
                  <a:pt x="14608" y="11193"/>
                  <a:pt x="14567" y="11095"/>
                </a:cubicBezTo>
                <a:cubicBezTo>
                  <a:pt x="14410" y="10722"/>
                  <a:pt x="14513" y="10549"/>
                  <a:pt x="14677" y="10345"/>
                </a:cubicBezTo>
                <a:lnTo>
                  <a:pt x="14705" y="10310"/>
                </a:lnTo>
                <a:cubicBezTo>
                  <a:pt x="14824" y="10158"/>
                  <a:pt x="14820" y="10062"/>
                  <a:pt x="14690" y="9942"/>
                </a:cubicBezTo>
                <a:cubicBezTo>
                  <a:pt x="14556" y="9820"/>
                  <a:pt x="14517" y="9668"/>
                  <a:pt x="14581" y="9526"/>
                </a:cubicBezTo>
                <a:cubicBezTo>
                  <a:pt x="14698" y="9267"/>
                  <a:pt x="15138" y="9096"/>
                  <a:pt x="15497" y="9047"/>
                </a:cubicBezTo>
                <a:cubicBezTo>
                  <a:pt x="15548" y="9040"/>
                  <a:pt x="15605" y="9034"/>
                  <a:pt x="15666" y="9028"/>
                </a:cubicBezTo>
                <a:cubicBezTo>
                  <a:pt x="15831" y="9010"/>
                  <a:pt x="16269" y="8963"/>
                  <a:pt x="16323" y="8871"/>
                </a:cubicBezTo>
                <a:cubicBezTo>
                  <a:pt x="16333" y="8854"/>
                  <a:pt x="16328" y="8792"/>
                  <a:pt x="16238" y="8677"/>
                </a:cubicBezTo>
                <a:cubicBezTo>
                  <a:pt x="16132" y="8542"/>
                  <a:pt x="15997" y="8411"/>
                  <a:pt x="15854" y="8272"/>
                </a:cubicBezTo>
                <a:cubicBezTo>
                  <a:pt x="15362" y="7795"/>
                  <a:pt x="14750" y="7202"/>
                  <a:pt x="14773" y="5909"/>
                </a:cubicBezTo>
                <a:cubicBezTo>
                  <a:pt x="14801" y="4302"/>
                  <a:pt x="14858" y="959"/>
                  <a:pt x="8548" y="482"/>
                </a:cubicBezTo>
                <a:cubicBezTo>
                  <a:pt x="8211" y="456"/>
                  <a:pt x="7880" y="444"/>
                  <a:pt x="7556" y="444"/>
                </a:cubicBezTo>
                <a:close/>
                <a:moveTo>
                  <a:pt x="7556" y="444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75" name="Group 10">
            <a:extLst>
              <a:ext uri="{FF2B5EF4-FFF2-40B4-BE49-F238E27FC236}">
                <a16:creationId xmlns:a16="http://schemas.microsoft.com/office/drawing/2014/main" id="{D83B1143-E426-4BAC-8450-89DCFBF211EE}"/>
              </a:ext>
            </a:extLst>
          </p:cNvPr>
          <p:cNvGrpSpPr/>
          <p:nvPr/>
        </p:nvGrpSpPr>
        <p:grpSpPr>
          <a:xfrm>
            <a:off x="7690768" y="2455948"/>
            <a:ext cx="1189265" cy="1027813"/>
            <a:chOff x="5965295" y="788836"/>
            <a:chExt cx="1941901" cy="1678273"/>
          </a:xfrm>
          <a:solidFill>
            <a:srgbClr val="F1A1BA"/>
          </a:solidFill>
        </p:grpSpPr>
        <p:sp>
          <p:nvSpPr>
            <p:cNvPr id="76" name="AutoShape 1">
              <a:extLst>
                <a:ext uri="{FF2B5EF4-FFF2-40B4-BE49-F238E27FC236}">
                  <a16:creationId xmlns:a16="http://schemas.microsoft.com/office/drawing/2014/main" id="{D836B50F-67D7-41B0-A09E-8D1F553C568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208362" y="1603844"/>
              <a:ext cx="176943" cy="546913"/>
            </a:xfrm>
            <a:custGeom>
              <a:avLst/>
              <a:gdLst/>
              <a:ahLst/>
              <a:cxnLst/>
              <a:rect l="0" t="0" r="r" b="b"/>
              <a:pathLst>
                <a:path w="18840" h="21441">
                  <a:moveTo>
                    <a:pt x="14663" y="21441"/>
                  </a:moveTo>
                  <a:cubicBezTo>
                    <a:pt x="13471" y="21441"/>
                    <a:pt x="12287" y="21254"/>
                    <a:pt x="11460" y="20892"/>
                  </a:cubicBezTo>
                  <a:cubicBezTo>
                    <a:pt x="-1555" y="15186"/>
                    <a:pt x="-1155" y="9934"/>
                    <a:pt x="1472" y="6533"/>
                  </a:cubicBezTo>
                  <a:cubicBezTo>
                    <a:pt x="4302" y="2870"/>
                    <a:pt x="10247" y="568"/>
                    <a:pt x="10499" y="471"/>
                  </a:cubicBezTo>
                  <a:cubicBezTo>
                    <a:pt x="12101" y="-141"/>
                    <a:pt x="14746" y="-159"/>
                    <a:pt x="16410" y="431"/>
                  </a:cubicBezTo>
                  <a:cubicBezTo>
                    <a:pt x="18069" y="1019"/>
                    <a:pt x="18121" y="1991"/>
                    <a:pt x="16528" y="2604"/>
                  </a:cubicBezTo>
                  <a:cubicBezTo>
                    <a:pt x="15729" y="2914"/>
                    <a:pt x="-2254" y="10093"/>
                    <a:pt x="17861" y="18912"/>
                  </a:cubicBezTo>
                  <a:cubicBezTo>
                    <a:pt x="19346" y="19562"/>
                    <a:pt x="19116" y="20533"/>
                    <a:pt x="17349" y="21080"/>
                  </a:cubicBezTo>
                  <a:cubicBezTo>
                    <a:pt x="16566" y="21323"/>
                    <a:pt x="15611" y="21441"/>
                    <a:pt x="14663" y="21441"/>
                  </a:cubicBezTo>
                  <a:close/>
                  <a:moveTo>
                    <a:pt x="14663" y="21441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7" name="AutoShape 3">
              <a:extLst>
                <a:ext uri="{FF2B5EF4-FFF2-40B4-BE49-F238E27FC236}">
                  <a16:creationId xmlns:a16="http://schemas.microsoft.com/office/drawing/2014/main" id="{F7D6A621-19CC-48D1-BF66-ABE46FE8321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047505" y="1189191"/>
              <a:ext cx="559425" cy="512061"/>
            </a:xfrm>
            <a:custGeom>
              <a:avLst/>
              <a:gdLst/>
              <a:ahLst/>
              <a:cxnLst/>
              <a:rect l="0" t="0" r="r" b="b"/>
              <a:pathLst>
                <a:path w="18615" h="21359">
                  <a:moveTo>
                    <a:pt x="7900" y="21359"/>
                  </a:moveTo>
                  <a:cubicBezTo>
                    <a:pt x="6974" y="21359"/>
                    <a:pt x="6025" y="21193"/>
                    <a:pt x="5101" y="20775"/>
                  </a:cubicBezTo>
                  <a:cubicBezTo>
                    <a:pt x="2759" y="19715"/>
                    <a:pt x="1068" y="17314"/>
                    <a:pt x="74" y="13637"/>
                  </a:cubicBezTo>
                  <a:cubicBezTo>
                    <a:pt x="-172" y="12726"/>
                    <a:pt x="218" y="11738"/>
                    <a:pt x="946" y="11431"/>
                  </a:cubicBezTo>
                  <a:cubicBezTo>
                    <a:pt x="1674" y="11123"/>
                    <a:pt x="2462" y="11611"/>
                    <a:pt x="2708" y="12521"/>
                  </a:cubicBezTo>
                  <a:cubicBezTo>
                    <a:pt x="3426" y="15177"/>
                    <a:pt x="4515" y="16805"/>
                    <a:pt x="6038" y="17497"/>
                  </a:cubicBezTo>
                  <a:cubicBezTo>
                    <a:pt x="9048" y="18868"/>
                    <a:pt x="12868" y="16186"/>
                    <a:pt x="13286" y="15881"/>
                  </a:cubicBezTo>
                  <a:cubicBezTo>
                    <a:pt x="17954" y="11632"/>
                    <a:pt x="14745" y="2549"/>
                    <a:pt x="14712" y="2457"/>
                  </a:cubicBezTo>
                  <a:cubicBezTo>
                    <a:pt x="14396" y="1581"/>
                    <a:pt x="14707" y="551"/>
                    <a:pt x="15407" y="155"/>
                  </a:cubicBezTo>
                  <a:cubicBezTo>
                    <a:pt x="16107" y="-241"/>
                    <a:pt x="16930" y="149"/>
                    <a:pt x="17247" y="1024"/>
                  </a:cubicBezTo>
                  <a:cubicBezTo>
                    <a:pt x="17420" y="1506"/>
                    <a:pt x="21428" y="12881"/>
                    <a:pt x="14858" y="18754"/>
                  </a:cubicBezTo>
                  <a:cubicBezTo>
                    <a:pt x="14832" y="18777"/>
                    <a:pt x="14805" y="18799"/>
                    <a:pt x="14778" y="18820"/>
                  </a:cubicBezTo>
                  <a:cubicBezTo>
                    <a:pt x="14610" y="18949"/>
                    <a:pt x="11424" y="21359"/>
                    <a:pt x="7900" y="21359"/>
                  </a:cubicBezTo>
                  <a:close/>
                  <a:moveTo>
                    <a:pt x="7900" y="2135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8" name="AutoShape 4">
              <a:extLst>
                <a:ext uri="{FF2B5EF4-FFF2-40B4-BE49-F238E27FC236}">
                  <a16:creationId xmlns:a16="http://schemas.microsoft.com/office/drawing/2014/main" id="{763D5292-CCE3-456A-B11A-DD029D62790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511315" y="1417965"/>
              <a:ext cx="373546" cy="519210"/>
            </a:xfrm>
            <a:custGeom>
              <a:avLst/>
              <a:gdLst/>
              <a:ahLst/>
              <a:cxnLst/>
              <a:rect l="0" t="0" r="r" b="b"/>
              <a:pathLst>
                <a:path w="19028" h="21376">
                  <a:moveTo>
                    <a:pt x="15230" y="21376"/>
                  </a:moveTo>
                  <a:cubicBezTo>
                    <a:pt x="11133" y="21376"/>
                    <a:pt x="4891" y="19781"/>
                    <a:pt x="1387" y="13543"/>
                  </a:cubicBezTo>
                  <a:cubicBezTo>
                    <a:pt x="-2384" y="7402"/>
                    <a:pt x="2398" y="2229"/>
                    <a:pt x="5459" y="350"/>
                  </a:cubicBezTo>
                  <a:cubicBezTo>
                    <a:pt x="6394" y="-224"/>
                    <a:pt x="7727" y="-77"/>
                    <a:pt x="8437" y="680"/>
                  </a:cubicBezTo>
                  <a:cubicBezTo>
                    <a:pt x="9147" y="1436"/>
                    <a:pt x="8965" y="2514"/>
                    <a:pt x="8029" y="3088"/>
                  </a:cubicBezTo>
                  <a:cubicBezTo>
                    <a:pt x="7790" y="3238"/>
                    <a:pt x="2042" y="6916"/>
                    <a:pt x="5208" y="12037"/>
                  </a:cubicBezTo>
                  <a:cubicBezTo>
                    <a:pt x="5220" y="12057"/>
                    <a:pt x="5232" y="12077"/>
                    <a:pt x="5244" y="12097"/>
                  </a:cubicBezTo>
                  <a:cubicBezTo>
                    <a:pt x="9081" y="18961"/>
                    <a:pt x="16412" y="17861"/>
                    <a:pt x="16485" y="17850"/>
                  </a:cubicBezTo>
                  <a:cubicBezTo>
                    <a:pt x="17635" y="17663"/>
                    <a:pt x="18756" y="18267"/>
                    <a:pt x="18986" y="19198"/>
                  </a:cubicBezTo>
                  <a:cubicBezTo>
                    <a:pt x="19216" y="20129"/>
                    <a:pt x="18469" y="21035"/>
                    <a:pt x="17319" y="21221"/>
                  </a:cubicBezTo>
                  <a:cubicBezTo>
                    <a:pt x="16724" y="21317"/>
                    <a:pt x="16017" y="21376"/>
                    <a:pt x="15230" y="21376"/>
                  </a:cubicBezTo>
                  <a:close/>
                  <a:moveTo>
                    <a:pt x="15230" y="21376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9" name="AutoShape 5">
              <a:extLst>
                <a:ext uri="{FF2B5EF4-FFF2-40B4-BE49-F238E27FC236}">
                  <a16:creationId xmlns:a16="http://schemas.microsoft.com/office/drawing/2014/main" id="{E4686B13-A28C-4C79-83C6-C24F7FB7A2B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965295" y="788836"/>
              <a:ext cx="1941901" cy="1678273"/>
            </a:xfrm>
            <a:custGeom>
              <a:avLst/>
              <a:gdLst/>
              <a:ahLst/>
              <a:cxnLst/>
              <a:rect l="0" t="0" r="r" b="b"/>
              <a:pathLst>
                <a:path w="21310" h="21600">
                  <a:moveTo>
                    <a:pt x="4349" y="21600"/>
                  </a:moveTo>
                  <a:cubicBezTo>
                    <a:pt x="3098" y="21600"/>
                    <a:pt x="2543" y="20020"/>
                    <a:pt x="2006" y="18492"/>
                  </a:cubicBezTo>
                  <a:cubicBezTo>
                    <a:pt x="1778" y="17842"/>
                    <a:pt x="1542" y="17170"/>
                    <a:pt x="1269" y="16683"/>
                  </a:cubicBezTo>
                  <a:cubicBezTo>
                    <a:pt x="605" y="15499"/>
                    <a:pt x="141" y="13736"/>
                    <a:pt x="28" y="11968"/>
                  </a:cubicBezTo>
                  <a:cubicBezTo>
                    <a:pt x="-123" y="9621"/>
                    <a:pt x="334" y="7341"/>
                    <a:pt x="1350" y="5372"/>
                  </a:cubicBezTo>
                  <a:cubicBezTo>
                    <a:pt x="3008" y="2159"/>
                    <a:pt x="6849" y="0"/>
                    <a:pt x="10910" y="0"/>
                  </a:cubicBezTo>
                  <a:cubicBezTo>
                    <a:pt x="12462" y="0"/>
                    <a:pt x="13931" y="315"/>
                    <a:pt x="15277" y="935"/>
                  </a:cubicBezTo>
                  <a:cubicBezTo>
                    <a:pt x="15594" y="1063"/>
                    <a:pt x="20048" y="2912"/>
                    <a:pt x="21122" y="6856"/>
                  </a:cubicBezTo>
                  <a:cubicBezTo>
                    <a:pt x="21477" y="8159"/>
                    <a:pt x="21326" y="9480"/>
                    <a:pt x="20684" y="10677"/>
                  </a:cubicBezTo>
                  <a:cubicBezTo>
                    <a:pt x="19521" y="12846"/>
                    <a:pt x="16791" y="14534"/>
                    <a:pt x="13537" y="15105"/>
                  </a:cubicBezTo>
                  <a:cubicBezTo>
                    <a:pt x="13038" y="15661"/>
                    <a:pt x="11012" y="17721"/>
                    <a:pt x="8465" y="17722"/>
                  </a:cubicBezTo>
                  <a:cubicBezTo>
                    <a:pt x="8144" y="17722"/>
                    <a:pt x="7825" y="17688"/>
                    <a:pt x="7512" y="17622"/>
                  </a:cubicBezTo>
                  <a:cubicBezTo>
                    <a:pt x="7346" y="18595"/>
                    <a:pt x="6826" y="20446"/>
                    <a:pt x="5216" y="21347"/>
                  </a:cubicBezTo>
                  <a:cubicBezTo>
                    <a:pt x="4916" y="21515"/>
                    <a:pt x="4625" y="21600"/>
                    <a:pt x="4349" y="21600"/>
                  </a:cubicBezTo>
                  <a:close/>
                  <a:moveTo>
                    <a:pt x="10910" y="1075"/>
                  </a:moveTo>
                  <a:cubicBezTo>
                    <a:pt x="7217" y="1075"/>
                    <a:pt x="3609" y="3071"/>
                    <a:pt x="2134" y="5929"/>
                  </a:cubicBezTo>
                  <a:cubicBezTo>
                    <a:pt x="111" y="9851"/>
                    <a:pt x="1000" y="14245"/>
                    <a:pt x="2035" y="16093"/>
                  </a:cubicBezTo>
                  <a:cubicBezTo>
                    <a:pt x="2356" y="16665"/>
                    <a:pt x="2610" y="17386"/>
                    <a:pt x="2854" y="18082"/>
                  </a:cubicBezTo>
                  <a:cubicBezTo>
                    <a:pt x="3276" y="19283"/>
                    <a:pt x="3713" y="20524"/>
                    <a:pt x="4349" y="20524"/>
                  </a:cubicBezTo>
                  <a:cubicBezTo>
                    <a:pt x="4487" y="20524"/>
                    <a:pt x="4646" y="20475"/>
                    <a:pt x="4821" y="20376"/>
                  </a:cubicBezTo>
                  <a:cubicBezTo>
                    <a:pt x="6532" y="19419"/>
                    <a:pt x="6670" y="16961"/>
                    <a:pt x="6671" y="16936"/>
                  </a:cubicBezTo>
                  <a:cubicBezTo>
                    <a:pt x="6679" y="16774"/>
                    <a:pt x="6749" y="16623"/>
                    <a:pt x="6863" y="16529"/>
                  </a:cubicBezTo>
                  <a:cubicBezTo>
                    <a:pt x="6976" y="16434"/>
                    <a:pt x="7120" y="16405"/>
                    <a:pt x="7254" y="16450"/>
                  </a:cubicBezTo>
                  <a:cubicBezTo>
                    <a:pt x="7646" y="16580"/>
                    <a:pt x="8054" y="16646"/>
                    <a:pt x="8465" y="16646"/>
                  </a:cubicBezTo>
                  <a:cubicBezTo>
                    <a:pt x="10952" y="16646"/>
                    <a:pt x="12974" y="14248"/>
                    <a:pt x="12994" y="14224"/>
                  </a:cubicBezTo>
                  <a:cubicBezTo>
                    <a:pt x="13065" y="14138"/>
                    <a:pt x="13159" y="14082"/>
                    <a:pt x="13260" y="14066"/>
                  </a:cubicBezTo>
                  <a:cubicBezTo>
                    <a:pt x="16273" y="13571"/>
                    <a:pt x="18882" y="12016"/>
                    <a:pt x="19907" y="10105"/>
                  </a:cubicBezTo>
                  <a:cubicBezTo>
                    <a:pt x="20408" y="9172"/>
                    <a:pt x="20522" y="8189"/>
                    <a:pt x="20248" y="7183"/>
                  </a:cubicBezTo>
                  <a:cubicBezTo>
                    <a:pt x="19297" y="3693"/>
                    <a:pt x="15016" y="1967"/>
                    <a:pt x="14972" y="1950"/>
                  </a:cubicBezTo>
                  <a:cubicBezTo>
                    <a:pt x="14965" y="1947"/>
                    <a:pt x="14958" y="1944"/>
                    <a:pt x="14951" y="1941"/>
                  </a:cubicBezTo>
                  <a:cubicBezTo>
                    <a:pt x="13709" y="1367"/>
                    <a:pt x="12350" y="1075"/>
                    <a:pt x="10910" y="1075"/>
                  </a:cubicBezTo>
                  <a:close/>
                  <a:moveTo>
                    <a:pt x="10910" y="107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0" name="AutoShape 6">
              <a:extLst>
                <a:ext uri="{FF2B5EF4-FFF2-40B4-BE49-F238E27FC236}">
                  <a16:creationId xmlns:a16="http://schemas.microsoft.com/office/drawing/2014/main" id="{8788C087-E4ED-4B16-BE15-ACE4A45C4E7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365650" y="803135"/>
              <a:ext cx="826626" cy="639853"/>
            </a:xfrm>
            <a:custGeom>
              <a:avLst/>
              <a:gdLst/>
              <a:ahLst/>
              <a:cxnLst/>
              <a:rect l="0" t="0" r="r" b="b"/>
              <a:pathLst>
                <a:path w="21270" h="20812">
                  <a:moveTo>
                    <a:pt x="20195" y="20812"/>
                  </a:moveTo>
                  <a:cubicBezTo>
                    <a:pt x="19906" y="20812"/>
                    <a:pt x="19618" y="20666"/>
                    <a:pt x="19406" y="20376"/>
                  </a:cubicBezTo>
                  <a:cubicBezTo>
                    <a:pt x="17609" y="17925"/>
                    <a:pt x="13096" y="18678"/>
                    <a:pt x="11509" y="19176"/>
                  </a:cubicBezTo>
                  <a:cubicBezTo>
                    <a:pt x="11477" y="19186"/>
                    <a:pt x="11443" y="19195"/>
                    <a:pt x="11410" y="19201"/>
                  </a:cubicBezTo>
                  <a:cubicBezTo>
                    <a:pt x="11136" y="19253"/>
                    <a:pt x="4663" y="20437"/>
                    <a:pt x="1588" y="16604"/>
                  </a:cubicBezTo>
                  <a:cubicBezTo>
                    <a:pt x="294" y="14992"/>
                    <a:pt x="-213" y="12801"/>
                    <a:pt x="81" y="10093"/>
                  </a:cubicBezTo>
                  <a:cubicBezTo>
                    <a:pt x="1260" y="-788"/>
                    <a:pt x="8444" y="7"/>
                    <a:pt x="8516" y="16"/>
                  </a:cubicBezTo>
                  <a:cubicBezTo>
                    <a:pt x="9107" y="92"/>
                    <a:pt x="9538" y="759"/>
                    <a:pt x="9478" y="1506"/>
                  </a:cubicBezTo>
                  <a:cubicBezTo>
                    <a:pt x="9418" y="2250"/>
                    <a:pt x="8893" y="2792"/>
                    <a:pt x="8305" y="2720"/>
                  </a:cubicBezTo>
                  <a:cubicBezTo>
                    <a:pt x="8274" y="2717"/>
                    <a:pt x="6944" y="2585"/>
                    <a:pt x="5555" y="3458"/>
                  </a:cubicBezTo>
                  <a:cubicBezTo>
                    <a:pt x="3715" y="4613"/>
                    <a:pt x="2590" y="6970"/>
                    <a:pt x="2211" y="10462"/>
                  </a:cubicBezTo>
                  <a:cubicBezTo>
                    <a:pt x="2012" y="12301"/>
                    <a:pt x="2302" y="13677"/>
                    <a:pt x="3098" y="14670"/>
                  </a:cubicBezTo>
                  <a:cubicBezTo>
                    <a:pt x="5003" y="17043"/>
                    <a:pt x="9433" y="16818"/>
                    <a:pt x="11043" y="16523"/>
                  </a:cubicBezTo>
                  <a:cubicBezTo>
                    <a:pt x="11746" y="16311"/>
                    <a:pt x="18064" y="14546"/>
                    <a:pt x="20984" y="18530"/>
                  </a:cubicBezTo>
                  <a:cubicBezTo>
                    <a:pt x="21387" y="19081"/>
                    <a:pt x="21361" y="19940"/>
                    <a:pt x="20926" y="20450"/>
                  </a:cubicBezTo>
                  <a:cubicBezTo>
                    <a:pt x="20719" y="20692"/>
                    <a:pt x="20456" y="20812"/>
                    <a:pt x="20195" y="20812"/>
                  </a:cubicBezTo>
                  <a:close/>
                  <a:moveTo>
                    <a:pt x="20195" y="2081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81" name="Group 10">
            <a:extLst>
              <a:ext uri="{FF2B5EF4-FFF2-40B4-BE49-F238E27FC236}">
                <a16:creationId xmlns:a16="http://schemas.microsoft.com/office/drawing/2014/main" id="{E2F475E6-4250-49CB-8D4B-AF3FAE55ECF1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7330482" y="2129987"/>
            <a:ext cx="686012" cy="731015"/>
            <a:chOff x="0" y="0"/>
            <a:chExt cx="1250" cy="1332"/>
          </a:xfrm>
          <a:solidFill>
            <a:srgbClr val="F1A1BA"/>
          </a:solidFill>
        </p:grpSpPr>
        <p:sp>
          <p:nvSpPr>
            <p:cNvPr id="82" name="AutoShape 7">
              <a:extLst>
                <a:ext uri="{FF2B5EF4-FFF2-40B4-BE49-F238E27FC236}">
                  <a16:creationId xmlns:a16="http://schemas.microsoft.com/office/drawing/2014/main" id="{9B84F679-AFA1-464F-A9F6-2339F6CC59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" y="1248"/>
              <a:ext cx="42" cy="84"/>
            </a:xfrm>
            <a:custGeom>
              <a:avLst/>
              <a:gdLst/>
              <a:ahLst/>
              <a:cxnLst/>
              <a:rect l="0" t="0" r="r" b="b"/>
              <a:pathLst>
                <a:path w="20451" h="21255">
                  <a:moveTo>
                    <a:pt x="12136" y="21255"/>
                  </a:moveTo>
                  <a:cubicBezTo>
                    <a:pt x="7985" y="21255"/>
                    <a:pt x="4398" y="19645"/>
                    <a:pt x="3912" y="17461"/>
                  </a:cubicBezTo>
                  <a:cubicBezTo>
                    <a:pt x="3900" y="17417"/>
                    <a:pt x="2877" y="12883"/>
                    <a:pt x="134" y="5047"/>
                  </a:cubicBezTo>
                  <a:cubicBezTo>
                    <a:pt x="-683" y="2718"/>
                    <a:pt x="2317" y="489"/>
                    <a:pt x="6822" y="67"/>
                  </a:cubicBezTo>
                  <a:cubicBezTo>
                    <a:pt x="11311" y="-345"/>
                    <a:pt x="15641" y="1192"/>
                    <a:pt x="16455" y="3522"/>
                  </a:cubicBezTo>
                  <a:cubicBezTo>
                    <a:pt x="19306" y="11663"/>
                    <a:pt x="20349" y="16289"/>
                    <a:pt x="20396" y="16484"/>
                  </a:cubicBezTo>
                  <a:cubicBezTo>
                    <a:pt x="20917" y="18833"/>
                    <a:pt x="17653" y="20958"/>
                    <a:pt x="13101" y="21227"/>
                  </a:cubicBezTo>
                  <a:cubicBezTo>
                    <a:pt x="12778" y="21247"/>
                    <a:pt x="12455" y="21255"/>
                    <a:pt x="12136" y="21255"/>
                  </a:cubicBezTo>
                  <a:close/>
                  <a:moveTo>
                    <a:pt x="12136" y="2125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3" name="AutoShape 8">
              <a:extLst>
                <a:ext uri="{FF2B5EF4-FFF2-40B4-BE49-F238E27FC236}">
                  <a16:creationId xmlns:a16="http://schemas.microsoft.com/office/drawing/2014/main" id="{DF4786A2-C838-4575-AD34-716FCB9D1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" y="32"/>
              <a:ext cx="1066" cy="1150"/>
            </a:xfrm>
            <a:custGeom>
              <a:avLst/>
              <a:gdLst/>
              <a:ahLst/>
              <a:cxnLst/>
              <a:rect l="0" t="0" r="r" b="b"/>
              <a:pathLst>
                <a:path w="21529" h="21567">
                  <a:moveTo>
                    <a:pt x="21184" y="21567"/>
                  </a:moveTo>
                  <a:cubicBezTo>
                    <a:pt x="21030" y="21567"/>
                    <a:pt x="20890" y="21470"/>
                    <a:pt x="20851" y="21325"/>
                  </a:cubicBezTo>
                  <a:cubicBezTo>
                    <a:pt x="20680" y="20690"/>
                    <a:pt x="20486" y="20047"/>
                    <a:pt x="20274" y="19412"/>
                  </a:cubicBezTo>
                  <a:cubicBezTo>
                    <a:pt x="20217" y="19244"/>
                    <a:pt x="20319" y="19064"/>
                    <a:pt x="20500" y="19012"/>
                  </a:cubicBezTo>
                  <a:cubicBezTo>
                    <a:pt x="20681" y="18959"/>
                    <a:pt x="20875" y="19053"/>
                    <a:pt x="20931" y="19222"/>
                  </a:cubicBezTo>
                  <a:cubicBezTo>
                    <a:pt x="21148" y="19868"/>
                    <a:pt x="21345" y="20524"/>
                    <a:pt x="21519" y="21170"/>
                  </a:cubicBezTo>
                  <a:cubicBezTo>
                    <a:pt x="21565" y="21341"/>
                    <a:pt x="21453" y="21515"/>
                    <a:pt x="21268" y="21557"/>
                  </a:cubicBezTo>
                  <a:cubicBezTo>
                    <a:pt x="21240" y="21564"/>
                    <a:pt x="21212" y="21567"/>
                    <a:pt x="21184" y="21567"/>
                  </a:cubicBezTo>
                  <a:close/>
                  <a:moveTo>
                    <a:pt x="19904" y="17741"/>
                  </a:moveTo>
                  <a:cubicBezTo>
                    <a:pt x="19764" y="17741"/>
                    <a:pt x="19633" y="17662"/>
                    <a:pt x="19581" y="17533"/>
                  </a:cubicBezTo>
                  <a:cubicBezTo>
                    <a:pt x="19331" y="16911"/>
                    <a:pt x="19060" y="16293"/>
                    <a:pt x="18776" y="15695"/>
                  </a:cubicBezTo>
                  <a:cubicBezTo>
                    <a:pt x="18699" y="15533"/>
                    <a:pt x="18778" y="15345"/>
                    <a:pt x="18952" y="15273"/>
                  </a:cubicBezTo>
                  <a:cubicBezTo>
                    <a:pt x="19126" y="15202"/>
                    <a:pt x="19329" y="15275"/>
                    <a:pt x="19406" y="15437"/>
                  </a:cubicBezTo>
                  <a:cubicBezTo>
                    <a:pt x="19695" y="16046"/>
                    <a:pt x="19972" y="16676"/>
                    <a:pt x="20226" y="17309"/>
                  </a:cubicBezTo>
                  <a:cubicBezTo>
                    <a:pt x="20293" y="17475"/>
                    <a:pt x="20203" y="17659"/>
                    <a:pt x="20025" y="17721"/>
                  </a:cubicBezTo>
                  <a:cubicBezTo>
                    <a:pt x="19985" y="17735"/>
                    <a:pt x="19944" y="17741"/>
                    <a:pt x="19904" y="17741"/>
                  </a:cubicBezTo>
                  <a:close/>
                  <a:moveTo>
                    <a:pt x="18162" y="14078"/>
                  </a:moveTo>
                  <a:cubicBezTo>
                    <a:pt x="18037" y="14078"/>
                    <a:pt x="17916" y="14015"/>
                    <a:pt x="17855" y="13905"/>
                  </a:cubicBezTo>
                  <a:cubicBezTo>
                    <a:pt x="17528" y="13315"/>
                    <a:pt x="17178" y="12732"/>
                    <a:pt x="16817" y="12173"/>
                  </a:cubicBezTo>
                  <a:cubicBezTo>
                    <a:pt x="16719" y="12022"/>
                    <a:pt x="16772" y="11825"/>
                    <a:pt x="16935" y="11735"/>
                  </a:cubicBezTo>
                  <a:cubicBezTo>
                    <a:pt x="17099" y="11644"/>
                    <a:pt x="17310" y="11693"/>
                    <a:pt x="17408" y="11845"/>
                  </a:cubicBezTo>
                  <a:cubicBezTo>
                    <a:pt x="17776" y="12415"/>
                    <a:pt x="18133" y="13010"/>
                    <a:pt x="18467" y="13612"/>
                  </a:cubicBezTo>
                  <a:cubicBezTo>
                    <a:pt x="18555" y="13769"/>
                    <a:pt x="18488" y="13962"/>
                    <a:pt x="18319" y="14043"/>
                  </a:cubicBezTo>
                  <a:cubicBezTo>
                    <a:pt x="18269" y="14067"/>
                    <a:pt x="18215" y="14078"/>
                    <a:pt x="18162" y="14078"/>
                  </a:cubicBezTo>
                  <a:close/>
                  <a:moveTo>
                    <a:pt x="15942" y="10648"/>
                  </a:moveTo>
                  <a:cubicBezTo>
                    <a:pt x="15833" y="10648"/>
                    <a:pt x="15726" y="10600"/>
                    <a:pt x="15659" y="10511"/>
                  </a:cubicBezTo>
                  <a:cubicBezTo>
                    <a:pt x="15251" y="9967"/>
                    <a:pt x="14820" y="9434"/>
                    <a:pt x="14379" y="8929"/>
                  </a:cubicBezTo>
                  <a:cubicBezTo>
                    <a:pt x="14259" y="8792"/>
                    <a:pt x="14281" y="8590"/>
                    <a:pt x="14429" y="8479"/>
                  </a:cubicBezTo>
                  <a:cubicBezTo>
                    <a:pt x="14577" y="8368"/>
                    <a:pt x="14793" y="8389"/>
                    <a:pt x="14913" y="8526"/>
                  </a:cubicBezTo>
                  <a:cubicBezTo>
                    <a:pt x="15365" y="9044"/>
                    <a:pt x="15806" y="9588"/>
                    <a:pt x="16224" y="10145"/>
                  </a:cubicBezTo>
                  <a:cubicBezTo>
                    <a:pt x="16333" y="10290"/>
                    <a:pt x="16294" y="10489"/>
                    <a:pt x="16138" y="10590"/>
                  </a:cubicBezTo>
                  <a:cubicBezTo>
                    <a:pt x="16078" y="10629"/>
                    <a:pt x="16010" y="10648"/>
                    <a:pt x="15942" y="10648"/>
                  </a:cubicBezTo>
                  <a:close/>
                  <a:moveTo>
                    <a:pt x="13226" y="7542"/>
                  </a:moveTo>
                  <a:cubicBezTo>
                    <a:pt x="13134" y="7542"/>
                    <a:pt x="13043" y="7508"/>
                    <a:pt x="12976" y="7442"/>
                  </a:cubicBezTo>
                  <a:cubicBezTo>
                    <a:pt x="12487" y="6962"/>
                    <a:pt x="11974" y="6498"/>
                    <a:pt x="11452" y="6063"/>
                  </a:cubicBezTo>
                  <a:cubicBezTo>
                    <a:pt x="11311" y="5945"/>
                    <a:pt x="11299" y="5742"/>
                    <a:pt x="11426" y="5611"/>
                  </a:cubicBezTo>
                  <a:cubicBezTo>
                    <a:pt x="11554" y="5480"/>
                    <a:pt x="11771" y="5469"/>
                    <a:pt x="11913" y="5587"/>
                  </a:cubicBezTo>
                  <a:cubicBezTo>
                    <a:pt x="12448" y="6034"/>
                    <a:pt x="12974" y="6510"/>
                    <a:pt x="13476" y="7002"/>
                  </a:cubicBezTo>
                  <a:cubicBezTo>
                    <a:pt x="13607" y="7130"/>
                    <a:pt x="13601" y="7333"/>
                    <a:pt x="13462" y="7454"/>
                  </a:cubicBezTo>
                  <a:cubicBezTo>
                    <a:pt x="13396" y="7513"/>
                    <a:pt x="13311" y="7542"/>
                    <a:pt x="13226" y="7542"/>
                  </a:cubicBezTo>
                  <a:close/>
                  <a:moveTo>
                    <a:pt x="10022" y="4870"/>
                  </a:moveTo>
                  <a:cubicBezTo>
                    <a:pt x="9949" y="4870"/>
                    <a:pt x="9876" y="4849"/>
                    <a:pt x="9814" y="4805"/>
                  </a:cubicBezTo>
                  <a:cubicBezTo>
                    <a:pt x="9251" y="4408"/>
                    <a:pt x="8664" y="4030"/>
                    <a:pt x="8068" y="3680"/>
                  </a:cubicBezTo>
                  <a:cubicBezTo>
                    <a:pt x="7907" y="3585"/>
                    <a:pt x="7860" y="3388"/>
                    <a:pt x="7961" y="3239"/>
                  </a:cubicBezTo>
                  <a:cubicBezTo>
                    <a:pt x="8063" y="3089"/>
                    <a:pt x="8276" y="3045"/>
                    <a:pt x="8436" y="3139"/>
                  </a:cubicBezTo>
                  <a:cubicBezTo>
                    <a:pt x="9048" y="3499"/>
                    <a:pt x="9652" y="3888"/>
                    <a:pt x="10230" y="4296"/>
                  </a:cubicBezTo>
                  <a:cubicBezTo>
                    <a:pt x="10381" y="4402"/>
                    <a:pt x="10411" y="4603"/>
                    <a:pt x="10296" y="4744"/>
                  </a:cubicBezTo>
                  <a:cubicBezTo>
                    <a:pt x="10228" y="4827"/>
                    <a:pt x="10126" y="4870"/>
                    <a:pt x="10022" y="4870"/>
                  </a:cubicBezTo>
                  <a:close/>
                  <a:moveTo>
                    <a:pt x="6385" y="2732"/>
                  </a:moveTo>
                  <a:cubicBezTo>
                    <a:pt x="6331" y="2732"/>
                    <a:pt x="6277" y="2721"/>
                    <a:pt x="6226" y="2696"/>
                  </a:cubicBezTo>
                  <a:cubicBezTo>
                    <a:pt x="5603" y="2395"/>
                    <a:pt x="4955" y="2113"/>
                    <a:pt x="4301" y="1859"/>
                  </a:cubicBezTo>
                  <a:cubicBezTo>
                    <a:pt x="4126" y="1791"/>
                    <a:pt x="4043" y="1604"/>
                    <a:pt x="4117" y="1441"/>
                  </a:cubicBezTo>
                  <a:cubicBezTo>
                    <a:pt x="4190" y="1278"/>
                    <a:pt x="4392" y="1201"/>
                    <a:pt x="4567" y="1269"/>
                  </a:cubicBezTo>
                  <a:cubicBezTo>
                    <a:pt x="5239" y="1530"/>
                    <a:pt x="5904" y="1819"/>
                    <a:pt x="6544" y="2129"/>
                  </a:cubicBezTo>
                  <a:cubicBezTo>
                    <a:pt x="6713" y="2210"/>
                    <a:pt x="6778" y="2403"/>
                    <a:pt x="6690" y="2560"/>
                  </a:cubicBezTo>
                  <a:cubicBezTo>
                    <a:pt x="6629" y="2670"/>
                    <a:pt x="6509" y="2732"/>
                    <a:pt x="6385" y="2732"/>
                  </a:cubicBezTo>
                  <a:close/>
                  <a:moveTo>
                    <a:pt x="2416" y="1187"/>
                  </a:moveTo>
                  <a:cubicBezTo>
                    <a:pt x="2380" y="1187"/>
                    <a:pt x="2344" y="1182"/>
                    <a:pt x="2309" y="1171"/>
                  </a:cubicBezTo>
                  <a:cubicBezTo>
                    <a:pt x="1644" y="970"/>
                    <a:pt x="956" y="788"/>
                    <a:pt x="263" y="630"/>
                  </a:cubicBezTo>
                  <a:cubicBezTo>
                    <a:pt x="78" y="588"/>
                    <a:pt x="-35" y="415"/>
                    <a:pt x="10" y="244"/>
                  </a:cubicBezTo>
                  <a:cubicBezTo>
                    <a:pt x="55" y="72"/>
                    <a:pt x="243" y="-33"/>
                    <a:pt x="427" y="9"/>
                  </a:cubicBezTo>
                  <a:cubicBezTo>
                    <a:pt x="1136" y="170"/>
                    <a:pt x="1842" y="357"/>
                    <a:pt x="2523" y="564"/>
                  </a:cubicBezTo>
                  <a:cubicBezTo>
                    <a:pt x="2704" y="619"/>
                    <a:pt x="2802" y="799"/>
                    <a:pt x="2743" y="967"/>
                  </a:cubicBezTo>
                  <a:cubicBezTo>
                    <a:pt x="2696" y="1102"/>
                    <a:pt x="2561" y="1187"/>
                    <a:pt x="2416" y="1187"/>
                  </a:cubicBezTo>
                  <a:close/>
                  <a:moveTo>
                    <a:pt x="2416" y="1187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4" name="AutoShape 9">
              <a:extLst>
                <a:ext uri="{FF2B5EF4-FFF2-40B4-BE49-F238E27FC236}">
                  <a16:creationId xmlns:a16="http://schemas.microsoft.com/office/drawing/2014/main" id="{6A1EFC11-CE28-4A2A-8EC2-4B249F9DF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84" cy="41"/>
            </a:xfrm>
            <a:custGeom>
              <a:avLst/>
              <a:gdLst/>
              <a:ahLst/>
              <a:cxnLst/>
              <a:rect l="0" t="0" r="r" b="b"/>
              <a:pathLst>
                <a:path w="20995" h="21055">
                  <a:moveTo>
                    <a:pt x="16770" y="21055"/>
                  </a:moveTo>
                  <a:cubicBezTo>
                    <a:pt x="16538" y="21055"/>
                    <a:pt x="16302" y="21015"/>
                    <a:pt x="16060" y="20930"/>
                  </a:cubicBezTo>
                  <a:cubicBezTo>
                    <a:pt x="11976" y="19525"/>
                    <a:pt x="7803" y="18232"/>
                    <a:pt x="3657" y="17089"/>
                  </a:cubicBezTo>
                  <a:cubicBezTo>
                    <a:pt x="1343" y="16448"/>
                    <a:pt x="-276" y="12123"/>
                    <a:pt x="39" y="7424"/>
                  </a:cubicBezTo>
                  <a:cubicBezTo>
                    <a:pt x="355" y="2725"/>
                    <a:pt x="2505" y="-545"/>
                    <a:pt x="4798" y="75"/>
                  </a:cubicBezTo>
                  <a:cubicBezTo>
                    <a:pt x="9034" y="1247"/>
                    <a:pt x="13299" y="2568"/>
                    <a:pt x="17474" y="4005"/>
                  </a:cubicBezTo>
                  <a:cubicBezTo>
                    <a:pt x="19775" y="4799"/>
                    <a:pt x="21324" y="9228"/>
                    <a:pt x="20935" y="13903"/>
                  </a:cubicBezTo>
                  <a:cubicBezTo>
                    <a:pt x="20586" y="18091"/>
                    <a:pt x="18797" y="21055"/>
                    <a:pt x="16770" y="21055"/>
                  </a:cubicBezTo>
                  <a:close/>
                  <a:moveTo>
                    <a:pt x="16770" y="21055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85" name="AutoShape 11">
            <a:extLst>
              <a:ext uri="{FF2B5EF4-FFF2-40B4-BE49-F238E27FC236}">
                <a16:creationId xmlns:a16="http://schemas.microsoft.com/office/drawing/2014/main" id="{E6759E36-B419-4BA5-8252-8FE16A4F98CE}"/>
              </a:ext>
            </a:extLst>
          </p:cNvPr>
          <p:cNvSpPr>
            <a:spLocks/>
          </p:cNvSpPr>
          <p:nvPr/>
        </p:nvSpPr>
        <p:spPr bwMode="auto">
          <a:xfrm flipH="1">
            <a:off x="8871363" y="2285965"/>
            <a:ext cx="382953" cy="1500743"/>
          </a:xfrm>
          <a:custGeom>
            <a:avLst/>
            <a:gdLst/>
            <a:ahLst/>
            <a:cxnLst/>
            <a:rect l="0" t="0" r="r" b="b"/>
            <a:pathLst>
              <a:path w="21520" h="21580">
                <a:moveTo>
                  <a:pt x="14483" y="21580"/>
                </a:moveTo>
                <a:cubicBezTo>
                  <a:pt x="14208" y="21580"/>
                  <a:pt x="13966" y="21529"/>
                  <a:pt x="13920" y="21457"/>
                </a:cubicBezTo>
                <a:cubicBezTo>
                  <a:pt x="13747" y="21188"/>
                  <a:pt x="13509" y="20913"/>
                  <a:pt x="13191" y="20615"/>
                </a:cubicBezTo>
                <a:cubicBezTo>
                  <a:pt x="13108" y="20537"/>
                  <a:pt x="13288" y="20456"/>
                  <a:pt x="13592" y="20435"/>
                </a:cubicBezTo>
                <a:cubicBezTo>
                  <a:pt x="13897" y="20413"/>
                  <a:pt x="14211" y="20459"/>
                  <a:pt x="14294" y="20537"/>
                </a:cubicBezTo>
                <a:cubicBezTo>
                  <a:pt x="14622" y="20845"/>
                  <a:pt x="14869" y="21131"/>
                  <a:pt x="15048" y="21410"/>
                </a:cubicBezTo>
                <a:cubicBezTo>
                  <a:pt x="15099" y="21490"/>
                  <a:pt x="14888" y="21565"/>
                  <a:pt x="14576" y="21578"/>
                </a:cubicBezTo>
                <a:cubicBezTo>
                  <a:pt x="14545" y="21579"/>
                  <a:pt x="14514" y="21580"/>
                  <a:pt x="14483" y="21580"/>
                </a:cubicBezTo>
                <a:close/>
                <a:moveTo>
                  <a:pt x="12718" y="19884"/>
                </a:moveTo>
                <a:cubicBezTo>
                  <a:pt x="12481" y="19884"/>
                  <a:pt x="12260" y="19846"/>
                  <a:pt x="12178" y="19786"/>
                </a:cubicBezTo>
                <a:cubicBezTo>
                  <a:pt x="11832" y="19532"/>
                  <a:pt x="11441" y="19265"/>
                  <a:pt x="10979" y="18969"/>
                </a:cubicBezTo>
                <a:cubicBezTo>
                  <a:pt x="10862" y="18894"/>
                  <a:pt x="11005" y="18809"/>
                  <a:pt x="11298" y="18779"/>
                </a:cubicBezTo>
                <a:cubicBezTo>
                  <a:pt x="11591" y="18749"/>
                  <a:pt x="11924" y="18785"/>
                  <a:pt x="12041" y="18860"/>
                </a:cubicBezTo>
                <a:cubicBezTo>
                  <a:pt x="12509" y="19161"/>
                  <a:pt x="12907" y="19432"/>
                  <a:pt x="13258" y="19689"/>
                </a:cubicBezTo>
                <a:cubicBezTo>
                  <a:pt x="13362" y="19765"/>
                  <a:pt x="13204" y="19849"/>
                  <a:pt x="12906" y="19876"/>
                </a:cubicBezTo>
                <a:cubicBezTo>
                  <a:pt x="12844" y="19881"/>
                  <a:pt x="12780" y="19884"/>
                  <a:pt x="12718" y="19884"/>
                </a:cubicBezTo>
                <a:close/>
                <a:moveTo>
                  <a:pt x="10196" y="18249"/>
                </a:moveTo>
                <a:cubicBezTo>
                  <a:pt x="9974" y="18249"/>
                  <a:pt x="9763" y="18216"/>
                  <a:pt x="9670" y="18160"/>
                </a:cubicBezTo>
                <a:cubicBezTo>
                  <a:pt x="9228" y="17895"/>
                  <a:pt x="8771" y="17627"/>
                  <a:pt x="8307" y="17355"/>
                </a:cubicBezTo>
                <a:cubicBezTo>
                  <a:pt x="8181" y="17281"/>
                  <a:pt x="8313" y="17194"/>
                  <a:pt x="8602" y="17162"/>
                </a:cubicBezTo>
                <a:cubicBezTo>
                  <a:pt x="8891" y="17130"/>
                  <a:pt x="9229" y="17163"/>
                  <a:pt x="9355" y="17237"/>
                </a:cubicBezTo>
                <a:cubicBezTo>
                  <a:pt x="9820" y="17510"/>
                  <a:pt x="10278" y="17779"/>
                  <a:pt x="10721" y="18045"/>
                </a:cubicBezTo>
                <a:cubicBezTo>
                  <a:pt x="10845" y="18120"/>
                  <a:pt x="10711" y="18206"/>
                  <a:pt x="10420" y="18237"/>
                </a:cubicBezTo>
                <a:cubicBezTo>
                  <a:pt x="10347" y="18245"/>
                  <a:pt x="10271" y="18249"/>
                  <a:pt x="10196" y="18249"/>
                </a:cubicBezTo>
                <a:close/>
                <a:moveTo>
                  <a:pt x="7462" y="16636"/>
                </a:moveTo>
                <a:cubicBezTo>
                  <a:pt x="7241" y="16636"/>
                  <a:pt x="7030" y="16603"/>
                  <a:pt x="6937" y="16548"/>
                </a:cubicBezTo>
                <a:cubicBezTo>
                  <a:pt x="6429" y="16246"/>
                  <a:pt x="5991" y="15981"/>
                  <a:pt x="5598" y="15736"/>
                </a:cubicBezTo>
                <a:cubicBezTo>
                  <a:pt x="5478" y="15661"/>
                  <a:pt x="5617" y="15575"/>
                  <a:pt x="5909" y="15545"/>
                </a:cubicBezTo>
                <a:cubicBezTo>
                  <a:pt x="6202" y="15514"/>
                  <a:pt x="6536" y="15550"/>
                  <a:pt x="6656" y="15624"/>
                </a:cubicBezTo>
                <a:cubicBezTo>
                  <a:pt x="7047" y="15868"/>
                  <a:pt x="7482" y="16132"/>
                  <a:pt x="7987" y="16432"/>
                </a:cubicBezTo>
                <a:cubicBezTo>
                  <a:pt x="8112" y="16506"/>
                  <a:pt x="7978" y="16592"/>
                  <a:pt x="7688" y="16624"/>
                </a:cubicBezTo>
                <a:cubicBezTo>
                  <a:pt x="7615" y="16633"/>
                  <a:pt x="7538" y="16636"/>
                  <a:pt x="7462" y="16636"/>
                </a:cubicBezTo>
                <a:close/>
                <a:moveTo>
                  <a:pt x="4861" y="15010"/>
                </a:moveTo>
                <a:cubicBezTo>
                  <a:pt x="4631" y="15010"/>
                  <a:pt x="4414" y="14974"/>
                  <a:pt x="4327" y="14915"/>
                </a:cubicBezTo>
                <a:cubicBezTo>
                  <a:pt x="3896" y="14625"/>
                  <a:pt x="3513" y="14353"/>
                  <a:pt x="3157" y="14083"/>
                </a:cubicBezTo>
                <a:cubicBezTo>
                  <a:pt x="3055" y="14007"/>
                  <a:pt x="3216" y="13923"/>
                  <a:pt x="3515" y="13897"/>
                </a:cubicBezTo>
                <a:cubicBezTo>
                  <a:pt x="3814" y="13872"/>
                  <a:pt x="4139" y="13913"/>
                  <a:pt x="4240" y="13989"/>
                </a:cubicBezTo>
                <a:cubicBezTo>
                  <a:pt x="4592" y="14256"/>
                  <a:pt x="4970" y="14525"/>
                  <a:pt x="5396" y="14811"/>
                </a:cubicBezTo>
                <a:cubicBezTo>
                  <a:pt x="5508" y="14887"/>
                  <a:pt x="5360" y="14971"/>
                  <a:pt x="5065" y="15000"/>
                </a:cubicBezTo>
                <a:cubicBezTo>
                  <a:pt x="4997" y="15007"/>
                  <a:pt x="4929" y="15010"/>
                  <a:pt x="4861" y="15010"/>
                </a:cubicBezTo>
                <a:close/>
                <a:moveTo>
                  <a:pt x="2671" y="13344"/>
                </a:moveTo>
                <a:cubicBezTo>
                  <a:pt x="2423" y="13344"/>
                  <a:pt x="2194" y="13302"/>
                  <a:pt x="2122" y="13238"/>
                </a:cubicBezTo>
                <a:cubicBezTo>
                  <a:pt x="1797" y="12948"/>
                  <a:pt x="1506" y="12659"/>
                  <a:pt x="1257" y="12379"/>
                </a:cubicBezTo>
                <a:cubicBezTo>
                  <a:pt x="1187" y="12300"/>
                  <a:pt x="1380" y="12222"/>
                  <a:pt x="1688" y="12204"/>
                </a:cubicBezTo>
                <a:cubicBezTo>
                  <a:pt x="1995" y="12186"/>
                  <a:pt x="2302" y="12235"/>
                  <a:pt x="2372" y="12314"/>
                </a:cubicBezTo>
                <a:cubicBezTo>
                  <a:pt x="2616" y="12589"/>
                  <a:pt x="2902" y="12872"/>
                  <a:pt x="3221" y="13157"/>
                </a:cubicBezTo>
                <a:cubicBezTo>
                  <a:pt x="3308" y="13235"/>
                  <a:pt x="3133" y="13316"/>
                  <a:pt x="2829" y="13338"/>
                </a:cubicBezTo>
                <a:cubicBezTo>
                  <a:pt x="2777" y="13342"/>
                  <a:pt x="2724" y="13344"/>
                  <a:pt x="2671" y="13344"/>
                </a:cubicBezTo>
                <a:close/>
                <a:moveTo>
                  <a:pt x="1160" y="11631"/>
                </a:moveTo>
                <a:cubicBezTo>
                  <a:pt x="884" y="11631"/>
                  <a:pt x="641" y="11579"/>
                  <a:pt x="596" y="11507"/>
                </a:cubicBezTo>
                <a:cubicBezTo>
                  <a:pt x="411" y="11211"/>
                  <a:pt x="267" y="10915"/>
                  <a:pt x="169" y="10625"/>
                </a:cubicBezTo>
                <a:cubicBezTo>
                  <a:pt x="141" y="10545"/>
                  <a:pt x="374" y="10474"/>
                  <a:pt x="689" y="10467"/>
                </a:cubicBezTo>
                <a:cubicBezTo>
                  <a:pt x="1003" y="10459"/>
                  <a:pt x="1281" y="10519"/>
                  <a:pt x="1308" y="10600"/>
                </a:cubicBezTo>
                <a:cubicBezTo>
                  <a:pt x="1404" y="10882"/>
                  <a:pt x="1544" y="11172"/>
                  <a:pt x="1725" y="11461"/>
                </a:cubicBezTo>
                <a:cubicBezTo>
                  <a:pt x="1775" y="11541"/>
                  <a:pt x="1563" y="11616"/>
                  <a:pt x="1251" y="11629"/>
                </a:cubicBezTo>
                <a:cubicBezTo>
                  <a:pt x="1220" y="11630"/>
                  <a:pt x="1190" y="11631"/>
                  <a:pt x="1160" y="11631"/>
                </a:cubicBezTo>
                <a:close/>
                <a:moveTo>
                  <a:pt x="573" y="9867"/>
                </a:moveTo>
                <a:cubicBezTo>
                  <a:pt x="259" y="9867"/>
                  <a:pt x="4" y="9810"/>
                  <a:pt x="2" y="9729"/>
                </a:cubicBezTo>
                <a:cubicBezTo>
                  <a:pt x="1" y="9697"/>
                  <a:pt x="0" y="9669"/>
                  <a:pt x="0" y="9637"/>
                </a:cubicBezTo>
                <a:cubicBezTo>
                  <a:pt x="0" y="9372"/>
                  <a:pt x="38" y="9107"/>
                  <a:pt x="113" y="8845"/>
                </a:cubicBezTo>
                <a:cubicBezTo>
                  <a:pt x="136" y="8764"/>
                  <a:pt x="406" y="8705"/>
                  <a:pt x="725" y="8710"/>
                </a:cubicBezTo>
                <a:cubicBezTo>
                  <a:pt x="1040" y="8716"/>
                  <a:pt x="1277" y="8787"/>
                  <a:pt x="1254" y="8868"/>
                </a:cubicBezTo>
                <a:cubicBezTo>
                  <a:pt x="1181" y="9123"/>
                  <a:pt x="1143" y="9383"/>
                  <a:pt x="1144" y="9641"/>
                </a:cubicBezTo>
                <a:cubicBezTo>
                  <a:pt x="1144" y="9672"/>
                  <a:pt x="1144" y="9695"/>
                  <a:pt x="1145" y="9727"/>
                </a:cubicBezTo>
                <a:cubicBezTo>
                  <a:pt x="1148" y="9807"/>
                  <a:pt x="894" y="9867"/>
                  <a:pt x="578" y="9867"/>
                </a:cubicBezTo>
                <a:cubicBezTo>
                  <a:pt x="576" y="9867"/>
                  <a:pt x="575" y="9867"/>
                  <a:pt x="573" y="9867"/>
                </a:cubicBezTo>
                <a:close/>
                <a:moveTo>
                  <a:pt x="1077" y="8131"/>
                </a:moveTo>
                <a:cubicBezTo>
                  <a:pt x="1048" y="8131"/>
                  <a:pt x="1017" y="8130"/>
                  <a:pt x="987" y="8129"/>
                </a:cubicBezTo>
                <a:cubicBezTo>
                  <a:pt x="675" y="8116"/>
                  <a:pt x="462" y="8041"/>
                  <a:pt x="512" y="7962"/>
                </a:cubicBezTo>
                <a:cubicBezTo>
                  <a:pt x="557" y="7887"/>
                  <a:pt x="606" y="7813"/>
                  <a:pt x="659" y="7738"/>
                </a:cubicBezTo>
                <a:cubicBezTo>
                  <a:pt x="812" y="7520"/>
                  <a:pt x="986" y="7302"/>
                  <a:pt x="1176" y="7089"/>
                </a:cubicBezTo>
                <a:cubicBezTo>
                  <a:pt x="1247" y="7010"/>
                  <a:pt x="1554" y="6961"/>
                  <a:pt x="1862" y="6979"/>
                </a:cubicBezTo>
                <a:cubicBezTo>
                  <a:pt x="2169" y="6997"/>
                  <a:pt x="2362" y="7076"/>
                  <a:pt x="2291" y="7155"/>
                </a:cubicBezTo>
                <a:cubicBezTo>
                  <a:pt x="2105" y="7363"/>
                  <a:pt x="1934" y="7576"/>
                  <a:pt x="1785" y="7790"/>
                </a:cubicBezTo>
                <a:cubicBezTo>
                  <a:pt x="1734" y="7862"/>
                  <a:pt x="1686" y="7935"/>
                  <a:pt x="1642" y="8007"/>
                </a:cubicBezTo>
                <a:cubicBezTo>
                  <a:pt x="1597" y="8079"/>
                  <a:pt x="1354" y="8131"/>
                  <a:pt x="1077" y="8131"/>
                </a:cubicBezTo>
                <a:close/>
                <a:moveTo>
                  <a:pt x="2614" y="6420"/>
                </a:moveTo>
                <a:cubicBezTo>
                  <a:pt x="2559" y="6420"/>
                  <a:pt x="2503" y="6418"/>
                  <a:pt x="2448" y="6413"/>
                </a:cubicBezTo>
                <a:cubicBezTo>
                  <a:pt x="2145" y="6390"/>
                  <a:pt x="1975" y="6308"/>
                  <a:pt x="2066" y="6231"/>
                </a:cubicBezTo>
                <a:cubicBezTo>
                  <a:pt x="2403" y="5946"/>
                  <a:pt x="2781" y="5663"/>
                  <a:pt x="3190" y="5390"/>
                </a:cubicBezTo>
                <a:cubicBezTo>
                  <a:pt x="3303" y="5314"/>
                  <a:pt x="3633" y="5277"/>
                  <a:pt x="3928" y="5306"/>
                </a:cubicBezTo>
                <a:cubicBezTo>
                  <a:pt x="4223" y="5335"/>
                  <a:pt x="4370" y="5419"/>
                  <a:pt x="4257" y="5495"/>
                </a:cubicBezTo>
                <a:cubicBezTo>
                  <a:pt x="3859" y="5761"/>
                  <a:pt x="3490" y="6037"/>
                  <a:pt x="3160" y="6316"/>
                </a:cubicBezTo>
                <a:cubicBezTo>
                  <a:pt x="3086" y="6379"/>
                  <a:pt x="2859" y="6420"/>
                  <a:pt x="2614" y="6420"/>
                </a:cubicBezTo>
                <a:close/>
                <a:moveTo>
                  <a:pt x="5070" y="4781"/>
                </a:moveTo>
                <a:cubicBezTo>
                  <a:pt x="4988" y="4781"/>
                  <a:pt x="4905" y="4777"/>
                  <a:pt x="4826" y="4767"/>
                </a:cubicBezTo>
                <a:cubicBezTo>
                  <a:pt x="4540" y="4732"/>
                  <a:pt x="4418" y="4645"/>
                  <a:pt x="4553" y="4572"/>
                </a:cubicBezTo>
                <a:cubicBezTo>
                  <a:pt x="5049" y="4303"/>
                  <a:pt x="5590" y="4038"/>
                  <a:pt x="6160" y="3783"/>
                </a:cubicBezTo>
                <a:cubicBezTo>
                  <a:pt x="6317" y="3713"/>
                  <a:pt x="6666" y="3688"/>
                  <a:pt x="6940" y="3729"/>
                </a:cubicBezTo>
                <a:cubicBezTo>
                  <a:pt x="7214" y="3769"/>
                  <a:pt x="7309" y="3858"/>
                  <a:pt x="7152" y="3929"/>
                </a:cubicBezTo>
                <a:cubicBezTo>
                  <a:pt x="6597" y="4177"/>
                  <a:pt x="6070" y="4435"/>
                  <a:pt x="5587" y="4697"/>
                </a:cubicBezTo>
                <a:cubicBezTo>
                  <a:pt x="5489" y="4750"/>
                  <a:pt x="5284" y="4781"/>
                  <a:pt x="5070" y="4781"/>
                </a:cubicBezTo>
                <a:close/>
                <a:moveTo>
                  <a:pt x="8479" y="3258"/>
                </a:moveTo>
                <a:cubicBezTo>
                  <a:pt x="8368" y="3258"/>
                  <a:pt x="8255" y="3250"/>
                  <a:pt x="8156" y="3232"/>
                </a:cubicBezTo>
                <a:cubicBezTo>
                  <a:pt x="7896" y="3187"/>
                  <a:pt x="7830" y="3095"/>
                  <a:pt x="8008" y="3029"/>
                </a:cubicBezTo>
                <a:cubicBezTo>
                  <a:pt x="8665" y="2784"/>
                  <a:pt x="9366" y="2544"/>
                  <a:pt x="10093" y="2316"/>
                </a:cubicBezTo>
                <a:cubicBezTo>
                  <a:pt x="10293" y="2253"/>
                  <a:pt x="10653" y="2244"/>
                  <a:pt x="10897" y="2295"/>
                </a:cubicBezTo>
                <a:cubicBezTo>
                  <a:pt x="11142" y="2346"/>
                  <a:pt x="11178" y="2438"/>
                  <a:pt x="10979" y="2501"/>
                </a:cubicBezTo>
                <a:cubicBezTo>
                  <a:pt x="10272" y="2723"/>
                  <a:pt x="9590" y="2956"/>
                  <a:pt x="8951" y="3195"/>
                </a:cubicBezTo>
                <a:cubicBezTo>
                  <a:pt x="8840" y="3236"/>
                  <a:pt x="8661" y="3258"/>
                  <a:pt x="8479" y="3258"/>
                </a:cubicBezTo>
                <a:close/>
                <a:moveTo>
                  <a:pt x="12817" y="1898"/>
                </a:moveTo>
                <a:cubicBezTo>
                  <a:pt x="12673" y="1898"/>
                  <a:pt x="12530" y="1885"/>
                  <a:pt x="12419" y="1857"/>
                </a:cubicBezTo>
                <a:cubicBezTo>
                  <a:pt x="12192" y="1801"/>
                  <a:pt x="12186" y="1708"/>
                  <a:pt x="12406" y="1650"/>
                </a:cubicBezTo>
                <a:cubicBezTo>
                  <a:pt x="13219" y="1435"/>
                  <a:pt x="14072" y="1229"/>
                  <a:pt x="14939" y="1037"/>
                </a:cubicBezTo>
                <a:cubicBezTo>
                  <a:pt x="15178" y="985"/>
                  <a:pt x="15539" y="992"/>
                  <a:pt x="15745" y="1053"/>
                </a:cubicBezTo>
                <a:cubicBezTo>
                  <a:pt x="15951" y="1114"/>
                  <a:pt x="15925" y="1207"/>
                  <a:pt x="15685" y="1259"/>
                </a:cubicBezTo>
                <a:cubicBezTo>
                  <a:pt x="14844" y="1445"/>
                  <a:pt x="14016" y="1645"/>
                  <a:pt x="13227" y="1854"/>
                </a:cubicBezTo>
                <a:cubicBezTo>
                  <a:pt x="13115" y="1883"/>
                  <a:pt x="12966" y="1898"/>
                  <a:pt x="12817" y="1898"/>
                </a:cubicBezTo>
                <a:close/>
                <a:moveTo>
                  <a:pt x="18017" y="753"/>
                </a:moveTo>
                <a:cubicBezTo>
                  <a:pt x="17838" y="753"/>
                  <a:pt x="17661" y="732"/>
                  <a:pt x="17549" y="691"/>
                </a:cubicBezTo>
                <a:cubicBezTo>
                  <a:pt x="17367" y="625"/>
                  <a:pt x="17429" y="534"/>
                  <a:pt x="17688" y="487"/>
                </a:cubicBezTo>
                <a:cubicBezTo>
                  <a:pt x="19478" y="164"/>
                  <a:pt x="20655" y="21"/>
                  <a:pt x="20704" y="15"/>
                </a:cubicBezTo>
                <a:cubicBezTo>
                  <a:pt x="20990" y="-20"/>
                  <a:pt x="21330" y="11"/>
                  <a:pt x="21465" y="84"/>
                </a:cubicBezTo>
                <a:cubicBezTo>
                  <a:pt x="21600" y="157"/>
                  <a:pt x="21478" y="245"/>
                  <a:pt x="21193" y="279"/>
                </a:cubicBezTo>
                <a:cubicBezTo>
                  <a:pt x="21182" y="281"/>
                  <a:pt x="20047" y="420"/>
                  <a:pt x="18346" y="727"/>
                </a:cubicBezTo>
                <a:cubicBezTo>
                  <a:pt x="18246" y="745"/>
                  <a:pt x="18131" y="753"/>
                  <a:pt x="18017" y="753"/>
                </a:cubicBezTo>
                <a:close/>
                <a:moveTo>
                  <a:pt x="18017" y="753"/>
                </a:moveTo>
              </a:path>
            </a:pathLst>
          </a:custGeom>
          <a:solidFill>
            <a:srgbClr val="F1A1BA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86" name="Text Placeholder 8">
            <a:extLst>
              <a:ext uri="{FF2B5EF4-FFF2-40B4-BE49-F238E27FC236}">
                <a16:creationId xmlns:a16="http://schemas.microsoft.com/office/drawing/2014/main" id="{9ACD4F09-15C8-4C82-806F-680F82D1BB66}"/>
              </a:ext>
            </a:extLst>
          </p:cNvPr>
          <p:cNvSpPr txBox="1">
            <a:spLocks/>
          </p:cNvSpPr>
          <p:nvPr/>
        </p:nvSpPr>
        <p:spPr>
          <a:xfrm>
            <a:off x="2454394" y="2122329"/>
            <a:ext cx="3206750" cy="98283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7" name="Text Placeholder 8">
            <a:extLst>
              <a:ext uri="{FF2B5EF4-FFF2-40B4-BE49-F238E27FC236}">
                <a16:creationId xmlns:a16="http://schemas.microsoft.com/office/drawing/2014/main" id="{B8F4A98E-2451-4D3A-9C56-5AA21EC0B0BB}"/>
              </a:ext>
            </a:extLst>
          </p:cNvPr>
          <p:cNvSpPr txBox="1">
            <a:spLocks/>
          </p:cNvSpPr>
          <p:nvPr/>
        </p:nvSpPr>
        <p:spPr>
          <a:xfrm>
            <a:off x="2399274" y="3411966"/>
            <a:ext cx="3206750" cy="98283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25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  <a:p>
            <a:pPr>
              <a:lnSpc>
                <a:spcPct val="130000"/>
              </a:lnSpc>
            </a:pPr>
            <a:endParaRPr lang="en-US" sz="825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580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5">
            <a:extLst>
              <a:ext uri="{FF2B5EF4-FFF2-40B4-BE49-F238E27FC236}">
                <a16:creationId xmlns:a16="http://schemas.microsoft.com/office/drawing/2014/main" id="{FC47088F-B07E-4BA6-B992-892270CE8F5B}"/>
              </a:ext>
            </a:extLst>
          </p:cNvPr>
          <p:cNvGrpSpPr/>
          <p:nvPr/>
        </p:nvGrpSpPr>
        <p:grpSpPr>
          <a:xfrm>
            <a:off x="2940051" y="1869673"/>
            <a:ext cx="2692400" cy="3115196"/>
            <a:chOff x="1111250" y="1311556"/>
            <a:chExt cx="2692400" cy="3115196"/>
          </a:xfrm>
        </p:grpSpPr>
        <p:sp>
          <p:nvSpPr>
            <p:cNvPr id="3" name="Rounded Rectangle 9">
              <a:extLst>
                <a:ext uri="{FF2B5EF4-FFF2-40B4-BE49-F238E27FC236}">
                  <a16:creationId xmlns:a16="http://schemas.microsoft.com/office/drawing/2014/main" id="{23996930-C039-40F5-8A3A-FE5531702E42}"/>
                </a:ext>
              </a:extLst>
            </p:cNvPr>
            <p:cNvSpPr/>
            <p:nvPr/>
          </p:nvSpPr>
          <p:spPr>
            <a:xfrm>
              <a:off x="2457450" y="1311556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F1A1BA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4" name="Rounded Rectangle 10">
              <a:extLst>
                <a:ext uri="{FF2B5EF4-FFF2-40B4-BE49-F238E27FC236}">
                  <a16:creationId xmlns:a16="http://schemas.microsoft.com/office/drawing/2014/main" id="{723D3720-3B62-4571-89F3-27070B6F2F19}"/>
                </a:ext>
              </a:extLst>
            </p:cNvPr>
            <p:cNvSpPr/>
            <p:nvPr/>
          </p:nvSpPr>
          <p:spPr>
            <a:xfrm>
              <a:off x="2457450" y="1850358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8FB7D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" name="Rounded Rectangle 11">
              <a:extLst>
                <a:ext uri="{FF2B5EF4-FFF2-40B4-BE49-F238E27FC236}">
                  <a16:creationId xmlns:a16="http://schemas.microsoft.com/office/drawing/2014/main" id="{E0143C90-D013-4068-B8FE-A1F00E6A7644}"/>
                </a:ext>
              </a:extLst>
            </p:cNvPr>
            <p:cNvSpPr/>
            <p:nvPr/>
          </p:nvSpPr>
          <p:spPr>
            <a:xfrm>
              <a:off x="2457450" y="2389160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F1A1BA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" name="Rounded Rectangle 12">
              <a:extLst>
                <a:ext uri="{FF2B5EF4-FFF2-40B4-BE49-F238E27FC236}">
                  <a16:creationId xmlns:a16="http://schemas.microsoft.com/office/drawing/2014/main" id="{F30904D5-51B6-4D3D-BB1A-D18607B23C38}"/>
                </a:ext>
              </a:extLst>
            </p:cNvPr>
            <p:cNvSpPr/>
            <p:nvPr/>
          </p:nvSpPr>
          <p:spPr>
            <a:xfrm>
              <a:off x="2457450" y="2927962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8FB7D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Rounded Rectangle 13">
              <a:extLst>
                <a:ext uri="{FF2B5EF4-FFF2-40B4-BE49-F238E27FC236}">
                  <a16:creationId xmlns:a16="http://schemas.microsoft.com/office/drawing/2014/main" id="{BAF765C3-B48B-493C-921A-EC971DD09389}"/>
                </a:ext>
              </a:extLst>
            </p:cNvPr>
            <p:cNvSpPr/>
            <p:nvPr/>
          </p:nvSpPr>
          <p:spPr>
            <a:xfrm>
              <a:off x="2457450" y="3466764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F1A1BA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" name="Rounded Rectangle 14">
              <a:extLst>
                <a:ext uri="{FF2B5EF4-FFF2-40B4-BE49-F238E27FC236}">
                  <a16:creationId xmlns:a16="http://schemas.microsoft.com/office/drawing/2014/main" id="{394C415F-1278-42FA-8CFA-8D9A230F96A6}"/>
                </a:ext>
              </a:extLst>
            </p:cNvPr>
            <p:cNvSpPr/>
            <p:nvPr/>
          </p:nvSpPr>
          <p:spPr>
            <a:xfrm>
              <a:off x="2457450" y="4005566"/>
              <a:ext cx="1346200" cy="298449"/>
            </a:xfrm>
            <a:prstGeom prst="roundRect">
              <a:avLst>
                <a:gd name="adj" fmla="val 6202"/>
              </a:avLst>
            </a:prstGeom>
            <a:solidFill>
              <a:srgbClr val="8FB7D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" name="Block Arc 15">
              <a:extLst>
                <a:ext uri="{FF2B5EF4-FFF2-40B4-BE49-F238E27FC236}">
                  <a16:creationId xmlns:a16="http://schemas.microsoft.com/office/drawing/2014/main" id="{B77459AD-0CCF-4CBD-8A98-A0BD6A5F4EB2}"/>
                </a:ext>
              </a:extLst>
            </p:cNvPr>
            <p:cNvSpPr/>
            <p:nvPr/>
          </p:nvSpPr>
          <p:spPr>
            <a:xfrm rot="16200000">
              <a:off x="1111250" y="1463955"/>
              <a:ext cx="2692400" cy="2692400"/>
            </a:xfrm>
            <a:prstGeom prst="blockArc">
              <a:avLst>
                <a:gd name="adj1" fmla="val 10800000"/>
                <a:gd name="adj2" fmla="val 0"/>
                <a:gd name="adj3" fmla="val 326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" name="Block Arc 16">
              <a:extLst>
                <a:ext uri="{FF2B5EF4-FFF2-40B4-BE49-F238E27FC236}">
                  <a16:creationId xmlns:a16="http://schemas.microsoft.com/office/drawing/2014/main" id="{60036ACB-EBE4-43D3-82FE-3E79339C723D}"/>
                </a:ext>
              </a:extLst>
            </p:cNvPr>
            <p:cNvSpPr/>
            <p:nvPr/>
          </p:nvSpPr>
          <p:spPr>
            <a:xfrm rot="16200000">
              <a:off x="1656738" y="1993900"/>
              <a:ext cx="1607162" cy="1607162"/>
            </a:xfrm>
            <a:prstGeom prst="blockArc">
              <a:avLst>
                <a:gd name="adj1" fmla="val 10800000"/>
                <a:gd name="adj2" fmla="val 0"/>
                <a:gd name="adj3" fmla="val 68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Block Arc 17">
              <a:extLst>
                <a:ext uri="{FF2B5EF4-FFF2-40B4-BE49-F238E27FC236}">
                  <a16:creationId xmlns:a16="http://schemas.microsoft.com/office/drawing/2014/main" id="{754BBBA9-227F-4D87-8E92-00116D4FA2A1}"/>
                </a:ext>
              </a:extLst>
            </p:cNvPr>
            <p:cNvSpPr/>
            <p:nvPr/>
          </p:nvSpPr>
          <p:spPr>
            <a:xfrm rot="16200000">
              <a:off x="2194261" y="2542448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12" name="Straight Connector 28">
              <a:extLst>
                <a:ext uri="{FF2B5EF4-FFF2-40B4-BE49-F238E27FC236}">
                  <a16:creationId xmlns:a16="http://schemas.microsoft.com/office/drawing/2014/main" id="{4089D7DE-E1E2-4AAC-9C43-5C7F3FF51501}"/>
                </a:ext>
              </a:extLst>
            </p:cNvPr>
            <p:cNvCxnSpPr/>
            <p:nvPr/>
          </p:nvCxnSpPr>
          <p:spPr>
            <a:xfrm>
              <a:off x="1892300" y="2813742"/>
              <a:ext cx="301961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Oval 42">
              <a:extLst>
                <a:ext uri="{FF2B5EF4-FFF2-40B4-BE49-F238E27FC236}">
                  <a16:creationId xmlns:a16="http://schemas.microsoft.com/office/drawing/2014/main" id="{50A54436-4F99-4E83-B9C4-43CB2B897147}"/>
                </a:ext>
              </a:extLst>
            </p:cNvPr>
            <p:cNvSpPr/>
            <p:nvPr/>
          </p:nvSpPr>
          <p:spPr>
            <a:xfrm>
              <a:off x="2422525" y="1435379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4" name="Oval 43">
              <a:extLst>
                <a:ext uri="{FF2B5EF4-FFF2-40B4-BE49-F238E27FC236}">
                  <a16:creationId xmlns:a16="http://schemas.microsoft.com/office/drawing/2014/main" id="{B3A422E9-AC57-40D3-9A19-F1F89466C72E}"/>
                </a:ext>
              </a:extLst>
            </p:cNvPr>
            <p:cNvSpPr/>
            <p:nvPr/>
          </p:nvSpPr>
          <p:spPr>
            <a:xfrm>
              <a:off x="2422525" y="1958974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5" name="Oval 44">
              <a:extLst>
                <a:ext uri="{FF2B5EF4-FFF2-40B4-BE49-F238E27FC236}">
                  <a16:creationId xmlns:a16="http://schemas.microsoft.com/office/drawing/2014/main" id="{4859DAC3-B23E-4AF8-BD95-95AA8E248657}"/>
                </a:ext>
              </a:extLst>
            </p:cNvPr>
            <p:cNvSpPr/>
            <p:nvPr/>
          </p:nvSpPr>
          <p:spPr>
            <a:xfrm>
              <a:off x="2422525" y="2520222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6" name="Oval 45">
              <a:extLst>
                <a:ext uri="{FF2B5EF4-FFF2-40B4-BE49-F238E27FC236}">
                  <a16:creationId xmlns:a16="http://schemas.microsoft.com/office/drawing/2014/main" id="{8B9B8F08-A971-48E7-878C-6B442361C344}"/>
                </a:ext>
              </a:extLst>
            </p:cNvPr>
            <p:cNvSpPr/>
            <p:nvPr/>
          </p:nvSpPr>
          <p:spPr>
            <a:xfrm>
              <a:off x="2422525" y="3023984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7" name="Oval 46">
              <a:extLst>
                <a:ext uri="{FF2B5EF4-FFF2-40B4-BE49-F238E27FC236}">
                  <a16:creationId xmlns:a16="http://schemas.microsoft.com/office/drawing/2014/main" id="{C518909F-F5D1-4CA3-B957-143EF57DB2A5}"/>
                </a:ext>
              </a:extLst>
            </p:cNvPr>
            <p:cNvSpPr/>
            <p:nvPr/>
          </p:nvSpPr>
          <p:spPr>
            <a:xfrm>
              <a:off x="2422525" y="3562234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8" name="Oval 47">
              <a:extLst>
                <a:ext uri="{FF2B5EF4-FFF2-40B4-BE49-F238E27FC236}">
                  <a16:creationId xmlns:a16="http://schemas.microsoft.com/office/drawing/2014/main" id="{3A297F64-DB5D-4AB7-9EA8-010C3EBD6765}"/>
                </a:ext>
              </a:extLst>
            </p:cNvPr>
            <p:cNvSpPr/>
            <p:nvPr/>
          </p:nvSpPr>
          <p:spPr>
            <a:xfrm>
              <a:off x="2422525" y="4121430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9" name="TextBox 61">
              <a:extLst>
                <a:ext uri="{FF2B5EF4-FFF2-40B4-BE49-F238E27FC236}">
                  <a16:creationId xmlns:a16="http://schemas.microsoft.com/office/drawing/2014/main" id="{680B046B-EF72-42E1-9057-756C5A6678A2}"/>
                </a:ext>
              </a:extLst>
            </p:cNvPr>
            <p:cNvSpPr txBox="1"/>
            <p:nvPr/>
          </p:nvSpPr>
          <p:spPr>
            <a:xfrm>
              <a:off x="2492375" y="1340843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01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62">
              <a:extLst>
                <a:ext uri="{FF2B5EF4-FFF2-40B4-BE49-F238E27FC236}">
                  <a16:creationId xmlns:a16="http://schemas.microsoft.com/office/drawing/2014/main" id="{F072DC86-F45F-438C-BE23-EBBAB8132776}"/>
                </a:ext>
              </a:extLst>
            </p:cNvPr>
            <p:cNvSpPr txBox="1"/>
            <p:nvPr/>
          </p:nvSpPr>
          <p:spPr>
            <a:xfrm>
              <a:off x="2492375" y="1870788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02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63">
              <a:extLst>
                <a:ext uri="{FF2B5EF4-FFF2-40B4-BE49-F238E27FC236}">
                  <a16:creationId xmlns:a16="http://schemas.microsoft.com/office/drawing/2014/main" id="{C3D75A2C-E2B2-4338-AB73-7FFE1EFC26FE}"/>
                </a:ext>
              </a:extLst>
            </p:cNvPr>
            <p:cNvSpPr txBox="1"/>
            <p:nvPr/>
          </p:nvSpPr>
          <p:spPr>
            <a:xfrm>
              <a:off x="2492375" y="2416322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03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Box 64">
              <a:extLst>
                <a:ext uri="{FF2B5EF4-FFF2-40B4-BE49-F238E27FC236}">
                  <a16:creationId xmlns:a16="http://schemas.microsoft.com/office/drawing/2014/main" id="{3598B10C-7E76-4AE7-A364-51A74D1DE693}"/>
                </a:ext>
              </a:extLst>
            </p:cNvPr>
            <p:cNvSpPr txBox="1"/>
            <p:nvPr/>
          </p:nvSpPr>
          <p:spPr>
            <a:xfrm>
              <a:off x="2492375" y="2954642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04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65">
              <a:extLst>
                <a:ext uri="{FF2B5EF4-FFF2-40B4-BE49-F238E27FC236}">
                  <a16:creationId xmlns:a16="http://schemas.microsoft.com/office/drawing/2014/main" id="{57020447-9AEA-4AA8-A33C-C6E69ADE9962}"/>
                </a:ext>
              </a:extLst>
            </p:cNvPr>
            <p:cNvSpPr txBox="1"/>
            <p:nvPr/>
          </p:nvSpPr>
          <p:spPr>
            <a:xfrm>
              <a:off x="2492375" y="3480398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05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66">
              <a:extLst>
                <a:ext uri="{FF2B5EF4-FFF2-40B4-BE49-F238E27FC236}">
                  <a16:creationId xmlns:a16="http://schemas.microsoft.com/office/drawing/2014/main" id="{937B9594-1E19-4845-92C1-8946A318C9DC}"/>
                </a:ext>
              </a:extLst>
            </p:cNvPr>
            <p:cNvSpPr txBox="1"/>
            <p:nvPr/>
          </p:nvSpPr>
          <p:spPr>
            <a:xfrm>
              <a:off x="2492375" y="4026642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Sample text here 06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86">
            <a:extLst>
              <a:ext uri="{FF2B5EF4-FFF2-40B4-BE49-F238E27FC236}">
                <a16:creationId xmlns:a16="http://schemas.microsoft.com/office/drawing/2014/main" id="{1C85B748-639E-4A0D-86C3-2B986995E358}"/>
              </a:ext>
            </a:extLst>
          </p:cNvPr>
          <p:cNvGrpSpPr/>
          <p:nvPr/>
        </p:nvGrpSpPr>
        <p:grpSpPr>
          <a:xfrm>
            <a:off x="5632452" y="1627896"/>
            <a:ext cx="2513908" cy="3050600"/>
            <a:chOff x="3803651" y="1069779"/>
            <a:chExt cx="2513908" cy="3050600"/>
          </a:xfrm>
        </p:grpSpPr>
        <p:sp>
          <p:nvSpPr>
            <p:cNvPr id="26" name="Block Arc 18">
              <a:extLst>
                <a:ext uri="{FF2B5EF4-FFF2-40B4-BE49-F238E27FC236}">
                  <a16:creationId xmlns:a16="http://schemas.microsoft.com/office/drawing/2014/main" id="{7AD20EF4-EECD-4F8E-8474-EE17811F3993}"/>
                </a:ext>
              </a:extLst>
            </p:cNvPr>
            <p:cNvSpPr/>
            <p:nvPr/>
          </p:nvSpPr>
          <p:spPr>
            <a:xfrm rot="16200000">
              <a:off x="4486611" y="1199009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Block Arc 19">
              <a:extLst>
                <a:ext uri="{FF2B5EF4-FFF2-40B4-BE49-F238E27FC236}">
                  <a16:creationId xmlns:a16="http://schemas.microsoft.com/office/drawing/2014/main" id="{11546BF7-51F7-4C6B-AF54-84C0BED4F6AA}"/>
                </a:ext>
              </a:extLst>
            </p:cNvPr>
            <p:cNvSpPr/>
            <p:nvPr/>
          </p:nvSpPr>
          <p:spPr>
            <a:xfrm rot="16200000">
              <a:off x="4486611" y="2277502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Block Arc 22">
              <a:extLst>
                <a:ext uri="{FF2B5EF4-FFF2-40B4-BE49-F238E27FC236}">
                  <a16:creationId xmlns:a16="http://schemas.microsoft.com/office/drawing/2014/main" id="{E1E9FCDA-23FA-48FF-B0CE-DB38605323F7}"/>
                </a:ext>
              </a:extLst>
            </p:cNvPr>
            <p:cNvSpPr/>
            <p:nvPr/>
          </p:nvSpPr>
          <p:spPr>
            <a:xfrm rot="16200000">
              <a:off x="4486611" y="3336117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Straight Connector 30">
              <a:extLst>
                <a:ext uri="{FF2B5EF4-FFF2-40B4-BE49-F238E27FC236}">
                  <a16:creationId xmlns:a16="http://schemas.microsoft.com/office/drawing/2014/main" id="{0997A53F-BBD7-48EF-ADB4-BC0CF2CD8119}"/>
                </a:ext>
              </a:extLst>
            </p:cNvPr>
            <p:cNvCxnSpPr/>
            <p:nvPr/>
          </p:nvCxnSpPr>
          <p:spPr>
            <a:xfrm>
              <a:off x="3803651" y="1463954"/>
              <a:ext cx="68296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Connector 32">
              <a:extLst>
                <a:ext uri="{FF2B5EF4-FFF2-40B4-BE49-F238E27FC236}">
                  <a16:creationId xmlns:a16="http://schemas.microsoft.com/office/drawing/2014/main" id="{A3883DB3-4433-4E05-82F6-7603F4DD5E05}"/>
                </a:ext>
              </a:extLst>
            </p:cNvPr>
            <p:cNvCxnSpPr/>
            <p:nvPr/>
          </p:nvCxnSpPr>
          <p:spPr>
            <a:xfrm>
              <a:off x="3803651" y="2542447"/>
              <a:ext cx="68296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Connector 33">
              <a:extLst>
                <a:ext uri="{FF2B5EF4-FFF2-40B4-BE49-F238E27FC236}">
                  <a16:creationId xmlns:a16="http://schemas.microsoft.com/office/drawing/2014/main" id="{07267AB8-4BC9-4365-BC69-413A010772D5}"/>
                </a:ext>
              </a:extLst>
            </p:cNvPr>
            <p:cNvCxnSpPr/>
            <p:nvPr/>
          </p:nvCxnSpPr>
          <p:spPr>
            <a:xfrm>
              <a:off x="3803651" y="3603509"/>
              <a:ext cx="68296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Connector 36">
              <a:extLst>
                <a:ext uri="{FF2B5EF4-FFF2-40B4-BE49-F238E27FC236}">
                  <a16:creationId xmlns:a16="http://schemas.microsoft.com/office/drawing/2014/main" id="{5CB4E2A2-C973-4D7D-806C-23C4F3893FB3}"/>
                </a:ext>
              </a:extLst>
            </p:cNvPr>
            <p:cNvCxnSpPr/>
            <p:nvPr/>
          </p:nvCxnSpPr>
          <p:spPr>
            <a:xfrm>
              <a:off x="4486611" y="2542447"/>
              <a:ext cx="1830948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Oval 48">
              <a:extLst>
                <a:ext uri="{FF2B5EF4-FFF2-40B4-BE49-F238E27FC236}">
                  <a16:creationId xmlns:a16="http://schemas.microsoft.com/office/drawing/2014/main" id="{85B82CDC-5D3C-415B-8211-D0BE78E28593}"/>
                </a:ext>
              </a:extLst>
            </p:cNvPr>
            <p:cNvSpPr/>
            <p:nvPr/>
          </p:nvSpPr>
          <p:spPr>
            <a:xfrm>
              <a:off x="4718386" y="2251767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4" name="Oval 49">
              <a:extLst>
                <a:ext uri="{FF2B5EF4-FFF2-40B4-BE49-F238E27FC236}">
                  <a16:creationId xmlns:a16="http://schemas.microsoft.com/office/drawing/2014/main" id="{CA2A4EF3-A54E-4134-B301-FAC2B072B017}"/>
                </a:ext>
              </a:extLst>
            </p:cNvPr>
            <p:cNvSpPr/>
            <p:nvPr/>
          </p:nvSpPr>
          <p:spPr>
            <a:xfrm>
              <a:off x="4718386" y="2755529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5" name="Oval 50">
              <a:extLst>
                <a:ext uri="{FF2B5EF4-FFF2-40B4-BE49-F238E27FC236}">
                  <a16:creationId xmlns:a16="http://schemas.microsoft.com/office/drawing/2014/main" id="{B1F594C6-D564-404B-8572-5997EA8D291A}"/>
                </a:ext>
              </a:extLst>
            </p:cNvPr>
            <p:cNvSpPr/>
            <p:nvPr/>
          </p:nvSpPr>
          <p:spPr>
            <a:xfrm>
              <a:off x="4718386" y="1173137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6" name="Oval 51">
              <a:extLst>
                <a:ext uri="{FF2B5EF4-FFF2-40B4-BE49-F238E27FC236}">
                  <a16:creationId xmlns:a16="http://schemas.microsoft.com/office/drawing/2014/main" id="{14158913-9963-4A3F-B3AE-12CCAC9CF4F1}"/>
                </a:ext>
              </a:extLst>
            </p:cNvPr>
            <p:cNvSpPr/>
            <p:nvPr/>
          </p:nvSpPr>
          <p:spPr>
            <a:xfrm>
              <a:off x="4718386" y="1676899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7" name="Oval 52">
              <a:extLst>
                <a:ext uri="{FF2B5EF4-FFF2-40B4-BE49-F238E27FC236}">
                  <a16:creationId xmlns:a16="http://schemas.microsoft.com/office/drawing/2014/main" id="{05EDF0E6-C352-484C-A5C4-AFBCEA499231}"/>
                </a:ext>
              </a:extLst>
            </p:cNvPr>
            <p:cNvSpPr/>
            <p:nvPr/>
          </p:nvSpPr>
          <p:spPr>
            <a:xfrm>
              <a:off x="4718386" y="3311216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8" name="Oval 53">
              <a:extLst>
                <a:ext uri="{FF2B5EF4-FFF2-40B4-BE49-F238E27FC236}">
                  <a16:creationId xmlns:a16="http://schemas.microsoft.com/office/drawing/2014/main" id="{9DD68BF4-6E93-4557-B48A-C5F44B81E3AA}"/>
                </a:ext>
              </a:extLst>
            </p:cNvPr>
            <p:cNvSpPr/>
            <p:nvPr/>
          </p:nvSpPr>
          <p:spPr>
            <a:xfrm>
              <a:off x="4718386" y="3814978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9" name="TextBox 67">
              <a:extLst>
                <a:ext uri="{FF2B5EF4-FFF2-40B4-BE49-F238E27FC236}">
                  <a16:creationId xmlns:a16="http://schemas.microsoft.com/office/drawing/2014/main" id="{D6601BBB-3172-4727-91E5-FFE124867C6D}"/>
                </a:ext>
              </a:extLst>
            </p:cNvPr>
            <p:cNvSpPr txBox="1"/>
            <p:nvPr/>
          </p:nvSpPr>
          <p:spPr>
            <a:xfrm>
              <a:off x="4775536" y="1581707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02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69">
              <a:extLst>
                <a:ext uri="{FF2B5EF4-FFF2-40B4-BE49-F238E27FC236}">
                  <a16:creationId xmlns:a16="http://schemas.microsoft.com/office/drawing/2014/main" id="{86E42CA7-0B82-43D3-9B44-7C314B9F04D5}"/>
                </a:ext>
              </a:extLst>
            </p:cNvPr>
            <p:cNvSpPr txBox="1"/>
            <p:nvPr/>
          </p:nvSpPr>
          <p:spPr>
            <a:xfrm>
              <a:off x="4775536" y="1069779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01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" name="TextBox 70">
              <a:extLst>
                <a:ext uri="{FF2B5EF4-FFF2-40B4-BE49-F238E27FC236}">
                  <a16:creationId xmlns:a16="http://schemas.microsoft.com/office/drawing/2014/main" id="{C6A6AC95-3E91-49BC-98D1-A82F168A9058}"/>
                </a:ext>
              </a:extLst>
            </p:cNvPr>
            <p:cNvSpPr txBox="1"/>
            <p:nvPr/>
          </p:nvSpPr>
          <p:spPr>
            <a:xfrm>
              <a:off x="4775536" y="2148041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03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TextBox 71">
              <a:extLst>
                <a:ext uri="{FF2B5EF4-FFF2-40B4-BE49-F238E27FC236}">
                  <a16:creationId xmlns:a16="http://schemas.microsoft.com/office/drawing/2014/main" id="{2B8D8289-88BF-4ECF-8D5B-A1CE52262B1A}"/>
                </a:ext>
              </a:extLst>
            </p:cNvPr>
            <p:cNvSpPr txBox="1"/>
            <p:nvPr/>
          </p:nvSpPr>
          <p:spPr>
            <a:xfrm>
              <a:off x="4775536" y="2662543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04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TextBox 72">
              <a:extLst>
                <a:ext uri="{FF2B5EF4-FFF2-40B4-BE49-F238E27FC236}">
                  <a16:creationId xmlns:a16="http://schemas.microsoft.com/office/drawing/2014/main" id="{DAE90FC3-32F8-454D-B751-6702A09CCFE2}"/>
                </a:ext>
              </a:extLst>
            </p:cNvPr>
            <p:cNvSpPr txBox="1"/>
            <p:nvPr/>
          </p:nvSpPr>
          <p:spPr>
            <a:xfrm>
              <a:off x="4775536" y="3208777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05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4" name="TextBox 74">
              <a:extLst>
                <a:ext uri="{FF2B5EF4-FFF2-40B4-BE49-F238E27FC236}">
                  <a16:creationId xmlns:a16="http://schemas.microsoft.com/office/drawing/2014/main" id="{5FC15877-028C-4581-99AA-1F5F45895B2E}"/>
                </a:ext>
              </a:extLst>
            </p:cNvPr>
            <p:cNvSpPr txBox="1"/>
            <p:nvPr/>
          </p:nvSpPr>
          <p:spPr>
            <a:xfrm>
              <a:off x="4775536" y="3720269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05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87">
            <a:extLst>
              <a:ext uri="{FF2B5EF4-FFF2-40B4-BE49-F238E27FC236}">
                <a16:creationId xmlns:a16="http://schemas.microsoft.com/office/drawing/2014/main" id="{EC86AF65-90C6-455B-97C1-44B410078C91}"/>
              </a:ext>
            </a:extLst>
          </p:cNvPr>
          <p:cNvGrpSpPr/>
          <p:nvPr/>
        </p:nvGrpSpPr>
        <p:grpSpPr>
          <a:xfrm>
            <a:off x="7915612" y="1381770"/>
            <a:ext cx="2025650" cy="3574775"/>
            <a:chOff x="6086811" y="823654"/>
            <a:chExt cx="2025650" cy="3574775"/>
          </a:xfrm>
        </p:grpSpPr>
        <p:sp>
          <p:nvSpPr>
            <p:cNvPr id="46" name="Block Arc 23">
              <a:extLst>
                <a:ext uri="{FF2B5EF4-FFF2-40B4-BE49-F238E27FC236}">
                  <a16:creationId xmlns:a16="http://schemas.microsoft.com/office/drawing/2014/main" id="{506D9758-6B09-4FCB-AD1B-E41D33C331A1}"/>
                </a:ext>
              </a:extLst>
            </p:cNvPr>
            <p:cNvSpPr/>
            <p:nvPr/>
          </p:nvSpPr>
          <p:spPr>
            <a:xfrm rot="16200000">
              <a:off x="6317559" y="2095499"/>
              <a:ext cx="893894" cy="893894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7" name="Block Arc 24">
              <a:extLst>
                <a:ext uri="{FF2B5EF4-FFF2-40B4-BE49-F238E27FC236}">
                  <a16:creationId xmlns:a16="http://schemas.microsoft.com/office/drawing/2014/main" id="{3D9D9FB6-1368-4411-A2DF-35D1CB00CC30}"/>
                </a:ext>
              </a:extLst>
            </p:cNvPr>
            <p:cNvSpPr/>
            <p:nvPr/>
          </p:nvSpPr>
          <p:spPr>
            <a:xfrm rot="16200000">
              <a:off x="6493211" y="3601062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48" name="Straight Connector 38">
              <a:extLst>
                <a:ext uri="{FF2B5EF4-FFF2-40B4-BE49-F238E27FC236}">
                  <a16:creationId xmlns:a16="http://schemas.microsoft.com/office/drawing/2014/main" id="{A7646FAC-60D3-4601-BB38-CE0061F1C2D2}"/>
                </a:ext>
              </a:extLst>
            </p:cNvPr>
            <p:cNvCxnSpPr/>
            <p:nvPr/>
          </p:nvCxnSpPr>
          <p:spPr>
            <a:xfrm>
              <a:off x="6086811" y="3859656"/>
              <a:ext cx="4064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9" name="Block Arc 40">
              <a:extLst>
                <a:ext uri="{FF2B5EF4-FFF2-40B4-BE49-F238E27FC236}">
                  <a16:creationId xmlns:a16="http://schemas.microsoft.com/office/drawing/2014/main" id="{836F1A66-D440-4DB5-A070-1C7C634AA00F}"/>
                </a:ext>
              </a:extLst>
            </p:cNvPr>
            <p:cNvSpPr/>
            <p:nvPr/>
          </p:nvSpPr>
          <p:spPr>
            <a:xfrm rot="16200000">
              <a:off x="6493211" y="946765"/>
              <a:ext cx="529889" cy="529889"/>
            </a:xfrm>
            <a:prstGeom prst="blockArc">
              <a:avLst>
                <a:gd name="adj1" fmla="val 10800000"/>
                <a:gd name="adj2" fmla="val 7"/>
                <a:gd name="adj3" fmla="val 247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Straight Connector 41">
              <a:extLst>
                <a:ext uri="{FF2B5EF4-FFF2-40B4-BE49-F238E27FC236}">
                  <a16:creationId xmlns:a16="http://schemas.microsoft.com/office/drawing/2014/main" id="{E28A2265-F00C-475C-BAC2-056B56B4DB93}"/>
                </a:ext>
              </a:extLst>
            </p:cNvPr>
            <p:cNvCxnSpPr/>
            <p:nvPr/>
          </p:nvCxnSpPr>
          <p:spPr>
            <a:xfrm>
              <a:off x="6086811" y="1205359"/>
              <a:ext cx="406400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Oval 54">
              <a:extLst>
                <a:ext uri="{FF2B5EF4-FFF2-40B4-BE49-F238E27FC236}">
                  <a16:creationId xmlns:a16="http://schemas.microsoft.com/office/drawing/2014/main" id="{2F83C96D-E259-4CD9-BFBE-1564B67808DA}"/>
                </a:ext>
              </a:extLst>
            </p:cNvPr>
            <p:cNvSpPr/>
            <p:nvPr/>
          </p:nvSpPr>
          <p:spPr>
            <a:xfrm>
              <a:off x="6718636" y="3578760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2" name="Oval 55">
              <a:extLst>
                <a:ext uri="{FF2B5EF4-FFF2-40B4-BE49-F238E27FC236}">
                  <a16:creationId xmlns:a16="http://schemas.microsoft.com/office/drawing/2014/main" id="{58AEB9DB-1595-4BD9-9D88-B4DC5F08DFC6}"/>
                </a:ext>
              </a:extLst>
            </p:cNvPr>
            <p:cNvSpPr/>
            <p:nvPr/>
          </p:nvSpPr>
          <p:spPr>
            <a:xfrm>
              <a:off x="6718636" y="4088872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3" name="Oval 56">
              <a:extLst>
                <a:ext uri="{FF2B5EF4-FFF2-40B4-BE49-F238E27FC236}">
                  <a16:creationId xmlns:a16="http://schemas.microsoft.com/office/drawing/2014/main" id="{ABA7D0F1-A044-438F-BAEA-FD845E6EB85D}"/>
                </a:ext>
              </a:extLst>
            </p:cNvPr>
            <p:cNvSpPr/>
            <p:nvPr/>
          </p:nvSpPr>
          <p:spPr>
            <a:xfrm>
              <a:off x="6718636" y="921976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4" name="Oval 57">
              <a:extLst>
                <a:ext uri="{FF2B5EF4-FFF2-40B4-BE49-F238E27FC236}">
                  <a16:creationId xmlns:a16="http://schemas.microsoft.com/office/drawing/2014/main" id="{F1747716-0E9B-44A3-809B-8FFA89D5745B}"/>
                </a:ext>
              </a:extLst>
            </p:cNvPr>
            <p:cNvSpPr/>
            <p:nvPr/>
          </p:nvSpPr>
          <p:spPr>
            <a:xfrm>
              <a:off x="6718636" y="1432088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5" name="Oval 58">
              <a:extLst>
                <a:ext uri="{FF2B5EF4-FFF2-40B4-BE49-F238E27FC236}">
                  <a16:creationId xmlns:a16="http://schemas.microsoft.com/office/drawing/2014/main" id="{C88E2231-D8BF-4D2B-97B7-98ECA407C60F}"/>
                </a:ext>
              </a:extLst>
            </p:cNvPr>
            <p:cNvSpPr/>
            <p:nvPr/>
          </p:nvSpPr>
          <p:spPr>
            <a:xfrm>
              <a:off x="6718636" y="2069711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6" name="Oval 59">
              <a:extLst>
                <a:ext uri="{FF2B5EF4-FFF2-40B4-BE49-F238E27FC236}">
                  <a16:creationId xmlns:a16="http://schemas.microsoft.com/office/drawing/2014/main" id="{FF93DFF6-60D1-456F-8C5B-E7D727EC83BE}"/>
                </a:ext>
              </a:extLst>
            </p:cNvPr>
            <p:cNvSpPr/>
            <p:nvPr/>
          </p:nvSpPr>
          <p:spPr>
            <a:xfrm>
              <a:off x="6718636" y="2927962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7" name="TextBox 75">
              <a:extLst>
                <a:ext uri="{FF2B5EF4-FFF2-40B4-BE49-F238E27FC236}">
                  <a16:creationId xmlns:a16="http://schemas.microsoft.com/office/drawing/2014/main" id="{89D937AE-7641-4336-BDF1-BE683D6C4002}"/>
                </a:ext>
              </a:extLst>
            </p:cNvPr>
            <p:cNvSpPr txBox="1"/>
            <p:nvPr/>
          </p:nvSpPr>
          <p:spPr>
            <a:xfrm>
              <a:off x="6801186" y="823654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01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76">
              <a:extLst>
                <a:ext uri="{FF2B5EF4-FFF2-40B4-BE49-F238E27FC236}">
                  <a16:creationId xmlns:a16="http://schemas.microsoft.com/office/drawing/2014/main" id="{5506C6C5-10AE-470B-A94E-1307A727DB61}"/>
                </a:ext>
              </a:extLst>
            </p:cNvPr>
            <p:cNvSpPr txBox="1"/>
            <p:nvPr/>
          </p:nvSpPr>
          <p:spPr>
            <a:xfrm>
              <a:off x="6801186" y="1340843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02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TextBox 77">
              <a:extLst>
                <a:ext uri="{FF2B5EF4-FFF2-40B4-BE49-F238E27FC236}">
                  <a16:creationId xmlns:a16="http://schemas.microsoft.com/office/drawing/2014/main" id="{839EE52D-160E-4EF3-9154-8CF6737258ED}"/>
                </a:ext>
              </a:extLst>
            </p:cNvPr>
            <p:cNvSpPr txBox="1"/>
            <p:nvPr/>
          </p:nvSpPr>
          <p:spPr>
            <a:xfrm>
              <a:off x="6801186" y="1972387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03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78">
              <a:extLst>
                <a:ext uri="{FF2B5EF4-FFF2-40B4-BE49-F238E27FC236}">
                  <a16:creationId xmlns:a16="http://schemas.microsoft.com/office/drawing/2014/main" id="{C55E957A-22FF-46C8-A1E3-D6447CAFC56E}"/>
                </a:ext>
              </a:extLst>
            </p:cNvPr>
            <p:cNvSpPr txBox="1"/>
            <p:nvPr/>
          </p:nvSpPr>
          <p:spPr>
            <a:xfrm>
              <a:off x="6801186" y="2837881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05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TextBox 79">
              <a:extLst>
                <a:ext uri="{FF2B5EF4-FFF2-40B4-BE49-F238E27FC236}">
                  <a16:creationId xmlns:a16="http://schemas.microsoft.com/office/drawing/2014/main" id="{F9417DC5-E44C-42C0-B7DF-6FFE7FF58FB0}"/>
                </a:ext>
              </a:extLst>
            </p:cNvPr>
            <p:cNvSpPr txBox="1"/>
            <p:nvPr/>
          </p:nvSpPr>
          <p:spPr>
            <a:xfrm>
              <a:off x="6801186" y="3481090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06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TextBox 80">
              <a:extLst>
                <a:ext uri="{FF2B5EF4-FFF2-40B4-BE49-F238E27FC236}">
                  <a16:creationId xmlns:a16="http://schemas.microsoft.com/office/drawing/2014/main" id="{3F816B36-3424-4A00-BF7F-14CD9D57E46F}"/>
                </a:ext>
              </a:extLst>
            </p:cNvPr>
            <p:cNvSpPr txBox="1"/>
            <p:nvPr/>
          </p:nvSpPr>
          <p:spPr>
            <a:xfrm>
              <a:off x="6801186" y="3998319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07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TextBox 81">
              <a:extLst>
                <a:ext uri="{FF2B5EF4-FFF2-40B4-BE49-F238E27FC236}">
                  <a16:creationId xmlns:a16="http://schemas.microsoft.com/office/drawing/2014/main" id="{2D1BEFD2-B373-488D-AE84-8303E15F4C1E}"/>
                </a:ext>
              </a:extLst>
            </p:cNvPr>
            <p:cNvSpPr txBox="1"/>
            <p:nvPr/>
          </p:nvSpPr>
          <p:spPr>
            <a:xfrm>
              <a:off x="6801186" y="2416322"/>
              <a:ext cx="13112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Sample text here 04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4" name="Straight Connector 82">
              <a:extLst>
                <a:ext uri="{FF2B5EF4-FFF2-40B4-BE49-F238E27FC236}">
                  <a16:creationId xmlns:a16="http://schemas.microsoft.com/office/drawing/2014/main" id="{413EA357-58D3-4B96-82CF-01818F5D1F57}"/>
                </a:ext>
              </a:extLst>
            </p:cNvPr>
            <p:cNvCxnSpPr/>
            <p:nvPr/>
          </p:nvCxnSpPr>
          <p:spPr>
            <a:xfrm>
              <a:off x="6279459" y="2542447"/>
              <a:ext cx="483627" cy="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Oval 84">
              <a:extLst>
                <a:ext uri="{FF2B5EF4-FFF2-40B4-BE49-F238E27FC236}">
                  <a16:creationId xmlns:a16="http://schemas.microsoft.com/office/drawing/2014/main" id="{47A812B6-AD3D-42E5-B6D7-F6EBAB5F8286}"/>
                </a:ext>
              </a:extLst>
            </p:cNvPr>
            <p:cNvSpPr/>
            <p:nvPr/>
          </p:nvSpPr>
          <p:spPr>
            <a:xfrm>
              <a:off x="6718636" y="2507522"/>
              <a:ext cx="69850" cy="69850"/>
            </a:xfrm>
            <a:prstGeom prst="ellipse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66" name="Group 88">
            <a:extLst>
              <a:ext uri="{FF2B5EF4-FFF2-40B4-BE49-F238E27FC236}">
                <a16:creationId xmlns:a16="http://schemas.microsoft.com/office/drawing/2014/main" id="{102CC7AF-012A-4967-952D-4903554B9665}"/>
              </a:ext>
            </a:extLst>
          </p:cNvPr>
          <p:cNvGrpSpPr/>
          <p:nvPr/>
        </p:nvGrpSpPr>
        <p:grpSpPr>
          <a:xfrm>
            <a:off x="2203451" y="3220659"/>
            <a:ext cx="1517650" cy="298449"/>
            <a:chOff x="374650" y="2662543"/>
            <a:chExt cx="1517650" cy="298449"/>
          </a:xfrm>
        </p:grpSpPr>
        <p:sp>
          <p:nvSpPr>
            <p:cNvPr id="67" name="Rounded Rectangle 8">
              <a:extLst>
                <a:ext uri="{FF2B5EF4-FFF2-40B4-BE49-F238E27FC236}">
                  <a16:creationId xmlns:a16="http://schemas.microsoft.com/office/drawing/2014/main" id="{48533EAC-009A-45A1-866F-BE5D72E5D6EC}"/>
                </a:ext>
              </a:extLst>
            </p:cNvPr>
            <p:cNvSpPr/>
            <p:nvPr/>
          </p:nvSpPr>
          <p:spPr>
            <a:xfrm>
              <a:off x="374650" y="2662543"/>
              <a:ext cx="1517650" cy="298449"/>
            </a:xfrm>
            <a:prstGeom prst="roundRect">
              <a:avLst>
                <a:gd name="adj" fmla="val 620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8" name="TextBox 60">
              <a:extLst>
                <a:ext uri="{FF2B5EF4-FFF2-40B4-BE49-F238E27FC236}">
                  <a16:creationId xmlns:a16="http://schemas.microsoft.com/office/drawing/2014/main" id="{F5D664F0-C8DC-4499-88DD-4F06008E9960}"/>
                </a:ext>
              </a:extLst>
            </p:cNvPr>
            <p:cNvSpPr txBox="1"/>
            <p:nvPr/>
          </p:nvSpPr>
          <p:spPr>
            <a:xfrm>
              <a:off x="447674" y="2690631"/>
              <a:ext cx="13430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US" altLang="ko-KR" sz="1000" dirty="0">
                  <a:solidFill>
                    <a:srgbClr val="FFFFFF"/>
                  </a:solidFill>
                  <a:cs typeface="+mn-ea"/>
                  <a:sym typeface="+mn-lt"/>
                </a:rPr>
                <a:t>Planning training</a:t>
              </a:r>
              <a:endParaRPr lang="ko-KR" altLang="en-US" sz="10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1139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4">
            <a:extLst>
              <a:ext uri="{FF2B5EF4-FFF2-40B4-BE49-F238E27FC236}">
                <a16:creationId xmlns:a16="http://schemas.microsoft.com/office/drawing/2014/main" id="{E555159E-7E03-41CC-9B90-967936620816}"/>
              </a:ext>
            </a:extLst>
          </p:cNvPr>
          <p:cNvSpPr/>
          <p:nvPr/>
        </p:nvSpPr>
        <p:spPr>
          <a:xfrm>
            <a:off x="7200900" y="1828800"/>
            <a:ext cx="2590800" cy="2590800"/>
          </a:xfrm>
          <a:prstGeom prst="ellipse">
            <a:avLst/>
          </a:prstGeom>
          <a:noFill/>
          <a:ln w="1270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6994421E-2F2F-40B4-88A3-68B641F97DB1}"/>
              </a:ext>
            </a:extLst>
          </p:cNvPr>
          <p:cNvSpPr/>
          <p:nvPr/>
        </p:nvSpPr>
        <p:spPr>
          <a:xfrm>
            <a:off x="8172450" y="1504950"/>
            <a:ext cx="647700" cy="647700"/>
          </a:xfrm>
          <a:prstGeom prst="ellipse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4" name="Group 141">
            <a:extLst>
              <a:ext uri="{FF2B5EF4-FFF2-40B4-BE49-F238E27FC236}">
                <a16:creationId xmlns:a16="http://schemas.microsoft.com/office/drawing/2014/main" id="{F8F5D382-786B-4ABD-AD39-5F4E795FA836}"/>
              </a:ext>
            </a:extLst>
          </p:cNvPr>
          <p:cNvGrpSpPr>
            <a:grpSpLocks/>
          </p:cNvGrpSpPr>
          <p:nvPr/>
        </p:nvGrpSpPr>
        <p:grpSpPr bwMode="auto">
          <a:xfrm>
            <a:off x="8386764" y="1721645"/>
            <a:ext cx="214312" cy="214312"/>
            <a:chOff x="0" y="0"/>
            <a:chExt cx="578" cy="578"/>
          </a:xfrm>
          <a:solidFill>
            <a:srgbClr val="FFFFFF"/>
          </a:solidFill>
        </p:grpSpPr>
        <p:sp>
          <p:nvSpPr>
            <p:cNvPr id="5" name="AutoShape 135">
              <a:extLst>
                <a:ext uri="{FF2B5EF4-FFF2-40B4-BE49-F238E27FC236}">
                  <a16:creationId xmlns:a16="http://schemas.microsoft.com/office/drawing/2014/main" id="{85C56640-4029-4BDB-81CB-EAA4A0DCFF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0"/>
              <a:ext cx="282" cy="28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21600" y="8619"/>
                  </a:moveTo>
                  <a:lnTo>
                    <a:pt x="12977" y="0"/>
                  </a:lnTo>
                  <a:lnTo>
                    <a:pt x="6550" y="6423"/>
                  </a:lnTo>
                  <a:lnTo>
                    <a:pt x="2263" y="2140"/>
                  </a:lnTo>
                  <a:lnTo>
                    <a:pt x="0" y="21600"/>
                  </a:lnTo>
                  <a:lnTo>
                    <a:pt x="19498" y="19365"/>
                  </a:lnTo>
                  <a:lnTo>
                    <a:pt x="15172" y="15042"/>
                  </a:lnTo>
                  <a:lnTo>
                    <a:pt x="21600" y="8619"/>
                  </a:lnTo>
                  <a:close/>
                  <a:moveTo>
                    <a:pt x="21600" y="861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6" name="AutoShape 136">
              <a:extLst>
                <a:ext uri="{FF2B5EF4-FFF2-40B4-BE49-F238E27FC236}">
                  <a16:creationId xmlns:a16="http://schemas.microsoft.com/office/drawing/2014/main" id="{3E9840F3-ED48-4A70-9147-A64320C8621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96"/>
              <a:ext cx="282" cy="28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6427" y="6559"/>
                  </a:moveTo>
                  <a:lnTo>
                    <a:pt x="0" y="12981"/>
                  </a:lnTo>
                  <a:lnTo>
                    <a:pt x="8624" y="21600"/>
                  </a:lnTo>
                  <a:lnTo>
                    <a:pt x="15051" y="15177"/>
                  </a:lnTo>
                  <a:lnTo>
                    <a:pt x="19336" y="19459"/>
                  </a:lnTo>
                  <a:lnTo>
                    <a:pt x="21600" y="0"/>
                  </a:lnTo>
                  <a:lnTo>
                    <a:pt x="2101" y="2235"/>
                  </a:lnTo>
                  <a:lnTo>
                    <a:pt x="6427" y="6559"/>
                  </a:lnTo>
                  <a:close/>
                  <a:moveTo>
                    <a:pt x="6427" y="655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7" name="AutoShape 137">
              <a:extLst>
                <a:ext uri="{FF2B5EF4-FFF2-40B4-BE49-F238E27FC236}">
                  <a16:creationId xmlns:a16="http://schemas.microsoft.com/office/drawing/2014/main" id="{B9DA4BD6-1249-438D-A64C-47767AE52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16"/>
              <a:ext cx="152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2366" y="0"/>
                  </a:moveTo>
                  <a:lnTo>
                    <a:pt x="0" y="15844"/>
                  </a:lnTo>
                  <a:lnTo>
                    <a:pt x="21600" y="21600"/>
                  </a:lnTo>
                  <a:lnTo>
                    <a:pt x="2366" y="0"/>
                  </a:lnTo>
                  <a:close/>
                  <a:moveTo>
                    <a:pt x="2366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8" name="AutoShape 138">
              <a:extLst>
                <a:ext uri="{FF2B5EF4-FFF2-40B4-BE49-F238E27FC236}">
                  <a16:creationId xmlns:a16="http://schemas.microsoft.com/office/drawing/2014/main" id="{7E66B5A0-04B5-41A4-A502-BCF41BC3C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192"/>
              <a:ext cx="18" cy="5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15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9" name="AutoShape 139">
              <a:extLst>
                <a:ext uri="{FF2B5EF4-FFF2-40B4-BE49-F238E27FC236}">
                  <a16:creationId xmlns:a16="http://schemas.microsoft.com/office/drawing/2014/main" id="{69BE8A00-3A7E-4231-B0DD-5557DBA35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312"/>
              <a:ext cx="152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19233" y="21600"/>
                  </a:moveTo>
                  <a:lnTo>
                    <a:pt x="21600" y="5760"/>
                  </a:lnTo>
                  <a:lnTo>
                    <a:pt x="0" y="0"/>
                  </a:lnTo>
                  <a:lnTo>
                    <a:pt x="19233" y="21600"/>
                  </a:lnTo>
                  <a:close/>
                  <a:moveTo>
                    <a:pt x="19233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0" name="AutoShape 140">
              <a:extLst>
                <a:ext uri="{FF2B5EF4-FFF2-40B4-BE49-F238E27FC236}">
                  <a16:creationId xmlns:a16="http://schemas.microsoft.com/office/drawing/2014/main" id="{2CB8CC64-8E27-40A2-84A2-5018588561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" y="320"/>
              <a:ext cx="18" cy="5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0444"/>
                  </a:ln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1" name="Oval 9">
            <a:extLst>
              <a:ext uri="{FF2B5EF4-FFF2-40B4-BE49-F238E27FC236}">
                <a16:creationId xmlns:a16="http://schemas.microsoft.com/office/drawing/2014/main" id="{0B6FBD66-0169-4E34-AE54-776089F231DA}"/>
              </a:ext>
            </a:extLst>
          </p:cNvPr>
          <p:cNvSpPr/>
          <p:nvPr/>
        </p:nvSpPr>
        <p:spPr>
          <a:xfrm>
            <a:off x="7029450" y="2266950"/>
            <a:ext cx="647700" cy="647700"/>
          </a:xfrm>
          <a:prstGeom prst="ellipse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2" name="AutoShape 121">
            <a:extLst>
              <a:ext uri="{FF2B5EF4-FFF2-40B4-BE49-F238E27FC236}">
                <a16:creationId xmlns:a16="http://schemas.microsoft.com/office/drawing/2014/main" id="{699C97E9-9699-46C8-98DC-EEA170BFD267}"/>
              </a:ext>
            </a:extLst>
          </p:cNvPr>
          <p:cNvSpPr>
            <a:spLocks/>
          </p:cNvSpPr>
          <p:nvPr/>
        </p:nvSpPr>
        <p:spPr bwMode="auto">
          <a:xfrm>
            <a:off x="7248526" y="2490788"/>
            <a:ext cx="212725" cy="212725"/>
          </a:xfrm>
          <a:custGeom>
            <a:avLst/>
            <a:gdLst>
              <a:gd name="T0" fmla="*/ 101597923 w 21600"/>
              <a:gd name="T1" fmla="*/ 0 h 21600"/>
              <a:gd name="T2" fmla="*/ 0 w 21600"/>
              <a:gd name="T3" fmla="*/ 101597923 h 21600"/>
              <a:gd name="T4" fmla="*/ 101597923 w 21600"/>
              <a:gd name="T5" fmla="*/ 203194979 h 21600"/>
              <a:gd name="T6" fmla="*/ 203194979 w 21600"/>
              <a:gd name="T7" fmla="*/ 101597923 h 21600"/>
              <a:gd name="T8" fmla="*/ 101597923 w 21600"/>
              <a:gd name="T9" fmla="*/ 0 h 21600"/>
              <a:gd name="T10" fmla="*/ 177795181 w 21600"/>
              <a:gd name="T11" fmla="*/ 101597923 h 21600"/>
              <a:gd name="T12" fmla="*/ 163694596 w 21600"/>
              <a:gd name="T13" fmla="*/ 145669963 h 21600"/>
              <a:gd name="T14" fmla="*/ 57525016 w 21600"/>
              <a:gd name="T15" fmla="*/ 39500383 h 21600"/>
              <a:gd name="T16" fmla="*/ 101597923 w 21600"/>
              <a:gd name="T17" fmla="*/ 25399700 h 21600"/>
              <a:gd name="T18" fmla="*/ 177795181 w 21600"/>
              <a:gd name="T19" fmla="*/ 101597923 h 21600"/>
              <a:gd name="T20" fmla="*/ 25399700 w 21600"/>
              <a:gd name="T21" fmla="*/ 101597923 h 21600"/>
              <a:gd name="T22" fmla="*/ 39688546 w 21600"/>
              <a:gd name="T23" fmla="*/ 57251792 h 21600"/>
              <a:gd name="T24" fmla="*/ 145943088 w 21600"/>
              <a:gd name="T25" fmla="*/ 163506334 h 21600"/>
              <a:gd name="T26" fmla="*/ 101597923 w 21600"/>
              <a:gd name="T27" fmla="*/ 177795181 h 21600"/>
              <a:gd name="T28" fmla="*/ 25399700 w 21600"/>
              <a:gd name="T29" fmla="*/ 101597923 h 21600"/>
              <a:gd name="T30" fmla="*/ 25399700 w 21600"/>
              <a:gd name="T31" fmla="*/ 101597923 h 216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2545"/>
                  <a:pt x="18344" y="14162"/>
                  <a:pt x="17401" y="15485"/>
                </a:cubicBezTo>
                <a:lnTo>
                  <a:pt x="6115" y="4199"/>
                </a:lnTo>
                <a:cubicBezTo>
                  <a:pt x="7439" y="3256"/>
                  <a:pt x="9055" y="2700"/>
                  <a:pt x="10800" y="2700"/>
                </a:cubicBezTo>
                <a:cubicBezTo>
                  <a:pt x="15266" y="2700"/>
                  <a:pt x="18900" y="6334"/>
                  <a:pt x="18900" y="10800"/>
                </a:cubicBezTo>
                <a:close/>
                <a:moveTo>
                  <a:pt x="2700" y="10800"/>
                </a:moveTo>
                <a:cubicBezTo>
                  <a:pt x="2700" y="9043"/>
                  <a:pt x="3265" y="7415"/>
                  <a:pt x="4219" y="6086"/>
                </a:cubicBezTo>
                <a:lnTo>
                  <a:pt x="15514" y="17381"/>
                </a:lnTo>
                <a:cubicBezTo>
                  <a:pt x="14185" y="18335"/>
                  <a:pt x="12557" y="18900"/>
                  <a:pt x="10800" y="18900"/>
                </a:cubicBezTo>
                <a:cubicBezTo>
                  <a:pt x="6334" y="18900"/>
                  <a:pt x="2700" y="15266"/>
                  <a:pt x="2700" y="10800"/>
                </a:cubicBezTo>
                <a:close/>
                <a:moveTo>
                  <a:pt x="2700" y="108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13" name="Oval 11">
            <a:extLst>
              <a:ext uri="{FF2B5EF4-FFF2-40B4-BE49-F238E27FC236}">
                <a16:creationId xmlns:a16="http://schemas.microsoft.com/office/drawing/2014/main" id="{9A27ACB1-638C-473C-8761-0708DE8322B6}"/>
              </a:ext>
            </a:extLst>
          </p:cNvPr>
          <p:cNvSpPr/>
          <p:nvPr/>
        </p:nvSpPr>
        <p:spPr>
          <a:xfrm>
            <a:off x="7029450" y="3448050"/>
            <a:ext cx="647700" cy="647700"/>
          </a:xfrm>
          <a:prstGeom prst="ellipse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14" name="Group 425">
            <a:extLst>
              <a:ext uri="{FF2B5EF4-FFF2-40B4-BE49-F238E27FC236}">
                <a16:creationId xmlns:a16="http://schemas.microsoft.com/office/drawing/2014/main" id="{81F9AFBB-91F3-4156-AA58-C77D59E61E28}"/>
              </a:ext>
            </a:extLst>
          </p:cNvPr>
          <p:cNvGrpSpPr>
            <a:grpSpLocks/>
          </p:cNvGrpSpPr>
          <p:nvPr/>
        </p:nvGrpSpPr>
        <p:grpSpPr bwMode="auto">
          <a:xfrm>
            <a:off x="7242176" y="3671080"/>
            <a:ext cx="230187" cy="177800"/>
            <a:chOff x="0" y="0"/>
            <a:chExt cx="572" cy="440"/>
          </a:xfrm>
          <a:solidFill>
            <a:srgbClr val="FFFFFF"/>
          </a:solidFill>
        </p:grpSpPr>
        <p:sp>
          <p:nvSpPr>
            <p:cNvPr id="15" name="AutoShape 422">
              <a:extLst>
                <a:ext uri="{FF2B5EF4-FFF2-40B4-BE49-F238E27FC236}">
                  <a16:creationId xmlns:a16="http://schemas.microsoft.com/office/drawing/2014/main" id="{DFB59798-AF75-44BD-8979-FF517E827B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0"/>
              <a:ext cx="450" cy="2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  <a:moveTo>
                    <a:pt x="19849" y="1896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6" name="AutoShape 423">
              <a:extLst>
                <a:ext uri="{FF2B5EF4-FFF2-40B4-BE49-F238E27FC236}">
                  <a16:creationId xmlns:a16="http://schemas.microsoft.com/office/drawing/2014/main" id="{A83EA492-E1F9-4328-A6AB-273536DEE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8"/>
              <a:ext cx="572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  <a:moveTo>
                    <a:pt x="8272" y="1489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17" name="AutoShape 424">
              <a:extLst>
                <a:ext uri="{FF2B5EF4-FFF2-40B4-BE49-F238E27FC236}">
                  <a16:creationId xmlns:a16="http://schemas.microsoft.com/office/drawing/2014/main" id="{8654B9E3-4BC1-4B8D-AE34-B349519E155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16"/>
              <a:ext cx="572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  <a:moveTo>
                    <a:pt x="69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18" name="Oval 10">
            <a:extLst>
              <a:ext uri="{FF2B5EF4-FFF2-40B4-BE49-F238E27FC236}">
                <a16:creationId xmlns:a16="http://schemas.microsoft.com/office/drawing/2014/main" id="{73E5DE31-DFD8-482F-8993-80395686E603}"/>
              </a:ext>
            </a:extLst>
          </p:cNvPr>
          <p:cNvSpPr/>
          <p:nvPr/>
        </p:nvSpPr>
        <p:spPr>
          <a:xfrm>
            <a:off x="8172450" y="4095750"/>
            <a:ext cx="647700" cy="647700"/>
          </a:xfrm>
          <a:prstGeom prst="ellipse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19" name="AutoShape 125">
            <a:extLst>
              <a:ext uri="{FF2B5EF4-FFF2-40B4-BE49-F238E27FC236}">
                <a16:creationId xmlns:a16="http://schemas.microsoft.com/office/drawing/2014/main" id="{5C9209CA-2627-46C1-A6DD-C210BFCC667C}"/>
              </a:ext>
            </a:extLst>
          </p:cNvPr>
          <p:cNvSpPr>
            <a:spLocks/>
          </p:cNvSpPr>
          <p:nvPr/>
        </p:nvSpPr>
        <p:spPr bwMode="auto">
          <a:xfrm>
            <a:off x="8418894" y="4303713"/>
            <a:ext cx="173038" cy="231775"/>
          </a:xfrm>
          <a:custGeom>
            <a:avLst/>
            <a:gdLst>
              <a:gd name="T0" fmla="*/ 80181371 w 21600"/>
              <a:gd name="T1" fmla="*/ 0 h 21600"/>
              <a:gd name="T2" fmla="*/ 8780621 w 21600"/>
              <a:gd name="T3" fmla="*/ 0 h 21600"/>
              <a:gd name="T4" fmla="*/ 0 w 21600"/>
              <a:gd name="T5" fmla="*/ 21145316 h 21600"/>
              <a:gd name="T6" fmla="*/ 0 w 21600"/>
              <a:gd name="T7" fmla="*/ 265209799 h 21600"/>
              <a:gd name="T8" fmla="*/ 8780621 w 21600"/>
              <a:gd name="T9" fmla="*/ 286355233 h 21600"/>
              <a:gd name="T10" fmla="*/ 80181371 w 21600"/>
              <a:gd name="T11" fmla="*/ 286355233 h 21600"/>
              <a:gd name="T12" fmla="*/ 88962056 w 21600"/>
              <a:gd name="T13" fmla="*/ 265209799 h 21600"/>
              <a:gd name="T14" fmla="*/ 88962056 w 21600"/>
              <a:gd name="T15" fmla="*/ 21145316 h 21600"/>
              <a:gd name="T16" fmla="*/ 80181371 w 21600"/>
              <a:gd name="T17" fmla="*/ 0 h 21600"/>
              <a:gd name="T18" fmla="*/ 44765299 w 21600"/>
              <a:gd name="T19" fmla="*/ 277711807 h 21600"/>
              <a:gd name="T20" fmla="*/ 41824542 w 21600"/>
              <a:gd name="T21" fmla="*/ 270632433 h 21600"/>
              <a:gd name="T22" fmla="*/ 44765299 w 21600"/>
              <a:gd name="T23" fmla="*/ 263553059 h 21600"/>
              <a:gd name="T24" fmla="*/ 47706056 w 21600"/>
              <a:gd name="T25" fmla="*/ 270632433 h 21600"/>
              <a:gd name="T26" fmla="*/ 44765299 w 21600"/>
              <a:gd name="T27" fmla="*/ 277711807 h 21600"/>
              <a:gd name="T28" fmla="*/ 75753841 w 21600"/>
              <a:gd name="T29" fmla="*/ 254564889 h 21600"/>
              <a:gd name="T30" fmla="*/ 13208215 w 21600"/>
              <a:gd name="T31" fmla="*/ 254564889 h 21600"/>
              <a:gd name="T32" fmla="*/ 13208215 w 21600"/>
              <a:gd name="T33" fmla="*/ 31790345 h 21600"/>
              <a:gd name="T34" fmla="*/ 75753841 w 21600"/>
              <a:gd name="T35" fmla="*/ 31790345 h 21600"/>
              <a:gd name="T36" fmla="*/ 75753841 w 21600"/>
              <a:gd name="T37" fmla="*/ 254564889 h 21600"/>
              <a:gd name="T38" fmla="*/ 75753841 w 21600"/>
              <a:gd name="T39" fmla="*/ 254564889 h 216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600" h="21600">
                <a:moveTo>
                  <a:pt x="19468" y="0"/>
                </a:moveTo>
                <a:lnTo>
                  <a:pt x="2132" y="0"/>
                </a:lnTo>
                <a:cubicBezTo>
                  <a:pt x="955" y="0"/>
                  <a:pt x="0" y="714"/>
                  <a:pt x="0" y="1595"/>
                </a:cubicBezTo>
                <a:lnTo>
                  <a:pt x="0" y="20005"/>
                </a:lnTo>
                <a:cubicBezTo>
                  <a:pt x="0" y="20886"/>
                  <a:pt x="955" y="21600"/>
                  <a:pt x="2132" y="21600"/>
                </a:cubicBezTo>
                <a:lnTo>
                  <a:pt x="19468" y="21600"/>
                </a:lnTo>
                <a:cubicBezTo>
                  <a:pt x="20646" y="21600"/>
                  <a:pt x="21600" y="20886"/>
                  <a:pt x="21600" y="20005"/>
                </a:cubicBezTo>
                <a:lnTo>
                  <a:pt x="21600" y="1595"/>
                </a:lnTo>
                <a:cubicBezTo>
                  <a:pt x="21600" y="714"/>
                  <a:pt x="20645" y="0"/>
                  <a:pt x="19468" y="0"/>
                </a:cubicBezTo>
                <a:close/>
                <a:moveTo>
                  <a:pt x="10869" y="20948"/>
                </a:moveTo>
                <a:cubicBezTo>
                  <a:pt x="10474" y="20948"/>
                  <a:pt x="10155" y="20709"/>
                  <a:pt x="10155" y="20414"/>
                </a:cubicBezTo>
                <a:cubicBezTo>
                  <a:pt x="10155" y="20119"/>
                  <a:pt x="10474" y="19880"/>
                  <a:pt x="10869" y="19880"/>
                </a:cubicBezTo>
                <a:cubicBezTo>
                  <a:pt x="11263" y="19880"/>
                  <a:pt x="11583" y="20119"/>
                  <a:pt x="11583" y="20414"/>
                </a:cubicBezTo>
                <a:cubicBezTo>
                  <a:pt x="11583" y="20709"/>
                  <a:pt x="11263" y="20948"/>
                  <a:pt x="10869" y="20948"/>
                </a:cubicBezTo>
                <a:close/>
                <a:moveTo>
                  <a:pt x="18393" y="19202"/>
                </a:moveTo>
                <a:lnTo>
                  <a:pt x="3207" y="19202"/>
                </a:lnTo>
                <a:lnTo>
                  <a:pt x="3207" y="2398"/>
                </a:lnTo>
                <a:lnTo>
                  <a:pt x="18393" y="2398"/>
                </a:lnTo>
                <a:lnTo>
                  <a:pt x="18393" y="19202"/>
                </a:lnTo>
                <a:close/>
                <a:moveTo>
                  <a:pt x="18393" y="19202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20" name="Oval 13">
            <a:extLst>
              <a:ext uri="{FF2B5EF4-FFF2-40B4-BE49-F238E27FC236}">
                <a16:creationId xmlns:a16="http://schemas.microsoft.com/office/drawing/2014/main" id="{CA6F3D43-4874-4D72-B00F-833121336E03}"/>
              </a:ext>
            </a:extLst>
          </p:cNvPr>
          <p:cNvSpPr/>
          <p:nvPr/>
        </p:nvSpPr>
        <p:spPr>
          <a:xfrm>
            <a:off x="9315450" y="3448050"/>
            <a:ext cx="647700" cy="647700"/>
          </a:xfrm>
          <a:prstGeom prst="ellipse">
            <a:avLst/>
          </a:prstGeom>
          <a:solidFill>
            <a:srgbClr val="F1A1BA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1" name="AutoShape 506">
            <a:extLst>
              <a:ext uri="{FF2B5EF4-FFF2-40B4-BE49-F238E27FC236}">
                <a16:creationId xmlns:a16="http://schemas.microsoft.com/office/drawing/2014/main" id="{9D5D6D03-A524-4C85-9C11-496C000B1541}"/>
              </a:ext>
            </a:extLst>
          </p:cNvPr>
          <p:cNvSpPr>
            <a:spLocks/>
          </p:cNvSpPr>
          <p:nvPr/>
        </p:nvSpPr>
        <p:spPr bwMode="auto">
          <a:xfrm>
            <a:off x="9539289" y="3651251"/>
            <a:ext cx="214312" cy="233363"/>
          </a:xfrm>
          <a:custGeom>
            <a:avLst/>
            <a:gdLst>
              <a:gd name="T0" fmla="*/ 209326746 w 21600"/>
              <a:gd name="T1" fmla="*/ 65165170 h 21600"/>
              <a:gd name="T2" fmla="*/ 205789983 w 21600"/>
              <a:gd name="T3" fmla="*/ 22915879 h 21600"/>
              <a:gd name="T4" fmla="*/ 184624013 w 21600"/>
              <a:gd name="T5" fmla="*/ 0 h 21600"/>
              <a:gd name="T6" fmla="*/ 24702732 w 21600"/>
              <a:gd name="T7" fmla="*/ 0 h 21600"/>
              <a:gd name="T8" fmla="*/ 3536763 w 21600"/>
              <a:gd name="T9" fmla="*/ 22915879 h 21600"/>
              <a:gd name="T10" fmla="*/ 0 w 21600"/>
              <a:gd name="T11" fmla="*/ 64374491 h 21600"/>
              <a:gd name="T12" fmla="*/ 0 w 21600"/>
              <a:gd name="T13" fmla="*/ 253752444 h 21600"/>
              <a:gd name="T14" fmla="*/ 18277738 w 21600"/>
              <a:gd name="T15" fmla="*/ 253752444 h 21600"/>
              <a:gd name="T16" fmla="*/ 18277738 w 21600"/>
              <a:gd name="T17" fmla="*/ 273588828 h 21600"/>
              <a:gd name="T18" fmla="*/ 34189799 w 21600"/>
              <a:gd name="T19" fmla="*/ 294284053 h 21600"/>
              <a:gd name="T20" fmla="*/ 50112585 w 21600"/>
              <a:gd name="T21" fmla="*/ 273588828 h 21600"/>
              <a:gd name="T22" fmla="*/ 50112585 w 21600"/>
              <a:gd name="T23" fmla="*/ 253752444 h 21600"/>
              <a:gd name="T24" fmla="*/ 160387311 w 21600"/>
              <a:gd name="T25" fmla="*/ 253752444 h 21600"/>
              <a:gd name="T26" fmla="*/ 160387311 w 21600"/>
              <a:gd name="T27" fmla="*/ 273588828 h 21600"/>
              <a:gd name="T28" fmla="*/ 176299272 w 21600"/>
              <a:gd name="T29" fmla="*/ 294284053 h 21600"/>
              <a:gd name="T30" fmla="*/ 192222049 w 21600"/>
              <a:gd name="T31" fmla="*/ 273588828 h 21600"/>
              <a:gd name="T32" fmla="*/ 192222049 w 21600"/>
              <a:gd name="T33" fmla="*/ 253752444 h 21600"/>
              <a:gd name="T34" fmla="*/ 209326746 w 21600"/>
              <a:gd name="T35" fmla="*/ 253752444 h 21600"/>
              <a:gd name="T36" fmla="*/ 209326746 w 21600"/>
              <a:gd name="T37" fmla="*/ 65165170 h 21600"/>
              <a:gd name="T38" fmla="*/ 79931401 w 21600"/>
              <a:gd name="T39" fmla="*/ 16458066 h 21600"/>
              <a:gd name="T40" fmla="*/ 129986300 w 21600"/>
              <a:gd name="T41" fmla="*/ 16458066 h 21600"/>
              <a:gd name="T42" fmla="*/ 136779465 w 21600"/>
              <a:gd name="T43" fmla="*/ 25286761 h 21600"/>
              <a:gd name="T44" fmla="*/ 129986300 w 21600"/>
              <a:gd name="T45" fmla="*/ 34129231 h 21600"/>
              <a:gd name="T46" fmla="*/ 79931401 w 21600"/>
              <a:gd name="T47" fmla="*/ 34129231 h 21600"/>
              <a:gd name="T48" fmla="*/ 73128394 w 21600"/>
              <a:gd name="T49" fmla="*/ 25286761 h 21600"/>
              <a:gd name="T50" fmla="*/ 79931401 w 21600"/>
              <a:gd name="T51" fmla="*/ 16458066 h 21600"/>
              <a:gd name="T52" fmla="*/ 25943113 w 21600"/>
              <a:gd name="T53" fmla="*/ 68571265 h 21600"/>
              <a:gd name="T54" fmla="*/ 37426704 w 21600"/>
              <a:gd name="T55" fmla="*/ 53652898 h 21600"/>
              <a:gd name="T56" fmla="*/ 172490998 w 21600"/>
              <a:gd name="T57" fmla="*/ 53652898 h 21600"/>
              <a:gd name="T58" fmla="*/ 183965728 w 21600"/>
              <a:gd name="T59" fmla="*/ 68571265 h 21600"/>
              <a:gd name="T60" fmla="*/ 187502492 w 21600"/>
              <a:gd name="T61" fmla="*/ 159840258 h 21600"/>
              <a:gd name="T62" fmla="*/ 176028743 w 21600"/>
              <a:gd name="T63" fmla="*/ 174772400 h 21600"/>
              <a:gd name="T64" fmla="*/ 33889841 w 21600"/>
              <a:gd name="T65" fmla="*/ 174772400 h 21600"/>
              <a:gd name="T66" fmla="*/ 22405367 w 21600"/>
              <a:gd name="T67" fmla="*/ 159840258 h 21600"/>
              <a:gd name="T68" fmla="*/ 25943113 w 21600"/>
              <a:gd name="T69" fmla="*/ 68571265 h 21600"/>
              <a:gd name="T70" fmla="*/ 50112585 w 21600"/>
              <a:gd name="T71" fmla="*/ 228125211 h 21600"/>
              <a:gd name="T72" fmla="*/ 38027303 w 21600"/>
              <a:gd name="T73" fmla="*/ 235277992 h 21600"/>
              <a:gd name="T74" fmla="*/ 21853593 w 21600"/>
              <a:gd name="T75" fmla="*/ 214691205 h 21600"/>
              <a:gd name="T76" fmla="*/ 21814511 w 21600"/>
              <a:gd name="T77" fmla="*/ 214200624 h 21600"/>
              <a:gd name="T78" fmla="*/ 38017560 w 21600"/>
              <a:gd name="T79" fmla="*/ 193137258 h 21600"/>
              <a:gd name="T80" fmla="*/ 54241186 w 21600"/>
              <a:gd name="T81" fmla="*/ 214200624 h 21600"/>
              <a:gd name="T82" fmla="*/ 50112585 w 21600"/>
              <a:gd name="T83" fmla="*/ 228125211 h 21600"/>
              <a:gd name="T84" fmla="*/ 173062357 w 21600"/>
              <a:gd name="T85" fmla="*/ 235277992 h 21600"/>
              <a:gd name="T86" fmla="*/ 160415568 w 21600"/>
              <a:gd name="T87" fmla="*/ 227238701 h 21600"/>
              <a:gd name="T88" fmla="*/ 156849555 w 21600"/>
              <a:gd name="T89" fmla="*/ 214200624 h 21600"/>
              <a:gd name="T90" fmla="*/ 173062357 w 21600"/>
              <a:gd name="T91" fmla="*/ 193137258 h 21600"/>
              <a:gd name="T92" fmla="*/ 189276241 w 21600"/>
              <a:gd name="T93" fmla="*/ 214200624 h 21600"/>
              <a:gd name="T94" fmla="*/ 189178580 w 21600"/>
              <a:gd name="T95" fmla="*/ 215508386 h 21600"/>
              <a:gd name="T96" fmla="*/ 173062357 w 21600"/>
              <a:gd name="T97" fmla="*/ 235277992 h 21600"/>
              <a:gd name="T98" fmla="*/ 173062357 w 21600"/>
              <a:gd name="T99" fmla="*/ 235277992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21600" y="4783"/>
                </a:moveTo>
                <a:lnTo>
                  <a:pt x="21235" y="1682"/>
                </a:lnTo>
                <a:cubicBezTo>
                  <a:pt x="21235" y="753"/>
                  <a:pt x="20056" y="0"/>
                  <a:pt x="19051" y="0"/>
                </a:cubicBezTo>
                <a:lnTo>
                  <a:pt x="2549" y="0"/>
                </a:lnTo>
                <a:cubicBezTo>
                  <a:pt x="1544" y="0"/>
                  <a:pt x="365" y="753"/>
                  <a:pt x="365" y="1682"/>
                </a:cubicBezTo>
                <a:lnTo>
                  <a:pt x="0" y="4725"/>
                </a:lnTo>
                <a:lnTo>
                  <a:pt x="0" y="18625"/>
                </a:lnTo>
                <a:lnTo>
                  <a:pt x="1886" y="18625"/>
                </a:lnTo>
                <a:lnTo>
                  <a:pt x="1886" y="20081"/>
                </a:lnTo>
                <a:cubicBezTo>
                  <a:pt x="1886" y="20919"/>
                  <a:pt x="2621" y="21600"/>
                  <a:pt x="3528" y="21600"/>
                </a:cubicBezTo>
                <a:cubicBezTo>
                  <a:pt x="4436" y="21600"/>
                  <a:pt x="5171" y="20919"/>
                  <a:pt x="5171" y="20081"/>
                </a:cubicBezTo>
                <a:lnTo>
                  <a:pt x="5171" y="18625"/>
                </a:lnTo>
                <a:lnTo>
                  <a:pt x="16550" y="18625"/>
                </a:lnTo>
                <a:lnTo>
                  <a:pt x="16550" y="20081"/>
                </a:lnTo>
                <a:cubicBezTo>
                  <a:pt x="16550" y="20919"/>
                  <a:pt x="17285" y="21600"/>
                  <a:pt x="18192" y="21600"/>
                </a:cubicBezTo>
                <a:cubicBezTo>
                  <a:pt x="19100" y="21600"/>
                  <a:pt x="19835" y="20919"/>
                  <a:pt x="19835" y="20081"/>
                </a:cubicBezTo>
                <a:lnTo>
                  <a:pt x="19835" y="18625"/>
                </a:lnTo>
                <a:lnTo>
                  <a:pt x="21600" y="18625"/>
                </a:lnTo>
                <a:lnTo>
                  <a:pt x="21600" y="4783"/>
                </a:lnTo>
                <a:close/>
                <a:moveTo>
                  <a:pt x="8248" y="1208"/>
                </a:moveTo>
                <a:lnTo>
                  <a:pt x="13413" y="1208"/>
                </a:lnTo>
                <a:cubicBezTo>
                  <a:pt x="13801" y="1208"/>
                  <a:pt x="14114" y="1499"/>
                  <a:pt x="14114" y="1856"/>
                </a:cubicBezTo>
                <a:cubicBezTo>
                  <a:pt x="14114" y="2214"/>
                  <a:pt x="13801" y="2505"/>
                  <a:pt x="13413" y="2505"/>
                </a:cubicBezTo>
                <a:lnTo>
                  <a:pt x="8248" y="2505"/>
                </a:lnTo>
                <a:cubicBezTo>
                  <a:pt x="7860" y="2505"/>
                  <a:pt x="7546" y="2214"/>
                  <a:pt x="7546" y="1856"/>
                </a:cubicBezTo>
                <a:cubicBezTo>
                  <a:pt x="7546" y="1499"/>
                  <a:pt x="7860" y="1208"/>
                  <a:pt x="8248" y="1208"/>
                </a:cubicBezTo>
                <a:close/>
                <a:moveTo>
                  <a:pt x="2677" y="5033"/>
                </a:moveTo>
                <a:cubicBezTo>
                  <a:pt x="2677" y="4428"/>
                  <a:pt x="3208" y="3938"/>
                  <a:pt x="3862" y="3938"/>
                </a:cubicBezTo>
                <a:lnTo>
                  <a:pt x="17799" y="3938"/>
                </a:lnTo>
                <a:cubicBezTo>
                  <a:pt x="18453" y="3938"/>
                  <a:pt x="18983" y="4428"/>
                  <a:pt x="18983" y="5033"/>
                </a:cubicBezTo>
                <a:lnTo>
                  <a:pt x="19348" y="11732"/>
                </a:lnTo>
                <a:cubicBezTo>
                  <a:pt x="19348" y="12338"/>
                  <a:pt x="18818" y="12828"/>
                  <a:pt x="18164" y="12828"/>
                </a:cubicBezTo>
                <a:lnTo>
                  <a:pt x="3497" y="12828"/>
                </a:lnTo>
                <a:cubicBezTo>
                  <a:pt x="2842" y="12828"/>
                  <a:pt x="2312" y="12338"/>
                  <a:pt x="2312" y="11732"/>
                </a:cubicBezTo>
                <a:lnTo>
                  <a:pt x="2677" y="5033"/>
                </a:lnTo>
                <a:close/>
                <a:moveTo>
                  <a:pt x="5171" y="16744"/>
                </a:moveTo>
                <a:cubicBezTo>
                  <a:pt x="4865" y="17063"/>
                  <a:pt x="4422" y="17269"/>
                  <a:pt x="3924" y="17269"/>
                </a:cubicBezTo>
                <a:cubicBezTo>
                  <a:pt x="3013" y="17269"/>
                  <a:pt x="2276" y="16595"/>
                  <a:pt x="2255" y="15758"/>
                </a:cubicBezTo>
                <a:cubicBezTo>
                  <a:pt x="2254" y="15746"/>
                  <a:pt x="2251" y="15734"/>
                  <a:pt x="2251" y="15722"/>
                </a:cubicBezTo>
                <a:cubicBezTo>
                  <a:pt x="2251" y="14867"/>
                  <a:pt x="2999" y="14176"/>
                  <a:pt x="3923" y="14176"/>
                </a:cubicBezTo>
                <a:cubicBezTo>
                  <a:pt x="4848" y="14176"/>
                  <a:pt x="5597" y="14868"/>
                  <a:pt x="5597" y="15722"/>
                </a:cubicBezTo>
                <a:cubicBezTo>
                  <a:pt x="5598" y="16115"/>
                  <a:pt x="5434" y="16470"/>
                  <a:pt x="5171" y="16744"/>
                </a:cubicBezTo>
                <a:close/>
                <a:moveTo>
                  <a:pt x="17858" y="17269"/>
                </a:moveTo>
                <a:cubicBezTo>
                  <a:pt x="17327" y="17269"/>
                  <a:pt x="16859" y="17036"/>
                  <a:pt x="16553" y="16679"/>
                </a:cubicBezTo>
                <a:cubicBezTo>
                  <a:pt x="16326" y="16415"/>
                  <a:pt x="16185" y="16085"/>
                  <a:pt x="16185" y="15722"/>
                </a:cubicBezTo>
                <a:cubicBezTo>
                  <a:pt x="16185" y="14868"/>
                  <a:pt x="16934" y="14176"/>
                  <a:pt x="17858" y="14176"/>
                </a:cubicBezTo>
                <a:cubicBezTo>
                  <a:pt x="18782" y="14176"/>
                  <a:pt x="19531" y="14868"/>
                  <a:pt x="19531" y="15722"/>
                </a:cubicBezTo>
                <a:cubicBezTo>
                  <a:pt x="19531" y="15755"/>
                  <a:pt x="19523" y="15786"/>
                  <a:pt x="19521" y="15818"/>
                </a:cubicBezTo>
                <a:cubicBezTo>
                  <a:pt x="19466" y="16627"/>
                  <a:pt x="18746" y="17269"/>
                  <a:pt x="17858" y="17269"/>
                </a:cubicBezTo>
                <a:close/>
                <a:moveTo>
                  <a:pt x="17858" y="17269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22" name="Oval 12">
            <a:extLst>
              <a:ext uri="{FF2B5EF4-FFF2-40B4-BE49-F238E27FC236}">
                <a16:creationId xmlns:a16="http://schemas.microsoft.com/office/drawing/2014/main" id="{DB6C59BE-E3F1-4139-A755-58710B67D626}"/>
              </a:ext>
            </a:extLst>
          </p:cNvPr>
          <p:cNvSpPr/>
          <p:nvPr/>
        </p:nvSpPr>
        <p:spPr>
          <a:xfrm>
            <a:off x="9315450" y="2266950"/>
            <a:ext cx="647700" cy="647700"/>
          </a:xfrm>
          <a:prstGeom prst="ellipse">
            <a:avLst/>
          </a:prstGeom>
          <a:solidFill>
            <a:srgbClr val="8FB7D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3" name="AutoShape 129">
            <a:extLst>
              <a:ext uri="{FF2B5EF4-FFF2-40B4-BE49-F238E27FC236}">
                <a16:creationId xmlns:a16="http://schemas.microsoft.com/office/drawing/2014/main" id="{7749C429-8F01-4E6B-A53A-E2836A07A3C3}"/>
              </a:ext>
            </a:extLst>
          </p:cNvPr>
          <p:cNvSpPr>
            <a:spLocks/>
          </p:cNvSpPr>
          <p:nvPr/>
        </p:nvSpPr>
        <p:spPr bwMode="auto">
          <a:xfrm>
            <a:off x="9521826" y="2471738"/>
            <a:ext cx="231775" cy="231775"/>
          </a:xfrm>
          <a:custGeom>
            <a:avLst/>
            <a:gdLst>
              <a:gd name="T0" fmla="*/ 193886301 w 21600"/>
              <a:gd name="T1" fmla="*/ 72649219 h 21600"/>
              <a:gd name="T2" fmla="*/ 193886301 w 21600"/>
              <a:gd name="T3" fmla="*/ 0 h 21600"/>
              <a:gd name="T4" fmla="*/ 0 w 21600"/>
              <a:gd name="T5" fmla="*/ 0 h 21600"/>
              <a:gd name="T6" fmla="*/ 0 w 21600"/>
              <a:gd name="T7" fmla="*/ 193886301 h 21600"/>
              <a:gd name="T8" fmla="*/ 72649219 w 21600"/>
              <a:gd name="T9" fmla="*/ 193886301 h 21600"/>
              <a:gd name="T10" fmla="*/ 178971547 w 21600"/>
              <a:gd name="T11" fmla="*/ 286355233 h 21600"/>
              <a:gd name="T12" fmla="*/ 286355233 w 21600"/>
              <a:gd name="T13" fmla="*/ 178971547 h 21600"/>
              <a:gd name="T14" fmla="*/ 193886301 w 21600"/>
              <a:gd name="T15" fmla="*/ 72649219 h 21600"/>
              <a:gd name="T16" fmla="*/ 71986933 w 21600"/>
              <a:gd name="T17" fmla="*/ 170022876 h 21600"/>
              <a:gd name="T18" fmla="*/ 23863425 w 21600"/>
              <a:gd name="T19" fmla="*/ 170022876 h 21600"/>
              <a:gd name="T20" fmla="*/ 23863425 w 21600"/>
              <a:gd name="T21" fmla="*/ 23863425 h 21600"/>
              <a:gd name="T22" fmla="*/ 170022876 w 21600"/>
              <a:gd name="T23" fmla="*/ 23863425 h 21600"/>
              <a:gd name="T24" fmla="*/ 170022876 w 21600"/>
              <a:gd name="T25" fmla="*/ 71986933 h 21600"/>
              <a:gd name="T26" fmla="*/ 71986933 w 21600"/>
              <a:gd name="T27" fmla="*/ 170022876 h 21600"/>
              <a:gd name="T28" fmla="*/ 178971547 w 21600"/>
              <a:gd name="T29" fmla="*/ 262491808 h 21600"/>
              <a:gd name="T30" fmla="*/ 96857260 w 21600"/>
              <a:gd name="T31" fmla="*/ 193886301 h 21600"/>
              <a:gd name="T32" fmla="*/ 193886301 w 21600"/>
              <a:gd name="T33" fmla="*/ 193886301 h 21600"/>
              <a:gd name="T34" fmla="*/ 193886301 w 21600"/>
              <a:gd name="T35" fmla="*/ 96857260 h 21600"/>
              <a:gd name="T36" fmla="*/ 262491808 w 21600"/>
              <a:gd name="T37" fmla="*/ 178971547 h 21600"/>
              <a:gd name="T38" fmla="*/ 178971547 w 21600"/>
              <a:gd name="T39" fmla="*/ 262491808 h 21600"/>
              <a:gd name="T40" fmla="*/ 178971547 w 21600"/>
              <a:gd name="T41" fmla="*/ 262491808 h 216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600" h="21600">
                <a:moveTo>
                  <a:pt x="14625" y="5480"/>
                </a:moveTo>
                <a:lnTo>
                  <a:pt x="14625" y="0"/>
                </a:lnTo>
                <a:lnTo>
                  <a:pt x="0" y="0"/>
                </a:lnTo>
                <a:lnTo>
                  <a:pt x="0" y="14625"/>
                </a:lnTo>
                <a:lnTo>
                  <a:pt x="5480" y="14625"/>
                </a:lnTo>
                <a:cubicBezTo>
                  <a:pt x="6028" y="18566"/>
                  <a:pt x="9409" y="21600"/>
                  <a:pt x="13500" y="21600"/>
                </a:cubicBezTo>
                <a:cubicBezTo>
                  <a:pt x="17974" y="21600"/>
                  <a:pt x="21600" y="17974"/>
                  <a:pt x="21600" y="13500"/>
                </a:cubicBezTo>
                <a:cubicBezTo>
                  <a:pt x="21600" y="9408"/>
                  <a:pt x="18566" y="6027"/>
                  <a:pt x="14625" y="5480"/>
                </a:cubicBezTo>
                <a:close/>
                <a:moveTo>
                  <a:pt x="5430" y="12825"/>
                </a:moveTo>
                <a:lnTo>
                  <a:pt x="1800" y="12825"/>
                </a:lnTo>
                <a:lnTo>
                  <a:pt x="1800" y="1800"/>
                </a:lnTo>
                <a:lnTo>
                  <a:pt x="12825" y="1800"/>
                </a:lnTo>
                <a:lnTo>
                  <a:pt x="12825" y="5430"/>
                </a:lnTo>
                <a:cubicBezTo>
                  <a:pt x="8891" y="5755"/>
                  <a:pt x="5755" y="8890"/>
                  <a:pt x="5430" y="12825"/>
                </a:cubicBezTo>
                <a:close/>
                <a:moveTo>
                  <a:pt x="13500" y="19800"/>
                </a:moveTo>
                <a:cubicBezTo>
                  <a:pt x="10411" y="19800"/>
                  <a:pt x="7839" y="17563"/>
                  <a:pt x="7306" y="14625"/>
                </a:cubicBezTo>
                <a:lnTo>
                  <a:pt x="14625" y="14625"/>
                </a:lnTo>
                <a:lnTo>
                  <a:pt x="14625" y="7306"/>
                </a:lnTo>
                <a:cubicBezTo>
                  <a:pt x="17563" y="7838"/>
                  <a:pt x="19800" y="10410"/>
                  <a:pt x="19800" y="13500"/>
                </a:cubicBezTo>
                <a:cubicBezTo>
                  <a:pt x="19800" y="16974"/>
                  <a:pt x="16974" y="19800"/>
                  <a:pt x="13500" y="19800"/>
                </a:cubicBezTo>
                <a:close/>
                <a:moveTo>
                  <a:pt x="13500" y="198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24" name="Oval 17">
            <a:extLst>
              <a:ext uri="{FF2B5EF4-FFF2-40B4-BE49-F238E27FC236}">
                <a16:creationId xmlns:a16="http://schemas.microsoft.com/office/drawing/2014/main" id="{07CC18B5-8A3E-4BC7-9AA6-11860699EBBF}"/>
              </a:ext>
            </a:extLst>
          </p:cNvPr>
          <p:cNvSpPr/>
          <p:nvPr/>
        </p:nvSpPr>
        <p:spPr>
          <a:xfrm>
            <a:off x="7639050" y="2266950"/>
            <a:ext cx="1714500" cy="1714500"/>
          </a:xfrm>
          <a:prstGeom prst="ellipse">
            <a:avLst/>
          </a:prstGeom>
          <a:solidFill>
            <a:schemeClr val="bg1">
              <a:lumMod val="75000"/>
              <a:alpha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sp>
        <p:nvSpPr>
          <p:cNvPr id="25" name="Oval 16">
            <a:extLst>
              <a:ext uri="{FF2B5EF4-FFF2-40B4-BE49-F238E27FC236}">
                <a16:creationId xmlns:a16="http://schemas.microsoft.com/office/drawing/2014/main" id="{0247583B-E9AD-4332-9718-4C98FF4E9817}"/>
              </a:ext>
            </a:extLst>
          </p:cNvPr>
          <p:cNvSpPr/>
          <p:nvPr/>
        </p:nvSpPr>
        <p:spPr>
          <a:xfrm>
            <a:off x="7981950" y="2609850"/>
            <a:ext cx="1028700" cy="102870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26" name="Group 35">
            <a:extLst>
              <a:ext uri="{FF2B5EF4-FFF2-40B4-BE49-F238E27FC236}">
                <a16:creationId xmlns:a16="http://schemas.microsoft.com/office/drawing/2014/main" id="{B09942ED-A646-4BD8-B1EC-FE09919FE7BB}"/>
              </a:ext>
            </a:extLst>
          </p:cNvPr>
          <p:cNvGrpSpPr/>
          <p:nvPr/>
        </p:nvGrpSpPr>
        <p:grpSpPr>
          <a:xfrm>
            <a:off x="8056580" y="2921001"/>
            <a:ext cx="879869" cy="477514"/>
            <a:chOff x="6056329" y="2749550"/>
            <a:chExt cx="879869" cy="477514"/>
          </a:xfrm>
        </p:grpSpPr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641B4C17-D857-44C7-A2EF-2DA6E18C9661}"/>
                </a:ext>
              </a:extLst>
            </p:cNvPr>
            <p:cNvSpPr txBox="1"/>
            <p:nvPr/>
          </p:nvSpPr>
          <p:spPr>
            <a:xfrm>
              <a:off x="6056329" y="2749550"/>
              <a:ext cx="879869" cy="2546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ko-KR" sz="1600" dirty="0">
                  <a:solidFill>
                    <a:schemeClr val="bg1"/>
                  </a:solidFill>
                  <a:cs typeface="+mn-ea"/>
                  <a:sym typeface="+mn-lt"/>
                </a:rPr>
                <a:t>2018</a:t>
              </a:r>
              <a:endParaRPr lang="ko-KR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TextBox 34">
              <a:extLst>
                <a:ext uri="{FF2B5EF4-FFF2-40B4-BE49-F238E27FC236}">
                  <a16:creationId xmlns:a16="http://schemas.microsoft.com/office/drawing/2014/main" id="{AB2440C5-8E4C-4886-9F82-1E03A2981C7F}"/>
                </a:ext>
              </a:extLst>
            </p:cNvPr>
            <p:cNvSpPr txBox="1"/>
            <p:nvPr/>
          </p:nvSpPr>
          <p:spPr>
            <a:xfrm>
              <a:off x="6056329" y="2972432"/>
              <a:ext cx="879869" cy="2546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ctr"/>
              <a:r>
                <a:rPr lang="en-US" altLang="ko-KR" sz="900" dirty="0">
                  <a:solidFill>
                    <a:schemeClr val="bg1"/>
                  </a:solidFill>
                  <a:cs typeface="+mn-ea"/>
                  <a:sym typeface="+mn-lt"/>
                </a:rPr>
                <a:t>Analysis</a:t>
              </a:r>
              <a:endParaRPr lang="ko-KR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Group 36">
            <a:extLst>
              <a:ext uri="{FF2B5EF4-FFF2-40B4-BE49-F238E27FC236}">
                <a16:creationId xmlns:a16="http://schemas.microsoft.com/office/drawing/2014/main" id="{DF17099F-3889-42CD-9B3F-DA1C775DC03C}"/>
              </a:ext>
            </a:extLst>
          </p:cNvPr>
          <p:cNvGrpSpPr/>
          <p:nvPr/>
        </p:nvGrpSpPr>
        <p:grpSpPr>
          <a:xfrm>
            <a:off x="2660650" y="1912193"/>
            <a:ext cx="1466850" cy="651729"/>
            <a:chOff x="603250" y="1398043"/>
            <a:chExt cx="1466850" cy="651729"/>
          </a:xfrm>
        </p:grpSpPr>
        <p:sp>
          <p:nvSpPr>
            <p:cNvPr id="30" name="Text Placeholder 2">
              <a:extLst>
                <a:ext uri="{FF2B5EF4-FFF2-40B4-BE49-F238E27FC236}">
                  <a16:creationId xmlns:a16="http://schemas.microsoft.com/office/drawing/2014/main" id="{DA5B8AB7-E8E9-4FBC-9127-AADB39CDF36E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46685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Website Design</a:t>
              </a:r>
            </a:p>
          </p:txBody>
        </p:sp>
        <p:sp>
          <p:nvSpPr>
            <p:cNvPr id="31" name="Text Placeholder 8">
              <a:extLst>
                <a:ext uri="{FF2B5EF4-FFF2-40B4-BE49-F238E27FC236}">
                  <a16:creationId xmlns:a16="http://schemas.microsoft.com/office/drawing/2014/main" id="{74F15FE4-A837-414A-A6E3-652AF151AF73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601292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Group 141">
            <a:extLst>
              <a:ext uri="{FF2B5EF4-FFF2-40B4-BE49-F238E27FC236}">
                <a16:creationId xmlns:a16="http://schemas.microsoft.com/office/drawing/2014/main" id="{21735DA8-ADAB-4331-971E-3F3548564D47}"/>
              </a:ext>
            </a:extLst>
          </p:cNvPr>
          <p:cNvGrpSpPr>
            <a:grpSpLocks/>
          </p:cNvGrpSpPr>
          <p:nvPr/>
        </p:nvGrpSpPr>
        <p:grpSpPr bwMode="auto">
          <a:xfrm>
            <a:off x="2436020" y="2948012"/>
            <a:ext cx="214312" cy="214312"/>
            <a:chOff x="0" y="0"/>
            <a:chExt cx="578" cy="578"/>
          </a:xfrm>
          <a:solidFill>
            <a:srgbClr val="F1A1BA"/>
          </a:solidFill>
        </p:grpSpPr>
        <p:sp>
          <p:nvSpPr>
            <p:cNvPr id="33" name="AutoShape 135">
              <a:extLst>
                <a:ext uri="{FF2B5EF4-FFF2-40B4-BE49-F238E27FC236}">
                  <a16:creationId xmlns:a16="http://schemas.microsoft.com/office/drawing/2014/main" id="{7A4654F9-72CC-47C7-99F3-8A52F6149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" y="0"/>
              <a:ext cx="282" cy="28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21600" y="8619"/>
                  </a:moveTo>
                  <a:lnTo>
                    <a:pt x="12977" y="0"/>
                  </a:lnTo>
                  <a:lnTo>
                    <a:pt x="6550" y="6423"/>
                  </a:lnTo>
                  <a:lnTo>
                    <a:pt x="2263" y="2140"/>
                  </a:lnTo>
                  <a:lnTo>
                    <a:pt x="0" y="21600"/>
                  </a:lnTo>
                  <a:lnTo>
                    <a:pt x="19498" y="19365"/>
                  </a:lnTo>
                  <a:lnTo>
                    <a:pt x="15172" y="15042"/>
                  </a:lnTo>
                  <a:lnTo>
                    <a:pt x="21600" y="8619"/>
                  </a:lnTo>
                  <a:close/>
                  <a:moveTo>
                    <a:pt x="21600" y="861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4" name="AutoShape 136">
              <a:extLst>
                <a:ext uri="{FF2B5EF4-FFF2-40B4-BE49-F238E27FC236}">
                  <a16:creationId xmlns:a16="http://schemas.microsoft.com/office/drawing/2014/main" id="{0AF60E64-7EE3-458C-A27D-6EAE67E4C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96"/>
              <a:ext cx="282" cy="28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1600" h="21600">
                  <a:moveTo>
                    <a:pt x="6427" y="6559"/>
                  </a:moveTo>
                  <a:lnTo>
                    <a:pt x="0" y="12981"/>
                  </a:lnTo>
                  <a:lnTo>
                    <a:pt x="8624" y="21600"/>
                  </a:lnTo>
                  <a:lnTo>
                    <a:pt x="15051" y="15177"/>
                  </a:lnTo>
                  <a:lnTo>
                    <a:pt x="19336" y="19459"/>
                  </a:lnTo>
                  <a:lnTo>
                    <a:pt x="21600" y="0"/>
                  </a:lnTo>
                  <a:lnTo>
                    <a:pt x="2101" y="2235"/>
                  </a:lnTo>
                  <a:lnTo>
                    <a:pt x="6427" y="6559"/>
                  </a:lnTo>
                  <a:close/>
                  <a:moveTo>
                    <a:pt x="6427" y="6559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5" name="AutoShape 137">
              <a:extLst>
                <a:ext uri="{FF2B5EF4-FFF2-40B4-BE49-F238E27FC236}">
                  <a16:creationId xmlns:a16="http://schemas.microsoft.com/office/drawing/2014/main" id="{026612FD-AA2A-4B0A-883B-CA0F8F726A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" y="216"/>
              <a:ext cx="152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2366" y="0"/>
                  </a:moveTo>
                  <a:lnTo>
                    <a:pt x="0" y="15844"/>
                  </a:lnTo>
                  <a:lnTo>
                    <a:pt x="21600" y="21600"/>
                  </a:lnTo>
                  <a:lnTo>
                    <a:pt x="2366" y="0"/>
                  </a:lnTo>
                  <a:close/>
                  <a:moveTo>
                    <a:pt x="2366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6" name="AutoShape 138">
              <a:extLst>
                <a:ext uri="{FF2B5EF4-FFF2-40B4-BE49-F238E27FC236}">
                  <a16:creationId xmlns:a16="http://schemas.microsoft.com/office/drawing/2014/main" id="{3C074343-51E5-4760-BF8C-2221114FA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" y="192"/>
              <a:ext cx="18" cy="5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0" y="115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7" name="AutoShape 139">
              <a:extLst>
                <a:ext uri="{FF2B5EF4-FFF2-40B4-BE49-F238E27FC236}">
                  <a16:creationId xmlns:a16="http://schemas.microsoft.com/office/drawing/2014/main" id="{FBCA52AD-B261-4A3D-8A16-E82773B9A85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" y="312"/>
              <a:ext cx="152" cy="4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19233" y="21600"/>
                  </a:moveTo>
                  <a:lnTo>
                    <a:pt x="21600" y="5760"/>
                  </a:lnTo>
                  <a:lnTo>
                    <a:pt x="0" y="0"/>
                  </a:lnTo>
                  <a:lnTo>
                    <a:pt x="19233" y="21600"/>
                  </a:lnTo>
                  <a:close/>
                  <a:moveTo>
                    <a:pt x="19233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38" name="AutoShape 140">
              <a:extLst>
                <a:ext uri="{FF2B5EF4-FFF2-40B4-BE49-F238E27FC236}">
                  <a16:creationId xmlns:a16="http://schemas.microsoft.com/office/drawing/2014/main" id="{CFFF5582-958A-4769-AD02-9D4803711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" y="320"/>
              <a:ext cx="18" cy="5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0444"/>
                  </a:lnTo>
                  <a:lnTo>
                    <a:pt x="0" y="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grpSp>
        <p:nvGrpSpPr>
          <p:cNvPr id="39" name="Group 46">
            <a:extLst>
              <a:ext uri="{FF2B5EF4-FFF2-40B4-BE49-F238E27FC236}">
                <a16:creationId xmlns:a16="http://schemas.microsoft.com/office/drawing/2014/main" id="{8617FFDA-315E-407F-B5EE-C4810131D95D}"/>
              </a:ext>
            </a:extLst>
          </p:cNvPr>
          <p:cNvGrpSpPr/>
          <p:nvPr/>
        </p:nvGrpSpPr>
        <p:grpSpPr>
          <a:xfrm>
            <a:off x="2650332" y="2775373"/>
            <a:ext cx="1623219" cy="783621"/>
            <a:chOff x="592931" y="1398043"/>
            <a:chExt cx="1623219" cy="783621"/>
          </a:xfrm>
        </p:grpSpPr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id="{2B6F3E95-D11A-404C-9105-413374C40A2F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6129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Business Management</a:t>
              </a:r>
            </a:p>
          </p:txBody>
        </p:sp>
        <p:sp>
          <p:nvSpPr>
            <p:cNvPr id="41" name="Text Placeholder 8">
              <a:extLst>
                <a:ext uri="{FF2B5EF4-FFF2-40B4-BE49-F238E27FC236}">
                  <a16:creationId xmlns:a16="http://schemas.microsoft.com/office/drawing/2014/main" id="{879C0EDB-AA69-40C5-AEF4-3EDA8F68E645}"/>
                </a:ext>
              </a:extLst>
            </p:cNvPr>
            <p:cNvSpPr txBox="1">
              <a:spLocks/>
            </p:cNvSpPr>
            <p:nvPr/>
          </p:nvSpPr>
          <p:spPr>
            <a:xfrm>
              <a:off x="592931" y="1733184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2" name="Group 56">
            <a:extLst>
              <a:ext uri="{FF2B5EF4-FFF2-40B4-BE49-F238E27FC236}">
                <a16:creationId xmlns:a16="http://schemas.microsoft.com/office/drawing/2014/main" id="{453D0EA9-1FC5-4B13-8440-A5B9C4D0A40D}"/>
              </a:ext>
            </a:extLst>
          </p:cNvPr>
          <p:cNvGrpSpPr/>
          <p:nvPr/>
        </p:nvGrpSpPr>
        <p:grpSpPr>
          <a:xfrm>
            <a:off x="2650332" y="3839182"/>
            <a:ext cx="1466850" cy="651729"/>
            <a:chOff x="603250" y="1398043"/>
            <a:chExt cx="1466850" cy="651729"/>
          </a:xfrm>
        </p:grpSpPr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id="{9B03806E-ABBD-42D4-907E-8B8804BC901B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46685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Creative Art</a:t>
              </a:r>
            </a:p>
          </p:txBody>
        </p:sp>
        <p:sp>
          <p:nvSpPr>
            <p:cNvPr id="44" name="Text Placeholder 8">
              <a:extLst>
                <a:ext uri="{FF2B5EF4-FFF2-40B4-BE49-F238E27FC236}">
                  <a16:creationId xmlns:a16="http://schemas.microsoft.com/office/drawing/2014/main" id="{B479D362-E46E-4A37-A3D5-69D53D68B161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601292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5" name="AutoShape 129">
            <a:extLst>
              <a:ext uri="{FF2B5EF4-FFF2-40B4-BE49-F238E27FC236}">
                <a16:creationId xmlns:a16="http://schemas.microsoft.com/office/drawing/2014/main" id="{3AC072CB-70C1-4FFD-A69E-4BEB3BF331D1}"/>
              </a:ext>
            </a:extLst>
          </p:cNvPr>
          <p:cNvSpPr>
            <a:spLocks/>
          </p:cNvSpPr>
          <p:nvPr/>
        </p:nvSpPr>
        <p:spPr bwMode="auto">
          <a:xfrm>
            <a:off x="2457443" y="2036762"/>
            <a:ext cx="231775" cy="231775"/>
          </a:xfrm>
          <a:custGeom>
            <a:avLst/>
            <a:gdLst>
              <a:gd name="T0" fmla="*/ 193886301 w 21600"/>
              <a:gd name="T1" fmla="*/ 72649219 h 21600"/>
              <a:gd name="T2" fmla="*/ 193886301 w 21600"/>
              <a:gd name="T3" fmla="*/ 0 h 21600"/>
              <a:gd name="T4" fmla="*/ 0 w 21600"/>
              <a:gd name="T5" fmla="*/ 0 h 21600"/>
              <a:gd name="T6" fmla="*/ 0 w 21600"/>
              <a:gd name="T7" fmla="*/ 193886301 h 21600"/>
              <a:gd name="T8" fmla="*/ 72649219 w 21600"/>
              <a:gd name="T9" fmla="*/ 193886301 h 21600"/>
              <a:gd name="T10" fmla="*/ 178971547 w 21600"/>
              <a:gd name="T11" fmla="*/ 286355233 h 21600"/>
              <a:gd name="T12" fmla="*/ 286355233 w 21600"/>
              <a:gd name="T13" fmla="*/ 178971547 h 21600"/>
              <a:gd name="T14" fmla="*/ 193886301 w 21600"/>
              <a:gd name="T15" fmla="*/ 72649219 h 21600"/>
              <a:gd name="T16" fmla="*/ 71986933 w 21600"/>
              <a:gd name="T17" fmla="*/ 170022876 h 21600"/>
              <a:gd name="T18" fmla="*/ 23863425 w 21600"/>
              <a:gd name="T19" fmla="*/ 170022876 h 21600"/>
              <a:gd name="T20" fmla="*/ 23863425 w 21600"/>
              <a:gd name="T21" fmla="*/ 23863425 h 21600"/>
              <a:gd name="T22" fmla="*/ 170022876 w 21600"/>
              <a:gd name="T23" fmla="*/ 23863425 h 21600"/>
              <a:gd name="T24" fmla="*/ 170022876 w 21600"/>
              <a:gd name="T25" fmla="*/ 71986933 h 21600"/>
              <a:gd name="T26" fmla="*/ 71986933 w 21600"/>
              <a:gd name="T27" fmla="*/ 170022876 h 21600"/>
              <a:gd name="T28" fmla="*/ 178971547 w 21600"/>
              <a:gd name="T29" fmla="*/ 262491808 h 21600"/>
              <a:gd name="T30" fmla="*/ 96857260 w 21600"/>
              <a:gd name="T31" fmla="*/ 193886301 h 21600"/>
              <a:gd name="T32" fmla="*/ 193886301 w 21600"/>
              <a:gd name="T33" fmla="*/ 193886301 h 21600"/>
              <a:gd name="T34" fmla="*/ 193886301 w 21600"/>
              <a:gd name="T35" fmla="*/ 96857260 h 21600"/>
              <a:gd name="T36" fmla="*/ 262491808 w 21600"/>
              <a:gd name="T37" fmla="*/ 178971547 h 21600"/>
              <a:gd name="T38" fmla="*/ 178971547 w 21600"/>
              <a:gd name="T39" fmla="*/ 262491808 h 21600"/>
              <a:gd name="T40" fmla="*/ 178971547 w 21600"/>
              <a:gd name="T41" fmla="*/ 262491808 h 216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1600" h="21600">
                <a:moveTo>
                  <a:pt x="14625" y="5480"/>
                </a:moveTo>
                <a:lnTo>
                  <a:pt x="14625" y="0"/>
                </a:lnTo>
                <a:lnTo>
                  <a:pt x="0" y="0"/>
                </a:lnTo>
                <a:lnTo>
                  <a:pt x="0" y="14625"/>
                </a:lnTo>
                <a:lnTo>
                  <a:pt x="5480" y="14625"/>
                </a:lnTo>
                <a:cubicBezTo>
                  <a:pt x="6028" y="18566"/>
                  <a:pt x="9409" y="21600"/>
                  <a:pt x="13500" y="21600"/>
                </a:cubicBezTo>
                <a:cubicBezTo>
                  <a:pt x="17974" y="21600"/>
                  <a:pt x="21600" y="17974"/>
                  <a:pt x="21600" y="13500"/>
                </a:cubicBezTo>
                <a:cubicBezTo>
                  <a:pt x="21600" y="9408"/>
                  <a:pt x="18566" y="6027"/>
                  <a:pt x="14625" y="5480"/>
                </a:cubicBezTo>
                <a:close/>
                <a:moveTo>
                  <a:pt x="5430" y="12825"/>
                </a:moveTo>
                <a:lnTo>
                  <a:pt x="1800" y="12825"/>
                </a:lnTo>
                <a:lnTo>
                  <a:pt x="1800" y="1800"/>
                </a:lnTo>
                <a:lnTo>
                  <a:pt x="12825" y="1800"/>
                </a:lnTo>
                <a:lnTo>
                  <a:pt x="12825" y="5430"/>
                </a:lnTo>
                <a:cubicBezTo>
                  <a:pt x="8891" y="5755"/>
                  <a:pt x="5755" y="8890"/>
                  <a:pt x="5430" y="12825"/>
                </a:cubicBezTo>
                <a:close/>
                <a:moveTo>
                  <a:pt x="13500" y="19800"/>
                </a:moveTo>
                <a:cubicBezTo>
                  <a:pt x="10411" y="19800"/>
                  <a:pt x="7839" y="17563"/>
                  <a:pt x="7306" y="14625"/>
                </a:cubicBezTo>
                <a:lnTo>
                  <a:pt x="14625" y="14625"/>
                </a:lnTo>
                <a:lnTo>
                  <a:pt x="14625" y="7306"/>
                </a:lnTo>
                <a:cubicBezTo>
                  <a:pt x="17563" y="7838"/>
                  <a:pt x="19800" y="10410"/>
                  <a:pt x="19800" y="13500"/>
                </a:cubicBezTo>
                <a:cubicBezTo>
                  <a:pt x="19800" y="16974"/>
                  <a:pt x="16974" y="19800"/>
                  <a:pt x="13500" y="19800"/>
                </a:cubicBezTo>
                <a:close/>
                <a:moveTo>
                  <a:pt x="13500" y="19800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46" name="AutoShape 121">
            <a:extLst>
              <a:ext uri="{FF2B5EF4-FFF2-40B4-BE49-F238E27FC236}">
                <a16:creationId xmlns:a16="http://schemas.microsoft.com/office/drawing/2014/main" id="{125FDA32-2BBF-4FC0-95B3-DB20A02010C6}"/>
              </a:ext>
            </a:extLst>
          </p:cNvPr>
          <p:cNvSpPr>
            <a:spLocks/>
          </p:cNvSpPr>
          <p:nvPr/>
        </p:nvSpPr>
        <p:spPr bwMode="auto">
          <a:xfrm>
            <a:off x="2418558" y="3912256"/>
            <a:ext cx="212725" cy="212725"/>
          </a:xfrm>
          <a:custGeom>
            <a:avLst/>
            <a:gdLst>
              <a:gd name="T0" fmla="*/ 101597923 w 21600"/>
              <a:gd name="T1" fmla="*/ 0 h 21600"/>
              <a:gd name="T2" fmla="*/ 0 w 21600"/>
              <a:gd name="T3" fmla="*/ 101597923 h 21600"/>
              <a:gd name="T4" fmla="*/ 101597923 w 21600"/>
              <a:gd name="T5" fmla="*/ 203194979 h 21600"/>
              <a:gd name="T6" fmla="*/ 203194979 w 21600"/>
              <a:gd name="T7" fmla="*/ 101597923 h 21600"/>
              <a:gd name="T8" fmla="*/ 101597923 w 21600"/>
              <a:gd name="T9" fmla="*/ 0 h 21600"/>
              <a:gd name="T10" fmla="*/ 177795181 w 21600"/>
              <a:gd name="T11" fmla="*/ 101597923 h 21600"/>
              <a:gd name="T12" fmla="*/ 163694596 w 21600"/>
              <a:gd name="T13" fmla="*/ 145669963 h 21600"/>
              <a:gd name="T14" fmla="*/ 57525016 w 21600"/>
              <a:gd name="T15" fmla="*/ 39500383 h 21600"/>
              <a:gd name="T16" fmla="*/ 101597923 w 21600"/>
              <a:gd name="T17" fmla="*/ 25399700 h 21600"/>
              <a:gd name="T18" fmla="*/ 177795181 w 21600"/>
              <a:gd name="T19" fmla="*/ 101597923 h 21600"/>
              <a:gd name="T20" fmla="*/ 25399700 w 21600"/>
              <a:gd name="T21" fmla="*/ 101597923 h 21600"/>
              <a:gd name="T22" fmla="*/ 39688546 w 21600"/>
              <a:gd name="T23" fmla="*/ 57251792 h 21600"/>
              <a:gd name="T24" fmla="*/ 145943088 w 21600"/>
              <a:gd name="T25" fmla="*/ 163506334 h 21600"/>
              <a:gd name="T26" fmla="*/ 101597923 w 21600"/>
              <a:gd name="T27" fmla="*/ 177795181 h 21600"/>
              <a:gd name="T28" fmla="*/ 25399700 w 21600"/>
              <a:gd name="T29" fmla="*/ 101597923 h 21600"/>
              <a:gd name="T30" fmla="*/ 25399700 w 21600"/>
              <a:gd name="T31" fmla="*/ 101597923 h 216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lose/>
                <a:moveTo>
                  <a:pt x="18900" y="10800"/>
                </a:moveTo>
                <a:cubicBezTo>
                  <a:pt x="18900" y="12545"/>
                  <a:pt x="18344" y="14162"/>
                  <a:pt x="17401" y="15485"/>
                </a:cubicBezTo>
                <a:lnTo>
                  <a:pt x="6115" y="4199"/>
                </a:lnTo>
                <a:cubicBezTo>
                  <a:pt x="7439" y="3256"/>
                  <a:pt x="9055" y="2700"/>
                  <a:pt x="10800" y="2700"/>
                </a:cubicBezTo>
                <a:cubicBezTo>
                  <a:pt x="15266" y="2700"/>
                  <a:pt x="18900" y="6334"/>
                  <a:pt x="18900" y="10800"/>
                </a:cubicBezTo>
                <a:close/>
                <a:moveTo>
                  <a:pt x="2700" y="10800"/>
                </a:moveTo>
                <a:cubicBezTo>
                  <a:pt x="2700" y="9043"/>
                  <a:pt x="3265" y="7415"/>
                  <a:pt x="4219" y="6086"/>
                </a:cubicBezTo>
                <a:lnTo>
                  <a:pt x="15514" y="17381"/>
                </a:lnTo>
                <a:cubicBezTo>
                  <a:pt x="14185" y="18335"/>
                  <a:pt x="12557" y="18900"/>
                  <a:pt x="10800" y="18900"/>
                </a:cubicBezTo>
                <a:cubicBezTo>
                  <a:pt x="6334" y="18900"/>
                  <a:pt x="2700" y="15266"/>
                  <a:pt x="2700" y="10800"/>
                </a:cubicBezTo>
                <a:close/>
                <a:moveTo>
                  <a:pt x="2700" y="10800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grpSp>
        <p:nvGrpSpPr>
          <p:cNvPr id="47" name="Group 68">
            <a:extLst>
              <a:ext uri="{FF2B5EF4-FFF2-40B4-BE49-F238E27FC236}">
                <a16:creationId xmlns:a16="http://schemas.microsoft.com/office/drawing/2014/main" id="{54BB4585-9748-43E8-9C8C-909DF38B203B}"/>
              </a:ext>
            </a:extLst>
          </p:cNvPr>
          <p:cNvGrpSpPr/>
          <p:nvPr/>
        </p:nvGrpSpPr>
        <p:grpSpPr>
          <a:xfrm>
            <a:off x="4759501" y="1912193"/>
            <a:ext cx="1466850" cy="651729"/>
            <a:chOff x="603250" y="1398043"/>
            <a:chExt cx="1466850" cy="651729"/>
          </a:xfrm>
        </p:grpSpPr>
        <p:sp>
          <p:nvSpPr>
            <p:cNvPr id="48" name="Text Placeholder 2">
              <a:extLst>
                <a:ext uri="{FF2B5EF4-FFF2-40B4-BE49-F238E27FC236}">
                  <a16:creationId xmlns:a16="http://schemas.microsoft.com/office/drawing/2014/main" id="{30BADA42-E4E2-42B6-B8CA-BD757B21A801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46685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Sales Manager</a:t>
              </a:r>
            </a:p>
          </p:txBody>
        </p:sp>
        <p:sp>
          <p:nvSpPr>
            <p:cNvPr id="49" name="Text Placeholder 8">
              <a:extLst>
                <a:ext uri="{FF2B5EF4-FFF2-40B4-BE49-F238E27FC236}">
                  <a16:creationId xmlns:a16="http://schemas.microsoft.com/office/drawing/2014/main" id="{A6C24496-CD4F-460B-BF41-D0961873148B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601292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0" name="Group 78">
            <a:extLst>
              <a:ext uri="{FF2B5EF4-FFF2-40B4-BE49-F238E27FC236}">
                <a16:creationId xmlns:a16="http://schemas.microsoft.com/office/drawing/2014/main" id="{99630F7B-C981-4DC5-9807-2D1B47757A8F}"/>
              </a:ext>
            </a:extLst>
          </p:cNvPr>
          <p:cNvGrpSpPr/>
          <p:nvPr/>
        </p:nvGrpSpPr>
        <p:grpSpPr>
          <a:xfrm>
            <a:off x="4748427" y="2849768"/>
            <a:ext cx="1466850" cy="651729"/>
            <a:chOff x="603250" y="1398043"/>
            <a:chExt cx="1466850" cy="651729"/>
          </a:xfrm>
        </p:grpSpPr>
        <p:sp>
          <p:nvSpPr>
            <p:cNvPr id="51" name="Text Placeholder 2">
              <a:extLst>
                <a:ext uri="{FF2B5EF4-FFF2-40B4-BE49-F238E27FC236}">
                  <a16:creationId xmlns:a16="http://schemas.microsoft.com/office/drawing/2014/main" id="{BB381F8A-ACD8-4117-8FEC-CFC785D11B71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46685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Recycle Product</a:t>
              </a:r>
            </a:p>
          </p:txBody>
        </p:sp>
        <p:sp>
          <p:nvSpPr>
            <p:cNvPr id="52" name="Text Placeholder 8">
              <a:extLst>
                <a:ext uri="{FF2B5EF4-FFF2-40B4-BE49-F238E27FC236}">
                  <a16:creationId xmlns:a16="http://schemas.microsoft.com/office/drawing/2014/main" id="{45ABF844-7761-41FC-AC8B-AD10D9E15E11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601292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3" name="Group 81">
            <a:extLst>
              <a:ext uri="{FF2B5EF4-FFF2-40B4-BE49-F238E27FC236}">
                <a16:creationId xmlns:a16="http://schemas.microsoft.com/office/drawing/2014/main" id="{1319CEAF-4330-407B-8994-8A2254643A27}"/>
              </a:ext>
            </a:extLst>
          </p:cNvPr>
          <p:cNvGrpSpPr/>
          <p:nvPr/>
        </p:nvGrpSpPr>
        <p:grpSpPr>
          <a:xfrm>
            <a:off x="4759501" y="3839182"/>
            <a:ext cx="1466850" cy="651729"/>
            <a:chOff x="603250" y="1398043"/>
            <a:chExt cx="1466850" cy="651729"/>
          </a:xfrm>
        </p:grpSpPr>
        <p:sp>
          <p:nvSpPr>
            <p:cNvPr id="54" name="Text Placeholder 2">
              <a:extLst>
                <a:ext uri="{FF2B5EF4-FFF2-40B4-BE49-F238E27FC236}">
                  <a16:creationId xmlns:a16="http://schemas.microsoft.com/office/drawing/2014/main" id="{F3D0D8F0-C6F7-48A2-A10F-9933B2151605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398043"/>
              <a:ext cx="146685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Data Analysis</a:t>
              </a:r>
            </a:p>
          </p:txBody>
        </p:sp>
        <p:sp>
          <p:nvSpPr>
            <p:cNvPr id="55" name="Text Placeholder 8">
              <a:extLst>
                <a:ext uri="{FF2B5EF4-FFF2-40B4-BE49-F238E27FC236}">
                  <a16:creationId xmlns:a16="http://schemas.microsoft.com/office/drawing/2014/main" id="{6CA86B6F-A84A-4231-B66E-CA78D9C43D88}"/>
                </a:ext>
              </a:extLst>
            </p:cNvPr>
            <p:cNvSpPr txBox="1">
              <a:spLocks/>
            </p:cNvSpPr>
            <p:nvPr/>
          </p:nvSpPr>
          <p:spPr>
            <a:xfrm>
              <a:off x="603250" y="1601292"/>
              <a:ext cx="146685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6" name="Group 425">
            <a:extLst>
              <a:ext uri="{FF2B5EF4-FFF2-40B4-BE49-F238E27FC236}">
                <a16:creationId xmlns:a16="http://schemas.microsoft.com/office/drawing/2014/main" id="{328417BA-7B79-460E-8641-4356C00E9F94}"/>
              </a:ext>
            </a:extLst>
          </p:cNvPr>
          <p:cNvGrpSpPr>
            <a:grpSpLocks/>
          </p:cNvGrpSpPr>
          <p:nvPr/>
        </p:nvGrpSpPr>
        <p:grpSpPr bwMode="auto">
          <a:xfrm>
            <a:off x="4529315" y="2008908"/>
            <a:ext cx="230187" cy="177800"/>
            <a:chOff x="0" y="0"/>
            <a:chExt cx="572" cy="440"/>
          </a:xfrm>
          <a:solidFill>
            <a:srgbClr val="F1A1BA"/>
          </a:solidFill>
        </p:grpSpPr>
        <p:sp>
          <p:nvSpPr>
            <p:cNvPr id="57" name="AutoShape 422">
              <a:extLst>
                <a:ext uri="{FF2B5EF4-FFF2-40B4-BE49-F238E27FC236}">
                  <a16:creationId xmlns:a16="http://schemas.microsoft.com/office/drawing/2014/main" id="{F0596C2D-CDCF-4054-8842-87A7205CD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0"/>
              <a:ext cx="450" cy="29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21600" y="1905"/>
                  </a:moveTo>
                  <a:cubicBezTo>
                    <a:pt x="21600" y="610"/>
                    <a:pt x="21195" y="0"/>
                    <a:pt x="20336" y="0"/>
                  </a:cubicBezTo>
                  <a:lnTo>
                    <a:pt x="1264" y="0"/>
                  </a:lnTo>
                  <a:cubicBezTo>
                    <a:pt x="405" y="0"/>
                    <a:pt x="0" y="610"/>
                    <a:pt x="0" y="190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905"/>
                  </a:lnTo>
                  <a:close/>
                  <a:moveTo>
                    <a:pt x="19849" y="18962"/>
                  </a:moveTo>
                  <a:lnTo>
                    <a:pt x="1751" y="18962"/>
                  </a:lnTo>
                  <a:lnTo>
                    <a:pt x="1751" y="2638"/>
                  </a:lnTo>
                  <a:lnTo>
                    <a:pt x="19849" y="2638"/>
                  </a:lnTo>
                  <a:lnTo>
                    <a:pt x="19849" y="18962"/>
                  </a:lnTo>
                  <a:close/>
                  <a:moveTo>
                    <a:pt x="19849" y="18962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8" name="AutoShape 423">
              <a:extLst>
                <a:ext uri="{FF2B5EF4-FFF2-40B4-BE49-F238E27FC236}">
                  <a16:creationId xmlns:a16="http://schemas.microsoft.com/office/drawing/2014/main" id="{3080799C-D3D0-44A1-9994-33EEC959D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28"/>
              <a:ext cx="572" cy="6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600" h="21600">
                  <a:moveTo>
                    <a:pt x="19302" y="0"/>
                  </a:moveTo>
                  <a:lnTo>
                    <a:pt x="2298" y="0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19302" y="0"/>
                  </a:lnTo>
                  <a:close/>
                  <a:moveTo>
                    <a:pt x="8272" y="14893"/>
                  </a:moveTo>
                  <a:lnTo>
                    <a:pt x="9191" y="7037"/>
                  </a:lnTo>
                  <a:lnTo>
                    <a:pt x="12408" y="7037"/>
                  </a:lnTo>
                  <a:lnTo>
                    <a:pt x="13328" y="14893"/>
                  </a:lnTo>
                  <a:lnTo>
                    <a:pt x="8272" y="14893"/>
                  </a:lnTo>
                  <a:close/>
                  <a:moveTo>
                    <a:pt x="8272" y="14893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  <p:sp>
          <p:nvSpPr>
            <p:cNvPr id="59" name="AutoShape 424">
              <a:extLst>
                <a:ext uri="{FF2B5EF4-FFF2-40B4-BE49-F238E27FC236}">
                  <a16:creationId xmlns:a16="http://schemas.microsoft.com/office/drawing/2014/main" id="{832DACE6-7A19-4EEC-A37B-AA67998A2E3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16"/>
              <a:ext cx="572" cy="2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690" y="21600"/>
                  </a:moveTo>
                  <a:cubicBezTo>
                    <a:pt x="1465" y="21600"/>
                    <a:pt x="20318" y="21600"/>
                    <a:pt x="20911" y="21600"/>
                  </a:cubicBezTo>
                  <a:cubicBezTo>
                    <a:pt x="21552" y="21600"/>
                    <a:pt x="21600" y="0"/>
                    <a:pt x="21600" y="0"/>
                  </a:cubicBezTo>
                  <a:lnTo>
                    <a:pt x="0" y="0"/>
                  </a:lnTo>
                  <a:cubicBezTo>
                    <a:pt x="0" y="0"/>
                    <a:pt x="18" y="21600"/>
                    <a:pt x="690" y="21600"/>
                  </a:cubicBezTo>
                  <a:close/>
                  <a:moveTo>
                    <a:pt x="690" y="21600"/>
                  </a:move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1800" dirty="0">
                <a:cs typeface="+mn-ea"/>
                <a:sym typeface="+mn-lt"/>
              </a:endParaRPr>
            </a:p>
          </p:txBody>
        </p:sp>
      </p:grpSp>
      <p:sp>
        <p:nvSpPr>
          <p:cNvPr id="60" name="AutoShape 125">
            <a:extLst>
              <a:ext uri="{FF2B5EF4-FFF2-40B4-BE49-F238E27FC236}">
                <a16:creationId xmlns:a16="http://schemas.microsoft.com/office/drawing/2014/main" id="{F7A0F7EB-FEE5-4CA6-B870-13AA7C059485}"/>
              </a:ext>
            </a:extLst>
          </p:cNvPr>
          <p:cNvSpPr>
            <a:spLocks/>
          </p:cNvSpPr>
          <p:nvPr/>
        </p:nvSpPr>
        <p:spPr bwMode="auto">
          <a:xfrm>
            <a:off x="4548830" y="2930779"/>
            <a:ext cx="173038" cy="231775"/>
          </a:xfrm>
          <a:custGeom>
            <a:avLst/>
            <a:gdLst>
              <a:gd name="T0" fmla="*/ 80181371 w 21600"/>
              <a:gd name="T1" fmla="*/ 0 h 21600"/>
              <a:gd name="T2" fmla="*/ 8780621 w 21600"/>
              <a:gd name="T3" fmla="*/ 0 h 21600"/>
              <a:gd name="T4" fmla="*/ 0 w 21600"/>
              <a:gd name="T5" fmla="*/ 21145316 h 21600"/>
              <a:gd name="T6" fmla="*/ 0 w 21600"/>
              <a:gd name="T7" fmla="*/ 265209799 h 21600"/>
              <a:gd name="T8" fmla="*/ 8780621 w 21600"/>
              <a:gd name="T9" fmla="*/ 286355233 h 21600"/>
              <a:gd name="T10" fmla="*/ 80181371 w 21600"/>
              <a:gd name="T11" fmla="*/ 286355233 h 21600"/>
              <a:gd name="T12" fmla="*/ 88962056 w 21600"/>
              <a:gd name="T13" fmla="*/ 265209799 h 21600"/>
              <a:gd name="T14" fmla="*/ 88962056 w 21600"/>
              <a:gd name="T15" fmla="*/ 21145316 h 21600"/>
              <a:gd name="T16" fmla="*/ 80181371 w 21600"/>
              <a:gd name="T17" fmla="*/ 0 h 21600"/>
              <a:gd name="T18" fmla="*/ 44765299 w 21600"/>
              <a:gd name="T19" fmla="*/ 277711807 h 21600"/>
              <a:gd name="T20" fmla="*/ 41824542 w 21600"/>
              <a:gd name="T21" fmla="*/ 270632433 h 21600"/>
              <a:gd name="T22" fmla="*/ 44765299 w 21600"/>
              <a:gd name="T23" fmla="*/ 263553059 h 21600"/>
              <a:gd name="T24" fmla="*/ 47706056 w 21600"/>
              <a:gd name="T25" fmla="*/ 270632433 h 21600"/>
              <a:gd name="T26" fmla="*/ 44765299 w 21600"/>
              <a:gd name="T27" fmla="*/ 277711807 h 21600"/>
              <a:gd name="T28" fmla="*/ 75753841 w 21600"/>
              <a:gd name="T29" fmla="*/ 254564889 h 21600"/>
              <a:gd name="T30" fmla="*/ 13208215 w 21600"/>
              <a:gd name="T31" fmla="*/ 254564889 h 21600"/>
              <a:gd name="T32" fmla="*/ 13208215 w 21600"/>
              <a:gd name="T33" fmla="*/ 31790345 h 21600"/>
              <a:gd name="T34" fmla="*/ 75753841 w 21600"/>
              <a:gd name="T35" fmla="*/ 31790345 h 21600"/>
              <a:gd name="T36" fmla="*/ 75753841 w 21600"/>
              <a:gd name="T37" fmla="*/ 254564889 h 21600"/>
              <a:gd name="T38" fmla="*/ 75753841 w 21600"/>
              <a:gd name="T39" fmla="*/ 254564889 h 2160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1600" h="21600">
                <a:moveTo>
                  <a:pt x="19468" y="0"/>
                </a:moveTo>
                <a:lnTo>
                  <a:pt x="2132" y="0"/>
                </a:lnTo>
                <a:cubicBezTo>
                  <a:pt x="955" y="0"/>
                  <a:pt x="0" y="714"/>
                  <a:pt x="0" y="1595"/>
                </a:cubicBezTo>
                <a:lnTo>
                  <a:pt x="0" y="20005"/>
                </a:lnTo>
                <a:cubicBezTo>
                  <a:pt x="0" y="20886"/>
                  <a:pt x="955" y="21600"/>
                  <a:pt x="2132" y="21600"/>
                </a:cubicBezTo>
                <a:lnTo>
                  <a:pt x="19468" y="21600"/>
                </a:lnTo>
                <a:cubicBezTo>
                  <a:pt x="20646" y="21600"/>
                  <a:pt x="21600" y="20886"/>
                  <a:pt x="21600" y="20005"/>
                </a:cubicBezTo>
                <a:lnTo>
                  <a:pt x="21600" y="1595"/>
                </a:lnTo>
                <a:cubicBezTo>
                  <a:pt x="21600" y="714"/>
                  <a:pt x="20645" y="0"/>
                  <a:pt x="19468" y="0"/>
                </a:cubicBezTo>
                <a:close/>
                <a:moveTo>
                  <a:pt x="10869" y="20948"/>
                </a:moveTo>
                <a:cubicBezTo>
                  <a:pt x="10474" y="20948"/>
                  <a:pt x="10155" y="20709"/>
                  <a:pt x="10155" y="20414"/>
                </a:cubicBezTo>
                <a:cubicBezTo>
                  <a:pt x="10155" y="20119"/>
                  <a:pt x="10474" y="19880"/>
                  <a:pt x="10869" y="19880"/>
                </a:cubicBezTo>
                <a:cubicBezTo>
                  <a:pt x="11263" y="19880"/>
                  <a:pt x="11583" y="20119"/>
                  <a:pt x="11583" y="20414"/>
                </a:cubicBezTo>
                <a:cubicBezTo>
                  <a:pt x="11583" y="20709"/>
                  <a:pt x="11263" y="20948"/>
                  <a:pt x="10869" y="20948"/>
                </a:cubicBezTo>
                <a:close/>
                <a:moveTo>
                  <a:pt x="18393" y="19202"/>
                </a:moveTo>
                <a:lnTo>
                  <a:pt x="3207" y="19202"/>
                </a:lnTo>
                <a:lnTo>
                  <a:pt x="3207" y="2398"/>
                </a:lnTo>
                <a:lnTo>
                  <a:pt x="18393" y="2398"/>
                </a:lnTo>
                <a:lnTo>
                  <a:pt x="18393" y="19202"/>
                </a:lnTo>
                <a:close/>
                <a:moveTo>
                  <a:pt x="18393" y="19202"/>
                </a:moveTo>
              </a:path>
            </a:pathLst>
          </a:custGeom>
          <a:solidFill>
            <a:srgbClr val="8FB7D1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sp>
        <p:nvSpPr>
          <p:cNvPr id="61" name="AutoShape 506">
            <a:extLst>
              <a:ext uri="{FF2B5EF4-FFF2-40B4-BE49-F238E27FC236}">
                <a16:creationId xmlns:a16="http://schemas.microsoft.com/office/drawing/2014/main" id="{F580DDE0-DDB1-47CD-B100-02ACF1C6B028}"/>
              </a:ext>
            </a:extLst>
          </p:cNvPr>
          <p:cNvSpPr>
            <a:spLocks/>
          </p:cNvSpPr>
          <p:nvPr/>
        </p:nvSpPr>
        <p:spPr bwMode="auto">
          <a:xfrm>
            <a:off x="4540854" y="3921732"/>
            <a:ext cx="214312" cy="233363"/>
          </a:xfrm>
          <a:custGeom>
            <a:avLst/>
            <a:gdLst>
              <a:gd name="T0" fmla="*/ 209326746 w 21600"/>
              <a:gd name="T1" fmla="*/ 65165170 h 21600"/>
              <a:gd name="T2" fmla="*/ 205789983 w 21600"/>
              <a:gd name="T3" fmla="*/ 22915879 h 21600"/>
              <a:gd name="T4" fmla="*/ 184624013 w 21600"/>
              <a:gd name="T5" fmla="*/ 0 h 21600"/>
              <a:gd name="T6" fmla="*/ 24702732 w 21600"/>
              <a:gd name="T7" fmla="*/ 0 h 21600"/>
              <a:gd name="T8" fmla="*/ 3536763 w 21600"/>
              <a:gd name="T9" fmla="*/ 22915879 h 21600"/>
              <a:gd name="T10" fmla="*/ 0 w 21600"/>
              <a:gd name="T11" fmla="*/ 64374491 h 21600"/>
              <a:gd name="T12" fmla="*/ 0 w 21600"/>
              <a:gd name="T13" fmla="*/ 253752444 h 21600"/>
              <a:gd name="T14" fmla="*/ 18277738 w 21600"/>
              <a:gd name="T15" fmla="*/ 253752444 h 21600"/>
              <a:gd name="T16" fmla="*/ 18277738 w 21600"/>
              <a:gd name="T17" fmla="*/ 273588828 h 21600"/>
              <a:gd name="T18" fmla="*/ 34189799 w 21600"/>
              <a:gd name="T19" fmla="*/ 294284053 h 21600"/>
              <a:gd name="T20" fmla="*/ 50112585 w 21600"/>
              <a:gd name="T21" fmla="*/ 273588828 h 21600"/>
              <a:gd name="T22" fmla="*/ 50112585 w 21600"/>
              <a:gd name="T23" fmla="*/ 253752444 h 21600"/>
              <a:gd name="T24" fmla="*/ 160387311 w 21600"/>
              <a:gd name="T25" fmla="*/ 253752444 h 21600"/>
              <a:gd name="T26" fmla="*/ 160387311 w 21600"/>
              <a:gd name="T27" fmla="*/ 273588828 h 21600"/>
              <a:gd name="T28" fmla="*/ 176299272 w 21600"/>
              <a:gd name="T29" fmla="*/ 294284053 h 21600"/>
              <a:gd name="T30" fmla="*/ 192222049 w 21600"/>
              <a:gd name="T31" fmla="*/ 273588828 h 21600"/>
              <a:gd name="T32" fmla="*/ 192222049 w 21600"/>
              <a:gd name="T33" fmla="*/ 253752444 h 21600"/>
              <a:gd name="T34" fmla="*/ 209326746 w 21600"/>
              <a:gd name="T35" fmla="*/ 253752444 h 21600"/>
              <a:gd name="T36" fmla="*/ 209326746 w 21600"/>
              <a:gd name="T37" fmla="*/ 65165170 h 21600"/>
              <a:gd name="T38" fmla="*/ 79931401 w 21600"/>
              <a:gd name="T39" fmla="*/ 16458066 h 21600"/>
              <a:gd name="T40" fmla="*/ 129986300 w 21600"/>
              <a:gd name="T41" fmla="*/ 16458066 h 21600"/>
              <a:gd name="T42" fmla="*/ 136779465 w 21600"/>
              <a:gd name="T43" fmla="*/ 25286761 h 21600"/>
              <a:gd name="T44" fmla="*/ 129986300 w 21600"/>
              <a:gd name="T45" fmla="*/ 34129231 h 21600"/>
              <a:gd name="T46" fmla="*/ 79931401 w 21600"/>
              <a:gd name="T47" fmla="*/ 34129231 h 21600"/>
              <a:gd name="T48" fmla="*/ 73128394 w 21600"/>
              <a:gd name="T49" fmla="*/ 25286761 h 21600"/>
              <a:gd name="T50" fmla="*/ 79931401 w 21600"/>
              <a:gd name="T51" fmla="*/ 16458066 h 21600"/>
              <a:gd name="T52" fmla="*/ 25943113 w 21600"/>
              <a:gd name="T53" fmla="*/ 68571265 h 21600"/>
              <a:gd name="T54" fmla="*/ 37426704 w 21600"/>
              <a:gd name="T55" fmla="*/ 53652898 h 21600"/>
              <a:gd name="T56" fmla="*/ 172490998 w 21600"/>
              <a:gd name="T57" fmla="*/ 53652898 h 21600"/>
              <a:gd name="T58" fmla="*/ 183965728 w 21600"/>
              <a:gd name="T59" fmla="*/ 68571265 h 21600"/>
              <a:gd name="T60" fmla="*/ 187502492 w 21600"/>
              <a:gd name="T61" fmla="*/ 159840258 h 21600"/>
              <a:gd name="T62" fmla="*/ 176028743 w 21600"/>
              <a:gd name="T63" fmla="*/ 174772400 h 21600"/>
              <a:gd name="T64" fmla="*/ 33889841 w 21600"/>
              <a:gd name="T65" fmla="*/ 174772400 h 21600"/>
              <a:gd name="T66" fmla="*/ 22405367 w 21600"/>
              <a:gd name="T67" fmla="*/ 159840258 h 21600"/>
              <a:gd name="T68" fmla="*/ 25943113 w 21600"/>
              <a:gd name="T69" fmla="*/ 68571265 h 21600"/>
              <a:gd name="T70" fmla="*/ 50112585 w 21600"/>
              <a:gd name="T71" fmla="*/ 228125211 h 21600"/>
              <a:gd name="T72" fmla="*/ 38027303 w 21600"/>
              <a:gd name="T73" fmla="*/ 235277992 h 21600"/>
              <a:gd name="T74" fmla="*/ 21853593 w 21600"/>
              <a:gd name="T75" fmla="*/ 214691205 h 21600"/>
              <a:gd name="T76" fmla="*/ 21814511 w 21600"/>
              <a:gd name="T77" fmla="*/ 214200624 h 21600"/>
              <a:gd name="T78" fmla="*/ 38017560 w 21600"/>
              <a:gd name="T79" fmla="*/ 193137258 h 21600"/>
              <a:gd name="T80" fmla="*/ 54241186 w 21600"/>
              <a:gd name="T81" fmla="*/ 214200624 h 21600"/>
              <a:gd name="T82" fmla="*/ 50112585 w 21600"/>
              <a:gd name="T83" fmla="*/ 228125211 h 21600"/>
              <a:gd name="T84" fmla="*/ 173062357 w 21600"/>
              <a:gd name="T85" fmla="*/ 235277992 h 21600"/>
              <a:gd name="T86" fmla="*/ 160415568 w 21600"/>
              <a:gd name="T87" fmla="*/ 227238701 h 21600"/>
              <a:gd name="T88" fmla="*/ 156849555 w 21600"/>
              <a:gd name="T89" fmla="*/ 214200624 h 21600"/>
              <a:gd name="T90" fmla="*/ 173062357 w 21600"/>
              <a:gd name="T91" fmla="*/ 193137258 h 21600"/>
              <a:gd name="T92" fmla="*/ 189276241 w 21600"/>
              <a:gd name="T93" fmla="*/ 214200624 h 21600"/>
              <a:gd name="T94" fmla="*/ 189178580 w 21600"/>
              <a:gd name="T95" fmla="*/ 215508386 h 21600"/>
              <a:gd name="T96" fmla="*/ 173062357 w 21600"/>
              <a:gd name="T97" fmla="*/ 235277992 h 21600"/>
              <a:gd name="T98" fmla="*/ 173062357 w 21600"/>
              <a:gd name="T99" fmla="*/ 235277992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21600" y="4783"/>
                </a:moveTo>
                <a:lnTo>
                  <a:pt x="21235" y="1682"/>
                </a:lnTo>
                <a:cubicBezTo>
                  <a:pt x="21235" y="753"/>
                  <a:pt x="20056" y="0"/>
                  <a:pt x="19051" y="0"/>
                </a:cubicBezTo>
                <a:lnTo>
                  <a:pt x="2549" y="0"/>
                </a:lnTo>
                <a:cubicBezTo>
                  <a:pt x="1544" y="0"/>
                  <a:pt x="365" y="753"/>
                  <a:pt x="365" y="1682"/>
                </a:cubicBezTo>
                <a:lnTo>
                  <a:pt x="0" y="4725"/>
                </a:lnTo>
                <a:lnTo>
                  <a:pt x="0" y="18625"/>
                </a:lnTo>
                <a:lnTo>
                  <a:pt x="1886" y="18625"/>
                </a:lnTo>
                <a:lnTo>
                  <a:pt x="1886" y="20081"/>
                </a:lnTo>
                <a:cubicBezTo>
                  <a:pt x="1886" y="20919"/>
                  <a:pt x="2621" y="21600"/>
                  <a:pt x="3528" y="21600"/>
                </a:cubicBezTo>
                <a:cubicBezTo>
                  <a:pt x="4436" y="21600"/>
                  <a:pt x="5171" y="20919"/>
                  <a:pt x="5171" y="20081"/>
                </a:cubicBezTo>
                <a:lnTo>
                  <a:pt x="5171" y="18625"/>
                </a:lnTo>
                <a:lnTo>
                  <a:pt x="16550" y="18625"/>
                </a:lnTo>
                <a:lnTo>
                  <a:pt x="16550" y="20081"/>
                </a:lnTo>
                <a:cubicBezTo>
                  <a:pt x="16550" y="20919"/>
                  <a:pt x="17285" y="21600"/>
                  <a:pt x="18192" y="21600"/>
                </a:cubicBezTo>
                <a:cubicBezTo>
                  <a:pt x="19100" y="21600"/>
                  <a:pt x="19835" y="20919"/>
                  <a:pt x="19835" y="20081"/>
                </a:cubicBezTo>
                <a:lnTo>
                  <a:pt x="19835" y="18625"/>
                </a:lnTo>
                <a:lnTo>
                  <a:pt x="21600" y="18625"/>
                </a:lnTo>
                <a:lnTo>
                  <a:pt x="21600" y="4783"/>
                </a:lnTo>
                <a:close/>
                <a:moveTo>
                  <a:pt x="8248" y="1208"/>
                </a:moveTo>
                <a:lnTo>
                  <a:pt x="13413" y="1208"/>
                </a:lnTo>
                <a:cubicBezTo>
                  <a:pt x="13801" y="1208"/>
                  <a:pt x="14114" y="1499"/>
                  <a:pt x="14114" y="1856"/>
                </a:cubicBezTo>
                <a:cubicBezTo>
                  <a:pt x="14114" y="2214"/>
                  <a:pt x="13801" y="2505"/>
                  <a:pt x="13413" y="2505"/>
                </a:cubicBezTo>
                <a:lnTo>
                  <a:pt x="8248" y="2505"/>
                </a:lnTo>
                <a:cubicBezTo>
                  <a:pt x="7860" y="2505"/>
                  <a:pt x="7546" y="2214"/>
                  <a:pt x="7546" y="1856"/>
                </a:cubicBezTo>
                <a:cubicBezTo>
                  <a:pt x="7546" y="1499"/>
                  <a:pt x="7860" y="1208"/>
                  <a:pt x="8248" y="1208"/>
                </a:cubicBezTo>
                <a:close/>
                <a:moveTo>
                  <a:pt x="2677" y="5033"/>
                </a:moveTo>
                <a:cubicBezTo>
                  <a:pt x="2677" y="4428"/>
                  <a:pt x="3208" y="3938"/>
                  <a:pt x="3862" y="3938"/>
                </a:cubicBezTo>
                <a:lnTo>
                  <a:pt x="17799" y="3938"/>
                </a:lnTo>
                <a:cubicBezTo>
                  <a:pt x="18453" y="3938"/>
                  <a:pt x="18983" y="4428"/>
                  <a:pt x="18983" y="5033"/>
                </a:cubicBezTo>
                <a:lnTo>
                  <a:pt x="19348" y="11732"/>
                </a:lnTo>
                <a:cubicBezTo>
                  <a:pt x="19348" y="12338"/>
                  <a:pt x="18818" y="12828"/>
                  <a:pt x="18164" y="12828"/>
                </a:cubicBezTo>
                <a:lnTo>
                  <a:pt x="3497" y="12828"/>
                </a:lnTo>
                <a:cubicBezTo>
                  <a:pt x="2842" y="12828"/>
                  <a:pt x="2312" y="12338"/>
                  <a:pt x="2312" y="11732"/>
                </a:cubicBezTo>
                <a:lnTo>
                  <a:pt x="2677" y="5033"/>
                </a:lnTo>
                <a:close/>
                <a:moveTo>
                  <a:pt x="5171" y="16744"/>
                </a:moveTo>
                <a:cubicBezTo>
                  <a:pt x="4865" y="17063"/>
                  <a:pt x="4422" y="17269"/>
                  <a:pt x="3924" y="17269"/>
                </a:cubicBezTo>
                <a:cubicBezTo>
                  <a:pt x="3013" y="17269"/>
                  <a:pt x="2276" y="16595"/>
                  <a:pt x="2255" y="15758"/>
                </a:cubicBezTo>
                <a:cubicBezTo>
                  <a:pt x="2254" y="15746"/>
                  <a:pt x="2251" y="15734"/>
                  <a:pt x="2251" y="15722"/>
                </a:cubicBezTo>
                <a:cubicBezTo>
                  <a:pt x="2251" y="14867"/>
                  <a:pt x="2999" y="14176"/>
                  <a:pt x="3923" y="14176"/>
                </a:cubicBezTo>
                <a:cubicBezTo>
                  <a:pt x="4848" y="14176"/>
                  <a:pt x="5597" y="14868"/>
                  <a:pt x="5597" y="15722"/>
                </a:cubicBezTo>
                <a:cubicBezTo>
                  <a:pt x="5598" y="16115"/>
                  <a:pt x="5434" y="16470"/>
                  <a:pt x="5171" y="16744"/>
                </a:cubicBezTo>
                <a:close/>
                <a:moveTo>
                  <a:pt x="17858" y="17269"/>
                </a:moveTo>
                <a:cubicBezTo>
                  <a:pt x="17327" y="17269"/>
                  <a:pt x="16859" y="17036"/>
                  <a:pt x="16553" y="16679"/>
                </a:cubicBezTo>
                <a:cubicBezTo>
                  <a:pt x="16326" y="16415"/>
                  <a:pt x="16185" y="16085"/>
                  <a:pt x="16185" y="15722"/>
                </a:cubicBezTo>
                <a:cubicBezTo>
                  <a:pt x="16185" y="14868"/>
                  <a:pt x="16934" y="14176"/>
                  <a:pt x="17858" y="14176"/>
                </a:cubicBezTo>
                <a:cubicBezTo>
                  <a:pt x="18782" y="14176"/>
                  <a:pt x="19531" y="14868"/>
                  <a:pt x="19531" y="15722"/>
                </a:cubicBezTo>
                <a:cubicBezTo>
                  <a:pt x="19531" y="15755"/>
                  <a:pt x="19523" y="15786"/>
                  <a:pt x="19521" y="15818"/>
                </a:cubicBezTo>
                <a:cubicBezTo>
                  <a:pt x="19466" y="16627"/>
                  <a:pt x="18746" y="17269"/>
                  <a:pt x="17858" y="17269"/>
                </a:cubicBezTo>
                <a:close/>
                <a:moveTo>
                  <a:pt x="17858" y="17269"/>
                </a:moveTo>
              </a:path>
            </a:pathLst>
          </a:custGeom>
          <a:solidFill>
            <a:srgbClr val="F1A1BA"/>
          </a:solidFill>
          <a:ln>
            <a:noFill/>
          </a:ln>
        </p:spPr>
        <p:txBody>
          <a:bodyPr lIns="0" tIns="0" rIns="0" bIns="0"/>
          <a:lstStyle/>
          <a:p>
            <a:endParaRPr lang="en-US" sz="1800" dirty="0">
              <a:cs typeface="+mn-ea"/>
              <a:sym typeface="+mn-lt"/>
            </a:endParaRPr>
          </a:p>
        </p:txBody>
      </p:sp>
      <p:cxnSp>
        <p:nvCxnSpPr>
          <p:cNvPr id="62" name="Straight Connector 92">
            <a:extLst>
              <a:ext uri="{FF2B5EF4-FFF2-40B4-BE49-F238E27FC236}">
                <a16:creationId xmlns:a16="http://schemas.microsoft.com/office/drawing/2014/main" id="{38E11D3B-DA31-4D2F-9A8B-B05A7D3358DC}"/>
              </a:ext>
            </a:extLst>
          </p:cNvPr>
          <p:cNvCxnSpPr/>
          <p:nvPr/>
        </p:nvCxnSpPr>
        <p:spPr>
          <a:xfrm flipV="1">
            <a:off x="4244976" y="2008908"/>
            <a:ext cx="0" cy="2354322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90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8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6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4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9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7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900"/>
                            </p:stCondLst>
                            <p:childTnLst>
                              <p:par>
                                <p:cTn id="7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60" grpId="0" animBg="1"/>
      <p:bldP spid="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89">
            <a:extLst>
              <a:ext uri="{FF2B5EF4-FFF2-40B4-BE49-F238E27FC236}">
                <a16:creationId xmlns:a16="http://schemas.microsoft.com/office/drawing/2014/main" id="{E89014BC-296D-4544-BCC9-BEC7AFB6245B}"/>
              </a:ext>
            </a:extLst>
          </p:cNvPr>
          <p:cNvGrpSpPr/>
          <p:nvPr/>
        </p:nvGrpSpPr>
        <p:grpSpPr>
          <a:xfrm>
            <a:off x="6619974" y="4138718"/>
            <a:ext cx="2054660" cy="704147"/>
            <a:chOff x="3894040" y="1511434"/>
            <a:chExt cx="2054660" cy="704147"/>
          </a:xfrm>
        </p:grpSpPr>
        <p:grpSp>
          <p:nvGrpSpPr>
            <p:cNvPr id="3" name="그룹 72">
              <a:extLst>
                <a:ext uri="{FF2B5EF4-FFF2-40B4-BE49-F238E27FC236}">
                  <a16:creationId xmlns:a16="http://schemas.microsoft.com/office/drawing/2014/main" id="{E96190D3-A3BC-48EA-BAA4-7F3CFD8AD337}"/>
                </a:ext>
              </a:extLst>
            </p:cNvPr>
            <p:cNvGrpSpPr/>
            <p:nvPr/>
          </p:nvGrpSpPr>
          <p:grpSpPr>
            <a:xfrm>
              <a:off x="3894040" y="1511434"/>
              <a:ext cx="2054660" cy="704147"/>
              <a:chOff x="4079828" y="2000384"/>
              <a:chExt cx="2578215" cy="704147"/>
            </a:xfrm>
          </p:grpSpPr>
          <p:sp>
            <p:nvSpPr>
              <p:cNvPr id="5" name="Freeform 120">
                <a:extLst>
                  <a:ext uri="{FF2B5EF4-FFF2-40B4-BE49-F238E27FC236}">
                    <a16:creationId xmlns:a16="http://schemas.microsoft.com/office/drawing/2014/main" id="{BCBEF4F7-5ED5-4693-A3AF-2525337A5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6" name="Freeform 121">
                <a:extLst>
                  <a:ext uri="{FF2B5EF4-FFF2-40B4-BE49-F238E27FC236}">
                    <a16:creationId xmlns:a16="http://schemas.microsoft.com/office/drawing/2014/main" id="{40D70390-BC8D-4E63-A612-FECE72035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7" name="Rectangle 122">
                <a:extLst>
                  <a:ext uri="{FF2B5EF4-FFF2-40B4-BE49-F238E27FC236}">
                    <a16:creationId xmlns:a16="http://schemas.microsoft.com/office/drawing/2014/main" id="{2E29559A-DDBA-4EE5-B80B-B102A0520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8" name="Freeform 120">
                <a:extLst>
                  <a:ext uri="{FF2B5EF4-FFF2-40B4-BE49-F238E27FC236}">
                    <a16:creationId xmlns:a16="http://schemas.microsoft.com/office/drawing/2014/main" id="{DC1781D0-0651-4DEA-B10B-5B5690743A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4" name="TextBox 94">
              <a:extLst>
                <a:ext uri="{FF2B5EF4-FFF2-40B4-BE49-F238E27FC236}">
                  <a16:creationId xmlns:a16="http://schemas.microsoft.com/office/drawing/2014/main" id="{9885B957-71CD-48EC-AE9E-FFFE23E00BBC}"/>
                </a:ext>
              </a:extLst>
            </p:cNvPr>
            <p:cNvSpPr txBox="1"/>
            <p:nvPr/>
          </p:nvSpPr>
          <p:spPr>
            <a:xfrm>
              <a:off x="4346733" y="1867684"/>
              <a:ext cx="1501617" cy="19394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Desktop Application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그룹 89">
            <a:extLst>
              <a:ext uri="{FF2B5EF4-FFF2-40B4-BE49-F238E27FC236}">
                <a16:creationId xmlns:a16="http://schemas.microsoft.com/office/drawing/2014/main" id="{66968E5A-89D9-4FCE-A8BA-52A3FDA03F30}"/>
              </a:ext>
            </a:extLst>
          </p:cNvPr>
          <p:cNvGrpSpPr/>
          <p:nvPr/>
        </p:nvGrpSpPr>
        <p:grpSpPr>
          <a:xfrm>
            <a:off x="6619974" y="3586697"/>
            <a:ext cx="2054660" cy="704147"/>
            <a:chOff x="3894040" y="1511434"/>
            <a:chExt cx="2054660" cy="704147"/>
          </a:xfrm>
        </p:grpSpPr>
        <p:grpSp>
          <p:nvGrpSpPr>
            <p:cNvPr id="10" name="그룹 72">
              <a:extLst>
                <a:ext uri="{FF2B5EF4-FFF2-40B4-BE49-F238E27FC236}">
                  <a16:creationId xmlns:a16="http://schemas.microsoft.com/office/drawing/2014/main" id="{0668EF3F-E122-46D4-93CA-D9415F7EDDEA}"/>
                </a:ext>
              </a:extLst>
            </p:cNvPr>
            <p:cNvGrpSpPr/>
            <p:nvPr/>
          </p:nvGrpSpPr>
          <p:grpSpPr>
            <a:xfrm>
              <a:off x="3894040" y="1511434"/>
              <a:ext cx="2054660" cy="704147"/>
              <a:chOff x="4079828" y="2000384"/>
              <a:chExt cx="2578215" cy="704147"/>
            </a:xfrm>
          </p:grpSpPr>
          <p:sp>
            <p:nvSpPr>
              <p:cNvPr id="12" name="Freeform 120">
                <a:extLst>
                  <a:ext uri="{FF2B5EF4-FFF2-40B4-BE49-F238E27FC236}">
                    <a16:creationId xmlns:a16="http://schemas.microsoft.com/office/drawing/2014/main" id="{1A07F917-64D0-4701-AD8A-03351A72B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13" name="Freeform 121">
                <a:extLst>
                  <a:ext uri="{FF2B5EF4-FFF2-40B4-BE49-F238E27FC236}">
                    <a16:creationId xmlns:a16="http://schemas.microsoft.com/office/drawing/2014/main" id="{A5371B81-9A47-4684-805D-5450EDA31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122">
                <a:extLst>
                  <a:ext uri="{FF2B5EF4-FFF2-40B4-BE49-F238E27FC236}">
                    <a16:creationId xmlns:a16="http://schemas.microsoft.com/office/drawing/2014/main" id="{7EF9F8C2-8A78-4173-937B-539A3CA2BA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20">
                <a:extLst>
                  <a:ext uri="{FF2B5EF4-FFF2-40B4-BE49-F238E27FC236}">
                    <a16:creationId xmlns:a16="http://schemas.microsoft.com/office/drawing/2014/main" id="{8DE4D6F0-C29A-4CB6-A267-97EC6D7BD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TextBox 87">
              <a:extLst>
                <a:ext uri="{FF2B5EF4-FFF2-40B4-BE49-F238E27FC236}">
                  <a16:creationId xmlns:a16="http://schemas.microsoft.com/office/drawing/2014/main" id="{48F7A36C-E2CD-4950-A122-4A5D01BF1159}"/>
                </a:ext>
              </a:extLst>
            </p:cNvPr>
            <p:cNvSpPr txBox="1"/>
            <p:nvPr/>
          </p:nvSpPr>
          <p:spPr>
            <a:xfrm>
              <a:off x="4346733" y="1867684"/>
              <a:ext cx="1501617" cy="19394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Data Analysis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그룹 89">
            <a:extLst>
              <a:ext uri="{FF2B5EF4-FFF2-40B4-BE49-F238E27FC236}">
                <a16:creationId xmlns:a16="http://schemas.microsoft.com/office/drawing/2014/main" id="{4396C555-3CE0-49B7-B667-D2D7CD078502}"/>
              </a:ext>
            </a:extLst>
          </p:cNvPr>
          <p:cNvGrpSpPr/>
          <p:nvPr/>
        </p:nvGrpSpPr>
        <p:grpSpPr>
          <a:xfrm>
            <a:off x="6619974" y="3034678"/>
            <a:ext cx="2054660" cy="704147"/>
            <a:chOff x="3894040" y="1511434"/>
            <a:chExt cx="2054660" cy="704147"/>
          </a:xfrm>
        </p:grpSpPr>
        <p:grpSp>
          <p:nvGrpSpPr>
            <p:cNvPr id="17" name="그룹 72">
              <a:extLst>
                <a:ext uri="{FF2B5EF4-FFF2-40B4-BE49-F238E27FC236}">
                  <a16:creationId xmlns:a16="http://schemas.microsoft.com/office/drawing/2014/main" id="{C004BF17-85B5-4F34-BE8A-D6044DC5151C}"/>
                </a:ext>
              </a:extLst>
            </p:cNvPr>
            <p:cNvGrpSpPr/>
            <p:nvPr/>
          </p:nvGrpSpPr>
          <p:grpSpPr>
            <a:xfrm>
              <a:off x="3894040" y="1511434"/>
              <a:ext cx="2054660" cy="704147"/>
              <a:chOff x="4079828" y="2000384"/>
              <a:chExt cx="2578215" cy="704147"/>
            </a:xfrm>
          </p:grpSpPr>
          <p:sp>
            <p:nvSpPr>
              <p:cNvPr id="19" name="Freeform 120">
                <a:extLst>
                  <a:ext uri="{FF2B5EF4-FFF2-40B4-BE49-F238E27FC236}">
                    <a16:creationId xmlns:a16="http://schemas.microsoft.com/office/drawing/2014/main" id="{D8409137-EC15-459B-BFA1-771D14AF9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20" name="Freeform 121">
                <a:extLst>
                  <a:ext uri="{FF2B5EF4-FFF2-40B4-BE49-F238E27FC236}">
                    <a16:creationId xmlns:a16="http://schemas.microsoft.com/office/drawing/2014/main" id="{A601A19C-4547-4CA0-B9B0-5518D423D2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1" name="Rectangle 122">
                <a:extLst>
                  <a:ext uri="{FF2B5EF4-FFF2-40B4-BE49-F238E27FC236}">
                    <a16:creationId xmlns:a16="http://schemas.microsoft.com/office/drawing/2014/main" id="{9489507A-A267-4D6F-BFCA-6C7C90419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22" name="Freeform 120">
                <a:extLst>
                  <a:ext uri="{FF2B5EF4-FFF2-40B4-BE49-F238E27FC236}">
                    <a16:creationId xmlns:a16="http://schemas.microsoft.com/office/drawing/2014/main" id="{53C3DD5B-67D3-499D-8BF2-1B9286F96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80">
              <a:extLst>
                <a:ext uri="{FF2B5EF4-FFF2-40B4-BE49-F238E27FC236}">
                  <a16:creationId xmlns:a16="http://schemas.microsoft.com/office/drawing/2014/main" id="{9BA7D449-8D83-420B-89A9-FFD92C77F8C3}"/>
                </a:ext>
              </a:extLst>
            </p:cNvPr>
            <p:cNvSpPr txBox="1"/>
            <p:nvPr/>
          </p:nvSpPr>
          <p:spPr>
            <a:xfrm>
              <a:off x="4346733" y="1867684"/>
              <a:ext cx="1501617" cy="19394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Concept &amp; idea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8">
            <a:extLst>
              <a:ext uri="{FF2B5EF4-FFF2-40B4-BE49-F238E27FC236}">
                <a16:creationId xmlns:a16="http://schemas.microsoft.com/office/drawing/2014/main" id="{1B11F1D2-EC03-4B4F-9B1B-512487D47136}"/>
              </a:ext>
            </a:extLst>
          </p:cNvPr>
          <p:cNvGrpSpPr/>
          <p:nvPr/>
        </p:nvGrpSpPr>
        <p:grpSpPr>
          <a:xfrm>
            <a:off x="3232150" y="1725660"/>
            <a:ext cx="2019300" cy="651729"/>
            <a:chOff x="1441450" y="1398043"/>
            <a:chExt cx="2019300" cy="651729"/>
          </a:xfrm>
        </p:grpSpPr>
        <p:sp>
          <p:nvSpPr>
            <p:cNvPr id="24" name="Text Placeholder 2">
              <a:extLst>
                <a:ext uri="{FF2B5EF4-FFF2-40B4-BE49-F238E27FC236}">
                  <a16:creationId xmlns:a16="http://schemas.microsoft.com/office/drawing/2014/main" id="{08B8747B-ABD2-4B84-911F-72E6C5235F6E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solidFill>
                    <a:srgbClr val="EA7096"/>
                  </a:solidFill>
                  <a:latin typeface="+mn-lt"/>
                  <a:cs typeface="+mn-ea"/>
                  <a:sym typeface="+mn-lt"/>
                </a:rPr>
                <a:t>Business Strategy</a:t>
              </a:r>
            </a:p>
          </p:txBody>
        </p:sp>
        <p:sp>
          <p:nvSpPr>
            <p:cNvPr id="25" name="Text Placeholder 8">
              <a:extLst>
                <a:ext uri="{FF2B5EF4-FFF2-40B4-BE49-F238E27FC236}">
                  <a16:creationId xmlns:a16="http://schemas.microsoft.com/office/drawing/2014/main" id="{7EA6E035-EDAF-46AA-9B31-275130B277E4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6" name="그룹 89">
            <a:extLst>
              <a:ext uri="{FF2B5EF4-FFF2-40B4-BE49-F238E27FC236}">
                <a16:creationId xmlns:a16="http://schemas.microsoft.com/office/drawing/2014/main" id="{30A065C1-9AF5-4006-8287-DBCAB0003D59}"/>
              </a:ext>
            </a:extLst>
          </p:cNvPr>
          <p:cNvGrpSpPr/>
          <p:nvPr/>
        </p:nvGrpSpPr>
        <p:grpSpPr>
          <a:xfrm>
            <a:off x="6619974" y="2482657"/>
            <a:ext cx="2054660" cy="704147"/>
            <a:chOff x="3894040" y="1511434"/>
            <a:chExt cx="2054660" cy="704147"/>
          </a:xfrm>
        </p:grpSpPr>
        <p:grpSp>
          <p:nvGrpSpPr>
            <p:cNvPr id="27" name="그룹 72">
              <a:extLst>
                <a:ext uri="{FF2B5EF4-FFF2-40B4-BE49-F238E27FC236}">
                  <a16:creationId xmlns:a16="http://schemas.microsoft.com/office/drawing/2014/main" id="{8FB55B52-609C-4EE6-9379-860D494FBE68}"/>
                </a:ext>
              </a:extLst>
            </p:cNvPr>
            <p:cNvGrpSpPr/>
            <p:nvPr/>
          </p:nvGrpSpPr>
          <p:grpSpPr>
            <a:xfrm>
              <a:off x="3894040" y="1511434"/>
              <a:ext cx="2054660" cy="704147"/>
              <a:chOff x="4079828" y="2000384"/>
              <a:chExt cx="2578215" cy="704147"/>
            </a:xfrm>
          </p:grpSpPr>
          <p:sp>
            <p:nvSpPr>
              <p:cNvPr id="29" name="Freeform 120">
                <a:extLst>
                  <a:ext uri="{FF2B5EF4-FFF2-40B4-BE49-F238E27FC236}">
                    <a16:creationId xmlns:a16="http://schemas.microsoft.com/office/drawing/2014/main" id="{6A4F2653-E0AD-4445-92C0-62FC89069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6734"/>
                <a:ext cx="2578215" cy="617376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19">
                    <a:moveTo>
                      <a:pt x="618" y="619"/>
                    </a:moveTo>
                    <a:lnTo>
                      <a:pt x="2585" y="619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1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0" name="Freeform 121">
                <a:extLst>
                  <a:ext uri="{FF2B5EF4-FFF2-40B4-BE49-F238E27FC236}">
                    <a16:creationId xmlns:a16="http://schemas.microsoft.com/office/drawing/2014/main" id="{583B324B-7740-4E9E-9B3B-14A3FE019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9828" y="2000384"/>
                <a:ext cx="616378" cy="704147"/>
              </a:xfrm>
              <a:custGeom>
                <a:avLst/>
                <a:gdLst>
                  <a:gd name="T0" fmla="*/ 0 w 618"/>
                  <a:gd name="T1" fmla="*/ 0 h 706"/>
                  <a:gd name="T2" fmla="*/ 0 w 618"/>
                  <a:gd name="T3" fmla="*/ 88 h 706"/>
                  <a:gd name="T4" fmla="*/ 618 w 618"/>
                  <a:gd name="T5" fmla="*/ 706 h 706"/>
                  <a:gd name="T6" fmla="*/ 618 w 618"/>
                  <a:gd name="T7" fmla="*/ 619 h 706"/>
                  <a:gd name="T8" fmla="*/ 0 w 618"/>
                  <a:gd name="T9" fmla="*/ 0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6">
                    <a:moveTo>
                      <a:pt x="0" y="0"/>
                    </a:moveTo>
                    <a:lnTo>
                      <a:pt x="0" y="88"/>
                    </a:lnTo>
                    <a:lnTo>
                      <a:pt x="618" y="706"/>
                    </a:lnTo>
                    <a:lnTo>
                      <a:pt x="618" y="6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1" name="Rectangle 122">
                <a:extLst>
                  <a:ext uri="{FF2B5EF4-FFF2-40B4-BE49-F238E27FC236}">
                    <a16:creationId xmlns:a16="http://schemas.microsoft.com/office/drawing/2014/main" id="{BA669F26-10B5-43AD-964E-798400B2D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96206" y="2617759"/>
                <a:ext cx="1961837" cy="8677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 w="317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800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120">
                <a:extLst>
                  <a:ext uri="{FF2B5EF4-FFF2-40B4-BE49-F238E27FC236}">
                    <a16:creationId xmlns:a16="http://schemas.microsoft.com/office/drawing/2014/main" id="{53A34DEF-177F-4431-939E-DDA24432E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90583" y="2005267"/>
                <a:ext cx="2027661" cy="386551"/>
              </a:xfrm>
              <a:custGeom>
                <a:avLst/>
                <a:gdLst>
                  <a:gd name="T0" fmla="*/ 618 w 2585"/>
                  <a:gd name="T1" fmla="*/ 619 h 619"/>
                  <a:gd name="T2" fmla="*/ 2585 w 2585"/>
                  <a:gd name="T3" fmla="*/ 619 h 619"/>
                  <a:gd name="T4" fmla="*/ 1967 w 2585"/>
                  <a:gd name="T5" fmla="*/ 0 h 619"/>
                  <a:gd name="T6" fmla="*/ 0 w 2585"/>
                  <a:gd name="T7" fmla="*/ 0 h 619"/>
                  <a:gd name="T8" fmla="*/ 618 w 2585"/>
                  <a:gd name="T9" fmla="*/ 619 h 619"/>
                  <a:gd name="connsiteX0" fmla="*/ 2391 w 9339"/>
                  <a:gd name="connsiteY0" fmla="*/ 10000 h 10000"/>
                  <a:gd name="connsiteX1" fmla="*/ 9339 w 9339"/>
                  <a:gd name="connsiteY1" fmla="*/ 7313 h 10000"/>
                  <a:gd name="connsiteX2" fmla="*/ 7609 w 9339"/>
                  <a:gd name="connsiteY2" fmla="*/ 0 h 10000"/>
                  <a:gd name="connsiteX3" fmla="*/ 0 w 9339"/>
                  <a:gd name="connsiteY3" fmla="*/ 0 h 10000"/>
                  <a:gd name="connsiteX4" fmla="*/ 2391 w 9339"/>
                  <a:gd name="connsiteY4" fmla="*/ 10000 h 10000"/>
                  <a:gd name="connsiteX0" fmla="*/ 1892 w 10000"/>
                  <a:gd name="connsiteY0" fmla="*/ 7435 h 7435"/>
                  <a:gd name="connsiteX1" fmla="*/ 10000 w 10000"/>
                  <a:gd name="connsiteY1" fmla="*/ 7313 h 7435"/>
                  <a:gd name="connsiteX2" fmla="*/ 8148 w 10000"/>
                  <a:gd name="connsiteY2" fmla="*/ 0 h 7435"/>
                  <a:gd name="connsiteX3" fmla="*/ 0 w 10000"/>
                  <a:gd name="connsiteY3" fmla="*/ 0 h 7435"/>
                  <a:gd name="connsiteX4" fmla="*/ 1892 w 10000"/>
                  <a:gd name="connsiteY4" fmla="*/ 7435 h 7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7435">
                    <a:moveTo>
                      <a:pt x="1892" y="7435"/>
                    </a:moveTo>
                    <a:lnTo>
                      <a:pt x="10000" y="7313"/>
                    </a:lnTo>
                    <a:lnTo>
                      <a:pt x="8148" y="0"/>
                    </a:lnTo>
                    <a:lnTo>
                      <a:pt x="0" y="0"/>
                    </a:lnTo>
                    <a:lnTo>
                      <a:pt x="1892" y="743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3175"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schemeClr val="bg1">
                          <a:lumMod val="50000"/>
                        </a:schemeClr>
                      </a:gs>
                      <a:gs pos="100000">
                        <a:schemeClr val="bg1">
                          <a:lumMod val="50000"/>
                        </a:schemeClr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TextBox 66">
              <a:extLst>
                <a:ext uri="{FF2B5EF4-FFF2-40B4-BE49-F238E27FC236}">
                  <a16:creationId xmlns:a16="http://schemas.microsoft.com/office/drawing/2014/main" id="{5084E0C2-5DF3-446F-8FAF-969BD218A358}"/>
                </a:ext>
              </a:extLst>
            </p:cNvPr>
            <p:cNvSpPr txBox="1"/>
            <p:nvPr/>
          </p:nvSpPr>
          <p:spPr>
            <a:xfrm>
              <a:off x="4346733" y="1867684"/>
              <a:ext cx="1501617" cy="193940"/>
            </a:xfrm>
            <a:prstGeom prst="rect">
              <a:avLst/>
            </a:prstGeom>
            <a:noFill/>
          </p:spPr>
          <p:txBody>
            <a:bodyPr wrap="square" lIns="72000" tIns="0" rIns="72000" bIns="0" rtlCol="0" anchor="ctr">
              <a:noAutofit/>
            </a:bodyPr>
            <a:lstStyle/>
            <a:p>
              <a:pPr lvl="0" algn="ctr"/>
              <a:r>
                <a:rPr lang="en-US" altLang="ko-KR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Content Strategy</a:t>
              </a:r>
              <a:endParaRPr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그룹 88">
            <a:extLst>
              <a:ext uri="{FF2B5EF4-FFF2-40B4-BE49-F238E27FC236}">
                <a16:creationId xmlns:a16="http://schemas.microsoft.com/office/drawing/2014/main" id="{CF388DE7-E44E-462D-88E0-2D984E7931C2}"/>
              </a:ext>
            </a:extLst>
          </p:cNvPr>
          <p:cNvGrpSpPr/>
          <p:nvPr/>
        </p:nvGrpSpPr>
        <p:grpSpPr>
          <a:xfrm>
            <a:off x="6619974" y="1928642"/>
            <a:ext cx="2054660" cy="706142"/>
            <a:chOff x="3141326" y="1046025"/>
            <a:chExt cx="2054660" cy="706142"/>
          </a:xfrm>
        </p:grpSpPr>
        <p:grpSp>
          <p:nvGrpSpPr>
            <p:cNvPr id="34" name="그룹 71">
              <a:extLst>
                <a:ext uri="{FF2B5EF4-FFF2-40B4-BE49-F238E27FC236}">
                  <a16:creationId xmlns:a16="http://schemas.microsoft.com/office/drawing/2014/main" id="{A188B590-136F-435C-9A5A-92F8D6B98F4C}"/>
                </a:ext>
              </a:extLst>
            </p:cNvPr>
            <p:cNvGrpSpPr/>
            <p:nvPr/>
          </p:nvGrpSpPr>
          <p:grpSpPr>
            <a:xfrm>
              <a:off x="3141326" y="1046025"/>
              <a:ext cx="2054660" cy="706142"/>
              <a:chOff x="3135313" y="1534975"/>
              <a:chExt cx="2578215" cy="706142"/>
            </a:xfrm>
          </p:grpSpPr>
          <p:sp>
            <p:nvSpPr>
              <p:cNvPr id="36" name="Freeform 123">
                <a:extLst>
                  <a:ext uri="{FF2B5EF4-FFF2-40B4-BE49-F238E27FC236}">
                    <a16:creationId xmlns:a16="http://schemas.microsoft.com/office/drawing/2014/main" id="{7955A460-8E2A-4DE2-BAA8-01B95C3D32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313" y="1534975"/>
                <a:ext cx="2578215" cy="618373"/>
              </a:xfrm>
              <a:custGeom>
                <a:avLst/>
                <a:gdLst>
                  <a:gd name="T0" fmla="*/ 618 w 2585"/>
                  <a:gd name="T1" fmla="*/ 620 h 620"/>
                  <a:gd name="T2" fmla="*/ 2585 w 2585"/>
                  <a:gd name="T3" fmla="*/ 620 h 620"/>
                  <a:gd name="T4" fmla="*/ 1967 w 2585"/>
                  <a:gd name="T5" fmla="*/ 0 h 620"/>
                  <a:gd name="T6" fmla="*/ 0 w 2585"/>
                  <a:gd name="T7" fmla="*/ 0 h 620"/>
                  <a:gd name="T8" fmla="*/ 618 w 2585"/>
                  <a:gd name="T9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85" h="620">
                    <a:moveTo>
                      <a:pt x="618" y="620"/>
                    </a:moveTo>
                    <a:lnTo>
                      <a:pt x="2585" y="620"/>
                    </a:lnTo>
                    <a:lnTo>
                      <a:pt x="1967" y="0"/>
                    </a:lnTo>
                    <a:lnTo>
                      <a:pt x="0" y="0"/>
                    </a:lnTo>
                    <a:lnTo>
                      <a:pt x="618" y="620"/>
                    </a:lnTo>
                    <a:close/>
                  </a:path>
                </a:pathLst>
              </a:custGeom>
              <a:solidFill>
                <a:srgbClr val="F7C9D7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7" name="Freeform 124">
                <a:extLst>
                  <a:ext uri="{FF2B5EF4-FFF2-40B4-BE49-F238E27FC236}">
                    <a16:creationId xmlns:a16="http://schemas.microsoft.com/office/drawing/2014/main" id="{CFE57116-6F55-4E50-8082-5809936D1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5313" y="1534975"/>
                <a:ext cx="616378" cy="706142"/>
              </a:xfrm>
              <a:custGeom>
                <a:avLst/>
                <a:gdLst>
                  <a:gd name="T0" fmla="*/ 0 w 618"/>
                  <a:gd name="T1" fmla="*/ 0 h 708"/>
                  <a:gd name="T2" fmla="*/ 0 w 618"/>
                  <a:gd name="T3" fmla="*/ 87 h 708"/>
                  <a:gd name="T4" fmla="*/ 618 w 618"/>
                  <a:gd name="T5" fmla="*/ 708 h 708"/>
                  <a:gd name="T6" fmla="*/ 618 w 618"/>
                  <a:gd name="T7" fmla="*/ 620 h 708"/>
                  <a:gd name="T8" fmla="*/ 0 w 618"/>
                  <a:gd name="T9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8" h="708">
                    <a:moveTo>
                      <a:pt x="0" y="0"/>
                    </a:moveTo>
                    <a:lnTo>
                      <a:pt x="0" y="87"/>
                    </a:lnTo>
                    <a:lnTo>
                      <a:pt x="618" y="708"/>
                    </a:lnTo>
                    <a:lnTo>
                      <a:pt x="618" y="6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7096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  <p:sp>
            <p:nvSpPr>
              <p:cNvPr id="38" name="Rectangle 125">
                <a:extLst>
                  <a:ext uri="{FF2B5EF4-FFF2-40B4-BE49-F238E27FC236}">
                    <a16:creationId xmlns:a16="http://schemas.microsoft.com/office/drawing/2014/main" id="{BBD8580C-8ACD-4691-84C0-E11FDBC57A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51691" y="2146998"/>
                <a:ext cx="1961837" cy="87769"/>
              </a:xfrm>
              <a:prstGeom prst="rect">
                <a:avLst/>
              </a:prstGeom>
              <a:solidFill>
                <a:srgbClr val="F1A1BA"/>
              </a:solidFill>
              <a:ln w="6350" cap="rnd" cmpd="sng" algn="ctr">
                <a:noFill/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spcAft>
                    <a:spcPts val="300"/>
                  </a:spcAft>
                </a:pPr>
                <a:endParaRPr lang="ko-KR" altLang="en-US" sz="1200" b="1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TextBox 73">
              <a:extLst>
                <a:ext uri="{FF2B5EF4-FFF2-40B4-BE49-F238E27FC236}">
                  <a16:creationId xmlns:a16="http://schemas.microsoft.com/office/drawing/2014/main" id="{48E94BF5-84F3-430A-94FF-BFBB42495EED}"/>
                </a:ext>
              </a:extLst>
            </p:cNvPr>
            <p:cNvSpPr txBox="1"/>
            <p:nvPr/>
          </p:nvSpPr>
          <p:spPr>
            <a:xfrm>
              <a:off x="3365500" y="1270784"/>
              <a:ext cx="1676400" cy="193940"/>
            </a:xfrm>
            <a:prstGeom prst="rect">
              <a:avLst/>
            </a:prstGeom>
            <a:noFill/>
          </p:spPr>
          <p:txBody>
            <a:bodyPr wrap="square" lIns="72000" tIns="0" rIns="72000" bIns="0" rtlCol="0">
              <a:noAutofit/>
            </a:bodyPr>
            <a:lstStyle/>
            <a:p>
              <a:pPr lvl="0" algn="ctr"/>
              <a:r>
                <a:rPr lang="en-US" altLang="ko-KR" sz="1400" b="1" dirty="0">
                  <a:solidFill>
                    <a:schemeClr val="bg1"/>
                  </a:solidFill>
                  <a:cs typeface="+mn-ea"/>
                  <a:sym typeface="+mn-lt"/>
                </a:rPr>
                <a:t>Business Strategy</a:t>
              </a:r>
              <a:endParaRPr lang="ko-KR" alt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Group 99">
            <a:extLst>
              <a:ext uri="{FF2B5EF4-FFF2-40B4-BE49-F238E27FC236}">
                <a16:creationId xmlns:a16="http://schemas.microsoft.com/office/drawing/2014/main" id="{7C3DAC0B-FD61-445D-9297-F5CDE8492D76}"/>
              </a:ext>
            </a:extLst>
          </p:cNvPr>
          <p:cNvGrpSpPr/>
          <p:nvPr/>
        </p:nvGrpSpPr>
        <p:grpSpPr>
          <a:xfrm>
            <a:off x="3232150" y="2379183"/>
            <a:ext cx="2019300" cy="651729"/>
            <a:chOff x="1441450" y="1398043"/>
            <a:chExt cx="2019300" cy="651729"/>
          </a:xfrm>
        </p:grpSpPr>
        <p:sp>
          <p:nvSpPr>
            <p:cNvPr id="40" name="Text Placeholder 2">
              <a:extLst>
                <a:ext uri="{FF2B5EF4-FFF2-40B4-BE49-F238E27FC236}">
                  <a16:creationId xmlns:a16="http://schemas.microsoft.com/office/drawing/2014/main" id="{C333A959-603C-419A-BFAC-4D61494FB462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latin typeface="+mn-lt"/>
                  <a:cs typeface="+mn-ea"/>
                  <a:sym typeface="+mn-lt"/>
                </a:rPr>
                <a:t>Content Strategy</a:t>
              </a:r>
            </a:p>
          </p:txBody>
        </p:sp>
        <p:sp>
          <p:nvSpPr>
            <p:cNvPr id="41" name="Text Placeholder 8">
              <a:extLst>
                <a:ext uri="{FF2B5EF4-FFF2-40B4-BE49-F238E27FC236}">
                  <a16:creationId xmlns:a16="http://schemas.microsoft.com/office/drawing/2014/main" id="{276DE058-576F-46C4-94A3-F4B67592496D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2" name="Group 102">
            <a:extLst>
              <a:ext uri="{FF2B5EF4-FFF2-40B4-BE49-F238E27FC236}">
                <a16:creationId xmlns:a16="http://schemas.microsoft.com/office/drawing/2014/main" id="{A8483730-FDCC-4B08-950F-E7C6BA386DC6}"/>
              </a:ext>
            </a:extLst>
          </p:cNvPr>
          <p:cNvGrpSpPr/>
          <p:nvPr/>
        </p:nvGrpSpPr>
        <p:grpSpPr>
          <a:xfrm>
            <a:off x="3232150" y="3032706"/>
            <a:ext cx="2019300" cy="651729"/>
            <a:chOff x="1441450" y="1398043"/>
            <a:chExt cx="2019300" cy="651729"/>
          </a:xfrm>
        </p:grpSpPr>
        <p:sp>
          <p:nvSpPr>
            <p:cNvPr id="43" name="Text Placeholder 2">
              <a:extLst>
                <a:ext uri="{FF2B5EF4-FFF2-40B4-BE49-F238E27FC236}">
                  <a16:creationId xmlns:a16="http://schemas.microsoft.com/office/drawing/2014/main" id="{DAD17470-25AD-4B15-9258-981A75550E23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latin typeface="+mn-lt"/>
                  <a:cs typeface="+mn-ea"/>
                  <a:sym typeface="+mn-lt"/>
                </a:rPr>
                <a:t>Concept &amp; idea</a:t>
              </a:r>
            </a:p>
          </p:txBody>
        </p:sp>
        <p:sp>
          <p:nvSpPr>
            <p:cNvPr id="44" name="Text Placeholder 8">
              <a:extLst>
                <a:ext uri="{FF2B5EF4-FFF2-40B4-BE49-F238E27FC236}">
                  <a16:creationId xmlns:a16="http://schemas.microsoft.com/office/drawing/2014/main" id="{FA8D5E66-06DD-4376-9202-2D5A6DFD5679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5" name="Group 105">
            <a:extLst>
              <a:ext uri="{FF2B5EF4-FFF2-40B4-BE49-F238E27FC236}">
                <a16:creationId xmlns:a16="http://schemas.microsoft.com/office/drawing/2014/main" id="{A8F92CCB-4E70-4756-A8EA-9ED19C44FE34}"/>
              </a:ext>
            </a:extLst>
          </p:cNvPr>
          <p:cNvGrpSpPr/>
          <p:nvPr/>
        </p:nvGrpSpPr>
        <p:grpSpPr>
          <a:xfrm>
            <a:off x="3232150" y="3686229"/>
            <a:ext cx="2019300" cy="651729"/>
            <a:chOff x="1441450" y="1398043"/>
            <a:chExt cx="2019300" cy="651729"/>
          </a:xfrm>
        </p:grpSpPr>
        <p:sp>
          <p:nvSpPr>
            <p:cNvPr id="46" name="Text Placeholder 2">
              <a:extLst>
                <a:ext uri="{FF2B5EF4-FFF2-40B4-BE49-F238E27FC236}">
                  <a16:creationId xmlns:a16="http://schemas.microsoft.com/office/drawing/2014/main" id="{F862D082-BA16-4FDF-A3C7-0142A196849E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latin typeface="+mn-lt"/>
                  <a:cs typeface="+mn-ea"/>
                  <a:sym typeface="+mn-lt"/>
                </a:rPr>
                <a:t>Data Analysis</a:t>
              </a:r>
            </a:p>
          </p:txBody>
        </p:sp>
        <p:sp>
          <p:nvSpPr>
            <p:cNvPr id="47" name="Text Placeholder 8">
              <a:extLst>
                <a:ext uri="{FF2B5EF4-FFF2-40B4-BE49-F238E27FC236}">
                  <a16:creationId xmlns:a16="http://schemas.microsoft.com/office/drawing/2014/main" id="{AE3D7696-1802-41E9-AB4C-ACD8F34EAA08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48" name="Group 108">
            <a:extLst>
              <a:ext uri="{FF2B5EF4-FFF2-40B4-BE49-F238E27FC236}">
                <a16:creationId xmlns:a16="http://schemas.microsoft.com/office/drawing/2014/main" id="{14FA434E-8737-44BD-BFF4-777A7A1C0D49}"/>
              </a:ext>
            </a:extLst>
          </p:cNvPr>
          <p:cNvGrpSpPr/>
          <p:nvPr/>
        </p:nvGrpSpPr>
        <p:grpSpPr>
          <a:xfrm>
            <a:off x="3232150" y="4339753"/>
            <a:ext cx="2019300" cy="651729"/>
            <a:chOff x="1441450" y="1398043"/>
            <a:chExt cx="2019300" cy="651729"/>
          </a:xfrm>
        </p:grpSpPr>
        <p:sp>
          <p:nvSpPr>
            <p:cNvPr id="49" name="Text Placeholder 2">
              <a:extLst>
                <a:ext uri="{FF2B5EF4-FFF2-40B4-BE49-F238E27FC236}">
                  <a16:creationId xmlns:a16="http://schemas.microsoft.com/office/drawing/2014/main" id="{D065C22B-D05A-46A0-A805-B5AB9BB95AE9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398043"/>
              <a:ext cx="2019300" cy="285799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200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dirty="0">
                  <a:latin typeface="+mn-lt"/>
                  <a:cs typeface="+mn-ea"/>
                  <a:sym typeface="+mn-lt"/>
                </a:rPr>
                <a:t>Desktop Application</a:t>
              </a:r>
            </a:p>
          </p:txBody>
        </p:sp>
        <p:sp>
          <p:nvSpPr>
            <p:cNvPr id="50" name="Text Placeholder 8">
              <a:extLst>
                <a:ext uri="{FF2B5EF4-FFF2-40B4-BE49-F238E27FC236}">
                  <a16:creationId xmlns:a16="http://schemas.microsoft.com/office/drawing/2014/main" id="{3E14ABDE-C989-410A-868E-E1F8D2A7591C}"/>
                </a:ext>
              </a:extLst>
            </p:cNvPr>
            <p:cNvSpPr txBox="1">
              <a:spLocks/>
            </p:cNvSpPr>
            <p:nvPr/>
          </p:nvSpPr>
          <p:spPr>
            <a:xfrm>
              <a:off x="1441450" y="1601292"/>
              <a:ext cx="2019300" cy="448480"/>
            </a:xfrm>
            <a:prstGeom prst="rect">
              <a:avLst/>
            </a:prstGeom>
          </p:spPr>
          <p:txBody>
            <a:bodyPr vert="horz"/>
            <a:lstStyle>
              <a:lvl1pPr marL="0" indent="0" algn="l" defTabSz="457200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800" kern="1200" baseline="0">
                  <a:solidFill>
                    <a:schemeClr val="bg1">
                      <a:lumMod val="50000"/>
                    </a:schemeClr>
                  </a:solidFill>
                  <a:latin typeface="Roboto condensed"/>
                  <a:ea typeface="+mn-ea"/>
                  <a:cs typeface="Roboto condensed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dirty="0">
                  <a:latin typeface="+mn-lt"/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51" name="Group 144">
            <a:extLst>
              <a:ext uri="{FF2B5EF4-FFF2-40B4-BE49-F238E27FC236}">
                <a16:creationId xmlns:a16="http://schemas.microsoft.com/office/drawing/2014/main" id="{B4772128-9B56-46C3-8A01-D1B725C575BD}"/>
              </a:ext>
            </a:extLst>
          </p:cNvPr>
          <p:cNvGrpSpPr/>
          <p:nvPr/>
        </p:nvGrpSpPr>
        <p:grpSpPr>
          <a:xfrm>
            <a:off x="5365751" y="3037262"/>
            <a:ext cx="1254223" cy="155892"/>
            <a:chOff x="5422900" y="2658845"/>
            <a:chExt cx="1254223" cy="155892"/>
          </a:xfrm>
        </p:grpSpPr>
        <p:cxnSp>
          <p:nvCxnSpPr>
            <p:cNvPr id="52" name="직선 연결선 250">
              <a:extLst>
                <a:ext uri="{FF2B5EF4-FFF2-40B4-BE49-F238E27FC236}">
                  <a16:creationId xmlns:a16="http://schemas.microsoft.com/office/drawing/2014/main" id="{49E33440-1123-4EE9-B98A-E27F933CFCF4}"/>
                </a:ext>
              </a:extLst>
            </p:cNvPr>
            <p:cNvCxnSpPr/>
            <p:nvPr/>
          </p:nvCxnSpPr>
          <p:spPr>
            <a:xfrm>
              <a:off x="6223000" y="2662610"/>
              <a:ext cx="45412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250">
              <a:extLst>
                <a:ext uri="{FF2B5EF4-FFF2-40B4-BE49-F238E27FC236}">
                  <a16:creationId xmlns:a16="http://schemas.microsoft.com/office/drawing/2014/main" id="{7126608B-D04A-4CDE-A3DB-DFC23DADBD38}"/>
                </a:ext>
              </a:extLst>
            </p:cNvPr>
            <p:cNvCxnSpPr/>
            <p:nvPr/>
          </p:nvCxnSpPr>
          <p:spPr>
            <a:xfrm>
              <a:off x="6229350" y="2658845"/>
              <a:ext cx="0" cy="155892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연결선 250">
              <a:extLst>
                <a:ext uri="{FF2B5EF4-FFF2-40B4-BE49-F238E27FC236}">
                  <a16:creationId xmlns:a16="http://schemas.microsoft.com/office/drawing/2014/main" id="{3A632F2F-1D94-4825-B0F9-B08748056821}"/>
                </a:ext>
              </a:extLst>
            </p:cNvPr>
            <p:cNvCxnSpPr/>
            <p:nvPr/>
          </p:nvCxnSpPr>
          <p:spPr>
            <a:xfrm>
              <a:off x="5422900" y="2810347"/>
              <a:ext cx="80645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Group 145">
            <a:extLst>
              <a:ext uri="{FF2B5EF4-FFF2-40B4-BE49-F238E27FC236}">
                <a16:creationId xmlns:a16="http://schemas.microsoft.com/office/drawing/2014/main" id="{AFC0AE03-69A5-4E2B-B99F-475853340BFB}"/>
              </a:ext>
            </a:extLst>
          </p:cNvPr>
          <p:cNvGrpSpPr/>
          <p:nvPr/>
        </p:nvGrpSpPr>
        <p:grpSpPr>
          <a:xfrm>
            <a:off x="5365751" y="3587190"/>
            <a:ext cx="1254223" cy="251977"/>
            <a:chOff x="5422900" y="3208773"/>
            <a:chExt cx="1254223" cy="251977"/>
          </a:xfrm>
        </p:grpSpPr>
        <p:cxnSp>
          <p:nvCxnSpPr>
            <p:cNvPr id="56" name="직선 연결선 250">
              <a:extLst>
                <a:ext uri="{FF2B5EF4-FFF2-40B4-BE49-F238E27FC236}">
                  <a16:creationId xmlns:a16="http://schemas.microsoft.com/office/drawing/2014/main" id="{91836185-9378-4A4E-ABF5-B52AC43401F9}"/>
                </a:ext>
              </a:extLst>
            </p:cNvPr>
            <p:cNvCxnSpPr/>
            <p:nvPr/>
          </p:nvCxnSpPr>
          <p:spPr>
            <a:xfrm>
              <a:off x="6223000" y="3208773"/>
              <a:ext cx="45412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250">
              <a:extLst>
                <a:ext uri="{FF2B5EF4-FFF2-40B4-BE49-F238E27FC236}">
                  <a16:creationId xmlns:a16="http://schemas.microsoft.com/office/drawing/2014/main" id="{3FCA60F3-EF27-490B-A50C-B35947532426}"/>
                </a:ext>
              </a:extLst>
            </p:cNvPr>
            <p:cNvCxnSpPr/>
            <p:nvPr/>
          </p:nvCxnSpPr>
          <p:spPr>
            <a:xfrm>
              <a:off x="6229350" y="3213163"/>
              <a:ext cx="0" cy="247587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직선 연결선 250">
              <a:extLst>
                <a:ext uri="{FF2B5EF4-FFF2-40B4-BE49-F238E27FC236}">
                  <a16:creationId xmlns:a16="http://schemas.microsoft.com/office/drawing/2014/main" id="{C36E30DC-5B69-42B0-8CF7-B96EB25F15E0}"/>
                </a:ext>
              </a:extLst>
            </p:cNvPr>
            <p:cNvCxnSpPr/>
            <p:nvPr/>
          </p:nvCxnSpPr>
          <p:spPr>
            <a:xfrm>
              <a:off x="5422900" y="3460750"/>
              <a:ext cx="80645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Group 146">
            <a:extLst>
              <a:ext uri="{FF2B5EF4-FFF2-40B4-BE49-F238E27FC236}">
                <a16:creationId xmlns:a16="http://schemas.microsoft.com/office/drawing/2014/main" id="{72CD856D-F723-4F0A-90CE-7566F85A7CBF}"/>
              </a:ext>
            </a:extLst>
          </p:cNvPr>
          <p:cNvGrpSpPr/>
          <p:nvPr/>
        </p:nvGrpSpPr>
        <p:grpSpPr>
          <a:xfrm>
            <a:off x="5365751" y="4136887"/>
            <a:ext cx="1254223" cy="367865"/>
            <a:chOff x="5422900" y="3758470"/>
            <a:chExt cx="1254223" cy="367865"/>
          </a:xfrm>
        </p:grpSpPr>
        <p:cxnSp>
          <p:nvCxnSpPr>
            <p:cNvPr id="60" name="직선 연결선 250">
              <a:extLst>
                <a:ext uri="{FF2B5EF4-FFF2-40B4-BE49-F238E27FC236}">
                  <a16:creationId xmlns:a16="http://schemas.microsoft.com/office/drawing/2014/main" id="{2DCFD65B-D081-474F-BD32-12BEAC784F30}"/>
                </a:ext>
              </a:extLst>
            </p:cNvPr>
            <p:cNvCxnSpPr/>
            <p:nvPr/>
          </p:nvCxnSpPr>
          <p:spPr>
            <a:xfrm>
              <a:off x="6223000" y="3760857"/>
              <a:ext cx="45412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직선 연결선 250">
              <a:extLst>
                <a:ext uri="{FF2B5EF4-FFF2-40B4-BE49-F238E27FC236}">
                  <a16:creationId xmlns:a16="http://schemas.microsoft.com/office/drawing/2014/main" id="{3298A643-0742-4ED5-A3E9-FC44426197F2}"/>
                </a:ext>
              </a:extLst>
            </p:cNvPr>
            <p:cNvCxnSpPr/>
            <p:nvPr/>
          </p:nvCxnSpPr>
          <p:spPr>
            <a:xfrm>
              <a:off x="6229350" y="3758470"/>
              <a:ext cx="0" cy="358081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연결선 250">
              <a:extLst>
                <a:ext uri="{FF2B5EF4-FFF2-40B4-BE49-F238E27FC236}">
                  <a16:creationId xmlns:a16="http://schemas.microsoft.com/office/drawing/2014/main" id="{7D3148BD-0046-4926-B982-F27387404532}"/>
                </a:ext>
              </a:extLst>
            </p:cNvPr>
            <p:cNvCxnSpPr/>
            <p:nvPr/>
          </p:nvCxnSpPr>
          <p:spPr>
            <a:xfrm>
              <a:off x="5422900" y="4126335"/>
              <a:ext cx="80645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143">
            <a:extLst>
              <a:ext uri="{FF2B5EF4-FFF2-40B4-BE49-F238E27FC236}">
                <a16:creationId xmlns:a16="http://schemas.microsoft.com/office/drawing/2014/main" id="{7A93FACF-CE1A-4139-97F4-FFC7877E0B10}"/>
              </a:ext>
            </a:extLst>
          </p:cNvPr>
          <p:cNvGrpSpPr/>
          <p:nvPr/>
        </p:nvGrpSpPr>
        <p:grpSpPr>
          <a:xfrm>
            <a:off x="5365751" y="2490967"/>
            <a:ext cx="1254223" cy="53345"/>
            <a:chOff x="5422900" y="2112550"/>
            <a:chExt cx="1254223" cy="53345"/>
          </a:xfrm>
        </p:grpSpPr>
        <p:cxnSp>
          <p:nvCxnSpPr>
            <p:cNvPr id="64" name="직선 연결선 250">
              <a:extLst>
                <a:ext uri="{FF2B5EF4-FFF2-40B4-BE49-F238E27FC236}">
                  <a16:creationId xmlns:a16="http://schemas.microsoft.com/office/drawing/2014/main" id="{09247D32-76E4-46D2-A954-EDA32E8A18EF}"/>
                </a:ext>
              </a:extLst>
            </p:cNvPr>
            <p:cNvCxnSpPr/>
            <p:nvPr/>
          </p:nvCxnSpPr>
          <p:spPr>
            <a:xfrm>
              <a:off x="6223000" y="2112550"/>
              <a:ext cx="45412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직선 연결선 250">
              <a:extLst>
                <a:ext uri="{FF2B5EF4-FFF2-40B4-BE49-F238E27FC236}">
                  <a16:creationId xmlns:a16="http://schemas.microsoft.com/office/drawing/2014/main" id="{FF3977DF-659B-4B2C-AD9E-35AD7EDFDF7C}"/>
                </a:ext>
              </a:extLst>
            </p:cNvPr>
            <p:cNvCxnSpPr/>
            <p:nvPr/>
          </p:nvCxnSpPr>
          <p:spPr>
            <a:xfrm>
              <a:off x="6229350" y="2112550"/>
              <a:ext cx="0" cy="53345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250">
              <a:extLst>
                <a:ext uri="{FF2B5EF4-FFF2-40B4-BE49-F238E27FC236}">
                  <a16:creationId xmlns:a16="http://schemas.microsoft.com/office/drawing/2014/main" id="{3DE600B5-D797-4AAE-8BA5-663286CFC8E0}"/>
                </a:ext>
              </a:extLst>
            </p:cNvPr>
            <p:cNvCxnSpPr/>
            <p:nvPr/>
          </p:nvCxnSpPr>
          <p:spPr>
            <a:xfrm>
              <a:off x="5422900" y="2165895"/>
              <a:ext cx="806450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147">
            <a:extLst>
              <a:ext uri="{FF2B5EF4-FFF2-40B4-BE49-F238E27FC236}">
                <a16:creationId xmlns:a16="http://schemas.microsoft.com/office/drawing/2014/main" id="{8B4B1895-6CA3-4F90-8126-746CA0407DDC}"/>
              </a:ext>
            </a:extLst>
          </p:cNvPr>
          <p:cNvGrpSpPr/>
          <p:nvPr/>
        </p:nvGrpSpPr>
        <p:grpSpPr>
          <a:xfrm>
            <a:off x="5365751" y="1884193"/>
            <a:ext cx="1254223" cy="44717"/>
            <a:chOff x="5422900" y="1505775"/>
            <a:chExt cx="1254223" cy="44717"/>
          </a:xfrm>
        </p:grpSpPr>
        <p:cxnSp>
          <p:nvCxnSpPr>
            <p:cNvPr id="68" name="직선 연결선 250">
              <a:extLst>
                <a:ext uri="{FF2B5EF4-FFF2-40B4-BE49-F238E27FC236}">
                  <a16:creationId xmlns:a16="http://schemas.microsoft.com/office/drawing/2014/main" id="{CFDAB50F-3A67-4040-824C-7877A1D191B4}"/>
                </a:ext>
              </a:extLst>
            </p:cNvPr>
            <p:cNvCxnSpPr/>
            <p:nvPr/>
          </p:nvCxnSpPr>
          <p:spPr>
            <a:xfrm>
              <a:off x="6223000" y="1550492"/>
              <a:ext cx="454123" cy="0"/>
            </a:xfrm>
            <a:prstGeom prst="line">
              <a:avLst/>
            </a:prstGeom>
            <a:ln w="6350">
              <a:solidFill>
                <a:srgbClr val="EA709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250">
              <a:extLst>
                <a:ext uri="{FF2B5EF4-FFF2-40B4-BE49-F238E27FC236}">
                  <a16:creationId xmlns:a16="http://schemas.microsoft.com/office/drawing/2014/main" id="{E4CF2914-D413-4174-876F-DA9E35E9753C}"/>
                </a:ext>
              </a:extLst>
            </p:cNvPr>
            <p:cNvCxnSpPr/>
            <p:nvPr/>
          </p:nvCxnSpPr>
          <p:spPr>
            <a:xfrm>
              <a:off x="5422900" y="1505775"/>
              <a:ext cx="806450" cy="0"/>
            </a:xfrm>
            <a:prstGeom prst="line">
              <a:avLst/>
            </a:prstGeom>
            <a:ln w="6350">
              <a:solidFill>
                <a:srgbClr val="EA7096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250">
              <a:extLst>
                <a:ext uri="{FF2B5EF4-FFF2-40B4-BE49-F238E27FC236}">
                  <a16:creationId xmlns:a16="http://schemas.microsoft.com/office/drawing/2014/main" id="{0EE3858F-FE9C-4396-B76E-5D39DDE8EC8D}"/>
                </a:ext>
              </a:extLst>
            </p:cNvPr>
            <p:cNvCxnSpPr/>
            <p:nvPr/>
          </p:nvCxnSpPr>
          <p:spPr>
            <a:xfrm>
              <a:off x="6229350" y="1523552"/>
              <a:ext cx="0" cy="26673"/>
            </a:xfrm>
            <a:prstGeom prst="line">
              <a:avLst/>
            </a:prstGeom>
            <a:ln w="6350">
              <a:solidFill>
                <a:srgbClr val="EA709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330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4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80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3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0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6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100"/>
                            </p:stCondLst>
                            <p:childTnLst>
                              <p:par>
                                <p:cTn id="7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2250</Words>
  <Application>Microsoft Office PowerPoint</Application>
  <PresentationFormat>宽屏</PresentationFormat>
  <Paragraphs>226</Paragraphs>
  <Slides>26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AXIS Std M</vt:lpstr>
      <vt:lpstr>맑은 고딕</vt:lpstr>
      <vt:lpstr>等线</vt:lpstr>
      <vt:lpstr>等线 Light</vt:lpstr>
      <vt:lpstr>微软雅黑</vt:lpstr>
      <vt:lpstr>Arial</vt:lpstr>
      <vt:lpstr>Calibri</vt:lpstr>
      <vt:lpstr>Roboto condensed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1</cp:revision>
  <dcterms:created xsi:type="dcterms:W3CDTF">2017-06-23T06:24:25Z</dcterms:created>
  <dcterms:modified xsi:type="dcterms:W3CDTF">2019-04-16T05:43:54Z</dcterms:modified>
</cp:coreProperties>
</file>