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61" r:id="rId3"/>
    <p:sldId id="262" r:id="rId4"/>
    <p:sldId id="266" r:id="rId5"/>
    <p:sldId id="267" r:id="rId6"/>
    <p:sldId id="263" r:id="rId7"/>
    <p:sldId id="270" r:id="rId8"/>
    <p:sldId id="269" r:id="rId9"/>
    <p:sldId id="264" r:id="rId10"/>
    <p:sldId id="271" r:id="rId11"/>
    <p:sldId id="265" r:id="rId12"/>
    <p:sldId id="268" r:id="rId13"/>
    <p:sldId id="260" r:id="rId14"/>
    <p:sldId id="273" r:id="rId15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93">
          <p15:clr>
            <a:srgbClr val="A4A3A4"/>
          </p15:clr>
        </p15:guide>
        <p15:guide id="2" pos="619">
          <p15:clr>
            <a:srgbClr val="A4A3A4"/>
          </p15:clr>
        </p15:guide>
        <p15:guide id="3" pos="7174">
          <p15:clr>
            <a:srgbClr val="A4A3A4"/>
          </p15:clr>
        </p15:guide>
        <p15:guide id="4" orient="horz" pos="2908">
          <p15:clr>
            <a:srgbClr val="A4A3A4"/>
          </p15:clr>
        </p15:guide>
        <p15:guide id="5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0000"/>
    <a:srgbClr val="ECAEA6"/>
    <a:srgbClr val="A1A3B1"/>
    <a:srgbClr val="CCCDD5"/>
    <a:srgbClr val="818497"/>
    <a:srgbClr val="DD7161"/>
    <a:srgbClr val="F286AD"/>
    <a:srgbClr val="F781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-210" y="-108"/>
      </p:cViewPr>
      <p:guideLst>
        <p:guide orient="horz" pos="3793"/>
        <p:guide orient="horz" pos="2908"/>
        <p:guide pos="619"/>
        <p:guide pos="717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0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9D7C1-D9D1-43CF-B923-21AA812B118A}" type="datetimeFigureOut">
              <a:rPr lang="zh-CN" altLang="en-US" smtClean="0"/>
              <a:t>2018/9/3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343DD9-AAA1-42B9-AAE2-B016AE450A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53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0837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530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52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359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0831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656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96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597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6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58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77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767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467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343DD9-AAA1-42B9-AAE2-B016AE450AC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465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p14="http://schemas.microsoft.com/office/powerpoint/2010/main" xmlns:a16="http://schemas.microsoft.com/office/drawing/2014/main" id="{B0073C61-4F19-4F89-BD97-03548B8E1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2217F5-1DF3-42B4-940A-6B897DE3132D}" type="datetimeFigureOut">
              <a:rPr lang="zh-CN" altLang="en-US"/>
              <a:pPr>
                <a:defRPr/>
              </a:pPr>
              <a:t>2018/9/3 Monday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p14="http://schemas.microsoft.com/office/powerpoint/2010/main" xmlns:a16="http://schemas.microsoft.com/office/drawing/2014/main" id="{1DA95E39-E970-44AE-AD88-8A8284127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p14="http://schemas.microsoft.com/office/powerpoint/2010/main" xmlns:a16="http://schemas.microsoft.com/office/drawing/2014/main" id="{3C467BF9-F18A-425E-B2DE-4DC2CFB1C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5286F-B9DE-4CA0-8964-046DD20549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1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4="http://schemas.microsoft.com/office/drawing/2010/main" xmlns:a16="http://schemas.microsoft.com/office/drawing/2014/main" id="{5B7096A4-DDA7-4417-B33D-2B66A903E5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4="http://schemas.microsoft.com/office/drawing/2010/main" xmlns:a16="http://schemas.microsoft.com/office/drawing/2014/main" id="{E626B91E-3CC0-4621-9443-F836EA1485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4="http://schemas.microsoft.com/office/drawing/2010/main" xmlns:a16="http://schemas.microsoft.com/office/drawing/2014/main" id="{F777A744-82EF-4C09-9714-87E19BFB3A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066FB36-ED6D-463C-8583-CB3F6DB2032C}" type="datetimeFigureOut">
              <a:rPr lang="zh-CN" altLang="en-US"/>
              <a:pPr>
                <a:defRPr/>
              </a:pPr>
              <a:t>2018/9/3 Monday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4="http://schemas.microsoft.com/office/drawing/2010/main" xmlns:a16="http://schemas.microsoft.com/office/drawing/2014/main" id="{18604C62-941E-45D4-B289-97E4150C8D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4="http://schemas.microsoft.com/office/drawing/2010/main" xmlns:a16="http://schemas.microsoft.com/office/drawing/2014/main" id="{345CD66E-3BCE-4B72-A752-1C584D4A4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1D2E3A-E990-4271-B8CE-F66D3998E4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4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2E64AAB6-1B75-48CD-AA95-15984A2185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4" b="1324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="" xmlns:a14="http://schemas.microsoft.com/office/drawing/2010/main" xmlns:a16="http://schemas.microsoft.com/office/drawing/2014/main" id="{EED428D4-41FD-49BF-BAA6-79B6B4B029B6}"/>
              </a:ext>
            </a:extLst>
          </p:cNvPr>
          <p:cNvSpPr/>
          <p:nvPr/>
        </p:nvSpPr>
        <p:spPr>
          <a:xfrm>
            <a:off x="803275" y="908050"/>
            <a:ext cx="10585450" cy="511333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4="http://schemas.microsoft.com/office/drawing/2010/main" xmlns:a16="http://schemas.microsoft.com/office/drawing/2014/main" id="{31D9415D-744C-4AE8-9062-EC96ECD5C560}"/>
              </a:ext>
            </a:extLst>
          </p:cNvPr>
          <p:cNvSpPr/>
          <p:nvPr/>
        </p:nvSpPr>
        <p:spPr>
          <a:xfrm>
            <a:off x="571500" y="614363"/>
            <a:ext cx="11087100" cy="5686425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4="http://schemas.microsoft.com/office/drawing/2010/main" xmlns:a16="http://schemas.microsoft.com/office/drawing/2014/main" id="{63DCB417-AB4E-4866-BC47-A262D55B9A00}"/>
              </a:ext>
            </a:extLst>
          </p:cNvPr>
          <p:cNvSpPr txBox="1"/>
          <p:nvPr/>
        </p:nvSpPr>
        <p:spPr>
          <a:xfrm>
            <a:off x="1431567" y="1521142"/>
            <a:ext cx="919551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dirty="0">
                <a:gradFill flip="none" rotWithShape="1">
                  <a:gsLst>
                    <a:gs pos="0">
                      <a:srgbClr val="A1A3B1"/>
                    </a:gs>
                    <a:gs pos="100000">
                      <a:srgbClr val="DD7161"/>
                    </a:gs>
                  </a:gsLst>
                  <a:lin ang="162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THIS IS YOUR </a:t>
            </a:r>
            <a:r>
              <a:rPr lang="en-US" altLang="zh-CN" sz="8000" dirty="0" smtClean="0">
                <a:gradFill flip="none" rotWithShape="1">
                  <a:gsLst>
                    <a:gs pos="0">
                      <a:srgbClr val="A1A3B1"/>
                    </a:gs>
                    <a:gs pos="100000">
                      <a:srgbClr val="DD7161"/>
                    </a:gs>
                  </a:gsLst>
                  <a:lin ang="162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FUTUTE</a:t>
            </a:r>
            <a:endParaRPr lang="en-US" altLang="zh-CN" sz="8000" dirty="0">
              <a:gradFill flip="none" rotWithShape="1">
                <a:gsLst>
                  <a:gs pos="0">
                    <a:srgbClr val="A1A3B1"/>
                  </a:gs>
                  <a:gs pos="100000">
                    <a:srgbClr val="DD7161"/>
                  </a:gs>
                </a:gsLst>
                <a:lin ang="16200000" scaled="1"/>
                <a:tileRect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a16="http://schemas.microsoft.com/office/drawing/2014/main" id="{E71C5B0C-CACF-4134-B142-C42C093B475F}"/>
              </a:ext>
            </a:extLst>
          </p:cNvPr>
          <p:cNvSpPr txBox="1"/>
          <p:nvPr/>
        </p:nvSpPr>
        <p:spPr>
          <a:xfrm>
            <a:off x="1857374" y="4492030"/>
            <a:ext cx="8515350" cy="36933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0">
                      <a:srgbClr val="A1A3B1"/>
                    </a:gs>
                    <a:gs pos="100000">
                      <a:srgbClr val="DD7161"/>
                    </a:gs>
                  </a:gsLst>
                  <a:lin ang="16200000" scaled="1"/>
                  <a:tileRect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 smtClean="0"/>
              <a:t>汇报人</a:t>
            </a:r>
            <a:r>
              <a:rPr lang="zh-CN" altLang="en-US" sz="1800" dirty="0" smtClean="0"/>
              <a:t>：</a:t>
            </a:r>
            <a:r>
              <a:rPr lang="en-US" altLang="zh-CN" sz="1800" smtClean="0"/>
              <a:t>xx</a:t>
            </a:r>
            <a:r>
              <a:rPr lang="zh-CN" altLang="en-US" sz="1800" smtClean="0"/>
              <a:t>      </a:t>
            </a:r>
            <a:r>
              <a:rPr lang="zh-CN" altLang="en-US" sz="1800" dirty="0" smtClean="0"/>
              <a:t>时间：</a:t>
            </a:r>
            <a:r>
              <a:rPr lang="en-US" altLang="zh-CN" sz="1800" dirty="0" smtClean="0"/>
              <a:t>XX</a:t>
            </a:r>
            <a:r>
              <a:rPr lang="zh-CN" altLang="en-US" sz="1800" dirty="0" smtClean="0"/>
              <a:t>年</a:t>
            </a:r>
            <a:r>
              <a:rPr lang="en-US" altLang="zh-CN" sz="1800" dirty="0" smtClean="0"/>
              <a:t>XX</a:t>
            </a:r>
            <a:r>
              <a:rPr lang="zh-CN" altLang="en-US" sz="1800" dirty="0" smtClean="0"/>
              <a:t>月</a:t>
            </a:r>
            <a:endParaRPr lang="zh-CN" altLang="en-US" sz="1800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4="http://schemas.microsoft.com/office/drawing/2010/main" xmlns:a16="http://schemas.microsoft.com/office/drawing/2014/main" id="{FFA3673A-FE82-4168-84B2-9FB218CD8A99}"/>
              </a:ext>
            </a:extLst>
          </p:cNvPr>
          <p:cNvSpPr/>
          <p:nvPr/>
        </p:nvSpPr>
        <p:spPr>
          <a:xfrm>
            <a:off x="2300288" y="4382869"/>
            <a:ext cx="7458075" cy="532031"/>
          </a:xfrm>
          <a:prstGeom prst="rect">
            <a:avLst/>
          </a:prstGeom>
          <a:noFill/>
          <a:ln>
            <a:gradFill>
              <a:gsLst>
                <a:gs pos="0">
                  <a:srgbClr val="A1A3B1"/>
                </a:gs>
                <a:gs pos="100000">
                  <a:srgbClr val="DD716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4="http://schemas.microsoft.com/office/drawing/2010/main" xmlns:a16="http://schemas.microsoft.com/office/drawing/2014/main" id="{5BB246F4-298F-4168-9D75-B123A7B23FE7}"/>
              </a:ext>
            </a:extLst>
          </p:cNvPr>
          <p:cNvSpPr txBox="1"/>
          <p:nvPr/>
        </p:nvSpPr>
        <p:spPr>
          <a:xfrm>
            <a:off x="1673185" y="2768549"/>
            <a:ext cx="929961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 smtClean="0">
                <a:ln>
                  <a:solidFill>
                    <a:schemeClr val="bg1">
                      <a:alpha val="88000"/>
                    </a:schemeClr>
                  </a:solidFill>
                </a:ln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创意油画背景通用</a:t>
            </a:r>
            <a:r>
              <a:rPr lang="en-US" altLang="zh-CN" sz="6000" dirty="0" smtClean="0">
                <a:ln>
                  <a:solidFill>
                    <a:schemeClr val="bg1">
                      <a:alpha val="88000"/>
                    </a:schemeClr>
                  </a:solidFill>
                </a:ln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PPT</a:t>
            </a:r>
            <a:r>
              <a:rPr lang="zh-CN" altLang="en-US" sz="6000" dirty="0" smtClean="0">
                <a:ln>
                  <a:solidFill>
                    <a:schemeClr val="bg1">
                      <a:alpha val="88000"/>
                    </a:schemeClr>
                  </a:solidFill>
                </a:ln>
                <a:solidFill>
                  <a:srgbClr val="C0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模板</a:t>
            </a:r>
            <a:endParaRPr lang="en-US" altLang="zh-CN" sz="6000" dirty="0">
              <a:ln>
                <a:solidFill>
                  <a:schemeClr val="bg1">
                    <a:alpha val="88000"/>
                  </a:schemeClr>
                </a:solidFill>
              </a:ln>
              <a:solidFill>
                <a:srgbClr val="C0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6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8367D241-C66C-4396-9ACF-D9C308B6E3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10332" r="2" b="10330"/>
          <a:stretch>
            <a:fillRect/>
          </a:stretch>
        </p:blipFill>
        <p:spPr bwMode="auto">
          <a:xfrm>
            <a:off x="15875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D2B5D99C-C587-45BD-96D5-33FAD0CB14A6}"/>
              </a:ext>
            </a:extLst>
          </p:cNvPr>
          <p:cNvSpPr/>
          <p:nvPr/>
        </p:nvSpPr>
        <p:spPr>
          <a:xfrm>
            <a:off x="0" y="12879"/>
            <a:ext cx="12192000" cy="6858000"/>
          </a:xfrm>
          <a:prstGeom prst="rect">
            <a:avLst/>
          </a:prstGeom>
          <a:gradFill>
            <a:gsLst>
              <a:gs pos="0">
                <a:srgbClr val="A1A3B1"/>
              </a:gs>
              <a:gs pos="56000">
                <a:srgbClr val="C7847F">
                  <a:alpha val="23000"/>
                </a:srgbClr>
              </a:gs>
              <a:gs pos="100000">
                <a:srgbClr val="DD7161">
                  <a:alpha val="9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4="http://schemas.microsoft.com/office/drawing/2010/main" xmlns:a16="http://schemas.microsoft.com/office/drawing/2014/main" id="{9C25EC34-910D-4944-8479-C9B1F4BAF74E}"/>
              </a:ext>
            </a:extLst>
          </p:cNvPr>
          <p:cNvCxnSpPr>
            <a:cxnSpLocks/>
            <a:stCxn id="47" idx="3"/>
            <a:endCxn id="47" idx="7"/>
          </p:cNvCxnSpPr>
          <p:nvPr/>
        </p:nvCxnSpPr>
        <p:spPr>
          <a:xfrm flipV="1">
            <a:off x="5035550" y="2368550"/>
            <a:ext cx="2095500" cy="2095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4="http://schemas.microsoft.com/office/drawing/2010/main" xmlns:a16="http://schemas.microsoft.com/office/drawing/2014/main" id="{1FF021BD-0E1A-40B0-A09C-FEC0818A501C}"/>
              </a:ext>
            </a:extLst>
          </p:cNvPr>
          <p:cNvCxnSpPr>
            <a:cxnSpLocks/>
          </p:cNvCxnSpPr>
          <p:nvPr/>
        </p:nvCxnSpPr>
        <p:spPr>
          <a:xfrm flipH="1">
            <a:off x="4794250" y="4543425"/>
            <a:ext cx="163513" cy="1619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4="http://schemas.microsoft.com/office/drawing/2010/main" xmlns:a16="http://schemas.microsoft.com/office/drawing/2014/main" id="{F8F4F74D-7DD6-4E0D-B58A-321729465B6D}"/>
              </a:ext>
            </a:extLst>
          </p:cNvPr>
          <p:cNvCxnSpPr>
            <a:cxnSpLocks/>
          </p:cNvCxnSpPr>
          <p:nvPr/>
        </p:nvCxnSpPr>
        <p:spPr>
          <a:xfrm flipV="1">
            <a:off x="7226300" y="2139950"/>
            <a:ext cx="146050" cy="146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4="http://schemas.microsoft.com/office/drawing/2010/main" xmlns:a16="http://schemas.microsoft.com/office/drawing/2014/main" id="{7A6C43D2-7C1A-427C-9BA6-828580BDDA55}"/>
              </a:ext>
            </a:extLst>
          </p:cNvPr>
          <p:cNvCxnSpPr>
            <a:cxnSpLocks/>
            <a:stCxn id="47" idx="1"/>
            <a:endCxn id="47" idx="5"/>
          </p:cNvCxnSpPr>
          <p:nvPr/>
        </p:nvCxnSpPr>
        <p:spPr>
          <a:xfrm>
            <a:off x="5035550" y="2368550"/>
            <a:ext cx="2095500" cy="2095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="" xmlns:a14="http://schemas.microsoft.com/office/drawing/2010/main" xmlns:a16="http://schemas.microsoft.com/office/drawing/2014/main" id="{330C483F-36C2-4836-A65E-9A04E296521D}"/>
              </a:ext>
            </a:extLst>
          </p:cNvPr>
          <p:cNvSpPr/>
          <p:nvPr/>
        </p:nvSpPr>
        <p:spPr>
          <a:xfrm>
            <a:off x="4600575" y="1933575"/>
            <a:ext cx="2965450" cy="29654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>
            <a:extLst>
              <a:ext uri="{FF2B5EF4-FFF2-40B4-BE49-F238E27FC236}">
                <a16:creationId xmlns="" xmlns:a14="http://schemas.microsoft.com/office/drawing/2010/main" xmlns:a16="http://schemas.microsoft.com/office/drawing/2014/main" id="{E67FEB9A-4B40-4B20-ABE7-E6689A676156}"/>
              </a:ext>
            </a:extLst>
          </p:cNvPr>
          <p:cNvSpPr/>
          <p:nvPr/>
        </p:nvSpPr>
        <p:spPr>
          <a:xfrm>
            <a:off x="4483100" y="1816100"/>
            <a:ext cx="3225800" cy="32258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4="http://schemas.microsoft.com/office/drawing/2010/main" xmlns:a16="http://schemas.microsoft.com/office/drawing/2014/main" id="{09551B39-405C-4755-8893-A25830E012B4}"/>
              </a:ext>
            </a:extLst>
          </p:cNvPr>
          <p:cNvCxnSpPr>
            <a:stCxn id="55" idx="1"/>
          </p:cNvCxnSpPr>
          <p:nvPr/>
        </p:nvCxnSpPr>
        <p:spPr>
          <a:xfrm flipH="1" flipV="1">
            <a:off x="4821238" y="2151063"/>
            <a:ext cx="134937" cy="1381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4="http://schemas.microsoft.com/office/drawing/2010/main" xmlns:a16="http://schemas.microsoft.com/office/drawing/2014/main" id="{3AA84E7A-2D49-482B-BA4B-C02DB48DC1B3}"/>
              </a:ext>
            </a:extLst>
          </p:cNvPr>
          <p:cNvCxnSpPr/>
          <p:nvPr/>
        </p:nvCxnSpPr>
        <p:spPr>
          <a:xfrm flipH="1" flipV="1">
            <a:off x="7229475" y="4557713"/>
            <a:ext cx="134938" cy="1381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303" name="组合 8">
            <a:extLst>
              <a:ext uri="{FF2B5EF4-FFF2-40B4-BE49-F238E27FC236}">
                <a16:creationId xmlns="" xmlns:a14="http://schemas.microsoft.com/office/drawing/2010/main" xmlns:a16="http://schemas.microsoft.com/office/drawing/2014/main" id="{4AE76B11-C13D-4B53-9EDB-78A44F16FC38}"/>
              </a:ext>
            </a:extLst>
          </p:cNvPr>
          <p:cNvGrpSpPr>
            <a:grpSpLocks/>
          </p:cNvGrpSpPr>
          <p:nvPr/>
        </p:nvGrpSpPr>
        <p:grpSpPr bwMode="auto">
          <a:xfrm>
            <a:off x="4911725" y="2244725"/>
            <a:ext cx="2343150" cy="2343150"/>
            <a:chOff x="4911725" y="2244725"/>
            <a:chExt cx="2343150" cy="2343150"/>
          </a:xfrm>
        </p:grpSpPr>
        <p:sp>
          <p:nvSpPr>
            <p:cNvPr id="5" name="椭圆 4">
              <a:extLst>
                <a:ext uri="{FF2B5EF4-FFF2-40B4-BE49-F238E27FC236}">
                  <a16:creationId xmlns="" xmlns:a14="http://schemas.microsoft.com/office/drawing/2010/main" xmlns:a16="http://schemas.microsoft.com/office/drawing/2014/main" id="{7369E4FF-7A81-4613-A133-B24D45205256}"/>
                </a:ext>
              </a:extLst>
            </p:cNvPr>
            <p:cNvSpPr/>
            <p:nvPr/>
          </p:nvSpPr>
          <p:spPr>
            <a:xfrm>
              <a:off x="5067300" y="2400300"/>
              <a:ext cx="2057400" cy="2057400"/>
            </a:xfrm>
            <a:prstGeom prst="ellipse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4="http://schemas.microsoft.com/office/drawing/2010/main" xmlns:a16="http://schemas.microsoft.com/office/drawing/2014/main" id="{86374BAE-0281-453B-9837-C94FF8F48178}"/>
                </a:ext>
              </a:extLst>
            </p:cNvPr>
            <p:cNvSpPr/>
            <p:nvPr/>
          </p:nvSpPr>
          <p:spPr>
            <a:xfrm>
              <a:off x="4911725" y="2244725"/>
              <a:ext cx="2343150" cy="2343150"/>
            </a:xfrm>
            <a:prstGeom prst="ellipse">
              <a:avLst/>
            </a:prstGeom>
            <a:noFill/>
            <a:ln>
              <a:gradFill>
                <a:gsLst>
                  <a:gs pos="0">
                    <a:srgbClr val="A1A3B1">
                      <a:lumMod val="18000"/>
                      <a:lumOff val="82000"/>
                    </a:srgbClr>
                  </a:gs>
                  <a:gs pos="100000">
                    <a:srgbClr val="F7818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="" xmlns:a14="http://schemas.microsoft.com/office/drawing/2010/main" xmlns:a16="http://schemas.microsoft.com/office/drawing/2014/main" id="{08974C60-4627-4CDB-8CEC-F3DBB6877446}"/>
              </a:ext>
            </a:extLst>
          </p:cNvPr>
          <p:cNvSpPr/>
          <p:nvPr/>
        </p:nvSpPr>
        <p:spPr>
          <a:xfrm>
            <a:off x="3246438" y="4491038"/>
            <a:ext cx="1719262" cy="1720850"/>
          </a:xfrm>
          <a:prstGeom prst="ellipse">
            <a:avLst/>
          </a:prstGeom>
          <a:solidFill>
            <a:schemeClr val="tx1">
              <a:alpha val="9000"/>
            </a:schemeClr>
          </a:solidFill>
          <a:ln w="34925">
            <a:solidFill>
              <a:schemeClr val="bg1">
                <a:alpha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="" xmlns:a14="http://schemas.microsoft.com/office/drawing/2010/main" xmlns:a16="http://schemas.microsoft.com/office/drawing/2014/main" id="{61DDB5ED-3340-43C4-AEA5-C3492C1D1061}"/>
              </a:ext>
            </a:extLst>
          </p:cNvPr>
          <p:cNvSpPr/>
          <p:nvPr/>
        </p:nvSpPr>
        <p:spPr>
          <a:xfrm>
            <a:off x="7226300" y="4456113"/>
            <a:ext cx="1719263" cy="1720850"/>
          </a:xfrm>
          <a:prstGeom prst="ellipse">
            <a:avLst/>
          </a:prstGeom>
          <a:solidFill>
            <a:schemeClr val="tx1">
              <a:alpha val="9000"/>
            </a:schemeClr>
          </a:solidFill>
          <a:ln w="34925">
            <a:solidFill>
              <a:schemeClr val="bg1">
                <a:alpha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="" xmlns:a14="http://schemas.microsoft.com/office/drawing/2010/main" xmlns:a16="http://schemas.microsoft.com/office/drawing/2014/main" id="{2A043C69-21FD-41DC-B27E-8C474179745F}"/>
              </a:ext>
            </a:extLst>
          </p:cNvPr>
          <p:cNvSpPr/>
          <p:nvPr/>
        </p:nvSpPr>
        <p:spPr>
          <a:xfrm>
            <a:off x="7254875" y="681038"/>
            <a:ext cx="1720850" cy="1720850"/>
          </a:xfrm>
          <a:prstGeom prst="ellipse">
            <a:avLst/>
          </a:prstGeom>
          <a:solidFill>
            <a:schemeClr val="tx1">
              <a:alpha val="9000"/>
            </a:schemeClr>
          </a:solidFill>
          <a:ln w="34925">
            <a:solidFill>
              <a:schemeClr val="bg1">
                <a:alpha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="" xmlns:a14="http://schemas.microsoft.com/office/drawing/2010/main" xmlns:a16="http://schemas.microsoft.com/office/drawing/2014/main" id="{95F86666-2BD2-42F1-9D3B-52355FBF4999}"/>
              </a:ext>
            </a:extLst>
          </p:cNvPr>
          <p:cNvSpPr/>
          <p:nvPr/>
        </p:nvSpPr>
        <p:spPr>
          <a:xfrm>
            <a:off x="3201988" y="646113"/>
            <a:ext cx="1720850" cy="1720850"/>
          </a:xfrm>
          <a:prstGeom prst="ellipse">
            <a:avLst/>
          </a:prstGeom>
          <a:solidFill>
            <a:schemeClr val="tx1">
              <a:alpha val="9000"/>
            </a:schemeClr>
          </a:solidFill>
          <a:ln w="34925">
            <a:solidFill>
              <a:schemeClr val="bg1">
                <a:alpha val="6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="" xmlns:a14="http://schemas.microsoft.com/office/drawing/2010/main" xmlns:a16="http://schemas.microsoft.com/office/drawing/2014/main" id="{3819AD99-82F7-4E07-916E-F6D28437C886}"/>
              </a:ext>
            </a:extLst>
          </p:cNvPr>
          <p:cNvSpPr txBox="1"/>
          <p:nvPr/>
        </p:nvSpPr>
        <p:spPr>
          <a:xfrm>
            <a:off x="5294313" y="2724150"/>
            <a:ext cx="1577975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  <a:endParaRPr lang="id-ID" altLang="zh-CN" sz="2800" b="1" dirty="0">
              <a:solidFill>
                <a:schemeClr val="bg2">
                  <a:lumMod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4="http://schemas.microsoft.com/office/drawing/2010/main" xmlns:a16="http://schemas.microsoft.com/office/drawing/2014/main" id="{E8C83B2A-14A7-49A2-9427-751B1D66DED1}"/>
              </a:ext>
            </a:extLst>
          </p:cNvPr>
          <p:cNvSpPr txBox="1"/>
          <p:nvPr/>
        </p:nvSpPr>
        <p:spPr>
          <a:xfrm>
            <a:off x="3360738" y="785813"/>
            <a:ext cx="1403350" cy="1354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ONE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Just for today I will exercise my soul in three ways.</a:t>
            </a: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="" xmlns:a14="http://schemas.microsoft.com/office/drawing/2010/main" xmlns:a16="http://schemas.microsoft.com/office/drawing/2014/main" id="{1AF7FB0A-62B6-4F4A-AFEF-D93AE5348848}"/>
              </a:ext>
            </a:extLst>
          </p:cNvPr>
          <p:cNvSpPr txBox="1"/>
          <p:nvPr/>
        </p:nvSpPr>
        <p:spPr>
          <a:xfrm>
            <a:off x="7427913" y="830263"/>
            <a:ext cx="1403350" cy="1354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TWO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Just for today I will exercise my soul in three ways.</a:t>
            </a: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4="http://schemas.microsoft.com/office/drawing/2010/main" xmlns:a16="http://schemas.microsoft.com/office/drawing/2014/main" id="{E63A3975-A0A7-43A9-8457-E7274BCCEEB1}"/>
              </a:ext>
            </a:extLst>
          </p:cNvPr>
          <p:cNvSpPr txBox="1"/>
          <p:nvPr/>
        </p:nvSpPr>
        <p:spPr>
          <a:xfrm>
            <a:off x="3382963" y="4667250"/>
            <a:ext cx="1403350" cy="1354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THREE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Just for today I will exercise my soul in three ways.</a:t>
            </a: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4="http://schemas.microsoft.com/office/drawing/2010/main" xmlns:a16="http://schemas.microsoft.com/office/drawing/2014/main" id="{D2D48D8F-A0A0-4CB1-826E-7398EEA5DA38}"/>
              </a:ext>
            </a:extLst>
          </p:cNvPr>
          <p:cNvSpPr txBox="1"/>
          <p:nvPr/>
        </p:nvSpPr>
        <p:spPr>
          <a:xfrm>
            <a:off x="7381875" y="4640263"/>
            <a:ext cx="1403350" cy="1354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FOUR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Just for today I will exercise my soul in three ways.</a:t>
            </a: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4="http://schemas.microsoft.com/office/drawing/2010/main" xmlns:a16="http://schemas.microsoft.com/office/drawing/2014/main" id="{AA51847A-F265-49BF-BC63-C501D78F9F05}"/>
              </a:ext>
            </a:extLst>
          </p:cNvPr>
          <p:cNvSpPr txBox="1"/>
          <p:nvPr/>
        </p:nvSpPr>
        <p:spPr>
          <a:xfrm>
            <a:off x="793750" y="4719638"/>
            <a:ext cx="2333625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will do somebody a good turn and not get found out: If anybody knows of it, it will not count. 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="" xmlns:a14="http://schemas.microsoft.com/office/drawing/2010/main" xmlns:a16="http://schemas.microsoft.com/office/drawing/2014/main" id="{F82C6156-A3FD-4BD0-A2D3-FAEB5596588F}"/>
              </a:ext>
            </a:extLst>
          </p:cNvPr>
          <p:cNvSpPr txBox="1"/>
          <p:nvPr/>
        </p:nvSpPr>
        <p:spPr>
          <a:xfrm>
            <a:off x="9102725" y="4549775"/>
            <a:ext cx="23336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will do somebody a good turn and not get found out: If anybody knows of it, it will not count. 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4="http://schemas.microsoft.com/office/drawing/2010/main" xmlns:a16="http://schemas.microsoft.com/office/drawing/2014/main" id="{B77A51A6-0FF0-4037-ADA6-A08033D7055F}"/>
              </a:ext>
            </a:extLst>
          </p:cNvPr>
          <p:cNvSpPr txBox="1"/>
          <p:nvPr/>
        </p:nvSpPr>
        <p:spPr>
          <a:xfrm>
            <a:off x="793750" y="874713"/>
            <a:ext cx="2333625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will do somebody a good turn and not get found out: If anybody knows of it, it will not count. 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="" xmlns:a14="http://schemas.microsoft.com/office/drawing/2010/main" xmlns:a16="http://schemas.microsoft.com/office/drawing/2014/main" id="{9F9FD2E7-4230-4D47-87A5-1973C70E37E5}"/>
              </a:ext>
            </a:extLst>
          </p:cNvPr>
          <p:cNvSpPr txBox="1"/>
          <p:nvPr/>
        </p:nvSpPr>
        <p:spPr>
          <a:xfrm>
            <a:off x="9102725" y="850900"/>
            <a:ext cx="2333625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will do somebody a good turn and not get found out: If anybody knows of it, it will not count. 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E03997CD-E8E1-4332-9AC7-0D279555D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" b="167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76F8516F-5B3F-4499-B060-910AF244DD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3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4="http://schemas.microsoft.com/office/drawing/2010/main" xmlns:a16="http://schemas.microsoft.com/office/drawing/2014/main" id="{D1FCDEB3-BC4B-4B95-8DC7-826E8CD30FBF}"/>
              </a:ext>
            </a:extLst>
          </p:cNvPr>
          <p:cNvSpPr txBox="1"/>
          <p:nvPr/>
        </p:nvSpPr>
        <p:spPr>
          <a:xfrm>
            <a:off x="1957388" y="736600"/>
            <a:ext cx="2005012" cy="5384800"/>
          </a:xfrm>
          <a:prstGeom prst="rect">
            <a:avLst/>
          </a:prstGeom>
          <a:noFill/>
          <a:effectLst>
            <a:outerShdw blurRad="50800" dist="139700" dir="2700000" algn="tl" rotWithShape="0">
              <a:srgbClr val="DD7161">
                <a:alpha val="40000"/>
              </a:srgb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zh-CN" altLang="en-US" sz="3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a16="http://schemas.microsoft.com/office/drawing/2014/main" id="{254EC862-D8D4-41BD-894B-5467A975A89F}"/>
              </a:ext>
            </a:extLst>
          </p:cNvPr>
          <p:cNvSpPr txBox="1"/>
          <p:nvPr/>
        </p:nvSpPr>
        <p:spPr>
          <a:xfrm>
            <a:off x="1915338" y="688139"/>
            <a:ext cx="2005241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ln w="28575">
                  <a:gradFill>
                    <a:gsLst>
                      <a:gs pos="0">
                        <a:srgbClr val="A4C9DC"/>
                      </a:gs>
                      <a:gs pos="100000">
                        <a:srgbClr val="F0E4C8"/>
                      </a:gs>
                    </a:gsLst>
                    <a:lin ang="5400000" scaled="1"/>
                  </a:gra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zh-CN" altLang="en-US" sz="34400" dirty="0">
              <a:ln w="28575">
                <a:gradFill>
                  <a:gsLst>
                    <a:gs pos="0">
                      <a:srgbClr val="A4C9DC"/>
                    </a:gs>
                    <a:gs pos="100000">
                      <a:srgbClr val="F0E4C8"/>
                    </a:gs>
                  </a:gsLst>
                  <a:lin ang="5400000" scaled="1"/>
                </a:gra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85522E4B-996A-49C7-B584-F18F45AF1951}"/>
              </a:ext>
            </a:extLst>
          </p:cNvPr>
          <p:cNvSpPr/>
          <p:nvPr/>
        </p:nvSpPr>
        <p:spPr>
          <a:xfrm rot="3851833">
            <a:off x="10948194" y="2980532"/>
            <a:ext cx="2109787" cy="211455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="" xmlns:a14="http://schemas.microsoft.com/office/drawing/2010/main" xmlns:a16="http://schemas.microsoft.com/office/drawing/2014/main" id="{AC32B821-5E4F-4597-8E50-D80CC4608912}"/>
              </a:ext>
            </a:extLst>
          </p:cNvPr>
          <p:cNvSpPr/>
          <p:nvPr/>
        </p:nvSpPr>
        <p:spPr>
          <a:xfrm rot="10800000">
            <a:off x="6108700" y="1054100"/>
            <a:ext cx="1163638" cy="647700"/>
          </a:xfrm>
          <a:prstGeom prst="triangle">
            <a:avLst>
              <a:gd name="adj" fmla="val 10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DCA94186-479A-494F-8CA1-AC67134A326F}"/>
              </a:ext>
            </a:extLst>
          </p:cNvPr>
          <p:cNvSpPr txBox="1"/>
          <p:nvPr/>
        </p:nvSpPr>
        <p:spPr>
          <a:xfrm>
            <a:off x="6216650" y="1123950"/>
            <a:ext cx="4699000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a16="http://schemas.microsoft.com/office/drawing/2014/main" id="{FDB83057-C853-46D8-B117-98236FF44476}"/>
              </a:ext>
            </a:extLst>
          </p:cNvPr>
          <p:cNvSpPr txBox="1"/>
          <p:nvPr/>
        </p:nvSpPr>
        <p:spPr>
          <a:xfrm>
            <a:off x="6216650" y="2051050"/>
            <a:ext cx="4375150" cy="3694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1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F5BCF34A-0E55-406F-AB88-C8CC7A1D032B}"/>
              </a:ext>
            </a:extLst>
          </p:cNvPr>
          <p:cNvSpPr/>
          <p:nvPr/>
        </p:nvSpPr>
        <p:spPr>
          <a:xfrm rot="16965347">
            <a:off x="-1179513" y="-2881313"/>
            <a:ext cx="4457701" cy="3397251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B68A3032-4EC3-4B20-B82F-55A8FD356061}"/>
              </a:ext>
            </a:extLst>
          </p:cNvPr>
          <p:cNvSpPr/>
          <p:nvPr/>
        </p:nvSpPr>
        <p:spPr>
          <a:xfrm rot="2265171">
            <a:off x="3797300" y="2589213"/>
            <a:ext cx="1470025" cy="787400"/>
          </a:xfrm>
          <a:prstGeom prst="triangle">
            <a:avLst>
              <a:gd name="adj" fmla="val 25657"/>
            </a:avLst>
          </a:prstGeom>
          <a:noFill/>
          <a:ln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="" xmlns:a14="http://schemas.microsoft.com/office/drawing/2010/main" xmlns:a16="http://schemas.microsoft.com/office/drawing/2014/main" id="{2A6194EB-FA14-44E5-9A04-559E76D5405C}"/>
              </a:ext>
            </a:extLst>
          </p:cNvPr>
          <p:cNvSpPr/>
          <p:nvPr/>
        </p:nvSpPr>
        <p:spPr>
          <a:xfrm rot="6797575">
            <a:off x="482600" y="5516563"/>
            <a:ext cx="3155950" cy="1619250"/>
          </a:xfrm>
          <a:prstGeom prst="triangle">
            <a:avLst>
              <a:gd name="adj" fmla="val 25657"/>
            </a:avLst>
          </a:prstGeom>
          <a:solidFill>
            <a:srgbClr val="CCCDD5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>
            <a:extLst>
              <a:ext uri="{FF2B5EF4-FFF2-40B4-BE49-F238E27FC236}">
                <a16:creationId xmlns="" xmlns:a14="http://schemas.microsoft.com/office/drawing/2010/main" xmlns:a16="http://schemas.microsoft.com/office/drawing/2014/main" id="{E0647529-1696-4CA5-BE2E-68F71A4A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5" b="109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a16="http://schemas.microsoft.com/office/drawing/2014/main" id="{673FA77E-B38D-49B4-8367-BD9EBF0C51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94000"/>
                </a:srgbClr>
              </a:gs>
              <a:gs pos="100000">
                <a:srgbClr val="DD7161">
                  <a:alpha val="6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6DD06CA5-584C-453E-9F5F-67DD5F622FC4}"/>
              </a:ext>
            </a:extLst>
          </p:cNvPr>
          <p:cNvSpPr/>
          <p:nvPr/>
        </p:nvSpPr>
        <p:spPr>
          <a:xfrm>
            <a:off x="1552575" y="1122363"/>
            <a:ext cx="2728913" cy="4613275"/>
          </a:xfrm>
          <a:prstGeom prst="rect">
            <a:avLst/>
          </a:prstGeom>
          <a:gradFill flip="none" rotWithShape="1">
            <a:gsLst>
              <a:gs pos="0">
                <a:srgbClr val="CCCDD5">
                  <a:lumMod val="62000"/>
                  <a:lumOff val="38000"/>
                  <a:alpha val="0"/>
                </a:srgbClr>
              </a:gs>
              <a:gs pos="100000">
                <a:srgbClr val="A1A3B1">
                  <a:alpha val="7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a14="http://schemas.microsoft.com/office/drawing/2010/main" xmlns:a16="http://schemas.microsoft.com/office/drawing/2014/main" id="{86368D7A-C74F-416D-8AB1-406D60F971C4}"/>
              </a:ext>
            </a:extLst>
          </p:cNvPr>
          <p:cNvSpPr/>
          <p:nvPr/>
        </p:nvSpPr>
        <p:spPr>
          <a:xfrm rot="5400000">
            <a:off x="333829" y="-333829"/>
            <a:ext cx="3614057" cy="4281714"/>
          </a:xfrm>
          <a:prstGeom prst="triangle">
            <a:avLst>
              <a:gd name="adj" fmla="val 0"/>
            </a:avLst>
          </a:prstGeom>
          <a:gradFill flip="none" rotWithShape="1">
            <a:gsLst>
              <a:gs pos="64000">
                <a:srgbClr val="E3ADA7">
                  <a:alpha val="52000"/>
                </a:srgbClr>
              </a:gs>
              <a:gs pos="0">
                <a:srgbClr val="CCCDD5">
                  <a:alpha val="60000"/>
                  <a:lumMod val="62000"/>
                  <a:lumOff val="38000"/>
                </a:srgbClr>
              </a:gs>
              <a:gs pos="100000">
                <a:srgbClr val="DD716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="" xmlns:a14="http://schemas.microsoft.com/office/drawing/2010/main" xmlns:a16="http://schemas.microsoft.com/office/drawing/2014/main" id="{3BAA08BD-6147-4622-9A3D-BE5D266B8060}"/>
              </a:ext>
            </a:extLst>
          </p:cNvPr>
          <p:cNvSpPr/>
          <p:nvPr/>
        </p:nvSpPr>
        <p:spPr>
          <a:xfrm rot="4967921">
            <a:off x="500063" y="2714625"/>
            <a:ext cx="639762" cy="706438"/>
          </a:xfrm>
          <a:prstGeom prst="triangle">
            <a:avLst>
              <a:gd name="adj" fmla="val 27273"/>
            </a:avLst>
          </a:prstGeom>
          <a:solidFill>
            <a:srgbClr val="F0E4C8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4="http://schemas.microsoft.com/office/drawing/2010/main" xmlns:a16="http://schemas.microsoft.com/office/drawing/2014/main" id="{6BD68B7E-F3D1-409E-AE59-FDD70A663786}"/>
              </a:ext>
            </a:extLst>
          </p:cNvPr>
          <p:cNvSpPr/>
          <p:nvPr/>
        </p:nvSpPr>
        <p:spPr>
          <a:xfrm>
            <a:off x="7999413" y="1122363"/>
            <a:ext cx="2728912" cy="4613275"/>
          </a:xfrm>
          <a:prstGeom prst="rect">
            <a:avLst/>
          </a:prstGeom>
          <a:gradFill flip="none" rotWithShape="1">
            <a:gsLst>
              <a:gs pos="0">
                <a:srgbClr val="CCCDD5">
                  <a:lumMod val="62000"/>
                  <a:lumOff val="38000"/>
                  <a:alpha val="0"/>
                </a:srgbClr>
              </a:gs>
              <a:gs pos="100000">
                <a:srgbClr val="DD7161">
                  <a:alpha val="7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4="http://schemas.microsoft.com/office/drawing/2010/main" xmlns:a16="http://schemas.microsoft.com/office/drawing/2014/main" id="{AC2F3E43-9AB9-4946-B96B-321E065A6357}"/>
              </a:ext>
            </a:extLst>
          </p:cNvPr>
          <p:cNvSpPr/>
          <p:nvPr/>
        </p:nvSpPr>
        <p:spPr>
          <a:xfrm>
            <a:off x="10120089" y="5121206"/>
            <a:ext cx="1084488" cy="1084488"/>
          </a:xfrm>
          <a:prstGeom prst="ellipse">
            <a:avLst/>
          </a:prstGeom>
          <a:gradFill>
            <a:gsLst>
              <a:gs pos="44000">
                <a:srgbClr val="E3ADA7"/>
              </a:gs>
              <a:gs pos="0">
                <a:srgbClr val="CCCDD5">
                  <a:lumMod val="43000"/>
                  <a:lumOff val="57000"/>
                  <a:alpha val="25000"/>
                </a:srgbClr>
              </a:gs>
              <a:gs pos="100000">
                <a:srgbClr val="DD716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4="http://schemas.microsoft.com/office/drawing/2010/main" xmlns:a16="http://schemas.microsoft.com/office/drawing/2014/main" id="{EFBCAE40-E01E-43CC-92DF-237BCAE06C1F}"/>
              </a:ext>
            </a:extLst>
          </p:cNvPr>
          <p:cNvCxnSpPr>
            <a:cxnSpLocks/>
          </p:cNvCxnSpPr>
          <p:nvPr/>
        </p:nvCxnSpPr>
        <p:spPr>
          <a:xfrm flipV="1">
            <a:off x="9545411" y="4957465"/>
            <a:ext cx="1756229" cy="1638300"/>
          </a:xfrm>
          <a:prstGeom prst="line">
            <a:avLst/>
          </a:prstGeom>
          <a:ln>
            <a:gradFill>
              <a:gsLst>
                <a:gs pos="0">
                  <a:srgbClr val="CCCDD5">
                    <a:lumMod val="43000"/>
                    <a:lumOff val="57000"/>
                  </a:srgbClr>
                </a:gs>
                <a:gs pos="100000">
                  <a:srgbClr val="DD716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4="http://schemas.microsoft.com/office/drawing/2010/main" xmlns:a16="http://schemas.microsoft.com/office/drawing/2014/main" id="{A4CD7C51-B630-4BE4-8AF7-CAF7392F9E16}"/>
              </a:ext>
            </a:extLst>
          </p:cNvPr>
          <p:cNvCxnSpPr>
            <a:cxnSpLocks/>
          </p:cNvCxnSpPr>
          <p:nvPr/>
        </p:nvCxnSpPr>
        <p:spPr>
          <a:xfrm flipV="1">
            <a:off x="9979934" y="4949046"/>
            <a:ext cx="916183" cy="866577"/>
          </a:xfrm>
          <a:prstGeom prst="line">
            <a:avLst/>
          </a:prstGeom>
          <a:ln>
            <a:gradFill>
              <a:gsLst>
                <a:gs pos="0">
                  <a:srgbClr val="CCCDD5">
                    <a:lumMod val="43000"/>
                    <a:lumOff val="57000"/>
                  </a:srgbClr>
                </a:gs>
                <a:gs pos="100000">
                  <a:srgbClr val="DD716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等腰三角形 21">
            <a:extLst>
              <a:ext uri="{FF2B5EF4-FFF2-40B4-BE49-F238E27FC236}">
                <a16:creationId xmlns="" xmlns:a14="http://schemas.microsoft.com/office/drawing/2010/main" xmlns:a16="http://schemas.microsoft.com/office/drawing/2014/main" id="{BF0257DC-DCB7-4BA4-8005-BD7033071579}"/>
              </a:ext>
            </a:extLst>
          </p:cNvPr>
          <p:cNvSpPr/>
          <p:nvPr/>
        </p:nvSpPr>
        <p:spPr>
          <a:xfrm rot="10065314">
            <a:off x="317500" y="-403225"/>
            <a:ext cx="1117600" cy="1236663"/>
          </a:xfrm>
          <a:prstGeom prst="triangle">
            <a:avLst>
              <a:gd name="adj" fmla="val 27273"/>
            </a:avLst>
          </a:prstGeom>
          <a:noFill/>
          <a:ln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="" xmlns:a14="http://schemas.microsoft.com/office/drawing/2010/main" xmlns:a16="http://schemas.microsoft.com/office/drawing/2014/main" id="{6E1F84FE-307C-4108-AD72-3707FFCEFD82}"/>
              </a:ext>
            </a:extLst>
          </p:cNvPr>
          <p:cNvSpPr/>
          <p:nvPr/>
        </p:nvSpPr>
        <p:spPr>
          <a:xfrm>
            <a:off x="4776788" y="1122363"/>
            <a:ext cx="2727325" cy="4613275"/>
          </a:xfrm>
          <a:prstGeom prst="rect">
            <a:avLst/>
          </a:prstGeom>
          <a:gradFill flip="none" rotWithShape="1">
            <a:gsLst>
              <a:gs pos="0">
                <a:srgbClr val="CCCDD5">
                  <a:lumMod val="62000"/>
                  <a:lumOff val="38000"/>
                  <a:alpha val="0"/>
                </a:srgbClr>
              </a:gs>
              <a:gs pos="100000">
                <a:srgbClr val="CA979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4="http://schemas.microsoft.com/office/drawing/2010/main" xmlns:a16="http://schemas.microsoft.com/office/drawing/2014/main" id="{6208ADF1-F1FC-467F-A5AA-DB65AD95E456}"/>
              </a:ext>
            </a:extLst>
          </p:cNvPr>
          <p:cNvSpPr/>
          <p:nvPr/>
        </p:nvSpPr>
        <p:spPr>
          <a:xfrm>
            <a:off x="1636713" y="3173413"/>
            <a:ext cx="2543175" cy="19002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4="http://schemas.microsoft.com/office/drawing/2010/main" xmlns:a16="http://schemas.microsoft.com/office/drawing/2014/main" id="{77D57C2E-192F-4018-84D7-BD19F15357BB}"/>
              </a:ext>
            </a:extLst>
          </p:cNvPr>
          <p:cNvSpPr txBox="1"/>
          <p:nvPr/>
        </p:nvSpPr>
        <p:spPr>
          <a:xfrm>
            <a:off x="1636713" y="1963738"/>
            <a:ext cx="2728912" cy="42883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4="http://schemas.microsoft.com/office/drawing/2010/main" xmlns:a16="http://schemas.microsoft.com/office/drawing/2014/main" id="{1857C4CC-CA7B-4A98-9149-9A24462A0ADD}"/>
              </a:ext>
            </a:extLst>
          </p:cNvPr>
          <p:cNvCxnSpPr/>
          <p:nvPr/>
        </p:nvCxnSpPr>
        <p:spPr>
          <a:xfrm>
            <a:off x="1747838" y="2857500"/>
            <a:ext cx="2119312" cy="0"/>
          </a:xfrm>
          <a:prstGeom prst="line">
            <a:avLst/>
          </a:prstGeom>
          <a:ln>
            <a:solidFill>
              <a:schemeClr val="bg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="" xmlns:a14="http://schemas.microsoft.com/office/drawing/2010/main" xmlns:a16="http://schemas.microsoft.com/office/drawing/2014/main" id="{9AFA4F92-D3C4-4F73-8B8C-4D35439AA398}"/>
              </a:ext>
            </a:extLst>
          </p:cNvPr>
          <p:cNvSpPr/>
          <p:nvPr/>
        </p:nvSpPr>
        <p:spPr>
          <a:xfrm>
            <a:off x="4876800" y="3168650"/>
            <a:ext cx="2543175" cy="19018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4="http://schemas.microsoft.com/office/drawing/2010/main" xmlns:a16="http://schemas.microsoft.com/office/drawing/2014/main" id="{1E7CE977-4984-4280-AC10-88493512957E}"/>
              </a:ext>
            </a:extLst>
          </p:cNvPr>
          <p:cNvSpPr txBox="1"/>
          <p:nvPr/>
        </p:nvSpPr>
        <p:spPr>
          <a:xfrm>
            <a:off x="4876800" y="1960563"/>
            <a:ext cx="2728913" cy="42883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4="http://schemas.microsoft.com/office/drawing/2010/main" xmlns:a16="http://schemas.microsoft.com/office/drawing/2014/main" id="{D3B84865-84ED-4E70-B36D-4913778AD44B}"/>
              </a:ext>
            </a:extLst>
          </p:cNvPr>
          <p:cNvCxnSpPr/>
          <p:nvPr/>
        </p:nvCxnSpPr>
        <p:spPr>
          <a:xfrm>
            <a:off x="4987925" y="2852738"/>
            <a:ext cx="2117725" cy="0"/>
          </a:xfrm>
          <a:prstGeom prst="line">
            <a:avLst/>
          </a:prstGeom>
          <a:ln>
            <a:solidFill>
              <a:schemeClr val="bg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4="http://schemas.microsoft.com/office/drawing/2010/main" xmlns:a16="http://schemas.microsoft.com/office/drawing/2014/main" id="{105F5A73-D3A7-4D0F-BC3C-DFB71DCDE94A}"/>
              </a:ext>
            </a:extLst>
          </p:cNvPr>
          <p:cNvSpPr/>
          <p:nvPr/>
        </p:nvSpPr>
        <p:spPr>
          <a:xfrm>
            <a:off x="8078788" y="3178175"/>
            <a:ext cx="2543175" cy="19002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4="http://schemas.microsoft.com/office/drawing/2010/main" xmlns:a16="http://schemas.microsoft.com/office/drawing/2014/main" id="{AB7E8FA8-20FC-4745-BE70-044A19A6A168}"/>
              </a:ext>
            </a:extLst>
          </p:cNvPr>
          <p:cNvSpPr txBox="1"/>
          <p:nvPr/>
        </p:nvSpPr>
        <p:spPr>
          <a:xfrm>
            <a:off x="8078788" y="1968500"/>
            <a:ext cx="2728912" cy="42883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4="http://schemas.microsoft.com/office/drawing/2010/main" xmlns:a16="http://schemas.microsoft.com/office/drawing/2014/main" id="{72E6DF05-94F3-4C4A-9308-4E858B6E4193}"/>
              </a:ext>
            </a:extLst>
          </p:cNvPr>
          <p:cNvCxnSpPr/>
          <p:nvPr/>
        </p:nvCxnSpPr>
        <p:spPr>
          <a:xfrm>
            <a:off x="8189913" y="2862263"/>
            <a:ext cx="2119312" cy="0"/>
          </a:xfrm>
          <a:prstGeom prst="line">
            <a:avLst/>
          </a:prstGeom>
          <a:ln>
            <a:solidFill>
              <a:schemeClr val="bg1">
                <a:alpha val="3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4="http://schemas.microsoft.com/office/drawing/2010/main" xmlns:a16="http://schemas.microsoft.com/office/drawing/2014/main" id="{1F141A43-8ADD-4FD7-AFEE-ACA4B25E4EA6}"/>
              </a:ext>
            </a:extLst>
          </p:cNvPr>
          <p:cNvSpPr/>
          <p:nvPr/>
        </p:nvSpPr>
        <p:spPr>
          <a:xfrm>
            <a:off x="-14288" y="0"/>
            <a:ext cx="12192001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1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4="http://schemas.microsoft.com/office/drawing/2010/main" xmlns:a16="http://schemas.microsoft.com/office/drawing/2014/main" id="{BBD777D7-6F4E-4536-8420-807F549B2FAD}"/>
              </a:ext>
            </a:extLst>
          </p:cNvPr>
          <p:cNvSpPr/>
          <p:nvPr/>
        </p:nvSpPr>
        <p:spPr>
          <a:xfrm>
            <a:off x="1751430" y="826475"/>
            <a:ext cx="2440744" cy="2440744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A1A3B1">
                    <a:alpha val="35000"/>
                  </a:srgbClr>
                </a:gs>
                <a:gs pos="100000">
                  <a:srgbClr val="DD7161"/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="" xmlns:a14="http://schemas.microsoft.com/office/drawing/2010/main" xmlns:a16="http://schemas.microsoft.com/office/drawing/2014/main" id="{19B172FA-F165-48A5-84FC-F327E0A8D464}"/>
              </a:ext>
            </a:extLst>
          </p:cNvPr>
          <p:cNvSpPr/>
          <p:nvPr/>
        </p:nvSpPr>
        <p:spPr>
          <a:xfrm>
            <a:off x="1955800" y="1009650"/>
            <a:ext cx="2054225" cy="205422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4="http://schemas.microsoft.com/office/drawing/2010/main" xmlns:a16="http://schemas.microsoft.com/office/drawing/2014/main" id="{D10B42BE-AAFE-4192-8843-69254D314CDC}"/>
              </a:ext>
            </a:extLst>
          </p:cNvPr>
          <p:cNvSpPr/>
          <p:nvPr/>
        </p:nvSpPr>
        <p:spPr>
          <a:xfrm>
            <a:off x="1955800" y="1009650"/>
            <a:ext cx="2054225" cy="2054225"/>
          </a:xfrm>
          <a:prstGeom prst="ellipse">
            <a:avLst/>
          </a:prstGeom>
          <a:gradFill>
            <a:gsLst>
              <a:gs pos="0">
                <a:srgbClr val="A1A3B1">
                  <a:alpha val="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B1F29A4F-7B4E-4642-924F-9E027DCF8AC0}"/>
              </a:ext>
            </a:extLst>
          </p:cNvPr>
          <p:cNvSpPr/>
          <p:nvPr/>
        </p:nvSpPr>
        <p:spPr>
          <a:xfrm>
            <a:off x="-14288" y="-14288"/>
            <a:ext cx="8272463" cy="1023938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114" h="1659988">
                <a:moveTo>
                  <a:pt x="311" y="1659988"/>
                </a:moveTo>
                <a:cubicBezTo>
                  <a:pt x="-2034" y="1153551"/>
                  <a:pt x="9690" y="506437"/>
                  <a:pt x="7345" y="0"/>
                </a:cubicBezTo>
                <a:lnTo>
                  <a:pt x="8272114" y="14068"/>
                </a:lnTo>
                <a:lnTo>
                  <a:pt x="311" y="165998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1318BFA7-7FF6-469F-B2F9-EA7E6F5FEC01}"/>
              </a:ext>
            </a:extLst>
          </p:cNvPr>
          <p:cNvSpPr/>
          <p:nvPr/>
        </p:nvSpPr>
        <p:spPr>
          <a:xfrm>
            <a:off x="-14288" y="0"/>
            <a:ext cx="3570288" cy="232251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="" xmlns:a14="http://schemas.microsoft.com/office/drawing/2010/main" xmlns:a16="http://schemas.microsoft.com/office/drawing/2014/main" id="{74ABB783-7CDB-4A9E-986C-0C4378725D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6" b="10966"/>
          <a:stretch/>
        </p:blipFill>
        <p:spPr>
          <a:xfrm>
            <a:off x="-14379" y="10547"/>
            <a:ext cx="12192000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4="http://schemas.microsoft.com/office/drawing/2010/main" xmlns:a16="http://schemas.microsoft.com/office/drawing/2014/main" id="{47C1CB5C-76AF-4540-B106-6E4D59E79533}"/>
              </a:ext>
            </a:extLst>
          </p:cNvPr>
          <p:cNvSpPr/>
          <p:nvPr/>
        </p:nvSpPr>
        <p:spPr>
          <a:xfrm>
            <a:off x="-14379" y="0"/>
            <a:ext cx="6739029" cy="6872067"/>
          </a:xfrm>
          <a:custGeom>
            <a:avLst/>
            <a:gdLst>
              <a:gd name="connsiteX0" fmla="*/ 0 w 6583991"/>
              <a:gd name="connsiteY0" fmla="*/ 0 h 6857999"/>
              <a:gd name="connsiteX1" fmla="*/ 6583991 w 6583991"/>
              <a:gd name="connsiteY1" fmla="*/ 0 h 6857999"/>
              <a:gd name="connsiteX2" fmla="*/ 6583991 w 6583991"/>
              <a:gd name="connsiteY2" fmla="*/ 6857999 h 6857999"/>
              <a:gd name="connsiteX3" fmla="*/ 0 w 6583991"/>
              <a:gd name="connsiteY3" fmla="*/ 6857999 h 6857999"/>
              <a:gd name="connsiteX4" fmla="*/ 0 w 6583991"/>
              <a:gd name="connsiteY4" fmla="*/ 0 h 6857999"/>
              <a:gd name="connsiteX0" fmla="*/ 0 w 6583991"/>
              <a:gd name="connsiteY0" fmla="*/ 0 h 6857999"/>
              <a:gd name="connsiteX1" fmla="*/ 6583991 w 6583991"/>
              <a:gd name="connsiteY1" fmla="*/ 0 h 6857999"/>
              <a:gd name="connsiteX2" fmla="*/ 5416373 w 6583991"/>
              <a:gd name="connsiteY2" fmla="*/ 6857999 h 6857999"/>
              <a:gd name="connsiteX3" fmla="*/ 0 w 6583991"/>
              <a:gd name="connsiteY3" fmla="*/ 6857999 h 6857999"/>
              <a:gd name="connsiteX4" fmla="*/ 0 w 6583991"/>
              <a:gd name="connsiteY4" fmla="*/ 0 h 6857999"/>
              <a:gd name="connsiteX0" fmla="*/ 0 w 7006021"/>
              <a:gd name="connsiteY0" fmla="*/ 0 h 6857999"/>
              <a:gd name="connsiteX1" fmla="*/ 7006021 w 7006021"/>
              <a:gd name="connsiteY1" fmla="*/ 0 h 6857999"/>
              <a:gd name="connsiteX2" fmla="*/ 5416373 w 7006021"/>
              <a:gd name="connsiteY2" fmla="*/ 6857999 h 6857999"/>
              <a:gd name="connsiteX3" fmla="*/ 0 w 7006021"/>
              <a:gd name="connsiteY3" fmla="*/ 6857999 h 6857999"/>
              <a:gd name="connsiteX4" fmla="*/ 0 w 7006021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6021" h="6857999">
                <a:moveTo>
                  <a:pt x="0" y="0"/>
                </a:moveTo>
                <a:lnTo>
                  <a:pt x="7006021" y="0"/>
                </a:lnTo>
                <a:lnTo>
                  <a:pt x="5416373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18497"/>
              </a:gs>
              <a:gs pos="56000">
                <a:srgbClr val="A1A3B1">
                  <a:alpha val="70000"/>
                </a:srgbClr>
              </a:gs>
              <a:gs pos="100000">
                <a:srgbClr val="DD7161">
                  <a:alpha val="1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1">
            <a:extLst>
              <a:ext uri="{FF2B5EF4-FFF2-40B4-BE49-F238E27FC236}">
                <a16:creationId xmlns="" xmlns:a14="http://schemas.microsoft.com/office/drawing/2010/main" xmlns:a16="http://schemas.microsoft.com/office/drawing/2014/main" id="{DC3AD997-5F4E-4E78-BB76-91A58F58776D}"/>
              </a:ext>
            </a:extLst>
          </p:cNvPr>
          <p:cNvSpPr/>
          <p:nvPr/>
        </p:nvSpPr>
        <p:spPr>
          <a:xfrm flipH="1" flipV="1">
            <a:off x="5619749" y="12878"/>
            <a:ext cx="6592721" cy="6879089"/>
          </a:xfrm>
          <a:custGeom>
            <a:avLst/>
            <a:gdLst>
              <a:gd name="connsiteX0" fmla="*/ 0 w 6583991"/>
              <a:gd name="connsiteY0" fmla="*/ 0 h 6857999"/>
              <a:gd name="connsiteX1" fmla="*/ 6583991 w 6583991"/>
              <a:gd name="connsiteY1" fmla="*/ 0 h 6857999"/>
              <a:gd name="connsiteX2" fmla="*/ 6583991 w 6583991"/>
              <a:gd name="connsiteY2" fmla="*/ 6857999 h 6857999"/>
              <a:gd name="connsiteX3" fmla="*/ 0 w 6583991"/>
              <a:gd name="connsiteY3" fmla="*/ 6857999 h 6857999"/>
              <a:gd name="connsiteX4" fmla="*/ 0 w 6583991"/>
              <a:gd name="connsiteY4" fmla="*/ 0 h 6857999"/>
              <a:gd name="connsiteX0" fmla="*/ 0 w 6583991"/>
              <a:gd name="connsiteY0" fmla="*/ 0 h 6857999"/>
              <a:gd name="connsiteX1" fmla="*/ 6583991 w 6583991"/>
              <a:gd name="connsiteY1" fmla="*/ 0 h 6857999"/>
              <a:gd name="connsiteX2" fmla="*/ 5416373 w 6583991"/>
              <a:gd name="connsiteY2" fmla="*/ 6857999 h 6857999"/>
              <a:gd name="connsiteX3" fmla="*/ 0 w 6583991"/>
              <a:gd name="connsiteY3" fmla="*/ 6857999 h 6857999"/>
              <a:gd name="connsiteX4" fmla="*/ 0 w 6583991"/>
              <a:gd name="connsiteY4" fmla="*/ 0 h 6857999"/>
              <a:gd name="connsiteX0" fmla="*/ 0 w 7006021"/>
              <a:gd name="connsiteY0" fmla="*/ 0 h 6857999"/>
              <a:gd name="connsiteX1" fmla="*/ 7006021 w 7006021"/>
              <a:gd name="connsiteY1" fmla="*/ 0 h 6857999"/>
              <a:gd name="connsiteX2" fmla="*/ 5416373 w 7006021"/>
              <a:gd name="connsiteY2" fmla="*/ 6857999 h 6857999"/>
              <a:gd name="connsiteX3" fmla="*/ 0 w 7006021"/>
              <a:gd name="connsiteY3" fmla="*/ 6857999 h 6857999"/>
              <a:gd name="connsiteX4" fmla="*/ 0 w 7006021"/>
              <a:gd name="connsiteY4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06021" h="6857999">
                <a:moveTo>
                  <a:pt x="0" y="0"/>
                </a:moveTo>
                <a:lnTo>
                  <a:pt x="7006021" y="0"/>
                </a:lnTo>
                <a:lnTo>
                  <a:pt x="5416373" y="6857999"/>
                </a:lnTo>
                <a:lnTo>
                  <a:pt x="0" y="6857999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78184">
                  <a:alpha val="21000"/>
                </a:srgbClr>
              </a:gs>
              <a:gs pos="56000">
                <a:srgbClr val="F78184">
                  <a:alpha val="58000"/>
                </a:srgbClr>
              </a:gs>
              <a:gs pos="100000">
                <a:srgbClr val="DD7161">
                  <a:alpha val="8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="" xmlns:a14="http://schemas.microsoft.com/office/drawing/2010/main" xmlns:a16="http://schemas.microsoft.com/office/drawing/2014/main" id="{C353C8BF-5833-4BFD-B37C-A33648CAC2A7}"/>
              </a:ext>
            </a:extLst>
          </p:cNvPr>
          <p:cNvGrpSpPr/>
          <p:nvPr/>
        </p:nvGrpSpPr>
        <p:grpSpPr>
          <a:xfrm>
            <a:off x="5276850" y="0"/>
            <a:ext cx="2108688" cy="6879089"/>
            <a:chOff x="5276850" y="0"/>
            <a:chExt cx="2108688" cy="6879089"/>
          </a:xfrm>
          <a:effectLst>
            <a:glow rad="266700">
              <a:srgbClr val="ECAEA6">
                <a:alpha val="38000"/>
              </a:srgbClr>
            </a:glow>
          </a:effectLst>
        </p:grpSpPr>
        <p:cxnSp>
          <p:nvCxnSpPr>
            <p:cNvPr id="15" name="直接连接符 14">
              <a:extLst>
                <a:ext uri="{FF2B5EF4-FFF2-40B4-BE49-F238E27FC236}">
                  <a16:creationId xmlns="" xmlns:a14="http://schemas.microsoft.com/office/drawing/2010/main" xmlns:a16="http://schemas.microsoft.com/office/drawing/2014/main" id="{77F87D3A-799B-4B37-8698-9606E71BDCD7}"/>
                </a:ext>
              </a:extLst>
            </p:cNvPr>
            <p:cNvCxnSpPr/>
            <p:nvPr/>
          </p:nvCxnSpPr>
          <p:spPr>
            <a:xfrm flipH="1" flipV="1">
              <a:off x="5276850" y="4857750"/>
              <a:ext cx="1447800" cy="2021339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4="http://schemas.microsoft.com/office/drawing/2010/main" xmlns:a16="http://schemas.microsoft.com/office/drawing/2014/main" id="{BE6C2CD4-E309-4535-B0B9-18C86E15D28C}"/>
                </a:ext>
              </a:extLst>
            </p:cNvPr>
            <p:cNvCxnSpPr/>
            <p:nvPr/>
          </p:nvCxnSpPr>
          <p:spPr>
            <a:xfrm flipV="1">
              <a:off x="5276850" y="2876550"/>
              <a:ext cx="1447800" cy="198120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4="http://schemas.microsoft.com/office/drawing/2010/main" xmlns:a16="http://schemas.microsoft.com/office/drawing/2014/main" id="{DDBA99BE-DF78-4FD6-B4D1-6A497C7D5204}"/>
                </a:ext>
              </a:extLst>
            </p:cNvPr>
            <p:cNvCxnSpPr/>
            <p:nvPr/>
          </p:nvCxnSpPr>
          <p:spPr>
            <a:xfrm flipH="1" flipV="1">
              <a:off x="6096000" y="1420837"/>
              <a:ext cx="628650" cy="14557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4="http://schemas.microsoft.com/office/drawing/2010/main" xmlns:a16="http://schemas.microsoft.com/office/drawing/2014/main" id="{5B5DDCCF-F5D5-493F-B6CA-F16560292842}"/>
                </a:ext>
              </a:extLst>
            </p:cNvPr>
            <p:cNvCxnSpPr/>
            <p:nvPr/>
          </p:nvCxnSpPr>
          <p:spPr>
            <a:xfrm flipV="1">
              <a:off x="6096000" y="0"/>
              <a:ext cx="1289538" cy="1434905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4="http://schemas.microsoft.com/office/drawing/2010/main" xmlns:a16="http://schemas.microsoft.com/office/drawing/2014/main" id="{0CC1F7CB-214E-4A01-87FF-0E1AEA9330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619750" y="4381500"/>
              <a:ext cx="204276" cy="1253295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4="http://schemas.microsoft.com/office/drawing/2010/main" xmlns:a16="http://schemas.microsoft.com/office/drawing/2014/main" id="{DE30A3F9-6621-4372-8DE9-3867DAE8E1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29263" y="4808629"/>
              <a:ext cx="171376" cy="396784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="" xmlns:a14="http://schemas.microsoft.com/office/drawing/2010/main" xmlns:a16="http://schemas.microsoft.com/office/drawing/2014/main" id="{49627813-5CE9-47B6-8313-3921CB989DC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51980" y="1554480"/>
              <a:ext cx="0" cy="212598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4="http://schemas.microsoft.com/office/drawing/2010/main" xmlns:a16="http://schemas.microsoft.com/office/drawing/2014/main" id="{9A48707F-AE36-4479-861A-5BB24C2E77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51980" y="2451001"/>
              <a:ext cx="397476" cy="260252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任意多边形: 形状 43">
            <a:extLst>
              <a:ext uri="{FF2B5EF4-FFF2-40B4-BE49-F238E27FC236}">
                <a16:creationId xmlns="" xmlns:a14="http://schemas.microsoft.com/office/drawing/2010/main" xmlns:a16="http://schemas.microsoft.com/office/drawing/2014/main" id="{F9F26E51-A61C-40A1-873E-A6C41C00BE68}"/>
              </a:ext>
            </a:extLst>
          </p:cNvPr>
          <p:cNvSpPr/>
          <p:nvPr/>
        </p:nvSpPr>
        <p:spPr>
          <a:xfrm rot="19324323">
            <a:off x="-255553" y="5813436"/>
            <a:ext cx="1921218" cy="896963"/>
          </a:xfrm>
          <a:custGeom>
            <a:avLst/>
            <a:gdLst>
              <a:gd name="connsiteX0" fmla="*/ 1921218 w 1921218"/>
              <a:gd name="connsiteY0" fmla="*/ 887108 h 896963"/>
              <a:gd name="connsiteX1" fmla="*/ 1913538 w 1921218"/>
              <a:gd name="connsiteY1" fmla="*/ 896963 h 896963"/>
              <a:gd name="connsiteX2" fmla="*/ 535377 w 1921218"/>
              <a:gd name="connsiteY2" fmla="*/ 896963 h 896963"/>
              <a:gd name="connsiteX3" fmla="*/ 0 w 1921218"/>
              <a:gd name="connsiteY3" fmla="*/ 479763 h 896963"/>
              <a:gd name="connsiteX4" fmla="*/ 373862 w 1921218"/>
              <a:gd name="connsiteY4" fmla="*/ 0 h 896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218" h="896963">
                <a:moveTo>
                  <a:pt x="1921218" y="887108"/>
                </a:moveTo>
                <a:lnTo>
                  <a:pt x="1913538" y="896963"/>
                </a:lnTo>
                <a:lnTo>
                  <a:pt x="535377" y="896963"/>
                </a:lnTo>
                <a:lnTo>
                  <a:pt x="0" y="479763"/>
                </a:lnTo>
                <a:lnTo>
                  <a:pt x="373862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>
            <a:glow rad="266700">
              <a:srgbClr val="A1A3B1">
                <a:alpha val="5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="" xmlns:a14="http://schemas.microsoft.com/office/drawing/2010/main" xmlns:a16="http://schemas.microsoft.com/office/drawing/2014/main" id="{3CA7308F-9A82-4902-B4E2-4C3138B34E2D}"/>
              </a:ext>
            </a:extLst>
          </p:cNvPr>
          <p:cNvSpPr/>
          <p:nvPr/>
        </p:nvSpPr>
        <p:spPr>
          <a:xfrm rot="19010157">
            <a:off x="10805894" y="-260963"/>
            <a:ext cx="1500793" cy="1253295"/>
          </a:xfrm>
          <a:custGeom>
            <a:avLst/>
            <a:gdLst>
              <a:gd name="connsiteX0" fmla="*/ 1103818 w 1500793"/>
              <a:gd name="connsiteY0" fmla="*/ 411361 h 1253295"/>
              <a:gd name="connsiteX1" fmla="*/ 1500793 w 1500793"/>
              <a:gd name="connsiteY1" fmla="*/ 783677 h 1253295"/>
              <a:gd name="connsiteX2" fmla="*/ 1060346 w 1500793"/>
              <a:gd name="connsiteY2" fmla="*/ 1253295 h 1253295"/>
              <a:gd name="connsiteX3" fmla="*/ 0 w 1500793"/>
              <a:gd name="connsiteY3" fmla="*/ 1253295 h 1253295"/>
              <a:gd name="connsiteX4" fmla="*/ 386294 w 1500793"/>
              <a:gd name="connsiteY4" fmla="*/ 0 h 1253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793" h="1253295">
                <a:moveTo>
                  <a:pt x="1103818" y="411361"/>
                </a:moveTo>
                <a:lnTo>
                  <a:pt x="1500793" y="783677"/>
                </a:lnTo>
                <a:lnTo>
                  <a:pt x="1060346" y="1253295"/>
                </a:lnTo>
                <a:lnTo>
                  <a:pt x="0" y="1253295"/>
                </a:lnTo>
                <a:lnTo>
                  <a:pt x="386294" y="0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>
            <a:glow rad="266700">
              <a:srgbClr val="DD7161">
                <a:alpha val="5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="" xmlns:a14="http://schemas.microsoft.com/office/drawing/2010/main" xmlns:a16="http://schemas.microsoft.com/office/drawing/2014/main" id="{05646BE4-0842-473D-B5EC-46AA6D6FDE15}"/>
              </a:ext>
            </a:extLst>
          </p:cNvPr>
          <p:cNvSpPr txBox="1"/>
          <p:nvPr/>
        </p:nvSpPr>
        <p:spPr>
          <a:xfrm>
            <a:off x="1077913" y="876300"/>
            <a:ext cx="4699000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15385" name="组合 50">
            <a:extLst>
              <a:ext uri="{FF2B5EF4-FFF2-40B4-BE49-F238E27FC236}">
                <a16:creationId xmlns="" xmlns:a14="http://schemas.microsoft.com/office/drawing/2010/main" xmlns:a16="http://schemas.microsoft.com/office/drawing/2014/main" id="{CB866B22-668E-40A3-9A8A-FD683E9F6991}"/>
              </a:ext>
            </a:extLst>
          </p:cNvPr>
          <p:cNvGrpSpPr>
            <a:grpSpLocks/>
          </p:cNvGrpSpPr>
          <p:nvPr/>
        </p:nvGrpSpPr>
        <p:grpSpPr bwMode="auto">
          <a:xfrm>
            <a:off x="1168400" y="1400175"/>
            <a:ext cx="4065588" cy="20638"/>
            <a:chOff x="1167618" y="1400419"/>
            <a:chExt cx="4067028" cy="20418"/>
          </a:xfrm>
        </p:grpSpPr>
        <p:cxnSp>
          <p:nvCxnSpPr>
            <p:cNvPr id="47" name="直接连接符 46">
              <a:extLst>
                <a:ext uri="{FF2B5EF4-FFF2-40B4-BE49-F238E27FC236}">
                  <a16:creationId xmlns="" xmlns:a14="http://schemas.microsoft.com/office/drawing/2010/main" xmlns:a16="http://schemas.microsoft.com/office/drawing/2014/main" id="{693DBA38-0547-4953-971F-252945A723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618" y="1411414"/>
              <a:ext cx="4067028" cy="9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4="http://schemas.microsoft.com/office/drawing/2010/main" xmlns:a16="http://schemas.microsoft.com/office/drawing/2014/main" id="{4061C5D3-A69B-456B-AF48-67499AB900EF}"/>
                </a:ext>
              </a:extLst>
            </p:cNvPr>
            <p:cNvCxnSpPr/>
            <p:nvPr/>
          </p:nvCxnSpPr>
          <p:spPr>
            <a:xfrm>
              <a:off x="1167618" y="1400419"/>
              <a:ext cx="773387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>
            <a:extLst>
              <a:ext uri="{FF2B5EF4-FFF2-40B4-BE49-F238E27FC236}">
                <a16:creationId xmlns="" xmlns:a14="http://schemas.microsoft.com/office/drawing/2010/main" xmlns:a16="http://schemas.microsoft.com/office/drawing/2014/main" id="{A4C3FEAC-2709-468A-A18A-848773C216F4}"/>
              </a:ext>
            </a:extLst>
          </p:cNvPr>
          <p:cNvSpPr txBox="1"/>
          <p:nvPr/>
        </p:nvSpPr>
        <p:spPr>
          <a:xfrm>
            <a:off x="1081088" y="1611313"/>
            <a:ext cx="4152900" cy="4248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sz="20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4="http://schemas.microsoft.com/office/drawing/2010/main" xmlns:a16="http://schemas.microsoft.com/office/drawing/2014/main" id="{5856306D-77E8-4EF1-BBB2-D5909D4AD3E4}"/>
              </a:ext>
            </a:extLst>
          </p:cNvPr>
          <p:cNvSpPr txBox="1"/>
          <p:nvPr/>
        </p:nvSpPr>
        <p:spPr>
          <a:xfrm>
            <a:off x="7119938" y="876300"/>
            <a:ext cx="4697412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grpSp>
        <p:nvGrpSpPr>
          <p:cNvPr id="15388" name="组合 53">
            <a:extLst>
              <a:ext uri="{FF2B5EF4-FFF2-40B4-BE49-F238E27FC236}">
                <a16:creationId xmlns="" xmlns:a14="http://schemas.microsoft.com/office/drawing/2010/main" xmlns:a16="http://schemas.microsoft.com/office/drawing/2014/main" id="{57574101-FC6F-40B5-A932-B576DA1B47CE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7245350" y="1400175"/>
            <a:ext cx="4067175" cy="20638"/>
            <a:chOff x="1167618" y="1400419"/>
            <a:chExt cx="4067028" cy="20418"/>
          </a:xfrm>
        </p:grpSpPr>
        <p:cxnSp>
          <p:nvCxnSpPr>
            <p:cNvPr id="55" name="直接连接符 54">
              <a:extLst>
                <a:ext uri="{FF2B5EF4-FFF2-40B4-BE49-F238E27FC236}">
                  <a16:creationId xmlns="" xmlns:a14="http://schemas.microsoft.com/office/drawing/2010/main" xmlns:a16="http://schemas.microsoft.com/office/drawing/2014/main" id="{E809A6C3-EECC-4609-B59D-EDBC5F1B28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618" y="1411414"/>
              <a:ext cx="4067028" cy="942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4="http://schemas.microsoft.com/office/drawing/2010/main" xmlns:a16="http://schemas.microsoft.com/office/drawing/2014/main" id="{5E2BB485-D17B-475E-BB3F-9D364020B79C}"/>
                </a:ext>
              </a:extLst>
            </p:cNvPr>
            <p:cNvCxnSpPr/>
            <p:nvPr/>
          </p:nvCxnSpPr>
          <p:spPr>
            <a:xfrm>
              <a:off x="1167618" y="1400419"/>
              <a:ext cx="773084" cy="0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>
            <a:extLst>
              <a:ext uri="{FF2B5EF4-FFF2-40B4-BE49-F238E27FC236}">
                <a16:creationId xmlns="" xmlns:a14="http://schemas.microsoft.com/office/drawing/2010/main" xmlns:a16="http://schemas.microsoft.com/office/drawing/2014/main" id="{B7B9035C-4BC0-4FFD-BAF4-654B2F1D043E}"/>
              </a:ext>
            </a:extLst>
          </p:cNvPr>
          <p:cNvSpPr txBox="1"/>
          <p:nvPr/>
        </p:nvSpPr>
        <p:spPr>
          <a:xfrm>
            <a:off x="7158038" y="1593850"/>
            <a:ext cx="4154487" cy="42481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sz="20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6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73EEE3C7-15D6-4083-A67A-10DF93E723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2" b="103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A6520B8B-7231-4A32-B597-B560913C1DFE}"/>
              </a:ext>
            </a:extLst>
          </p:cNvPr>
          <p:cNvSpPr/>
          <p:nvPr/>
        </p:nvSpPr>
        <p:spPr>
          <a:xfrm>
            <a:off x="0" y="2152650"/>
            <a:ext cx="12192000" cy="200025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26D92406-AB6D-4231-8761-0B866B012916}"/>
              </a:ext>
            </a:extLst>
          </p:cNvPr>
          <p:cNvSpPr/>
          <p:nvPr/>
        </p:nvSpPr>
        <p:spPr>
          <a:xfrm rot="5400000">
            <a:off x="2076450" y="2120900"/>
            <a:ext cx="2838450" cy="2152650"/>
          </a:xfrm>
          <a:prstGeom prst="triangle">
            <a:avLst/>
          </a:prstGeom>
          <a:gradFill flip="none" rotWithShape="1">
            <a:gsLst>
              <a:gs pos="0">
                <a:srgbClr val="CA979D">
                  <a:alpha val="0"/>
                </a:srgbClr>
              </a:gs>
              <a:gs pos="53000">
                <a:srgbClr val="C7847F">
                  <a:alpha val="45000"/>
                </a:srgbClr>
              </a:gs>
              <a:gs pos="100000">
                <a:srgbClr val="DD716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1" name="文本框 4">
            <a:extLst>
              <a:ext uri="{FF2B5EF4-FFF2-40B4-BE49-F238E27FC236}">
                <a16:creationId xmlns="" xmlns:a14="http://schemas.microsoft.com/office/drawing/2010/main" xmlns:a16="http://schemas.microsoft.com/office/drawing/2014/main" id="{942B9E13-3B99-46F4-90AD-891AC1E35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6800" y="2505075"/>
            <a:ext cx="6438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rgbClr val="818497"/>
                </a:solidFill>
                <a:latin typeface="思源黑体 CN Medium" pitchFamily="34" charset="-122"/>
                <a:ea typeface="思源黑体 CN Medium" pitchFamily="34" charset="-122"/>
              </a:rPr>
              <a:t>Thanks</a:t>
            </a:r>
            <a:endParaRPr lang="zh-CN" altLang="en-US" sz="5400">
              <a:solidFill>
                <a:srgbClr val="818497"/>
              </a:solidFill>
              <a:latin typeface="思源黑体 CN Medium" pitchFamily="34" charset="-122"/>
              <a:ea typeface="思源黑体 CN Medium" pitchFamily="34" charset="-122"/>
            </a:endParaRPr>
          </a:p>
        </p:txBody>
      </p:sp>
      <p:sp>
        <p:nvSpPr>
          <p:cNvPr id="15" name="Rectangle 21">
            <a:extLst>
              <a:ext uri="{FF2B5EF4-FFF2-40B4-BE49-F238E27FC236}">
                <a16:creationId xmlns="" xmlns:a14="http://schemas.microsoft.com/office/drawing/2010/main" xmlns:a16="http://schemas.microsoft.com/office/drawing/2014/main" id="{7E186A2D-D4D7-4879-A50E-04A446AD1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413125"/>
            <a:ext cx="3354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srgbClr val="A1A3B1"/>
                </a:solidFill>
                <a:latin typeface="+mn-lt"/>
                <a:ea typeface="+mn-ea"/>
                <a:cs typeface="+mn-ea"/>
                <a:sym typeface="+mn-lt"/>
              </a:rPr>
              <a:t>FOR WATCHING &amp; LISTENING</a:t>
            </a:r>
            <a:endParaRPr lang="id-ID" sz="1400" b="1" dirty="0">
              <a:solidFill>
                <a:srgbClr val="A1A3B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="" xmlns:a14="http://schemas.microsoft.com/office/drawing/2010/main" xmlns:a16="http://schemas.microsoft.com/office/drawing/2014/main" id="{67376BD5-92EB-431A-804B-AE5C3969F91E}"/>
              </a:ext>
            </a:extLst>
          </p:cNvPr>
          <p:cNvSpPr/>
          <p:nvPr/>
        </p:nvSpPr>
        <p:spPr>
          <a:xfrm rot="5400000">
            <a:off x="2057401" y="1797049"/>
            <a:ext cx="2838450" cy="2800351"/>
          </a:xfrm>
          <a:prstGeom prst="triangle">
            <a:avLst/>
          </a:prstGeom>
          <a:noFill/>
          <a:ln>
            <a:solidFill>
              <a:schemeClr val="bg1">
                <a:alpha val="68000"/>
              </a:schemeClr>
            </a:solidFill>
          </a:ln>
          <a:effectLst>
            <a:glow rad="152400">
              <a:srgbClr val="ECAEA6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 descr="图片包含 文字&#10;&#10;已生成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299938EC-BD24-4AB8-BBB2-19DCA7344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8" b="10378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="" xmlns:a14="http://schemas.microsoft.com/office/drawing/2010/main" xmlns:a16="http://schemas.microsoft.com/office/drawing/2014/main" id="{67B8CA13-8BD4-4CFD-B4DF-48AD66C5BA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1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33046DD0-9FD6-4F40-9094-FF132545281D}"/>
              </a:ext>
            </a:extLst>
          </p:cNvPr>
          <p:cNvSpPr/>
          <p:nvPr/>
        </p:nvSpPr>
        <p:spPr>
          <a:xfrm>
            <a:off x="-14288" y="-14288"/>
            <a:ext cx="8272463" cy="1660526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114" h="1659988">
                <a:moveTo>
                  <a:pt x="311" y="1659988"/>
                </a:moveTo>
                <a:cubicBezTo>
                  <a:pt x="-2034" y="1153551"/>
                  <a:pt x="9690" y="506437"/>
                  <a:pt x="7345" y="0"/>
                </a:cubicBezTo>
                <a:lnTo>
                  <a:pt x="8272114" y="14068"/>
                </a:lnTo>
                <a:lnTo>
                  <a:pt x="311" y="165998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8336A8EC-4BC6-47B4-BA46-28AD4664CD2A}"/>
              </a:ext>
            </a:extLst>
          </p:cNvPr>
          <p:cNvSpPr/>
          <p:nvPr/>
        </p:nvSpPr>
        <p:spPr>
          <a:xfrm>
            <a:off x="-14288" y="0"/>
            <a:ext cx="4262438" cy="312261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4="http://schemas.microsoft.com/office/drawing/2010/main" xmlns:a16="http://schemas.microsoft.com/office/drawing/2014/main" id="{62EF243C-4BE2-4ACA-982E-32F94F90892F}"/>
              </a:ext>
            </a:extLst>
          </p:cNvPr>
          <p:cNvSpPr txBox="1"/>
          <p:nvPr/>
        </p:nvSpPr>
        <p:spPr>
          <a:xfrm>
            <a:off x="1030287" y="815975"/>
            <a:ext cx="609172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Contents</a:t>
            </a:r>
            <a:r>
              <a:rPr lang="zh-CN" altLang="en-US" sz="6600" dirty="0" smtClean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目录</a:t>
            </a:r>
            <a:endParaRPr lang="en-US" altLang="zh-CN" sz="6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4="http://schemas.microsoft.com/office/drawing/2010/main" xmlns:a16="http://schemas.microsoft.com/office/drawing/2014/main" id="{1A62D3DB-E9F0-4FC5-9F24-5CE21ECC9594}"/>
              </a:ext>
            </a:extLst>
          </p:cNvPr>
          <p:cNvCxnSpPr>
            <a:cxnSpLocks/>
          </p:cNvCxnSpPr>
          <p:nvPr/>
        </p:nvCxnSpPr>
        <p:spPr>
          <a:xfrm>
            <a:off x="1167854" y="1899444"/>
            <a:ext cx="1519075" cy="0"/>
          </a:xfrm>
          <a:prstGeom prst="line">
            <a:avLst/>
          </a:prstGeom>
          <a:ln w="28575">
            <a:gradFill flip="none" rotWithShape="1">
              <a:gsLst>
                <a:gs pos="0">
                  <a:srgbClr val="EFBAB3"/>
                </a:gs>
                <a:gs pos="100000">
                  <a:srgbClr val="DD7161"/>
                </a:gs>
              </a:gsLst>
              <a:lin ang="0" scaled="1"/>
              <a:tileRect/>
            </a:gra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ED277DF3-2430-4F9F-8B60-B1B26D2AC305}"/>
              </a:ext>
            </a:extLst>
          </p:cNvPr>
          <p:cNvSpPr txBox="1"/>
          <p:nvPr/>
        </p:nvSpPr>
        <p:spPr>
          <a:xfrm>
            <a:off x="3081338" y="3146426"/>
            <a:ext cx="5556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    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="" xmlns:a14="http://schemas.microsoft.com/office/drawing/2010/main" xmlns:a16="http://schemas.microsoft.com/office/drawing/2014/main" id="{94D3B4D8-A68F-4947-9A06-6AF6F1394729}"/>
              </a:ext>
            </a:extLst>
          </p:cNvPr>
          <p:cNvSpPr/>
          <p:nvPr/>
        </p:nvSpPr>
        <p:spPr>
          <a:xfrm>
            <a:off x="2886075" y="2136775"/>
            <a:ext cx="646113" cy="647700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4="http://schemas.microsoft.com/office/drawing/2010/main" xmlns:a16="http://schemas.microsoft.com/office/drawing/2014/main" id="{A642D2A5-2059-4A20-9697-2BB0C69ADA16}"/>
              </a:ext>
            </a:extLst>
          </p:cNvPr>
          <p:cNvSpPr txBox="1"/>
          <p:nvPr/>
        </p:nvSpPr>
        <p:spPr>
          <a:xfrm>
            <a:off x="3033713" y="2160588"/>
            <a:ext cx="5556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    </a:t>
            </a: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点击添加标题文字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4="http://schemas.microsoft.com/office/drawing/2010/main" xmlns:a16="http://schemas.microsoft.com/office/drawing/2014/main" id="{84B09A1F-74FE-4F43-988B-DC23D8015054}"/>
              </a:ext>
            </a:extLst>
          </p:cNvPr>
          <p:cNvSpPr txBox="1"/>
          <p:nvPr/>
        </p:nvSpPr>
        <p:spPr>
          <a:xfrm>
            <a:off x="3033713" y="4084638"/>
            <a:ext cx="55562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     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4="http://schemas.microsoft.com/office/drawing/2010/main" xmlns:a16="http://schemas.microsoft.com/office/drawing/2014/main" id="{DA017742-C71B-4026-8458-DAC21E1B638C}"/>
              </a:ext>
            </a:extLst>
          </p:cNvPr>
          <p:cNvSpPr txBox="1"/>
          <p:nvPr/>
        </p:nvSpPr>
        <p:spPr>
          <a:xfrm>
            <a:off x="3033713" y="5049838"/>
            <a:ext cx="55562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     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添加标题文字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="" xmlns:a14="http://schemas.microsoft.com/office/drawing/2010/main" xmlns:a16="http://schemas.microsoft.com/office/drawing/2014/main" id="{BD3624C7-36D6-4A04-8255-1B042424CF4C}"/>
              </a:ext>
            </a:extLst>
          </p:cNvPr>
          <p:cNvSpPr/>
          <p:nvPr/>
        </p:nvSpPr>
        <p:spPr>
          <a:xfrm>
            <a:off x="2886075" y="3063875"/>
            <a:ext cx="646113" cy="647700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="" xmlns:a14="http://schemas.microsoft.com/office/drawing/2010/main" xmlns:a16="http://schemas.microsoft.com/office/drawing/2014/main" id="{6C6CAC7E-A8A2-424E-B599-5383F7048566}"/>
              </a:ext>
            </a:extLst>
          </p:cNvPr>
          <p:cNvSpPr/>
          <p:nvPr/>
        </p:nvSpPr>
        <p:spPr>
          <a:xfrm>
            <a:off x="2886075" y="4022725"/>
            <a:ext cx="646113" cy="646113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="" xmlns:a14="http://schemas.microsoft.com/office/drawing/2010/main" xmlns:a16="http://schemas.microsoft.com/office/drawing/2014/main" id="{D88B241B-F954-422B-AF19-DD5A58CED4FE}"/>
              </a:ext>
            </a:extLst>
          </p:cNvPr>
          <p:cNvSpPr/>
          <p:nvPr/>
        </p:nvSpPr>
        <p:spPr>
          <a:xfrm>
            <a:off x="2886075" y="4981575"/>
            <a:ext cx="646113" cy="646113"/>
          </a:xfrm>
          <a:prstGeom prst="ellipse">
            <a:avLst/>
          </a:prstGeom>
          <a:noFill/>
          <a:ln>
            <a:solidFill>
              <a:schemeClr val="bg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C184EDDB-1805-4F9C-9D56-C01229E6E023}"/>
              </a:ext>
            </a:extLst>
          </p:cNvPr>
          <p:cNvSpPr/>
          <p:nvPr/>
        </p:nvSpPr>
        <p:spPr>
          <a:xfrm rot="10800000">
            <a:off x="3927475" y="5283200"/>
            <a:ext cx="8270875" cy="159861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72114" h="1659988">
                <a:moveTo>
                  <a:pt x="311" y="1659988"/>
                </a:moveTo>
                <a:cubicBezTo>
                  <a:pt x="-2034" y="1153551"/>
                  <a:pt x="9690" y="506437"/>
                  <a:pt x="7345" y="0"/>
                </a:cubicBezTo>
                <a:lnTo>
                  <a:pt x="8272114" y="14068"/>
                </a:lnTo>
                <a:lnTo>
                  <a:pt x="311" y="165998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B6EC7A0F-C5B9-46E9-9FB6-8DCCF5D026FE}"/>
              </a:ext>
            </a:extLst>
          </p:cNvPr>
          <p:cNvSpPr/>
          <p:nvPr/>
        </p:nvSpPr>
        <p:spPr>
          <a:xfrm rot="10800000">
            <a:off x="9305925" y="3063875"/>
            <a:ext cx="2900363" cy="3794125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0629BD69-E55C-4142-8898-983406705FF8}"/>
              </a:ext>
            </a:extLst>
          </p:cNvPr>
          <p:cNvSpPr/>
          <p:nvPr/>
        </p:nvSpPr>
        <p:spPr>
          <a:xfrm rot="10800000">
            <a:off x="10917238" y="1238250"/>
            <a:ext cx="1285875" cy="563086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A1A3B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735F8155-00DB-49F7-85C3-DE9AE8C3F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" b="167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76F8516F-5B3F-4499-B060-910AF244DD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3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4="http://schemas.microsoft.com/office/drawing/2010/main" xmlns:a16="http://schemas.microsoft.com/office/drawing/2014/main" id="{D1FCDEB3-BC4B-4B95-8DC7-826E8CD30FBF}"/>
              </a:ext>
            </a:extLst>
          </p:cNvPr>
          <p:cNvSpPr txBox="1"/>
          <p:nvPr/>
        </p:nvSpPr>
        <p:spPr>
          <a:xfrm>
            <a:off x="1957388" y="736600"/>
            <a:ext cx="2005012" cy="5384800"/>
          </a:xfrm>
          <a:prstGeom prst="rect">
            <a:avLst/>
          </a:prstGeom>
          <a:noFill/>
          <a:effectLst>
            <a:outerShdw blurRad="50800" dist="139700" dir="2700000" algn="tl" rotWithShape="0">
              <a:srgbClr val="DD7161">
                <a:alpha val="40000"/>
              </a:srgb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3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a16="http://schemas.microsoft.com/office/drawing/2014/main" id="{254EC862-D8D4-41BD-894B-5467A975A89F}"/>
              </a:ext>
            </a:extLst>
          </p:cNvPr>
          <p:cNvSpPr txBox="1"/>
          <p:nvPr/>
        </p:nvSpPr>
        <p:spPr>
          <a:xfrm>
            <a:off x="1874612" y="693354"/>
            <a:ext cx="2005241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ln w="28575">
                  <a:gradFill>
                    <a:gsLst>
                      <a:gs pos="0">
                        <a:srgbClr val="A4C9DC"/>
                      </a:gs>
                      <a:gs pos="100000">
                        <a:srgbClr val="F0E4C8"/>
                      </a:gs>
                    </a:gsLst>
                    <a:lin ang="5400000" scaled="1"/>
                  </a:gra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zh-CN" altLang="en-US" sz="34400" dirty="0">
              <a:ln w="28575">
                <a:gradFill>
                  <a:gsLst>
                    <a:gs pos="0">
                      <a:srgbClr val="A4C9DC"/>
                    </a:gs>
                    <a:gs pos="100000">
                      <a:srgbClr val="F0E4C8"/>
                    </a:gs>
                  </a:gsLst>
                  <a:lin ang="5400000" scaled="1"/>
                </a:gra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4="http://schemas.microsoft.com/office/drawing/2010/main" xmlns:a16="http://schemas.microsoft.com/office/drawing/2014/main" id="{77D4AA0B-333A-46E5-A3B1-20935E50B8FF}"/>
              </a:ext>
            </a:extLst>
          </p:cNvPr>
          <p:cNvSpPr/>
          <p:nvPr/>
        </p:nvSpPr>
        <p:spPr>
          <a:xfrm rot="2449567">
            <a:off x="-573088" y="174625"/>
            <a:ext cx="2717801" cy="1990725"/>
          </a:xfrm>
          <a:custGeom>
            <a:avLst/>
            <a:gdLst>
              <a:gd name="connsiteX0" fmla="*/ 0 w 2718316"/>
              <a:gd name="connsiteY0" fmla="*/ 624186 h 1991450"/>
              <a:gd name="connsiteX1" fmla="*/ 722461 w 2718316"/>
              <a:gd name="connsiteY1" fmla="*/ 0 h 1991450"/>
              <a:gd name="connsiteX2" fmla="*/ 2718316 w 2718316"/>
              <a:gd name="connsiteY2" fmla="*/ 0 h 1991450"/>
              <a:gd name="connsiteX3" fmla="*/ 1181278 w 2718316"/>
              <a:gd name="connsiteY3" fmla="*/ 1991450 h 199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18316" h="1991450">
                <a:moveTo>
                  <a:pt x="0" y="624186"/>
                </a:moveTo>
                <a:lnTo>
                  <a:pt x="722461" y="0"/>
                </a:lnTo>
                <a:lnTo>
                  <a:pt x="2718316" y="0"/>
                </a:lnTo>
                <a:lnTo>
                  <a:pt x="1181278" y="1991450"/>
                </a:lnTo>
                <a:close/>
              </a:path>
            </a:pathLst>
          </a:custGeom>
          <a:solidFill>
            <a:srgbClr val="DD7161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85522E4B-996A-49C7-B584-F18F45AF1951}"/>
              </a:ext>
            </a:extLst>
          </p:cNvPr>
          <p:cNvSpPr/>
          <p:nvPr/>
        </p:nvSpPr>
        <p:spPr>
          <a:xfrm rot="3851833">
            <a:off x="10948194" y="2980532"/>
            <a:ext cx="2109787" cy="211455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="" xmlns:a14="http://schemas.microsoft.com/office/drawing/2010/main" xmlns:a16="http://schemas.microsoft.com/office/drawing/2014/main" id="{AC32B821-5E4F-4597-8E50-D80CC4608912}"/>
              </a:ext>
            </a:extLst>
          </p:cNvPr>
          <p:cNvSpPr/>
          <p:nvPr/>
        </p:nvSpPr>
        <p:spPr>
          <a:xfrm rot="10800000">
            <a:off x="6108700" y="1054100"/>
            <a:ext cx="1163638" cy="647700"/>
          </a:xfrm>
          <a:prstGeom prst="triangle">
            <a:avLst>
              <a:gd name="adj" fmla="val 10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DCA94186-479A-494F-8CA1-AC67134A326F}"/>
              </a:ext>
            </a:extLst>
          </p:cNvPr>
          <p:cNvSpPr txBox="1"/>
          <p:nvPr/>
        </p:nvSpPr>
        <p:spPr>
          <a:xfrm>
            <a:off x="6216650" y="1123950"/>
            <a:ext cx="4699000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a16="http://schemas.microsoft.com/office/drawing/2014/main" id="{FDB83057-C853-46D8-B117-98236FF44476}"/>
              </a:ext>
            </a:extLst>
          </p:cNvPr>
          <p:cNvSpPr txBox="1"/>
          <p:nvPr/>
        </p:nvSpPr>
        <p:spPr>
          <a:xfrm>
            <a:off x="6216650" y="2051050"/>
            <a:ext cx="4375150" cy="3694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21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6A82EC70-66EF-4104-921C-8468770F9202}"/>
              </a:ext>
            </a:extLst>
          </p:cNvPr>
          <p:cNvSpPr/>
          <p:nvPr/>
        </p:nvSpPr>
        <p:spPr>
          <a:xfrm rot="4410039">
            <a:off x="-527843" y="4917281"/>
            <a:ext cx="4457700" cy="339566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>
            <a:extLst>
              <a:ext uri="{FF2B5EF4-FFF2-40B4-BE49-F238E27FC236}">
                <a16:creationId xmlns="" xmlns:a14="http://schemas.microsoft.com/office/drawing/2010/main" xmlns:a16="http://schemas.microsoft.com/office/drawing/2014/main" id="{ADE0970A-EDC7-4387-992F-D141BA3D2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5" b="109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a16="http://schemas.microsoft.com/office/drawing/2014/main" id="{673FA77E-B38D-49B4-8367-BD9EBF0C51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94000"/>
                </a:srgbClr>
              </a:gs>
              <a:gs pos="100000">
                <a:srgbClr val="DD7161">
                  <a:alpha val="6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="" xmlns:a14="http://schemas.microsoft.com/office/drawing/2010/main" xmlns:a16="http://schemas.microsoft.com/office/drawing/2014/main" id="{7DC933F6-6A35-4295-9FDD-93EF1D2FE7B7}"/>
              </a:ext>
            </a:extLst>
          </p:cNvPr>
          <p:cNvSpPr/>
          <p:nvPr/>
        </p:nvSpPr>
        <p:spPr>
          <a:xfrm rot="10800000">
            <a:off x="803275" y="1602012"/>
            <a:ext cx="4122058" cy="4310744"/>
          </a:xfrm>
          <a:prstGeom prst="triangle">
            <a:avLst/>
          </a:prstGeom>
          <a:blipFill dpi="0" rotWithShape="1">
            <a:blip r:embed="rId4">
              <a:alphaModFix amt="97000"/>
            </a:blip>
            <a:srcRect/>
            <a:stretch>
              <a:fillRect/>
            </a:stretch>
          </a:blipFill>
          <a:ln>
            <a:noFill/>
          </a:ln>
          <a:effectLst>
            <a:glow rad="736600">
              <a:srgbClr val="DD7161">
                <a:alpha val="1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a14="http://schemas.microsoft.com/office/drawing/2010/main" xmlns:a16="http://schemas.microsoft.com/office/drawing/2014/main" id="{0F2AAEA9-AFF1-4718-B831-ECDC71126F39}"/>
              </a:ext>
            </a:extLst>
          </p:cNvPr>
          <p:cNvSpPr/>
          <p:nvPr/>
        </p:nvSpPr>
        <p:spPr>
          <a:xfrm>
            <a:off x="803275" y="908050"/>
            <a:ext cx="4122058" cy="4328887"/>
          </a:xfrm>
          <a:prstGeom prst="triangle">
            <a:avLst/>
          </a:prstGeom>
          <a:noFill/>
          <a:ln>
            <a:gradFill>
              <a:gsLst>
                <a:gs pos="0">
                  <a:srgbClr val="EFBAB3"/>
                </a:gs>
                <a:gs pos="100000">
                  <a:srgbClr val="CCCDD5">
                    <a:lumMod val="0"/>
                    <a:lumOff val="100000"/>
                  </a:srgbClr>
                </a:gs>
              </a:gsLst>
              <a:lin ang="5400000" scaled="1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4="http://schemas.microsoft.com/office/drawing/2010/main" xmlns:a16="http://schemas.microsoft.com/office/drawing/2014/main" id="{746A693E-24D3-46E9-9FD3-8FE2838831EF}"/>
              </a:ext>
            </a:extLst>
          </p:cNvPr>
          <p:cNvSpPr/>
          <p:nvPr/>
        </p:nvSpPr>
        <p:spPr>
          <a:xfrm rot="21072146">
            <a:off x="-1009673" y="3757384"/>
            <a:ext cx="4695407" cy="4695407"/>
          </a:xfrm>
          <a:prstGeom prst="ellipse">
            <a:avLst/>
          </a:prstGeom>
          <a:noFill/>
          <a:ln>
            <a:gradFill flip="none" rotWithShape="1">
              <a:gsLst>
                <a:gs pos="0">
                  <a:srgbClr val="DD7161"/>
                </a:gs>
                <a:gs pos="100000">
                  <a:srgbClr val="A4C9DC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4="http://schemas.microsoft.com/office/drawing/2010/main" xmlns:a16="http://schemas.microsoft.com/office/drawing/2014/main" id="{1AA17EE8-AFEE-4720-AB3C-51F416AC063A}"/>
              </a:ext>
            </a:extLst>
          </p:cNvPr>
          <p:cNvSpPr/>
          <p:nvPr/>
        </p:nvSpPr>
        <p:spPr>
          <a:xfrm>
            <a:off x="7055882" y="996950"/>
            <a:ext cx="2544286" cy="479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a16="http://schemas.microsoft.com/office/drawing/2014/main" id="{47DFAB04-9684-41BC-B39D-C3DF409252B4}"/>
              </a:ext>
            </a:extLst>
          </p:cNvPr>
          <p:cNvSpPr txBox="1"/>
          <p:nvPr/>
        </p:nvSpPr>
        <p:spPr>
          <a:xfrm>
            <a:off x="6265863" y="1644650"/>
            <a:ext cx="4122737" cy="42783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  <a:p>
            <a:pPr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 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4="http://schemas.microsoft.com/office/drawing/2010/main" xmlns:a16="http://schemas.microsoft.com/office/drawing/2014/main" id="{3784F84E-B41F-49CF-B15C-A82400403C59}"/>
              </a:ext>
            </a:extLst>
          </p:cNvPr>
          <p:cNvSpPr/>
          <p:nvPr/>
        </p:nvSpPr>
        <p:spPr>
          <a:xfrm>
            <a:off x="6273800" y="996950"/>
            <a:ext cx="4108450" cy="488950"/>
          </a:xfrm>
          <a:prstGeom prst="rect">
            <a:avLst/>
          </a:prstGeom>
          <a:noFill/>
          <a:ln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19F2E183-21ED-4A9C-878F-37B25B2C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5" b="109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673FA77E-B38D-49B4-8367-BD9EBF0C51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94000"/>
                </a:srgbClr>
              </a:gs>
              <a:gs pos="100000">
                <a:srgbClr val="DD7161">
                  <a:alpha val="6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47DFAB04-9684-41BC-B39D-C3DF409252B4}"/>
              </a:ext>
            </a:extLst>
          </p:cNvPr>
          <p:cNvSpPr txBox="1"/>
          <p:nvPr/>
        </p:nvSpPr>
        <p:spPr>
          <a:xfrm>
            <a:off x="803275" y="2003425"/>
            <a:ext cx="4503738" cy="37846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  <a:p>
            <a:pPr algn="just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I love you more than I've ever loved any woman. And I've waited longer for you than I've waited for any woman.I love you more than I've ever loved any woman. 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BD7E87F9-ED1B-42A0-84B2-138D94D5C130}"/>
              </a:ext>
            </a:extLst>
          </p:cNvPr>
          <p:cNvSpPr/>
          <p:nvPr/>
        </p:nvSpPr>
        <p:spPr>
          <a:xfrm rot="10800000">
            <a:off x="4913884" y="-5741"/>
            <a:ext cx="2364232" cy="2472454"/>
          </a:xfrm>
          <a:custGeom>
            <a:avLst/>
            <a:gdLst>
              <a:gd name="connsiteX0" fmla="*/ 2364232 w 2364232"/>
              <a:gd name="connsiteY0" fmla="*/ 2472454 h 2472454"/>
              <a:gd name="connsiteX1" fmla="*/ 0 w 2364232"/>
              <a:gd name="connsiteY1" fmla="*/ 2472454 h 2472454"/>
              <a:gd name="connsiteX2" fmla="*/ 1182116 w 2364232"/>
              <a:gd name="connsiteY2" fmla="*/ 0 h 247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64232" h="2472454">
                <a:moveTo>
                  <a:pt x="2364232" y="2472454"/>
                </a:moveTo>
                <a:lnTo>
                  <a:pt x="0" y="2472454"/>
                </a:lnTo>
                <a:lnTo>
                  <a:pt x="1182116" y="0"/>
                </a:lnTo>
                <a:close/>
              </a:path>
            </a:pathLst>
          </a:custGeom>
          <a:blipFill dpi="0" rotWithShape="1">
            <a:blip r:embed="rId5">
              <a:alphaModFix amt="97000"/>
            </a:blip>
            <a:srcRect/>
            <a:stretch>
              <a:fillRect/>
            </a:stretch>
          </a:blipFill>
          <a:ln>
            <a:noFill/>
          </a:ln>
          <a:effectLst>
            <a:glow rad="736600">
              <a:srgbClr val="DD7161">
                <a:alpha val="16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B942BC09-D028-4BFA-927F-8E169AD3A84F}"/>
              </a:ext>
            </a:extLst>
          </p:cNvPr>
          <p:cNvSpPr/>
          <p:nvPr/>
        </p:nvSpPr>
        <p:spPr>
          <a:xfrm>
            <a:off x="0" y="474663"/>
            <a:ext cx="12192000" cy="960437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2000"/>
                </a:srgbClr>
              </a:gs>
              <a:gs pos="100000">
                <a:srgbClr val="DD7161">
                  <a:alpha val="6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1AA17EE8-AFEE-4720-AB3C-51F416AC063A}"/>
              </a:ext>
            </a:extLst>
          </p:cNvPr>
          <p:cNvSpPr/>
          <p:nvPr/>
        </p:nvSpPr>
        <p:spPr>
          <a:xfrm>
            <a:off x="5001657" y="663575"/>
            <a:ext cx="2544286" cy="4793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2F59F760-7105-4F6E-B7A6-B171AA324264}"/>
              </a:ext>
            </a:extLst>
          </p:cNvPr>
          <p:cNvSpPr/>
          <p:nvPr/>
        </p:nvSpPr>
        <p:spPr>
          <a:xfrm rot="10800000">
            <a:off x="4779963" y="-6350"/>
            <a:ext cx="2632075" cy="2719388"/>
          </a:xfrm>
          <a:custGeom>
            <a:avLst/>
            <a:gdLst>
              <a:gd name="connsiteX0" fmla="*/ 2616955 w 2616955"/>
              <a:gd name="connsiteY0" fmla="*/ 2718655 h 2718655"/>
              <a:gd name="connsiteX1" fmla="*/ 0 w 2616955"/>
              <a:gd name="connsiteY1" fmla="*/ 2718655 h 2718655"/>
              <a:gd name="connsiteX2" fmla="*/ 1308477 w 2616955"/>
              <a:gd name="connsiteY2" fmla="*/ 0 h 2718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6955" h="2718655">
                <a:moveTo>
                  <a:pt x="2616955" y="2718655"/>
                </a:moveTo>
                <a:lnTo>
                  <a:pt x="0" y="2718655"/>
                </a:lnTo>
                <a:lnTo>
                  <a:pt x="1308477" y="0"/>
                </a:lnTo>
                <a:close/>
              </a:path>
            </a:pathLst>
          </a:custGeom>
          <a:noFill/>
          <a:ln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6155" name="图表 18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4680D002-3D0D-4019-8335-F61EEC34CB89}"/>
              </a:ext>
            </a:extLst>
          </p:cNvPr>
          <p:cNvGraphicFramePr>
            <a:graphicFrameLocks/>
          </p:cNvGraphicFramePr>
          <p:nvPr/>
        </p:nvGraphicFramePr>
        <p:xfrm>
          <a:off x="6223000" y="1960563"/>
          <a:ext cx="5776913" cy="428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Chart" r:id="rId6" imgW="5785605" imgH="4291956" progId="Excel.Chart.8">
                  <p:embed/>
                </p:oleObj>
              </mc:Choice>
              <mc:Fallback>
                <p:oleObj name="Chart" r:id="rId6" imgW="5785605" imgH="4291956" progId="Excel.Chart.8">
                  <p:embed/>
                  <p:pic>
                    <p:nvPicPr>
                      <p:cNvPr id="0" name="图表 18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0" y="1960563"/>
                        <a:ext cx="5776913" cy="428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66A7FDA9-41DB-4FD5-A21D-072142058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" b="167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76F8516F-5B3F-4499-B060-910AF244DD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3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4="http://schemas.microsoft.com/office/drawing/2010/main" xmlns:a16="http://schemas.microsoft.com/office/drawing/2014/main" id="{D1FCDEB3-BC4B-4B95-8DC7-826E8CD30FBF}"/>
              </a:ext>
            </a:extLst>
          </p:cNvPr>
          <p:cNvSpPr txBox="1"/>
          <p:nvPr/>
        </p:nvSpPr>
        <p:spPr>
          <a:xfrm>
            <a:off x="1957388" y="736600"/>
            <a:ext cx="2005012" cy="5384800"/>
          </a:xfrm>
          <a:prstGeom prst="rect">
            <a:avLst/>
          </a:prstGeom>
          <a:noFill/>
          <a:effectLst>
            <a:outerShdw blurRad="50800" dist="139700" dir="2700000" algn="tl" rotWithShape="0">
              <a:srgbClr val="DD7161">
                <a:alpha val="40000"/>
              </a:srgb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3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a16="http://schemas.microsoft.com/office/drawing/2014/main" id="{254EC862-D8D4-41BD-894B-5467A975A89F}"/>
              </a:ext>
            </a:extLst>
          </p:cNvPr>
          <p:cNvSpPr txBox="1"/>
          <p:nvPr/>
        </p:nvSpPr>
        <p:spPr>
          <a:xfrm>
            <a:off x="1899981" y="693354"/>
            <a:ext cx="2005241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ln w="28575">
                  <a:gradFill>
                    <a:gsLst>
                      <a:gs pos="0">
                        <a:srgbClr val="A4C9DC"/>
                      </a:gs>
                      <a:gs pos="100000">
                        <a:srgbClr val="F0E4C8"/>
                      </a:gs>
                    </a:gsLst>
                    <a:lin ang="5400000" scaled="1"/>
                  </a:gra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zh-CN" altLang="en-US" sz="34400" dirty="0">
              <a:ln w="28575">
                <a:gradFill>
                  <a:gsLst>
                    <a:gs pos="0">
                      <a:srgbClr val="A4C9DC"/>
                    </a:gs>
                    <a:gs pos="100000">
                      <a:srgbClr val="F0E4C8"/>
                    </a:gs>
                  </a:gsLst>
                  <a:lin ang="5400000" scaled="1"/>
                </a:gra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85522E4B-996A-49C7-B584-F18F45AF1951}"/>
              </a:ext>
            </a:extLst>
          </p:cNvPr>
          <p:cNvSpPr/>
          <p:nvPr/>
        </p:nvSpPr>
        <p:spPr>
          <a:xfrm rot="3851833">
            <a:off x="10948194" y="2980532"/>
            <a:ext cx="2109787" cy="211455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="" xmlns:a14="http://schemas.microsoft.com/office/drawing/2010/main" xmlns:a16="http://schemas.microsoft.com/office/drawing/2014/main" id="{AC32B821-5E4F-4597-8E50-D80CC4608912}"/>
              </a:ext>
            </a:extLst>
          </p:cNvPr>
          <p:cNvSpPr/>
          <p:nvPr/>
        </p:nvSpPr>
        <p:spPr>
          <a:xfrm rot="10800000">
            <a:off x="6108700" y="1054100"/>
            <a:ext cx="1163638" cy="647700"/>
          </a:xfrm>
          <a:prstGeom prst="triangle">
            <a:avLst>
              <a:gd name="adj" fmla="val 10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DCA94186-479A-494F-8CA1-AC67134A326F}"/>
              </a:ext>
            </a:extLst>
          </p:cNvPr>
          <p:cNvSpPr txBox="1"/>
          <p:nvPr/>
        </p:nvSpPr>
        <p:spPr>
          <a:xfrm>
            <a:off x="6216650" y="1123950"/>
            <a:ext cx="4699000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a16="http://schemas.microsoft.com/office/drawing/2014/main" id="{FDB83057-C853-46D8-B117-98236FF44476}"/>
              </a:ext>
            </a:extLst>
          </p:cNvPr>
          <p:cNvSpPr txBox="1"/>
          <p:nvPr/>
        </p:nvSpPr>
        <p:spPr>
          <a:xfrm>
            <a:off x="6216650" y="2051050"/>
            <a:ext cx="4375150" cy="3694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21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6A82EC70-66EF-4104-921C-8468770F9202}"/>
              </a:ext>
            </a:extLst>
          </p:cNvPr>
          <p:cNvSpPr/>
          <p:nvPr/>
        </p:nvSpPr>
        <p:spPr>
          <a:xfrm rot="18565503">
            <a:off x="3121025" y="-2622550"/>
            <a:ext cx="4457700" cy="339725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F5BCF34A-0E55-406F-AB88-C8CC7A1D032B}"/>
              </a:ext>
            </a:extLst>
          </p:cNvPr>
          <p:cNvSpPr/>
          <p:nvPr/>
        </p:nvSpPr>
        <p:spPr>
          <a:xfrm rot="19982353">
            <a:off x="-1250950" y="4424363"/>
            <a:ext cx="4457700" cy="3395662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B68A3032-4EC3-4B20-B82F-55A8FD356061}"/>
              </a:ext>
            </a:extLst>
          </p:cNvPr>
          <p:cNvSpPr/>
          <p:nvPr/>
        </p:nvSpPr>
        <p:spPr>
          <a:xfrm rot="2265171">
            <a:off x="-20638" y="1168400"/>
            <a:ext cx="1333501" cy="979488"/>
          </a:xfrm>
          <a:prstGeom prst="triangle">
            <a:avLst>
              <a:gd name="adj" fmla="val 2565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3AACFD0A-86A5-455E-96AA-FCA30E1E0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2" b="103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a16="http://schemas.microsoft.com/office/drawing/2014/main" id="{673FA77E-B38D-49B4-8367-BD9EBF0C51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0"/>
                </a:srgbClr>
              </a:gs>
              <a:gs pos="47000">
                <a:srgbClr val="C7847F">
                  <a:alpha val="82000"/>
                </a:srgbClr>
              </a:gs>
              <a:gs pos="100000">
                <a:srgbClr val="DD7161">
                  <a:alpha val="94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4="http://schemas.microsoft.com/office/drawing/2010/main" xmlns:a16="http://schemas.microsoft.com/office/drawing/2014/main" id="{FC024CAB-0D06-42A1-9224-E31D83CD6FCB}"/>
              </a:ext>
            </a:extLst>
          </p:cNvPr>
          <p:cNvSpPr/>
          <p:nvPr/>
        </p:nvSpPr>
        <p:spPr>
          <a:xfrm rot="7608574">
            <a:off x="11065669" y="15081"/>
            <a:ext cx="1239838" cy="762000"/>
          </a:xfrm>
          <a:custGeom>
            <a:avLst/>
            <a:gdLst>
              <a:gd name="connsiteX0" fmla="*/ 410693 w 1240268"/>
              <a:gd name="connsiteY0" fmla="*/ 762043 h 762043"/>
              <a:gd name="connsiteX1" fmla="*/ 0 w 1240268"/>
              <a:gd name="connsiteY1" fmla="*/ 213250 h 762043"/>
              <a:gd name="connsiteX2" fmla="*/ 284958 w 1240268"/>
              <a:gd name="connsiteY2" fmla="*/ 0 h 762043"/>
              <a:gd name="connsiteX3" fmla="*/ 1240268 w 1240268"/>
              <a:gd name="connsiteY3" fmla="*/ 762043 h 76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268" h="762043">
                <a:moveTo>
                  <a:pt x="410693" y="762043"/>
                </a:moveTo>
                <a:lnTo>
                  <a:pt x="0" y="213250"/>
                </a:lnTo>
                <a:lnTo>
                  <a:pt x="284958" y="0"/>
                </a:lnTo>
                <a:lnTo>
                  <a:pt x="1240268" y="762043"/>
                </a:lnTo>
                <a:close/>
              </a:path>
            </a:pathLst>
          </a:custGeom>
          <a:noFill/>
          <a:ln>
            <a:solidFill>
              <a:schemeClr val="bg1">
                <a:alpha val="8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4="http://schemas.microsoft.com/office/drawing/2010/main" xmlns:a16="http://schemas.microsoft.com/office/drawing/2014/main" id="{BC979986-DF48-4D2E-877B-F2C4ED219720}"/>
              </a:ext>
            </a:extLst>
          </p:cNvPr>
          <p:cNvSpPr/>
          <p:nvPr/>
        </p:nvSpPr>
        <p:spPr>
          <a:xfrm>
            <a:off x="6688135" y="919788"/>
            <a:ext cx="4274632" cy="505267"/>
          </a:xfrm>
          <a:prstGeom prst="rect">
            <a:avLst/>
          </a:prstGeom>
          <a:gradFill>
            <a:gsLst>
              <a:gs pos="0">
                <a:srgbClr val="CA979D"/>
              </a:gs>
              <a:gs pos="47000">
                <a:srgbClr val="C7847F">
                  <a:alpha val="82000"/>
                </a:srgbClr>
              </a:gs>
              <a:gs pos="100000">
                <a:srgbClr val="DD7161">
                  <a:alpha val="94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4="http://schemas.microsoft.com/office/drawing/2010/main" xmlns:a16="http://schemas.microsoft.com/office/drawing/2014/main" id="{46C32BB6-EAF9-41B9-B885-603195C61B39}"/>
              </a:ext>
            </a:extLst>
          </p:cNvPr>
          <p:cNvSpPr/>
          <p:nvPr/>
        </p:nvSpPr>
        <p:spPr>
          <a:xfrm rot="7608574">
            <a:off x="11007725" y="-85725"/>
            <a:ext cx="2019301" cy="1241425"/>
          </a:xfrm>
          <a:custGeom>
            <a:avLst/>
            <a:gdLst>
              <a:gd name="connsiteX0" fmla="*/ 410693 w 1240268"/>
              <a:gd name="connsiteY0" fmla="*/ 762043 h 762043"/>
              <a:gd name="connsiteX1" fmla="*/ 0 w 1240268"/>
              <a:gd name="connsiteY1" fmla="*/ 213250 h 762043"/>
              <a:gd name="connsiteX2" fmla="*/ 284958 w 1240268"/>
              <a:gd name="connsiteY2" fmla="*/ 0 h 762043"/>
              <a:gd name="connsiteX3" fmla="*/ 1240268 w 1240268"/>
              <a:gd name="connsiteY3" fmla="*/ 762043 h 762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0268" h="762043">
                <a:moveTo>
                  <a:pt x="410693" y="762043"/>
                </a:moveTo>
                <a:lnTo>
                  <a:pt x="0" y="213250"/>
                </a:lnTo>
                <a:lnTo>
                  <a:pt x="284958" y="0"/>
                </a:lnTo>
                <a:lnTo>
                  <a:pt x="1240268" y="762043"/>
                </a:lnTo>
                <a:close/>
              </a:path>
            </a:pathLst>
          </a:cu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4="http://schemas.microsoft.com/office/drawing/2010/main" xmlns:a16="http://schemas.microsoft.com/office/drawing/2014/main" id="{1AA17EE8-AFEE-4720-AB3C-51F416AC063A}"/>
              </a:ext>
            </a:extLst>
          </p:cNvPr>
          <p:cNvSpPr/>
          <p:nvPr/>
        </p:nvSpPr>
        <p:spPr>
          <a:xfrm>
            <a:off x="7455436" y="893763"/>
            <a:ext cx="2646878" cy="4961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630EB580-8938-437A-8B7B-3A4E8D4C1DAD}"/>
              </a:ext>
            </a:extLst>
          </p:cNvPr>
          <p:cNvSpPr txBox="1"/>
          <p:nvPr/>
        </p:nvSpPr>
        <p:spPr>
          <a:xfrm>
            <a:off x="6688138" y="1751013"/>
            <a:ext cx="4451350" cy="40941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19" name="等腰三角形 18">
            <a:extLst>
              <a:ext uri="{FF2B5EF4-FFF2-40B4-BE49-F238E27FC236}">
                <a16:creationId xmlns="" xmlns:a14="http://schemas.microsoft.com/office/drawing/2010/main" xmlns:a16="http://schemas.microsoft.com/office/drawing/2014/main" id="{22B9B41E-8231-4768-BD10-C41322C9D3D4}"/>
              </a:ext>
            </a:extLst>
          </p:cNvPr>
          <p:cNvSpPr/>
          <p:nvPr/>
        </p:nvSpPr>
        <p:spPr>
          <a:xfrm rot="3005056">
            <a:off x="7315993" y="-916781"/>
            <a:ext cx="1295401" cy="1163638"/>
          </a:xfrm>
          <a:prstGeom prst="triangle">
            <a:avLst>
              <a:gd name="adj" fmla="val 14444"/>
            </a:avLst>
          </a:prstGeom>
          <a:noFill/>
          <a:ln>
            <a:solidFill>
              <a:schemeClr val="bg1">
                <a:alpha val="5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175BEA1A-80E3-4632-89B3-5A9FC8E65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5" b="10966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673FA77E-B38D-49B4-8367-BD9EBF0C51A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94000"/>
                </a:srgbClr>
              </a:gs>
              <a:gs pos="100000">
                <a:srgbClr val="DD7161">
                  <a:alpha val="6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等腰三角形 3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088E12D2-CC83-4822-8736-1B1E6767A1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triangle">
            <a:avLst>
              <a:gd name="adj" fmla="val 100000"/>
            </a:avLst>
          </a:prstGeom>
          <a:gradFill flip="none" rotWithShape="1">
            <a:gsLst>
              <a:gs pos="0">
                <a:srgbClr val="A1A3B1">
                  <a:alpha val="55000"/>
                </a:srgbClr>
              </a:gs>
              <a:gs pos="100000">
                <a:srgbClr val="DD7161">
                  <a:alpha val="1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6F8F0890-2DDB-46D2-9A4F-601144A971E7}"/>
              </a:ext>
            </a:extLst>
          </p:cNvPr>
          <p:cNvSpPr/>
          <p:nvPr/>
        </p:nvSpPr>
        <p:spPr>
          <a:xfrm rot="5400000">
            <a:off x="1119981" y="1027907"/>
            <a:ext cx="652463" cy="685800"/>
          </a:xfrm>
          <a:prstGeom prst="triangle">
            <a:avLst>
              <a:gd name="adj" fmla="val 48667"/>
            </a:avLst>
          </a:prstGeom>
          <a:gradFill flip="none" rotWithShape="1">
            <a:gsLst>
              <a:gs pos="0">
                <a:srgbClr val="A1A3B1">
                  <a:alpha val="3000"/>
                </a:srgbClr>
              </a:gs>
              <a:gs pos="100000">
                <a:srgbClr val="DD7161">
                  <a:alpha val="63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1AA17EE8-AFEE-4720-AB3C-51F416AC063A}"/>
              </a:ext>
            </a:extLst>
          </p:cNvPr>
          <p:cNvSpPr/>
          <p:nvPr/>
        </p:nvSpPr>
        <p:spPr>
          <a:xfrm>
            <a:off x="1917442" y="1090613"/>
            <a:ext cx="2646878" cy="49616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graphicFrame>
        <p:nvGraphicFramePr>
          <p:cNvPr id="9223" name="图表 8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92DCE885-FD20-43AC-9EC4-8ACB696A18C9}"/>
              </a:ext>
            </a:extLst>
          </p:cNvPr>
          <p:cNvGraphicFramePr>
            <a:graphicFrameLocks/>
          </p:cNvGraphicFramePr>
          <p:nvPr/>
        </p:nvGraphicFramePr>
        <p:xfrm>
          <a:off x="688975" y="1765300"/>
          <a:ext cx="8229600" cy="430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Chart" r:id="rId5" imgW="8236410" imgH="4316342" progId="Excel.Chart.8">
                  <p:embed/>
                </p:oleObj>
              </mc:Choice>
              <mc:Fallback>
                <p:oleObj name="Chart" r:id="rId5" imgW="8236410" imgH="4316342" progId="Excel.Chart.8">
                  <p:embed/>
                  <p:pic>
                    <p:nvPicPr>
                      <p:cNvPr id="0" name="图表 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765300"/>
                        <a:ext cx="8229600" cy="430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E116C31C-FD83-4D83-919D-AE23DF46EE0D}"/>
              </a:ext>
            </a:extLst>
          </p:cNvPr>
          <p:cNvSpPr txBox="1"/>
          <p:nvPr/>
        </p:nvSpPr>
        <p:spPr>
          <a:xfrm>
            <a:off x="9136063" y="4202113"/>
            <a:ext cx="2032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love you more than I've ever loved any woman.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4="http://schemas.microsoft.com/office/drawing/2010/main" xmlns:mc="http://schemas.openxmlformats.org/markup-compatibility/2006" xmlns:v="urn:schemas-microsoft-com:vml" xmlns:a16="http://schemas.microsoft.com/office/drawing/2014/main" id="{C622E82B-A452-4BF4-A1CB-6FA107272367}"/>
              </a:ext>
            </a:extLst>
          </p:cNvPr>
          <p:cNvSpPr txBox="1"/>
          <p:nvPr/>
        </p:nvSpPr>
        <p:spPr>
          <a:xfrm>
            <a:off x="9136063" y="2382838"/>
            <a:ext cx="20320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I love you more than I've ever loved any woman.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2" descr="图片包含 绘图&#10;&#10;已生成极高可信度的说明">
            <a:extLst>
              <a:ext uri="{FF2B5EF4-FFF2-40B4-BE49-F238E27FC236}">
                <a16:creationId xmlns="" xmlns:a14="http://schemas.microsoft.com/office/drawing/2010/main" xmlns:a16="http://schemas.microsoft.com/office/drawing/2014/main" id="{01354D8A-C333-4DB9-95E1-321262CBD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7" b="1673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="" xmlns:a14="http://schemas.microsoft.com/office/drawing/2010/main" xmlns:a16="http://schemas.microsoft.com/office/drawing/2014/main" id="{76F8516F-5B3F-4499-B060-910AF244DD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A1A3B1">
                  <a:alpha val="83000"/>
                </a:srgbClr>
              </a:gs>
              <a:gs pos="100000">
                <a:srgbClr val="DD7161">
                  <a:alpha val="63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4="http://schemas.microsoft.com/office/drawing/2010/main" xmlns:a16="http://schemas.microsoft.com/office/drawing/2014/main" id="{D1FCDEB3-BC4B-4B95-8DC7-826E8CD30FBF}"/>
              </a:ext>
            </a:extLst>
          </p:cNvPr>
          <p:cNvSpPr txBox="1"/>
          <p:nvPr/>
        </p:nvSpPr>
        <p:spPr>
          <a:xfrm>
            <a:off x="1957388" y="736600"/>
            <a:ext cx="2005012" cy="5384800"/>
          </a:xfrm>
          <a:prstGeom prst="rect">
            <a:avLst/>
          </a:prstGeom>
          <a:noFill/>
          <a:effectLst>
            <a:outerShdw blurRad="50800" dist="139700" dir="2700000" algn="tl" rotWithShape="0">
              <a:srgbClr val="DD7161">
                <a:alpha val="40000"/>
              </a:srgb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sz="344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4="http://schemas.microsoft.com/office/drawing/2010/main" xmlns:a16="http://schemas.microsoft.com/office/drawing/2014/main" id="{254EC862-D8D4-41BD-894B-5467A975A89F}"/>
              </a:ext>
            </a:extLst>
          </p:cNvPr>
          <p:cNvSpPr txBox="1"/>
          <p:nvPr/>
        </p:nvSpPr>
        <p:spPr>
          <a:xfrm>
            <a:off x="1886239" y="677899"/>
            <a:ext cx="2005241" cy="53860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4400" dirty="0">
                <a:ln w="28575">
                  <a:gradFill>
                    <a:gsLst>
                      <a:gs pos="0">
                        <a:srgbClr val="A4C9DC"/>
                      </a:gs>
                      <a:gs pos="100000">
                        <a:srgbClr val="F0E4C8"/>
                      </a:gs>
                    </a:gsLst>
                    <a:lin ang="5400000" scaled="1"/>
                  </a:gra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zh-CN" altLang="en-US" sz="34400" dirty="0">
              <a:ln w="28575">
                <a:gradFill>
                  <a:gsLst>
                    <a:gs pos="0">
                      <a:srgbClr val="A4C9DC"/>
                    </a:gs>
                    <a:gs pos="100000">
                      <a:srgbClr val="F0E4C8"/>
                    </a:gs>
                  </a:gsLst>
                  <a:lin ang="5400000" scaled="1"/>
                </a:gra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85522E4B-996A-49C7-B584-F18F45AF1951}"/>
              </a:ext>
            </a:extLst>
          </p:cNvPr>
          <p:cNvSpPr/>
          <p:nvPr/>
        </p:nvSpPr>
        <p:spPr>
          <a:xfrm rot="3851833">
            <a:off x="10948194" y="2980532"/>
            <a:ext cx="2109787" cy="211455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等腰三角形 14">
            <a:extLst>
              <a:ext uri="{FF2B5EF4-FFF2-40B4-BE49-F238E27FC236}">
                <a16:creationId xmlns="" xmlns:a14="http://schemas.microsoft.com/office/drawing/2010/main" xmlns:a16="http://schemas.microsoft.com/office/drawing/2014/main" id="{AC32B821-5E4F-4597-8E50-D80CC4608912}"/>
              </a:ext>
            </a:extLst>
          </p:cNvPr>
          <p:cNvSpPr/>
          <p:nvPr/>
        </p:nvSpPr>
        <p:spPr>
          <a:xfrm rot="10800000">
            <a:off x="6108700" y="1054100"/>
            <a:ext cx="1163638" cy="647700"/>
          </a:xfrm>
          <a:prstGeom prst="triangle">
            <a:avLst>
              <a:gd name="adj" fmla="val 100000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4="http://schemas.microsoft.com/office/drawing/2010/main" xmlns:a16="http://schemas.microsoft.com/office/drawing/2014/main" id="{DCA94186-479A-494F-8CA1-AC67134A326F}"/>
              </a:ext>
            </a:extLst>
          </p:cNvPr>
          <p:cNvSpPr txBox="1"/>
          <p:nvPr/>
        </p:nvSpPr>
        <p:spPr>
          <a:xfrm>
            <a:off x="6216650" y="1123950"/>
            <a:ext cx="4699000" cy="49616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+mn-lt"/>
              </a:rPr>
              <a:t>点击添加标题文字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4="http://schemas.microsoft.com/office/drawing/2010/main" xmlns:a16="http://schemas.microsoft.com/office/drawing/2014/main" id="{FDB83057-C853-46D8-B117-98236FF44476}"/>
              </a:ext>
            </a:extLst>
          </p:cNvPr>
          <p:cNvSpPr txBox="1"/>
          <p:nvPr/>
        </p:nvSpPr>
        <p:spPr>
          <a:xfrm>
            <a:off x="6216650" y="2051050"/>
            <a:ext cx="4375150" cy="36941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21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6A82EC70-66EF-4104-921C-8468770F9202}"/>
              </a:ext>
            </a:extLst>
          </p:cNvPr>
          <p:cNvSpPr/>
          <p:nvPr/>
        </p:nvSpPr>
        <p:spPr>
          <a:xfrm rot="20950458">
            <a:off x="-328613" y="5738813"/>
            <a:ext cx="3325813" cy="2006600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chemeClr val="bg1">
              <a:lumMod val="85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F5BCF34A-0E55-406F-AB88-C8CC7A1D032B}"/>
              </a:ext>
            </a:extLst>
          </p:cNvPr>
          <p:cNvSpPr/>
          <p:nvPr/>
        </p:nvSpPr>
        <p:spPr>
          <a:xfrm rot="3152581">
            <a:off x="-627856" y="-904082"/>
            <a:ext cx="4457700" cy="3395663"/>
          </a:xfrm>
          <a:custGeom>
            <a:avLst/>
            <a:gdLst>
              <a:gd name="connsiteX0" fmla="*/ 0 w 5978769"/>
              <a:gd name="connsiteY0" fmla="*/ 1322363 h 1322363"/>
              <a:gd name="connsiteX1" fmla="*/ 2989385 w 5978769"/>
              <a:gd name="connsiteY1" fmla="*/ 0 h 1322363"/>
              <a:gd name="connsiteX2" fmla="*/ 5978769 w 5978769"/>
              <a:gd name="connsiteY2" fmla="*/ 1322363 h 1322363"/>
              <a:gd name="connsiteX3" fmla="*/ 0 w 5978769"/>
              <a:gd name="connsiteY3" fmla="*/ 1322363 h 1322363"/>
              <a:gd name="connsiteX0" fmla="*/ 7034 w 5985803"/>
              <a:gd name="connsiteY0" fmla="*/ 1519311 h 1519311"/>
              <a:gd name="connsiteX1" fmla="*/ 0 w 5985803"/>
              <a:gd name="connsiteY1" fmla="*/ 0 h 1519311"/>
              <a:gd name="connsiteX2" fmla="*/ 5985803 w 5985803"/>
              <a:gd name="connsiteY2" fmla="*/ 1519311 h 1519311"/>
              <a:gd name="connsiteX3" fmla="*/ 7034 w 5985803"/>
              <a:gd name="connsiteY3" fmla="*/ 1519311 h 1519311"/>
              <a:gd name="connsiteX0" fmla="*/ 311 w 5993148"/>
              <a:gd name="connsiteY0" fmla="*/ 1659988 h 1659988"/>
              <a:gd name="connsiteX1" fmla="*/ 7345 w 5993148"/>
              <a:gd name="connsiteY1" fmla="*/ 0 h 1659988"/>
              <a:gd name="connsiteX2" fmla="*/ 5993148 w 5993148"/>
              <a:gd name="connsiteY2" fmla="*/ 1519311 h 1659988"/>
              <a:gd name="connsiteX3" fmla="*/ 311 w 5993148"/>
              <a:gd name="connsiteY3" fmla="*/ 1659988 h 1659988"/>
              <a:gd name="connsiteX0" fmla="*/ 311 w 8272114"/>
              <a:gd name="connsiteY0" fmla="*/ 1659988 h 1659988"/>
              <a:gd name="connsiteX1" fmla="*/ 7345 w 8272114"/>
              <a:gd name="connsiteY1" fmla="*/ 0 h 1659988"/>
              <a:gd name="connsiteX2" fmla="*/ 8272114 w 8272114"/>
              <a:gd name="connsiteY2" fmla="*/ 14068 h 1659988"/>
              <a:gd name="connsiteX3" fmla="*/ 311 w 8272114"/>
              <a:gd name="connsiteY3" fmla="*/ 1659988 h 1659988"/>
              <a:gd name="connsiteX0" fmla="*/ 311 w 8272114"/>
              <a:gd name="connsiteY0" fmla="*/ 2335237 h 2335237"/>
              <a:gd name="connsiteX1" fmla="*/ 7345 w 8272114"/>
              <a:gd name="connsiteY1" fmla="*/ 0 h 2335237"/>
              <a:gd name="connsiteX2" fmla="*/ 8272114 w 8272114"/>
              <a:gd name="connsiteY2" fmla="*/ 14068 h 2335237"/>
              <a:gd name="connsiteX3" fmla="*/ 311 w 8272114"/>
              <a:gd name="connsiteY3" fmla="*/ 2335237 h 2335237"/>
              <a:gd name="connsiteX0" fmla="*/ 311 w 2856052"/>
              <a:gd name="connsiteY0" fmla="*/ 2335237 h 2335237"/>
              <a:gd name="connsiteX1" fmla="*/ 7345 w 2856052"/>
              <a:gd name="connsiteY1" fmla="*/ 0 h 2335237"/>
              <a:gd name="connsiteX2" fmla="*/ 2856052 w 2856052"/>
              <a:gd name="connsiteY2" fmla="*/ 0 h 2335237"/>
              <a:gd name="connsiteX3" fmla="*/ 311 w 2856052"/>
              <a:gd name="connsiteY3" fmla="*/ 2335237 h 2335237"/>
              <a:gd name="connsiteX0" fmla="*/ 150 w 2869959"/>
              <a:gd name="connsiteY0" fmla="*/ 3123028 h 3123028"/>
              <a:gd name="connsiteX1" fmla="*/ 21252 w 2869959"/>
              <a:gd name="connsiteY1" fmla="*/ 0 h 3123028"/>
              <a:gd name="connsiteX2" fmla="*/ 2869959 w 2869959"/>
              <a:gd name="connsiteY2" fmla="*/ 0 h 3123028"/>
              <a:gd name="connsiteX3" fmla="*/ 150 w 2869959"/>
              <a:gd name="connsiteY3" fmla="*/ 3123028 h 3123028"/>
              <a:gd name="connsiteX0" fmla="*/ 150 w 4262660"/>
              <a:gd name="connsiteY0" fmla="*/ 3123028 h 3123028"/>
              <a:gd name="connsiteX1" fmla="*/ 21252 w 4262660"/>
              <a:gd name="connsiteY1" fmla="*/ 0 h 3123028"/>
              <a:gd name="connsiteX2" fmla="*/ 4262660 w 4262660"/>
              <a:gd name="connsiteY2" fmla="*/ 0 h 3123028"/>
              <a:gd name="connsiteX3" fmla="*/ 150 w 4262660"/>
              <a:gd name="connsiteY3" fmla="*/ 3123028 h 3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2660" h="3123028">
                <a:moveTo>
                  <a:pt x="150" y="3123028"/>
                </a:moveTo>
                <a:cubicBezTo>
                  <a:pt x="-2195" y="2616591"/>
                  <a:pt x="23597" y="506437"/>
                  <a:pt x="21252" y="0"/>
                </a:cubicBezTo>
                <a:lnTo>
                  <a:pt x="4262660" y="0"/>
                </a:lnTo>
                <a:lnTo>
                  <a:pt x="150" y="3123028"/>
                </a:lnTo>
                <a:close/>
              </a:path>
            </a:pathLst>
          </a:custGeom>
          <a:solidFill>
            <a:srgbClr val="DD716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>
            <a:extLst>
              <a:ext uri="{FF2B5EF4-FFF2-40B4-BE49-F238E27FC236}">
                <a16:creationId xmlns="" xmlns:a14="http://schemas.microsoft.com/office/drawing/2010/main" xmlns:a16="http://schemas.microsoft.com/office/drawing/2014/main" id="{B68A3032-4EC3-4B20-B82F-55A8FD356061}"/>
              </a:ext>
            </a:extLst>
          </p:cNvPr>
          <p:cNvSpPr/>
          <p:nvPr/>
        </p:nvSpPr>
        <p:spPr>
          <a:xfrm rot="2265171">
            <a:off x="2684463" y="719138"/>
            <a:ext cx="3006725" cy="1871662"/>
          </a:xfrm>
          <a:prstGeom prst="triangle">
            <a:avLst>
              <a:gd name="adj" fmla="val 25657"/>
            </a:avLst>
          </a:prstGeom>
          <a:noFill/>
          <a:ln>
            <a:solidFill>
              <a:schemeClr val="bg1">
                <a:alpha val="4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创意油画背景通用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897</Words>
  <Application>Microsoft Office PowerPoint</Application>
  <PresentationFormat>自定义</PresentationFormat>
  <Paragraphs>90</Paragraphs>
  <Slides>14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主题​​</vt:lpstr>
      <vt:lpstr>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创意油画背景通用PPT模板</dc:title>
  <dc:creator>Happy</dc:creator>
  <cp:lastModifiedBy>风轻无痕</cp:lastModifiedBy>
  <cp:revision>51</cp:revision>
  <dcterms:created xsi:type="dcterms:W3CDTF">2018-02-08T00:28:59Z</dcterms:created>
  <dcterms:modified xsi:type="dcterms:W3CDTF">2018-09-03T07:15:38Z</dcterms:modified>
</cp:coreProperties>
</file>