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66" r:id="rId5"/>
    <p:sldId id="258" r:id="rId6"/>
    <p:sldId id="260" r:id="rId7"/>
    <p:sldId id="280" r:id="rId8"/>
    <p:sldId id="271" r:id="rId9"/>
    <p:sldId id="275" r:id="rId10"/>
    <p:sldId id="277" r:id="rId11"/>
    <p:sldId id="262" r:id="rId12"/>
    <p:sldId id="281" r:id="rId13"/>
    <p:sldId id="276" r:id="rId14"/>
    <p:sldId id="278" r:id="rId15"/>
    <p:sldId id="274" r:id="rId16"/>
    <p:sldId id="283" r:id="rId17"/>
    <p:sldId id="263" r:id="rId18"/>
    <p:sldId id="282" r:id="rId19"/>
    <p:sldId id="273" r:id="rId20"/>
    <p:sldId id="269" r:id="rId21"/>
    <p:sldId id="270" r:id="rId22"/>
    <p:sldId id="285" r:id="rId23"/>
    <p:sldId id="264" r:id="rId24"/>
    <p:sldId id="265" r:id="rId25"/>
    <p:sldId id="267" r:id="rId26"/>
    <p:sldId id="268" r:id="rId27"/>
    <p:sldId id="279" r:id="rId28"/>
    <p:sldId id="284" r:id="rId29"/>
    <p:sldId id="286" r:id="rId30"/>
    <p:sldId id="288" r:id="rId31"/>
    <p:sldId id="289" r:id="rId32"/>
    <p:sldId id="290" r:id="rId33"/>
    <p:sldId id="291" r:id="rId34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5508988-580C-4E3F-AC9F-E97821DEE0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5508988-580C-4E3F-AC9F-E97821DEE0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5"/>
          <p:cNvSpPr txBox="1"/>
          <p:nvPr/>
        </p:nvSpPr>
        <p:spPr>
          <a:xfrm>
            <a:off x="6511925" y="3021013"/>
            <a:ext cx="51974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通用工作总结模板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77" name="组合 23"/>
          <p:cNvGrpSpPr/>
          <p:nvPr/>
        </p:nvGrpSpPr>
        <p:grpSpPr>
          <a:xfrm>
            <a:off x="6362700" y="2790825"/>
            <a:ext cx="5372100" cy="1644650"/>
            <a:chOff x="2921000" y="2986616"/>
            <a:chExt cx="6468338" cy="1191684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5435600" y="2986616"/>
              <a:ext cx="39537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9389338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921000" y="4178300"/>
              <a:ext cx="64683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>
              <a:off x="2921000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921000" y="2986616"/>
              <a:ext cx="520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8" name="矩形 29"/>
          <p:cNvSpPr/>
          <p:nvPr/>
        </p:nvSpPr>
        <p:spPr>
          <a:xfrm>
            <a:off x="6530975" y="3908425"/>
            <a:ext cx="50165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General work summarizes the 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logo横版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835" y="2209165"/>
            <a:ext cx="1901190" cy="9505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1082675" y="2089150"/>
            <a:ext cx="2679700" cy="26797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979488" y="1985963"/>
            <a:ext cx="2886075" cy="28860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389" name="组合 10"/>
          <p:cNvGrpSpPr/>
          <p:nvPr/>
        </p:nvGrpSpPr>
        <p:grpSpPr>
          <a:xfrm>
            <a:off x="1554163" y="2595563"/>
            <a:ext cx="1704975" cy="1674812"/>
            <a:chOff x="1102936" y="2819220"/>
            <a:chExt cx="1936784" cy="1904247"/>
          </a:xfrm>
        </p:grpSpPr>
        <p:pic>
          <p:nvPicPr>
            <p:cNvPr id="16403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79102" y="2819220"/>
              <a:ext cx="1219560" cy="1219560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1102936" y="4119953"/>
              <a:ext cx="190344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05" name="文本框 13"/>
            <p:cNvSpPr txBox="1"/>
            <p:nvPr/>
          </p:nvSpPr>
          <p:spPr>
            <a:xfrm>
              <a:off x="1258053" y="4200247"/>
              <a:ext cx="178166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椭圆 8"/>
          <p:cNvSpPr/>
          <p:nvPr/>
        </p:nvSpPr>
        <p:spPr bwMode="auto">
          <a:xfrm>
            <a:off x="4179888" y="1636713"/>
            <a:ext cx="3589338" cy="358933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4090988" y="1544638"/>
            <a:ext cx="3768725" cy="376872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392" name="组合 20"/>
          <p:cNvGrpSpPr/>
          <p:nvPr/>
        </p:nvGrpSpPr>
        <p:grpSpPr>
          <a:xfrm>
            <a:off x="5097463" y="3735388"/>
            <a:ext cx="1881187" cy="574675"/>
            <a:chOff x="1102936" y="4119513"/>
            <a:chExt cx="2137391" cy="652877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102936" y="4119513"/>
              <a:ext cx="190396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02" name="文本框 16"/>
            <p:cNvSpPr txBox="1"/>
            <p:nvPr/>
          </p:nvSpPr>
          <p:spPr>
            <a:xfrm>
              <a:off x="1200422" y="4177074"/>
              <a:ext cx="2039905" cy="5953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393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8913" y="2216150"/>
            <a:ext cx="1363662" cy="136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椭圆 15"/>
          <p:cNvSpPr/>
          <p:nvPr/>
        </p:nvSpPr>
        <p:spPr bwMode="auto">
          <a:xfrm>
            <a:off x="8196263" y="2089150"/>
            <a:ext cx="2678113" cy="26797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8074025" y="1985963"/>
            <a:ext cx="2886075" cy="28860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396" name="组合 26"/>
          <p:cNvGrpSpPr/>
          <p:nvPr/>
        </p:nvGrpSpPr>
        <p:grpSpPr>
          <a:xfrm>
            <a:off x="8739188" y="2752725"/>
            <a:ext cx="1704975" cy="1517650"/>
            <a:chOff x="9263974" y="2999545"/>
            <a:chExt cx="1936784" cy="1723922"/>
          </a:xfrm>
        </p:grpSpPr>
        <p:grpSp>
          <p:nvGrpSpPr>
            <p:cNvPr id="16397" name="组合 27"/>
            <p:cNvGrpSpPr/>
            <p:nvPr/>
          </p:nvGrpSpPr>
          <p:grpSpPr>
            <a:xfrm>
              <a:off x="9263974" y="4119513"/>
              <a:ext cx="1936784" cy="603954"/>
              <a:chOff x="1102936" y="4119513"/>
              <a:chExt cx="1936784" cy="603954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1102936" y="4120253"/>
                <a:ext cx="19034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00" name="文本框 30"/>
              <p:cNvSpPr txBox="1"/>
              <p:nvPr/>
            </p:nvSpPr>
            <p:spPr>
              <a:xfrm>
                <a:off x="1258053" y="4200247"/>
                <a:ext cx="1781667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6398" name="图片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28552" y="2999545"/>
              <a:ext cx="989725" cy="98972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695950" y="2295525"/>
            <a:ext cx="249238" cy="24923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755063" y="2195513"/>
            <a:ext cx="349250" cy="3492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240213" y="3379788"/>
            <a:ext cx="1385888" cy="138588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rcRect t="2643" r="3588"/>
          <a:stretch>
            <a:fillRect/>
          </a:stretch>
        </p:blipFill>
        <p:spPr>
          <a:xfrm>
            <a:off x="4322749" y="3463452"/>
            <a:ext cx="1219858" cy="1219857"/>
          </a:xfrm>
          <a:custGeom>
            <a:avLst/>
            <a:gdLst>
              <a:gd name="connsiteX0" fmla="*/ 526995 w 1053990"/>
              <a:gd name="connsiteY0" fmla="*/ 0 h 1053989"/>
              <a:gd name="connsiteX1" fmla="*/ 1053990 w 1053990"/>
              <a:gd name="connsiteY1" fmla="*/ 526995 h 1053989"/>
              <a:gd name="connsiteX2" fmla="*/ 633203 w 1053990"/>
              <a:gd name="connsiteY2" fmla="*/ 1043284 h 1053989"/>
              <a:gd name="connsiteX3" fmla="*/ 527005 w 1053990"/>
              <a:gd name="connsiteY3" fmla="*/ 1053989 h 1053989"/>
              <a:gd name="connsiteX4" fmla="*/ 526985 w 1053990"/>
              <a:gd name="connsiteY4" fmla="*/ 1053989 h 1053989"/>
              <a:gd name="connsiteX5" fmla="*/ 420787 w 1053990"/>
              <a:gd name="connsiteY5" fmla="*/ 1043284 h 1053989"/>
              <a:gd name="connsiteX6" fmla="*/ 0 w 1053990"/>
              <a:gd name="connsiteY6" fmla="*/ 526995 h 1053989"/>
              <a:gd name="connsiteX7" fmla="*/ 526995 w 1053990"/>
              <a:gd name="connsiteY7" fmla="*/ 0 h 105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3990" h="1053989">
                <a:moveTo>
                  <a:pt x="526995" y="0"/>
                </a:moveTo>
                <a:cubicBezTo>
                  <a:pt x="818046" y="0"/>
                  <a:pt x="1053990" y="235944"/>
                  <a:pt x="1053990" y="526995"/>
                </a:cubicBezTo>
                <a:cubicBezTo>
                  <a:pt x="1053990" y="781665"/>
                  <a:pt x="873345" y="994143"/>
                  <a:pt x="633203" y="1043284"/>
                </a:cubicBezTo>
                <a:lnTo>
                  <a:pt x="527005" y="1053989"/>
                </a:lnTo>
                <a:lnTo>
                  <a:pt x="526985" y="1053989"/>
                </a:lnTo>
                <a:lnTo>
                  <a:pt x="420787" y="1043284"/>
                </a:lnTo>
                <a:cubicBezTo>
                  <a:pt x="180645" y="994143"/>
                  <a:pt x="0" y="781665"/>
                  <a:pt x="0" y="526995"/>
                </a:cubicBezTo>
                <a:cubicBezTo>
                  <a:pt x="0" y="235944"/>
                  <a:pt x="235944" y="0"/>
                  <a:pt x="526995" y="0"/>
                </a:cubicBezTo>
                <a:close/>
              </a:path>
            </a:pathLst>
          </a:custGeom>
        </p:spPr>
      </p:pic>
      <p:grpSp>
        <p:nvGrpSpPr>
          <p:cNvPr id="17415" name="组合 13"/>
          <p:cNvGrpSpPr/>
          <p:nvPr/>
        </p:nvGrpSpPr>
        <p:grpSpPr>
          <a:xfrm>
            <a:off x="9078913" y="4464050"/>
            <a:ext cx="2005012" cy="1173163"/>
            <a:chOff x="1359759" y="3678458"/>
            <a:chExt cx="2004826" cy="1174554"/>
          </a:xfrm>
        </p:grpSpPr>
        <p:sp>
          <p:nvSpPr>
            <p:cNvPr id="17437" name="文本框 14"/>
            <p:cNvSpPr txBox="1"/>
            <p:nvPr/>
          </p:nvSpPr>
          <p:spPr>
            <a:xfrm>
              <a:off x="1385529" y="3678458"/>
              <a:ext cx="1895237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38" name="文本框 15"/>
            <p:cNvSpPr txBox="1"/>
            <p:nvPr/>
          </p:nvSpPr>
          <p:spPr>
            <a:xfrm>
              <a:off x="1359759" y="4114348"/>
              <a:ext cx="2004826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春种一粒粟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5710238" y="1408113"/>
            <a:ext cx="490538" cy="49053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417" name="组合 20"/>
          <p:cNvGrpSpPr/>
          <p:nvPr/>
        </p:nvGrpSpPr>
        <p:grpSpPr>
          <a:xfrm>
            <a:off x="5794375" y="1549400"/>
            <a:ext cx="303213" cy="206375"/>
            <a:chOff x="8072438" y="4633913"/>
            <a:chExt cx="265113" cy="180976"/>
          </a:xfrm>
        </p:grpSpPr>
        <p:sp>
          <p:nvSpPr>
            <p:cNvPr id="17435" name="Freeform 448"/>
            <p:cNvSpPr/>
            <p:nvPr/>
          </p:nvSpPr>
          <p:spPr>
            <a:xfrm>
              <a:off x="8072438" y="4721226"/>
              <a:ext cx="265113" cy="93663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</a:cxnLst>
              <a:rect l="0" t="0" r="0" b="0"/>
              <a:pathLst>
                <a:path w="295" h="104">
                  <a:moveTo>
                    <a:pt x="147" y="15"/>
                  </a:moveTo>
                  <a:cubicBezTo>
                    <a:pt x="138" y="15"/>
                    <a:pt x="129" y="9"/>
                    <a:pt x="12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39"/>
                    <a:pt x="0" y="86"/>
                    <a:pt x="6" y="92"/>
                  </a:cubicBezTo>
                  <a:cubicBezTo>
                    <a:pt x="18" y="104"/>
                    <a:pt x="278" y="103"/>
                    <a:pt x="289" y="92"/>
                  </a:cubicBezTo>
                  <a:cubicBezTo>
                    <a:pt x="295" y="86"/>
                    <a:pt x="289" y="39"/>
                    <a:pt x="283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6" y="9"/>
                    <a:pt x="157" y="15"/>
                    <a:pt x="147" y="1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449"/>
            <p:cNvSpPr>
              <a:spLocks noEditPoints="1"/>
            </p:cNvSpPr>
            <p:nvPr/>
          </p:nvSpPr>
          <p:spPr>
            <a:xfrm>
              <a:off x="8085138" y="4633913"/>
              <a:ext cx="238125" cy="7302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65" h="81">
                  <a:moveTo>
                    <a:pt x="132" y="68"/>
                  </a:moveTo>
                  <a:cubicBezTo>
                    <a:pt x="142" y="68"/>
                    <a:pt x="149" y="73"/>
                    <a:pt x="153" y="81"/>
                  </a:cubicBezTo>
                  <a:cubicBezTo>
                    <a:pt x="265" y="81"/>
                    <a:pt x="265" y="81"/>
                    <a:pt x="265" y="81"/>
                  </a:cubicBezTo>
                  <a:cubicBezTo>
                    <a:pt x="261" y="58"/>
                    <a:pt x="257" y="40"/>
                    <a:pt x="257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3" y="23"/>
                    <a:pt x="177" y="0"/>
                    <a:pt x="163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8" y="0"/>
                    <a:pt x="74" y="22"/>
                    <a:pt x="65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5" y="58"/>
                    <a:pt x="0" y="81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5" y="73"/>
                    <a:pt x="123" y="68"/>
                    <a:pt x="132" y="68"/>
                  </a:cubicBezTo>
                  <a:close/>
                  <a:moveTo>
                    <a:pt x="117" y="14"/>
                  </a:moveTo>
                  <a:cubicBezTo>
                    <a:pt x="147" y="14"/>
                    <a:pt x="147" y="14"/>
                    <a:pt x="147" y="14"/>
                  </a:cubicBezTo>
                  <a:cubicBezTo>
                    <a:pt x="153" y="14"/>
                    <a:pt x="157" y="22"/>
                    <a:pt x="157" y="27"/>
                  </a:cubicBezTo>
                  <a:cubicBezTo>
                    <a:pt x="157" y="32"/>
                    <a:pt x="153" y="40"/>
                    <a:pt x="147" y="40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1" y="40"/>
                    <a:pt x="107" y="32"/>
                    <a:pt x="107" y="27"/>
                  </a:cubicBezTo>
                  <a:cubicBezTo>
                    <a:pt x="107" y="22"/>
                    <a:pt x="111" y="14"/>
                    <a:pt x="117" y="1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6086475" y="5332413"/>
            <a:ext cx="490538" cy="49053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9" name="Freeform 102"/>
          <p:cNvSpPr>
            <a:spLocks noEditPoints="1"/>
          </p:cNvSpPr>
          <p:nvPr/>
        </p:nvSpPr>
        <p:spPr>
          <a:xfrm>
            <a:off x="6223000" y="5465763"/>
            <a:ext cx="217488" cy="25876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42" h="287">
                <a:moveTo>
                  <a:pt x="139" y="47"/>
                </a:moveTo>
                <a:cubicBezTo>
                  <a:pt x="139" y="23"/>
                  <a:pt x="139" y="23"/>
                  <a:pt x="139" y="23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8" y="23"/>
                  <a:pt x="163" y="18"/>
                  <a:pt x="163" y="11"/>
                </a:cubicBezTo>
                <a:cubicBezTo>
                  <a:pt x="163" y="5"/>
                  <a:pt x="158" y="0"/>
                  <a:pt x="152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84" y="0"/>
                  <a:pt x="79" y="5"/>
                  <a:pt x="79" y="11"/>
                </a:cubicBezTo>
                <a:cubicBezTo>
                  <a:pt x="79" y="18"/>
                  <a:pt x="84" y="23"/>
                  <a:pt x="91" y="23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45" y="55"/>
                  <a:pt x="0" y="106"/>
                  <a:pt x="0" y="166"/>
                </a:cubicBezTo>
                <a:cubicBezTo>
                  <a:pt x="0" y="233"/>
                  <a:pt x="54" y="287"/>
                  <a:pt x="121" y="287"/>
                </a:cubicBezTo>
                <a:cubicBezTo>
                  <a:pt x="188" y="287"/>
                  <a:pt x="242" y="233"/>
                  <a:pt x="242" y="166"/>
                </a:cubicBezTo>
                <a:cubicBezTo>
                  <a:pt x="242" y="105"/>
                  <a:pt x="197" y="55"/>
                  <a:pt x="139" y="47"/>
                </a:cubicBezTo>
                <a:close/>
                <a:moveTo>
                  <a:pt x="121" y="257"/>
                </a:moveTo>
                <a:cubicBezTo>
                  <a:pt x="71" y="257"/>
                  <a:pt x="30" y="216"/>
                  <a:pt x="30" y="166"/>
                </a:cubicBezTo>
                <a:cubicBezTo>
                  <a:pt x="30" y="116"/>
                  <a:pt x="71" y="75"/>
                  <a:pt x="121" y="75"/>
                </a:cubicBezTo>
                <a:cubicBezTo>
                  <a:pt x="171" y="75"/>
                  <a:pt x="212" y="116"/>
                  <a:pt x="212" y="166"/>
                </a:cubicBezTo>
                <a:cubicBezTo>
                  <a:pt x="212" y="216"/>
                  <a:pt x="171" y="257"/>
                  <a:pt x="121" y="25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30275" y="2913063"/>
            <a:ext cx="1611313" cy="1611313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21" name="Freeform 35"/>
          <p:cNvSpPr/>
          <p:nvPr/>
        </p:nvSpPr>
        <p:spPr>
          <a:xfrm>
            <a:off x="3054350" y="4583113"/>
            <a:ext cx="161925" cy="25876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02" h="163">
                <a:moveTo>
                  <a:pt x="102" y="92"/>
                </a:moveTo>
                <a:lnTo>
                  <a:pt x="0" y="0"/>
                </a:lnTo>
                <a:lnTo>
                  <a:pt x="0" y="138"/>
                </a:lnTo>
                <a:lnTo>
                  <a:pt x="36" y="114"/>
                </a:lnTo>
                <a:lnTo>
                  <a:pt x="58" y="163"/>
                </a:lnTo>
                <a:lnTo>
                  <a:pt x="83" y="152"/>
                </a:lnTo>
                <a:lnTo>
                  <a:pt x="61" y="103"/>
                </a:lnTo>
                <a:lnTo>
                  <a:pt x="102" y="9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2" name="Freeform 381"/>
          <p:cNvSpPr>
            <a:spLocks noEditPoints="1"/>
          </p:cNvSpPr>
          <p:nvPr/>
        </p:nvSpPr>
        <p:spPr>
          <a:xfrm>
            <a:off x="1563688" y="3135313"/>
            <a:ext cx="346075" cy="41433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41" h="288">
                <a:moveTo>
                  <a:pt x="241" y="30"/>
                </a:moveTo>
                <a:cubicBezTo>
                  <a:pt x="129" y="30"/>
                  <a:pt x="129" y="30"/>
                  <a:pt x="129" y="30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29" y="5"/>
                  <a:pt x="125" y="0"/>
                  <a:pt x="119" y="0"/>
                </a:cubicBezTo>
                <a:cubicBezTo>
                  <a:pt x="114" y="0"/>
                  <a:pt x="109" y="5"/>
                  <a:pt x="109" y="1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96"/>
                  <a:pt x="0" y="196"/>
                  <a:pt x="0" y="196"/>
                </a:cubicBezTo>
                <a:cubicBezTo>
                  <a:pt x="75" y="196"/>
                  <a:pt x="75" y="196"/>
                  <a:pt x="75" y="196"/>
                </a:cubicBezTo>
                <a:cubicBezTo>
                  <a:pt x="45" y="272"/>
                  <a:pt x="45" y="272"/>
                  <a:pt x="45" y="272"/>
                </a:cubicBezTo>
                <a:cubicBezTo>
                  <a:pt x="43" y="278"/>
                  <a:pt x="46" y="285"/>
                  <a:pt x="52" y="288"/>
                </a:cubicBezTo>
                <a:cubicBezTo>
                  <a:pt x="53" y="288"/>
                  <a:pt x="55" y="288"/>
                  <a:pt x="56" y="288"/>
                </a:cubicBezTo>
                <a:cubicBezTo>
                  <a:pt x="61" y="288"/>
                  <a:pt x="65" y="286"/>
                  <a:pt x="67" y="281"/>
                </a:cubicBezTo>
                <a:cubicBezTo>
                  <a:pt x="100" y="196"/>
                  <a:pt x="100" y="196"/>
                  <a:pt x="100" y="196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71" y="281"/>
                  <a:pt x="171" y="281"/>
                  <a:pt x="171" y="281"/>
                </a:cubicBezTo>
                <a:cubicBezTo>
                  <a:pt x="173" y="286"/>
                  <a:pt x="177" y="288"/>
                  <a:pt x="182" y="288"/>
                </a:cubicBezTo>
                <a:cubicBezTo>
                  <a:pt x="184" y="288"/>
                  <a:pt x="185" y="288"/>
                  <a:pt x="186" y="288"/>
                </a:cubicBezTo>
                <a:cubicBezTo>
                  <a:pt x="193" y="285"/>
                  <a:pt x="196" y="278"/>
                  <a:pt x="193" y="272"/>
                </a:cubicBezTo>
                <a:cubicBezTo>
                  <a:pt x="164" y="196"/>
                  <a:pt x="164" y="196"/>
                  <a:pt x="164" y="196"/>
                </a:cubicBezTo>
                <a:cubicBezTo>
                  <a:pt x="241" y="196"/>
                  <a:pt x="241" y="196"/>
                  <a:pt x="241" y="196"/>
                </a:cubicBezTo>
                <a:lnTo>
                  <a:pt x="241" y="30"/>
                </a:lnTo>
                <a:close/>
                <a:moveTo>
                  <a:pt x="218" y="172"/>
                </a:moveTo>
                <a:cubicBezTo>
                  <a:pt x="23" y="172"/>
                  <a:pt x="23" y="172"/>
                  <a:pt x="23" y="172"/>
                </a:cubicBezTo>
                <a:cubicBezTo>
                  <a:pt x="23" y="53"/>
                  <a:pt x="23" y="53"/>
                  <a:pt x="23" y="53"/>
                </a:cubicBezTo>
                <a:cubicBezTo>
                  <a:pt x="218" y="53"/>
                  <a:pt x="218" y="53"/>
                  <a:pt x="218" y="53"/>
                </a:cubicBezTo>
                <a:lnTo>
                  <a:pt x="218" y="17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3" name="文本框 24"/>
          <p:cNvSpPr txBox="1"/>
          <p:nvPr/>
        </p:nvSpPr>
        <p:spPr>
          <a:xfrm>
            <a:off x="936625" y="3732213"/>
            <a:ext cx="168910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163888" y="1589088"/>
            <a:ext cx="1304925" cy="130492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25" name="Freeform 171"/>
          <p:cNvSpPr/>
          <p:nvPr/>
        </p:nvSpPr>
        <p:spPr>
          <a:xfrm>
            <a:off x="3662363" y="1728788"/>
            <a:ext cx="277812" cy="2667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308" h="296">
                <a:moveTo>
                  <a:pt x="228" y="218"/>
                </a:moveTo>
                <a:cubicBezTo>
                  <a:pt x="224" y="215"/>
                  <a:pt x="224" y="215"/>
                  <a:pt x="224" y="215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30" y="212"/>
                  <a:pt x="230" y="212"/>
                  <a:pt x="230" y="212"/>
                </a:cubicBezTo>
                <a:cubicBezTo>
                  <a:pt x="232" y="212"/>
                  <a:pt x="263" y="210"/>
                  <a:pt x="278" y="209"/>
                </a:cubicBezTo>
                <a:cubicBezTo>
                  <a:pt x="295" y="197"/>
                  <a:pt x="292" y="183"/>
                  <a:pt x="288" y="176"/>
                </a:cubicBezTo>
                <a:cubicBezTo>
                  <a:pt x="287" y="176"/>
                  <a:pt x="285" y="176"/>
                  <a:pt x="284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78" y="176"/>
                  <a:pt x="231" y="174"/>
                  <a:pt x="229" y="174"/>
                </a:cubicBezTo>
                <a:cubicBezTo>
                  <a:pt x="226" y="174"/>
                  <a:pt x="226" y="174"/>
                  <a:pt x="226" y="174"/>
                </a:cubicBezTo>
                <a:cubicBezTo>
                  <a:pt x="222" y="171"/>
                  <a:pt x="222" y="171"/>
                  <a:pt x="222" y="171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1" y="168"/>
                  <a:pt x="280" y="164"/>
                  <a:pt x="284" y="164"/>
                </a:cubicBezTo>
                <a:cubicBezTo>
                  <a:pt x="290" y="164"/>
                  <a:pt x="292" y="164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302" y="155"/>
                  <a:pt x="308" y="144"/>
                  <a:pt x="296" y="133"/>
                </a:cubicBezTo>
                <a:cubicBezTo>
                  <a:pt x="285" y="123"/>
                  <a:pt x="243" y="125"/>
                  <a:pt x="214" y="124"/>
                </a:cubicBezTo>
                <a:cubicBezTo>
                  <a:pt x="213" y="124"/>
                  <a:pt x="213" y="124"/>
                  <a:pt x="213" y="124"/>
                </a:cubicBezTo>
                <a:cubicBezTo>
                  <a:pt x="212" y="124"/>
                  <a:pt x="212" y="124"/>
                  <a:pt x="212" y="124"/>
                </a:cubicBezTo>
                <a:cubicBezTo>
                  <a:pt x="212" y="124"/>
                  <a:pt x="219" y="124"/>
                  <a:pt x="217" y="124"/>
                </a:cubicBezTo>
                <a:cubicBezTo>
                  <a:pt x="213" y="124"/>
                  <a:pt x="209" y="124"/>
                  <a:pt x="206" y="124"/>
                </a:cubicBezTo>
                <a:cubicBezTo>
                  <a:pt x="192" y="123"/>
                  <a:pt x="167" y="123"/>
                  <a:pt x="165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6" y="120"/>
                  <a:pt x="169" y="120"/>
                  <a:pt x="179" y="119"/>
                </a:cubicBezTo>
                <a:cubicBezTo>
                  <a:pt x="165" y="90"/>
                  <a:pt x="188" y="73"/>
                  <a:pt x="192" y="58"/>
                </a:cubicBezTo>
                <a:cubicBezTo>
                  <a:pt x="206" y="5"/>
                  <a:pt x="178" y="0"/>
                  <a:pt x="178" y="0"/>
                </a:cubicBezTo>
                <a:cubicBezTo>
                  <a:pt x="178" y="0"/>
                  <a:pt x="108" y="96"/>
                  <a:pt x="101" y="126"/>
                </a:cubicBezTo>
                <a:cubicBezTo>
                  <a:pt x="96" y="148"/>
                  <a:pt x="67" y="146"/>
                  <a:pt x="58" y="146"/>
                </a:cubicBezTo>
                <a:cubicBezTo>
                  <a:pt x="10" y="144"/>
                  <a:pt x="0" y="264"/>
                  <a:pt x="53" y="275"/>
                </a:cubicBezTo>
                <a:cubicBezTo>
                  <a:pt x="64" y="277"/>
                  <a:pt x="76" y="265"/>
                  <a:pt x="99" y="275"/>
                </a:cubicBezTo>
                <a:cubicBezTo>
                  <a:pt x="149" y="296"/>
                  <a:pt x="192" y="287"/>
                  <a:pt x="232" y="286"/>
                </a:cubicBezTo>
                <a:cubicBezTo>
                  <a:pt x="259" y="285"/>
                  <a:pt x="257" y="266"/>
                  <a:pt x="255" y="256"/>
                </a:cubicBezTo>
                <a:cubicBezTo>
                  <a:pt x="242" y="256"/>
                  <a:pt x="229" y="255"/>
                  <a:pt x="227" y="255"/>
                </a:cubicBezTo>
                <a:cubicBezTo>
                  <a:pt x="225" y="255"/>
                  <a:pt x="225" y="255"/>
                  <a:pt x="225" y="255"/>
                </a:cubicBezTo>
                <a:cubicBezTo>
                  <a:pt x="221" y="252"/>
                  <a:pt x="221" y="252"/>
                  <a:pt x="221" y="252"/>
                </a:cubicBezTo>
                <a:cubicBezTo>
                  <a:pt x="225" y="249"/>
                  <a:pt x="225" y="249"/>
                  <a:pt x="225" y="249"/>
                </a:cubicBezTo>
                <a:cubicBezTo>
                  <a:pt x="227" y="249"/>
                  <a:pt x="227" y="249"/>
                  <a:pt x="227" y="249"/>
                </a:cubicBezTo>
                <a:cubicBezTo>
                  <a:pt x="229" y="249"/>
                  <a:pt x="247" y="248"/>
                  <a:pt x="262" y="247"/>
                </a:cubicBezTo>
                <a:cubicBezTo>
                  <a:pt x="275" y="237"/>
                  <a:pt x="272" y="227"/>
                  <a:pt x="269" y="220"/>
                </a:cubicBezTo>
                <a:cubicBezTo>
                  <a:pt x="253" y="219"/>
                  <a:pt x="232" y="218"/>
                  <a:pt x="230" y="218"/>
                </a:cubicBezTo>
                <a:lnTo>
                  <a:pt x="228" y="21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6" name="文本框 25"/>
          <p:cNvSpPr txBox="1"/>
          <p:nvPr/>
        </p:nvSpPr>
        <p:spPr>
          <a:xfrm>
            <a:off x="3354388" y="2171700"/>
            <a:ext cx="10572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435225" y="4406900"/>
            <a:ext cx="1308100" cy="130968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28" name="文本框 26"/>
          <p:cNvSpPr txBox="1"/>
          <p:nvPr/>
        </p:nvSpPr>
        <p:spPr>
          <a:xfrm>
            <a:off x="2635250" y="5016500"/>
            <a:ext cx="9048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524625" y="2295525"/>
            <a:ext cx="2185988" cy="218598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30" name="Freeform 153"/>
          <p:cNvSpPr>
            <a:spLocks noEditPoints="1"/>
          </p:cNvSpPr>
          <p:nvPr/>
        </p:nvSpPr>
        <p:spPr>
          <a:xfrm>
            <a:off x="7445375" y="2520950"/>
            <a:ext cx="344488" cy="392113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43" h="163">
                <a:moveTo>
                  <a:pt x="0" y="0"/>
                </a:moveTo>
                <a:lnTo>
                  <a:pt x="0" y="163"/>
                </a:lnTo>
                <a:lnTo>
                  <a:pt x="143" y="163"/>
                </a:lnTo>
                <a:lnTo>
                  <a:pt x="143" y="0"/>
                </a:lnTo>
                <a:lnTo>
                  <a:pt x="0" y="0"/>
                </a:lnTo>
                <a:close/>
                <a:moveTo>
                  <a:pt x="22" y="151"/>
                </a:moveTo>
                <a:lnTo>
                  <a:pt x="8" y="151"/>
                </a:lnTo>
                <a:lnTo>
                  <a:pt x="8" y="137"/>
                </a:lnTo>
                <a:lnTo>
                  <a:pt x="22" y="137"/>
                </a:lnTo>
                <a:lnTo>
                  <a:pt x="22" y="151"/>
                </a:lnTo>
                <a:close/>
                <a:moveTo>
                  <a:pt x="22" y="126"/>
                </a:moveTo>
                <a:lnTo>
                  <a:pt x="8" y="126"/>
                </a:lnTo>
                <a:lnTo>
                  <a:pt x="8" y="112"/>
                </a:lnTo>
                <a:lnTo>
                  <a:pt x="22" y="112"/>
                </a:lnTo>
                <a:lnTo>
                  <a:pt x="22" y="126"/>
                </a:lnTo>
                <a:close/>
                <a:moveTo>
                  <a:pt x="22" y="101"/>
                </a:moveTo>
                <a:lnTo>
                  <a:pt x="8" y="101"/>
                </a:lnTo>
                <a:lnTo>
                  <a:pt x="8" y="87"/>
                </a:lnTo>
                <a:lnTo>
                  <a:pt x="22" y="87"/>
                </a:lnTo>
                <a:lnTo>
                  <a:pt x="22" y="101"/>
                </a:lnTo>
                <a:close/>
                <a:moveTo>
                  <a:pt x="22" y="77"/>
                </a:moveTo>
                <a:lnTo>
                  <a:pt x="8" y="77"/>
                </a:lnTo>
                <a:lnTo>
                  <a:pt x="8" y="62"/>
                </a:lnTo>
                <a:lnTo>
                  <a:pt x="22" y="62"/>
                </a:lnTo>
                <a:lnTo>
                  <a:pt x="22" y="77"/>
                </a:lnTo>
                <a:close/>
                <a:moveTo>
                  <a:pt x="22" y="52"/>
                </a:moveTo>
                <a:lnTo>
                  <a:pt x="8" y="52"/>
                </a:lnTo>
                <a:lnTo>
                  <a:pt x="8" y="37"/>
                </a:lnTo>
                <a:lnTo>
                  <a:pt x="22" y="37"/>
                </a:lnTo>
                <a:lnTo>
                  <a:pt x="22" y="52"/>
                </a:lnTo>
                <a:close/>
                <a:moveTo>
                  <a:pt x="22" y="27"/>
                </a:moveTo>
                <a:lnTo>
                  <a:pt x="8" y="27"/>
                </a:lnTo>
                <a:lnTo>
                  <a:pt x="8" y="12"/>
                </a:lnTo>
                <a:lnTo>
                  <a:pt x="22" y="12"/>
                </a:lnTo>
                <a:lnTo>
                  <a:pt x="22" y="27"/>
                </a:lnTo>
                <a:close/>
                <a:moveTo>
                  <a:pt x="112" y="143"/>
                </a:moveTo>
                <a:lnTo>
                  <a:pt x="30" y="143"/>
                </a:lnTo>
                <a:lnTo>
                  <a:pt x="30" y="91"/>
                </a:lnTo>
                <a:lnTo>
                  <a:pt x="112" y="91"/>
                </a:lnTo>
                <a:lnTo>
                  <a:pt x="112" y="143"/>
                </a:lnTo>
                <a:close/>
                <a:moveTo>
                  <a:pt x="112" y="71"/>
                </a:moveTo>
                <a:lnTo>
                  <a:pt x="30" y="71"/>
                </a:lnTo>
                <a:lnTo>
                  <a:pt x="30" y="20"/>
                </a:lnTo>
                <a:lnTo>
                  <a:pt x="112" y="20"/>
                </a:lnTo>
                <a:lnTo>
                  <a:pt x="112" y="71"/>
                </a:lnTo>
                <a:close/>
                <a:moveTo>
                  <a:pt x="135" y="151"/>
                </a:moveTo>
                <a:lnTo>
                  <a:pt x="121" y="151"/>
                </a:lnTo>
                <a:lnTo>
                  <a:pt x="121" y="137"/>
                </a:lnTo>
                <a:lnTo>
                  <a:pt x="135" y="137"/>
                </a:lnTo>
                <a:lnTo>
                  <a:pt x="135" y="151"/>
                </a:lnTo>
                <a:close/>
                <a:moveTo>
                  <a:pt x="135" y="126"/>
                </a:moveTo>
                <a:lnTo>
                  <a:pt x="121" y="126"/>
                </a:lnTo>
                <a:lnTo>
                  <a:pt x="121" y="112"/>
                </a:lnTo>
                <a:lnTo>
                  <a:pt x="135" y="112"/>
                </a:lnTo>
                <a:lnTo>
                  <a:pt x="135" y="126"/>
                </a:lnTo>
                <a:close/>
                <a:moveTo>
                  <a:pt x="135" y="101"/>
                </a:moveTo>
                <a:lnTo>
                  <a:pt x="121" y="101"/>
                </a:lnTo>
                <a:lnTo>
                  <a:pt x="121" y="87"/>
                </a:lnTo>
                <a:lnTo>
                  <a:pt x="135" y="87"/>
                </a:lnTo>
                <a:lnTo>
                  <a:pt x="135" y="101"/>
                </a:lnTo>
                <a:close/>
                <a:moveTo>
                  <a:pt x="135" y="77"/>
                </a:moveTo>
                <a:lnTo>
                  <a:pt x="121" y="77"/>
                </a:lnTo>
                <a:lnTo>
                  <a:pt x="121" y="62"/>
                </a:lnTo>
                <a:lnTo>
                  <a:pt x="135" y="62"/>
                </a:lnTo>
                <a:lnTo>
                  <a:pt x="135" y="77"/>
                </a:lnTo>
                <a:close/>
                <a:moveTo>
                  <a:pt x="135" y="52"/>
                </a:moveTo>
                <a:lnTo>
                  <a:pt x="121" y="52"/>
                </a:lnTo>
                <a:lnTo>
                  <a:pt x="121" y="37"/>
                </a:lnTo>
                <a:lnTo>
                  <a:pt x="135" y="37"/>
                </a:lnTo>
                <a:lnTo>
                  <a:pt x="135" y="52"/>
                </a:lnTo>
                <a:close/>
                <a:moveTo>
                  <a:pt x="135" y="27"/>
                </a:moveTo>
                <a:lnTo>
                  <a:pt x="121" y="27"/>
                </a:lnTo>
                <a:lnTo>
                  <a:pt x="121" y="12"/>
                </a:lnTo>
                <a:lnTo>
                  <a:pt x="135" y="12"/>
                </a:lnTo>
                <a:lnTo>
                  <a:pt x="135" y="2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31" name="文本框 27"/>
          <p:cNvSpPr txBox="1"/>
          <p:nvPr/>
        </p:nvSpPr>
        <p:spPr>
          <a:xfrm>
            <a:off x="6707188" y="3148013"/>
            <a:ext cx="2003425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464675" y="1036638"/>
            <a:ext cx="1231900" cy="12319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33" name="文本框 28"/>
          <p:cNvSpPr txBox="1"/>
          <p:nvPr/>
        </p:nvSpPr>
        <p:spPr>
          <a:xfrm>
            <a:off x="9639300" y="1574800"/>
            <a:ext cx="10572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34" name="Freeform 29"/>
          <p:cNvSpPr>
            <a:spLocks noEditPoints="1"/>
          </p:cNvSpPr>
          <p:nvPr/>
        </p:nvSpPr>
        <p:spPr>
          <a:xfrm>
            <a:off x="10017125" y="1285875"/>
            <a:ext cx="127000" cy="2603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80" h="164">
                <a:moveTo>
                  <a:pt x="47" y="82"/>
                </a:moveTo>
                <a:lnTo>
                  <a:pt x="46" y="81"/>
                </a:lnTo>
                <a:lnTo>
                  <a:pt x="80" y="48"/>
                </a:lnTo>
                <a:lnTo>
                  <a:pt x="33" y="0"/>
                </a:lnTo>
                <a:lnTo>
                  <a:pt x="33" y="68"/>
                </a:lnTo>
                <a:lnTo>
                  <a:pt x="8" y="43"/>
                </a:lnTo>
                <a:lnTo>
                  <a:pt x="0" y="51"/>
                </a:lnTo>
                <a:lnTo>
                  <a:pt x="30" y="82"/>
                </a:lnTo>
                <a:lnTo>
                  <a:pt x="0" y="113"/>
                </a:lnTo>
                <a:lnTo>
                  <a:pt x="8" y="121"/>
                </a:lnTo>
                <a:lnTo>
                  <a:pt x="33" y="96"/>
                </a:lnTo>
                <a:lnTo>
                  <a:pt x="33" y="164"/>
                </a:lnTo>
                <a:lnTo>
                  <a:pt x="80" y="116"/>
                </a:lnTo>
                <a:lnTo>
                  <a:pt x="46" y="82"/>
                </a:lnTo>
                <a:lnTo>
                  <a:pt x="47" y="82"/>
                </a:lnTo>
                <a:close/>
                <a:moveTo>
                  <a:pt x="44" y="28"/>
                </a:moveTo>
                <a:lnTo>
                  <a:pt x="64" y="48"/>
                </a:lnTo>
                <a:lnTo>
                  <a:pt x="44" y="68"/>
                </a:lnTo>
                <a:lnTo>
                  <a:pt x="44" y="28"/>
                </a:lnTo>
                <a:close/>
                <a:moveTo>
                  <a:pt x="44" y="136"/>
                </a:moveTo>
                <a:lnTo>
                  <a:pt x="44" y="96"/>
                </a:lnTo>
                <a:lnTo>
                  <a:pt x="64" y="116"/>
                </a:lnTo>
                <a:lnTo>
                  <a:pt x="44" y="13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直角三角形 3"/>
          <p:cNvSpPr/>
          <p:nvPr/>
        </p:nvSpPr>
        <p:spPr>
          <a:xfrm flipH="1">
            <a:off x="4097338" y="2219325"/>
            <a:ext cx="1636713" cy="1927225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870857 w 1855931"/>
              <a:gd name="connsiteY0-2" fmla="*/ 2235198 h 2235198"/>
              <a:gd name="connsiteX1-3" fmla="*/ 0 w 1855931"/>
              <a:gd name="connsiteY1-4" fmla="*/ 0 h 2235198"/>
              <a:gd name="connsiteX2-5" fmla="*/ 1855931 w 1855931"/>
              <a:gd name="connsiteY2-6" fmla="*/ 2235198 h 2235198"/>
              <a:gd name="connsiteX3-7" fmla="*/ 870857 w 1855931"/>
              <a:gd name="connsiteY3-8" fmla="*/ 2235198 h 2235198"/>
              <a:gd name="connsiteX0-9" fmla="*/ 870857 w 1855931"/>
              <a:gd name="connsiteY0-10" fmla="*/ 2235198 h 2235198"/>
              <a:gd name="connsiteX1-11" fmla="*/ 0 w 1855931"/>
              <a:gd name="connsiteY1-12" fmla="*/ 0 h 2235198"/>
              <a:gd name="connsiteX2-13" fmla="*/ 1855931 w 1855931"/>
              <a:gd name="connsiteY2-14" fmla="*/ 2235198 h 2235198"/>
              <a:gd name="connsiteX3-15" fmla="*/ 870857 w 1855931"/>
              <a:gd name="connsiteY3-16" fmla="*/ 2235198 h 2235198"/>
              <a:gd name="connsiteX0-17" fmla="*/ 870857 w 1855931"/>
              <a:gd name="connsiteY0-18" fmla="*/ 2235198 h 2235198"/>
              <a:gd name="connsiteX1-19" fmla="*/ 0 w 1855931"/>
              <a:gd name="connsiteY1-20" fmla="*/ 0 h 2235198"/>
              <a:gd name="connsiteX2-21" fmla="*/ 1855931 w 1855931"/>
              <a:gd name="connsiteY2-22" fmla="*/ 2235198 h 2235198"/>
              <a:gd name="connsiteX3-23" fmla="*/ 870857 w 1855931"/>
              <a:gd name="connsiteY3-24" fmla="*/ 2235198 h 2235198"/>
              <a:gd name="connsiteX0-25" fmla="*/ 870857 w 1855931"/>
              <a:gd name="connsiteY0-26" fmla="*/ 2235198 h 2235198"/>
              <a:gd name="connsiteX1-27" fmla="*/ 0 w 1855931"/>
              <a:gd name="connsiteY1-28" fmla="*/ 0 h 2235198"/>
              <a:gd name="connsiteX2-29" fmla="*/ 1855931 w 1855931"/>
              <a:gd name="connsiteY2-30" fmla="*/ 2235198 h 2235198"/>
              <a:gd name="connsiteX3-31" fmla="*/ 870857 w 1855931"/>
              <a:gd name="connsiteY3-32" fmla="*/ 2235198 h 2235198"/>
              <a:gd name="connsiteX0-33" fmla="*/ 870857 w 1855931"/>
              <a:gd name="connsiteY0-34" fmla="*/ 2235198 h 2235198"/>
              <a:gd name="connsiteX1-35" fmla="*/ 0 w 1855931"/>
              <a:gd name="connsiteY1-36" fmla="*/ 0 h 2235198"/>
              <a:gd name="connsiteX2-37" fmla="*/ 1855931 w 1855931"/>
              <a:gd name="connsiteY2-38" fmla="*/ 2235198 h 2235198"/>
              <a:gd name="connsiteX3-39" fmla="*/ 870857 w 1855931"/>
              <a:gd name="connsiteY3-40" fmla="*/ 2235198 h 2235198"/>
              <a:gd name="connsiteX0-41" fmla="*/ 870857 w 1855931"/>
              <a:gd name="connsiteY0-42" fmla="*/ 2235198 h 2235198"/>
              <a:gd name="connsiteX1-43" fmla="*/ 0 w 1855931"/>
              <a:gd name="connsiteY1-44" fmla="*/ 0 h 2235198"/>
              <a:gd name="connsiteX2-45" fmla="*/ 1855931 w 1855931"/>
              <a:gd name="connsiteY2-46" fmla="*/ 2235198 h 2235198"/>
              <a:gd name="connsiteX3-47" fmla="*/ 870857 w 1855931"/>
              <a:gd name="connsiteY3-48" fmla="*/ 2235198 h 2235198"/>
              <a:gd name="connsiteX0-49" fmla="*/ 870857 w 1855931"/>
              <a:gd name="connsiteY0-50" fmla="*/ 2235198 h 2235198"/>
              <a:gd name="connsiteX1-51" fmla="*/ 0 w 1855931"/>
              <a:gd name="connsiteY1-52" fmla="*/ 0 h 2235198"/>
              <a:gd name="connsiteX2-53" fmla="*/ 1855931 w 1855931"/>
              <a:gd name="connsiteY2-54" fmla="*/ 2235198 h 2235198"/>
              <a:gd name="connsiteX3-55" fmla="*/ 870857 w 1855931"/>
              <a:gd name="connsiteY3-56" fmla="*/ 2235198 h 2235198"/>
              <a:gd name="connsiteX0-57" fmla="*/ 870857 w 1855931"/>
              <a:gd name="connsiteY0-58" fmla="*/ 2235198 h 2235198"/>
              <a:gd name="connsiteX1-59" fmla="*/ 0 w 1855931"/>
              <a:gd name="connsiteY1-60" fmla="*/ 0 h 2235198"/>
              <a:gd name="connsiteX2-61" fmla="*/ 1855931 w 1855931"/>
              <a:gd name="connsiteY2-62" fmla="*/ 2235198 h 2235198"/>
              <a:gd name="connsiteX3-63" fmla="*/ 870857 w 1855931"/>
              <a:gd name="connsiteY3-64" fmla="*/ 2235198 h 2235198"/>
              <a:gd name="connsiteX0-65" fmla="*/ 914399 w 1899473"/>
              <a:gd name="connsiteY0-66" fmla="*/ 2235198 h 2235198"/>
              <a:gd name="connsiteX1-67" fmla="*/ 0 w 1899473"/>
              <a:gd name="connsiteY1-68" fmla="*/ 0 h 2235198"/>
              <a:gd name="connsiteX2-69" fmla="*/ 1899473 w 1899473"/>
              <a:gd name="connsiteY2-70" fmla="*/ 2235198 h 2235198"/>
              <a:gd name="connsiteX3-71" fmla="*/ 914399 w 1899473"/>
              <a:gd name="connsiteY3-72" fmla="*/ 2235198 h 2235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99473" h="2235198">
                <a:moveTo>
                  <a:pt x="914399" y="2235198"/>
                </a:moveTo>
                <a:cubicBezTo>
                  <a:pt x="957942" y="1025675"/>
                  <a:pt x="551543" y="599923"/>
                  <a:pt x="0" y="0"/>
                </a:cubicBezTo>
                <a:cubicBezTo>
                  <a:pt x="429958" y="62894"/>
                  <a:pt x="1716258" y="459618"/>
                  <a:pt x="1899473" y="2235198"/>
                </a:cubicBezTo>
                <a:cubicBezTo>
                  <a:pt x="1440486" y="1959427"/>
                  <a:pt x="1242757" y="1988455"/>
                  <a:pt x="914399" y="223519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直角三角形 9"/>
          <p:cNvSpPr/>
          <p:nvPr/>
        </p:nvSpPr>
        <p:spPr>
          <a:xfrm flipH="1">
            <a:off x="5113338" y="2193925"/>
            <a:ext cx="850900" cy="1952625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0 w 985074"/>
              <a:gd name="connsiteY0-2" fmla="*/ 2264227 h 2264227"/>
              <a:gd name="connsiteX1-3" fmla="*/ 0 w 985074"/>
              <a:gd name="connsiteY1-4" fmla="*/ 0 h 2264227"/>
              <a:gd name="connsiteX2-5" fmla="*/ 985074 w 985074"/>
              <a:gd name="connsiteY2-6" fmla="*/ 2264227 h 2264227"/>
              <a:gd name="connsiteX3-7" fmla="*/ 0 w 985074"/>
              <a:gd name="connsiteY3-8" fmla="*/ 2264227 h 2264227"/>
              <a:gd name="connsiteX0-9" fmla="*/ 0 w 986319"/>
              <a:gd name="connsiteY0-10" fmla="*/ 2264227 h 2264227"/>
              <a:gd name="connsiteX1-11" fmla="*/ 0 w 986319"/>
              <a:gd name="connsiteY1-12" fmla="*/ 0 h 2264227"/>
              <a:gd name="connsiteX2-13" fmla="*/ 985074 w 986319"/>
              <a:gd name="connsiteY2-14" fmla="*/ 2264227 h 2264227"/>
              <a:gd name="connsiteX3-15" fmla="*/ 0 w 986319"/>
              <a:gd name="connsiteY3-16" fmla="*/ 2264227 h 2264227"/>
              <a:gd name="connsiteX0-17" fmla="*/ 0 w 986753"/>
              <a:gd name="connsiteY0-18" fmla="*/ 2264227 h 2264227"/>
              <a:gd name="connsiteX1-19" fmla="*/ 0 w 986753"/>
              <a:gd name="connsiteY1-20" fmla="*/ 0 h 2264227"/>
              <a:gd name="connsiteX2-21" fmla="*/ 985074 w 986753"/>
              <a:gd name="connsiteY2-22" fmla="*/ 2264227 h 2264227"/>
              <a:gd name="connsiteX3-23" fmla="*/ 0 w 986753"/>
              <a:gd name="connsiteY3-24" fmla="*/ 2264227 h 2264227"/>
              <a:gd name="connsiteX0-25" fmla="*/ 0 w 986753"/>
              <a:gd name="connsiteY0-26" fmla="*/ 2264227 h 2264227"/>
              <a:gd name="connsiteX1-27" fmla="*/ 0 w 986753"/>
              <a:gd name="connsiteY1-28" fmla="*/ 0 h 2264227"/>
              <a:gd name="connsiteX2-29" fmla="*/ 985074 w 986753"/>
              <a:gd name="connsiteY2-30" fmla="*/ 2264227 h 2264227"/>
              <a:gd name="connsiteX3-31" fmla="*/ 0 w 986753"/>
              <a:gd name="connsiteY3-32" fmla="*/ 2264227 h 2264227"/>
              <a:gd name="connsiteX0-33" fmla="*/ 0 w 986753"/>
              <a:gd name="connsiteY0-34" fmla="*/ 2264227 h 2264227"/>
              <a:gd name="connsiteX1-35" fmla="*/ 0 w 986753"/>
              <a:gd name="connsiteY1-36" fmla="*/ 0 h 2264227"/>
              <a:gd name="connsiteX2-37" fmla="*/ 985074 w 986753"/>
              <a:gd name="connsiteY2-38" fmla="*/ 2264227 h 2264227"/>
              <a:gd name="connsiteX3-39" fmla="*/ 0 w 986753"/>
              <a:gd name="connsiteY3-40" fmla="*/ 2264227 h 2264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86753" h="2264227">
                <a:moveTo>
                  <a:pt x="0" y="2264227"/>
                </a:moveTo>
                <a:lnTo>
                  <a:pt x="0" y="0"/>
                </a:lnTo>
                <a:cubicBezTo>
                  <a:pt x="517044" y="406399"/>
                  <a:pt x="1019573" y="914399"/>
                  <a:pt x="985074" y="2264227"/>
                </a:cubicBezTo>
                <a:cubicBezTo>
                  <a:pt x="540602" y="1915884"/>
                  <a:pt x="328358" y="2017484"/>
                  <a:pt x="0" y="226422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直角三角形 9"/>
          <p:cNvSpPr/>
          <p:nvPr/>
        </p:nvSpPr>
        <p:spPr>
          <a:xfrm>
            <a:off x="6132513" y="2193925"/>
            <a:ext cx="850900" cy="1952625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0 w 985074"/>
              <a:gd name="connsiteY0-2" fmla="*/ 2264227 h 2264227"/>
              <a:gd name="connsiteX1-3" fmla="*/ 0 w 985074"/>
              <a:gd name="connsiteY1-4" fmla="*/ 0 h 2264227"/>
              <a:gd name="connsiteX2-5" fmla="*/ 985074 w 985074"/>
              <a:gd name="connsiteY2-6" fmla="*/ 2264227 h 2264227"/>
              <a:gd name="connsiteX3-7" fmla="*/ 0 w 985074"/>
              <a:gd name="connsiteY3-8" fmla="*/ 2264227 h 2264227"/>
              <a:gd name="connsiteX0-9" fmla="*/ 0 w 986319"/>
              <a:gd name="connsiteY0-10" fmla="*/ 2264227 h 2264227"/>
              <a:gd name="connsiteX1-11" fmla="*/ 0 w 986319"/>
              <a:gd name="connsiteY1-12" fmla="*/ 0 h 2264227"/>
              <a:gd name="connsiteX2-13" fmla="*/ 985074 w 986319"/>
              <a:gd name="connsiteY2-14" fmla="*/ 2264227 h 2264227"/>
              <a:gd name="connsiteX3-15" fmla="*/ 0 w 986319"/>
              <a:gd name="connsiteY3-16" fmla="*/ 2264227 h 2264227"/>
              <a:gd name="connsiteX0-17" fmla="*/ 0 w 986753"/>
              <a:gd name="connsiteY0-18" fmla="*/ 2264227 h 2264227"/>
              <a:gd name="connsiteX1-19" fmla="*/ 0 w 986753"/>
              <a:gd name="connsiteY1-20" fmla="*/ 0 h 2264227"/>
              <a:gd name="connsiteX2-21" fmla="*/ 985074 w 986753"/>
              <a:gd name="connsiteY2-22" fmla="*/ 2264227 h 2264227"/>
              <a:gd name="connsiteX3-23" fmla="*/ 0 w 986753"/>
              <a:gd name="connsiteY3-24" fmla="*/ 2264227 h 2264227"/>
              <a:gd name="connsiteX0-25" fmla="*/ 0 w 986753"/>
              <a:gd name="connsiteY0-26" fmla="*/ 2264227 h 2264227"/>
              <a:gd name="connsiteX1-27" fmla="*/ 0 w 986753"/>
              <a:gd name="connsiteY1-28" fmla="*/ 0 h 2264227"/>
              <a:gd name="connsiteX2-29" fmla="*/ 985074 w 986753"/>
              <a:gd name="connsiteY2-30" fmla="*/ 2264227 h 2264227"/>
              <a:gd name="connsiteX3-31" fmla="*/ 0 w 986753"/>
              <a:gd name="connsiteY3-32" fmla="*/ 2264227 h 2264227"/>
              <a:gd name="connsiteX0-33" fmla="*/ 0 w 986753"/>
              <a:gd name="connsiteY0-34" fmla="*/ 2264227 h 2264227"/>
              <a:gd name="connsiteX1-35" fmla="*/ 0 w 986753"/>
              <a:gd name="connsiteY1-36" fmla="*/ 0 h 2264227"/>
              <a:gd name="connsiteX2-37" fmla="*/ 985074 w 986753"/>
              <a:gd name="connsiteY2-38" fmla="*/ 2264227 h 2264227"/>
              <a:gd name="connsiteX3-39" fmla="*/ 0 w 986753"/>
              <a:gd name="connsiteY3-40" fmla="*/ 2264227 h 2264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86753" h="2264227">
                <a:moveTo>
                  <a:pt x="0" y="2264227"/>
                </a:moveTo>
                <a:lnTo>
                  <a:pt x="0" y="0"/>
                </a:lnTo>
                <a:cubicBezTo>
                  <a:pt x="517044" y="406399"/>
                  <a:pt x="1019573" y="914399"/>
                  <a:pt x="985074" y="2264227"/>
                </a:cubicBezTo>
                <a:cubicBezTo>
                  <a:pt x="540602" y="1915884"/>
                  <a:pt x="328358" y="2017484"/>
                  <a:pt x="0" y="226422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直角三角形 3"/>
          <p:cNvSpPr/>
          <p:nvPr/>
        </p:nvSpPr>
        <p:spPr>
          <a:xfrm>
            <a:off x="6307138" y="2206625"/>
            <a:ext cx="1693863" cy="1927225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870857 w 1855931"/>
              <a:gd name="connsiteY0-2" fmla="*/ 2235198 h 2235198"/>
              <a:gd name="connsiteX1-3" fmla="*/ 0 w 1855931"/>
              <a:gd name="connsiteY1-4" fmla="*/ 0 h 2235198"/>
              <a:gd name="connsiteX2-5" fmla="*/ 1855931 w 1855931"/>
              <a:gd name="connsiteY2-6" fmla="*/ 2235198 h 2235198"/>
              <a:gd name="connsiteX3-7" fmla="*/ 870857 w 1855931"/>
              <a:gd name="connsiteY3-8" fmla="*/ 2235198 h 2235198"/>
              <a:gd name="connsiteX0-9" fmla="*/ 870857 w 1855931"/>
              <a:gd name="connsiteY0-10" fmla="*/ 2235198 h 2235198"/>
              <a:gd name="connsiteX1-11" fmla="*/ 0 w 1855931"/>
              <a:gd name="connsiteY1-12" fmla="*/ 0 h 2235198"/>
              <a:gd name="connsiteX2-13" fmla="*/ 1855931 w 1855931"/>
              <a:gd name="connsiteY2-14" fmla="*/ 2235198 h 2235198"/>
              <a:gd name="connsiteX3-15" fmla="*/ 870857 w 1855931"/>
              <a:gd name="connsiteY3-16" fmla="*/ 2235198 h 2235198"/>
              <a:gd name="connsiteX0-17" fmla="*/ 870857 w 1855931"/>
              <a:gd name="connsiteY0-18" fmla="*/ 2235198 h 2235198"/>
              <a:gd name="connsiteX1-19" fmla="*/ 0 w 1855931"/>
              <a:gd name="connsiteY1-20" fmla="*/ 0 h 2235198"/>
              <a:gd name="connsiteX2-21" fmla="*/ 1855931 w 1855931"/>
              <a:gd name="connsiteY2-22" fmla="*/ 2235198 h 2235198"/>
              <a:gd name="connsiteX3-23" fmla="*/ 870857 w 1855931"/>
              <a:gd name="connsiteY3-24" fmla="*/ 2235198 h 2235198"/>
              <a:gd name="connsiteX0-25" fmla="*/ 870857 w 1855931"/>
              <a:gd name="connsiteY0-26" fmla="*/ 2235198 h 2235198"/>
              <a:gd name="connsiteX1-27" fmla="*/ 0 w 1855931"/>
              <a:gd name="connsiteY1-28" fmla="*/ 0 h 2235198"/>
              <a:gd name="connsiteX2-29" fmla="*/ 1855931 w 1855931"/>
              <a:gd name="connsiteY2-30" fmla="*/ 2235198 h 2235198"/>
              <a:gd name="connsiteX3-31" fmla="*/ 870857 w 1855931"/>
              <a:gd name="connsiteY3-32" fmla="*/ 2235198 h 2235198"/>
              <a:gd name="connsiteX0-33" fmla="*/ 870857 w 1855931"/>
              <a:gd name="connsiteY0-34" fmla="*/ 2235198 h 2235198"/>
              <a:gd name="connsiteX1-35" fmla="*/ 0 w 1855931"/>
              <a:gd name="connsiteY1-36" fmla="*/ 0 h 2235198"/>
              <a:gd name="connsiteX2-37" fmla="*/ 1855931 w 1855931"/>
              <a:gd name="connsiteY2-38" fmla="*/ 2235198 h 2235198"/>
              <a:gd name="connsiteX3-39" fmla="*/ 870857 w 1855931"/>
              <a:gd name="connsiteY3-40" fmla="*/ 2235198 h 2235198"/>
              <a:gd name="connsiteX0-41" fmla="*/ 870857 w 1855931"/>
              <a:gd name="connsiteY0-42" fmla="*/ 2235198 h 2235198"/>
              <a:gd name="connsiteX1-43" fmla="*/ 0 w 1855931"/>
              <a:gd name="connsiteY1-44" fmla="*/ 0 h 2235198"/>
              <a:gd name="connsiteX2-45" fmla="*/ 1855931 w 1855931"/>
              <a:gd name="connsiteY2-46" fmla="*/ 2235198 h 2235198"/>
              <a:gd name="connsiteX3-47" fmla="*/ 870857 w 1855931"/>
              <a:gd name="connsiteY3-48" fmla="*/ 2235198 h 2235198"/>
              <a:gd name="connsiteX0-49" fmla="*/ 870857 w 1855931"/>
              <a:gd name="connsiteY0-50" fmla="*/ 2235198 h 2235198"/>
              <a:gd name="connsiteX1-51" fmla="*/ 0 w 1855931"/>
              <a:gd name="connsiteY1-52" fmla="*/ 0 h 2235198"/>
              <a:gd name="connsiteX2-53" fmla="*/ 1855931 w 1855931"/>
              <a:gd name="connsiteY2-54" fmla="*/ 2235198 h 2235198"/>
              <a:gd name="connsiteX3-55" fmla="*/ 870857 w 1855931"/>
              <a:gd name="connsiteY3-56" fmla="*/ 2235198 h 2235198"/>
              <a:gd name="connsiteX0-57" fmla="*/ 870857 w 1855931"/>
              <a:gd name="connsiteY0-58" fmla="*/ 2235198 h 2235198"/>
              <a:gd name="connsiteX1-59" fmla="*/ 0 w 1855931"/>
              <a:gd name="connsiteY1-60" fmla="*/ 0 h 2235198"/>
              <a:gd name="connsiteX2-61" fmla="*/ 1855931 w 1855931"/>
              <a:gd name="connsiteY2-62" fmla="*/ 2235198 h 2235198"/>
              <a:gd name="connsiteX3-63" fmla="*/ 870857 w 1855931"/>
              <a:gd name="connsiteY3-64" fmla="*/ 2235198 h 2235198"/>
              <a:gd name="connsiteX0-65" fmla="*/ 914399 w 1899473"/>
              <a:gd name="connsiteY0-66" fmla="*/ 2235198 h 2235198"/>
              <a:gd name="connsiteX1-67" fmla="*/ 0 w 1899473"/>
              <a:gd name="connsiteY1-68" fmla="*/ 0 h 2235198"/>
              <a:gd name="connsiteX2-69" fmla="*/ 1899473 w 1899473"/>
              <a:gd name="connsiteY2-70" fmla="*/ 2235198 h 2235198"/>
              <a:gd name="connsiteX3-71" fmla="*/ 914399 w 1899473"/>
              <a:gd name="connsiteY3-72" fmla="*/ 2235198 h 2235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99473" h="2235198">
                <a:moveTo>
                  <a:pt x="914399" y="2235198"/>
                </a:moveTo>
                <a:cubicBezTo>
                  <a:pt x="957942" y="1025675"/>
                  <a:pt x="551543" y="599923"/>
                  <a:pt x="0" y="0"/>
                </a:cubicBezTo>
                <a:cubicBezTo>
                  <a:pt x="429958" y="62894"/>
                  <a:pt x="1716258" y="459618"/>
                  <a:pt x="1899473" y="2235198"/>
                </a:cubicBezTo>
                <a:cubicBezTo>
                  <a:pt x="1440486" y="1959427"/>
                  <a:pt x="1242757" y="1988455"/>
                  <a:pt x="914399" y="223519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64238" y="1690688"/>
            <a:ext cx="85725" cy="35401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440" name="组合 13"/>
          <p:cNvGrpSpPr/>
          <p:nvPr/>
        </p:nvGrpSpPr>
        <p:grpSpPr>
          <a:xfrm>
            <a:off x="6007100" y="4346575"/>
            <a:ext cx="663575" cy="1711325"/>
            <a:chOff x="7768713" y="4296229"/>
            <a:chExt cx="769256" cy="1983504"/>
          </a:xfrm>
        </p:grpSpPr>
        <p:sp>
          <p:nvSpPr>
            <p:cNvPr id="9" name="矩形 8"/>
            <p:cNvSpPr/>
            <p:nvPr/>
          </p:nvSpPr>
          <p:spPr>
            <a:xfrm>
              <a:off x="7768713" y="4296229"/>
              <a:ext cx="97538" cy="161161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10800000">
              <a:off x="7768713" y="5510721"/>
              <a:ext cx="769256" cy="769012"/>
            </a:xfrm>
            <a:prstGeom prst="blockArc">
              <a:avLst>
                <a:gd name="adj1" fmla="val 10800000"/>
                <a:gd name="adj2" fmla="val 21421567"/>
                <a:gd name="adj3" fmla="val 1363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8441" name="组合 20"/>
          <p:cNvGrpSpPr/>
          <p:nvPr/>
        </p:nvGrpSpPr>
        <p:grpSpPr>
          <a:xfrm>
            <a:off x="4133850" y="2044700"/>
            <a:ext cx="654050" cy="574675"/>
            <a:chOff x="3875314" y="2536918"/>
            <a:chExt cx="653143" cy="750940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 flipH="1">
              <a:off x="3875314" y="2536918"/>
              <a:ext cx="653143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2" name="组合 23"/>
          <p:cNvGrpSpPr/>
          <p:nvPr/>
        </p:nvGrpSpPr>
        <p:grpSpPr>
          <a:xfrm>
            <a:off x="4838700" y="4119563"/>
            <a:ext cx="654050" cy="646112"/>
            <a:chOff x="3875314" y="2536918"/>
            <a:chExt cx="653143" cy="750940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 flipH="1">
              <a:off x="3875314" y="3276788"/>
              <a:ext cx="653143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3" name="组合 26"/>
          <p:cNvGrpSpPr/>
          <p:nvPr/>
        </p:nvGrpSpPr>
        <p:grpSpPr>
          <a:xfrm>
            <a:off x="7151688" y="2044700"/>
            <a:ext cx="660400" cy="525463"/>
            <a:chOff x="4528457" y="2536918"/>
            <a:chExt cx="660057" cy="750940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>
              <a:off x="4528457" y="2536918"/>
              <a:ext cx="660057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4" name="组合 29"/>
          <p:cNvGrpSpPr/>
          <p:nvPr/>
        </p:nvGrpSpPr>
        <p:grpSpPr>
          <a:xfrm flipH="1">
            <a:off x="6477000" y="4110038"/>
            <a:ext cx="652463" cy="646112"/>
            <a:chOff x="3875314" y="2536918"/>
            <a:chExt cx="653143" cy="750940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 flipH="1">
              <a:off x="3875314" y="3276788"/>
              <a:ext cx="653143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5" name="组合 32"/>
          <p:cNvGrpSpPr/>
          <p:nvPr/>
        </p:nvGrpSpPr>
        <p:grpSpPr>
          <a:xfrm>
            <a:off x="1266825" y="1473200"/>
            <a:ext cx="2925763" cy="1098550"/>
            <a:chOff x="1148255" y="1467073"/>
            <a:chExt cx="2926389" cy="1098560"/>
          </a:xfrm>
        </p:grpSpPr>
        <p:sp>
          <p:nvSpPr>
            <p:cNvPr id="18455" name="矩形 33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8456" name="矩形 34"/>
            <p:cNvSpPr/>
            <p:nvPr/>
          </p:nvSpPr>
          <p:spPr>
            <a:xfrm>
              <a:off x="2852928" y="1467073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46" name="组合 35"/>
          <p:cNvGrpSpPr/>
          <p:nvPr/>
        </p:nvGrpSpPr>
        <p:grpSpPr>
          <a:xfrm>
            <a:off x="1955800" y="4216400"/>
            <a:ext cx="2925763" cy="1098550"/>
            <a:chOff x="1148255" y="1467073"/>
            <a:chExt cx="2926389" cy="1098560"/>
          </a:xfrm>
        </p:grpSpPr>
        <p:sp>
          <p:nvSpPr>
            <p:cNvPr id="18453" name="矩形 36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54" name="矩形 37"/>
            <p:cNvSpPr/>
            <p:nvPr/>
          </p:nvSpPr>
          <p:spPr>
            <a:xfrm>
              <a:off x="2852928" y="1467073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47" name="组合 38"/>
          <p:cNvGrpSpPr/>
          <p:nvPr/>
        </p:nvGrpSpPr>
        <p:grpSpPr>
          <a:xfrm>
            <a:off x="7951788" y="1463675"/>
            <a:ext cx="2854325" cy="1084263"/>
            <a:chOff x="1148255" y="1480975"/>
            <a:chExt cx="2854097" cy="1084658"/>
          </a:xfrm>
        </p:grpSpPr>
        <p:sp>
          <p:nvSpPr>
            <p:cNvPr id="18451" name="矩形 39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52" name="矩形 40"/>
            <p:cNvSpPr/>
            <p:nvPr/>
          </p:nvSpPr>
          <p:spPr>
            <a:xfrm>
              <a:off x="1148255" y="1480975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448" name="组合 41"/>
          <p:cNvGrpSpPr/>
          <p:nvPr/>
        </p:nvGrpSpPr>
        <p:grpSpPr>
          <a:xfrm>
            <a:off x="7185025" y="4259263"/>
            <a:ext cx="2854325" cy="1085850"/>
            <a:chOff x="1148255" y="1480975"/>
            <a:chExt cx="2854097" cy="1084658"/>
          </a:xfrm>
        </p:grpSpPr>
        <p:sp>
          <p:nvSpPr>
            <p:cNvPr id="18449" name="矩形 42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50" name="矩形 43"/>
            <p:cNvSpPr/>
            <p:nvPr/>
          </p:nvSpPr>
          <p:spPr>
            <a:xfrm>
              <a:off x="1148255" y="1480975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62550" y="3621088"/>
            <a:ext cx="1820863" cy="3857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0" name="文本框 19"/>
          <p:cNvSpPr txBox="1"/>
          <p:nvPr/>
        </p:nvSpPr>
        <p:spPr>
          <a:xfrm>
            <a:off x="827088" y="4111625"/>
            <a:ext cx="1881187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1" name="文本框 20"/>
          <p:cNvSpPr txBox="1"/>
          <p:nvPr/>
        </p:nvSpPr>
        <p:spPr>
          <a:xfrm>
            <a:off x="3024188" y="4111625"/>
            <a:ext cx="1881187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2" name="文本框 21"/>
          <p:cNvSpPr txBox="1"/>
          <p:nvPr/>
        </p:nvSpPr>
        <p:spPr>
          <a:xfrm>
            <a:off x="5162550" y="4108450"/>
            <a:ext cx="1879600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3" name="文本框 22"/>
          <p:cNvSpPr txBox="1"/>
          <p:nvPr/>
        </p:nvSpPr>
        <p:spPr>
          <a:xfrm>
            <a:off x="7354888" y="4108450"/>
            <a:ext cx="1879600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4" name="文本框 23"/>
          <p:cNvSpPr txBox="1"/>
          <p:nvPr/>
        </p:nvSpPr>
        <p:spPr>
          <a:xfrm>
            <a:off x="9437688" y="4108450"/>
            <a:ext cx="1881187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7413" y="3624263"/>
            <a:ext cx="1820863" cy="3857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6" name="文本框 26"/>
          <p:cNvSpPr txBox="1"/>
          <p:nvPr/>
        </p:nvSpPr>
        <p:spPr>
          <a:xfrm>
            <a:off x="1027113" y="3638550"/>
            <a:ext cx="170656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点此输入小标题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24188" y="3621088"/>
            <a:ext cx="1820863" cy="3857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8" name="文本框 29"/>
          <p:cNvSpPr txBox="1"/>
          <p:nvPr/>
        </p:nvSpPr>
        <p:spPr>
          <a:xfrm>
            <a:off x="3163888" y="3651250"/>
            <a:ext cx="170815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点此输入小标题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9" name="文本框 30"/>
          <p:cNvSpPr txBox="1"/>
          <p:nvPr/>
        </p:nvSpPr>
        <p:spPr>
          <a:xfrm>
            <a:off x="5302250" y="3638550"/>
            <a:ext cx="170656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点此输入小标题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00913" y="3621088"/>
            <a:ext cx="1820863" cy="3857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71" name="文本框 33"/>
          <p:cNvSpPr txBox="1"/>
          <p:nvPr/>
        </p:nvSpPr>
        <p:spPr>
          <a:xfrm>
            <a:off x="7440613" y="3638550"/>
            <a:ext cx="170656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点此输入小标题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37688" y="3621088"/>
            <a:ext cx="1820863" cy="3857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73" name="文本框 36"/>
          <p:cNvSpPr txBox="1"/>
          <p:nvPr/>
        </p:nvSpPr>
        <p:spPr>
          <a:xfrm>
            <a:off x="9577388" y="3651250"/>
            <a:ext cx="170656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点此输入小标题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63613" y="1916113"/>
            <a:ext cx="1550988" cy="15525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75" name="Freeform 209"/>
          <p:cNvSpPr>
            <a:spLocks noEditPoints="1"/>
          </p:cNvSpPr>
          <p:nvPr/>
        </p:nvSpPr>
        <p:spPr>
          <a:xfrm>
            <a:off x="1479550" y="2432050"/>
            <a:ext cx="576263" cy="520700"/>
          </a:xfrm>
          <a:custGeom>
            <a:avLst/>
            <a:gdLst/>
            <a:ahLst/>
            <a:cxnLst>
              <a:cxn ang="0">
                <a:pos x="1071424986" y="0"/>
              </a:cxn>
              <a:cxn ang="0">
                <a:pos x="79956491" y="0"/>
              </a:cxn>
              <a:cxn ang="0">
                <a:pos x="0" y="65279147"/>
              </a:cxn>
              <a:cxn ang="0">
                <a:pos x="0" y="783351566"/>
              </a:cxn>
              <a:cxn ang="0">
                <a:pos x="191897580" y="940020795"/>
              </a:cxn>
              <a:cxn ang="0">
                <a:pos x="247867124" y="940020795"/>
              </a:cxn>
              <a:cxn ang="0">
                <a:pos x="247867124" y="665848741"/>
              </a:cxn>
              <a:cxn ang="0">
                <a:pos x="783579617" y="665848741"/>
              </a:cxn>
              <a:cxn ang="0">
                <a:pos x="783579617" y="940020795"/>
              </a:cxn>
              <a:cxn ang="0">
                <a:pos x="1071424986" y="940020795"/>
              </a:cxn>
              <a:cxn ang="0">
                <a:pos x="1151381478" y="874741648"/>
              </a:cxn>
              <a:cxn ang="0">
                <a:pos x="1151381478" y="65279147"/>
              </a:cxn>
              <a:cxn ang="0">
                <a:pos x="1071424986" y="0"/>
              </a:cxn>
              <a:cxn ang="0">
                <a:pos x="975475196" y="473274716"/>
              </a:cxn>
              <a:cxn ang="0">
                <a:pos x="175906282" y="473274716"/>
              </a:cxn>
              <a:cxn ang="0">
                <a:pos x="175906282" y="45695041"/>
              </a:cxn>
              <a:cxn ang="0">
                <a:pos x="975475196" y="45695041"/>
              </a:cxn>
              <a:cxn ang="0">
                <a:pos x="975475196" y="473274716"/>
              </a:cxn>
            </a:cxnLst>
            <a:rect l="0" t="0" r="0" b="0"/>
            <a:pathLst>
              <a:path w="288" h="288">
                <a:moveTo>
                  <a:pt x="268" y="0"/>
                </a:moveTo>
                <a:cubicBezTo>
                  <a:pt x="20" y="0"/>
                  <a:pt x="20" y="0"/>
                  <a:pt x="20" y="0"/>
                </a:cubicBezTo>
                <a:cubicBezTo>
                  <a:pt x="5" y="0"/>
                  <a:pt x="0" y="5"/>
                  <a:pt x="0" y="20"/>
                </a:cubicBezTo>
                <a:cubicBezTo>
                  <a:pt x="0" y="240"/>
                  <a:pt x="0" y="240"/>
                  <a:pt x="0" y="240"/>
                </a:cubicBezTo>
                <a:cubicBezTo>
                  <a:pt x="48" y="288"/>
                  <a:pt x="48" y="288"/>
                  <a:pt x="48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04"/>
                  <a:pt x="62" y="204"/>
                  <a:pt x="62" y="204"/>
                </a:cubicBezTo>
                <a:cubicBezTo>
                  <a:pt x="196" y="204"/>
                  <a:pt x="196" y="204"/>
                  <a:pt x="196" y="204"/>
                </a:cubicBezTo>
                <a:cubicBezTo>
                  <a:pt x="196" y="288"/>
                  <a:pt x="196" y="288"/>
                  <a:pt x="196" y="288"/>
                </a:cubicBezTo>
                <a:cubicBezTo>
                  <a:pt x="268" y="288"/>
                  <a:pt x="268" y="288"/>
                  <a:pt x="268" y="288"/>
                </a:cubicBezTo>
                <a:cubicBezTo>
                  <a:pt x="284" y="288"/>
                  <a:pt x="288" y="284"/>
                  <a:pt x="288" y="268"/>
                </a:cubicBezTo>
                <a:cubicBezTo>
                  <a:pt x="288" y="20"/>
                  <a:pt x="288" y="20"/>
                  <a:pt x="288" y="20"/>
                </a:cubicBezTo>
                <a:cubicBezTo>
                  <a:pt x="288" y="5"/>
                  <a:pt x="284" y="0"/>
                  <a:pt x="268" y="0"/>
                </a:cubicBezTo>
                <a:close/>
                <a:moveTo>
                  <a:pt x="244" y="145"/>
                </a:moveTo>
                <a:cubicBezTo>
                  <a:pt x="44" y="145"/>
                  <a:pt x="44" y="145"/>
                  <a:pt x="44" y="145"/>
                </a:cubicBezTo>
                <a:cubicBezTo>
                  <a:pt x="44" y="14"/>
                  <a:pt x="44" y="14"/>
                  <a:pt x="44" y="14"/>
                </a:cubicBezTo>
                <a:cubicBezTo>
                  <a:pt x="244" y="14"/>
                  <a:pt x="244" y="14"/>
                  <a:pt x="244" y="14"/>
                </a:cubicBezTo>
                <a:lnTo>
                  <a:pt x="244" y="14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094038" y="1916113"/>
            <a:ext cx="1550988" cy="15525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77" name="Freeform 216"/>
          <p:cNvSpPr>
            <a:spLocks noEditPoints="1"/>
          </p:cNvSpPr>
          <p:nvPr/>
        </p:nvSpPr>
        <p:spPr>
          <a:xfrm>
            <a:off x="3535363" y="2432050"/>
            <a:ext cx="669925" cy="488950"/>
          </a:xfrm>
          <a:custGeom>
            <a:avLst/>
            <a:gdLst/>
            <a:ahLst/>
            <a:cxnLst>
              <a:cxn ang="0">
                <a:pos x="1505519196" y="130256280"/>
              </a:cxn>
              <a:cxn ang="0">
                <a:pos x="693188611" y="130256280"/>
              </a:cxn>
              <a:cxn ang="0">
                <a:pos x="693188611" y="130256280"/>
              </a:cxn>
              <a:cxn ang="0">
                <a:pos x="639034014" y="43418760"/>
              </a:cxn>
              <a:cxn ang="0">
                <a:pos x="563216182" y="0"/>
              </a:cxn>
              <a:cxn ang="0">
                <a:pos x="330347461" y="0"/>
              </a:cxn>
              <a:cxn ang="0">
                <a:pos x="254529630" y="43418760"/>
              </a:cxn>
              <a:cxn ang="0">
                <a:pos x="200375033" y="130256280"/>
              </a:cxn>
              <a:cxn ang="0">
                <a:pos x="200375033" y="130256280"/>
              </a:cxn>
              <a:cxn ang="0">
                <a:pos x="54154597" y="130256280"/>
              </a:cxn>
              <a:cxn ang="0">
                <a:pos x="0" y="184529730"/>
              </a:cxn>
              <a:cxn ang="0">
                <a:pos x="0" y="1085462015"/>
              </a:cxn>
              <a:cxn ang="0">
                <a:pos x="54154597" y="1139735465"/>
              </a:cxn>
              <a:cxn ang="0">
                <a:pos x="1505519196" y="1139735465"/>
              </a:cxn>
              <a:cxn ang="0">
                <a:pos x="1559673793" y="1085462015"/>
              </a:cxn>
              <a:cxn ang="0">
                <a:pos x="1559673793" y="184529730"/>
              </a:cxn>
              <a:cxn ang="0">
                <a:pos x="1505519196" y="130256280"/>
              </a:cxn>
              <a:cxn ang="0">
                <a:pos x="227453494" y="1052897945"/>
              </a:cxn>
              <a:cxn ang="0">
                <a:pos x="43324143" y="1052897945"/>
              </a:cxn>
              <a:cxn ang="0">
                <a:pos x="43324143" y="222518817"/>
              </a:cxn>
              <a:cxn ang="0">
                <a:pos x="227453494" y="222518817"/>
              </a:cxn>
              <a:cxn ang="0">
                <a:pos x="227453494" y="1052897945"/>
              </a:cxn>
              <a:cxn ang="0">
                <a:pos x="779836896" y="971487770"/>
              </a:cxn>
              <a:cxn ang="0">
                <a:pos x="444074208" y="634994708"/>
              </a:cxn>
              <a:cxn ang="0">
                <a:pos x="779836896" y="303928992"/>
              </a:cxn>
              <a:cxn ang="0">
                <a:pos x="1110184358" y="634994708"/>
              </a:cxn>
              <a:cxn ang="0">
                <a:pos x="779836896" y="971487770"/>
              </a:cxn>
              <a:cxn ang="0">
                <a:pos x="1413453357" y="493886067"/>
              </a:cxn>
              <a:cxn ang="0">
                <a:pos x="1218495878" y="493886067"/>
              </a:cxn>
              <a:cxn ang="0">
                <a:pos x="1218495878" y="298501647"/>
              </a:cxn>
              <a:cxn ang="0">
                <a:pos x="1413453357" y="298501647"/>
              </a:cxn>
              <a:cxn ang="0">
                <a:pos x="1413453357" y="493886067"/>
              </a:cxn>
            </a:cxnLst>
            <a:rect l="0" t="0" r="0" b="0"/>
            <a:pathLst>
              <a:path w="288" h="210">
                <a:moveTo>
                  <a:pt x="278" y="24"/>
                </a:moveTo>
                <a:cubicBezTo>
                  <a:pt x="128" y="24"/>
                  <a:pt x="128" y="24"/>
                  <a:pt x="128" y="2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18" y="8"/>
                  <a:pt x="118" y="8"/>
                  <a:pt x="118" y="8"/>
                </a:cubicBezTo>
                <a:cubicBezTo>
                  <a:pt x="116" y="4"/>
                  <a:pt x="109" y="0"/>
                  <a:pt x="10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6" y="0"/>
                  <a:pt x="49" y="4"/>
                  <a:pt x="47" y="8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5" y="24"/>
                  <a:pt x="0" y="28"/>
                  <a:pt x="0" y="34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06"/>
                  <a:pt x="5" y="210"/>
                  <a:pt x="10" y="210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84" y="210"/>
                  <a:pt x="288" y="206"/>
                  <a:pt x="288" y="200"/>
                </a:cubicBezTo>
                <a:cubicBezTo>
                  <a:pt x="288" y="34"/>
                  <a:pt x="288" y="34"/>
                  <a:pt x="288" y="34"/>
                </a:cubicBezTo>
                <a:cubicBezTo>
                  <a:pt x="288" y="28"/>
                  <a:pt x="284" y="24"/>
                  <a:pt x="278" y="24"/>
                </a:cubicBezTo>
                <a:close/>
                <a:moveTo>
                  <a:pt x="42" y="194"/>
                </a:moveTo>
                <a:cubicBezTo>
                  <a:pt x="8" y="194"/>
                  <a:pt x="8" y="194"/>
                  <a:pt x="8" y="194"/>
                </a:cubicBezTo>
                <a:cubicBezTo>
                  <a:pt x="8" y="41"/>
                  <a:pt x="8" y="41"/>
                  <a:pt x="8" y="41"/>
                </a:cubicBezTo>
                <a:cubicBezTo>
                  <a:pt x="42" y="41"/>
                  <a:pt x="42" y="41"/>
                  <a:pt x="42" y="41"/>
                </a:cubicBezTo>
                <a:lnTo>
                  <a:pt x="42" y="194"/>
                </a:lnTo>
                <a:close/>
                <a:moveTo>
                  <a:pt x="144" y="179"/>
                </a:moveTo>
                <a:cubicBezTo>
                  <a:pt x="110" y="179"/>
                  <a:pt x="82" y="151"/>
                  <a:pt x="82" y="117"/>
                </a:cubicBezTo>
                <a:cubicBezTo>
                  <a:pt x="82" y="83"/>
                  <a:pt x="110" y="56"/>
                  <a:pt x="144" y="56"/>
                </a:cubicBezTo>
                <a:cubicBezTo>
                  <a:pt x="178" y="56"/>
                  <a:pt x="205" y="83"/>
                  <a:pt x="205" y="117"/>
                </a:cubicBezTo>
                <a:cubicBezTo>
                  <a:pt x="205" y="151"/>
                  <a:pt x="178" y="179"/>
                  <a:pt x="144" y="179"/>
                </a:cubicBezTo>
                <a:close/>
                <a:moveTo>
                  <a:pt x="261" y="91"/>
                </a:moveTo>
                <a:cubicBezTo>
                  <a:pt x="225" y="91"/>
                  <a:pt x="225" y="91"/>
                  <a:pt x="225" y="91"/>
                </a:cubicBezTo>
                <a:cubicBezTo>
                  <a:pt x="225" y="55"/>
                  <a:pt x="225" y="55"/>
                  <a:pt x="225" y="55"/>
                </a:cubicBezTo>
                <a:cubicBezTo>
                  <a:pt x="261" y="55"/>
                  <a:pt x="261" y="55"/>
                  <a:pt x="261" y="55"/>
                </a:cubicBezTo>
                <a:lnTo>
                  <a:pt x="261" y="9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224463" y="1916113"/>
            <a:ext cx="1550988" cy="15525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79" name="Freeform 23"/>
          <p:cNvSpPr>
            <a:spLocks noEditPoints="1"/>
          </p:cNvSpPr>
          <p:nvPr/>
        </p:nvSpPr>
        <p:spPr>
          <a:xfrm>
            <a:off x="5727700" y="2432050"/>
            <a:ext cx="582613" cy="582613"/>
          </a:xfrm>
          <a:custGeom>
            <a:avLst/>
            <a:gdLst/>
            <a:ahLst/>
            <a:cxnLst>
              <a:cxn ang="0">
                <a:pos x="987034491" y="0"/>
              </a:cxn>
              <a:cxn ang="0">
                <a:pos x="0" y="987034491"/>
              </a:cxn>
              <a:cxn ang="0">
                <a:pos x="987034491" y="1974065596"/>
              </a:cxn>
              <a:cxn ang="0">
                <a:pos x="1974065596" y="987034491"/>
              </a:cxn>
              <a:cxn ang="0">
                <a:pos x="987034491" y="0"/>
              </a:cxn>
              <a:cxn ang="0">
                <a:pos x="723059993" y="665672613"/>
              </a:cxn>
              <a:cxn ang="0">
                <a:pos x="447609374" y="1067374114"/>
              </a:cxn>
              <a:cxn ang="0">
                <a:pos x="275450619" y="941123232"/>
              </a:cxn>
              <a:cxn ang="0">
                <a:pos x="275450619" y="906691481"/>
              </a:cxn>
              <a:cxn ang="0">
                <a:pos x="952602741" y="229542747"/>
              </a:cxn>
              <a:cxn ang="0">
                <a:pos x="998510613" y="229542747"/>
              </a:cxn>
              <a:cxn ang="0">
                <a:pos x="1113281986" y="390221993"/>
              </a:cxn>
              <a:cxn ang="0">
                <a:pos x="723059993" y="665672613"/>
              </a:cxn>
              <a:cxn ang="0">
                <a:pos x="1285437353" y="1469072229"/>
              </a:cxn>
              <a:cxn ang="0">
                <a:pos x="1124758107" y="1308392983"/>
              </a:cxn>
              <a:cxn ang="0">
                <a:pos x="1285437353" y="1147713737"/>
              </a:cxn>
              <a:cxn ang="0">
                <a:pos x="1446116599" y="1308392983"/>
              </a:cxn>
              <a:cxn ang="0">
                <a:pos x="1285437353" y="1469072229"/>
              </a:cxn>
            </a:cxnLst>
            <a:rect l="0" t="0" r="0" b="0"/>
            <a:pathLst>
              <a:path w="172" h="172">
                <a:moveTo>
                  <a:pt x="86" y="0"/>
                </a:moveTo>
                <a:cubicBezTo>
                  <a:pt x="38" y="0"/>
                  <a:pt x="0" y="38"/>
                  <a:pt x="0" y="86"/>
                </a:cubicBezTo>
                <a:cubicBezTo>
                  <a:pt x="0" y="133"/>
                  <a:pt x="38" y="172"/>
                  <a:pt x="86" y="172"/>
                </a:cubicBezTo>
                <a:cubicBezTo>
                  <a:pt x="133" y="172"/>
                  <a:pt x="172" y="133"/>
                  <a:pt x="172" y="86"/>
                </a:cubicBezTo>
                <a:cubicBezTo>
                  <a:pt x="172" y="38"/>
                  <a:pt x="133" y="0"/>
                  <a:pt x="86" y="0"/>
                </a:cubicBezTo>
                <a:close/>
                <a:moveTo>
                  <a:pt x="63" y="58"/>
                </a:moveTo>
                <a:cubicBezTo>
                  <a:pt x="53" y="67"/>
                  <a:pt x="43" y="85"/>
                  <a:pt x="39" y="93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81"/>
                  <a:pt x="24" y="80"/>
                  <a:pt x="24" y="79"/>
                </a:cubicBezTo>
                <a:cubicBezTo>
                  <a:pt x="24" y="51"/>
                  <a:pt x="55" y="20"/>
                  <a:pt x="83" y="20"/>
                </a:cubicBezTo>
                <a:cubicBezTo>
                  <a:pt x="84" y="20"/>
                  <a:pt x="86" y="20"/>
                  <a:pt x="87" y="20"/>
                </a:cubicBezTo>
                <a:cubicBezTo>
                  <a:pt x="97" y="34"/>
                  <a:pt x="97" y="34"/>
                  <a:pt x="97" y="34"/>
                </a:cubicBezTo>
                <a:cubicBezTo>
                  <a:pt x="88" y="39"/>
                  <a:pt x="74" y="46"/>
                  <a:pt x="63" y="58"/>
                </a:cubicBezTo>
                <a:close/>
                <a:moveTo>
                  <a:pt x="112" y="128"/>
                </a:moveTo>
                <a:cubicBezTo>
                  <a:pt x="104" y="128"/>
                  <a:pt x="98" y="122"/>
                  <a:pt x="98" y="114"/>
                </a:cubicBezTo>
                <a:cubicBezTo>
                  <a:pt x="98" y="106"/>
                  <a:pt x="104" y="100"/>
                  <a:pt x="112" y="100"/>
                </a:cubicBezTo>
                <a:cubicBezTo>
                  <a:pt x="119" y="100"/>
                  <a:pt x="126" y="106"/>
                  <a:pt x="126" y="114"/>
                </a:cubicBezTo>
                <a:cubicBezTo>
                  <a:pt x="126" y="122"/>
                  <a:pt x="119" y="128"/>
                  <a:pt x="112" y="128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354888" y="1916113"/>
            <a:ext cx="1550988" cy="15525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81" name="Freeform 91"/>
          <p:cNvSpPr/>
          <p:nvPr/>
        </p:nvSpPr>
        <p:spPr>
          <a:xfrm>
            <a:off x="7970838" y="2354263"/>
            <a:ext cx="306387" cy="606425"/>
          </a:xfrm>
          <a:custGeom>
            <a:avLst/>
            <a:gdLst/>
            <a:ahLst/>
            <a:cxnLst>
              <a:cxn ang="0">
                <a:pos x="650285131" y="319813384"/>
              </a:cxn>
              <a:cxn ang="0">
                <a:pos x="325142565" y="0"/>
              </a:cxn>
              <a:cxn ang="0">
                <a:pos x="0" y="319813384"/>
              </a:cxn>
              <a:cxn ang="0">
                <a:pos x="162572347" y="595208243"/>
              </a:cxn>
              <a:cxn ang="0">
                <a:pos x="0" y="1279253538"/>
              </a:cxn>
              <a:cxn ang="0">
                <a:pos x="650285131" y="1279253538"/>
              </a:cxn>
              <a:cxn ang="0">
                <a:pos x="492229865" y="595208243"/>
              </a:cxn>
              <a:cxn ang="0">
                <a:pos x="650285131" y="319813384"/>
              </a:cxn>
            </a:cxnLst>
            <a:rect l="0" t="0" r="0" b="0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485313" y="1916113"/>
            <a:ext cx="1550988" cy="15525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83" name="Freeform 249"/>
          <p:cNvSpPr/>
          <p:nvPr/>
        </p:nvSpPr>
        <p:spPr>
          <a:xfrm>
            <a:off x="9977438" y="2371725"/>
            <a:ext cx="566737" cy="571500"/>
          </a:xfrm>
          <a:custGeom>
            <a:avLst/>
            <a:gdLst/>
            <a:ahLst/>
            <a:cxnLst>
              <a:cxn ang="0">
                <a:pos x="947244222" y="673964611"/>
              </a:cxn>
              <a:cxn ang="0">
                <a:pos x="1022234464" y="744494434"/>
              </a:cxn>
              <a:cxn ang="0">
                <a:pos x="1002500085" y="336981317"/>
              </a:cxn>
              <a:cxn ang="0">
                <a:pos x="840677780" y="176328514"/>
              </a:cxn>
              <a:cxn ang="0">
                <a:pos x="789369191" y="164572225"/>
              </a:cxn>
              <a:cxn ang="0">
                <a:pos x="753847706" y="101879268"/>
              </a:cxn>
              <a:cxn ang="0">
                <a:pos x="702539117" y="35264912"/>
              </a:cxn>
              <a:cxn ang="0">
                <a:pos x="698591843" y="27428045"/>
              </a:cxn>
              <a:cxn ang="0">
                <a:pos x="659123085" y="0"/>
              </a:cxn>
              <a:cxn ang="0">
                <a:pos x="627548874" y="23510600"/>
              </a:cxn>
              <a:cxn ang="0">
                <a:pos x="524931695" y="121470446"/>
              </a:cxn>
              <a:cxn ang="0">
                <a:pos x="528876980" y="192002247"/>
              </a:cxn>
              <a:cxn ang="0">
                <a:pos x="536771527" y="199839114"/>
              </a:cxn>
              <a:cxn ang="0">
                <a:pos x="611761769" y="250777760"/>
              </a:cxn>
              <a:cxn ang="0">
                <a:pos x="615709042" y="250777760"/>
              </a:cxn>
              <a:cxn ang="0">
                <a:pos x="698591843" y="301716405"/>
              </a:cxn>
              <a:cxn ang="0">
                <a:pos x="674910191" y="399676251"/>
              </a:cxn>
              <a:cxn ang="0">
                <a:pos x="410472695" y="662208322"/>
              </a:cxn>
              <a:cxn ang="0">
                <a:pos x="386791043" y="658290877"/>
              </a:cxn>
              <a:cxn ang="0">
                <a:pos x="347322285" y="673964611"/>
              </a:cxn>
              <a:cxn ang="0">
                <a:pos x="339429726" y="681801478"/>
              </a:cxn>
              <a:cxn ang="0">
                <a:pos x="63150410" y="956087860"/>
              </a:cxn>
              <a:cxn ang="0">
                <a:pos x="55255863" y="963924727"/>
              </a:cxn>
              <a:cxn ang="0">
                <a:pos x="169714863" y="1132416374"/>
              </a:cxn>
              <a:cxn ang="0">
                <a:pos x="209183621" y="1116742640"/>
              </a:cxn>
              <a:cxn ang="0">
                <a:pos x="217076179" y="1108905773"/>
              </a:cxn>
              <a:cxn ang="0">
                <a:pos x="493355496" y="834617413"/>
              </a:cxn>
              <a:cxn ang="0">
                <a:pos x="501250043" y="826780547"/>
              </a:cxn>
              <a:cxn ang="0">
                <a:pos x="513089874" y="764087590"/>
              </a:cxn>
              <a:cxn ang="0">
                <a:pos x="809103569" y="470208052"/>
              </a:cxn>
              <a:cxn ang="0">
                <a:pos x="856466874" y="438860585"/>
              </a:cxn>
              <a:cxn ang="0">
                <a:pos x="860412159" y="438860585"/>
              </a:cxn>
              <a:cxn ang="0">
                <a:pos x="947244222" y="673964611"/>
              </a:cxn>
            </a:cxnLst>
            <a:rect l="0" t="0" r="0" b="0"/>
            <a:pathLst>
              <a:path w="285" h="289">
                <a:moveTo>
                  <a:pt x="240" y="172"/>
                </a:moveTo>
                <a:cubicBezTo>
                  <a:pt x="259" y="190"/>
                  <a:pt x="259" y="190"/>
                  <a:pt x="259" y="190"/>
                </a:cubicBezTo>
                <a:cubicBezTo>
                  <a:pt x="259" y="190"/>
                  <a:pt x="285" y="117"/>
                  <a:pt x="254" y="86"/>
                </a:cubicBezTo>
                <a:cubicBezTo>
                  <a:pt x="242" y="74"/>
                  <a:pt x="226" y="58"/>
                  <a:pt x="213" y="45"/>
                </a:cubicBezTo>
                <a:cubicBezTo>
                  <a:pt x="210" y="42"/>
                  <a:pt x="202" y="44"/>
                  <a:pt x="200" y="42"/>
                </a:cubicBezTo>
                <a:cubicBezTo>
                  <a:pt x="194" y="34"/>
                  <a:pt x="192" y="27"/>
                  <a:pt x="191" y="26"/>
                </a:cubicBezTo>
                <a:cubicBezTo>
                  <a:pt x="190" y="20"/>
                  <a:pt x="184" y="14"/>
                  <a:pt x="178" y="9"/>
                </a:cubicBezTo>
                <a:cubicBezTo>
                  <a:pt x="177" y="7"/>
                  <a:pt x="177" y="7"/>
                  <a:pt x="177" y="7"/>
                </a:cubicBezTo>
                <a:cubicBezTo>
                  <a:pt x="172" y="2"/>
                  <a:pt x="170" y="0"/>
                  <a:pt x="167" y="0"/>
                </a:cubicBezTo>
                <a:cubicBezTo>
                  <a:pt x="165" y="0"/>
                  <a:pt x="163" y="2"/>
                  <a:pt x="159" y="6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24" y="40"/>
                  <a:pt x="126" y="41"/>
                  <a:pt x="134" y="49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42" y="57"/>
                  <a:pt x="149" y="64"/>
                  <a:pt x="155" y="6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61" y="65"/>
                  <a:pt x="172" y="68"/>
                  <a:pt x="177" y="77"/>
                </a:cubicBezTo>
                <a:cubicBezTo>
                  <a:pt x="182" y="89"/>
                  <a:pt x="174" y="97"/>
                  <a:pt x="171" y="102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2" y="168"/>
                  <a:pt x="100" y="168"/>
                  <a:pt x="98" y="168"/>
                </a:cubicBezTo>
                <a:cubicBezTo>
                  <a:pt x="94" y="168"/>
                  <a:pt x="91" y="169"/>
                  <a:pt x="88" y="172"/>
                </a:cubicBezTo>
                <a:cubicBezTo>
                  <a:pt x="87" y="172"/>
                  <a:pt x="87" y="173"/>
                  <a:pt x="86" y="174"/>
                </a:cubicBezTo>
                <a:cubicBezTo>
                  <a:pt x="86" y="174"/>
                  <a:pt x="30" y="229"/>
                  <a:pt x="16" y="244"/>
                </a:cubicBezTo>
                <a:cubicBezTo>
                  <a:pt x="15" y="245"/>
                  <a:pt x="14" y="245"/>
                  <a:pt x="14" y="246"/>
                </a:cubicBezTo>
                <a:cubicBezTo>
                  <a:pt x="0" y="259"/>
                  <a:pt x="25" y="289"/>
                  <a:pt x="43" y="289"/>
                </a:cubicBezTo>
                <a:cubicBezTo>
                  <a:pt x="47" y="289"/>
                  <a:pt x="50" y="288"/>
                  <a:pt x="53" y="285"/>
                </a:cubicBezTo>
                <a:cubicBezTo>
                  <a:pt x="54" y="285"/>
                  <a:pt x="54" y="284"/>
                  <a:pt x="55" y="283"/>
                </a:cubicBezTo>
                <a:cubicBezTo>
                  <a:pt x="70" y="268"/>
                  <a:pt x="125" y="213"/>
                  <a:pt x="125" y="213"/>
                </a:cubicBezTo>
                <a:cubicBezTo>
                  <a:pt x="126" y="212"/>
                  <a:pt x="127" y="212"/>
                  <a:pt x="127" y="211"/>
                </a:cubicBezTo>
                <a:cubicBezTo>
                  <a:pt x="131" y="207"/>
                  <a:pt x="132" y="201"/>
                  <a:pt x="130" y="195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10" y="116"/>
                  <a:pt x="215" y="112"/>
                  <a:pt x="217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46" y="128"/>
                  <a:pt x="240" y="172"/>
                  <a:pt x="240" y="172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592263" y="4210050"/>
            <a:ext cx="2070100" cy="2068513"/>
          </a:xfrm>
          <a:prstGeom prst="roundRect">
            <a:avLst>
              <a:gd name="adj" fmla="val 9385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862388" y="4210050"/>
            <a:ext cx="2070100" cy="2068513"/>
          </a:xfrm>
          <a:prstGeom prst="roundRect">
            <a:avLst>
              <a:gd name="adj" fmla="val 9385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32513" y="4210050"/>
            <a:ext cx="2070100" cy="2068513"/>
          </a:xfrm>
          <a:prstGeom prst="roundRect">
            <a:avLst>
              <a:gd name="adj" fmla="val 9385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402638" y="4210050"/>
            <a:ext cx="2068513" cy="2068513"/>
          </a:xfrm>
          <a:prstGeom prst="roundRect">
            <a:avLst>
              <a:gd name="adj" fmla="val 9385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7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038" y="1062038"/>
            <a:ext cx="3670300" cy="35941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 bwMode="auto">
          <a:xfrm>
            <a:off x="1760538" y="4875213"/>
            <a:ext cx="1716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9" name="矩形 14"/>
          <p:cNvSpPr/>
          <p:nvPr/>
        </p:nvSpPr>
        <p:spPr>
          <a:xfrm>
            <a:off x="1728788" y="4954588"/>
            <a:ext cx="1754187" cy="1062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0" name="矩形 15"/>
          <p:cNvSpPr/>
          <p:nvPr/>
        </p:nvSpPr>
        <p:spPr>
          <a:xfrm>
            <a:off x="1854200" y="4425950"/>
            <a:ext cx="1622425" cy="417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 bwMode="auto">
          <a:xfrm>
            <a:off x="4044950" y="4865688"/>
            <a:ext cx="1716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2" name="矩形 18"/>
          <p:cNvSpPr/>
          <p:nvPr/>
        </p:nvSpPr>
        <p:spPr>
          <a:xfrm>
            <a:off x="4014788" y="4946650"/>
            <a:ext cx="1754187" cy="1062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3" name="矩形 19"/>
          <p:cNvSpPr/>
          <p:nvPr/>
        </p:nvSpPr>
        <p:spPr>
          <a:xfrm>
            <a:off x="4202113" y="4418013"/>
            <a:ext cx="1558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 bwMode="auto">
          <a:xfrm>
            <a:off x="6289675" y="4875213"/>
            <a:ext cx="17176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5" name="矩形 22"/>
          <p:cNvSpPr/>
          <p:nvPr/>
        </p:nvSpPr>
        <p:spPr>
          <a:xfrm>
            <a:off x="6259513" y="4954588"/>
            <a:ext cx="1755775" cy="1062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6" name="矩形 23"/>
          <p:cNvSpPr/>
          <p:nvPr/>
        </p:nvSpPr>
        <p:spPr>
          <a:xfrm>
            <a:off x="6467475" y="4425950"/>
            <a:ext cx="15398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8575675" y="4875213"/>
            <a:ext cx="1716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8" name="矩形 26"/>
          <p:cNvSpPr/>
          <p:nvPr/>
        </p:nvSpPr>
        <p:spPr>
          <a:xfrm>
            <a:off x="8545513" y="4954588"/>
            <a:ext cx="1754187" cy="1062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9" name="矩形 27"/>
          <p:cNvSpPr/>
          <p:nvPr/>
        </p:nvSpPr>
        <p:spPr>
          <a:xfrm>
            <a:off x="8753475" y="4425950"/>
            <a:ext cx="15382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500" name="组合 28"/>
          <p:cNvGrpSpPr/>
          <p:nvPr/>
        </p:nvGrpSpPr>
        <p:grpSpPr>
          <a:xfrm>
            <a:off x="5697538" y="1490663"/>
            <a:ext cx="4635500" cy="1446212"/>
            <a:chOff x="6052468" y="2596338"/>
            <a:chExt cx="5714470" cy="1781136"/>
          </a:xfrm>
        </p:grpSpPr>
        <p:sp>
          <p:nvSpPr>
            <p:cNvPr id="22" name="矩形 21"/>
            <p:cNvSpPr/>
            <p:nvPr/>
          </p:nvSpPr>
          <p:spPr>
            <a:xfrm>
              <a:off x="6052468" y="2866627"/>
              <a:ext cx="5714470" cy="151084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        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实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工作室由一群充满青春朝气的年轻人组成。春种一粒粟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,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秋收万颗籽，点滴进步，成就价值是我们的一贯的追求。工作室为您提供专业的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培训、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美化与定制。凭借对于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的热爱与探索，我们掌握了国内一流的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制作技术。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503" name="矩形 27"/>
            <p:cNvSpPr/>
            <p:nvPr/>
          </p:nvSpPr>
          <p:spPr>
            <a:xfrm>
              <a:off x="6061132" y="2596338"/>
              <a:ext cx="817838" cy="8399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501" name="矩形 31"/>
          <p:cNvSpPr/>
          <p:nvPr/>
        </p:nvSpPr>
        <p:spPr>
          <a:xfrm>
            <a:off x="5732463" y="2870200"/>
            <a:ext cx="4945062" cy="844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Qiushi PPT studio by a group of young people full of youthful vitality. Spring a species of millet, seed harvest 10000, progress, achievement value is our consistent pursuit. Studio provide professional PPT template, PPT training, PPT landscaping and customized for you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80"/>
          <p:cNvSpPr txBox="1"/>
          <p:nvPr/>
        </p:nvSpPr>
        <p:spPr>
          <a:xfrm>
            <a:off x="3738563" y="2989263"/>
            <a:ext cx="47148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07" name="组合 81"/>
          <p:cNvGrpSpPr/>
          <p:nvPr/>
        </p:nvGrpSpPr>
        <p:grpSpPr>
          <a:xfrm>
            <a:off x="3409950" y="2552700"/>
            <a:ext cx="5372100" cy="2327275"/>
            <a:chOff x="2921000" y="2986616"/>
            <a:chExt cx="6468338" cy="1191684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435600" y="2986616"/>
              <a:ext cx="39537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9389338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2921000" y="4178300"/>
              <a:ext cx="64683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/>
            <p:nvPr/>
          </p:nvCxnSpPr>
          <p:spPr>
            <a:xfrm>
              <a:off x="2921000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2921000" y="2986616"/>
              <a:ext cx="520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08" name="文本框 87"/>
          <p:cNvSpPr txBox="1"/>
          <p:nvPr/>
        </p:nvSpPr>
        <p:spPr>
          <a:xfrm>
            <a:off x="3841750" y="1622425"/>
            <a:ext cx="17621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9" name="文本框 88"/>
          <p:cNvSpPr txBox="1"/>
          <p:nvPr/>
        </p:nvSpPr>
        <p:spPr>
          <a:xfrm>
            <a:off x="3738563" y="379730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0" name="文本框 89"/>
          <p:cNvSpPr txBox="1"/>
          <p:nvPr/>
        </p:nvSpPr>
        <p:spPr>
          <a:xfrm>
            <a:off x="5964238" y="379730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1" name="文本框 90"/>
          <p:cNvSpPr txBox="1"/>
          <p:nvPr/>
        </p:nvSpPr>
        <p:spPr>
          <a:xfrm>
            <a:off x="3738563" y="433705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2" name="文本框 91"/>
          <p:cNvSpPr txBox="1"/>
          <p:nvPr/>
        </p:nvSpPr>
        <p:spPr>
          <a:xfrm>
            <a:off x="5964238" y="433705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3" name="文本框 93"/>
          <p:cNvSpPr txBox="1"/>
          <p:nvPr/>
        </p:nvSpPr>
        <p:spPr>
          <a:xfrm>
            <a:off x="206375" y="177800"/>
            <a:ext cx="1133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Freeform 5"/>
          <p:cNvSpPr>
            <a:spLocks noEditPoints="1"/>
          </p:cNvSpPr>
          <p:nvPr/>
        </p:nvSpPr>
        <p:spPr bwMode="auto">
          <a:xfrm rot="21540000">
            <a:off x="2844800" y="1401763"/>
            <a:ext cx="1516063" cy="2243138"/>
          </a:xfrm>
          <a:custGeom>
            <a:avLst/>
            <a:gdLst>
              <a:gd name="T0" fmla="*/ 83 w 83"/>
              <a:gd name="T1" fmla="*/ 41 h 123"/>
              <a:gd name="T2" fmla="*/ 41 w 83"/>
              <a:gd name="T3" fmla="*/ 0 h 123"/>
              <a:gd name="T4" fmla="*/ 0 w 83"/>
              <a:gd name="T5" fmla="*/ 41 h 123"/>
              <a:gd name="T6" fmla="*/ 6 w 83"/>
              <a:gd name="T7" fmla="*/ 62 h 123"/>
              <a:gd name="T8" fmla="*/ 6 w 83"/>
              <a:gd name="T9" fmla="*/ 62 h 123"/>
              <a:gd name="T10" fmla="*/ 41 w 83"/>
              <a:gd name="T11" fmla="*/ 123 h 123"/>
              <a:gd name="T12" fmla="*/ 77 w 83"/>
              <a:gd name="T13" fmla="*/ 62 h 123"/>
              <a:gd name="T14" fmla="*/ 77 w 83"/>
              <a:gd name="T15" fmla="*/ 62 h 123"/>
              <a:gd name="T16" fmla="*/ 83 w 83"/>
              <a:gd name="T17" fmla="*/ 41 h 123"/>
              <a:gd name="T18" fmla="*/ 41 w 83"/>
              <a:gd name="T19" fmla="*/ 75 h 123"/>
              <a:gd name="T20" fmla="*/ 7 w 83"/>
              <a:gd name="T21" fmla="*/ 41 h 123"/>
              <a:gd name="T22" fmla="*/ 41 w 83"/>
              <a:gd name="T23" fmla="*/ 7 h 123"/>
              <a:gd name="T24" fmla="*/ 76 w 83"/>
              <a:gd name="T25" fmla="*/ 41 h 123"/>
              <a:gd name="T26" fmla="*/ 41 w 83"/>
              <a:gd name="T27" fmla="*/ 7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23">
                <a:moveTo>
                  <a:pt x="83" y="41"/>
                </a:moveTo>
                <a:cubicBezTo>
                  <a:pt x="83" y="18"/>
                  <a:pt x="64" y="0"/>
                  <a:pt x="41" y="0"/>
                </a:cubicBezTo>
                <a:cubicBezTo>
                  <a:pt x="19" y="0"/>
                  <a:pt x="0" y="18"/>
                  <a:pt x="0" y="41"/>
                </a:cubicBezTo>
                <a:cubicBezTo>
                  <a:pt x="0" y="49"/>
                  <a:pt x="2" y="56"/>
                  <a:pt x="6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80" y="56"/>
                  <a:pt x="83" y="49"/>
                  <a:pt x="83" y="41"/>
                </a:cubicBezTo>
                <a:close/>
                <a:moveTo>
                  <a:pt x="41" y="75"/>
                </a:moveTo>
                <a:cubicBezTo>
                  <a:pt x="22" y="75"/>
                  <a:pt x="7" y="60"/>
                  <a:pt x="7" y="41"/>
                </a:cubicBezTo>
                <a:cubicBezTo>
                  <a:pt x="7" y="22"/>
                  <a:pt x="23" y="7"/>
                  <a:pt x="41" y="7"/>
                </a:cubicBezTo>
                <a:cubicBezTo>
                  <a:pt x="60" y="7"/>
                  <a:pt x="76" y="22"/>
                  <a:pt x="76" y="41"/>
                </a:cubicBezTo>
                <a:cubicBezTo>
                  <a:pt x="76" y="60"/>
                  <a:pt x="60" y="75"/>
                  <a:pt x="41" y="7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 rot="21540000">
            <a:off x="2889250" y="3881438"/>
            <a:ext cx="1497013" cy="2243138"/>
          </a:xfrm>
          <a:custGeom>
            <a:avLst/>
            <a:gdLst>
              <a:gd name="T0" fmla="*/ 0 w 82"/>
              <a:gd name="T1" fmla="*/ 82 h 123"/>
              <a:gd name="T2" fmla="*/ 41 w 82"/>
              <a:gd name="T3" fmla="*/ 123 h 123"/>
              <a:gd name="T4" fmla="*/ 82 w 82"/>
              <a:gd name="T5" fmla="*/ 82 h 123"/>
              <a:gd name="T6" fmla="*/ 77 w 82"/>
              <a:gd name="T7" fmla="*/ 61 h 123"/>
              <a:gd name="T8" fmla="*/ 77 w 82"/>
              <a:gd name="T9" fmla="*/ 61 h 123"/>
              <a:gd name="T10" fmla="*/ 41 w 82"/>
              <a:gd name="T11" fmla="*/ 0 h 123"/>
              <a:gd name="T12" fmla="*/ 6 w 82"/>
              <a:gd name="T13" fmla="*/ 61 h 123"/>
              <a:gd name="T14" fmla="*/ 6 w 82"/>
              <a:gd name="T15" fmla="*/ 61 h 123"/>
              <a:gd name="T16" fmla="*/ 0 w 82"/>
              <a:gd name="T17" fmla="*/ 82 h 123"/>
              <a:gd name="T18" fmla="*/ 41 w 82"/>
              <a:gd name="T19" fmla="*/ 48 h 123"/>
              <a:gd name="T20" fmla="*/ 76 w 82"/>
              <a:gd name="T21" fmla="*/ 82 h 123"/>
              <a:gd name="T22" fmla="*/ 41 w 82"/>
              <a:gd name="T23" fmla="*/ 116 h 123"/>
              <a:gd name="T24" fmla="*/ 7 w 82"/>
              <a:gd name="T25" fmla="*/ 82 h 123"/>
              <a:gd name="T26" fmla="*/ 41 w 82"/>
              <a:gd name="T27" fmla="*/ 48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2" h="123">
                <a:moveTo>
                  <a:pt x="0" y="82"/>
                </a:moveTo>
                <a:cubicBezTo>
                  <a:pt x="0" y="105"/>
                  <a:pt x="18" y="123"/>
                  <a:pt x="41" y="123"/>
                </a:cubicBezTo>
                <a:cubicBezTo>
                  <a:pt x="64" y="123"/>
                  <a:pt x="82" y="105"/>
                  <a:pt x="82" y="82"/>
                </a:cubicBezTo>
                <a:cubicBezTo>
                  <a:pt x="82" y="75"/>
                  <a:pt x="80" y="67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41" y="0"/>
                  <a:pt x="41" y="0"/>
                  <a:pt x="41" y="0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7"/>
                  <a:pt x="0" y="74"/>
                  <a:pt x="0" y="82"/>
                </a:cubicBezTo>
                <a:close/>
                <a:moveTo>
                  <a:pt x="41" y="48"/>
                </a:moveTo>
                <a:cubicBezTo>
                  <a:pt x="60" y="48"/>
                  <a:pt x="76" y="63"/>
                  <a:pt x="76" y="82"/>
                </a:cubicBezTo>
                <a:cubicBezTo>
                  <a:pt x="75" y="101"/>
                  <a:pt x="60" y="116"/>
                  <a:pt x="41" y="116"/>
                </a:cubicBezTo>
                <a:cubicBezTo>
                  <a:pt x="22" y="116"/>
                  <a:pt x="7" y="101"/>
                  <a:pt x="7" y="82"/>
                </a:cubicBezTo>
                <a:cubicBezTo>
                  <a:pt x="7" y="63"/>
                  <a:pt x="22" y="48"/>
                  <a:pt x="41" y="4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 rot="21540000">
            <a:off x="1355725" y="2114550"/>
            <a:ext cx="2154238" cy="1624013"/>
          </a:xfrm>
          <a:custGeom>
            <a:avLst/>
            <a:gdLst>
              <a:gd name="T0" fmla="*/ 67 w 118"/>
              <a:gd name="T1" fmla="*/ 12 h 89"/>
              <a:gd name="T2" fmla="*/ 11 w 118"/>
              <a:gd name="T3" fmla="*/ 27 h 89"/>
              <a:gd name="T4" fmla="*/ 26 w 118"/>
              <a:gd name="T5" fmla="*/ 83 h 89"/>
              <a:gd name="T6" fmla="*/ 47 w 118"/>
              <a:gd name="T7" fmla="*/ 88 h 89"/>
              <a:gd name="T8" fmla="*/ 47 w 118"/>
              <a:gd name="T9" fmla="*/ 88 h 89"/>
              <a:gd name="T10" fmla="*/ 118 w 118"/>
              <a:gd name="T11" fmla="*/ 89 h 89"/>
              <a:gd name="T12" fmla="*/ 82 w 118"/>
              <a:gd name="T13" fmla="*/ 27 h 89"/>
              <a:gd name="T14" fmla="*/ 82 w 118"/>
              <a:gd name="T15" fmla="*/ 27 h 89"/>
              <a:gd name="T16" fmla="*/ 67 w 118"/>
              <a:gd name="T17" fmla="*/ 12 h 89"/>
              <a:gd name="T18" fmla="*/ 76 w 118"/>
              <a:gd name="T19" fmla="*/ 64 h 89"/>
              <a:gd name="T20" fmla="*/ 30 w 118"/>
              <a:gd name="T21" fmla="*/ 77 h 89"/>
              <a:gd name="T22" fmla="*/ 17 w 118"/>
              <a:gd name="T23" fmla="*/ 30 h 89"/>
              <a:gd name="T24" fmla="*/ 64 w 118"/>
              <a:gd name="T25" fmla="*/ 18 h 89"/>
              <a:gd name="T26" fmla="*/ 76 w 118"/>
              <a:gd name="T27" fmla="*/ 6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8" h="89">
                <a:moveTo>
                  <a:pt x="67" y="12"/>
                </a:moveTo>
                <a:cubicBezTo>
                  <a:pt x="48" y="0"/>
                  <a:pt x="23" y="7"/>
                  <a:pt x="11" y="27"/>
                </a:cubicBezTo>
                <a:cubicBezTo>
                  <a:pt x="0" y="46"/>
                  <a:pt x="6" y="71"/>
                  <a:pt x="26" y="83"/>
                </a:cubicBezTo>
                <a:cubicBezTo>
                  <a:pt x="33" y="87"/>
                  <a:pt x="40" y="88"/>
                  <a:pt x="47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118" y="89"/>
                  <a:pt x="118" y="89"/>
                  <a:pt x="118" y="89"/>
                </a:cubicBezTo>
                <a:cubicBezTo>
                  <a:pt x="82" y="27"/>
                  <a:pt x="82" y="27"/>
                  <a:pt x="82" y="27"/>
                </a:cubicBezTo>
                <a:cubicBezTo>
                  <a:pt x="82" y="27"/>
                  <a:pt x="82" y="27"/>
                  <a:pt x="82" y="27"/>
                </a:cubicBezTo>
                <a:cubicBezTo>
                  <a:pt x="79" y="21"/>
                  <a:pt x="74" y="15"/>
                  <a:pt x="67" y="12"/>
                </a:cubicBezTo>
                <a:close/>
                <a:moveTo>
                  <a:pt x="76" y="64"/>
                </a:moveTo>
                <a:cubicBezTo>
                  <a:pt x="67" y="81"/>
                  <a:pt x="46" y="86"/>
                  <a:pt x="30" y="77"/>
                </a:cubicBezTo>
                <a:cubicBezTo>
                  <a:pt x="13" y="67"/>
                  <a:pt x="8" y="46"/>
                  <a:pt x="17" y="30"/>
                </a:cubicBezTo>
                <a:cubicBezTo>
                  <a:pt x="27" y="14"/>
                  <a:pt x="48" y="8"/>
                  <a:pt x="64" y="18"/>
                </a:cubicBezTo>
                <a:cubicBezTo>
                  <a:pt x="80" y="27"/>
                  <a:pt x="86" y="48"/>
                  <a:pt x="76" y="6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Freeform 8"/>
          <p:cNvSpPr>
            <a:spLocks noEditPoints="1"/>
          </p:cNvSpPr>
          <p:nvPr/>
        </p:nvSpPr>
        <p:spPr bwMode="auto">
          <a:xfrm rot="21540000">
            <a:off x="3740150" y="3787775"/>
            <a:ext cx="2154238" cy="1622425"/>
          </a:xfrm>
          <a:custGeom>
            <a:avLst/>
            <a:gdLst>
              <a:gd name="T0" fmla="*/ 50 w 118"/>
              <a:gd name="T1" fmla="*/ 77 h 89"/>
              <a:gd name="T2" fmla="*/ 106 w 118"/>
              <a:gd name="T3" fmla="*/ 62 h 89"/>
              <a:gd name="T4" fmla="*/ 92 w 118"/>
              <a:gd name="T5" fmla="*/ 6 h 89"/>
              <a:gd name="T6" fmla="*/ 71 w 118"/>
              <a:gd name="T7" fmla="*/ 1 h 89"/>
              <a:gd name="T8" fmla="*/ 71 w 118"/>
              <a:gd name="T9" fmla="*/ 1 h 89"/>
              <a:gd name="T10" fmla="*/ 0 w 118"/>
              <a:gd name="T11" fmla="*/ 0 h 89"/>
              <a:gd name="T12" fmla="*/ 35 w 118"/>
              <a:gd name="T13" fmla="*/ 62 h 89"/>
              <a:gd name="T14" fmla="*/ 35 w 118"/>
              <a:gd name="T15" fmla="*/ 62 h 89"/>
              <a:gd name="T16" fmla="*/ 50 w 118"/>
              <a:gd name="T17" fmla="*/ 77 h 89"/>
              <a:gd name="T18" fmla="*/ 41 w 118"/>
              <a:gd name="T19" fmla="*/ 25 h 89"/>
              <a:gd name="T20" fmla="*/ 88 w 118"/>
              <a:gd name="T21" fmla="*/ 12 h 89"/>
              <a:gd name="T22" fmla="*/ 100 w 118"/>
              <a:gd name="T23" fmla="*/ 59 h 89"/>
              <a:gd name="T24" fmla="*/ 54 w 118"/>
              <a:gd name="T25" fmla="*/ 71 h 89"/>
              <a:gd name="T26" fmla="*/ 41 w 118"/>
              <a:gd name="T27" fmla="*/ 2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8" h="89">
                <a:moveTo>
                  <a:pt x="50" y="77"/>
                </a:moveTo>
                <a:cubicBezTo>
                  <a:pt x="70" y="89"/>
                  <a:pt x="95" y="82"/>
                  <a:pt x="106" y="62"/>
                </a:cubicBezTo>
                <a:cubicBezTo>
                  <a:pt x="118" y="43"/>
                  <a:pt x="111" y="18"/>
                  <a:pt x="92" y="6"/>
                </a:cubicBezTo>
                <a:cubicBezTo>
                  <a:pt x="85" y="2"/>
                  <a:pt x="78" y="1"/>
                  <a:pt x="71" y="1"/>
                </a:cubicBezTo>
                <a:cubicBezTo>
                  <a:pt x="71" y="1"/>
                  <a:pt x="71" y="1"/>
                  <a:pt x="71" y="1"/>
                </a:cubicBezTo>
                <a:cubicBezTo>
                  <a:pt x="0" y="0"/>
                  <a:pt x="0" y="0"/>
                  <a:pt x="0" y="0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2"/>
                  <a:pt x="35" y="62"/>
                  <a:pt x="35" y="62"/>
                </a:cubicBezTo>
                <a:cubicBezTo>
                  <a:pt x="39" y="68"/>
                  <a:pt x="44" y="74"/>
                  <a:pt x="50" y="77"/>
                </a:cubicBezTo>
                <a:close/>
                <a:moveTo>
                  <a:pt x="41" y="25"/>
                </a:moveTo>
                <a:cubicBezTo>
                  <a:pt x="51" y="8"/>
                  <a:pt x="72" y="3"/>
                  <a:pt x="88" y="12"/>
                </a:cubicBezTo>
                <a:cubicBezTo>
                  <a:pt x="104" y="22"/>
                  <a:pt x="110" y="43"/>
                  <a:pt x="100" y="59"/>
                </a:cubicBezTo>
                <a:cubicBezTo>
                  <a:pt x="91" y="75"/>
                  <a:pt x="70" y="81"/>
                  <a:pt x="54" y="71"/>
                </a:cubicBezTo>
                <a:cubicBezTo>
                  <a:pt x="37" y="62"/>
                  <a:pt x="32" y="41"/>
                  <a:pt x="41" y="2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 rot="21540000">
            <a:off x="1366838" y="3810000"/>
            <a:ext cx="2171700" cy="1624013"/>
          </a:xfrm>
          <a:custGeom>
            <a:avLst/>
            <a:gdLst>
              <a:gd name="T0" fmla="*/ 27 w 119"/>
              <a:gd name="T1" fmla="*/ 6 h 89"/>
              <a:gd name="T2" fmla="*/ 11 w 119"/>
              <a:gd name="T3" fmla="*/ 62 h 89"/>
              <a:gd name="T4" fmla="*/ 67 w 119"/>
              <a:gd name="T5" fmla="*/ 78 h 89"/>
              <a:gd name="T6" fmla="*/ 82 w 119"/>
              <a:gd name="T7" fmla="*/ 63 h 89"/>
              <a:gd name="T8" fmla="*/ 82 w 119"/>
              <a:gd name="T9" fmla="*/ 63 h 89"/>
              <a:gd name="T10" fmla="*/ 119 w 119"/>
              <a:gd name="T11" fmla="*/ 2 h 89"/>
              <a:gd name="T12" fmla="*/ 48 w 119"/>
              <a:gd name="T13" fmla="*/ 0 h 89"/>
              <a:gd name="T14" fmla="*/ 48 w 119"/>
              <a:gd name="T15" fmla="*/ 0 h 89"/>
              <a:gd name="T16" fmla="*/ 27 w 119"/>
              <a:gd name="T17" fmla="*/ 6 h 89"/>
              <a:gd name="T18" fmla="*/ 77 w 119"/>
              <a:gd name="T19" fmla="*/ 25 h 89"/>
              <a:gd name="T20" fmla="*/ 64 w 119"/>
              <a:gd name="T21" fmla="*/ 72 h 89"/>
              <a:gd name="T22" fmla="*/ 17 w 119"/>
              <a:gd name="T23" fmla="*/ 58 h 89"/>
              <a:gd name="T24" fmla="*/ 30 w 119"/>
              <a:gd name="T25" fmla="*/ 12 h 89"/>
              <a:gd name="T26" fmla="*/ 77 w 119"/>
              <a:gd name="T27" fmla="*/ 2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9" h="89">
                <a:moveTo>
                  <a:pt x="27" y="6"/>
                </a:moveTo>
                <a:cubicBezTo>
                  <a:pt x="7" y="17"/>
                  <a:pt x="0" y="42"/>
                  <a:pt x="11" y="62"/>
                </a:cubicBezTo>
                <a:cubicBezTo>
                  <a:pt x="22" y="81"/>
                  <a:pt x="47" y="89"/>
                  <a:pt x="67" y="78"/>
                </a:cubicBezTo>
                <a:cubicBezTo>
                  <a:pt x="74" y="74"/>
                  <a:pt x="79" y="69"/>
                  <a:pt x="82" y="63"/>
                </a:cubicBezTo>
                <a:cubicBezTo>
                  <a:pt x="82" y="63"/>
                  <a:pt x="82" y="63"/>
                  <a:pt x="82" y="63"/>
                </a:cubicBezTo>
                <a:cubicBezTo>
                  <a:pt x="119" y="2"/>
                  <a:pt x="119" y="2"/>
                  <a:pt x="119" y="2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1" y="0"/>
                  <a:pt x="34" y="2"/>
                  <a:pt x="27" y="6"/>
                </a:cubicBezTo>
                <a:close/>
                <a:moveTo>
                  <a:pt x="77" y="25"/>
                </a:moveTo>
                <a:cubicBezTo>
                  <a:pt x="86" y="42"/>
                  <a:pt x="80" y="62"/>
                  <a:pt x="64" y="72"/>
                </a:cubicBezTo>
                <a:cubicBezTo>
                  <a:pt x="47" y="81"/>
                  <a:pt x="26" y="75"/>
                  <a:pt x="17" y="58"/>
                </a:cubicBezTo>
                <a:cubicBezTo>
                  <a:pt x="8" y="42"/>
                  <a:pt x="14" y="21"/>
                  <a:pt x="30" y="12"/>
                </a:cubicBezTo>
                <a:cubicBezTo>
                  <a:pt x="47" y="2"/>
                  <a:pt x="68" y="8"/>
                  <a:pt x="77" y="2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Freeform 10"/>
          <p:cNvSpPr>
            <a:spLocks noEditPoints="1"/>
          </p:cNvSpPr>
          <p:nvPr/>
        </p:nvSpPr>
        <p:spPr bwMode="auto">
          <a:xfrm rot="21540000">
            <a:off x="3709988" y="2090738"/>
            <a:ext cx="2173288" cy="1624013"/>
          </a:xfrm>
          <a:custGeom>
            <a:avLst/>
            <a:gdLst>
              <a:gd name="T0" fmla="*/ 92 w 119"/>
              <a:gd name="T1" fmla="*/ 83 h 89"/>
              <a:gd name="T2" fmla="*/ 108 w 119"/>
              <a:gd name="T3" fmla="*/ 27 h 89"/>
              <a:gd name="T4" fmla="*/ 52 w 119"/>
              <a:gd name="T5" fmla="*/ 11 h 89"/>
              <a:gd name="T6" fmla="*/ 36 w 119"/>
              <a:gd name="T7" fmla="*/ 26 h 89"/>
              <a:gd name="T8" fmla="*/ 36 w 119"/>
              <a:gd name="T9" fmla="*/ 26 h 89"/>
              <a:gd name="T10" fmla="*/ 0 w 119"/>
              <a:gd name="T11" fmla="*/ 87 h 89"/>
              <a:gd name="T12" fmla="*/ 71 w 119"/>
              <a:gd name="T13" fmla="*/ 89 h 89"/>
              <a:gd name="T14" fmla="*/ 71 w 119"/>
              <a:gd name="T15" fmla="*/ 89 h 89"/>
              <a:gd name="T16" fmla="*/ 92 w 119"/>
              <a:gd name="T17" fmla="*/ 83 h 89"/>
              <a:gd name="T18" fmla="*/ 42 w 119"/>
              <a:gd name="T19" fmla="*/ 64 h 89"/>
              <a:gd name="T20" fmla="*/ 55 w 119"/>
              <a:gd name="T21" fmla="*/ 17 h 89"/>
              <a:gd name="T22" fmla="*/ 102 w 119"/>
              <a:gd name="T23" fmla="*/ 31 h 89"/>
              <a:gd name="T24" fmla="*/ 88 w 119"/>
              <a:gd name="T25" fmla="*/ 77 h 89"/>
              <a:gd name="T26" fmla="*/ 42 w 119"/>
              <a:gd name="T27" fmla="*/ 6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9" h="89">
                <a:moveTo>
                  <a:pt x="92" y="83"/>
                </a:moveTo>
                <a:cubicBezTo>
                  <a:pt x="111" y="72"/>
                  <a:pt x="119" y="47"/>
                  <a:pt x="108" y="27"/>
                </a:cubicBezTo>
                <a:cubicBezTo>
                  <a:pt x="97" y="8"/>
                  <a:pt x="71" y="0"/>
                  <a:pt x="52" y="11"/>
                </a:cubicBezTo>
                <a:cubicBezTo>
                  <a:pt x="45" y="15"/>
                  <a:pt x="40" y="20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0" y="87"/>
                  <a:pt x="0" y="87"/>
                  <a:pt x="0" y="87"/>
                </a:cubicBezTo>
                <a:cubicBezTo>
                  <a:pt x="71" y="89"/>
                  <a:pt x="71" y="89"/>
                  <a:pt x="71" y="89"/>
                </a:cubicBezTo>
                <a:cubicBezTo>
                  <a:pt x="71" y="89"/>
                  <a:pt x="71" y="89"/>
                  <a:pt x="71" y="89"/>
                </a:cubicBezTo>
                <a:cubicBezTo>
                  <a:pt x="78" y="89"/>
                  <a:pt x="85" y="87"/>
                  <a:pt x="92" y="83"/>
                </a:cubicBezTo>
                <a:close/>
                <a:moveTo>
                  <a:pt x="42" y="64"/>
                </a:moveTo>
                <a:cubicBezTo>
                  <a:pt x="32" y="48"/>
                  <a:pt x="38" y="27"/>
                  <a:pt x="55" y="17"/>
                </a:cubicBezTo>
                <a:cubicBezTo>
                  <a:pt x="71" y="8"/>
                  <a:pt x="92" y="14"/>
                  <a:pt x="102" y="31"/>
                </a:cubicBezTo>
                <a:cubicBezTo>
                  <a:pt x="111" y="47"/>
                  <a:pt x="105" y="68"/>
                  <a:pt x="88" y="77"/>
                </a:cubicBezTo>
                <a:cubicBezTo>
                  <a:pt x="72" y="87"/>
                  <a:pt x="51" y="81"/>
                  <a:pt x="42" y="6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7" name="文本框 18"/>
          <p:cNvSpPr txBox="1"/>
          <p:nvPr/>
        </p:nvSpPr>
        <p:spPr>
          <a:xfrm>
            <a:off x="3263900" y="1912938"/>
            <a:ext cx="6556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Broadway" panose="04040905080B02020502" pitchFamily="82" charset="0"/>
              </a:rPr>
              <a:t>01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2538" name="文本框 19"/>
          <p:cNvSpPr txBox="1"/>
          <p:nvPr/>
        </p:nvSpPr>
        <p:spPr>
          <a:xfrm>
            <a:off x="4687888" y="2714625"/>
            <a:ext cx="65563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Broadway" panose="04040905080B02020502" pitchFamily="82" charset="0"/>
              </a:rPr>
              <a:t>06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2539" name="文本框 20"/>
          <p:cNvSpPr txBox="1"/>
          <p:nvPr/>
        </p:nvSpPr>
        <p:spPr>
          <a:xfrm>
            <a:off x="4699000" y="4303713"/>
            <a:ext cx="6556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Broadway" panose="04040905080B02020502" pitchFamily="82" charset="0"/>
              </a:rPr>
              <a:t>05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2540" name="文本框 21"/>
          <p:cNvSpPr txBox="1"/>
          <p:nvPr/>
        </p:nvSpPr>
        <p:spPr>
          <a:xfrm>
            <a:off x="3321050" y="5145088"/>
            <a:ext cx="6556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Broadway" panose="04040905080B02020502" pitchFamily="82" charset="0"/>
              </a:rPr>
              <a:t>04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2541" name="文本框 22"/>
          <p:cNvSpPr txBox="1"/>
          <p:nvPr/>
        </p:nvSpPr>
        <p:spPr>
          <a:xfrm>
            <a:off x="1895475" y="4338638"/>
            <a:ext cx="6556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Broadway" panose="04040905080B02020502" pitchFamily="82" charset="0"/>
              </a:rPr>
              <a:t>03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2542" name="文本框 23"/>
          <p:cNvSpPr txBox="1"/>
          <p:nvPr/>
        </p:nvSpPr>
        <p:spPr>
          <a:xfrm>
            <a:off x="1884363" y="2747963"/>
            <a:ext cx="6556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Broadway" panose="04040905080B02020502" pitchFamily="82" charset="0"/>
              </a:rPr>
              <a:t>02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746875" y="1490663"/>
            <a:ext cx="0" cy="4648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7723188" y="1863725"/>
            <a:ext cx="469900" cy="4699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45" name="文本框 26"/>
          <p:cNvSpPr txBox="1"/>
          <p:nvPr/>
        </p:nvSpPr>
        <p:spPr>
          <a:xfrm>
            <a:off x="7723188" y="1928813"/>
            <a:ext cx="4810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6" name="文本框 27"/>
          <p:cNvSpPr txBox="1"/>
          <p:nvPr/>
        </p:nvSpPr>
        <p:spPr>
          <a:xfrm>
            <a:off x="8310563" y="1798638"/>
            <a:ext cx="2282825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7" name="矩形 1"/>
          <p:cNvSpPr/>
          <p:nvPr/>
        </p:nvSpPr>
        <p:spPr>
          <a:xfrm>
            <a:off x="8308975" y="2054225"/>
            <a:ext cx="271145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增加对于标题的描述与阐释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723188" y="2552700"/>
            <a:ext cx="469900" cy="4699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49" name="文本框 30"/>
          <p:cNvSpPr txBox="1"/>
          <p:nvPr/>
        </p:nvSpPr>
        <p:spPr>
          <a:xfrm>
            <a:off x="7723188" y="2617788"/>
            <a:ext cx="4810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0" name="文本框 31"/>
          <p:cNvSpPr txBox="1"/>
          <p:nvPr/>
        </p:nvSpPr>
        <p:spPr>
          <a:xfrm>
            <a:off x="8310563" y="2487613"/>
            <a:ext cx="2282825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1" name="矩形 1"/>
          <p:cNvSpPr/>
          <p:nvPr/>
        </p:nvSpPr>
        <p:spPr>
          <a:xfrm>
            <a:off x="8308975" y="2743200"/>
            <a:ext cx="271145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增加对于标题的描述与阐释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723188" y="3241675"/>
            <a:ext cx="469900" cy="4699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3" name="文本框 34"/>
          <p:cNvSpPr txBox="1"/>
          <p:nvPr/>
        </p:nvSpPr>
        <p:spPr>
          <a:xfrm>
            <a:off x="7723188" y="3306763"/>
            <a:ext cx="4810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4" name="文本框 35"/>
          <p:cNvSpPr txBox="1"/>
          <p:nvPr/>
        </p:nvSpPr>
        <p:spPr>
          <a:xfrm>
            <a:off x="8310563" y="3176588"/>
            <a:ext cx="22828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5" name="矩形 1"/>
          <p:cNvSpPr/>
          <p:nvPr/>
        </p:nvSpPr>
        <p:spPr>
          <a:xfrm>
            <a:off x="8308975" y="3432175"/>
            <a:ext cx="271145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增加对于标题的描述与阐释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723188" y="3929063"/>
            <a:ext cx="469900" cy="47148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7" name="文本框 38"/>
          <p:cNvSpPr txBox="1"/>
          <p:nvPr/>
        </p:nvSpPr>
        <p:spPr>
          <a:xfrm>
            <a:off x="7723188" y="3995738"/>
            <a:ext cx="4810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8" name="文本框 39"/>
          <p:cNvSpPr txBox="1"/>
          <p:nvPr/>
        </p:nvSpPr>
        <p:spPr>
          <a:xfrm>
            <a:off x="8310563" y="3865563"/>
            <a:ext cx="22828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9" name="矩形 1"/>
          <p:cNvSpPr/>
          <p:nvPr/>
        </p:nvSpPr>
        <p:spPr>
          <a:xfrm>
            <a:off x="8308975" y="4121150"/>
            <a:ext cx="271145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增加对于标题的描述与阐释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723188" y="4618038"/>
            <a:ext cx="469900" cy="4699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1" name="文本框 42"/>
          <p:cNvSpPr txBox="1"/>
          <p:nvPr/>
        </p:nvSpPr>
        <p:spPr>
          <a:xfrm>
            <a:off x="7723188" y="4684713"/>
            <a:ext cx="4810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2" name="文本框 43"/>
          <p:cNvSpPr txBox="1"/>
          <p:nvPr/>
        </p:nvSpPr>
        <p:spPr>
          <a:xfrm>
            <a:off x="8310563" y="4554538"/>
            <a:ext cx="22828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3" name="矩形 1"/>
          <p:cNvSpPr/>
          <p:nvPr/>
        </p:nvSpPr>
        <p:spPr>
          <a:xfrm>
            <a:off x="8308975" y="4810125"/>
            <a:ext cx="271145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增加对于标题的描述与阐释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723188" y="5307013"/>
            <a:ext cx="469900" cy="4699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5" name="文本框 46"/>
          <p:cNvSpPr txBox="1"/>
          <p:nvPr/>
        </p:nvSpPr>
        <p:spPr>
          <a:xfrm>
            <a:off x="7723188" y="5373688"/>
            <a:ext cx="4810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6" name="文本框 47"/>
          <p:cNvSpPr txBox="1"/>
          <p:nvPr/>
        </p:nvSpPr>
        <p:spPr>
          <a:xfrm>
            <a:off x="8310563" y="5243513"/>
            <a:ext cx="22828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7" name="矩形 1"/>
          <p:cNvSpPr/>
          <p:nvPr/>
        </p:nvSpPr>
        <p:spPr>
          <a:xfrm>
            <a:off x="8308975" y="5497513"/>
            <a:ext cx="2711450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增加对于标题的描述与阐释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1685925" y="3305175"/>
            <a:ext cx="1778000" cy="15335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3106738" y="2511425"/>
            <a:ext cx="1778000" cy="1531938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4527550" y="3249613"/>
            <a:ext cx="1778000" cy="15335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5975350" y="2484438"/>
            <a:ext cx="1778000" cy="1531938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7404100" y="3249613"/>
            <a:ext cx="1778000" cy="15335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8824913" y="2484438"/>
            <a:ext cx="1778000" cy="1531938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10525" y="4065588"/>
            <a:ext cx="565150" cy="566738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2274888" y="4092575"/>
            <a:ext cx="565150" cy="565150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Freeform 95"/>
          <p:cNvSpPr>
            <a:spLocks noEditPoints="1"/>
          </p:cNvSpPr>
          <p:nvPr/>
        </p:nvSpPr>
        <p:spPr bwMode="auto">
          <a:xfrm>
            <a:off x="2414588" y="4217988"/>
            <a:ext cx="285750" cy="311150"/>
          </a:xfrm>
          <a:custGeom>
            <a:avLst/>
            <a:gdLst>
              <a:gd name="T0" fmla="*/ 175 w 176"/>
              <a:gd name="T1" fmla="*/ 1 h 192"/>
              <a:gd name="T2" fmla="*/ 171 w 176"/>
              <a:gd name="T3" fmla="*/ 0 h 192"/>
              <a:gd name="T4" fmla="*/ 67 w 176"/>
              <a:gd name="T5" fmla="*/ 24 h 192"/>
              <a:gd name="T6" fmla="*/ 64 w 176"/>
              <a:gd name="T7" fmla="*/ 28 h 192"/>
              <a:gd name="T8" fmla="*/ 64 w 176"/>
              <a:gd name="T9" fmla="*/ 133 h 192"/>
              <a:gd name="T10" fmla="*/ 36 w 176"/>
              <a:gd name="T11" fmla="*/ 120 h 192"/>
              <a:gd name="T12" fmla="*/ 0 w 176"/>
              <a:gd name="T13" fmla="*/ 156 h 192"/>
              <a:gd name="T14" fmla="*/ 36 w 176"/>
              <a:gd name="T15" fmla="*/ 192 h 192"/>
              <a:gd name="T16" fmla="*/ 72 w 176"/>
              <a:gd name="T17" fmla="*/ 156 h 192"/>
              <a:gd name="T18" fmla="*/ 72 w 176"/>
              <a:gd name="T19" fmla="*/ 79 h 192"/>
              <a:gd name="T20" fmla="*/ 168 w 176"/>
              <a:gd name="T21" fmla="*/ 57 h 192"/>
              <a:gd name="T22" fmla="*/ 168 w 176"/>
              <a:gd name="T23" fmla="*/ 125 h 192"/>
              <a:gd name="T24" fmla="*/ 140 w 176"/>
              <a:gd name="T25" fmla="*/ 112 h 192"/>
              <a:gd name="T26" fmla="*/ 104 w 176"/>
              <a:gd name="T27" fmla="*/ 148 h 192"/>
              <a:gd name="T28" fmla="*/ 140 w 176"/>
              <a:gd name="T29" fmla="*/ 184 h 192"/>
              <a:gd name="T30" fmla="*/ 176 w 176"/>
              <a:gd name="T31" fmla="*/ 148 h 192"/>
              <a:gd name="T32" fmla="*/ 176 w 176"/>
              <a:gd name="T33" fmla="*/ 4 h 192"/>
              <a:gd name="T34" fmla="*/ 175 w 176"/>
              <a:gd name="T35" fmla="*/ 1 h 192"/>
              <a:gd name="T36" fmla="*/ 36 w 176"/>
              <a:gd name="T37" fmla="*/ 144 h 192"/>
              <a:gd name="T38" fmla="*/ 24 w 176"/>
              <a:gd name="T39" fmla="*/ 156 h 192"/>
              <a:gd name="T40" fmla="*/ 20 w 176"/>
              <a:gd name="T41" fmla="*/ 160 h 192"/>
              <a:gd name="T42" fmla="*/ 16 w 176"/>
              <a:gd name="T43" fmla="*/ 156 h 192"/>
              <a:gd name="T44" fmla="*/ 36 w 176"/>
              <a:gd name="T45" fmla="*/ 136 h 192"/>
              <a:gd name="T46" fmla="*/ 40 w 176"/>
              <a:gd name="T47" fmla="*/ 140 h 192"/>
              <a:gd name="T48" fmla="*/ 36 w 176"/>
              <a:gd name="T49" fmla="*/ 144 h 192"/>
              <a:gd name="T50" fmla="*/ 140 w 176"/>
              <a:gd name="T51" fmla="*/ 136 h 192"/>
              <a:gd name="T52" fmla="*/ 128 w 176"/>
              <a:gd name="T53" fmla="*/ 148 h 192"/>
              <a:gd name="T54" fmla="*/ 124 w 176"/>
              <a:gd name="T55" fmla="*/ 152 h 192"/>
              <a:gd name="T56" fmla="*/ 120 w 176"/>
              <a:gd name="T57" fmla="*/ 148 h 192"/>
              <a:gd name="T58" fmla="*/ 140 w 176"/>
              <a:gd name="T59" fmla="*/ 128 h 192"/>
              <a:gd name="T60" fmla="*/ 144 w 176"/>
              <a:gd name="T61" fmla="*/ 132 h 192"/>
              <a:gd name="T62" fmla="*/ 140 w 176"/>
              <a:gd name="T63" fmla="*/ 13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92">
                <a:moveTo>
                  <a:pt x="175" y="1"/>
                </a:moveTo>
                <a:cubicBezTo>
                  <a:pt x="174" y="0"/>
                  <a:pt x="172" y="0"/>
                  <a:pt x="171" y="0"/>
                </a:cubicBezTo>
                <a:cubicBezTo>
                  <a:pt x="67" y="24"/>
                  <a:pt x="67" y="24"/>
                  <a:pt x="67" y="24"/>
                </a:cubicBezTo>
                <a:cubicBezTo>
                  <a:pt x="65" y="24"/>
                  <a:pt x="64" y="26"/>
                  <a:pt x="64" y="28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58" y="125"/>
                  <a:pt x="47" y="120"/>
                  <a:pt x="36" y="120"/>
                </a:cubicBezTo>
                <a:cubicBezTo>
                  <a:pt x="16" y="120"/>
                  <a:pt x="0" y="136"/>
                  <a:pt x="0" y="156"/>
                </a:cubicBezTo>
                <a:cubicBezTo>
                  <a:pt x="0" y="176"/>
                  <a:pt x="16" y="192"/>
                  <a:pt x="36" y="192"/>
                </a:cubicBezTo>
                <a:cubicBezTo>
                  <a:pt x="56" y="192"/>
                  <a:pt x="72" y="176"/>
                  <a:pt x="72" y="156"/>
                </a:cubicBezTo>
                <a:cubicBezTo>
                  <a:pt x="72" y="79"/>
                  <a:pt x="72" y="79"/>
                  <a:pt x="72" y="79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62" y="117"/>
                  <a:pt x="151" y="112"/>
                  <a:pt x="140" y="112"/>
                </a:cubicBezTo>
                <a:cubicBezTo>
                  <a:pt x="120" y="112"/>
                  <a:pt x="104" y="128"/>
                  <a:pt x="104" y="148"/>
                </a:cubicBezTo>
                <a:cubicBezTo>
                  <a:pt x="104" y="168"/>
                  <a:pt x="120" y="184"/>
                  <a:pt x="140" y="184"/>
                </a:cubicBezTo>
                <a:cubicBezTo>
                  <a:pt x="160" y="184"/>
                  <a:pt x="176" y="168"/>
                  <a:pt x="176" y="148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3"/>
                  <a:pt x="176" y="1"/>
                  <a:pt x="175" y="1"/>
                </a:cubicBezTo>
                <a:close/>
                <a:moveTo>
                  <a:pt x="36" y="144"/>
                </a:moveTo>
                <a:cubicBezTo>
                  <a:pt x="30" y="144"/>
                  <a:pt x="24" y="149"/>
                  <a:pt x="24" y="156"/>
                </a:cubicBezTo>
                <a:cubicBezTo>
                  <a:pt x="24" y="158"/>
                  <a:pt x="22" y="160"/>
                  <a:pt x="20" y="160"/>
                </a:cubicBezTo>
                <a:cubicBezTo>
                  <a:pt x="18" y="160"/>
                  <a:pt x="16" y="158"/>
                  <a:pt x="16" y="156"/>
                </a:cubicBezTo>
                <a:cubicBezTo>
                  <a:pt x="16" y="145"/>
                  <a:pt x="25" y="136"/>
                  <a:pt x="36" y="136"/>
                </a:cubicBezTo>
                <a:cubicBezTo>
                  <a:pt x="38" y="136"/>
                  <a:pt x="40" y="138"/>
                  <a:pt x="40" y="140"/>
                </a:cubicBezTo>
                <a:cubicBezTo>
                  <a:pt x="40" y="142"/>
                  <a:pt x="38" y="144"/>
                  <a:pt x="36" y="144"/>
                </a:cubicBezTo>
                <a:close/>
                <a:moveTo>
                  <a:pt x="140" y="136"/>
                </a:moveTo>
                <a:cubicBezTo>
                  <a:pt x="134" y="136"/>
                  <a:pt x="128" y="141"/>
                  <a:pt x="128" y="148"/>
                </a:cubicBezTo>
                <a:cubicBezTo>
                  <a:pt x="128" y="150"/>
                  <a:pt x="126" y="152"/>
                  <a:pt x="124" y="152"/>
                </a:cubicBezTo>
                <a:cubicBezTo>
                  <a:pt x="122" y="152"/>
                  <a:pt x="120" y="150"/>
                  <a:pt x="120" y="148"/>
                </a:cubicBezTo>
                <a:cubicBezTo>
                  <a:pt x="120" y="137"/>
                  <a:pt x="129" y="128"/>
                  <a:pt x="140" y="128"/>
                </a:cubicBezTo>
                <a:cubicBezTo>
                  <a:pt x="142" y="128"/>
                  <a:pt x="144" y="130"/>
                  <a:pt x="144" y="132"/>
                </a:cubicBezTo>
                <a:cubicBezTo>
                  <a:pt x="144" y="134"/>
                  <a:pt x="142" y="136"/>
                  <a:pt x="140" y="136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3694113" y="2684463"/>
            <a:ext cx="566738" cy="565150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3565" name="组合 27"/>
          <p:cNvGrpSpPr/>
          <p:nvPr/>
        </p:nvGrpSpPr>
        <p:grpSpPr>
          <a:xfrm>
            <a:off x="3827463" y="2852738"/>
            <a:ext cx="265112" cy="217487"/>
            <a:chOff x="7153275" y="2511425"/>
            <a:chExt cx="420688" cy="346075"/>
          </a:xfrm>
        </p:grpSpPr>
        <p:sp>
          <p:nvSpPr>
            <p:cNvPr id="15" name="Rectangle 165"/>
            <p:cNvSpPr>
              <a:spLocks noChangeArrowheads="1"/>
            </p:cNvSpPr>
            <p:nvPr/>
          </p:nvSpPr>
          <p:spPr bwMode="auto">
            <a:xfrm>
              <a:off x="7173428" y="2700882"/>
              <a:ext cx="55420" cy="156618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Rectangle 166"/>
            <p:cNvSpPr>
              <a:spLocks noChangeArrowheads="1"/>
            </p:cNvSpPr>
            <p:nvPr/>
          </p:nvSpPr>
          <p:spPr bwMode="auto">
            <a:xfrm>
              <a:off x="7281748" y="2584682"/>
              <a:ext cx="55420" cy="272818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Rectangle 167"/>
            <p:cNvSpPr>
              <a:spLocks noChangeArrowheads="1"/>
            </p:cNvSpPr>
            <p:nvPr/>
          </p:nvSpPr>
          <p:spPr bwMode="auto">
            <a:xfrm>
              <a:off x="7392588" y="2637729"/>
              <a:ext cx="52902" cy="219771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Rectangle 168"/>
            <p:cNvSpPr>
              <a:spLocks noChangeArrowheads="1"/>
            </p:cNvSpPr>
            <p:nvPr/>
          </p:nvSpPr>
          <p:spPr bwMode="auto">
            <a:xfrm>
              <a:off x="7500910" y="2511425"/>
              <a:ext cx="52900" cy="34607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Line 169"/>
            <p:cNvSpPr>
              <a:spLocks noChangeShapeType="1"/>
            </p:cNvSpPr>
            <p:nvPr/>
          </p:nvSpPr>
          <p:spPr bwMode="auto">
            <a:xfrm flipH="1">
              <a:off x="7153275" y="2857500"/>
              <a:ext cx="420688" cy="0"/>
            </a:xfrm>
            <a:prstGeom prst="lin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9431338" y="2630488"/>
            <a:ext cx="565150" cy="566738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5133975" y="4065588"/>
            <a:ext cx="565150" cy="566738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5278783" y="4208314"/>
            <a:ext cx="280785" cy="282645"/>
            <a:chOff x="749300" y="3548063"/>
            <a:chExt cx="417513" cy="419100"/>
          </a:xfrm>
          <a:noFill/>
        </p:grpSpPr>
        <p:sp>
          <p:nvSpPr>
            <p:cNvPr id="23" name="Freeform 18"/>
            <p:cNvSpPr/>
            <p:nvPr/>
          </p:nvSpPr>
          <p:spPr bwMode="auto">
            <a:xfrm>
              <a:off x="749300" y="3660775"/>
              <a:ext cx="306388" cy="306388"/>
            </a:xfrm>
            <a:custGeom>
              <a:avLst/>
              <a:gdLst>
                <a:gd name="T0" fmla="*/ 249 w 322"/>
                <a:gd name="T1" fmla="*/ 322 h 322"/>
                <a:gd name="T2" fmla="*/ 0 w 322"/>
                <a:gd name="T3" fmla="*/ 73 h 322"/>
                <a:gd name="T4" fmla="*/ 73 w 322"/>
                <a:gd name="T5" fmla="*/ 0 h 322"/>
                <a:gd name="T6" fmla="*/ 322 w 322"/>
                <a:gd name="T7" fmla="*/ 248 h 322"/>
                <a:gd name="T8" fmla="*/ 249 w 322"/>
                <a:gd name="T9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322">
                  <a:moveTo>
                    <a:pt x="249" y="322"/>
                  </a:moveTo>
                  <a:lnTo>
                    <a:pt x="0" y="73"/>
                  </a:lnTo>
                  <a:lnTo>
                    <a:pt x="73" y="0"/>
                  </a:lnTo>
                  <a:lnTo>
                    <a:pt x="322" y="248"/>
                  </a:lnTo>
                  <a:lnTo>
                    <a:pt x="249" y="322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974725" y="3705225"/>
              <a:ext cx="152400" cy="261938"/>
            </a:xfrm>
            <a:custGeom>
              <a:avLst/>
              <a:gdLst>
                <a:gd name="T0" fmla="*/ 38 w 161"/>
                <a:gd name="T1" fmla="*/ 0 h 275"/>
                <a:gd name="T2" fmla="*/ 0 w 161"/>
                <a:gd name="T3" fmla="*/ 38 h 275"/>
                <a:gd name="T4" fmla="*/ 161 w 161"/>
                <a:gd name="T5" fmla="*/ 199 h 275"/>
                <a:gd name="T6" fmla="*/ 85 w 161"/>
                <a:gd name="T7" fmla="*/ 275 h 275"/>
                <a:gd name="T8" fmla="*/ 71 w 161"/>
                <a:gd name="T9" fmla="*/ 26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75">
                  <a:moveTo>
                    <a:pt x="38" y="0"/>
                  </a:moveTo>
                  <a:lnTo>
                    <a:pt x="0" y="38"/>
                  </a:lnTo>
                  <a:lnTo>
                    <a:pt x="161" y="199"/>
                  </a:lnTo>
                  <a:lnTo>
                    <a:pt x="85" y="275"/>
                  </a:lnTo>
                  <a:lnTo>
                    <a:pt x="71" y="26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982663" y="3548063"/>
              <a:ext cx="184150" cy="184150"/>
            </a:xfrm>
            <a:custGeom>
              <a:avLst/>
              <a:gdLst>
                <a:gd name="T0" fmla="*/ 24 w 82"/>
                <a:gd name="T1" fmla="*/ 82 h 82"/>
                <a:gd name="T2" fmla="*/ 75 w 82"/>
                <a:gd name="T3" fmla="*/ 29 h 82"/>
                <a:gd name="T4" fmla="*/ 75 w 82"/>
                <a:gd name="T5" fmla="*/ 29 h 82"/>
                <a:gd name="T6" fmla="*/ 75 w 82"/>
                <a:gd name="T7" fmla="*/ 7 h 82"/>
                <a:gd name="T8" fmla="*/ 53 w 82"/>
                <a:gd name="T9" fmla="*/ 7 h 82"/>
                <a:gd name="T10" fmla="*/ 0 w 82"/>
                <a:gd name="T11" fmla="*/ 58 h 82"/>
                <a:gd name="T12" fmla="*/ 24 w 82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2">
                  <a:moveTo>
                    <a:pt x="24" y="82"/>
                  </a:moveTo>
                  <a:cubicBezTo>
                    <a:pt x="75" y="29"/>
                    <a:pt x="75" y="29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82" y="23"/>
                    <a:pt x="82" y="13"/>
                    <a:pt x="75" y="7"/>
                  </a:cubicBezTo>
                  <a:cubicBezTo>
                    <a:pt x="69" y="0"/>
                    <a:pt x="59" y="0"/>
                    <a:pt x="53" y="7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24" y="82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Line 21"/>
            <p:cNvSpPr>
              <a:spLocks noChangeShapeType="1"/>
            </p:cNvSpPr>
            <p:nvPr/>
          </p:nvSpPr>
          <p:spPr bwMode="auto">
            <a:xfrm flipV="1">
              <a:off x="1035050" y="3587750"/>
              <a:ext cx="92075" cy="90488"/>
            </a:xfrm>
            <a:prstGeom prst="lin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22"/>
            <p:cNvSpPr/>
            <p:nvPr/>
          </p:nvSpPr>
          <p:spPr bwMode="auto">
            <a:xfrm>
              <a:off x="1014413" y="3925888"/>
              <a:ext cx="33337" cy="33337"/>
            </a:xfrm>
            <a:custGeom>
              <a:avLst/>
              <a:gdLst>
                <a:gd name="T0" fmla="*/ 12 w 15"/>
                <a:gd name="T1" fmla="*/ 0 h 15"/>
                <a:gd name="T2" fmla="*/ 12 w 15"/>
                <a:gd name="T3" fmla="*/ 12 h 15"/>
                <a:gd name="T4" fmla="*/ 0 w 15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5">
                  <a:moveTo>
                    <a:pt x="12" y="0"/>
                  </a:moveTo>
                  <a:cubicBezTo>
                    <a:pt x="15" y="3"/>
                    <a:pt x="15" y="8"/>
                    <a:pt x="12" y="12"/>
                  </a:cubicBezTo>
                  <a:cubicBezTo>
                    <a:pt x="9" y="15"/>
                    <a:pt x="4" y="15"/>
                    <a:pt x="0" y="12"/>
                  </a:cubicBezTo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6581775" y="2624138"/>
            <a:ext cx="565150" cy="566738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3570" name="组合 37"/>
          <p:cNvGrpSpPr/>
          <p:nvPr/>
        </p:nvGrpSpPr>
        <p:grpSpPr>
          <a:xfrm>
            <a:off x="6751638" y="2743200"/>
            <a:ext cx="282575" cy="312738"/>
            <a:chOff x="6751615" y="2636868"/>
            <a:chExt cx="282995" cy="311914"/>
          </a:xfrm>
        </p:grpSpPr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751615" y="2636868"/>
              <a:ext cx="282995" cy="311914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6761154" y="2727117"/>
              <a:ext cx="57235" cy="53833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Freeform 6"/>
          <p:cNvSpPr>
            <a:spLocks noEditPoints="1"/>
          </p:cNvSpPr>
          <p:nvPr/>
        </p:nvSpPr>
        <p:spPr bwMode="auto">
          <a:xfrm>
            <a:off x="8169275" y="4151313"/>
            <a:ext cx="236538" cy="404813"/>
          </a:xfrm>
          <a:custGeom>
            <a:avLst/>
            <a:gdLst>
              <a:gd name="T0" fmla="*/ 100 w 112"/>
              <a:gd name="T1" fmla="*/ 0 h 192"/>
              <a:gd name="T2" fmla="*/ 12 w 112"/>
              <a:gd name="T3" fmla="*/ 0 h 192"/>
              <a:gd name="T4" fmla="*/ 0 w 112"/>
              <a:gd name="T5" fmla="*/ 12 h 192"/>
              <a:gd name="T6" fmla="*/ 0 w 112"/>
              <a:gd name="T7" fmla="*/ 180 h 192"/>
              <a:gd name="T8" fmla="*/ 12 w 112"/>
              <a:gd name="T9" fmla="*/ 192 h 192"/>
              <a:gd name="T10" fmla="*/ 100 w 112"/>
              <a:gd name="T11" fmla="*/ 192 h 192"/>
              <a:gd name="T12" fmla="*/ 112 w 112"/>
              <a:gd name="T13" fmla="*/ 180 h 192"/>
              <a:gd name="T14" fmla="*/ 112 w 112"/>
              <a:gd name="T15" fmla="*/ 12 h 192"/>
              <a:gd name="T16" fmla="*/ 100 w 112"/>
              <a:gd name="T17" fmla="*/ 0 h 192"/>
              <a:gd name="T18" fmla="*/ 52 w 112"/>
              <a:gd name="T19" fmla="*/ 16 h 192"/>
              <a:gd name="T20" fmla="*/ 60 w 112"/>
              <a:gd name="T21" fmla="*/ 16 h 192"/>
              <a:gd name="T22" fmla="*/ 64 w 112"/>
              <a:gd name="T23" fmla="*/ 20 h 192"/>
              <a:gd name="T24" fmla="*/ 60 w 112"/>
              <a:gd name="T25" fmla="*/ 24 h 192"/>
              <a:gd name="T26" fmla="*/ 52 w 112"/>
              <a:gd name="T27" fmla="*/ 24 h 192"/>
              <a:gd name="T28" fmla="*/ 48 w 112"/>
              <a:gd name="T29" fmla="*/ 20 h 192"/>
              <a:gd name="T30" fmla="*/ 52 w 112"/>
              <a:gd name="T31" fmla="*/ 16 h 192"/>
              <a:gd name="T32" fmla="*/ 33 w 112"/>
              <a:gd name="T33" fmla="*/ 17 h 192"/>
              <a:gd name="T34" fmla="*/ 39 w 112"/>
              <a:gd name="T35" fmla="*/ 17 h 192"/>
              <a:gd name="T36" fmla="*/ 40 w 112"/>
              <a:gd name="T37" fmla="*/ 20 h 192"/>
              <a:gd name="T38" fmla="*/ 39 w 112"/>
              <a:gd name="T39" fmla="*/ 23 h 192"/>
              <a:gd name="T40" fmla="*/ 36 w 112"/>
              <a:gd name="T41" fmla="*/ 24 h 192"/>
              <a:gd name="T42" fmla="*/ 33 w 112"/>
              <a:gd name="T43" fmla="*/ 23 h 192"/>
              <a:gd name="T44" fmla="*/ 32 w 112"/>
              <a:gd name="T45" fmla="*/ 20 h 192"/>
              <a:gd name="T46" fmla="*/ 33 w 112"/>
              <a:gd name="T47" fmla="*/ 17 h 192"/>
              <a:gd name="T48" fmla="*/ 56 w 112"/>
              <a:gd name="T49" fmla="*/ 176 h 192"/>
              <a:gd name="T50" fmla="*/ 44 w 112"/>
              <a:gd name="T51" fmla="*/ 164 h 192"/>
              <a:gd name="T52" fmla="*/ 56 w 112"/>
              <a:gd name="T53" fmla="*/ 152 h 192"/>
              <a:gd name="T54" fmla="*/ 68 w 112"/>
              <a:gd name="T55" fmla="*/ 164 h 192"/>
              <a:gd name="T56" fmla="*/ 56 w 112"/>
              <a:gd name="T57" fmla="*/ 176 h 192"/>
              <a:gd name="T58" fmla="*/ 96 w 112"/>
              <a:gd name="T59" fmla="*/ 140 h 192"/>
              <a:gd name="T60" fmla="*/ 92 w 112"/>
              <a:gd name="T61" fmla="*/ 144 h 192"/>
              <a:gd name="T62" fmla="*/ 20 w 112"/>
              <a:gd name="T63" fmla="*/ 144 h 192"/>
              <a:gd name="T64" fmla="*/ 16 w 112"/>
              <a:gd name="T65" fmla="*/ 140 h 192"/>
              <a:gd name="T66" fmla="*/ 16 w 112"/>
              <a:gd name="T67" fmla="*/ 36 h 192"/>
              <a:gd name="T68" fmla="*/ 20 w 112"/>
              <a:gd name="T69" fmla="*/ 32 h 192"/>
              <a:gd name="T70" fmla="*/ 92 w 112"/>
              <a:gd name="T71" fmla="*/ 32 h 192"/>
              <a:gd name="T72" fmla="*/ 96 w 112"/>
              <a:gd name="T73" fmla="*/ 36 h 192"/>
              <a:gd name="T74" fmla="*/ 96 w 112"/>
              <a:gd name="T75" fmla="*/ 1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" h="192"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7" y="192"/>
                  <a:pt x="112" y="186"/>
                  <a:pt x="112" y="18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  <a:moveTo>
                  <a:pt x="52" y="16"/>
                </a:moveTo>
                <a:cubicBezTo>
                  <a:pt x="60" y="16"/>
                  <a:pt x="60" y="16"/>
                  <a:pt x="60" y="16"/>
                </a:cubicBezTo>
                <a:cubicBezTo>
                  <a:pt x="62" y="16"/>
                  <a:pt x="64" y="18"/>
                  <a:pt x="64" y="20"/>
                </a:cubicBezTo>
                <a:cubicBezTo>
                  <a:pt x="64" y="22"/>
                  <a:pt x="62" y="24"/>
                  <a:pt x="60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0" y="24"/>
                  <a:pt x="48" y="22"/>
                  <a:pt x="48" y="20"/>
                </a:cubicBezTo>
                <a:cubicBezTo>
                  <a:pt x="48" y="18"/>
                  <a:pt x="50" y="16"/>
                  <a:pt x="52" y="16"/>
                </a:cubicBezTo>
                <a:close/>
                <a:moveTo>
                  <a:pt x="33" y="17"/>
                </a:moveTo>
                <a:cubicBezTo>
                  <a:pt x="35" y="16"/>
                  <a:pt x="38" y="16"/>
                  <a:pt x="39" y="17"/>
                </a:cubicBezTo>
                <a:cubicBezTo>
                  <a:pt x="40" y="18"/>
                  <a:pt x="40" y="19"/>
                  <a:pt x="40" y="20"/>
                </a:cubicBezTo>
                <a:cubicBezTo>
                  <a:pt x="40" y="21"/>
                  <a:pt x="40" y="22"/>
                  <a:pt x="39" y="23"/>
                </a:cubicBezTo>
                <a:cubicBezTo>
                  <a:pt x="38" y="23"/>
                  <a:pt x="37" y="24"/>
                  <a:pt x="36" y="24"/>
                </a:cubicBezTo>
                <a:cubicBezTo>
                  <a:pt x="35" y="24"/>
                  <a:pt x="34" y="23"/>
                  <a:pt x="33" y="23"/>
                </a:cubicBezTo>
                <a:cubicBezTo>
                  <a:pt x="33" y="22"/>
                  <a:pt x="32" y="21"/>
                  <a:pt x="32" y="20"/>
                </a:cubicBezTo>
                <a:cubicBezTo>
                  <a:pt x="32" y="19"/>
                  <a:pt x="33" y="18"/>
                  <a:pt x="33" y="17"/>
                </a:cubicBezTo>
                <a:close/>
                <a:moveTo>
                  <a:pt x="56" y="176"/>
                </a:moveTo>
                <a:cubicBezTo>
                  <a:pt x="50" y="176"/>
                  <a:pt x="44" y="170"/>
                  <a:pt x="44" y="164"/>
                </a:cubicBezTo>
                <a:cubicBezTo>
                  <a:pt x="44" y="157"/>
                  <a:pt x="50" y="152"/>
                  <a:pt x="56" y="152"/>
                </a:cubicBezTo>
                <a:cubicBezTo>
                  <a:pt x="63" y="152"/>
                  <a:pt x="68" y="157"/>
                  <a:pt x="68" y="164"/>
                </a:cubicBezTo>
                <a:cubicBezTo>
                  <a:pt x="68" y="170"/>
                  <a:pt x="63" y="176"/>
                  <a:pt x="56" y="176"/>
                </a:cubicBezTo>
                <a:close/>
                <a:moveTo>
                  <a:pt x="96" y="140"/>
                </a:moveTo>
                <a:cubicBezTo>
                  <a:pt x="96" y="142"/>
                  <a:pt x="94" y="144"/>
                  <a:pt x="92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18" y="144"/>
                  <a:pt x="16" y="142"/>
                  <a:pt x="16" y="140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4"/>
                  <a:pt x="18" y="32"/>
                  <a:pt x="20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4" y="32"/>
                  <a:pt x="96" y="34"/>
                  <a:pt x="96" y="36"/>
                </a:cubicBezTo>
                <a:lnTo>
                  <a:pt x="96" y="14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Freeform 94"/>
          <p:cNvSpPr/>
          <p:nvPr/>
        </p:nvSpPr>
        <p:spPr bwMode="auto">
          <a:xfrm>
            <a:off x="9525000" y="2743200"/>
            <a:ext cx="377825" cy="379413"/>
          </a:xfrm>
          <a:custGeom>
            <a:avLst/>
            <a:gdLst>
              <a:gd name="T0" fmla="*/ 176 w 192"/>
              <a:gd name="T1" fmla="*/ 147 h 192"/>
              <a:gd name="T2" fmla="*/ 192 w 192"/>
              <a:gd name="T3" fmla="*/ 120 h 192"/>
              <a:gd name="T4" fmla="*/ 176 w 192"/>
              <a:gd name="T5" fmla="*/ 92 h 192"/>
              <a:gd name="T6" fmla="*/ 176 w 192"/>
              <a:gd name="T7" fmla="*/ 91 h 192"/>
              <a:gd name="T8" fmla="*/ 176 w 192"/>
              <a:gd name="T9" fmla="*/ 48 h 192"/>
              <a:gd name="T10" fmla="*/ 176 w 192"/>
              <a:gd name="T11" fmla="*/ 46 h 192"/>
              <a:gd name="T12" fmla="*/ 96 w 192"/>
              <a:gd name="T13" fmla="*/ 0 h 192"/>
              <a:gd name="T14" fmla="*/ 17 w 192"/>
              <a:gd name="T15" fmla="*/ 46 h 192"/>
              <a:gd name="T16" fmla="*/ 17 w 192"/>
              <a:gd name="T17" fmla="*/ 46 h 192"/>
              <a:gd name="T18" fmla="*/ 16 w 192"/>
              <a:gd name="T19" fmla="*/ 47 h 192"/>
              <a:gd name="T20" fmla="*/ 16 w 192"/>
              <a:gd name="T21" fmla="*/ 48 h 192"/>
              <a:gd name="T22" fmla="*/ 16 w 192"/>
              <a:gd name="T23" fmla="*/ 48 h 192"/>
              <a:gd name="T24" fmla="*/ 16 w 192"/>
              <a:gd name="T25" fmla="*/ 91 h 192"/>
              <a:gd name="T26" fmla="*/ 16 w 192"/>
              <a:gd name="T27" fmla="*/ 92 h 192"/>
              <a:gd name="T28" fmla="*/ 0 w 192"/>
              <a:gd name="T29" fmla="*/ 120 h 192"/>
              <a:gd name="T30" fmla="*/ 32 w 192"/>
              <a:gd name="T31" fmla="*/ 152 h 192"/>
              <a:gd name="T32" fmla="*/ 33 w 192"/>
              <a:gd name="T33" fmla="*/ 152 h 192"/>
              <a:gd name="T34" fmla="*/ 44 w 192"/>
              <a:gd name="T35" fmla="*/ 160 h 192"/>
              <a:gd name="T36" fmla="*/ 56 w 192"/>
              <a:gd name="T37" fmla="*/ 148 h 192"/>
              <a:gd name="T38" fmla="*/ 56 w 192"/>
              <a:gd name="T39" fmla="*/ 92 h 192"/>
              <a:gd name="T40" fmla="*/ 44 w 192"/>
              <a:gd name="T41" fmla="*/ 80 h 192"/>
              <a:gd name="T42" fmla="*/ 33 w 192"/>
              <a:gd name="T43" fmla="*/ 88 h 192"/>
              <a:gd name="T44" fmla="*/ 32 w 192"/>
              <a:gd name="T45" fmla="*/ 88 h 192"/>
              <a:gd name="T46" fmla="*/ 24 w 192"/>
              <a:gd name="T47" fmla="*/ 89 h 192"/>
              <a:gd name="T48" fmla="*/ 24 w 192"/>
              <a:gd name="T49" fmla="*/ 49 h 192"/>
              <a:gd name="T50" fmla="*/ 46 w 192"/>
              <a:gd name="T51" fmla="*/ 24 h 192"/>
              <a:gd name="T52" fmla="*/ 52 w 192"/>
              <a:gd name="T53" fmla="*/ 31 h 192"/>
              <a:gd name="T54" fmla="*/ 57 w 192"/>
              <a:gd name="T55" fmla="*/ 31 h 192"/>
              <a:gd name="T56" fmla="*/ 96 w 192"/>
              <a:gd name="T57" fmla="*/ 24 h 192"/>
              <a:gd name="T58" fmla="*/ 135 w 192"/>
              <a:gd name="T59" fmla="*/ 31 h 192"/>
              <a:gd name="T60" fmla="*/ 137 w 192"/>
              <a:gd name="T61" fmla="*/ 32 h 192"/>
              <a:gd name="T62" fmla="*/ 140 w 192"/>
              <a:gd name="T63" fmla="*/ 31 h 192"/>
              <a:gd name="T64" fmla="*/ 147 w 192"/>
              <a:gd name="T65" fmla="*/ 24 h 192"/>
              <a:gd name="T66" fmla="*/ 168 w 192"/>
              <a:gd name="T67" fmla="*/ 49 h 192"/>
              <a:gd name="T68" fmla="*/ 168 w 192"/>
              <a:gd name="T69" fmla="*/ 89 h 192"/>
              <a:gd name="T70" fmla="*/ 160 w 192"/>
              <a:gd name="T71" fmla="*/ 88 h 192"/>
              <a:gd name="T72" fmla="*/ 159 w 192"/>
              <a:gd name="T73" fmla="*/ 88 h 192"/>
              <a:gd name="T74" fmla="*/ 148 w 192"/>
              <a:gd name="T75" fmla="*/ 80 h 192"/>
              <a:gd name="T76" fmla="*/ 136 w 192"/>
              <a:gd name="T77" fmla="*/ 92 h 192"/>
              <a:gd name="T78" fmla="*/ 136 w 192"/>
              <a:gd name="T79" fmla="*/ 148 h 192"/>
              <a:gd name="T80" fmla="*/ 148 w 192"/>
              <a:gd name="T81" fmla="*/ 160 h 192"/>
              <a:gd name="T82" fmla="*/ 159 w 192"/>
              <a:gd name="T83" fmla="*/ 152 h 192"/>
              <a:gd name="T84" fmla="*/ 160 w 192"/>
              <a:gd name="T85" fmla="*/ 152 h 192"/>
              <a:gd name="T86" fmla="*/ 169 w 192"/>
              <a:gd name="T87" fmla="*/ 151 h 192"/>
              <a:gd name="T88" fmla="*/ 175 w 192"/>
              <a:gd name="T89" fmla="*/ 162 h 192"/>
              <a:gd name="T90" fmla="*/ 143 w 192"/>
              <a:gd name="T91" fmla="*/ 174 h 192"/>
              <a:gd name="T92" fmla="*/ 141 w 192"/>
              <a:gd name="T93" fmla="*/ 171 h 192"/>
              <a:gd name="T94" fmla="*/ 132 w 192"/>
              <a:gd name="T95" fmla="*/ 168 h 192"/>
              <a:gd name="T96" fmla="*/ 116 w 192"/>
              <a:gd name="T97" fmla="*/ 168 h 192"/>
              <a:gd name="T98" fmla="*/ 104 w 192"/>
              <a:gd name="T99" fmla="*/ 180 h 192"/>
              <a:gd name="T100" fmla="*/ 116 w 192"/>
              <a:gd name="T101" fmla="*/ 192 h 192"/>
              <a:gd name="T102" fmla="*/ 132 w 192"/>
              <a:gd name="T103" fmla="*/ 192 h 192"/>
              <a:gd name="T104" fmla="*/ 144 w 192"/>
              <a:gd name="T105" fmla="*/ 183 h 192"/>
              <a:gd name="T106" fmla="*/ 182 w 192"/>
              <a:gd name="T107" fmla="*/ 167 h 192"/>
              <a:gd name="T108" fmla="*/ 184 w 192"/>
              <a:gd name="T109" fmla="*/ 165 h 192"/>
              <a:gd name="T110" fmla="*/ 184 w 192"/>
              <a:gd name="T111" fmla="*/ 162 h 192"/>
              <a:gd name="T112" fmla="*/ 176 w 192"/>
              <a:gd name="T113" fmla="*/ 14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" h="192">
                <a:moveTo>
                  <a:pt x="176" y="147"/>
                </a:moveTo>
                <a:cubicBezTo>
                  <a:pt x="186" y="142"/>
                  <a:pt x="192" y="132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3" y="152"/>
                  <a:pt x="166" y="151"/>
                  <a:pt x="169" y="151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43" y="174"/>
                  <a:pt x="143" y="174"/>
                  <a:pt x="143" y="174"/>
                </a:cubicBezTo>
                <a:cubicBezTo>
                  <a:pt x="142" y="173"/>
                  <a:pt x="142" y="172"/>
                  <a:pt x="141" y="171"/>
                </a:cubicBezTo>
                <a:cubicBezTo>
                  <a:pt x="138" y="169"/>
                  <a:pt x="135" y="168"/>
                  <a:pt x="132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10" y="168"/>
                  <a:pt x="104" y="173"/>
                  <a:pt x="104" y="180"/>
                </a:cubicBezTo>
                <a:cubicBezTo>
                  <a:pt x="104" y="186"/>
                  <a:pt x="110" y="192"/>
                  <a:pt x="116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38" y="192"/>
                  <a:pt x="142" y="188"/>
                  <a:pt x="144" y="183"/>
                </a:cubicBezTo>
                <a:cubicBezTo>
                  <a:pt x="182" y="167"/>
                  <a:pt x="182" y="167"/>
                  <a:pt x="182" y="167"/>
                </a:cubicBezTo>
                <a:cubicBezTo>
                  <a:pt x="183" y="167"/>
                  <a:pt x="184" y="166"/>
                  <a:pt x="184" y="165"/>
                </a:cubicBezTo>
                <a:cubicBezTo>
                  <a:pt x="184" y="164"/>
                  <a:pt x="184" y="163"/>
                  <a:pt x="184" y="162"/>
                </a:cubicBezTo>
                <a:lnTo>
                  <a:pt x="176" y="147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73" name="文本框 41"/>
          <p:cNvSpPr txBox="1"/>
          <p:nvPr/>
        </p:nvSpPr>
        <p:spPr>
          <a:xfrm>
            <a:off x="2003425" y="3594100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74" name="文本框 42"/>
          <p:cNvSpPr txBox="1"/>
          <p:nvPr/>
        </p:nvSpPr>
        <p:spPr>
          <a:xfrm>
            <a:off x="3440113" y="3484563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75" name="文本框 43"/>
          <p:cNvSpPr txBox="1"/>
          <p:nvPr/>
        </p:nvSpPr>
        <p:spPr>
          <a:xfrm>
            <a:off x="4881563" y="3454400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76" name="文本框 44"/>
          <p:cNvSpPr txBox="1"/>
          <p:nvPr/>
        </p:nvSpPr>
        <p:spPr>
          <a:xfrm>
            <a:off x="6338888" y="3494088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77" name="文本框 45"/>
          <p:cNvSpPr txBox="1"/>
          <p:nvPr/>
        </p:nvSpPr>
        <p:spPr>
          <a:xfrm>
            <a:off x="7743825" y="3494088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78" name="文本框 46"/>
          <p:cNvSpPr txBox="1"/>
          <p:nvPr/>
        </p:nvSpPr>
        <p:spPr>
          <a:xfrm>
            <a:off x="9136063" y="3454400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78213" y="4097338"/>
            <a:ext cx="10636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332538" y="4071938"/>
            <a:ext cx="10636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9182100" y="4065588"/>
            <a:ext cx="10636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025650" y="3249613"/>
            <a:ext cx="10636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884738" y="3213100"/>
            <a:ext cx="10636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766050" y="3221038"/>
            <a:ext cx="10636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 flipV="1">
            <a:off x="2574925" y="2684463"/>
            <a:ext cx="0" cy="56515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/>
          <p:nvPr/>
        </p:nvCxnSpPr>
        <p:spPr>
          <a:xfrm flipV="1">
            <a:off x="5399088" y="2647950"/>
            <a:ext cx="0" cy="56515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 flipV="1">
            <a:off x="8288338" y="2647950"/>
            <a:ext cx="0" cy="56515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/>
          <p:nvPr/>
        </p:nvCxnSpPr>
        <p:spPr>
          <a:xfrm>
            <a:off x="4025900" y="4078288"/>
            <a:ext cx="0" cy="479425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>
            <a:off x="6850063" y="4049713"/>
            <a:ext cx="0" cy="479425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>
            <a:off x="9740900" y="4065588"/>
            <a:ext cx="0" cy="479425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91" name="矩形 59"/>
          <p:cNvSpPr/>
          <p:nvPr/>
        </p:nvSpPr>
        <p:spPr>
          <a:xfrm>
            <a:off x="1724025" y="1966913"/>
            <a:ext cx="18859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592" name="矩形 60"/>
          <p:cNvSpPr/>
          <p:nvPr/>
        </p:nvSpPr>
        <p:spPr>
          <a:xfrm>
            <a:off x="3121025" y="4756150"/>
            <a:ext cx="18859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93" name="矩形 61"/>
          <p:cNvSpPr/>
          <p:nvPr/>
        </p:nvSpPr>
        <p:spPr>
          <a:xfrm>
            <a:off x="4592638" y="1960563"/>
            <a:ext cx="18859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94" name="矩形 62"/>
          <p:cNvSpPr/>
          <p:nvPr/>
        </p:nvSpPr>
        <p:spPr>
          <a:xfrm>
            <a:off x="6040438" y="4756150"/>
            <a:ext cx="18859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95" name="矩形 63"/>
          <p:cNvSpPr/>
          <p:nvPr/>
        </p:nvSpPr>
        <p:spPr>
          <a:xfrm>
            <a:off x="7475538" y="1954213"/>
            <a:ext cx="18859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96" name="矩形 64"/>
          <p:cNvSpPr/>
          <p:nvPr/>
        </p:nvSpPr>
        <p:spPr>
          <a:xfrm>
            <a:off x="8851900" y="4752975"/>
            <a:ext cx="18859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9"/>
          <p:cNvSpPr/>
          <p:nvPr/>
        </p:nvSpPr>
        <p:spPr bwMode="auto">
          <a:xfrm>
            <a:off x="1282700" y="3852863"/>
            <a:ext cx="3001963" cy="1619250"/>
          </a:xfrm>
          <a:custGeom>
            <a:avLst/>
            <a:gdLst>
              <a:gd name="T0" fmla="*/ 2147483646 w 1542"/>
              <a:gd name="T1" fmla="*/ 2147483646 h 831"/>
              <a:gd name="T2" fmla="*/ 2147483646 w 1542"/>
              <a:gd name="T3" fmla="*/ 2147483646 h 831"/>
              <a:gd name="T4" fmla="*/ 2147483646 w 1542"/>
              <a:gd name="T5" fmla="*/ 2147483646 h 831"/>
              <a:gd name="T6" fmla="*/ 1675447724 w 1542"/>
              <a:gd name="T7" fmla="*/ 2147483646 h 831"/>
              <a:gd name="T8" fmla="*/ 1425268567 w 1542"/>
              <a:gd name="T9" fmla="*/ 2147483646 h 831"/>
              <a:gd name="T10" fmla="*/ 1008301357 w 1542"/>
              <a:gd name="T11" fmla="*/ 2147483646 h 831"/>
              <a:gd name="T12" fmla="*/ 1159925797 w 1542"/>
              <a:gd name="T13" fmla="*/ 2147483646 h 831"/>
              <a:gd name="T14" fmla="*/ 466244569 w 1542"/>
              <a:gd name="T15" fmla="*/ 1502504218 h 831"/>
              <a:gd name="T16" fmla="*/ 87183469 w 1542"/>
              <a:gd name="T17" fmla="*/ 1654273345 h 831"/>
              <a:gd name="T18" fmla="*/ 0 w 1542"/>
              <a:gd name="T19" fmla="*/ 1502504218 h 831"/>
              <a:gd name="T20" fmla="*/ 2147483646 w 1542"/>
              <a:gd name="T21" fmla="*/ 0 h 831"/>
              <a:gd name="T22" fmla="*/ 2147483646 w 1542"/>
              <a:gd name="T23" fmla="*/ 7587677 h 831"/>
              <a:gd name="T24" fmla="*/ 2147483646 w 1542"/>
              <a:gd name="T25" fmla="*/ 151769126 h 831"/>
              <a:gd name="T26" fmla="*/ 2147483646 w 1542"/>
              <a:gd name="T27" fmla="*/ 7587677 h 831"/>
              <a:gd name="T28" fmla="*/ 2147483646 w 1542"/>
              <a:gd name="T29" fmla="*/ 0 h 831"/>
              <a:gd name="T30" fmla="*/ 2147483646 w 1542"/>
              <a:gd name="T31" fmla="*/ 7587677 h 831"/>
              <a:gd name="T32" fmla="*/ 2147483646 w 1542"/>
              <a:gd name="T33" fmla="*/ 1502504218 h 831"/>
              <a:gd name="T34" fmla="*/ 2147483646 w 1542"/>
              <a:gd name="T35" fmla="*/ 1654273345 h 831"/>
              <a:gd name="T36" fmla="*/ 2147483646 w 1542"/>
              <a:gd name="T37" fmla="*/ 1502504218 h 831"/>
              <a:gd name="T38" fmla="*/ 2147483646 w 1542"/>
              <a:gd name="T39" fmla="*/ 2147483646 h 831"/>
              <a:gd name="T40" fmla="*/ 2147483646 w 1542"/>
              <a:gd name="T41" fmla="*/ 2147483646 h 831"/>
              <a:gd name="T42" fmla="*/ 2147483646 w 1542"/>
              <a:gd name="T43" fmla="*/ 2147483646 h 831"/>
              <a:gd name="T44" fmla="*/ 2147483646 w 1542"/>
              <a:gd name="T45" fmla="*/ 2147483646 h 831"/>
              <a:gd name="T46" fmla="*/ 2147483646 w 1542"/>
              <a:gd name="T47" fmla="*/ 2147483646 h 831"/>
              <a:gd name="T48" fmla="*/ 2147483646 w 1542"/>
              <a:gd name="T49" fmla="*/ 2147483646 h 83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542" h="831">
                <a:moveTo>
                  <a:pt x="834" y="831"/>
                </a:moveTo>
                <a:cubicBezTo>
                  <a:pt x="708" y="831"/>
                  <a:pt x="708" y="831"/>
                  <a:pt x="708" y="831"/>
                </a:cubicBezTo>
                <a:cubicBezTo>
                  <a:pt x="692" y="725"/>
                  <a:pt x="692" y="725"/>
                  <a:pt x="692" y="725"/>
                </a:cubicBezTo>
                <a:cubicBezTo>
                  <a:pt x="605" y="716"/>
                  <a:pt x="521" y="694"/>
                  <a:pt x="442" y="658"/>
                </a:cubicBezTo>
                <a:cubicBezTo>
                  <a:pt x="376" y="742"/>
                  <a:pt x="376" y="742"/>
                  <a:pt x="376" y="742"/>
                </a:cubicBezTo>
                <a:cubicBezTo>
                  <a:pt x="266" y="679"/>
                  <a:pt x="266" y="679"/>
                  <a:pt x="266" y="679"/>
                </a:cubicBezTo>
                <a:cubicBezTo>
                  <a:pt x="306" y="579"/>
                  <a:pt x="306" y="579"/>
                  <a:pt x="306" y="579"/>
                </a:cubicBezTo>
                <a:cubicBezTo>
                  <a:pt x="235" y="528"/>
                  <a:pt x="174" y="467"/>
                  <a:pt x="123" y="396"/>
                </a:cubicBezTo>
                <a:cubicBezTo>
                  <a:pt x="23" y="436"/>
                  <a:pt x="23" y="436"/>
                  <a:pt x="23" y="436"/>
                </a:cubicBezTo>
                <a:cubicBezTo>
                  <a:pt x="0" y="396"/>
                  <a:pt x="0" y="396"/>
                  <a:pt x="0" y="396"/>
                </a:cubicBezTo>
                <a:cubicBezTo>
                  <a:pt x="686" y="0"/>
                  <a:pt x="686" y="0"/>
                  <a:pt x="686" y="0"/>
                </a:cubicBezTo>
                <a:cubicBezTo>
                  <a:pt x="688" y="2"/>
                  <a:pt x="688" y="2"/>
                  <a:pt x="688" y="2"/>
                </a:cubicBezTo>
                <a:cubicBezTo>
                  <a:pt x="709" y="27"/>
                  <a:pt x="739" y="40"/>
                  <a:pt x="771" y="40"/>
                </a:cubicBezTo>
                <a:cubicBezTo>
                  <a:pt x="803" y="40"/>
                  <a:pt x="833" y="27"/>
                  <a:pt x="854" y="2"/>
                </a:cubicBezTo>
                <a:cubicBezTo>
                  <a:pt x="856" y="0"/>
                  <a:pt x="856" y="0"/>
                  <a:pt x="856" y="0"/>
                </a:cubicBezTo>
                <a:cubicBezTo>
                  <a:pt x="859" y="2"/>
                  <a:pt x="859" y="2"/>
                  <a:pt x="859" y="2"/>
                </a:cubicBezTo>
                <a:cubicBezTo>
                  <a:pt x="1542" y="396"/>
                  <a:pt x="1542" y="396"/>
                  <a:pt x="1542" y="396"/>
                </a:cubicBezTo>
                <a:cubicBezTo>
                  <a:pt x="1519" y="436"/>
                  <a:pt x="1519" y="436"/>
                  <a:pt x="1519" y="436"/>
                </a:cubicBezTo>
                <a:cubicBezTo>
                  <a:pt x="1419" y="396"/>
                  <a:pt x="1419" y="396"/>
                  <a:pt x="1419" y="396"/>
                </a:cubicBezTo>
                <a:cubicBezTo>
                  <a:pt x="1368" y="467"/>
                  <a:pt x="1307" y="528"/>
                  <a:pt x="1236" y="579"/>
                </a:cubicBezTo>
                <a:cubicBezTo>
                  <a:pt x="1276" y="679"/>
                  <a:pt x="1276" y="679"/>
                  <a:pt x="1276" y="679"/>
                </a:cubicBezTo>
                <a:cubicBezTo>
                  <a:pt x="1166" y="742"/>
                  <a:pt x="1166" y="742"/>
                  <a:pt x="1166" y="742"/>
                </a:cubicBezTo>
                <a:cubicBezTo>
                  <a:pt x="1100" y="658"/>
                  <a:pt x="1100" y="658"/>
                  <a:pt x="1100" y="658"/>
                </a:cubicBezTo>
                <a:cubicBezTo>
                  <a:pt x="1021" y="694"/>
                  <a:pt x="937" y="716"/>
                  <a:pt x="850" y="725"/>
                </a:cubicBezTo>
                <a:lnTo>
                  <a:pt x="834" y="831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0" name="Freeform 31"/>
          <p:cNvSpPr>
            <a:spLocks noEditPoints="1"/>
          </p:cNvSpPr>
          <p:nvPr/>
        </p:nvSpPr>
        <p:spPr>
          <a:xfrm>
            <a:off x="2590800" y="4395788"/>
            <a:ext cx="385763" cy="525462"/>
          </a:xfrm>
          <a:custGeom>
            <a:avLst/>
            <a:gdLst/>
            <a:ahLst/>
            <a:cxnLst>
              <a:cxn ang="0">
                <a:pos x="37480482" y="94007654"/>
              </a:cxn>
              <a:cxn ang="0">
                <a:pos x="56914806" y="140085667"/>
              </a:cxn>
              <a:cxn ang="0">
                <a:pos x="72878715" y="176901690"/>
              </a:cxn>
              <a:cxn ang="0">
                <a:pos x="108740151" y="178059439"/>
              </a:cxn>
              <a:cxn ang="0">
                <a:pos x="116606425" y="163240160"/>
              </a:cxn>
              <a:cxn ang="0">
                <a:pos x="136503471" y="126192683"/>
              </a:cxn>
              <a:cxn ang="0">
                <a:pos x="92776242" y="38668133"/>
              </a:cxn>
              <a:cxn ang="0">
                <a:pos x="76811852" y="189636445"/>
              </a:cxn>
              <a:cxn ang="0">
                <a:pos x="58534333" y="168565996"/>
              </a:cxn>
              <a:cxn ang="0">
                <a:pos x="39331370" y="132676268"/>
              </a:cxn>
              <a:cxn ang="0">
                <a:pos x="92776242" y="27091127"/>
              </a:cxn>
              <a:cxn ang="0">
                <a:pos x="146220633" y="132676268"/>
              </a:cxn>
              <a:cxn ang="0">
                <a:pos x="126786309" y="168565996"/>
              </a:cxn>
              <a:cxn ang="0">
                <a:pos x="108740151" y="189636445"/>
              </a:cxn>
              <a:cxn ang="0">
                <a:pos x="66400607" y="226683922"/>
              </a:cxn>
              <a:cxn ang="0">
                <a:pos x="111285122" y="235251070"/>
              </a:cxn>
              <a:cxn ang="0">
                <a:pos x="111285122" y="218116774"/>
              </a:cxn>
              <a:cxn ang="0">
                <a:pos x="71721910" y="232009758"/>
              </a:cxn>
              <a:cxn ang="0">
                <a:pos x="114755537" y="232009758"/>
              </a:cxn>
              <a:cxn ang="0">
                <a:pos x="120076840" y="226683922"/>
              </a:cxn>
              <a:cxn ang="0">
                <a:pos x="66400607" y="199593276"/>
              </a:cxn>
              <a:cxn ang="0">
                <a:pos x="120076840" y="226683922"/>
              </a:cxn>
              <a:cxn ang="0">
                <a:pos x="119614118" y="105585141"/>
              </a:cxn>
              <a:cxn ang="0">
                <a:pos x="101567960" y="123877185"/>
              </a:cxn>
              <a:cxn ang="0">
                <a:pos x="83984043" y="123877185"/>
              </a:cxn>
              <a:cxn ang="0">
                <a:pos x="65706524" y="105585141"/>
              </a:cxn>
              <a:cxn ang="0">
                <a:pos x="65706524" y="87987457"/>
              </a:cxn>
              <a:cxn ang="0">
                <a:pos x="83984043" y="69926866"/>
              </a:cxn>
              <a:cxn ang="0">
                <a:pos x="101567960" y="69926866"/>
              </a:cxn>
              <a:cxn ang="0">
                <a:pos x="119614118" y="87987457"/>
              </a:cxn>
              <a:cxn ang="0">
                <a:pos x="178148451" y="85440506"/>
              </a:cxn>
              <a:cxn ang="0">
                <a:pos x="168662650" y="94007654"/>
              </a:cxn>
              <a:cxn ang="0">
                <a:pos x="178148451" y="99333490"/>
              </a:cxn>
              <a:cxn ang="0">
                <a:pos x="178148451" y="85440506"/>
              </a:cxn>
              <a:cxn ang="0">
                <a:pos x="157788683" y="37510384"/>
              </a:cxn>
              <a:cxn ang="0">
                <a:pos x="148071521" y="27554034"/>
              </a:cxn>
              <a:cxn ang="0">
                <a:pos x="150616492" y="44688330"/>
              </a:cxn>
              <a:cxn ang="0">
                <a:pos x="99485711" y="18060591"/>
              </a:cxn>
              <a:cxn ang="0">
                <a:pos x="92544400" y="0"/>
              </a:cxn>
              <a:cxn ang="0">
                <a:pos x="85603570" y="18060591"/>
              </a:cxn>
              <a:cxn ang="0">
                <a:pos x="34010067" y="45383171"/>
              </a:cxn>
              <a:cxn ang="0">
                <a:pos x="37017760" y="28711783"/>
              </a:cxn>
              <a:cxn ang="0">
                <a:pos x="27300598" y="38668133"/>
              </a:cxn>
              <a:cxn ang="0">
                <a:pos x="16657992" y="94007654"/>
              </a:cxn>
              <a:cxn ang="0">
                <a:pos x="7172191" y="85440506"/>
              </a:cxn>
              <a:cxn ang="0">
                <a:pos x="7172191" y="99333490"/>
              </a:cxn>
              <a:cxn ang="0">
                <a:pos x="16657992" y="94007654"/>
              </a:cxn>
            </a:cxnLst>
            <a:rect l="0" t="0" r="0" b="0"/>
            <a:pathLst>
              <a:path w="802" h="1092">
                <a:moveTo>
                  <a:pt x="401" y="167"/>
                </a:moveTo>
                <a:cubicBezTo>
                  <a:pt x="269" y="167"/>
                  <a:pt x="162" y="274"/>
                  <a:pt x="162" y="406"/>
                </a:cubicBezTo>
                <a:cubicBezTo>
                  <a:pt x="162" y="469"/>
                  <a:pt x="211" y="545"/>
                  <a:pt x="212" y="545"/>
                </a:cubicBezTo>
                <a:cubicBezTo>
                  <a:pt x="222" y="561"/>
                  <a:pt x="238" y="587"/>
                  <a:pt x="246" y="605"/>
                </a:cubicBezTo>
                <a:lnTo>
                  <a:pt x="298" y="705"/>
                </a:lnTo>
                <a:cubicBezTo>
                  <a:pt x="308" y="724"/>
                  <a:pt x="315" y="749"/>
                  <a:pt x="315" y="764"/>
                </a:cubicBezTo>
                <a:cubicBezTo>
                  <a:pt x="316" y="764"/>
                  <a:pt x="321" y="769"/>
                  <a:pt x="332" y="769"/>
                </a:cubicBezTo>
                <a:lnTo>
                  <a:pt x="470" y="769"/>
                </a:lnTo>
                <a:cubicBezTo>
                  <a:pt x="480" y="769"/>
                  <a:pt x="486" y="764"/>
                  <a:pt x="487" y="763"/>
                </a:cubicBezTo>
                <a:cubicBezTo>
                  <a:pt x="487" y="749"/>
                  <a:pt x="494" y="724"/>
                  <a:pt x="504" y="705"/>
                </a:cubicBezTo>
                <a:lnTo>
                  <a:pt x="555" y="605"/>
                </a:lnTo>
                <a:cubicBezTo>
                  <a:pt x="564" y="588"/>
                  <a:pt x="579" y="561"/>
                  <a:pt x="590" y="545"/>
                </a:cubicBezTo>
                <a:cubicBezTo>
                  <a:pt x="607" y="519"/>
                  <a:pt x="640" y="456"/>
                  <a:pt x="640" y="406"/>
                </a:cubicBezTo>
                <a:cubicBezTo>
                  <a:pt x="640" y="274"/>
                  <a:pt x="533" y="167"/>
                  <a:pt x="401" y="167"/>
                </a:cubicBezTo>
                <a:close/>
                <a:moveTo>
                  <a:pt x="470" y="819"/>
                </a:moveTo>
                <a:lnTo>
                  <a:pt x="332" y="819"/>
                </a:lnTo>
                <a:cubicBezTo>
                  <a:pt x="294" y="819"/>
                  <a:pt x="265" y="795"/>
                  <a:pt x="265" y="764"/>
                </a:cubicBezTo>
                <a:cubicBezTo>
                  <a:pt x="265" y="760"/>
                  <a:pt x="261" y="743"/>
                  <a:pt x="253" y="728"/>
                </a:cubicBezTo>
                <a:lnTo>
                  <a:pt x="202" y="628"/>
                </a:lnTo>
                <a:cubicBezTo>
                  <a:pt x="194" y="612"/>
                  <a:pt x="180" y="587"/>
                  <a:pt x="170" y="573"/>
                </a:cubicBezTo>
                <a:cubicBezTo>
                  <a:pt x="164" y="564"/>
                  <a:pt x="112" y="482"/>
                  <a:pt x="112" y="406"/>
                </a:cubicBezTo>
                <a:cubicBezTo>
                  <a:pt x="112" y="246"/>
                  <a:pt x="241" y="117"/>
                  <a:pt x="401" y="117"/>
                </a:cubicBezTo>
                <a:cubicBezTo>
                  <a:pt x="560" y="117"/>
                  <a:pt x="690" y="246"/>
                  <a:pt x="690" y="406"/>
                </a:cubicBezTo>
                <a:cubicBezTo>
                  <a:pt x="690" y="482"/>
                  <a:pt x="638" y="564"/>
                  <a:pt x="632" y="573"/>
                </a:cubicBezTo>
                <a:cubicBezTo>
                  <a:pt x="622" y="587"/>
                  <a:pt x="608" y="612"/>
                  <a:pt x="600" y="628"/>
                </a:cubicBezTo>
                <a:lnTo>
                  <a:pt x="548" y="728"/>
                </a:lnTo>
                <a:cubicBezTo>
                  <a:pt x="541" y="743"/>
                  <a:pt x="537" y="760"/>
                  <a:pt x="537" y="764"/>
                </a:cubicBezTo>
                <a:cubicBezTo>
                  <a:pt x="537" y="795"/>
                  <a:pt x="507" y="819"/>
                  <a:pt x="470" y="819"/>
                </a:cubicBezTo>
                <a:close/>
                <a:moveTo>
                  <a:pt x="325" y="942"/>
                </a:moveTo>
                <a:cubicBezTo>
                  <a:pt x="304" y="942"/>
                  <a:pt x="287" y="958"/>
                  <a:pt x="287" y="979"/>
                </a:cubicBezTo>
                <a:cubicBezTo>
                  <a:pt x="287" y="999"/>
                  <a:pt x="304" y="1016"/>
                  <a:pt x="325" y="1016"/>
                </a:cubicBezTo>
                <a:lnTo>
                  <a:pt x="481" y="1016"/>
                </a:lnTo>
                <a:cubicBezTo>
                  <a:pt x="502" y="1016"/>
                  <a:pt x="519" y="999"/>
                  <a:pt x="519" y="979"/>
                </a:cubicBezTo>
                <a:cubicBezTo>
                  <a:pt x="519" y="958"/>
                  <a:pt x="502" y="942"/>
                  <a:pt x="481" y="942"/>
                </a:cubicBezTo>
                <a:lnTo>
                  <a:pt x="325" y="942"/>
                </a:lnTo>
                <a:close/>
                <a:moveTo>
                  <a:pt x="310" y="1002"/>
                </a:moveTo>
                <a:cubicBezTo>
                  <a:pt x="312" y="1052"/>
                  <a:pt x="353" y="1092"/>
                  <a:pt x="403" y="1092"/>
                </a:cubicBezTo>
                <a:cubicBezTo>
                  <a:pt x="453" y="1092"/>
                  <a:pt x="494" y="1052"/>
                  <a:pt x="496" y="1002"/>
                </a:cubicBezTo>
                <a:lnTo>
                  <a:pt x="310" y="1002"/>
                </a:lnTo>
                <a:close/>
                <a:moveTo>
                  <a:pt x="519" y="979"/>
                </a:moveTo>
                <a:lnTo>
                  <a:pt x="287" y="979"/>
                </a:lnTo>
                <a:lnTo>
                  <a:pt x="287" y="862"/>
                </a:lnTo>
                <a:lnTo>
                  <a:pt x="519" y="862"/>
                </a:lnTo>
                <a:lnTo>
                  <a:pt x="519" y="979"/>
                </a:lnTo>
                <a:close/>
                <a:moveTo>
                  <a:pt x="555" y="418"/>
                </a:moveTo>
                <a:cubicBezTo>
                  <a:pt x="555" y="439"/>
                  <a:pt x="538" y="456"/>
                  <a:pt x="517" y="456"/>
                </a:cubicBezTo>
                <a:lnTo>
                  <a:pt x="439" y="456"/>
                </a:lnTo>
                <a:lnTo>
                  <a:pt x="439" y="535"/>
                </a:lnTo>
                <a:cubicBezTo>
                  <a:pt x="439" y="556"/>
                  <a:pt x="422" y="573"/>
                  <a:pt x="401" y="573"/>
                </a:cubicBezTo>
                <a:cubicBezTo>
                  <a:pt x="380" y="573"/>
                  <a:pt x="363" y="556"/>
                  <a:pt x="363" y="535"/>
                </a:cubicBezTo>
                <a:lnTo>
                  <a:pt x="363" y="456"/>
                </a:lnTo>
                <a:lnTo>
                  <a:pt x="284" y="456"/>
                </a:lnTo>
                <a:cubicBezTo>
                  <a:pt x="263" y="456"/>
                  <a:pt x="246" y="439"/>
                  <a:pt x="246" y="418"/>
                </a:cubicBezTo>
                <a:cubicBezTo>
                  <a:pt x="246" y="397"/>
                  <a:pt x="263" y="380"/>
                  <a:pt x="284" y="380"/>
                </a:cubicBezTo>
                <a:lnTo>
                  <a:pt x="363" y="380"/>
                </a:lnTo>
                <a:lnTo>
                  <a:pt x="363" y="302"/>
                </a:lnTo>
                <a:cubicBezTo>
                  <a:pt x="363" y="281"/>
                  <a:pt x="380" y="264"/>
                  <a:pt x="401" y="264"/>
                </a:cubicBezTo>
                <a:cubicBezTo>
                  <a:pt x="422" y="264"/>
                  <a:pt x="439" y="281"/>
                  <a:pt x="439" y="302"/>
                </a:cubicBezTo>
                <a:lnTo>
                  <a:pt x="439" y="380"/>
                </a:lnTo>
                <a:lnTo>
                  <a:pt x="517" y="380"/>
                </a:lnTo>
                <a:cubicBezTo>
                  <a:pt x="538" y="380"/>
                  <a:pt x="555" y="397"/>
                  <a:pt x="555" y="418"/>
                </a:cubicBezTo>
                <a:close/>
                <a:moveTo>
                  <a:pt x="770" y="369"/>
                </a:moveTo>
                <a:lnTo>
                  <a:pt x="727" y="369"/>
                </a:lnTo>
                <a:cubicBezTo>
                  <a:pt x="728" y="381"/>
                  <a:pt x="729" y="393"/>
                  <a:pt x="729" y="406"/>
                </a:cubicBezTo>
                <a:cubicBezTo>
                  <a:pt x="729" y="414"/>
                  <a:pt x="728" y="421"/>
                  <a:pt x="728" y="429"/>
                </a:cubicBezTo>
                <a:lnTo>
                  <a:pt x="770" y="429"/>
                </a:lnTo>
                <a:cubicBezTo>
                  <a:pt x="788" y="429"/>
                  <a:pt x="802" y="416"/>
                  <a:pt x="802" y="399"/>
                </a:cubicBezTo>
                <a:cubicBezTo>
                  <a:pt x="802" y="383"/>
                  <a:pt x="788" y="369"/>
                  <a:pt x="770" y="369"/>
                </a:cubicBezTo>
                <a:close/>
                <a:moveTo>
                  <a:pt x="651" y="193"/>
                </a:moveTo>
                <a:lnTo>
                  <a:pt x="682" y="162"/>
                </a:lnTo>
                <a:cubicBezTo>
                  <a:pt x="694" y="149"/>
                  <a:pt x="695" y="130"/>
                  <a:pt x="683" y="118"/>
                </a:cubicBezTo>
                <a:cubicBezTo>
                  <a:pt x="671" y="107"/>
                  <a:pt x="652" y="107"/>
                  <a:pt x="640" y="119"/>
                </a:cubicBezTo>
                <a:lnTo>
                  <a:pt x="608" y="151"/>
                </a:lnTo>
                <a:cubicBezTo>
                  <a:pt x="624" y="163"/>
                  <a:pt x="638" y="177"/>
                  <a:pt x="651" y="193"/>
                </a:cubicBezTo>
                <a:close/>
                <a:moveTo>
                  <a:pt x="400" y="77"/>
                </a:moveTo>
                <a:cubicBezTo>
                  <a:pt x="410" y="77"/>
                  <a:pt x="420" y="77"/>
                  <a:pt x="430" y="78"/>
                </a:cubicBezTo>
                <a:lnTo>
                  <a:pt x="430" y="32"/>
                </a:lnTo>
                <a:cubicBezTo>
                  <a:pt x="430" y="14"/>
                  <a:pt x="416" y="0"/>
                  <a:pt x="400" y="0"/>
                </a:cubicBezTo>
                <a:cubicBezTo>
                  <a:pt x="384" y="0"/>
                  <a:pt x="370" y="14"/>
                  <a:pt x="370" y="32"/>
                </a:cubicBezTo>
                <a:lnTo>
                  <a:pt x="370" y="78"/>
                </a:lnTo>
                <a:cubicBezTo>
                  <a:pt x="380" y="77"/>
                  <a:pt x="390" y="77"/>
                  <a:pt x="400" y="77"/>
                </a:cubicBezTo>
                <a:close/>
                <a:moveTo>
                  <a:pt x="147" y="196"/>
                </a:moveTo>
                <a:cubicBezTo>
                  <a:pt x="160" y="181"/>
                  <a:pt x="174" y="167"/>
                  <a:pt x="189" y="154"/>
                </a:cubicBezTo>
                <a:lnTo>
                  <a:pt x="160" y="124"/>
                </a:lnTo>
                <a:cubicBezTo>
                  <a:pt x="148" y="112"/>
                  <a:pt x="129" y="112"/>
                  <a:pt x="117" y="124"/>
                </a:cubicBezTo>
                <a:cubicBezTo>
                  <a:pt x="105" y="135"/>
                  <a:pt x="106" y="155"/>
                  <a:pt x="118" y="167"/>
                </a:cubicBezTo>
                <a:lnTo>
                  <a:pt x="147" y="196"/>
                </a:lnTo>
                <a:close/>
                <a:moveTo>
                  <a:pt x="72" y="406"/>
                </a:moveTo>
                <a:cubicBezTo>
                  <a:pt x="72" y="393"/>
                  <a:pt x="72" y="381"/>
                  <a:pt x="74" y="369"/>
                </a:cubicBezTo>
                <a:lnTo>
                  <a:pt x="31" y="369"/>
                </a:lnTo>
                <a:cubicBezTo>
                  <a:pt x="14" y="369"/>
                  <a:pt x="0" y="383"/>
                  <a:pt x="0" y="399"/>
                </a:cubicBezTo>
                <a:cubicBezTo>
                  <a:pt x="0" y="416"/>
                  <a:pt x="14" y="429"/>
                  <a:pt x="31" y="429"/>
                </a:cubicBezTo>
                <a:lnTo>
                  <a:pt x="73" y="429"/>
                </a:lnTo>
                <a:cubicBezTo>
                  <a:pt x="72" y="421"/>
                  <a:pt x="72" y="414"/>
                  <a:pt x="72" y="406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5"/>
          <p:cNvSpPr/>
          <p:nvPr/>
        </p:nvSpPr>
        <p:spPr bwMode="auto">
          <a:xfrm>
            <a:off x="1030288" y="1935163"/>
            <a:ext cx="1719263" cy="2600325"/>
          </a:xfrm>
          <a:custGeom>
            <a:avLst/>
            <a:gdLst>
              <a:gd name="T0" fmla="*/ 424595408 w 883"/>
              <a:gd name="T1" fmla="*/ 2147483646 h 1335"/>
              <a:gd name="T2" fmla="*/ 337401760 w 883"/>
              <a:gd name="T3" fmla="*/ 2147483646 h 1335"/>
              <a:gd name="T4" fmla="*/ 655848803 w 883"/>
              <a:gd name="T5" fmla="*/ 2147483646 h 1335"/>
              <a:gd name="T6" fmla="*/ 401849747 w 883"/>
              <a:gd name="T7" fmla="*/ 2147483646 h 1335"/>
              <a:gd name="T8" fmla="*/ 0 w 883"/>
              <a:gd name="T9" fmla="*/ 2147483646 h 1335"/>
              <a:gd name="T10" fmla="*/ 0 w 883"/>
              <a:gd name="T11" fmla="*/ 2147483646 h 1335"/>
              <a:gd name="T12" fmla="*/ 401849747 w 883"/>
              <a:gd name="T13" fmla="*/ 2147483646 h 1335"/>
              <a:gd name="T14" fmla="*/ 655848803 w 883"/>
              <a:gd name="T15" fmla="*/ 2147483646 h 1335"/>
              <a:gd name="T16" fmla="*/ 337401760 w 883"/>
              <a:gd name="T17" fmla="*/ 1914963086 h 1335"/>
              <a:gd name="T18" fmla="*/ 576237042 w 883"/>
              <a:gd name="T19" fmla="*/ 1497841739 h 1335"/>
              <a:gd name="T20" fmla="*/ 955341128 w 883"/>
              <a:gd name="T21" fmla="*/ 1649521520 h 1335"/>
              <a:gd name="T22" fmla="*/ 1649101313 w 883"/>
              <a:gd name="T23" fmla="*/ 955585351 h 1335"/>
              <a:gd name="T24" fmla="*/ 1497459678 w 883"/>
              <a:gd name="T25" fmla="*/ 576383949 h 1335"/>
              <a:gd name="T26" fmla="*/ 1914475146 w 883"/>
              <a:gd name="T27" fmla="*/ 337489072 h 1335"/>
              <a:gd name="T28" fmla="*/ 2147483646 w 883"/>
              <a:gd name="T29" fmla="*/ 656016224 h 1335"/>
              <a:gd name="T30" fmla="*/ 2147483646 w 883"/>
              <a:gd name="T31" fmla="*/ 401951811 h 1335"/>
              <a:gd name="T32" fmla="*/ 2147483646 w 883"/>
              <a:gd name="T33" fmla="*/ 0 h 1335"/>
              <a:gd name="T34" fmla="*/ 2147483646 w 883"/>
              <a:gd name="T35" fmla="*/ 0 h 1335"/>
              <a:gd name="T36" fmla="*/ 2147483646 w 883"/>
              <a:gd name="T37" fmla="*/ 2147483646 h 1335"/>
              <a:gd name="T38" fmla="*/ 2147483646 w 883"/>
              <a:gd name="T39" fmla="*/ 2147483646 h 1335"/>
              <a:gd name="T40" fmla="*/ 2147483646 w 883"/>
              <a:gd name="T41" fmla="*/ 2147483646 h 1335"/>
              <a:gd name="T42" fmla="*/ 2147483646 w 883"/>
              <a:gd name="T43" fmla="*/ 2147483646 h 1335"/>
              <a:gd name="T44" fmla="*/ 2147483646 w 883"/>
              <a:gd name="T45" fmla="*/ 2147483646 h 1335"/>
              <a:gd name="T46" fmla="*/ 2147483646 w 883"/>
              <a:gd name="T47" fmla="*/ 2147483646 h 1335"/>
              <a:gd name="T48" fmla="*/ 424595408 w 883"/>
              <a:gd name="T49" fmla="*/ 2147483646 h 133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883" h="1335">
                <a:moveTo>
                  <a:pt x="112" y="1335"/>
                </a:moveTo>
                <a:cubicBezTo>
                  <a:pt x="89" y="1295"/>
                  <a:pt x="89" y="1295"/>
                  <a:pt x="89" y="1295"/>
                </a:cubicBezTo>
                <a:cubicBezTo>
                  <a:pt x="173" y="1229"/>
                  <a:pt x="173" y="1229"/>
                  <a:pt x="173" y="1229"/>
                </a:cubicBezTo>
                <a:cubicBezTo>
                  <a:pt x="137" y="1149"/>
                  <a:pt x="115" y="1065"/>
                  <a:pt x="106" y="979"/>
                </a:cubicBezTo>
                <a:cubicBezTo>
                  <a:pt x="0" y="963"/>
                  <a:pt x="0" y="963"/>
                  <a:pt x="0" y="963"/>
                </a:cubicBezTo>
                <a:cubicBezTo>
                  <a:pt x="0" y="836"/>
                  <a:pt x="0" y="836"/>
                  <a:pt x="0" y="836"/>
                </a:cubicBezTo>
                <a:cubicBezTo>
                  <a:pt x="106" y="821"/>
                  <a:pt x="106" y="821"/>
                  <a:pt x="106" y="821"/>
                </a:cubicBezTo>
                <a:cubicBezTo>
                  <a:pt x="115" y="734"/>
                  <a:pt x="137" y="650"/>
                  <a:pt x="173" y="571"/>
                </a:cubicBezTo>
                <a:cubicBezTo>
                  <a:pt x="89" y="505"/>
                  <a:pt x="89" y="505"/>
                  <a:pt x="89" y="505"/>
                </a:cubicBezTo>
                <a:cubicBezTo>
                  <a:pt x="152" y="395"/>
                  <a:pt x="152" y="395"/>
                  <a:pt x="152" y="395"/>
                </a:cubicBezTo>
                <a:cubicBezTo>
                  <a:pt x="252" y="435"/>
                  <a:pt x="252" y="435"/>
                  <a:pt x="252" y="435"/>
                </a:cubicBezTo>
                <a:cubicBezTo>
                  <a:pt x="303" y="364"/>
                  <a:pt x="364" y="303"/>
                  <a:pt x="435" y="252"/>
                </a:cubicBezTo>
                <a:cubicBezTo>
                  <a:pt x="395" y="152"/>
                  <a:pt x="395" y="152"/>
                  <a:pt x="395" y="152"/>
                </a:cubicBezTo>
                <a:cubicBezTo>
                  <a:pt x="505" y="89"/>
                  <a:pt x="505" y="89"/>
                  <a:pt x="505" y="89"/>
                </a:cubicBezTo>
                <a:cubicBezTo>
                  <a:pt x="571" y="173"/>
                  <a:pt x="571" y="173"/>
                  <a:pt x="571" y="173"/>
                </a:cubicBezTo>
                <a:cubicBezTo>
                  <a:pt x="650" y="137"/>
                  <a:pt x="734" y="115"/>
                  <a:pt x="821" y="106"/>
                </a:cubicBezTo>
                <a:cubicBezTo>
                  <a:pt x="836" y="0"/>
                  <a:pt x="836" y="0"/>
                  <a:pt x="836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83" y="792"/>
                  <a:pt x="883" y="792"/>
                  <a:pt x="883" y="792"/>
                </a:cubicBezTo>
                <a:cubicBezTo>
                  <a:pt x="879" y="792"/>
                  <a:pt x="879" y="792"/>
                  <a:pt x="879" y="792"/>
                </a:cubicBezTo>
                <a:cubicBezTo>
                  <a:pt x="828" y="802"/>
                  <a:pt x="790" y="847"/>
                  <a:pt x="790" y="900"/>
                </a:cubicBezTo>
                <a:cubicBezTo>
                  <a:pt x="790" y="912"/>
                  <a:pt x="793" y="924"/>
                  <a:pt x="797" y="936"/>
                </a:cubicBezTo>
                <a:cubicBezTo>
                  <a:pt x="798" y="939"/>
                  <a:pt x="798" y="939"/>
                  <a:pt x="798" y="939"/>
                </a:cubicBezTo>
                <a:cubicBezTo>
                  <a:pt x="795" y="941"/>
                  <a:pt x="795" y="941"/>
                  <a:pt x="795" y="941"/>
                </a:cubicBezTo>
                <a:lnTo>
                  <a:pt x="112" y="13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2" name="Freeform 43"/>
          <p:cNvSpPr>
            <a:spLocks noEditPoints="1"/>
          </p:cNvSpPr>
          <p:nvPr/>
        </p:nvSpPr>
        <p:spPr>
          <a:xfrm>
            <a:off x="1779588" y="3022600"/>
            <a:ext cx="430212" cy="484188"/>
          </a:xfrm>
          <a:custGeom>
            <a:avLst/>
            <a:gdLst/>
            <a:ahLst/>
            <a:cxnLst>
              <a:cxn ang="0">
                <a:pos x="106060979" y="37834113"/>
              </a:cxn>
              <a:cxn ang="0">
                <a:pos x="96566457" y="28317530"/>
              </a:cxn>
              <a:cxn ang="0">
                <a:pos x="106060979" y="18800948"/>
              </a:cxn>
              <a:cxn ang="0">
                <a:pos x="115555982" y="28317530"/>
              </a:cxn>
              <a:cxn ang="0">
                <a:pos x="106060979" y="37834113"/>
              </a:cxn>
              <a:cxn ang="0">
                <a:pos x="206101382" y="175939948"/>
              </a:cxn>
              <a:cxn ang="0">
                <a:pos x="185954516" y="147854635"/>
              </a:cxn>
              <a:cxn ang="0">
                <a:pos x="165807651" y="90522921"/>
              </a:cxn>
              <a:cxn ang="0">
                <a:pos x="165344234" y="89130580"/>
              </a:cxn>
              <a:cxn ang="0">
                <a:pos x="125976376" y="48279084"/>
              </a:cxn>
              <a:cxn ang="0">
                <a:pos x="134313076" y="28317530"/>
              </a:cxn>
              <a:cxn ang="0">
                <a:pos x="106060979" y="0"/>
              </a:cxn>
              <a:cxn ang="0">
                <a:pos x="77808881" y="28317530"/>
              </a:cxn>
              <a:cxn ang="0">
                <a:pos x="85451177" y="47582913"/>
              </a:cxn>
              <a:cxn ang="0">
                <a:pos x="42841323" y="88202191"/>
              </a:cxn>
              <a:cxn ang="0">
                <a:pos x="42609855" y="89594533"/>
              </a:cxn>
              <a:cxn ang="0">
                <a:pos x="21768104" y="146694029"/>
              </a:cxn>
              <a:cxn ang="0">
                <a:pos x="926353" y="174314907"/>
              </a:cxn>
              <a:cxn ang="0">
                <a:pos x="9031586" y="190098472"/>
              </a:cxn>
              <a:cxn ang="0">
                <a:pos x="85451177" y="204721431"/>
              </a:cxn>
              <a:cxn ang="0">
                <a:pos x="84061407" y="211685066"/>
              </a:cxn>
              <a:cxn ang="0">
                <a:pos x="105135106" y="233038962"/>
              </a:cxn>
              <a:cxn ang="0">
                <a:pos x="126439793" y="212149020"/>
              </a:cxn>
              <a:cxn ang="0">
                <a:pos x="125281972" y="204721431"/>
              </a:cxn>
              <a:cxn ang="0">
                <a:pos x="198228099" y="191259078"/>
              </a:cxn>
              <a:cxn ang="0">
                <a:pos x="206101382" y="175939948"/>
              </a:cxn>
            </a:cxnLst>
            <a:rect l="0" t="0" r="0" b="0"/>
            <a:pathLst>
              <a:path w="894" h="1005">
                <a:moveTo>
                  <a:pt x="458" y="163"/>
                </a:moveTo>
                <a:cubicBezTo>
                  <a:pt x="436" y="163"/>
                  <a:pt x="417" y="144"/>
                  <a:pt x="417" y="122"/>
                </a:cubicBezTo>
                <a:cubicBezTo>
                  <a:pt x="417" y="100"/>
                  <a:pt x="436" y="81"/>
                  <a:pt x="458" y="81"/>
                </a:cubicBezTo>
                <a:cubicBezTo>
                  <a:pt x="480" y="81"/>
                  <a:pt x="499" y="100"/>
                  <a:pt x="499" y="122"/>
                </a:cubicBezTo>
                <a:cubicBezTo>
                  <a:pt x="499" y="144"/>
                  <a:pt x="480" y="163"/>
                  <a:pt x="458" y="163"/>
                </a:cubicBezTo>
                <a:close/>
                <a:moveTo>
                  <a:pt x="890" y="758"/>
                </a:moveTo>
                <a:cubicBezTo>
                  <a:pt x="888" y="746"/>
                  <a:pt x="876" y="686"/>
                  <a:pt x="803" y="637"/>
                </a:cubicBezTo>
                <a:cubicBezTo>
                  <a:pt x="797" y="632"/>
                  <a:pt x="765" y="593"/>
                  <a:pt x="716" y="390"/>
                </a:cubicBezTo>
                <a:lnTo>
                  <a:pt x="714" y="384"/>
                </a:lnTo>
                <a:cubicBezTo>
                  <a:pt x="696" y="306"/>
                  <a:pt x="660" y="233"/>
                  <a:pt x="544" y="208"/>
                </a:cubicBezTo>
                <a:cubicBezTo>
                  <a:pt x="566" y="186"/>
                  <a:pt x="580" y="156"/>
                  <a:pt x="580" y="122"/>
                </a:cubicBezTo>
                <a:cubicBezTo>
                  <a:pt x="580" y="55"/>
                  <a:pt x="525" y="0"/>
                  <a:pt x="458" y="0"/>
                </a:cubicBezTo>
                <a:cubicBezTo>
                  <a:pt x="391" y="0"/>
                  <a:pt x="336" y="55"/>
                  <a:pt x="336" y="122"/>
                </a:cubicBezTo>
                <a:cubicBezTo>
                  <a:pt x="336" y="154"/>
                  <a:pt x="349" y="183"/>
                  <a:pt x="369" y="205"/>
                </a:cubicBezTo>
                <a:cubicBezTo>
                  <a:pt x="243" y="227"/>
                  <a:pt x="205" y="304"/>
                  <a:pt x="185" y="380"/>
                </a:cubicBezTo>
                <a:lnTo>
                  <a:pt x="184" y="386"/>
                </a:lnTo>
                <a:cubicBezTo>
                  <a:pt x="132" y="588"/>
                  <a:pt x="99" y="627"/>
                  <a:pt x="94" y="632"/>
                </a:cubicBezTo>
                <a:cubicBezTo>
                  <a:pt x="19" y="680"/>
                  <a:pt x="6" y="740"/>
                  <a:pt x="4" y="751"/>
                </a:cubicBezTo>
                <a:cubicBezTo>
                  <a:pt x="0" y="779"/>
                  <a:pt x="14" y="806"/>
                  <a:pt x="39" y="819"/>
                </a:cubicBezTo>
                <a:cubicBezTo>
                  <a:pt x="44" y="821"/>
                  <a:pt x="149" y="870"/>
                  <a:pt x="369" y="882"/>
                </a:cubicBezTo>
                <a:cubicBezTo>
                  <a:pt x="365" y="891"/>
                  <a:pt x="363" y="901"/>
                  <a:pt x="363" y="912"/>
                </a:cubicBezTo>
                <a:cubicBezTo>
                  <a:pt x="363" y="963"/>
                  <a:pt x="403" y="1004"/>
                  <a:pt x="454" y="1004"/>
                </a:cubicBezTo>
                <a:cubicBezTo>
                  <a:pt x="504" y="1005"/>
                  <a:pt x="546" y="964"/>
                  <a:pt x="546" y="914"/>
                </a:cubicBezTo>
                <a:cubicBezTo>
                  <a:pt x="546" y="903"/>
                  <a:pt x="544" y="892"/>
                  <a:pt x="541" y="882"/>
                </a:cubicBezTo>
                <a:cubicBezTo>
                  <a:pt x="752" y="873"/>
                  <a:pt x="845" y="829"/>
                  <a:pt x="856" y="824"/>
                </a:cubicBezTo>
                <a:cubicBezTo>
                  <a:pt x="880" y="811"/>
                  <a:pt x="894" y="785"/>
                  <a:pt x="890" y="758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2870200" y="1935163"/>
            <a:ext cx="1719263" cy="2600325"/>
          </a:xfrm>
          <a:custGeom>
            <a:avLst/>
            <a:gdLst>
              <a:gd name="T0" fmla="*/ 2147483646 w 883"/>
              <a:gd name="T1" fmla="*/ 2147483646 h 1335"/>
              <a:gd name="T2" fmla="*/ 322238174 w 883"/>
              <a:gd name="T3" fmla="*/ 2147483646 h 1335"/>
              <a:gd name="T4" fmla="*/ 326029119 w 883"/>
              <a:gd name="T5" fmla="*/ 2147483646 h 1335"/>
              <a:gd name="T6" fmla="*/ 348774794 w 883"/>
              <a:gd name="T7" fmla="*/ 2147483646 h 1335"/>
              <a:gd name="T8" fmla="*/ 11372837 w 883"/>
              <a:gd name="T9" fmla="*/ 2147483646 h 1335"/>
              <a:gd name="T10" fmla="*/ 0 w 883"/>
              <a:gd name="T11" fmla="*/ 2147483646 h 1335"/>
              <a:gd name="T12" fmla="*/ 0 w 883"/>
              <a:gd name="T13" fmla="*/ 0 h 1335"/>
              <a:gd name="T14" fmla="*/ 174387397 w 883"/>
              <a:gd name="T15" fmla="*/ 0 h 1335"/>
              <a:gd name="T16" fmla="*/ 235044475 w 883"/>
              <a:gd name="T17" fmla="*/ 401951811 h 1335"/>
              <a:gd name="T18" fmla="*/ 1182804267 w 883"/>
              <a:gd name="T19" fmla="*/ 656016224 h 1335"/>
              <a:gd name="T20" fmla="*/ 1433012525 w 883"/>
              <a:gd name="T21" fmla="*/ 337489072 h 1335"/>
              <a:gd name="T22" fmla="*/ 1850028236 w 883"/>
              <a:gd name="T23" fmla="*/ 576383949 h 1335"/>
              <a:gd name="T24" fmla="*/ 1698386513 w 883"/>
              <a:gd name="T25" fmla="*/ 955585351 h 1335"/>
              <a:gd name="T26" fmla="*/ 2147483646 w 883"/>
              <a:gd name="T27" fmla="*/ 1649521520 h 1335"/>
              <a:gd name="T28" fmla="*/ 2147483646 w 883"/>
              <a:gd name="T29" fmla="*/ 1497841739 h 1335"/>
              <a:gd name="T30" fmla="*/ 2147483646 w 883"/>
              <a:gd name="T31" fmla="*/ 1914963086 h 1335"/>
              <a:gd name="T32" fmla="*/ 2147483646 w 883"/>
              <a:gd name="T33" fmla="*/ 2147483646 h 1335"/>
              <a:gd name="T34" fmla="*/ 2147483646 w 883"/>
              <a:gd name="T35" fmla="*/ 2147483646 h 1335"/>
              <a:gd name="T36" fmla="*/ 2147483646 w 883"/>
              <a:gd name="T37" fmla="*/ 2147483646 h 1335"/>
              <a:gd name="T38" fmla="*/ 2147483646 w 883"/>
              <a:gd name="T39" fmla="*/ 2147483646 h 1335"/>
              <a:gd name="T40" fmla="*/ 2147483646 w 883"/>
              <a:gd name="T41" fmla="*/ 2147483646 h 1335"/>
              <a:gd name="T42" fmla="*/ 2147483646 w 883"/>
              <a:gd name="T43" fmla="*/ 2147483646 h 1335"/>
              <a:gd name="T44" fmla="*/ 2147483646 w 883"/>
              <a:gd name="T45" fmla="*/ 2147483646 h 1335"/>
              <a:gd name="T46" fmla="*/ 2147483646 w 883"/>
              <a:gd name="T47" fmla="*/ 2147483646 h 133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883" h="1335">
                <a:moveTo>
                  <a:pt x="771" y="1335"/>
                </a:moveTo>
                <a:cubicBezTo>
                  <a:pt x="85" y="939"/>
                  <a:pt x="85" y="939"/>
                  <a:pt x="85" y="939"/>
                </a:cubicBezTo>
                <a:cubicBezTo>
                  <a:pt x="86" y="936"/>
                  <a:pt x="86" y="936"/>
                  <a:pt x="86" y="936"/>
                </a:cubicBezTo>
                <a:cubicBezTo>
                  <a:pt x="90" y="924"/>
                  <a:pt x="92" y="912"/>
                  <a:pt x="92" y="900"/>
                </a:cubicBezTo>
                <a:cubicBezTo>
                  <a:pt x="92" y="847"/>
                  <a:pt x="55" y="802"/>
                  <a:pt x="3" y="792"/>
                </a:cubicBezTo>
                <a:cubicBezTo>
                  <a:pt x="0" y="792"/>
                  <a:pt x="0" y="792"/>
                  <a:pt x="0" y="792"/>
                </a:cubicBezTo>
                <a:cubicBezTo>
                  <a:pt x="0" y="0"/>
                  <a:pt x="0" y="0"/>
                  <a:pt x="0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148" y="115"/>
                  <a:pt x="232" y="137"/>
                  <a:pt x="312" y="173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488" y="152"/>
                  <a:pt x="488" y="152"/>
                  <a:pt x="488" y="152"/>
                </a:cubicBezTo>
                <a:cubicBezTo>
                  <a:pt x="448" y="252"/>
                  <a:pt x="448" y="252"/>
                  <a:pt x="448" y="252"/>
                </a:cubicBezTo>
                <a:cubicBezTo>
                  <a:pt x="519" y="303"/>
                  <a:pt x="580" y="364"/>
                  <a:pt x="631" y="435"/>
                </a:cubicBezTo>
                <a:cubicBezTo>
                  <a:pt x="730" y="395"/>
                  <a:pt x="730" y="395"/>
                  <a:pt x="730" y="395"/>
                </a:cubicBezTo>
                <a:cubicBezTo>
                  <a:pt x="794" y="505"/>
                  <a:pt x="794" y="505"/>
                  <a:pt x="794" y="505"/>
                </a:cubicBezTo>
                <a:cubicBezTo>
                  <a:pt x="710" y="571"/>
                  <a:pt x="710" y="571"/>
                  <a:pt x="710" y="571"/>
                </a:cubicBezTo>
                <a:cubicBezTo>
                  <a:pt x="746" y="650"/>
                  <a:pt x="768" y="734"/>
                  <a:pt x="777" y="821"/>
                </a:cubicBezTo>
                <a:cubicBezTo>
                  <a:pt x="883" y="836"/>
                  <a:pt x="883" y="836"/>
                  <a:pt x="883" y="836"/>
                </a:cubicBezTo>
                <a:cubicBezTo>
                  <a:pt x="883" y="963"/>
                  <a:pt x="883" y="963"/>
                  <a:pt x="883" y="963"/>
                </a:cubicBezTo>
                <a:cubicBezTo>
                  <a:pt x="777" y="979"/>
                  <a:pt x="777" y="979"/>
                  <a:pt x="777" y="979"/>
                </a:cubicBezTo>
                <a:cubicBezTo>
                  <a:pt x="768" y="1065"/>
                  <a:pt x="746" y="1149"/>
                  <a:pt x="710" y="1229"/>
                </a:cubicBezTo>
                <a:cubicBezTo>
                  <a:pt x="794" y="1295"/>
                  <a:pt x="794" y="1295"/>
                  <a:pt x="794" y="1295"/>
                </a:cubicBezTo>
                <a:lnTo>
                  <a:pt x="771" y="13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9250" y="2333625"/>
            <a:ext cx="647700" cy="6477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5" name="文本框 8"/>
          <p:cNvSpPr txBox="1"/>
          <p:nvPr/>
        </p:nvSpPr>
        <p:spPr>
          <a:xfrm>
            <a:off x="5376863" y="2376488"/>
            <a:ext cx="7064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6" name="Content Placeholder 2"/>
          <p:cNvSpPr txBox="1"/>
          <p:nvPr/>
        </p:nvSpPr>
        <p:spPr>
          <a:xfrm>
            <a:off x="6129338" y="2327275"/>
            <a:ext cx="5422900" cy="654050"/>
          </a:xfrm>
          <a:prstGeom prst="rect">
            <a:avLst/>
          </a:prstGeom>
          <a:noFill/>
          <a:ln w="9525">
            <a:noFill/>
          </a:ln>
        </p:spPr>
        <p:txBody>
          <a:bodyPr lIns="121682" tIns="60841" rIns="121682" bIns="6084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6863" y="3382963"/>
            <a:ext cx="649288" cy="6477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8" name="文本框 12"/>
          <p:cNvSpPr txBox="1"/>
          <p:nvPr/>
        </p:nvSpPr>
        <p:spPr>
          <a:xfrm>
            <a:off x="5326063" y="3425825"/>
            <a:ext cx="7048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9" name="Content Placeholder 2"/>
          <p:cNvSpPr txBox="1"/>
          <p:nvPr/>
        </p:nvSpPr>
        <p:spPr>
          <a:xfrm>
            <a:off x="6076950" y="3376613"/>
            <a:ext cx="5422900" cy="654050"/>
          </a:xfrm>
          <a:prstGeom prst="rect">
            <a:avLst/>
          </a:prstGeom>
          <a:noFill/>
          <a:ln w="9525">
            <a:noFill/>
          </a:ln>
        </p:spPr>
        <p:txBody>
          <a:bodyPr lIns="121682" tIns="60841" rIns="121682" bIns="6084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29250" y="4425950"/>
            <a:ext cx="647700" cy="6477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91" name="文本框 15"/>
          <p:cNvSpPr txBox="1"/>
          <p:nvPr/>
        </p:nvSpPr>
        <p:spPr>
          <a:xfrm>
            <a:off x="5376863" y="4468813"/>
            <a:ext cx="70643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2" name="Content Placeholder 2"/>
          <p:cNvSpPr txBox="1"/>
          <p:nvPr/>
        </p:nvSpPr>
        <p:spPr>
          <a:xfrm>
            <a:off x="6129338" y="4421188"/>
            <a:ext cx="5422900" cy="652462"/>
          </a:xfrm>
          <a:prstGeom prst="rect">
            <a:avLst/>
          </a:prstGeom>
          <a:noFill/>
          <a:ln w="9525">
            <a:noFill/>
          </a:ln>
        </p:spPr>
        <p:txBody>
          <a:bodyPr lIns="121682" tIns="60841" rIns="121682" bIns="6084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3" name="Freeform 360"/>
          <p:cNvSpPr>
            <a:spLocks noEditPoints="1"/>
          </p:cNvSpPr>
          <p:nvPr/>
        </p:nvSpPr>
        <p:spPr>
          <a:xfrm>
            <a:off x="3360738" y="3014663"/>
            <a:ext cx="457200" cy="361950"/>
          </a:xfrm>
          <a:custGeom>
            <a:avLst/>
            <a:gdLst/>
            <a:ahLst/>
            <a:cxnLst>
              <a:cxn ang="0">
                <a:pos x="0" y="1555780279"/>
              </a:cxn>
              <a:cxn ang="0">
                <a:pos x="1543792950" y="1166838520"/>
              </a:cxn>
              <a:cxn ang="0">
                <a:pos x="1543792950" y="1127942137"/>
              </a:cxn>
              <a:cxn ang="0">
                <a:pos x="1524498231" y="1089045754"/>
              </a:cxn>
              <a:cxn ang="0">
                <a:pos x="1119251977" y="1030705593"/>
              </a:cxn>
              <a:cxn ang="0">
                <a:pos x="1099952862" y="972365433"/>
              </a:cxn>
              <a:cxn ang="0">
                <a:pos x="1119251977" y="1050153785"/>
              </a:cxn>
              <a:cxn ang="0">
                <a:pos x="1119251977" y="1108493945"/>
              </a:cxn>
              <a:cxn ang="0">
                <a:pos x="1466605281" y="972365433"/>
              </a:cxn>
              <a:cxn ang="0">
                <a:pos x="1505199115" y="1089045754"/>
              </a:cxn>
              <a:cxn ang="0">
                <a:pos x="1485900000" y="1030705593"/>
              </a:cxn>
              <a:cxn ang="0">
                <a:pos x="1370118496" y="1089045754"/>
              </a:cxn>
              <a:cxn ang="0">
                <a:pos x="1447306165" y="991809210"/>
              </a:cxn>
              <a:cxn ang="0">
                <a:pos x="1350819381" y="1011257402"/>
              </a:cxn>
              <a:cxn ang="0">
                <a:pos x="1350819381" y="1011257402"/>
              </a:cxn>
              <a:cxn ang="0">
                <a:pos x="1350819381" y="991809210"/>
              </a:cxn>
              <a:cxn ang="0">
                <a:pos x="1235033481" y="1011257402"/>
              </a:cxn>
              <a:cxn ang="0">
                <a:pos x="1215738762" y="972365433"/>
              </a:cxn>
              <a:cxn ang="0">
                <a:pos x="1022765192" y="1186282297"/>
              </a:cxn>
              <a:cxn ang="0">
                <a:pos x="1157845812" y="1089045754"/>
              </a:cxn>
              <a:cxn ang="0">
                <a:pos x="1157845812" y="1147390328"/>
              </a:cxn>
              <a:cxn ang="0">
                <a:pos x="1254332596" y="1205730488"/>
              </a:cxn>
              <a:cxn ang="0">
                <a:pos x="1389413215" y="1147390328"/>
              </a:cxn>
              <a:cxn ang="0">
                <a:pos x="1408712331" y="1186282297"/>
              </a:cxn>
              <a:cxn ang="0">
                <a:pos x="1505199115" y="1108493945"/>
              </a:cxn>
              <a:cxn ang="0">
                <a:pos x="1485900000" y="1030705593"/>
              </a:cxn>
              <a:cxn ang="0">
                <a:pos x="366652419" y="836232507"/>
              </a:cxn>
              <a:cxn ang="0">
                <a:pos x="771898673" y="1011257402"/>
              </a:cxn>
              <a:cxn ang="0">
                <a:pos x="791193392" y="991809210"/>
              </a:cxn>
              <a:cxn ang="0">
                <a:pos x="771898673" y="972365433"/>
              </a:cxn>
              <a:cxn ang="0">
                <a:pos x="656112773" y="1030705593"/>
              </a:cxn>
              <a:cxn ang="0">
                <a:pos x="656112773" y="1050153785"/>
              </a:cxn>
              <a:cxn ang="0">
                <a:pos x="578920708" y="972365433"/>
              </a:cxn>
              <a:cxn ang="0">
                <a:pos x="540326873" y="1050153785"/>
              </a:cxn>
              <a:cxn ang="0">
                <a:pos x="443840088" y="972365433"/>
              </a:cxn>
              <a:cxn ang="0">
                <a:pos x="598219823" y="1089045754"/>
              </a:cxn>
              <a:cxn ang="0">
                <a:pos x="578920708" y="1147390328"/>
              </a:cxn>
              <a:cxn ang="0">
                <a:pos x="733300442" y="1166838520"/>
              </a:cxn>
              <a:cxn ang="0">
                <a:pos x="617518938" y="1108493945"/>
              </a:cxn>
              <a:cxn ang="0">
                <a:pos x="849086342" y="1147390328"/>
              </a:cxn>
              <a:cxn ang="0">
                <a:pos x="752599558" y="1127942137"/>
              </a:cxn>
              <a:cxn ang="0">
                <a:pos x="771898673" y="1089045754"/>
              </a:cxn>
              <a:cxn ang="0">
                <a:pos x="906979292" y="1147390328"/>
              </a:cxn>
              <a:cxn ang="0">
                <a:pos x="984166962" y="1147390328"/>
              </a:cxn>
              <a:cxn ang="0">
                <a:pos x="984166962" y="1089045754"/>
              </a:cxn>
              <a:cxn ang="0">
                <a:pos x="984166962" y="1030705593"/>
              </a:cxn>
              <a:cxn ang="0">
                <a:pos x="1003466077" y="991809210"/>
              </a:cxn>
              <a:cxn ang="0">
                <a:pos x="1003466077" y="991809210"/>
              </a:cxn>
              <a:cxn ang="0">
                <a:pos x="405246254" y="1030705593"/>
              </a:cxn>
              <a:cxn ang="0">
                <a:pos x="385947138" y="1089045754"/>
              </a:cxn>
              <a:cxn ang="0">
                <a:pos x="366652419" y="1147390328"/>
              </a:cxn>
              <a:cxn ang="0">
                <a:pos x="347353304" y="1205730488"/>
              </a:cxn>
              <a:cxn ang="0">
                <a:pos x="328054188" y="1205730488"/>
              </a:cxn>
              <a:cxn ang="0">
                <a:pos x="482433923" y="1205730488"/>
              </a:cxn>
              <a:cxn ang="0">
                <a:pos x="578920708" y="1147390328"/>
              </a:cxn>
              <a:cxn ang="0">
                <a:pos x="849086342" y="1497440118"/>
              </a:cxn>
              <a:cxn ang="0">
                <a:pos x="1177144927" y="1497440118"/>
              </a:cxn>
              <a:cxn ang="0">
                <a:pos x="1157845812" y="1302967032"/>
              </a:cxn>
              <a:cxn ang="0">
                <a:pos x="617518938" y="1205730488"/>
              </a:cxn>
              <a:cxn ang="0">
                <a:pos x="1543792950" y="1186282297"/>
              </a:cxn>
              <a:cxn ang="0">
                <a:pos x="1447306165" y="1205730488"/>
              </a:cxn>
              <a:cxn ang="0">
                <a:pos x="1582386785" y="1205730488"/>
              </a:cxn>
            </a:cxnLst>
            <a:rect l="0" t="0" r="0" b="0"/>
            <a:pathLst>
              <a:path w="104" h="82">
                <a:moveTo>
                  <a:pt x="104" y="76"/>
                </a:moveTo>
                <a:cubicBezTo>
                  <a:pt x="87" y="51"/>
                  <a:pt x="87" y="51"/>
                  <a:pt x="87" y="51"/>
                </a:cubicBezTo>
                <a:cubicBezTo>
                  <a:pt x="86" y="50"/>
                  <a:pt x="86" y="50"/>
                  <a:pt x="86" y="50"/>
                </a:cubicBezTo>
                <a:cubicBezTo>
                  <a:pt x="85" y="50"/>
                  <a:pt x="85" y="49"/>
                  <a:pt x="84" y="49"/>
                </a:cubicBezTo>
                <a:cubicBezTo>
                  <a:pt x="84" y="49"/>
                  <a:pt x="83" y="49"/>
                  <a:pt x="82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5" y="48"/>
                  <a:pt x="87" y="46"/>
                  <a:pt x="87" y="44"/>
                </a:cubicBezTo>
                <a:cubicBezTo>
                  <a:pt x="87" y="5"/>
                  <a:pt x="87" y="5"/>
                  <a:pt x="87" y="5"/>
                </a:cubicBezTo>
                <a:cubicBezTo>
                  <a:pt x="87" y="2"/>
                  <a:pt x="84" y="0"/>
                  <a:pt x="8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7" y="2"/>
                  <a:pt x="17" y="5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6"/>
                  <a:pt x="19" y="48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9"/>
                  <a:pt x="20" y="49"/>
                  <a:pt x="20" y="49"/>
                </a:cubicBezTo>
                <a:cubicBezTo>
                  <a:pt x="19" y="49"/>
                  <a:pt x="19" y="50"/>
                  <a:pt x="18" y="50"/>
                </a:cubicBezTo>
                <a:cubicBezTo>
                  <a:pt x="18" y="50"/>
                  <a:pt x="18" y="50"/>
                  <a:pt x="17" y="51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0" y="78"/>
                  <a:pt x="0" y="78"/>
                </a:cubicBezTo>
                <a:cubicBezTo>
                  <a:pt x="0" y="79"/>
                  <a:pt x="0" y="80"/>
                  <a:pt x="0" y="80"/>
                </a:cubicBezTo>
                <a:cubicBezTo>
                  <a:pt x="1" y="81"/>
                  <a:pt x="1" y="81"/>
                  <a:pt x="2" y="81"/>
                </a:cubicBezTo>
                <a:cubicBezTo>
                  <a:pt x="3" y="81"/>
                  <a:pt x="4" y="82"/>
                  <a:pt x="5" y="82"/>
                </a:cubicBezTo>
                <a:cubicBezTo>
                  <a:pt x="99" y="82"/>
                  <a:pt x="99" y="82"/>
                  <a:pt x="99" y="82"/>
                </a:cubicBezTo>
                <a:cubicBezTo>
                  <a:pt x="101" y="82"/>
                  <a:pt x="101" y="81"/>
                  <a:pt x="102" y="81"/>
                </a:cubicBezTo>
                <a:cubicBezTo>
                  <a:pt x="103" y="81"/>
                  <a:pt x="104" y="81"/>
                  <a:pt x="104" y="80"/>
                </a:cubicBezTo>
                <a:cubicBezTo>
                  <a:pt x="104" y="80"/>
                  <a:pt x="104" y="79"/>
                  <a:pt x="104" y="78"/>
                </a:cubicBezTo>
                <a:cubicBezTo>
                  <a:pt x="104" y="78"/>
                  <a:pt x="104" y="77"/>
                  <a:pt x="104" y="76"/>
                </a:cubicBezTo>
                <a:close/>
                <a:moveTo>
                  <a:pt x="86" y="60"/>
                </a:moveTo>
                <a:cubicBezTo>
                  <a:pt x="86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2"/>
                  <a:pt x="87" y="62"/>
                </a:cubicBezTo>
                <a:cubicBezTo>
                  <a:pt x="87" y="62"/>
                  <a:pt x="87" y="62"/>
                  <a:pt x="86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1"/>
                  <a:pt x="81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59"/>
                  <a:pt x="80" y="59"/>
                  <a:pt x="80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5" y="59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6" y="60"/>
                </a:cubicBezTo>
                <a:close/>
                <a:moveTo>
                  <a:pt x="85" y="57"/>
                </a:moveTo>
                <a:cubicBezTo>
                  <a:pt x="85" y="57"/>
                  <a:pt x="85" y="57"/>
                  <a:pt x="85" y="57"/>
                </a:cubicBezTo>
                <a:cubicBezTo>
                  <a:pt x="86" y="58"/>
                  <a:pt x="86" y="58"/>
                  <a:pt x="86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86" y="58"/>
                  <a:pt x="86" y="58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80" y="56"/>
                  <a:pt x="80" y="56"/>
                  <a:pt x="80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7"/>
                </a:cubicBezTo>
                <a:cubicBezTo>
                  <a:pt x="84" y="57"/>
                  <a:pt x="84" y="57"/>
                  <a:pt x="85" y="57"/>
                </a:cubicBezTo>
                <a:cubicBezTo>
                  <a:pt x="85" y="57"/>
                  <a:pt x="85" y="57"/>
                  <a:pt x="85" y="57"/>
                </a:cubicBezTo>
                <a:close/>
                <a:moveTo>
                  <a:pt x="83" y="54"/>
                </a:moveTo>
                <a:cubicBezTo>
                  <a:pt x="84" y="54"/>
                  <a:pt x="84" y="54"/>
                  <a:pt x="84" y="55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3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6"/>
                  <a:pt x="79" y="56"/>
                  <a:pt x="79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9" y="54"/>
                  <a:pt x="79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3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lose/>
                <a:moveTo>
                  <a:pt x="52" y="52"/>
                </a:moveTo>
                <a:cubicBezTo>
                  <a:pt x="52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4"/>
                  <a:pt x="57" y="54"/>
                  <a:pt x="57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3" y="53"/>
                </a:cubicBezTo>
                <a:cubicBezTo>
                  <a:pt x="53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lose/>
                <a:moveTo>
                  <a:pt x="52" y="51"/>
                </a:move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3" y="50"/>
                  <a:pt x="53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0"/>
                  <a:pt x="57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7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lose/>
                <a:moveTo>
                  <a:pt x="52" y="54"/>
                </a:moveTo>
                <a:cubicBezTo>
                  <a:pt x="52" y="54"/>
                  <a:pt x="53" y="54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5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5"/>
                  <a:pt x="52" y="55"/>
                  <a:pt x="52" y="55"/>
                </a:cubicBezTo>
                <a:cubicBezTo>
                  <a:pt x="52" y="54"/>
                  <a:pt x="52" y="54"/>
                  <a:pt x="52" y="54"/>
                </a:cubicBezTo>
                <a:close/>
                <a:moveTo>
                  <a:pt x="52" y="57"/>
                </a:moveTo>
                <a:cubicBezTo>
                  <a:pt x="52" y="57"/>
                  <a:pt x="53" y="57"/>
                  <a:pt x="53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6"/>
                  <a:pt x="53" y="56"/>
                  <a:pt x="53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8" y="56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8"/>
                  <a:pt x="53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lose/>
                <a:moveTo>
                  <a:pt x="77" y="51"/>
                </a:moveTo>
                <a:cubicBezTo>
                  <a:pt x="77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1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lose/>
                <a:moveTo>
                  <a:pt x="77" y="54"/>
                </a:moveTo>
                <a:cubicBezTo>
                  <a:pt x="77" y="54"/>
                  <a:pt x="77" y="54"/>
                  <a:pt x="77" y="54"/>
                </a:cubicBezTo>
                <a:cubicBezTo>
                  <a:pt x="77" y="54"/>
                  <a:pt x="77" y="54"/>
                  <a:pt x="77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2" y="56"/>
                  <a:pt x="72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1" y="55"/>
                  <a:pt x="71" y="55"/>
                </a:cubicBezTo>
                <a:cubicBezTo>
                  <a:pt x="71" y="54"/>
                  <a:pt x="71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7" y="54"/>
                  <a:pt x="77" y="54"/>
                  <a:pt x="77" y="54"/>
                </a:cubicBezTo>
                <a:close/>
                <a:moveTo>
                  <a:pt x="76" y="52"/>
                </a:moveTo>
                <a:cubicBezTo>
                  <a:pt x="76" y="52"/>
                  <a:pt x="76" y="52"/>
                  <a:pt x="76" y="52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6" y="53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1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2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2"/>
                  <a:pt x="76" y="52"/>
                  <a:pt x="76" y="52"/>
                </a:cubicBezTo>
                <a:close/>
                <a:moveTo>
                  <a:pt x="71" y="56"/>
                </a:move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0" y="56"/>
                  <a:pt x="70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56"/>
                  <a:pt x="66" y="56"/>
                  <a:pt x="65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4"/>
                  <a:pt x="66" y="54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4"/>
                  <a:pt x="71" y="54"/>
                  <a:pt x="71" y="55"/>
                </a:cubicBezTo>
                <a:lnTo>
                  <a:pt x="71" y="56"/>
                </a:lnTo>
                <a:close/>
                <a:moveTo>
                  <a:pt x="76" y="51"/>
                </a:moveTo>
                <a:cubicBezTo>
                  <a:pt x="76" y="51"/>
                  <a:pt x="76" y="51"/>
                  <a:pt x="75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1"/>
                  <a:pt x="70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0"/>
                  <a:pt x="71" y="50"/>
                  <a:pt x="71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lose/>
                <a:moveTo>
                  <a:pt x="70" y="52"/>
                </a:moveTo>
                <a:cubicBezTo>
                  <a:pt x="70" y="53"/>
                  <a:pt x="70" y="53"/>
                  <a:pt x="70" y="53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5" y="54"/>
                  <a:pt x="65" y="54"/>
                  <a:pt x="65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52"/>
                  <a:pt x="70" y="52"/>
                  <a:pt x="70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70" y="52"/>
                  <a:pt x="70" y="52"/>
                  <a:pt x="70" y="52"/>
                </a:cubicBezTo>
                <a:close/>
                <a:moveTo>
                  <a:pt x="70" y="51"/>
                </a:moveTo>
                <a:cubicBezTo>
                  <a:pt x="70" y="51"/>
                  <a:pt x="70" y="51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50"/>
                  <a:pt x="64" y="50"/>
                  <a:pt x="65" y="50"/>
                </a:cubicBezTo>
                <a:cubicBezTo>
                  <a:pt x="65" y="50"/>
                  <a:pt x="65" y="50"/>
                  <a:pt x="65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9" y="50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70" y="51"/>
                  <a:pt x="70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lose/>
                <a:moveTo>
                  <a:pt x="64" y="53"/>
                </a:move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3" y="54"/>
                  <a:pt x="63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59" y="54"/>
                  <a:pt x="59" y="54"/>
                </a:cubicBezTo>
                <a:cubicBezTo>
                  <a:pt x="59" y="54"/>
                  <a:pt x="59" y="54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2"/>
                  <a:pt x="63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lnTo>
                  <a:pt x="64" y="53"/>
                </a:lnTo>
                <a:close/>
                <a:moveTo>
                  <a:pt x="64" y="51"/>
                </a:moveTo>
                <a:cubicBezTo>
                  <a:pt x="64" y="51"/>
                  <a:pt x="64" y="51"/>
                  <a:pt x="6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62" y="50"/>
                  <a:pt x="62" y="50"/>
                  <a:pt x="62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lose/>
                <a:moveTo>
                  <a:pt x="52" y="60"/>
                </a:move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9"/>
                  <a:pt x="54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8" y="61"/>
                </a:cubicBezTo>
                <a:cubicBezTo>
                  <a:pt x="58" y="61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3" y="62"/>
                  <a:pt x="53" y="61"/>
                  <a:pt x="53" y="61"/>
                </a:cubicBezTo>
                <a:cubicBezTo>
                  <a:pt x="53" y="61"/>
                  <a:pt x="53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0"/>
                  <a:pt x="52" y="60"/>
                  <a:pt x="52" y="60"/>
                </a:cubicBezTo>
                <a:cubicBezTo>
                  <a:pt x="52" y="60"/>
                  <a:pt x="52" y="60"/>
                  <a:pt x="52" y="60"/>
                </a:cubicBezTo>
                <a:close/>
                <a:moveTo>
                  <a:pt x="59" y="55"/>
                </a:move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60" y="54"/>
                  <a:pt x="60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5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6"/>
                  <a:pt x="65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lnTo>
                  <a:pt x="59" y="55"/>
                </a:lnTo>
                <a:close/>
                <a:moveTo>
                  <a:pt x="59" y="57"/>
                </a:moveTo>
                <a:cubicBezTo>
                  <a:pt x="59" y="57"/>
                  <a:pt x="59" y="57"/>
                  <a:pt x="59" y="57"/>
                </a:cubicBezTo>
                <a:cubicBezTo>
                  <a:pt x="59" y="57"/>
                  <a:pt x="60" y="57"/>
                  <a:pt x="60" y="57"/>
                </a:cubicBezTo>
                <a:cubicBezTo>
                  <a:pt x="60" y="56"/>
                  <a:pt x="60" y="56"/>
                  <a:pt x="60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7"/>
                </a:cubicBezTo>
                <a:cubicBezTo>
                  <a:pt x="64" y="57"/>
                  <a:pt x="65" y="57"/>
                  <a:pt x="65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8"/>
                  <a:pt x="65" y="58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4" y="59"/>
                  <a:pt x="64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lose/>
                <a:moveTo>
                  <a:pt x="59" y="60"/>
                </a:moveTo>
                <a:cubicBezTo>
                  <a:pt x="59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6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0" y="62"/>
                  <a:pt x="60" y="62"/>
                </a:cubicBezTo>
                <a:cubicBezTo>
                  <a:pt x="60" y="62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lose/>
                <a:moveTo>
                  <a:pt x="66" y="57"/>
                </a:moveTo>
                <a:cubicBezTo>
                  <a:pt x="66" y="57"/>
                  <a:pt x="66" y="57"/>
                  <a:pt x="66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6"/>
                  <a:pt x="67" y="56"/>
                  <a:pt x="67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1" y="56"/>
                  <a:pt x="71" y="56"/>
                  <a:pt x="71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71" y="57"/>
                  <a:pt x="71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8"/>
                  <a:pt x="72" y="58"/>
                  <a:pt x="7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66" y="59"/>
                  <a:pt x="66" y="59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6" y="58"/>
                  <a:pt x="66" y="58"/>
                </a:cubicBezTo>
                <a:lnTo>
                  <a:pt x="66" y="57"/>
                </a:lnTo>
                <a:close/>
                <a:moveTo>
                  <a:pt x="66" y="60"/>
                </a:moveTo>
                <a:cubicBezTo>
                  <a:pt x="66" y="59"/>
                  <a:pt x="66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2" y="59"/>
                  <a:pt x="7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9"/>
                  <a:pt x="72" y="59"/>
                  <a:pt x="72" y="60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2"/>
                  <a:pt x="73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2"/>
                  <a:pt x="68" y="62"/>
                  <a:pt x="67" y="62"/>
                </a:cubicBezTo>
                <a:cubicBezTo>
                  <a:pt x="67" y="62"/>
                  <a:pt x="67" y="61"/>
                  <a:pt x="67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0"/>
                  <a:pt x="66" y="60"/>
                  <a:pt x="66" y="60"/>
                </a:cubicBezTo>
                <a:close/>
                <a:moveTo>
                  <a:pt x="73" y="58"/>
                </a:moveTo>
                <a:cubicBezTo>
                  <a:pt x="73" y="58"/>
                  <a:pt x="73" y="58"/>
                  <a:pt x="73" y="58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3" y="57"/>
                </a:cubicBezTo>
                <a:cubicBezTo>
                  <a:pt x="73" y="57"/>
                  <a:pt x="73" y="57"/>
                  <a:pt x="73" y="57"/>
                </a:cubicBezTo>
                <a:cubicBezTo>
                  <a:pt x="73" y="56"/>
                  <a:pt x="73" y="56"/>
                  <a:pt x="73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6"/>
                  <a:pt x="77" y="56"/>
                  <a:pt x="77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8"/>
                  <a:pt x="79" y="58"/>
                  <a:pt x="79" y="59"/>
                </a:cubicBezTo>
                <a:cubicBezTo>
                  <a:pt x="79" y="59"/>
                  <a:pt x="79" y="59"/>
                  <a:pt x="78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3" y="59"/>
                  <a:pt x="73" y="59"/>
                  <a:pt x="73" y="59"/>
                </a:cubicBezTo>
                <a:cubicBezTo>
                  <a:pt x="73" y="58"/>
                  <a:pt x="73" y="58"/>
                  <a:pt x="73" y="58"/>
                </a:cubicBezTo>
                <a:close/>
                <a:moveTo>
                  <a:pt x="82" y="52"/>
                </a:move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3"/>
                </a:cubicBezTo>
                <a:cubicBezTo>
                  <a:pt x="78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8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2"/>
                  <a:pt x="82" y="52"/>
                  <a:pt x="82" y="52"/>
                </a:cubicBezTo>
                <a:close/>
                <a:moveTo>
                  <a:pt x="19" y="43"/>
                </a:moveTo>
                <a:cubicBezTo>
                  <a:pt x="19" y="6"/>
                  <a:pt x="19" y="6"/>
                  <a:pt x="19" y="6"/>
                </a:cubicBezTo>
                <a:cubicBezTo>
                  <a:pt x="19" y="4"/>
                  <a:pt x="22" y="1"/>
                  <a:pt x="25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2" y="1"/>
                  <a:pt x="85" y="4"/>
                  <a:pt x="85" y="6"/>
                </a:cubicBezTo>
                <a:cubicBezTo>
                  <a:pt x="85" y="43"/>
                  <a:pt x="85" y="43"/>
                  <a:pt x="85" y="43"/>
                </a:cubicBezTo>
                <a:cubicBezTo>
                  <a:pt x="85" y="45"/>
                  <a:pt x="82" y="48"/>
                  <a:pt x="80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2" y="48"/>
                  <a:pt x="19" y="45"/>
                  <a:pt x="19" y="43"/>
                </a:cubicBezTo>
                <a:close/>
                <a:moveTo>
                  <a:pt x="40" y="52"/>
                </a:move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4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0" y="54"/>
                </a:cubicBezTo>
                <a:cubicBezTo>
                  <a:pt x="40" y="54"/>
                  <a:pt x="40" y="54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lose/>
                <a:moveTo>
                  <a:pt x="40" y="51"/>
                </a:move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2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lose/>
                <a:moveTo>
                  <a:pt x="40" y="51"/>
                </a:move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lnTo>
                  <a:pt x="40" y="51"/>
                </a:lnTo>
                <a:close/>
                <a:moveTo>
                  <a:pt x="35" y="52"/>
                </a:moveTo>
                <a:cubicBezTo>
                  <a:pt x="35" y="52"/>
                  <a:pt x="35" y="52"/>
                  <a:pt x="35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4"/>
                  <a:pt x="39" y="54"/>
                  <a:pt x="39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5" y="52"/>
                  <a:pt x="35" y="52"/>
                </a:cubicBezTo>
                <a:close/>
                <a:moveTo>
                  <a:pt x="39" y="55"/>
                </a:moveTo>
                <a:cubicBezTo>
                  <a:pt x="39" y="56"/>
                  <a:pt x="39" y="56"/>
                  <a:pt x="39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4" y="56"/>
                  <a:pt x="34" y="56"/>
                  <a:pt x="34" y="56"/>
                </a:cubicBezTo>
                <a:cubicBezTo>
                  <a:pt x="34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5"/>
                </a:cubicBezTo>
                <a:close/>
                <a:moveTo>
                  <a:pt x="34" y="51"/>
                </a:move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lnTo>
                  <a:pt x="34" y="51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3"/>
                </a:cubicBezTo>
                <a:cubicBezTo>
                  <a:pt x="28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9" y="52"/>
                  <a:pt x="29" y="52"/>
                </a:cubicBezTo>
                <a:close/>
                <a:moveTo>
                  <a:pt x="28" y="50"/>
                </a:move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lose/>
                <a:moveTo>
                  <a:pt x="28" y="54"/>
                </a:moveTo>
                <a:cubicBezTo>
                  <a:pt x="28" y="54"/>
                  <a:pt x="28" y="54"/>
                  <a:pt x="28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3" y="54"/>
                  <a:pt x="33" y="54"/>
                </a:cubicBezTo>
                <a:cubicBezTo>
                  <a:pt x="33" y="54"/>
                  <a:pt x="33" y="54"/>
                  <a:pt x="33" y="55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8" y="54"/>
                  <a:pt x="28" y="54"/>
                </a:cubicBezTo>
                <a:close/>
                <a:moveTo>
                  <a:pt x="27" y="57"/>
                </a:moveTo>
                <a:cubicBezTo>
                  <a:pt x="27" y="56"/>
                  <a:pt x="27" y="56"/>
                  <a:pt x="27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8"/>
                  <a:pt x="31" y="58"/>
                  <a:pt x="31" y="59"/>
                </a:cubicBezTo>
                <a:cubicBezTo>
                  <a:pt x="31" y="59"/>
                  <a:pt x="31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6" y="59"/>
                  <a:pt x="25" y="59"/>
                  <a:pt x="25" y="59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7"/>
                  <a:pt x="26" y="57"/>
                  <a:pt x="27" y="57"/>
                </a:cubicBezTo>
                <a:close/>
                <a:moveTo>
                  <a:pt x="31" y="60"/>
                </a:moveTo>
                <a:cubicBezTo>
                  <a:pt x="31" y="60"/>
                  <a:pt x="32" y="60"/>
                  <a:pt x="32" y="60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3" y="59"/>
                  <a:pt x="33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8" y="59"/>
                  <a:pt x="38" y="59"/>
                  <a:pt x="38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2"/>
                  <a:pt x="37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1" y="62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lnTo>
                  <a:pt x="31" y="60"/>
                </a:lnTo>
                <a:close/>
                <a:moveTo>
                  <a:pt x="38" y="59"/>
                </a:moveTo>
                <a:cubicBezTo>
                  <a:pt x="38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56"/>
                  <a:pt x="33" y="56"/>
                  <a:pt x="34" y="56"/>
                </a:cubicBezTo>
                <a:cubicBezTo>
                  <a:pt x="37" y="56"/>
                  <a:pt x="37" y="56"/>
                  <a:pt x="37" y="56"/>
                </a:cubicBezTo>
                <a:cubicBezTo>
                  <a:pt x="38" y="56"/>
                  <a:pt x="38" y="56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8"/>
                  <a:pt x="38" y="59"/>
                </a:cubicBezTo>
                <a:close/>
                <a:moveTo>
                  <a:pt x="38" y="60"/>
                </a:moveTo>
                <a:cubicBezTo>
                  <a:pt x="38" y="60"/>
                  <a:pt x="38" y="60"/>
                  <a:pt x="39" y="60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9"/>
                  <a:pt x="45" y="59"/>
                  <a:pt x="45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2"/>
                  <a:pt x="44" y="62"/>
                </a:cubicBezTo>
                <a:cubicBezTo>
                  <a:pt x="44" y="62"/>
                  <a:pt x="43" y="62"/>
                  <a:pt x="43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lnTo>
                  <a:pt x="38" y="60"/>
                </a:lnTo>
                <a:close/>
                <a:moveTo>
                  <a:pt x="45" y="59"/>
                </a:move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4" y="56"/>
                  <a:pt x="44" y="56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9"/>
                </a:cubicBezTo>
                <a:close/>
                <a:moveTo>
                  <a:pt x="45" y="56"/>
                </a:moveTo>
                <a:cubicBezTo>
                  <a:pt x="45" y="56"/>
                  <a:pt x="45" y="56"/>
                  <a:pt x="44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39" y="56"/>
                  <a:pt x="39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1" y="54"/>
                  <a:pt x="4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5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lose/>
                <a:moveTo>
                  <a:pt x="45" y="60"/>
                </a:moveTo>
                <a:cubicBezTo>
                  <a:pt x="45" y="60"/>
                  <a:pt x="45" y="60"/>
                  <a:pt x="46" y="60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7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2" y="59"/>
                  <a:pt x="52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1" y="61"/>
                  <a:pt x="51" y="61"/>
                </a:cubicBezTo>
                <a:cubicBezTo>
                  <a:pt x="51" y="61"/>
                  <a:pt x="51" y="62"/>
                  <a:pt x="51" y="62"/>
                </a:cubicBezTo>
                <a:cubicBezTo>
                  <a:pt x="51" y="62"/>
                  <a:pt x="51" y="62"/>
                  <a:pt x="50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1"/>
                  <a:pt x="46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lnTo>
                  <a:pt x="45" y="60"/>
                </a:lnTo>
                <a:close/>
                <a:moveTo>
                  <a:pt x="52" y="58"/>
                </a:moveTo>
                <a:cubicBezTo>
                  <a:pt x="52" y="58"/>
                  <a:pt x="51" y="58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47" y="59"/>
                  <a:pt x="47" y="59"/>
                  <a:pt x="47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8"/>
                  <a:pt x="46" y="58"/>
                  <a:pt x="46" y="58"/>
                </a:cubicBezTo>
                <a:cubicBezTo>
                  <a:pt x="46" y="58"/>
                  <a:pt x="46" y="58"/>
                  <a:pt x="46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7" y="56"/>
                  <a:pt x="47" y="56"/>
                  <a:pt x="47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1" y="57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lose/>
                <a:moveTo>
                  <a:pt x="52" y="56"/>
                </a:moveTo>
                <a:cubicBezTo>
                  <a:pt x="52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5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1" y="53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6" y="54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52" y="51"/>
                </a:moveTo>
                <a:cubicBezTo>
                  <a:pt x="52" y="51"/>
                  <a:pt x="52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lose/>
                <a:moveTo>
                  <a:pt x="21" y="53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6" y="53"/>
                  <a:pt x="26" y="53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1" y="54"/>
                  <a:pt x="21" y="54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lose/>
                <a:moveTo>
                  <a:pt x="20" y="56"/>
                </a:moveTo>
                <a:cubicBezTo>
                  <a:pt x="20" y="55"/>
                  <a:pt x="20" y="55"/>
                  <a:pt x="20" y="55"/>
                </a:cubicBezTo>
                <a:cubicBezTo>
                  <a:pt x="20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2" y="54"/>
                  <a:pt x="22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5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4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lose/>
                <a:moveTo>
                  <a:pt x="18" y="58"/>
                </a:move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9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6"/>
                  <a:pt x="20" y="56"/>
                  <a:pt x="20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8"/>
                  <a:pt x="24" y="58"/>
                  <a:pt x="24" y="59"/>
                </a:cubicBezTo>
                <a:cubicBezTo>
                  <a:pt x="24" y="59"/>
                  <a:pt x="24" y="59"/>
                  <a:pt x="24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59"/>
                  <a:pt x="19" y="59"/>
                  <a:pt x="18" y="59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17" y="61"/>
                </a:moveTo>
                <a:cubicBezTo>
                  <a:pt x="17" y="60"/>
                  <a:pt x="17" y="60"/>
                  <a:pt x="17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9"/>
                  <a:pt x="24" y="59"/>
                  <a:pt x="24" y="59"/>
                </a:cubicBezTo>
                <a:cubicBezTo>
                  <a:pt x="24" y="59"/>
                  <a:pt x="24" y="59"/>
                  <a:pt x="24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1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1"/>
                  <a:pt x="17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17" y="61"/>
                  <a:pt x="17" y="61"/>
                  <a:pt x="17" y="61"/>
                </a:cubicBezTo>
                <a:close/>
                <a:moveTo>
                  <a:pt x="22" y="63"/>
                </a:moveTo>
                <a:cubicBezTo>
                  <a:pt x="22" y="64"/>
                  <a:pt x="22" y="64"/>
                  <a:pt x="22" y="64"/>
                </a:cubicBezTo>
                <a:cubicBezTo>
                  <a:pt x="22" y="64"/>
                  <a:pt x="22" y="64"/>
                  <a:pt x="21" y="64"/>
                </a:cubicBezTo>
                <a:cubicBezTo>
                  <a:pt x="21" y="64"/>
                  <a:pt x="21" y="65"/>
                  <a:pt x="21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65"/>
                  <a:pt x="20" y="65"/>
                  <a:pt x="20" y="65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6" y="65"/>
                  <a:pt x="15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5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2"/>
                  <a:pt x="16" y="62"/>
                  <a:pt x="16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3"/>
                </a:cubicBezTo>
                <a:cubicBezTo>
                  <a:pt x="22" y="63"/>
                  <a:pt x="22" y="63"/>
                  <a:pt x="22" y="63"/>
                </a:cubicBezTo>
                <a:close/>
                <a:moveTo>
                  <a:pt x="29" y="64"/>
                </a:move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5"/>
                  <a:pt x="29" y="65"/>
                </a:cubicBezTo>
                <a:cubicBezTo>
                  <a:pt x="29" y="65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2" y="64"/>
                  <a:pt x="22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5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30" y="62"/>
                  <a:pt x="30" y="62"/>
                  <a:pt x="30" y="63"/>
                </a:cubicBezTo>
                <a:cubicBezTo>
                  <a:pt x="30" y="63"/>
                  <a:pt x="30" y="63"/>
                  <a:pt x="30" y="63"/>
                </a:cubicBezTo>
                <a:lnTo>
                  <a:pt x="29" y="64"/>
                </a:lnTo>
                <a:close/>
                <a:moveTo>
                  <a:pt x="29" y="62"/>
                </a:moveTo>
                <a:cubicBezTo>
                  <a:pt x="29" y="62"/>
                  <a:pt x="29" y="62"/>
                  <a:pt x="29" y="62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4" y="62"/>
                  <a:pt x="24" y="62"/>
                </a:cubicBezTo>
                <a:cubicBezTo>
                  <a:pt x="24" y="62"/>
                  <a:pt x="24" y="61"/>
                  <a:pt x="24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1" y="59"/>
                </a:cubicBezTo>
                <a:cubicBezTo>
                  <a:pt x="31" y="59"/>
                  <a:pt x="31" y="59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2"/>
                  <a:pt x="29" y="62"/>
                </a:cubicBezTo>
                <a:close/>
                <a:moveTo>
                  <a:pt x="52" y="77"/>
                </a:moveTo>
                <a:cubicBezTo>
                  <a:pt x="51" y="77"/>
                  <a:pt x="51" y="78"/>
                  <a:pt x="51" y="78"/>
                </a:cubicBezTo>
                <a:cubicBezTo>
                  <a:pt x="51" y="78"/>
                  <a:pt x="51" y="78"/>
                  <a:pt x="51" y="78"/>
                </a:cubicBezTo>
                <a:cubicBezTo>
                  <a:pt x="51" y="78"/>
                  <a:pt x="51" y="78"/>
                  <a:pt x="51" y="78"/>
                </a:cubicBezTo>
                <a:cubicBezTo>
                  <a:pt x="44" y="78"/>
                  <a:pt x="44" y="78"/>
                  <a:pt x="44" y="78"/>
                </a:cubicBezTo>
                <a:cubicBezTo>
                  <a:pt x="44" y="78"/>
                  <a:pt x="43" y="78"/>
                  <a:pt x="43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3" y="78"/>
                  <a:pt x="43" y="77"/>
                  <a:pt x="43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7"/>
                  <a:pt x="43" y="77"/>
                  <a:pt x="44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7"/>
                  <a:pt x="51" y="77"/>
                  <a:pt x="52" y="77"/>
                </a:cubicBezTo>
                <a:cubicBezTo>
                  <a:pt x="52" y="77"/>
                  <a:pt x="52" y="77"/>
                  <a:pt x="52" y="77"/>
                </a:cubicBezTo>
                <a:cubicBezTo>
                  <a:pt x="52" y="77"/>
                  <a:pt x="52" y="77"/>
                  <a:pt x="52" y="77"/>
                </a:cubicBezTo>
                <a:close/>
                <a:moveTo>
                  <a:pt x="61" y="77"/>
                </a:moveTo>
                <a:cubicBezTo>
                  <a:pt x="61" y="77"/>
                  <a:pt x="61" y="78"/>
                  <a:pt x="61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4" y="78"/>
                  <a:pt x="53" y="78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4" y="77"/>
                  <a:pt x="54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lose/>
                <a:moveTo>
                  <a:pt x="63" y="75"/>
                </a:moveTo>
                <a:cubicBezTo>
                  <a:pt x="63" y="75"/>
                  <a:pt x="62" y="75"/>
                  <a:pt x="62" y="75"/>
                </a:cubicBezTo>
                <a:cubicBezTo>
                  <a:pt x="62" y="76"/>
                  <a:pt x="62" y="76"/>
                  <a:pt x="62" y="76"/>
                </a:cubicBezTo>
                <a:cubicBezTo>
                  <a:pt x="61" y="76"/>
                  <a:pt x="61" y="76"/>
                  <a:pt x="61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76"/>
                  <a:pt x="43" y="76"/>
                  <a:pt x="42" y="76"/>
                </a:cubicBezTo>
                <a:cubicBezTo>
                  <a:pt x="42" y="76"/>
                  <a:pt x="42" y="76"/>
                  <a:pt x="42" y="75"/>
                </a:cubicBezTo>
                <a:cubicBezTo>
                  <a:pt x="42" y="75"/>
                  <a:pt x="41" y="75"/>
                  <a:pt x="41" y="75"/>
                </a:cubicBezTo>
                <a:cubicBezTo>
                  <a:pt x="41" y="75"/>
                  <a:pt x="41" y="75"/>
                  <a:pt x="41" y="74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3" y="68"/>
                  <a:pt x="43" y="67"/>
                  <a:pt x="43" y="67"/>
                </a:cubicBezTo>
                <a:cubicBezTo>
                  <a:pt x="43" y="67"/>
                  <a:pt x="43" y="67"/>
                  <a:pt x="44" y="67"/>
                </a:cubicBezTo>
                <a:cubicBezTo>
                  <a:pt x="44" y="67"/>
                  <a:pt x="44" y="67"/>
                  <a:pt x="44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1" y="67"/>
                </a:cubicBezTo>
                <a:cubicBezTo>
                  <a:pt x="61" y="67"/>
                  <a:pt x="61" y="67"/>
                  <a:pt x="61" y="67"/>
                </a:cubicBezTo>
                <a:cubicBezTo>
                  <a:pt x="61" y="67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3" y="75"/>
                  <a:pt x="63" y="75"/>
                </a:cubicBezTo>
                <a:close/>
                <a:moveTo>
                  <a:pt x="74" y="64"/>
                </a:moveTo>
                <a:cubicBezTo>
                  <a:pt x="74" y="64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5"/>
                  <a:pt x="31" y="65"/>
                  <a:pt x="30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65"/>
                  <a:pt x="30" y="64"/>
                  <a:pt x="30" y="64"/>
                </a:cubicBezTo>
                <a:cubicBezTo>
                  <a:pt x="30" y="64"/>
                  <a:pt x="30" y="64"/>
                  <a:pt x="30" y="64"/>
                </a:cubicBez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31" y="63"/>
                  <a:pt x="31" y="63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2"/>
                  <a:pt x="32" y="62"/>
                  <a:pt x="3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3" y="62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2"/>
                  <a:pt x="73" y="62"/>
                  <a:pt x="7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lose/>
                <a:moveTo>
                  <a:pt x="74" y="61"/>
                </a:moveTo>
                <a:cubicBezTo>
                  <a:pt x="74" y="61"/>
                  <a:pt x="74" y="61"/>
                  <a:pt x="74" y="61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59"/>
                  <a:pt x="73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59"/>
                  <a:pt x="79" y="59"/>
                  <a:pt x="79" y="59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59"/>
                  <a:pt x="79" y="59"/>
                  <a:pt x="79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2"/>
                  <a:pt x="80" y="62"/>
                </a:cubicBezTo>
                <a:cubicBezTo>
                  <a:pt x="80" y="62"/>
                  <a:pt x="79" y="62"/>
                  <a:pt x="79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4" y="61"/>
                  <a:pt x="74" y="61"/>
                </a:cubicBezTo>
                <a:cubicBezTo>
                  <a:pt x="74" y="61"/>
                  <a:pt x="74" y="61"/>
                  <a:pt x="74" y="61"/>
                </a:cubicBezTo>
                <a:close/>
                <a:moveTo>
                  <a:pt x="81" y="65"/>
                </a:moveTo>
                <a:cubicBezTo>
                  <a:pt x="81" y="65"/>
                  <a:pt x="81" y="65"/>
                  <a:pt x="81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5"/>
                  <a:pt x="76" y="65"/>
                  <a:pt x="75" y="65"/>
                </a:cubicBezTo>
                <a:cubicBezTo>
                  <a:pt x="75" y="65"/>
                  <a:pt x="75" y="64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9" y="62"/>
                  <a:pt x="79" y="62"/>
                  <a:pt x="79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62"/>
                  <a:pt x="81" y="62"/>
                  <a:pt x="81" y="63"/>
                </a:cubicBezTo>
                <a:cubicBezTo>
                  <a:pt x="81" y="63"/>
                  <a:pt x="81" y="63"/>
                  <a:pt x="81" y="63"/>
                </a:cubicBezTo>
                <a:cubicBezTo>
                  <a:pt x="82" y="64"/>
                  <a:pt x="82" y="64"/>
                  <a:pt x="82" y="64"/>
                </a:cubicBezTo>
                <a:cubicBezTo>
                  <a:pt x="82" y="64"/>
                  <a:pt x="82" y="64"/>
                  <a:pt x="82" y="64"/>
                </a:cubicBezTo>
                <a:cubicBezTo>
                  <a:pt x="82" y="64"/>
                  <a:pt x="82" y="65"/>
                  <a:pt x="81" y="65"/>
                </a:cubicBezTo>
                <a:close/>
                <a:moveTo>
                  <a:pt x="89" y="65"/>
                </a:moveTo>
                <a:cubicBezTo>
                  <a:pt x="89" y="65"/>
                  <a:pt x="89" y="65"/>
                  <a:pt x="89" y="65"/>
                </a:cubicBezTo>
                <a:cubicBezTo>
                  <a:pt x="89" y="65"/>
                  <a:pt x="88" y="65"/>
                  <a:pt x="88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65"/>
                  <a:pt x="84" y="65"/>
                  <a:pt x="83" y="65"/>
                </a:cubicBezTo>
                <a:cubicBezTo>
                  <a:pt x="83" y="65"/>
                  <a:pt x="83" y="65"/>
                  <a:pt x="83" y="65"/>
                </a:cubicBezTo>
                <a:cubicBezTo>
                  <a:pt x="83" y="65"/>
                  <a:pt x="83" y="64"/>
                  <a:pt x="83" y="64"/>
                </a:cubicBezTo>
                <a:cubicBezTo>
                  <a:pt x="82" y="64"/>
                  <a:pt x="82" y="64"/>
                  <a:pt x="82" y="64"/>
                </a:cubicBezTo>
                <a:cubicBezTo>
                  <a:pt x="82" y="63"/>
                  <a:pt x="82" y="63"/>
                  <a:pt x="82" y="63"/>
                </a:cubicBezTo>
                <a:cubicBezTo>
                  <a:pt x="82" y="63"/>
                  <a:pt x="82" y="63"/>
                  <a:pt x="82" y="63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3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8" y="62"/>
                  <a:pt x="88" y="62"/>
                </a:cubicBezTo>
                <a:cubicBezTo>
                  <a:pt x="88" y="62"/>
                  <a:pt x="88" y="62"/>
                  <a:pt x="88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89" y="64"/>
                  <a:pt x="89" y="64"/>
                  <a:pt x="89" y="64"/>
                </a:cubicBezTo>
                <a:cubicBezTo>
                  <a:pt x="89" y="64"/>
                  <a:pt x="89" y="64"/>
                  <a:pt x="89" y="64"/>
                </a:cubicBezTo>
                <a:cubicBezTo>
                  <a:pt x="89" y="64"/>
                  <a:pt x="89" y="65"/>
                  <a:pt x="89" y="65"/>
                </a:cubicBezTo>
                <a:close/>
                <a:moveTo>
                  <a:pt x="80" y="46"/>
                </a:moveTo>
                <a:cubicBezTo>
                  <a:pt x="82" y="46"/>
                  <a:pt x="83" y="45"/>
                  <a:pt x="83" y="43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4"/>
                  <a:pt x="82" y="3"/>
                  <a:pt x="80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2" y="3"/>
                  <a:pt x="21" y="4"/>
                  <a:pt x="21" y="6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5"/>
                  <a:pt x="22" y="46"/>
                  <a:pt x="25" y="46"/>
                </a:cubicBezTo>
                <a:lnTo>
                  <a:pt x="80" y="4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363663"/>
            <a:ext cx="5467350" cy="454501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604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275" y="1236663"/>
            <a:ext cx="1425575" cy="412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矩形 10"/>
          <p:cNvSpPr/>
          <p:nvPr/>
        </p:nvSpPr>
        <p:spPr>
          <a:xfrm>
            <a:off x="258763" y="2170113"/>
            <a:ext cx="4822825" cy="1169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美化与定制。凭借对于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的热爱与探索，我们掌握了国内一流的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6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363" y="2898775"/>
            <a:ext cx="5100637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矩形 12"/>
          <p:cNvSpPr/>
          <p:nvPr/>
        </p:nvSpPr>
        <p:spPr>
          <a:xfrm>
            <a:off x="258763" y="3883025"/>
            <a:ext cx="4822825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美化与定制。凭借对于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的热爱与探索，我们掌握了国内一流的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21"/>
          <p:cNvGrpSpPr/>
          <p:nvPr/>
        </p:nvGrpSpPr>
        <p:grpSpPr>
          <a:xfrm>
            <a:off x="2684463" y="1649413"/>
            <a:ext cx="6823075" cy="3914775"/>
            <a:chOff x="2713810" y="2196801"/>
            <a:chExt cx="6764385" cy="3434741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2713810" y="2196804"/>
              <a:ext cx="194527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2713810" y="5631542"/>
              <a:ext cx="676438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7550549" y="2196802"/>
              <a:ext cx="192764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713810" y="2196801"/>
              <a:ext cx="0" cy="34347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9478191" y="2196801"/>
              <a:ext cx="0" cy="34347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95" name="文本框 27"/>
          <p:cNvSpPr txBox="1"/>
          <p:nvPr/>
        </p:nvSpPr>
        <p:spPr>
          <a:xfrm>
            <a:off x="5105400" y="1141413"/>
            <a:ext cx="19812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文本框 28"/>
          <p:cNvSpPr txBox="1"/>
          <p:nvPr/>
        </p:nvSpPr>
        <p:spPr>
          <a:xfrm>
            <a:off x="4514850" y="2179638"/>
            <a:ext cx="3911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29"/>
          <p:cNvSpPr txBox="1"/>
          <p:nvPr/>
        </p:nvSpPr>
        <p:spPr>
          <a:xfrm>
            <a:off x="4514850" y="3051175"/>
            <a:ext cx="3911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8" name="文本框 30"/>
          <p:cNvSpPr txBox="1"/>
          <p:nvPr/>
        </p:nvSpPr>
        <p:spPr>
          <a:xfrm>
            <a:off x="4514850" y="3922713"/>
            <a:ext cx="3911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9" name="文本框 31"/>
          <p:cNvSpPr txBox="1"/>
          <p:nvPr/>
        </p:nvSpPr>
        <p:spPr>
          <a:xfrm>
            <a:off x="4514850" y="4794250"/>
            <a:ext cx="3911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00" name="组合 40"/>
          <p:cNvGrpSpPr/>
          <p:nvPr/>
        </p:nvGrpSpPr>
        <p:grpSpPr>
          <a:xfrm>
            <a:off x="3789363" y="2068513"/>
            <a:ext cx="676275" cy="612775"/>
            <a:chOff x="4017184" y="1946734"/>
            <a:chExt cx="781147" cy="710785"/>
          </a:xfrm>
        </p:grpSpPr>
        <p:sp>
          <p:nvSpPr>
            <p:cNvPr id="8210" name="文本框 28"/>
            <p:cNvSpPr/>
            <p:nvPr/>
          </p:nvSpPr>
          <p:spPr>
            <a:xfrm>
              <a:off x="4017184" y="1946734"/>
              <a:ext cx="549250" cy="439866"/>
            </a:xfrm>
            <a:custGeom>
              <a:avLst/>
              <a:gdLst/>
              <a:ahLst/>
              <a:cxnLst>
                <a:cxn ang="0">
                  <a:pos x="154214" y="68326"/>
                </a:cxn>
                <a:cxn ang="0">
                  <a:pos x="89730" y="224735"/>
                </a:cxn>
                <a:cxn ang="0">
                  <a:pos x="152568" y="371814"/>
                </a:cxn>
                <a:cxn ang="0">
                  <a:pos x="214308" y="220344"/>
                </a:cxn>
                <a:cxn ang="0">
                  <a:pos x="154214" y="68326"/>
                </a:cxn>
                <a:cxn ang="0">
                  <a:pos x="158056" y="274"/>
                </a:cxn>
                <a:cxn ang="0">
                  <a:pos x="304586" y="217052"/>
                </a:cxn>
                <a:cxn ang="0">
                  <a:pos x="264798" y="381830"/>
                </a:cxn>
                <a:cxn ang="0">
                  <a:pos x="149824" y="439866"/>
                </a:cxn>
                <a:cxn ang="0">
                  <a:pos x="0" y="226930"/>
                </a:cxn>
                <a:cxn ang="0">
                  <a:pos x="40612" y="58447"/>
                </a:cxn>
                <a:cxn ang="0">
                  <a:pos x="158056" y="274"/>
                </a:cxn>
                <a:cxn ang="0">
                  <a:pos x="549250" y="0"/>
                </a:cxn>
                <a:cxn ang="0">
                  <a:pos x="549250" y="323366"/>
                </a:cxn>
                <a:cxn ang="0">
                  <a:pos x="440158" y="432457"/>
                </a:cxn>
                <a:cxn ang="0">
                  <a:pos x="371986" y="432457"/>
                </a:cxn>
                <a:cxn ang="0">
                  <a:pos x="371986" y="361936"/>
                </a:cxn>
                <a:cxn ang="0">
                  <a:pos x="460618" y="361936"/>
                </a:cxn>
                <a:cxn ang="0">
                  <a:pos x="460618" y="90004"/>
                </a:cxn>
                <a:cxn ang="0">
                  <a:pos x="369517" y="110584"/>
                </a:cxn>
                <a:cxn ang="0">
                  <a:pos x="369517" y="37867"/>
                </a:cxn>
                <a:cxn ang="0">
                  <a:pos x="549250" y="0"/>
                </a:cxn>
              </a:cxnLst>
              <a:rect l="0" t="0" r="0" b="0"/>
              <a:pathLst>
                <a:path w="549251" h="439866">
                  <a:moveTo>
                    <a:pt x="154214" y="68326"/>
                  </a:moveTo>
                  <a:cubicBezTo>
                    <a:pt x="111225" y="68326"/>
                    <a:pt x="89730" y="120462"/>
                    <a:pt x="89730" y="224735"/>
                  </a:cubicBezTo>
                  <a:cubicBezTo>
                    <a:pt x="89730" y="322788"/>
                    <a:pt x="110676" y="371814"/>
                    <a:pt x="152568" y="371814"/>
                  </a:cubicBezTo>
                  <a:cubicBezTo>
                    <a:pt x="193728" y="371814"/>
                    <a:pt x="214308" y="321324"/>
                    <a:pt x="214308" y="220344"/>
                  </a:cubicBezTo>
                  <a:cubicBezTo>
                    <a:pt x="214308" y="118999"/>
                    <a:pt x="194277" y="68326"/>
                    <a:pt x="154214" y="68326"/>
                  </a:cubicBezTo>
                  <a:close/>
                  <a:moveTo>
                    <a:pt x="158056" y="274"/>
                  </a:moveTo>
                  <a:cubicBezTo>
                    <a:pt x="255743" y="274"/>
                    <a:pt x="304587" y="72533"/>
                    <a:pt x="304587" y="217052"/>
                  </a:cubicBezTo>
                  <a:cubicBezTo>
                    <a:pt x="304587" y="288213"/>
                    <a:pt x="291324" y="343139"/>
                    <a:pt x="264798" y="381830"/>
                  </a:cubicBezTo>
                  <a:cubicBezTo>
                    <a:pt x="238273" y="420521"/>
                    <a:pt x="199948" y="439866"/>
                    <a:pt x="149824" y="439866"/>
                  </a:cubicBezTo>
                  <a:cubicBezTo>
                    <a:pt x="49942" y="439866"/>
                    <a:pt x="0" y="368887"/>
                    <a:pt x="0" y="226930"/>
                  </a:cubicBezTo>
                  <a:cubicBezTo>
                    <a:pt x="0" y="153390"/>
                    <a:pt x="13538" y="97229"/>
                    <a:pt x="40612" y="58447"/>
                  </a:cubicBezTo>
                  <a:cubicBezTo>
                    <a:pt x="67686" y="19665"/>
                    <a:pt x="106834" y="274"/>
                    <a:pt x="158056" y="274"/>
                  </a:cubicBezTo>
                  <a:close/>
                  <a:moveTo>
                    <a:pt x="549251" y="0"/>
                  </a:moveTo>
                  <a:lnTo>
                    <a:pt x="549251" y="323366"/>
                  </a:lnTo>
                  <a:lnTo>
                    <a:pt x="440159" y="432457"/>
                  </a:lnTo>
                  <a:lnTo>
                    <a:pt x="371987" y="432457"/>
                  </a:lnTo>
                  <a:lnTo>
                    <a:pt x="371987" y="361936"/>
                  </a:lnTo>
                  <a:lnTo>
                    <a:pt x="460619" y="361936"/>
                  </a:lnTo>
                  <a:lnTo>
                    <a:pt x="460619" y="90004"/>
                  </a:lnTo>
                  <a:lnTo>
                    <a:pt x="369518" y="110584"/>
                  </a:lnTo>
                  <a:lnTo>
                    <a:pt x="369518" y="37867"/>
                  </a:lnTo>
                  <a:lnTo>
                    <a:pt x="549251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4161667" y="2021469"/>
              <a:ext cx="636664" cy="6360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1" name="组合 42"/>
          <p:cNvGrpSpPr/>
          <p:nvPr/>
        </p:nvGrpSpPr>
        <p:grpSpPr>
          <a:xfrm>
            <a:off x="3770313" y="2987675"/>
            <a:ext cx="722312" cy="592138"/>
            <a:chOff x="7268384" y="1656835"/>
            <a:chExt cx="835090" cy="684352"/>
          </a:xfrm>
        </p:grpSpPr>
        <p:sp>
          <p:nvSpPr>
            <p:cNvPr id="8208" name="文本框 30"/>
            <p:cNvSpPr/>
            <p:nvPr/>
          </p:nvSpPr>
          <p:spPr>
            <a:xfrm>
              <a:off x="7268384" y="1656835"/>
              <a:ext cx="634589" cy="439592"/>
            </a:xfrm>
            <a:custGeom>
              <a:avLst/>
              <a:gdLst/>
              <a:ahLst/>
              <a:cxnLst>
                <a:cxn ang="0">
                  <a:pos x="154213" y="68052"/>
                </a:cxn>
                <a:cxn ang="0">
                  <a:pos x="89729" y="224461"/>
                </a:cxn>
                <a:cxn ang="0">
                  <a:pos x="152567" y="371540"/>
                </a:cxn>
                <a:cxn ang="0">
                  <a:pos x="214307" y="220070"/>
                </a:cxn>
                <a:cxn ang="0">
                  <a:pos x="154213" y="68052"/>
                </a:cxn>
                <a:cxn ang="0">
                  <a:pos x="498211" y="0"/>
                </a:cxn>
                <a:cxn ang="0">
                  <a:pos x="597819" y="31968"/>
                </a:cxn>
                <a:cxn ang="0">
                  <a:pos x="634589" y="120463"/>
                </a:cxn>
                <a:cxn ang="0">
                  <a:pos x="544036" y="276872"/>
                </a:cxn>
                <a:cxn ang="0">
                  <a:pos x="455404" y="356723"/>
                </a:cxn>
                <a:cxn ang="0">
                  <a:pos x="455404" y="358369"/>
                </a:cxn>
                <a:cxn ang="0">
                  <a:pos x="527044" y="358369"/>
                </a:cxn>
                <a:cxn ang="0">
                  <a:pos x="453230" y="432183"/>
                </a:cxn>
                <a:cxn ang="0">
                  <a:pos x="353601" y="432183"/>
                </a:cxn>
                <a:cxn ang="0">
                  <a:pos x="353601" y="362485"/>
                </a:cxn>
                <a:cxn ang="0">
                  <a:pos x="475710" y="245315"/>
                </a:cxn>
                <a:cxn ang="0">
                  <a:pos x="529493" y="183575"/>
                </a:cxn>
                <a:cxn ang="0">
                  <a:pos x="544859" y="131713"/>
                </a:cxn>
                <a:cxn ang="0">
                  <a:pos x="479826" y="71070"/>
                </a:cxn>
                <a:cxn ang="0">
                  <a:pos x="374181" y="114975"/>
                </a:cxn>
                <a:cxn ang="0">
                  <a:pos x="374181" y="36221"/>
                </a:cxn>
                <a:cxn ang="0">
                  <a:pos x="498211" y="0"/>
                </a:cxn>
                <a:cxn ang="0">
                  <a:pos x="158055" y="0"/>
                </a:cxn>
                <a:cxn ang="0">
                  <a:pos x="304586" y="216778"/>
                </a:cxn>
                <a:cxn ang="0">
                  <a:pos x="264797" y="381556"/>
                </a:cxn>
                <a:cxn ang="0">
                  <a:pos x="149823" y="439592"/>
                </a:cxn>
                <a:cxn ang="0">
                  <a:pos x="0" y="226656"/>
                </a:cxn>
                <a:cxn ang="0">
                  <a:pos x="40611" y="58173"/>
                </a:cxn>
                <a:cxn ang="0">
                  <a:pos x="158055" y="0"/>
                </a:cxn>
              </a:cxnLst>
              <a:rect l="0" t="0" r="0" b="0"/>
              <a:pathLst>
                <a:path w="634589" h="439592">
                  <a:moveTo>
                    <a:pt x="154213" y="68052"/>
                  </a:moveTo>
                  <a:cubicBezTo>
                    <a:pt x="111224" y="68052"/>
                    <a:pt x="89729" y="120188"/>
                    <a:pt x="89729" y="224461"/>
                  </a:cubicBezTo>
                  <a:cubicBezTo>
                    <a:pt x="89729" y="322514"/>
                    <a:pt x="110675" y="371540"/>
                    <a:pt x="152567" y="371540"/>
                  </a:cubicBezTo>
                  <a:cubicBezTo>
                    <a:pt x="193727" y="371540"/>
                    <a:pt x="214307" y="321050"/>
                    <a:pt x="214307" y="220070"/>
                  </a:cubicBezTo>
                  <a:cubicBezTo>
                    <a:pt x="214307" y="118725"/>
                    <a:pt x="194276" y="68052"/>
                    <a:pt x="154213" y="68052"/>
                  </a:cubicBezTo>
                  <a:close/>
                  <a:moveTo>
                    <a:pt x="498211" y="0"/>
                  </a:moveTo>
                  <a:cubicBezTo>
                    <a:pt x="540103" y="0"/>
                    <a:pt x="573306" y="10656"/>
                    <a:pt x="597819" y="31968"/>
                  </a:cubicBezTo>
                  <a:cubicBezTo>
                    <a:pt x="622332" y="53280"/>
                    <a:pt x="634589" y="82778"/>
                    <a:pt x="634589" y="120463"/>
                  </a:cubicBezTo>
                  <a:cubicBezTo>
                    <a:pt x="634589" y="170221"/>
                    <a:pt x="604405" y="222357"/>
                    <a:pt x="544036" y="276872"/>
                  </a:cubicBezTo>
                  <a:lnTo>
                    <a:pt x="455404" y="356723"/>
                  </a:lnTo>
                  <a:lnTo>
                    <a:pt x="455404" y="358369"/>
                  </a:lnTo>
                  <a:lnTo>
                    <a:pt x="527044" y="358369"/>
                  </a:lnTo>
                  <a:lnTo>
                    <a:pt x="453230" y="432183"/>
                  </a:lnTo>
                  <a:lnTo>
                    <a:pt x="353601" y="432183"/>
                  </a:lnTo>
                  <a:lnTo>
                    <a:pt x="353601" y="362485"/>
                  </a:lnTo>
                  <a:lnTo>
                    <a:pt x="475710" y="245315"/>
                  </a:lnTo>
                  <a:cubicBezTo>
                    <a:pt x="501321" y="220802"/>
                    <a:pt x="519249" y="200222"/>
                    <a:pt x="529493" y="183575"/>
                  </a:cubicBezTo>
                  <a:cubicBezTo>
                    <a:pt x="539737" y="166928"/>
                    <a:pt x="544859" y="149641"/>
                    <a:pt x="544859" y="131713"/>
                  </a:cubicBezTo>
                  <a:cubicBezTo>
                    <a:pt x="544859" y="91284"/>
                    <a:pt x="523182" y="71070"/>
                    <a:pt x="479826" y="71070"/>
                  </a:cubicBezTo>
                  <a:cubicBezTo>
                    <a:pt x="443422" y="71070"/>
                    <a:pt x="408207" y="85705"/>
                    <a:pt x="374181" y="114975"/>
                  </a:cubicBezTo>
                  <a:lnTo>
                    <a:pt x="374181" y="36221"/>
                  </a:lnTo>
                  <a:cubicBezTo>
                    <a:pt x="410585" y="12074"/>
                    <a:pt x="451929" y="0"/>
                    <a:pt x="498211" y="0"/>
                  </a:cubicBezTo>
                  <a:close/>
                  <a:moveTo>
                    <a:pt x="158055" y="0"/>
                  </a:moveTo>
                  <a:cubicBezTo>
                    <a:pt x="255742" y="0"/>
                    <a:pt x="304586" y="72259"/>
                    <a:pt x="304586" y="216778"/>
                  </a:cubicBezTo>
                  <a:cubicBezTo>
                    <a:pt x="304586" y="287939"/>
                    <a:pt x="291323" y="342865"/>
                    <a:pt x="264797" y="381556"/>
                  </a:cubicBezTo>
                  <a:cubicBezTo>
                    <a:pt x="238272" y="420247"/>
                    <a:pt x="199947" y="439592"/>
                    <a:pt x="149823" y="439592"/>
                  </a:cubicBezTo>
                  <a:cubicBezTo>
                    <a:pt x="49941" y="439592"/>
                    <a:pt x="0" y="368613"/>
                    <a:pt x="0" y="226656"/>
                  </a:cubicBezTo>
                  <a:cubicBezTo>
                    <a:pt x="0" y="153116"/>
                    <a:pt x="13537" y="96955"/>
                    <a:pt x="40611" y="58173"/>
                  </a:cubicBezTo>
                  <a:cubicBezTo>
                    <a:pt x="67685" y="19391"/>
                    <a:pt x="106833" y="0"/>
                    <a:pt x="15805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8" name="直接连接符 37"/>
            <p:cNvCxnSpPr/>
            <p:nvPr/>
          </p:nvCxnSpPr>
          <p:spPr>
            <a:xfrm flipH="1">
              <a:off x="7466840" y="1705000"/>
              <a:ext cx="636634" cy="6361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2" name="组合 43"/>
          <p:cNvGrpSpPr/>
          <p:nvPr/>
        </p:nvGrpSpPr>
        <p:grpSpPr>
          <a:xfrm>
            <a:off x="3771900" y="3883025"/>
            <a:ext cx="717550" cy="547688"/>
            <a:chOff x="7268392" y="2845405"/>
            <a:chExt cx="828715" cy="635996"/>
          </a:xfrm>
        </p:grpSpPr>
        <p:sp>
          <p:nvSpPr>
            <p:cNvPr id="8206" name="文本框 32"/>
            <p:cNvSpPr/>
            <p:nvPr/>
          </p:nvSpPr>
          <p:spPr>
            <a:xfrm>
              <a:off x="7268392" y="2871867"/>
              <a:ext cx="619771" cy="439592"/>
            </a:xfrm>
            <a:custGeom>
              <a:avLst/>
              <a:gdLst/>
              <a:ahLst/>
              <a:cxnLst>
                <a:cxn ang="0">
                  <a:pos x="364852" y="339710"/>
                </a:cxn>
                <a:cxn ang="0">
                  <a:pos x="410951" y="363583"/>
                </a:cxn>
                <a:cxn ang="0">
                  <a:pos x="463824" y="371486"/>
                </a:cxn>
                <a:cxn ang="0">
                  <a:pos x="403772" y="431539"/>
                </a:cxn>
                <a:cxn ang="0">
                  <a:pos x="364852" y="417914"/>
                </a:cxn>
                <a:cxn ang="0">
                  <a:pos x="364852" y="339710"/>
                </a:cxn>
                <a:cxn ang="0">
                  <a:pos x="154213" y="68052"/>
                </a:cxn>
                <a:cxn ang="0">
                  <a:pos x="89729" y="224461"/>
                </a:cxn>
                <a:cxn ang="0">
                  <a:pos x="152567" y="371540"/>
                </a:cxn>
                <a:cxn ang="0">
                  <a:pos x="214307" y="220070"/>
                </a:cxn>
                <a:cxn ang="0">
                  <a:pos x="154213" y="68052"/>
                </a:cxn>
                <a:cxn ang="0">
                  <a:pos x="484217" y="0"/>
                </a:cxn>
                <a:cxn ang="0">
                  <a:pos x="582178" y="27852"/>
                </a:cxn>
                <a:cxn ang="0">
                  <a:pos x="619771" y="105096"/>
                </a:cxn>
                <a:cxn ang="0">
                  <a:pos x="535255" y="209918"/>
                </a:cxn>
                <a:cxn ang="0">
                  <a:pos x="535255" y="211290"/>
                </a:cxn>
                <a:cxn ang="0">
                  <a:pos x="575249" y="221888"/>
                </a:cxn>
                <a:cxn ang="0">
                  <a:pos x="597634" y="237676"/>
                </a:cxn>
                <a:cxn ang="0">
                  <a:pos x="539064" y="296246"/>
                </a:cxn>
                <a:cxn ang="0">
                  <a:pos x="536113" y="283732"/>
                </a:cxn>
                <a:cxn ang="0">
                  <a:pos x="517282" y="264249"/>
                </a:cxn>
                <a:cxn ang="0">
                  <a:pos x="446898" y="248334"/>
                </a:cxn>
                <a:cxn ang="0">
                  <a:pos x="409030" y="248334"/>
                </a:cxn>
                <a:cxn ang="0">
                  <a:pos x="409030" y="180008"/>
                </a:cxn>
                <a:cxn ang="0">
                  <a:pos x="443879" y="180008"/>
                </a:cxn>
                <a:cxn ang="0">
                  <a:pos x="529493" y="122383"/>
                </a:cxn>
                <a:cxn ang="0">
                  <a:pos x="463911" y="68052"/>
                </a:cxn>
                <a:cxn ang="0">
                  <a:pos x="380767" y="96041"/>
                </a:cxn>
                <a:cxn ang="0">
                  <a:pos x="380767" y="22776"/>
                </a:cxn>
                <a:cxn ang="0">
                  <a:pos x="484217" y="0"/>
                </a:cxn>
                <a:cxn ang="0">
                  <a:pos x="158055" y="0"/>
                </a:cxn>
                <a:cxn ang="0">
                  <a:pos x="304586" y="216778"/>
                </a:cxn>
                <a:cxn ang="0">
                  <a:pos x="264797" y="381556"/>
                </a:cxn>
                <a:cxn ang="0">
                  <a:pos x="149823" y="439592"/>
                </a:cxn>
                <a:cxn ang="0">
                  <a:pos x="0" y="226656"/>
                </a:cxn>
                <a:cxn ang="0">
                  <a:pos x="40611" y="58173"/>
                </a:cxn>
                <a:cxn ang="0">
                  <a:pos x="158055" y="0"/>
                </a:cxn>
              </a:cxnLst>
              <a:rect l="0" t="0" r="0" b="0"/>
              <a:pathLst>
                <a:path w="619771" h="439592">
                  <a:moveTo>
                    <a:pt x="364852" y="339710"/>
                  </a:moveTo>
                  <a:cubicBezTo>
                    <a:pt x="379029" y="350320"/>
                    <a:pt x="394396" y="358278"/>
                    <a:pt x="410951" y="363583"/>
                  </a:cubicBezTo>
                  <a:lnTo>
                    <a:pt x="463824" y="371486"/>
                  </a:lnTo>
                  <a:lnTo>
                    <a:pt x="403772" y="431539"/>
                  </a:lnTo>
                  <a:lnTo>
                    <a:pt x="364852" y="417914"/>
                  </a:lnTo>
                  <a:lnTo>
                    <a:pt x="364852" y="339710"/>
                  </a:lnTo>
                  <a:close/>
                  <a:moveTo>
                    <a:pt x="154213" y="68052"/>
                  </a:moveTo>
                  <a:cubicBezTo>
                    <a:pt x="111224" y="68052"/>
                    <a:pt x="89729" y="120188"/>
                    <a:pt x="89729" y="224461"/>
                  </a:cubicBezTo>
                  <a:cubicBezTo>
                    <a:pt x="89729" y="322514"/>
                    <a:pt x="110675" y="371540"/>
                    <a:pt x="152567" y="371540"/>
                  </a:cubicBezTo>
                  <a:cubicBezTo>
                    <a:pt x="193727" y="371540"/>
                    <a:pt x="214307" y="321050"/>
                    <a:pt x="214307" y="220070"/>
                  </a:cubicBezTo>
                  <a:cubicBezTo>
                    <a:pt x="214307" y="118725"/>
                    <a:pt x="194276" y="68052"/>
                    <a:pt x="154213" y="68052"/>
                  </a:cubicBezTo>
                  <a:close/>
                  <a:moveTo>
                    <a:pt x="484217" y="0"/>
                  </a:moveTo>
                  <a:cubicBezTo>
                    <a:pt x="524462" y="0"/>
                    <a:pt x="557116" y="9284"/>
                    <a:pt x="582178" y="27852"/>
                  </a:cubicBezTo>
                  <a:cubicBezTo>
                    <a:pt x="607240" y="46420"/>
                    <a:pt x="619771" y="72168"/>
                    <a:pt x="619771" y="105096"/>
                  </a:cubicBezTo>
                  <a:cubicBezTo>
                    <a:pt x="619771" y="160708"/>
                    <a:pt x="591599" y="195649"/>
                    <a:pt x="535255" y="209918"/>
                  </a:cubicBezTo>
                  <a:lnTo>
                    <a:pt x="535255" y="211290"/>
                  </a:lnTo>
                  <a:cubicBezTo>
                    <a:pt x="550073" y="212936"/>
                    <a:pt x="563404" y="216469"/>
                    <a:pt x="575249" y="221888"/>
                  </a:cubicBezTo>
                  <a:lnTo>
                    <a:pt x="597634" y="237676"/>
                  </a:lnTo>
                  <a:lnTo>
                    <a:pt x="539064" y="296246"/>
                  </a:lnTo>
                  <a:lnTo>
                    <a:pt x="536113" y="283732"/>
                  </a:lnTo>
                  <a:cubicBezTo>
                    <a:pt x="531928" y="276048"/>
                    <a:pt x="525651" y="269554"/>
                    <a:pt x="517282" y="264249"/>
                  </a:cubicBezTo>
                  <a:cubicBezTo>
                    <a:pt x="500543" y="253639"/>
                    <a:pt x="477082" y="248334"/>
                    <a:pt x="446898" y="248334"/>
                  </a:cubicBezTo>
                  <a:lnTo>
                    <a:pt x="409030" y="248334"/>
                  </a:lnTo>
                  <a:lnTo>
                    <a:pt x="409030" y="180008"/>
                  </a:lnTo>
                  <a:lnTo>
                    <a:pt x="443879" y="180008"/>
                  </a:lnTo>
                  <a:cubicBezTo>
                    <a:pt x="500955" y="180008"/>
                    <a:pt x="529493" y="160800"/>
                    <a:pt x="529493" y="122383"/>
                  </a:cubicBezTo>
                  <a:cubicBezTo>
                    <a:pt x="529493" y="86162"/>
                    <a:pt x="507632" y="68052"/>
                    <a:pt x="463911" y="68052"/>
                  </a:cubicBezTo>
                  <a:cubicBezTo>
                    <a:pt x="435373" y="68052"/>
                    <a:pt x="407658" y="77382"/>
                    <a:pt x="380767" y="96041"/>
                  </a:cubicBezTo>
                  <a:lnTo>
                    <a:pt x="380767" y="22776"/>
                  </a:lnTo>
                  <a:cubicBezTo>
                    <a:pt x="410037" y="7592"/>
                    <a:pt x="444520" y="0"/>
                    <a:pt x="484217" y="0"/>
                  </a:cubicBezTo>
                  <a:close/>
                  <a:moveTo>
                    <a:pt x="158055" y="0"/>
                  </a:moveTo>
                  <a:cubicBezTo>
                    <a:pt x="255742" y="0"/>
                    <a:pt x="304586" y="72259"/>
                    <a:pt x="304586" y="216778"/>
                  </a:cubicBezTo>
                  <a:cubicBezTo>
                    <a:pt x="304586" y="287939"/>
                    <a:pt x="291323" y="342865"/>
                    <a:pt x="264797" y="381556"/>
                  </a:cubicBezTo>
                  <a:cubicBezTo>
                    <a:pt x="238272" y="420247"/>
                    <a:pt x="199947" y="439592"/>
                    <a:pt x="149823" y="439592"/>
                  </a:cubicBezTo>
                  <a:cubicBezTo>
                    <a:pt x="49941" y="439592"/>
                    <a:pt x="0" y="368613"/>
                    <a:pt x="0" y="226656"/>
                  </a:cubicBezTo>
                  <a:cubicBezTo>
                    <a:pt x="0" y="153116"/>
                    <a:pt x="13537" y="96956"/>
                    <a:pt x="40611" y="58173"/>
                  </a:cubicBezTo>
                  <a:cubicBezTo>
                    <a:pt x="67685" y="19391"/>
                    <a:pt x="106833" y="0"/>
                    <a:pt x="15805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7460485" y="2845405"/>
              <a:ext cx="636622" cy="6359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3" name="组合 44"/>
          <p:cNvGrpSpPr/>
          <p:nvPr/>
        </p:nvGrpSpPr>
        <p:grpSpPr>
          <a:xfrm>
            <a:off x="3765550" y="4727575"/>
            <a:ext cx="733425" cy="547688"/>
            <a:chOff x="7384497" y="3908507"/>
            <a:chExt cx="849367" cy="635996"/>
          </a:xfrm>
        </p:grpSpPr>
        <p:sp>
          <p:nvSpPr>
            <p:cNvPr id="8204" name="文本框 34"/>
            <p:cNvSpPr/>
            <p:nvPr/>
          </p:nvSpPr>
          <p:spPr>
            <a:xfrm>
              <a:off x="7384497" y="3929880"/>
              <a:ext cx="600288" cy="439592"/>
            </a:xfrm>
            <a:custGeom>
              <a:avLst/>
              <a:gdLst/>
              <a:ahLst/>
              <a:cxnLst>
                <a:cxn ang="0">
                  <a:pos x="518791" y="95492"/>
                </a:cxn>
                <a:cxn ang="0">
                  <a:pos x="513303" y="109212"/>
                </a:cxn>
                <a:cxn ang="0">
                  <a:pos x="502876" y="128695"/>
                </a:cxn>
                <a:cxn ang="0">
                  <a:pos x="407384" y="275774"/>
                </a:cxn>
                <a:cxn ang="0">
                  <a:pos x="519340" y="275774"/>
                </a:cxn>
                <a:cxn ang="0">
                  <a:pos x="519340" y="136378"/>
                </a:cxn>
                <a:cxn ang="0">
                  <a:pos x="520438" y="95492"/>
                </a:cxn>
                <a:cxn ang="0">
                  <a:pos x="518791" y="95492"/>
                </a:cxn>
                <a:cxn ang="0">
                  <a:pos x="154213" y="68052"/>
                </a:cxn>
                <a:cxn ang="0">
                  <a:pos x="89729" y="224461"/>
                </a:cxn>
                <a:cxn ang="0">
                  <a:pos x="152567" y="371540"/>
                </a:cxn>
                <a:cxn ang="0">
                  <a:pos x="214307" y="220070"/>
                </a:cxn>
                <a:cxn ang="0">
                  <a:pos x="154213" y="68052"/>
                </a:cxn>
                <a:cxn ang="0">
                  <a:pos x="511931" y="7135"/>
                </a:cxn>
                <a:cxn ang="0">
                  <a:pos x="600288" y="7135"/>
                </a:cxn>
                <a:cxn ang="0">
                  <a:pos x="600288" y="227629"/>
                </a:cxn>
                <a:cxn ang="0">
                  <a:pos x="488482" y="339435"/>
                </a:cxn>
                <a:cxn ang="0">
                  <a:pos x="332472" y="339435"/>
                </a:cxn>
                <a:cxn ang="0">
                  <a:pos x="332472" y="282909"/>
                </a:cxn>
                <a:cxn ang="0">
                  <a:pos x="511931" y="7135"/>
                </a:cxn>
                <a:cxn ang="0">
                  <a:pos x="158055" y="0"/>
                </a:cxn>
                <a:cxn ang="0">
                  <a:pos x="304586" y="216778"/>
                </a:cxn>
                <a:cxn ang="0">
                  <a:pos x="264797" y="381556"/>
                </a:cxn>
                <a:cxn ang="0">
                  <a:pos x="149823" y="439592"/>
                </a:cxn>
                <a:cxn ang="0">
                  <a:pos x="0" y="226656"/>
                </a:cxn>
                <a:cxn ang="0">
                  <a:pos x="40611" y="58173"/>
                </a:cxn>
                <a:cxn ang="0">
                  <a:pos x="158055" y="0"/>
                </a:cxn>
              </a:cxnLst>
              <a:rect l="0" t="0" r="0" b="0"/>
              <a:pathLst>
                <a:path w="600288" h="439592">
                  <a:moveTo>
                    <a:pt x="518791" y="95492"/>
                  </a:moveTo>
                  <a:cubicBezTo>
                    <a:pt x="517328" y="98968"/>
                    <a:pt x="515498" y="103541"/>
                    <a:pt x="513303" y="109212"/>
                  </a:cubicBezTo>
                  <a:cubicBezTo>
                    <a:pt x="510925" y="115066"/>
                    <a:pt x="507449" y="121560"/>
                    <a:pt x="502876" y="128695"/>
                  </a:cubicBezTo>
                  <a:lnTo>
                    <a:pt x="407384" y="275774"/>
                  </a:lnTo>
                  <a:lnTo>
                    <a:pt x="519340" y="275774"/>
                  </a:lnTo>
                  <a:lnTo>
                    <a:pt x="519340" y="136378"/>
                  </a:lnTo>
                  <a:cubicBezTo>
                    <a:pt x="519340" y="124487"/>
                    <a:pt x="519706" y="110859"/>
                    <a:pt x="520438" y="95492"/>
                  </a:cubicBezTo>
                  <a:lnTo>
                    <a:pt x="518791" y="95492"/>
                  </a:lnTo>
                  <a:close/>
                  <a:moveTo>
                    <a:pt x="154213" y="68052"/>
                  </a:moveTo>
                  <a:cubicBezTo>
                    <a:pt x="111224" y="68052"/>
                    <a:pt x="89729" y="120188"/>
                    <a:pt x="89729" y="224461"/>
                  </a:cubicBezTo>
                  <a:cubicBezTo>
                    <a:pt x="89729" y="322514"/>
                    <a:pt x="110675" y="371540"/>
                    <a:pt x="152567" y="371540"/>
                  </a:cubicBezTo>
                  <a:cubicBezTo>
                    <a:pt x="193727" y="371540"/>
                    <a:pt x="214307" y="321050"/>
                    <a:pt x="214307" y="220070"/>
                  </a:cubicBezTo>
                  <a:cubicBezTo>
                    <a:pt x="214307" y="118725"/>
                    <a:pt x="194276" y="68052"/>
                    <a:pt x="154213" y="68052"/>
                  </a:cubicBezTo>
                  <a:close/>
                  <a:moveTo>
                    <a:pt x="511931" y="7135"/>
                  </a:moveTo>
                  <a:lnTo>
                    <a:pt x="600288" y="7135"/>
                  </a:lnTo>
                  <a:lnTo>
                    <a:pt x="600288" y="227629"/>
                  </a:lnTo>
                  <a:lnTo>
                    <a:pt x="488482" y="339435"/>
                  </a:lnTo>
                  <a:lnTo>
                    <a:pt x="332472" y="339435"/>
                  </a:lnTo>
                  <a:lnTo>
                    <a:pt x="332472" y="282909"/>
                  </a:lnTo>
                  <a:lnTo>
                    <a:pt x="511931" y="7135"/>
                  </a:lnTo>
                  <a:close/>
                  <a:moveTo>
                    <a:pt x="158055" y="0"/>
                  </a:moveTo>
                  <a:cubicBezTo>
                    <a:pt x="255742" y="0"/>
                    <a:pt x="304586" y="72259"/>
                    <a:pt x="304586" y="216778"/>
                  </a:cubicBezTo>
                  <a:cubicBezTo>
                    <a:pt x="304586" y="287939"/>
                    <a:pt x="291323" y="342865"/>
                    <a:pt x="264797" y="381556"/>
                  </a:cubicBezTo>
                  <a:cubicBezTo>
                    <a:pt x="238272" y="420247"/>
                    <a:pt x="199947" y="439592"/>
                    <a:pt x="149823" y="439592"/>
                  </a:cubicBezTo>
                  <a:cubicBezTo>
                    <a:pt x="49941" y="439592"/>
                    <a:pt x="0" y="368613"/>
                    <a:pt x="0" y="226656"/>
                  </a:cubicBezTo>
                  <a:cubicBezTo>
                    <a:pt x="0" y="153116"/>
                    <a:pt x="13537" y="96956"/>
                    <a:pt x="40611" y="58173"/>
                  </a:cubicBezTo>
                  <a:cubicBezTo>
                    <a:pt x="67685" y="19391"/>
                    <a:pt x="106833" y="0"/>
                    <a:pt x="15805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>
              <a:off x="7598827" y="3908507"/>
              <a:ext cx="635037" cy="6359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7" name="文本框 5"/>
          <p:cNvSpPr txBox="1"/>
          <p:nvPr/>
        </p:nvSpPr>
        <p:spPr>
          <a:xfrm>
            <a:off x="9136063" y="4540250"/>
            <a:ext cx="2093912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8" name="文本框 6"/>
          <p:cNvSpPr txBox="1"/>
          <p:nvPr/>
        </p:nvSpPr>
        <p:spPr>
          <a:xfrm>
            <a:off x="5175250" y="4543425"/>
            <a:ext cx="2047875" cy="608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9" name="文本框 11"/>
          <p:cNvSpPr txBox="1"/>
          <p:nvPr/>
        </p:nvSpPr>
        <p:spPr>
          <a:xfrm>
            <a:off x="1114425" y="4548188"/>
            <a:ext cx="2082800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0" name="文本框 12"/>
          <p:cNvSpPr txBox="1"/>
          <p:nvPr/>
        </p:nvSpPr>
        <p:spPr>
          <a:xfrm>
            <a:off x="3173413" y="2184400"/>
            <a:ext cx="2035175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1" name="文本框 13"/>
          <p:cNvSpPr txBox="1"/>
          <p:nvPr/>
        </p:nvSpPr>
        <p:spPr>
          <a:xfrm>
            <a:off x="7121525" y="2225675"/>
            <a:ext cx="2038350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1835150" y="3068638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泪滴形 8"/>
          <p:cNvSpPr>
            <a:spLocks noChangeAspect="1"/>
          </p:cNvSpPr>
          <p:nvPr/>
        </p:nvSpPr>
        <p:spPr>
          <a:xfrm rot="8100000">
            <a:off x="1673225" y="1584325"/>
            <a:ext cx="971550" cy="971550"/>
          </a:xfrm>
          <a:prstGeom prst="teardrop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4" name="Freeform 112"/>
          <p:cNvSpPr>
            <a:spLocks noChangeAspect="1" noEditPoints="1"/>
          </p:cNvSpPr>
          <p:nvPr/>
        </p:nvSpPr>
        <p:spPr>
          <a:xfrm>
            <a:off x="1992313" y="1871663"/>
            <a:ext cx="333375" cy="395287"/>
          </a:xfrm>
          <a:custGeom>
            <a:avLst/>
            <a:gdLst/>
            <a:ahLst/>
            <a:cxnLst>
              <a:cxn ang="0">
                <a:pos x="60108288" y="0"/>
              </a:cxn>
              <a:cxn ang="0">
                <a:pos x="120216576" y="150185808"/>
              </a:cxn>
              <a:cxn ang="0">
                <a:pos x="736316834" y="45054967"/>
              </a:cxn>
              <a:cxn ang="0">
                <a:pos x="781399988" y="90109935"/>
              </a:cxn>
              <a:cxn ang="0">
                <a:pos x="781399988" y="195240775"/>
              </a:cxn>
              <a:cxn ang="0">
                <a:pos x="1217179260" y="45054967"/>
              </a:cxn>
              <a:cxn ang="0">
                <a:pos x="1292312682" y="90109935"/>
              </a:cxn>
              <a:cxn ang="0">
                <a:pos x="1262258538" y="901107096"/>
              </a:cxn>
              <a:cxn ang="0">
                <a:pos x="931666831" y="1006237937"/>
              </a:cxn>
              <a:cxn ang="0">
                <a:pos x="540966837" y="991220906"/>
              </a:cxn>
              <a:cxn ang="0">
                <a:pos x="540966837" y="991220906"/>
              </a:cxn>
              <a:cxn ang="0">
                <a:pos x="420754138" y="901107096"/>
              </a:cxn>
              <a:cxn ang="0">
                <a:pos x="120216576" y="1471812391"/>
              </a:cxn>
              <a:cxn ang="0">
                <a:pos x="60108288" y="1531884389"/>
              </a:cxn>
              <a:cxn ang="0">
                <a:pos x="0" y="60071998"/>
              </a:cxn>
              <a:cxn ang="0">
                <a:pos x="781399988" y="841035098"/>
              </a:cxn>
              <a:cxn ang="0">
                <a:pos x="916641698" y="916128002"/>
              </a:cxn>
              <a:cxn ang="0">
                <a:pos x="781399988" y="795980131"/>
              </a:cxn>
              <a:cxn ang="0">
                <a:pos x="781399988" y="630777293"/>
              </a:cxn>
              <a:cxn ang="0">
                <a:pos x="916641698" y="420515611"/>
              </a:cxn>
              <a:cxn ang="0">
                <a:pos x="781399988" y="630777293"/>
              </a:cxn>
              <a:cxn ang="0">
                <a:pos x="916641698" y="780959225"/>
              </a:cxn>
              <a:cxn ang="0">
                <a:pos x="1066908541" y="555684389"/>
              </a:cxn>
              <a:cxn ang="0">
                <a:pos x="1066908541" y="735904258"/>
              </a:cxn>
              <a:cxn ang="0">
                <a:pos x="1187125116" y="826014192"/>
              </a:cxn>
              <a:cxn ang="0">
                <a:pos x="1066908541" y="735904258"/>
              </a:cxn>
              <a:cxn ang="0">
                <a:pos x="1066908541" y="375460644"/>
              </a:cxn>
              <a:cxn ang="0">
                <a:pos x="1202150250" y="510629421"/>
              </a:cxn>
              <a:cxn ang="0">
                <a:pos x="1066908541" y="375460644"/>
              </a:cxn>
              <a:cxn ang="0">
                <a:pos x="1006800253" y="240295742"/>
              </a:cxn>
              <a:cxn ang="0">
                <a:pos x="916641698" y="420515611"/>
              </a:cxn>
              <a:cxn ang="0">
                <a:pos x="571020981" y="450553548"/>
              </a:cxn>
              <a:cxn ang="0">
                <a:pos x="691237557" y="270333679"/>
              </a:cxn>
              <a:cxn ang="0">
                <a:pos x="571020981" y="450553548"/>
              </a:cxn>
              <a:cxn ang="0">
                <a:pos x="571020981" y="630777293"/>
              </a:cxn>
              <a:cxn ang="0">
                <a:pos x="586049991" y="780959225"/>
              </a:cxn>
              <a:cxn ang="0">
                <a:pos x="661183413" y="765942194"/>
              </a:cxn>
              <a:cxn ang="0">
                <a:pos x="691237557" y="720887227"/>
              </a:cxn>
              <a:cxn ang="0">
                <a:pos x="691237557" y="630777293"/>
              </a:cxn>
              <a:cxn ang="0">
                <a:pos x="571020981" y="450553548"/>
              </a:cxn>
              <a:cxn ang="0">
                <a:pos x="420754138" y="645794323"/>
              </a:cxn>
              <a:cxn ang="0">
                <a:pos x="571020981" y="270333679"/>
              </a:cxn>
              <a:cxn ang="0">
                <a:pos x="420754138" y="150185808"/>
              </a:cxn>
              <a:cxn ang="0">
                <a:pos x="571020981" y="270333679"/>
              </a:cxn>
              <a:cxn ang="0">
                <a:pos x="420754138" y="645794323"/>
              </a:cxn>
              <a:cxn ang="0">
                <a:pos x="270483419" y="856052129"/>
              </a:cxn>
              <a:cxn ang="0">
                <a:pos x="420754138" y="810997162"/>
              </a:cxn>
              <a:cxn ang="0">
                <a:pos x="270483419" y="690849290"/>
              </a:cxn>
              <a:cxn ang="0">
                <a:pos x="135241709" y="555684389"/>
              </a:cxn>
              <a:cxn ang="0">
                <a:pos x="135241709" y="735904258"/>
              </a:cxn>
              <a:cxn ang="0">
                <a:pos x="420754138" y="465574454"/>
              </a:cxn>
              <a:cxn ang="0">
                <a:pos x="270483419" y="345426583"/>
              </a:cxn>
              <a:cxn ang="0">
                <a:pos x="270483419" y="345426583"/>
              </a:cxn>
              <a:cxn ang="0">
                <a:pos x="135241709" y="255312773"/>
              </a:cxn>
              <a:cxn ang="0">
                <a:pos x="270483419" y="345426583"/>
              </a:cxn>
            </a:cxnLst>
            <a:rect l="0" t="0" r="0" b="0"/>
            <a:pathLst>
              <a:path w="86" h="102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6" y="0"/>
                  <a:pt x="8" y="2"/>
                  <a:pt x="8" y="4"/>
                </a:cubicBezTo>
                <a:cubicBezTo>
                  <a:pt x="8" y="10"/>
                  <a:pt x="8" y="10"/>
                  <a:pt x="8" y="10"/>
                </a:cubicBezTo>
                <a:cubicBezTo>
                  <a:pt x="13" y="7"/>
                  <a:pt x="20" y="6"/>
                  <a:pt x="26" y="4"/>
                </a:cubicBezTo>
                <a:cubicBezTo>
                  <a:pt x="34" y="3"/>
                  <a:pt x="42" y="3"/>
                  <a:pt x="49" y="3"/>
                </a:cubicBezTo>
                <a:cubicBezTo>
                  <a:pt x="51" y="3"/>
                  <a:pt x="52" y="4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7" y="13"/>
                  <a:pt x="61" y="12"/>
                  <a:pt x="65" y="10"/>
                </a:cubicBezTo>
                <a:cubicBezTo>
                  <a:pt x="70" y="9"/>
                  <a:pt x="76" y="6"/>
                  <a:pt x="81" y="3"/>
                </a:cubicBezTo>
                <a:cubicBezTo>
                  <a:pt x="83" y="2"/>
                  <a:pt x="85" y="3"/>
                  <a:pt x="86" y="5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57"/>
                  <a:pt x="86" y="57"/>
                  <a:pt x="86" y="57"/>
                </a:cubicBezTo>
                <a:cubicBezTo>
                  <a:pt x="86" y="58"/>
                  <a:pt x="85" y="59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78" y="64"/>
                  <a:pt x="70" y="66"/>
                  <a:pt x="62" y="67"/>
                </a:cubicBezTo>
                <a:cubicBezTo>
                  <a:pt x="55" y="69"/>
                  <a:pt x="47" y="69"/>
                  <a:pt x="39" y="69"/>
                </a:cubicBezTo>
                <a:cubicBezTo>
                  <a:pt x="38" y="69"/>
                  <a:pt x="36" y="68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59"/>
                  <a:pt x="31" y="59"/>
                  <a:pt x="28" y="60"/>
                </a:cubicBezTo>
                <a:cubicBezTo>
                  <a:pt x="22" y="62"/>
                  <a:pt x="15" y="65"/>
                  <a:pt x="8" y="6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100"/>
                  <a:pt x="6" y="102"/>
                  <a:pt x="4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1" y="102"/>
                  <a:pt x="0" y="100"/>
                  <a:pt x="0" y="9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lose/>
                <a:moveTo>
                  <a:pt x="52" y="56"/>
                </a:moveTo>
                <a:cubicBezTo>
                  <a:pt x="52" y="62"/>
                  <a:pt x="52" y="62"/>
                  <a:pt x="52" y="62"/>
                </a:cubicBezTo>
                <a:cubicBezTo>
                  <a:pt x="55" y="62"/>
                  <a:pt x="58" y="62"/>
                  <a:pt x="61" y="61"/>
                </a:cubicBezTo>
                <a:cubicBezTo>
                  <a:pt x="61" y="52"/>
                  <a:pt x="61" y="52"/>
                  <a:pt x="61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6"/>
                  <a:pt x="52" y="56"/>
                  <a:pt x="52" y="56"/>
                </a:cubicBezTo>
                <a:close/>
                <a:moveTo>
                  <a:pt x="52" y="42"/>
                </a:moveTo>
                <a:cubicBezTo>
                  <a:pt x="61" y="40"/>
                  <a:pt x="61" y="40"/>
                  <a:pt x="61" y="40"/>
                </a:cubicBezTo>
                <a:cubicBezTo>
                  <a:pt x="61" y="28"/>
                  <a:pt x="61" y="28"/>
                  <a:pt x="61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61" y="40"/>
                </a:moveTo>
                <a:cubicBezTo>
                  <a:pt x="61" y="52"/>
                  <a:pt x="61" y="52"/>
                  <a:pt x="61" y="52"/>
                </a:cubicBezTo>
                <a:cubicBezTo>
                  <a:pt x="71" y="49"/>
                  <a:pt x="71" y="49"/>
                  <a:pt x="71" y="49"/>
                </a:cubicBezTo>
                <a:cubicBezTo>
                  <a:pt x="71" y="37"/>
                  <a:pt x="71" y="37"/>
                  <a:pt x="71" y="37"/>
                </a:cubicBezTo>
                <a:cubicBezTo>
                  <a:pt x="61" y="40"/>
                  <a:pt x="61" y="40"/>
                  <a:pt x="61" y="40"/>
                </a:cubicBezTo>
                <a:close/>
                <a:moveTo>
                  <a:pt x="71" y="49"/>
                </a:moveTo>
                <a:cubicBezTo>
                  <a:pt x="71" y="59"/>
                  <a:pt x="71" y="59"/>
                  <a:pt x="71" y="59"/>
                </a:cubicBezTo>
                <a:cubicBezTo>
                  <a:pt x="74" y="58"/>
                  <a:pt x="77" y="57"/>
                  <a:pt x="79" y="55"/>
                </a:cubicBezTo>
                <a:cubicBezTo>
                  <a:pt x="80" y="46"/>
                  <a:pt x="80" y="46"/>
                  <a:pt x="80" y="46"/>
                </a:cubicBezTo>
                <a:cubicBezTo>
                  <a:pt x="71" y="49"/>
                  <a:pt x="71" y="49"/>
                  <a:pt x="71" y="49"/>
                </a:cubicBezTo>
                <a:close/>
                <a:moveTo>
                  <a:pt x="80" y="23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37"/>
                  <a:pt x="71" y="37"/>
                  <a:pt x="7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23"/>
                  <a:pt x="80" y="23"/>
                  <a:pt x="80" y="23"/>
                </a:cubicBezTo>
                <a:close/>
                <a:moveTo>
                  <a:pt x="71" y="25"/>
                </a:moveTo>
                <a:cubicBezTo>
                  <a:pt x="71" y="15"/>
                  <a:pt x="71" y="15"/>
                  <a:pt x="71" y="15"/>
                </a:cubicBezTo>
                <a:cubicBezTo>
                  <a:pt x="70" y="15"/>
                  <a:pt x="68" y="16"/>
                  <a:pt x="67" y="16"/>
                </a:cubicBezTo>
                <a:cubicBezTo>
                  <a:pt x="65" y="17"/>
                  <a:pt x="63" y="17"/>
                  <a:pt x="61" y="18"/>
                </a:cubicBezTo>
                <a:cubicBezTo>
                  <a:pt x="61" y="28"/>
                  <a:pt x="61" y="28"/>
                  <a:pt x="61" y="28"/>
                </a:cubicBezTo>
                <a:cubicBezTo>
                  <a:pt x="71" y="25"/>
                  <a:pt x="71" y="25"/>
                  <a:pt x="71" y="25"/>
                </a:cubicBezTo>
                <a:close/>
                <a:moveTo>
                  <a:pt x="38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8"/>
                  <a:pt x="46" y="18"/>
                  <a:pt x="46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30"/>
                  <a:pt x="38" y="30"/>
                  <a:pt x="38" y="30"/>
                </a:cubicBezTo>
                <a:close/>
                <a:moveTo>
                  <a:pt x="46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38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41" y="52"/>
                  <a:pt x="42" y="52"/>
                  <a:pt x="44" y="51"/>
                </a:cubicBezTo>
                <a:cubicBezTo>
                  <a:pt x="45" y="51"/>
                  <a:pt x="46" y="51"/>
                  <a:pt x="46" y="51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38" y="42"/>
                </a:moveTo>
                <a:cubicBezTo>
                  <a:pt x="38" y="30"/>
                  <a:pt x="38" y="30"/>
                  <a:pt x="38" y="30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43"/>
                  <a:pt x="28" y="43"/>
                  <a:pt x="28" y="43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8" y="18"/>
                </a:moveTo>
                <a:cubicBezTo>
                  <a:pt x="38" y="9"/>
                  <a:pt x="38" y="9"/>
                  <a:pt x="38" y="9"/>
                </a:cubicBezTo>
                <a:cubicBezTo>
                  <a:pt x="34" y="10"/>
                  <a:pt x="31" y="10"/>
                  <a:pt x="28" y="10"/>
                </a:cubicBezTo>
                <a:cubicBezTo>
                  <a:pt x="28" y="20"/>
                  <a:pt x="28" y="20"/>
                  <a:pt x="28" y="20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28" y="54"/>
                </a:moveTo>
                <a:cubicBezTo>
                  <a:pt x="28" y="43"/>
                  <a:pt x="28" y="43"/>
                  <a:pt x="28" y="43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56"/>
                  <a:pt x="24" y="55"/>
                  <a:pt x="27" y="54"/>
                </a:cubicBezTo>
                <a:cubicBezTo>
                  <a:pt x="27" y="54"/>
                  <a:pt x="27" y="54"/>
                  <a:pt x="28" y="54"/>
                </a:cubicBezTo>
                <a:close/>
                <a:moveTo>
                  <a:pt x="9" y="49"/>
                </a:moveTo>
                <a:cubicBezTo>
                  <a:pt x="18" y="46"/>
                  <a:pt x="18" y="46"/>
                  <a:pt x="18" y="46"/>
                </a:cubicBezTo>
                <a:cubicBezTo>
                  <a:pt x="18" y="35"/>
                  <a:pt x="18" y="35"/>
                  <a:pt x="18" y="35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3"/>
                  <a:pt x="9" y="46"/>
                  <a:pt x="9" y="49"/>
                </a:cubicBezTo>
                <a:close/>
                <a:moveTo>
                  <a:pt x="18" y="35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20"/>
                  <a:pt x="28" y="20"/>
                  <a:pt x="28" y="20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35"/>
                  <a:pt x="18" y="35"/>
                  <a:pt x="18" y="35"/>
                </a:cubicBezTo>
                <a:close/>
                <a:moveTo>
                  <a:pt x="18" y="23"/>
                </a:moveTo>
                <a:cubicBezTo>
                  <a:pt x="18" y="13"/>
                  <a:pt x="18" y="13"/>
                  <a:pt x="18" y="13"/>
                </a:cubicBezTo>
                <a:cubicBezTo>
                  <a:pt x="15" y="14"/>
                  <a:pt x="12" y="15"/>
                  <a:pt x="9" y="17"/>
                </a:cubicBezTo>
                <a:cubicBezTo>
                  <a:pt x="9" y="20"/>
                  <a:pt x="9" y="22"/>
                  <a:pt x="9" y="25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239838" y="3390900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6" name="文本框 12"/>
          <p:cNvSpPr txBox="1"/>
          <p:nvPr/>
        </p:nvSpPr>
        <p:spPr>
          <a:xfrm>
            <a:off x="1592263" y="3432175"/>
            <a:ext cx="1266825" cy="350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5400000">
            <a:off x="3797300" y="4121150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泪滴形 14"/>
          <p:cNvSpPr>
            <a:spLocks noChangeAspect="1"/>
          </p:cNvSpPr>
          <p:nvPr/>
        </p:nvSpPr>
        <p:spPr>
          <a:xfrm rot="13500000" flipV="1">
            <a:off x="3635375" y="4646613"/>
            <a:ext cx="971550" cy="971550"/>
          </a:xfrm>
          <a:prstGeom prst="teardrop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9" name="Freeform 189"/>
          <p:cNvSpPr>
            <a:spLocks noChangeAspect="1" noEditPoints="1"/>
          </p:cNvSpPr>
          <p:nvPr/>
        </p:nvSpPr>
        <p:spPr>
          <a:xfrm>
            <a:off x="3884613" y="4953000"/>
            <a:ext cx="473075" cy="360363"/>
          </a:xfrm>
          <a:custGeom>
            <a:avLst/>
            <a:gdLst/>
            <a:ahLst/>
            <a:cxnLst>
              <a:cxn ang="0">
                <a:pos x="993193670" y="1186041303"/>
              </a:cxn>
              <a:cxn ang="0">
                <a:pos x="1117344016" y="1352501639"/>
              </a:cxn>
              <a:cxn ang="0">
                <a:pos x="0" y="1643811790"/>
              </a:cxn>
              <a:cxn ang="0">
                <a:pos x="124150346" y="1352501639"/>
              </a:cxn>
              <a:cxn ang="0">
                <a:pos x="2147483646" y="811500984"/>
              </a:cxn>
              <a:cxn ang="0">
                <a:pos x="1800164095" y="603425563"/>
              </a:cxn>
              <a:cxn ang="0">
                <a:pos x="1344952225" y="707465554"/>
              </a:cxn>
              <a:cxn ang="0">
                <a:pos x="1407025124" y="769885899"/>
              </a:cxn>
              <a:cxn ang="0">
                <a:pos x="1262186844" y="665845908"/>
              </a:cxn>
              <a:cxn ang="0">
                <a:pos x="1117344016" y="645040647"/>
              </a:cxn>
              <a:cxn ang="0">
                <a:pos x="1075963600" y="541000656"/>
              </a:cxn>
              <a:cxn ang="0">
                <a:pos x="1055271117" y="312115412"/>
              </a:cxn>
              <a:cxn ang="0">
                <a:pos x="1138036498" y="249695067"/>
              </a:cxn>
              <a:cxn ang="0">
                <a:pos x="558674282" y="83230168"/>
              </a:cxn>
              <a:cxn ang="0">
                <a:pos x="517289317" y="332925235"/>
              </a:cxn>
              <a:cxn ang="0">
                <a:pos x="372446489" y="499385572"/>
              </a:cxn>
              <a:cxn ang="0">
                <a:pos x="289681108" y="790695722"/>
              </a:cxn>
              <a:cxn ang="0">
                <a:pos x="206915727" y="873925891"/>
              </a:cxn>
              <a:cxn ang="0">
                <a:pos x="786277943" y="1019580966"/>
              </a:cxn>
              <a:cxn ang="0">
                <a:pos x="827662908" y="811500984"/>
              </a:cxn>
              <a:cxn ang="0">
                <a:pos x="972505736" y="790695722"/>
              </a:cxn>
              <a:cxn ang="0">
                <a:pos x="1013886152" y="853116068"/>
              </a:cxn>
              <a:cxn ang="0">
                <a:pos x="1158728981" y="873925891"/>
              </a:cxn>
              <a:cxn ang="0">
                <a:pos x="1282874778" y="1019580966"/>
              </a:cxn>
              <a:cxn ang="0">
                <a:pos x="1344952225" y="1144426218"/>
              </a:cxn>
              <a:cxn ang="0">
                <a:pos x="1386332641" y="1186041303"/>
              </a:cxn>
              <a:cxn ang="0">
                <a:pos x="1531175469" y="1165231480"/>
              </a:cxn>
              <a:cxn ang="0">
                <a:pos x="1634633333" y="1269271471"/>
              </a:cxn>
              <a:cxn ang="0">
                <a:pos x="1696706231" y="1206851125"/>
              </a:cxn>
              <a:cxn ang="0">
                <a:pos x="1800164095" y="1310886555"/>
              </a:cxn>
              <a:cxn ang="0">
                <a:pos x="1882934025" y="1248466210"/>
              </a:cxn>
              <a:cxn ang="0">
                <a:pos x="2110537685" y="1082001311"/>
              </a:cxn>
              <a:cxn ang="0">
                <a:pos x="2048464787" y="1061196050"/>
              </a:cxn>
              <a:cxn ang="0">
                <a:pos x="2147483646" y="811500984"/>
              </a:cxn>
              <a:cxn ang="0">
                <a:pos x="496596835" y="665845908"/>
              </a:cxn>
              <a:cxn ang="0">
                <a:pos x="351758555" y="811500984"/>
              </a:cxn>
              <a:cxn ang="0">
                <a:pos x="455216419" y="561810479"/>
              </a:cxn>
              <a:cxn ang="0">
                <a:pos x="724205044" y="187270160"/>
              </a:cxn>
            </a:cxnLst>
            <a:rect l="0" t="0" r="0" b="0"/>
            <a:pathLst>
              <a:path w="104" h="79">
                <a:moveTo>
                  <a:pt x="6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48" y="65"/>
                  <a:pt x="48" y="65"/>
                  <a:pt x="48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79"/>
                  <a:pt x="54" y="79"/>
                  <a:pt x="54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0" y="65"/>
                  <a:pt x="0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57"/>
                  <a:pt x="6" y="57"/>
                  <a:pt x="6" y="57"/>
                </a:cubicBezTo>
                <a:close/>
                <a:moveTo>
                  <a:pt x="104" y="39"/>
                </a:moveTo>
                <a:cubicBezTo>
                  <a:pt x="102" y="14"/>
                  <a:pt x="102" y="14"/>
                  <a:pt x="102" y="14"/>
                </a:cubicBezTo>
                <a:cubicBezTo>
                  <a:pt x="87" y="29"/>
                  <a:pt x="87" y="29"/>
                  <a:pt x="87" y="29"/>
                </a:cubicBezTo>
                <a:cubicBezTo>
                  <a:pt x="70" y="31"/>
                  <a:pt x="70" y="31"/>
                  <a:pt x="70" y="31"/>
                </a:cubicBezTo>
                <a:cubicBezTo>
                  <a:pt x="65" y="34"/>
                  <a:pt x="65" y="34"/>
                  <a:pt x="65" y="34"/>
                </a:cubicBezTo>
                <a:cubicBezTo>
                  <a:pt x="69" y="36"/>
                  <a:pt x="69" y="36"/>
                  <a:pt x="69" y="36"/>
                </a:cubicBezTo>
                <a:cubicBezTo>
                  <a:pt x="68" y="37"/>
                  <a:pt x="68" y="37"/>
                  <a:pt x="68" y="37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2"/>
                  <a:pt x="61" y="32"/>
                  <a:pt x="61" y="32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31"/>
                  <a:pt x="54" y="31"/>
                  <a:pt x="54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2" y="26"/>
                  <a:pt x="52" y="26"/>
                  <a:pt x="52" y="26"/>
                </a:cubicBezTo>
                <a:cubicBezTo>
                  <a:pt x="47" y="23"/>
                  <a:pt x="47" y="23"/>
                  <a:pt x="47" y="23"/>
                </a:cubicBezTo>
                <a:cubicBezTo>
                  <a:pt x="51" y="15"/>
                  <a:pt x="51" y="15"/>
                  <a:pt x="51" y="15"/>
                </a:cubicBezTo>
                <a:cubicBezTo>
                  <a:pt x="53" y="17"/>
                  <a:pt x="53" y="17"/>
                  <a:pt x="53" y="17"/>
                </a:cubicBezTo>
                <a:cubicBezTo>
                  <a:pt x="55" y="12"/>
                  <a:pt x="55" y="12"/>
                  <a:pt x="55" y="12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4"/>
                  <a:pt x="27" y="4"/>
                  <a:pt x="27" y="4"/>
                </a:cubicBezTo>
                <a:cubicBezTo>
                  <a:pt x="30" y="6"/>
                  <a:pt x="30" y="6"/>
                  <a:pt x="30" y="6"/>
                </a:cubicBezTo>
                <a:cubicBezTo>
                  <a:pt x="25" y="16"/>
                  <a:pt x="25" y="16"/>
                  <a:pt x="25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18" y="24"/>
                  <a:pt x="18" y="24"/>
                  <a:pt x="18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14" y="38"/>
                  <a:pt x="14" y="38"/>
                  <a:pt x="14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0" y="42"/>
                  <a:pt x="10" y="42"/>
                  <a:pt x="10" y="42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5" y="48"/>
                  <a:pt x="35" y="48"/>
                  <a:pt x="35" y="48"/>
                </a:cubicBezTo>
                <a:cubicBezTo>
                  <a:pt x="40" y="39"/>
                  <a:pt x="40" y="39"/>
                  <a:pt x="40" y="39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38"/>
                  <a:pt x="47" y="38"/>
                  <a:pt x="47" y="38"/>
                </a:cubicBezTo>
                <a:cubicBezTo>
                  <a:pt x="50" y="39"/>
                  <a:pt x="50" y="39"/>
                  <a:pt x="50" y="39"/>
                </a:cubicBezTo>
                <a:cubicBezTo>
                  <a:pt x="49" y="41"/>
                  <a:pt x="49" y="41"/>
                  <a:pt x="49" y="41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2"/>
                  <a:pt x="56" y="42"/>
                  <a:pt x="56" y="42"/>
                </a:cubicBezTo>
                <a:cubicBezTo>
                  <a:pt x="64" y="46"/>
                  <a:pt x="64" y="46"/>
                  <a:pt x="64" y="46"/>
                </a:cubicBezTo>
                <a:cubicBezTo>
                  <a:pt x="62" y="49"/>
                  <a:pt x="62" y="49"/>
                  <a:pt x="62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65" y="55"/>
                  <a:pt x="65" y="55"/>
                  <a:pt x="65" y="55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72" y="59"/>
                  <a:pt x="72" y="59"/>
                  <a:pt x="72" y="59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9"/>
                  <a:pt x="74" y="59"/>
                  <a:pt x="74" y="59"/>
                </a:cubicBezTo>
                <a:cubicBezTo>
                  <a:pt x="79" y="61"/>
                  <a:pt x="79" y="61"/>
                  <a:pt x="79" y="61"/>
                </a:cubicBezTo>
                <a:cubicBezTo>
                  <a:pt x="81" y="58"/>
                  <a:pt x="81" y="58"/>
                  <a:pt x="81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61"/>
                  <a:pt x="82" y="61"/>
                  <a:pt x="82" y="61"/>
                </a:cubicBezTo>
                <a:cubicBezTo>
                  <a:pt x="87" y="63"/>
                  <a:pt x="87" y="63"/>
                  <a:pt x="87" y="63"/>
                </a:cubicBezTo>
                <a:cubicBezTo>
                  <a:pt x="88" y="62"/>
                  <a:pt x="88" y="62"/>
                  <a:pt x="88" y="62"/>
                </a:cubicBezTo>
                <a:cubicBezTo>
                  <a:pt x="91" y="60"/>
                  <a:pt x="91" y="60"/>
                  <a:pt x="91" y="60"/>
                </a:cubicBezTo>
                <a:cubicBezTo>
                  <a:pt x="97" y="63"/>
                  <a:pt x="97" y="63"/>
                  <a:pt x="97" y="63"/>
                </a:cubicBezTo>
                <a:cubicBezTo>
                  <a:pt x="100" y="60"/>
                  <a:pt x="102" y="57"/>
                  <a:pt x="102" y="52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4" y="39"/>
                  <a:pt x="104" y="39"/>
                  <a:pt x="104" y="39"/>
                </a:cubicBezTo>
                <a:close/>
                <a:moveTo>
                  <a:pt x="26" y="29"/>
                </a:moveTo>
                <a:cubicBezTo>
                  <a:pt x="24" y="32"/>
                  <a:pt x="24" y="32"/>
                  <a:pt x="24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17" y="39"/>
                  <a:pt x="17" y="39"/>
                  <a:pt x="17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27"/>
                  <a:pt x="22" y="27"/>
                  <a:pt x="22" y="2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9"/>
                  <a:pt x="35" y="9"/>
                  <a:pt x="35" y="9"/>
                </a:cubicBezTo>
                <a:lnTo>
                  <a:pt x="26" y="2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3225800" y="3390900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41" name="文本框 17"/>
          <p:cNvSpPr txBox="1"/>
          <p:nvPr/>
        </p:nvSpPr>
        <p:spPr>
          <a:xfrm>
            <a:off x="3521075" y="3452813"/>
            <a:ext cx="1398588" cy="350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rot="5400000">
            <a:off x="5845175" y="3068638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泪滴形 19"/>
          <p:cNvSpPr>
            <a:spLocks noChangeAspect="1"/>
          </p:cNvSpPr>
          <p:nvPr/>
        </p:nvSpPr>
        <p:spPr>
          <a:xfrm rot="8100000">
            <a:off x="5683250" y="1584325"/>
            <a:ext cx="971550" cy="971550"/>
          </a:xfrm>
          <a:prstGeom prst="teardrop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44" name="Freeform 206"/>
          <p:cNvSpPr>
            <a:spLocks noChangeAspect="1" noEditPoints="1"/>
          </p:cNvSpPr>
          <p:nvPr/>
        </p:nvSpPr>
        <p:spPr>
          <a:xfrm>
            <a:off x="5989638" y="1854200"/>
            <a:ext cx="357187" cy="431800"/>
          </a:xfrm>
          <a:custGeom>
            <a:avLst/>
            <a:gdLst/>
            <a:ahLst/>
            <a:cxnLst>
              <a:cxn ang="0">
                <a:pos x="0" y="1832392052"/>
              </a:cxn>
              <a:cxn ang="0">
                <a:pos x="645552879" y="431149978"/>
              </a:cxn>
              <a:cxn ang="0">
                <a:pos x="817698458" y="560494972"/>
              </a:cxn>
              <a:cxn ang="0">
                <a:pos x="839217815" y="582052471"/>
              </a:cxn>
              <a:cxn ang="0">
                <a:pos x="839217815" y="582052471"/>
              </a:cxn>
              <a:cxn ang="0">
                <a:pos x="860737172" y="582052471"/>
              </a:cxn>
              <a:cxn ang="0">
                <a:pos x="860737172" y="603609970"/>
              </a:cxn>
              <a:cxn ang="0">
                <a:pos x="860737172" y="603609970"/>
              </a:cxn>
              <a:cxn ang="0">
                <a:pos x="882251890" y="603609970"/>
              </a:cxn>
              <a:cxn ang="0">
                <a:pos x="882251890" y="625167469"/>
              </a:cxn>
              <a:cxn ang="0">
                <a:pos x="903771247" y="625167469"/>
              </a:cxn>
              <a:cxn ang="0">
                <a:pos x="903771247" y="625167469"/>
              </a:cxn>
              <a:cxn ang="0">
                <a:pos x="925290604" y="625167469"/>
              </a:cxn>
              <a:cxn ang="0">
                <a:pos x="925290604" y="646724968"/>
              </a:cxn>
              <a:cxn ang="0">
                <a:pos x="925290604" y="646724968"/>
              </a:cxn>
              <a:cxn ang="0">
                <a:pos x="1032882751" y="711397465"/>
              </a:cxn>
              <a:cxn ang="0">
                <a:pos x="1032882751" y="711397465"/>
              </a:cxn>
              <a:cxn ang="0">
                <a:pos x="1054402108" y="732954963"/>
              </a:cxn>
              <a:cxn ang="0">
                <a:pos x="1054402108" y="732954963"/>
              </a:cxn>
              <a:cxn ang="0">
                <a:pos x="1075921465" y="732954963"/>
              </a:cxn>
              <a:cxn ang="0">
                <a:pos x="1075921465" y="754512462"/>
              </a:cxn>
              <a:cxn ang="0">
                <a:pos x="1075921465" y="754512462"/>
              </a:cxn>
              <a:cxn ang="0">
                <a:pos x="1097436183" y="754512462"/>
              </a:cxn>
              <a:cxn ang="0">
                <a:pos x="1097436183" y="776069961"/>
              </a:cxn>
              <a:cxn ang="0">
                <a:pos x="1118955540" y="776069961"/>
              </a:cxn>
              <a:cxn ang="0">
                <a:pos x="1118955540" y="776069961"/>
              </a:cxn>
              <a:cxn ang="0">
                <a:pos x="1140474897" y="797627460"/>
              </a:cxn>
              <a:cxn ang="0">
                <a:pos x="1140474897" y="797627460"/>
              </a:cxn>
              <a:cxn ang="0">
                <a:pos x="1032882751" y="1703047058"/>
              </a:cxn>
              <a:cxn ang="0">
                <a:pos x="150630861" y="1961737045"/>
              </a:cxn>
              <a:cxn ang="0">
                <a:pos x="753145025" y="1379684574"/>
              </a:cxn>
              <a:cxn ang="0">
                <a:pos x="408849229" y="1142552086"/>
              </a:cxn>
              <a:cxn ang="0">
                <a:pos x="64553432" y="1897064548"/>
              </a:cxn>
              <a:cxn ang="0">
                <a:pos x="1570843483" y="2004852043"/>
              </a:cxn>
              <a:cxn ang="0">
                <a:pos x="1161994254" y="1789277054"/>
              </a:cxn>
              <a:cxn ang="0">
                <a:pos x="1484770693" y="905414955"/>
              </a:cxn>
              <a:cxn ang="0">
                <a:pos x="731625668" y="0"/>
              </a:cxn>
              <a:cxn ang="0">
                <a:pos x="1484770693" y="905414955"/>
              </a:cxn>
            </a:cxnLst>
            <a:rect l="0" t="0" r="0" b="0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210175" y="3390900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46" name="文本框 22"/>
          <p:cNvSpPr txBox="1"/>
          <p:nvPr/>
        </p:nvSpPr>
        <p:spPr>
          <a:xfrm>
            <a:off x="5565775" y="3432175"/>
            <a:ext cx="1266825" cy="350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rot="5400000">
            <a:off x="7788275" y="4121150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泪滴形 24"/>
          <p:cNvSpPr>
            <a:spLocks noChangeAspect="1"/>
          </p:cNvSpPr>
          <p:nvPr/>
        </p:nvSpPr>
        <p:spPr>
          <a:xfrm rot="13500000" flipV="1">
            <a:off x="7626350" y="4646613"/>
            <a:ext cx="971550" cy="971550"/>
          </a:xfrm>
          <a:prstGeom prst="teardrop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49" name="Freeform 109"/>
          <p:cNvSpPr>
            <a:spLocks noChangeAspect="1" noEditPoints="1"/>
          </p:cNvSpPr>
          <p:nvPr/>
        </p:nvSpPr>
        <p:spPr>
          <a:xfrm>
            <a:off x="7915275" y="4916488"/>
            <a:ext cx="393700" cy="431800"/>
          </a:xfrm>
          <a:custGeom>
            <a:avLst/>
            <a:gdLst/>
            <a:ahLst/>
            <a:cxnLst>
              <a:cxn ang="0">
                <a:pos x="1550834657" y="1329383579"/>
              </a:cxn>
              <a:cxn ang="0">
                <a:pos x="1467004024" y="1308280502"/>
              </a:cxn>
              <a:cxn ang="0">
                <a:pos x="1508919341" y="1202774306"/>
              </a:cxn>
              <a:cxn ang="0">
                <a:pos x="1592749973" y="1118371187"/>
              </a:cxn>
              <a:cxn ang="0">
                <a:pos x="1676580606" y="1055066551"/>
              </a:cxn>
              <a:cxn ang="0">
                <a:pos x="1739449002" y="1012864991"/>
              </a:cxn>
              <a:cxn ang="0">
                <a:pos x="1781364319" y="1033963474"/>
              </a:cxn>
              <a:cxn ang="0">
                <a:pos x="1781364319" y="1223877383"/>
              </a:cxn>
              <a:cxn ang="0">
                <a:pos x="1781364319" y="1350482062"/>
              </a:cxn>
              <a:cxn ang="0">
                <a:pos x="1739449002" y="1434889774"/>
              </a:cxn>
              <a:cxn ang="0">
                <a:pos x="1676580606" y="1413786698"/>
              </a:cxn>
              <a:cxn ang="0">
                <a:pos x="1362220312" y="1772511438"/>
              </a:cxn>
              <a:cxn ang="0">
                <a:pos x="922118647" y="1962420753"/>
              </a:cxn>
              <a:cxn ang="0">
                <a:pos x="901160988" y="1983523830"/>
              </a:cxn>
              <a:cxn ang="0">
                <a:pos x="859245672" y="1962420753"/>
              </a:cxn>
              <a:cxn ang="0">
                <a:pos x="419144007" y="1772511438"/>
              </a:cxn>
              <a:cxn ang="0">
                <a:pos x="125741371" y="1413786698"/>
              </a:cxn>
              <a:cxn ang="0">
                <a:pos x="62872974" y="1434889774"/>
              </a:cxn>
              <a:cxn ang="0">
                <a:pos x="20957658" y="1350482062"/>
              </a:cxn>
              <a:cxn ang="0">
                <a:pos x="0" y="1223877383"/>
              </a:cxn>
              <a:cxn ang="0">
                <a:pos x="0" y="1033963474"/>
              </a:cxn>
              <a:cxn ang="0">
                <a:pos x="62872974" y="1012864991"/>
              </a:cxn>
              <a:cxn ang="0">
                <a:pos x="125741371" y="1055066551"/>
              </a:cxn>
              <a:cxn ang="0">
                <a:pos x="188614345" y="1118371187"/>
              </a:cxn>
              <a:cxn ang="0">
                <a:pos x="293402636" y="1202774306"/>
              </a:cxn>
              <a:cxn ang="0">
                <a:pos x="335317952" y="1308280502"/>
              </a:cxn>
              <a:cxn ang="0">
                <a:pos x="251487320" y="1329383579"/>
              </a:cxn>
              <a:cxn ang="0">
                <a:pos x="775419617" y="1645902166"/>
              </a:cxn>
              <a:cxn ang="0">
                <a:pos x="775419617" y="759646447"/>
              </a:cxn>
              <a:cxn ang="0">
                <a:pos x="565843036" y="759646447"/>
              </a:cxn>
              <a:cxn ang="0">
                <a:pos x="482016981" y="801848006"/>
              </a:cxn>
              <a:cxn ang="0">
                <a:pos x="356271033" y="675243328"/>
              </a:cxn>
              <a:cxn ang="0">
                <a:pos x="482016981" y="548634055"/>
              </a:cxn>
              <a:cxn ang="0">
                <a:pos x="586800694" y="590835615"/>
              </a:cxn>
              <a:cxn ang="0">
                <a:pos x="775419617" y="590835615"/>
              </a:cxn>
              <a:cxn ang="0">
                <a:pos x="775419617" y="485329419"/>
              </a:cxn>
              <a:cxn ang="0">
                <a:pos x="628716010" y="253213951"/>
              </a:cxn>
              <a:cxn ang="0">
                <a:pos x="880203330" y="0"/>
              </a:cxn>
              <a:cxn ang="0">
                <a:pos x="1152648308" y="253213951"/>
              </a:cxn>
              <a:cxn ang="0">
                <a:pos x="1005949279" y="485329419"/>
              </a:cxn>
              <a:cxn ang="0">
                <a:pos x="1005949279" y="590835615"/>
              </a:cxn>
              <a:cxn ang="0">
                <a:pos x="1194563624" y="590835615"/>
              </a:cxn>
              <a:cxn ang="0">
                <a:pos x="1299347337" y="548634055"/>
              </a:cxn>
              <a:cxn ang="0">
                <a:pos x="1425093286" y="675243328"/>
              </a:cxn>
              <a:cxn ang="0">
                <a:pos x="1299347337" y="801848006"/>
              </a:cxn>
              <a:cxn ang="0">
                <a:pos x="1215521283" y="759646447"/>
              </a:cxn>
              <a:cxn ang="0">
                <a:pos x="1005949279" y="759646447"/>
              </a:cxn>
              <a:cxn ang="0">
                <a:pos x="1005949279" y="1645902166"/>
              </a:cxn>
              <a:cxn ang="0">
                <a:pos x="1550834657" y="1329383579"/>
              </a:cxn>
              <a:cxn ang="0">
                <a:pos x="880203330" y="147707755"/>
              </a:cxn>
              <a:cxn ang="0">
                <a:pos x="796372698" y="253213951"/>
              </a:cxn>
              <a:cxn ang="0">
                <a:pos x="880203330" y="358720147"/>
              </a:cxn>
              <a:cxn ang="0">
                <a:pos x="984991621" y="253213951"/>
              </a:cxn>
              <a:cxn ang="0">
                <a:pos x="880203330" y="147707755"/>
              </a:cxn>
            </a:cxnLst>
            <a:rect l="0" t="0" r="0" b="0"/>
            <a:pathLst>
              <a:path w="86" h="94">
                <a:moveTo>
                  <a:pt x="74" y="63"/>
                </a:moveTo>
                <a:cubicBezTo>
                  <a:pt x="72" y="63"/>
                  <a:pt x="71" y="63"/>
                  <a:pt x="70" y="62"/>
                </a:cubicBezTo>
                <a:cubicBezTo>
                  <a:pt x="69" y="60"/>
                  <a:pt x="71" y="58"/>
                  <a:pt x="72" y="57"/>
                </a:cubicBezTo>
                <a:cubicBezTo>
                  <a:pt x="73" y="56"/>
                  <a:pt x="75" y="54"/>
                  <a:pt x="76" y="53"/>
                </a:cubicBezTo>
                <a:cubicBezTo>
                  <a:pt x="78" y="52"/>
                  <a:pt x="79" y="51"/>
                  <a:pt x="80" y="50"/>
                </a:cubicBezTo>
                <a:cubicBezTo>
                  <a:pt x="81" y="49"/>
                  <a:pt x="82" y="49"/>
                  <a:pt x="83" y="48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52"/>
                  <a:pt x="86" y="55"/>
                  <a:pt x="85" y="58"/>
                </a:cubicBezTo>
                <a:cubicBezTo>
                  <a:pt x="85" y="60"/>
                  <a:pt x="85" y="62"/>
                  <a:pt x="85" y="64"/>
                </a:cubicBezTo>
                <a:cubicBezTo>
                  <a:pt x="85" y="65"/>
                  <a:pt x="84" y="67"/>
                  <a:pt x="83" y="68"/>
                </a:cubicBezTo>
                <a:cubicBezTo>
                  <a:pt x="82" y="68"/>
                  <a:pt x="81" y="67"/>
                  <a:pt x="80" y="67"/>
                </a:cubicBezTo>
                <a:cubicBezTo>
                  <a:pt x="77" y="74"/>
                  <a:pt x="72" y="79"/>
                  <a:pt x="65" y="84"/>
                </a:cubicBezTo>
                <a:cubicBezTo>
                  <a:pt x="59" y="88"/>
                  <a:pt x="51" y="90"/>
                  <a:pt x="44" y="93"/>
                </a:cubicBezTo>
                <a:cubicBezTo>
                  <a:pt x="43" y="94"/>
                  <a:pt x="43" y="94"/>
                  <a:pt x="43" y="94"/>
                </a:cubicBezTo>
                <a:cubicBezTo>
                  <a:pt x="41" y="93"/>
                  <a:pt x="41" y="93"/>
                  <a:pt x="41" y="93"/>
                </a:cubicBezTo>
                <a:cubicBezTo>
                  <a:pt x="34" y="90"/>
                  <a:pt x="27" y="88"/>
                  <a:pt x="20" y="84"/>
                </a:cubicBezTo>
                <a:cubicBezTo>
                  <a:pt x="14" y="79"/>
                  <a:pt x="9" y="74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1" y="67"/>
                  <a:pt x="1" y="65"/>
                  <a:pt x="1" y="64"/>
                </a:cubicBezTo>
                <a:cubicBezTo>
                  <a:pt x="0" y="62"/>
                  <a:pt x="0" y="60"/>
                  <a:pt x="0" y="58"/>
                </a:cubicBezTo>
                <a:cubicBezTo>
                  <a:pt x="0" y="55"/>
                  <a:pt x="0" y="52"/>
                  <a:pt x="0" y="49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9"/>
                  <a:pt x="5" y="49"/>
                  <a:pt x="6" y="50"/>
                </a:cubicBezTo>
                <a:cubicBezTo>
                  <a:pt x="7" y="51"/>
                  <a:pt x="8" y="52"/>
                  <a:pt x="9" y="53"/>
                </a:cubicBezTo>
                <a:cubicBezTo>
                  <a:pt x="11" y="54"/>
                  <a:pt x="12" y="56"/>
                  <a:pt x="14" y="57"/>
                </a:cubicBezTo>
                <a:cubicBezTo>
                  <a:pt x="15" y="58"/>
                  <a:pt x="16" y="60"/>
                  <a:pt x="16" y="62"/>
                </a:cubicBezTo>
                <a:cubicBezTo>
                  <a:pt x="15" y="63"/>
                  <a:pt x="14" y="63"/>
                  <a:pt x="12" y="63"/>
                </a:cubicBezTo>
                <a:cubicBezTo>
                  <a:pt x="17" y="71"/>
                  <a:pt x="28" y="76"/>
                  <a:pt x="37" y="78"/>
                </a:cubicBezTo>
                <a:cubicBezTo>
                  <a:pt x="37" y="36"/>
                  <a:pt x="37" y="36"/>
                  <a:pt x="3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6" y="37"/>
                  <a:pt x="25" y="38"/>
                  <a:pt x="23" y="38"/>
                </a:cubicBezTo>
                <a:cubicBezTo>
                  <a:pt x="20" y="38"/>
                  <a:pt x="17" y="35"/>
                  <a:pt x="17" y="32"/>
                </a:cubicBezTo>
                <a:cubicBezTo>
                  <a:pt x="17" y="28"/>
                  <a:pt x="20" y="26"/>
                  <a:pt x="23" y="26"/>
                </a:cubicBezTo>
                <a:cubicBezTo>
                  <a:pt x="25" y="26"/>
                  <a:pt x="27" y="27"/>
                  <a:pt x="2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3"/>
                  <a:pt x="37" y="23"/>
                  <a:pt x="37" y="23"/>
                </a:cubicBezTo>
                <a:cubicBezTo>
                  <a:pt x="33" y="21"/>
                  <a:pt x="30" y="17"/>
                  <a:pt x="30" y="12"/>
                </a:cubicBezTo>
                <a:cubicBezTo>
                  <a:pt x="30" y="5"/>
                  <a:pt x="36" y="0"/>
                  <a:pt x="42" y="0"/>
                </a:cubicBezTo>
                <a:cubicBezTo>
                  <a:pt x="49" y="0"/>
                  <a:pt x="55" y="5"/>
                  <a:pt x="55" y="12"/>
                </a:cubicBezTo>
                <a:cubicBezTo>
                  <a:pt x="55" y="17"/>
                  <a:pt x="52" y="21"/>
                  <a:pt x="48" y="23"/>
                </a:cubicBezTo>
                <a:cubicBezTo>
                  <a:pt x="48" y="28"/>
                  <a:pt x="48" y="28"/>
                  <a:pt x="48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8" y="27"/>
                  <a:pt x="60" y="26"/>
                  <a:pt x="62" y="26"/>
                </a:cubicBezTo>
                <a:cubicBezTo>
                  <a:pt x="66" y="26"/>
                  <a:pt x="68" y="28"/>
                  <a:pt x="68" y="32"/>
                </a:cubicBezTo>
                <a:cubicBezTo>
                  <a:pt x="68" y="35"/>
                  <a:pt x="66" y="38"/>
                  <a:pt x="62" y="38"/>
                </a:cubicBezTo>
                <a:cubicBezTo>
                  <a:pt x="60" y="38"/>
                  <a:pt x="59" y="37"/>
                  <a:pt x="5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78"/>
                  <a:pt x="48" y="78"/>
                  <a:pt x="48" y="78"/>
                </a:cubicBezTo>
                <a:cubicBezTo>
                  <a:pt x="57" y="76"/>
                  <a:pt x="69" y="72"/>
                  <a:pt x="74" y="63"/>
                </a:cubicBezTo>
                <a:close/>
                <a:moveTo>
                  <a:pt x="42" y="7"/>
                </a:moveTo>
                <a:cubicBezTo>
                  <a:pt x="40" y="7"/>
                  <a:pt x="38" y="9"/>
                  <a:pt x="38" y="12"/>
                </a:cubicBezTo>
                <a:cubicBezTo>
                  <a:pt x="38" y="15"/>
                  <a:pt x="40" y="17"/>
                  <a:pt x="42" y="17"/>
                </a:cubicBezTo>
                <a:cubicBezTo>
                  <a:pt x="45" y="17"/>
                  <a:pt x="47" y="15"/>
                  <a:pt x="47" y="12"/>
                </a:cubicBezTo>
                <a:cubicBezTo>
                  <a:pt x="47" y="9"/>
                  <a:pt x="45" y="7"/>
                  <a:pt x="42" y="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7196138" y="3390900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51" name="文本框 27"/>
          <p:cNvSpPr txBox="1"/>
          <p:nvPr/>
        </p:nvSpPr>
        <p:spPr>
          <a:xfrm>
            <a:off x="7600950" y="3452813"/>
            <a:ext cx="1284288" cy="350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rot="5400000">
            <a:off x="9796463" y="3081338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泪滴形 29"/>
          <p:cNvSpPr>
            <a:spLocks noChangeAspect="1"/>
          </p:cNvSpPr>
          <p:nvPr/>
        </p:nvSpPr>
        <p:spPr>
          <a:xfrm rot="8100000">
            <a:off x="9632950" y="1584325"/>
            <a:ext cx="973138" cy="971550"/>
          </a:xfrm>
          <a:prstGeom prst="teardrop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54" name="Freeform 196"/>
          <p:cNvSpPr>
            <a:spLocks noChangeAspect="1" noEditPoints="1"/>
          </p:cNvSpPr>
          <p:nvPr/>
        </p:nvSpPr>
        <p:spPr>
          <a:xfrm>
            <a:off x="9932988" y="1817688"/>
            <a:ext cx="373062" cy="503237"/>
          </a:xfrm>
          <a:custGeom>
            <a:avLst/>
            <a:gdLst/>
            <a:ahLst/>
            <a:cxnLst>
              <a:cxn ang="0">
                <a:pos x="303038712" y="706607653"/>
              </a:cxn>
              <a:cxn ang="0">
                <a:pos x="767694175" y="1574722930"/>
              </a:cxn>
              <a:cxn ang="0">
                <a:pos x="1616203468" y="1110383454"/>
              </a:cxn>
              <a:cxn ang="0">
                <a:pos x="1171747289" y="262456068"/>
              </a:cxn>
              <a:cxn ang="0">
                <a:pos x="686888047" y="1372835029"/>
              </a:cxn>
              <a:cxn ang="0">
                <a:pos x="929315421" y="1453591088"/>
              </a:cxn>
              <a:cxn ang="0">
                <a:pos x="686888047" y="1372835029"/>
              </a:cxn>
              <a:cxn ang="0">
                <a:pos x="1131339731" y="1231515296"/>
              </a:cxn>
              <a:cxn ang="0">
                <a:pos x="1252557912" y="1211327405"/>
              </a:cxn>
              <a:cxn ang="0">
                <a:pos x="1030329823" y="1332459246"/>
              </a:cxn>
              <a:cxn ang="0">
                <a:pos x="1393975379" y="1049815287"/>
              </a:cxn>
              <a:cxn ang="0">
                <a:pos x="1474786002" y="1070003178"/>
              </a:cxn>
              <a:cxn ang="0">
                <a:pos x="1393975379" y="1049815287"/>
              </a:cxn>
              <a:cxn ang="0">
                <a:pos x="1090936667" y="484531860"/>
              </a:cxn>
              <a:cxn ang="0">
                <a:pos x="1131339731" y="403775802"/>
              </a:cxn>
              <a:cxn ang="0">
                <a:pos x="929315421" y="545095535"/>
              </a:cxn>
              <a:cxn ang="0">
                <a:pos x="666684268" y="666227377"/>
              </a:cxn>
              <a:cxn ang="0">
                <a:pos x="707087332" y="444151584"/>
              </a:cxn>
              <a:cxn ang="0">
                <a:pos x="929315421" y="545095535"/>
              </a:cxn>
              <a:cxn ang="0">
                <a:pos x="424252399" y="888307662"/>
              </a:cxn>
              <a:cxn ang="0">
                <a:pos x="505063022" y="646039485"/>
              </a:cxn>
              <a:cxn ang="0">
                <a:pos x="666684268" y="1211327405"/>
              </a:cxn>
              <a:cxn ang="0">
                <a:pos x="545470581" y="989251612"/>
              </a:cxn>
              <a:cxn ang="0">
                <a:pos x="646480488" y="1090195563"/>
              </a:cxn>
              <a:cxn ang="0">
                <a:pos x="666684268" y="1211327405"/>
              </a:cxn>
              <a:cxn ang="0">
                <a:pos x="868708577" y="726795544"/>
              </a:cxn>
              <a:cxn ang="0">
                <a:pos x="1151543510" y="827739494"/>
              </a:cxn>
              <a:cxn ang="0">
                <a:pos x="1050533603" y="1090195563"/>
              </a:cxn>
              <a:cxn ang="0">
                <a:pos x="787897955" y="1009439504"/>
              </a:cxn>
              <a:cxn ang="0">
                <a:pos x="1212150354" y="625851594"/>
              </a:cxn>
              <a:cxn ang="0">
                <a:pos x="1434378443" y="666227377"/>
              </a:cxn>
              <a:cxn ang="0">
                <a:pos x="1333368535" y="888307662"/>
              </a:cxn>
              <a:cxn ang="0">
                <a:pos x="1212150354" y="625851594"/>
              </a:cxn>
              <a:cxn ang="0">
                <a:pos x="1434378443" y="2147483646"/>
              </a:cxn>
              <a:cxn ang="0">
                <a:pos x="606077424" y="2099630573"/>
              </a:cxn>
              <a:cxn ang="0">
                <a:pos x="888912357" y="1877554781"/>
              </a:cxn>
              <a:cxn ang="0">
                <a:pos x="0" y="908495553"/>
              </a:cxn>
              <a:cxn ang="0">
                <a:pos x="646480488" y="0"/>
              </a:cxn>
              <a:cxn ang="0">
                <a:pos x="424252399" y="363400019"/>
              </a:cxn>
              <a:cxn ang="0">
                <a:pos x="424252399" y="1453591088"/>
              </a:cxn>
              <a:cxn ang="0">
                <a:pos x="1454582222" y="1514159256"/>
              </a:cxn>
              <a:cxn ang="0">
                <a:pos x="1131339731" y="1857366890"/>
              </a:cxn>
              <a:cxn ang="0">
                <a:pos x="1434378443" y="2099630573"/>
              </a:cxn>
            </a:cxnLst>
            <a:rect l="0" t="0" r="0" b="0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9180513" y="3390900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56" name="文本框 32"/>
          <p:cNvSpPr txBox="1"/>
          <p:nvPr/>
        </p:nvSpPr>
        <p:spPr>
          <a:xfrm>
            <a:off x="9550400" y="3432175"/>
            <a:ext cx="1265238" cy="350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80"/>
          <p:cNvSpPr txBox="1"/>
          <p:nvPr/>
        </p:nvSpPr>
        <p:spPr>
          <a:xfrm>
            <a:off x="3738563" y="2989263"/>
            <a:ext cx="47148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651" name="组合 81"/>
          <p:cNvGrpSpPr/>
          <p:nvPr/>
        </p:nvGrpSpPr>
        <p:grpSpPr>
          <a:xfrm>
            <a:off x="3409950" y="2552700"/>
            <a:ext cx="5372100" cy="2327275"/>
            <a:chOff x="2921000" y="2986616"/>
            <a:chExt cx="6468338" cy="1191684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435600" y="2986616"/>
              <a:ext cx="39537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9389338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2921000" y="4178300"/>
              <a:ext cx="64683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/>
            <p:nvPr/>
          </p:nvCxnSpPr>
          <p:spPr>
            <a:xfrm>
              <a:off x="2921000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2921000" y="2986616"/>
              <a:ext cx="520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652" name="文本框 87"/>
          <p:cNvSpPr txBox="1"/>
          <p:nvPr/>
        </p:nvSpPr>
        <p:spPr>
          <a:xfrm>
            <a:off x="3841750" y="1622425"/>
            <a:ext cx="17621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88"/>
          <p:cNvSpPr txBox="1"/>
          <p:nvPr/>
        </p:nvSpPr>
        <p:spPr>
          <a:xfrm>
            <a:off x="3738563" y="379730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4" name="文本框 89"/>
          <p:cNvSpPr txBox="1"/>
          <p:nvPr/>
        </p:nvSpPr>
        <p:spPr>
          <a:xfrm>
            <a:off x="5964238" y="379730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5" name="文本框 90"/>
          <p:cNvSpPr txBox="1"/>
          <p:nvPr/>
        </p:nvSpPr>
        <p:spPr>
          <a:xfrm>
            <a:off x="3738563" y="433705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6" name="文本框 91"/>
          <p:cNvSpPr txBox="1"/>
          <p:nvPr/>
        </p:nvSpPr>
        <p:spPr>
          <a:xfrm>
            <a:off x="5964238" y="433705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7" name="文本框 93"/>
          <p:cNvSpPr txBox="1"/>
          <p:nvPr/>
        </p:nvSpPr>
        <p:spPr>
          <a:xfrm>
            <a:off x="206375" y="177800"/>
            <a:ext cx="1133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流程图: 联系 2"/>
          <p:cNvSpPr/>
          <p:nvPr/>
        </p:nvSpPr>
        <p:spPr>
          <a:xfrm>
            <a:off x="1782763" y="3844925"/>
            <a:ext cx="739775" cy="741363"/>
          </a:xfrm>
          <a:prstGeom prst="flowChartConnector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reeform 114"/>
          <p:cNvSpPr>
            <a:spLocks noEditPoints="1"/>
          </p:cNvSpPr>
          <p:nvPr/>
        </p:nvSpPr>
        <p:spPr bwMode="auto">
          <a:xfrm>
            <a:off x="2020888" y="4079875"/>
            <a:ext cx="261938" cy="361950"/>
          </a:xfrm>
          <a:custGeom>
            <a:avLst/>
            <a:gdLst>
              <a:gd name="T0" fmla="*/ 37 w 73"/>
              <a:gd name="T1" fmla="*/ 0 h 100"/>
              <a:gd name="T2" fmla="*/ 63 w 73"/>
              <a:gd name="T3" fmla="*/ 9 h 100"/>
              <a:gd name="T4" fmla="*/ 73 w 73"/>
              <a:gd name="T5" fmla="*/ 33 h 100"/>
              <a:gd name="T6" fmla="*/ 73 w 73"/>
              <a:gd name="T7" fmla="*/ 40 h 100"/>
              <a:gd name="T8" fmla="*/ 70 w 73"/>
              <a:gd name="T9" fmla="*/ 47 h 100"/>
              <a:gd name="T10" fmla="*/ 50 w 73"/>
              <a:gd name="T11" fmla="*/ 74 h 100"/>
              <a:gd name="T12" fmla="*/ 48 w 73"/>
              <a:gd name="T13" fmla="*/ 76 h 100"/>
              <a:gd name="T14" fmla="*/ 48 w 73"/>
              <a:gd name="T15" fmla="*/ 80 h 100"/>
              <a:gd name="T16" fmla="*/ 46 w 73"/>
              <a:gd name="T17" fmla="*/ 80 h 100"/>
              <a:gd name="T18" fmla="*/ 44 w 73"/>
              <a:gd name="T19" fmla="*/ 80 h 100"/>
              <a:gd name="T20" fmla="*/ 38 w 73"/>
              <a:gd name="T21" fmla="*/ 80 h 100"/>
              <a:gd name="T22" fmla="*/ 36 w 73"/>
              <a:gd name="T23" fmla="*/ 80 h 100"/>
              <a:gd name="T24" fmla="*/ 31 w 73"/>
              <a:gd name="T25" fmla="*/ 80 h 100"/>
              <a:gd name="T26" fmla="*/ 29 w 73"/>
              <a:gd name="T27" fmla="*/ 80 h 100"/>
              <a:gd name="T28" fmla="*/ 27 w 73"/>
              <a:gd name="T29" fmla="*/ 80 h 100"/>
              <a:gd name="T30" fmla="*/ 27 w 73"/>
              <a:gd name="T31" fmla="*/ 80 h 100"/>
              <a:gd name="T32" fmla="*/ 27 w 73"/>
              <a:gd name="T33" fmla="*/ 76 h 100"/>
              <a:gd name="T34" fmla="*/ 21 w 73"/>
              <a:gd name="T35" fmla="*/ 70 h 100"/>
              <a:gd name="T36" fmla="*/ 0 w 73"/>
              <a:gd name="T37" fmla="*/ 33 h 100"/>
              <a:gd name="T38" fmla="*/ 11 w 73"/>
              <a:gd name="T39" fmla="*/ 9 h 100"/>
              <a:gd name="T40" fmla="*/ 37 w 73"/>
              <a:gd name="T41" fmla="*/ 0 h 100"/>
              <a:gd name="T42" fmla="*/ 45 w 73"/>
              <a:gd name="T43" fmla="*/ 86 h 100"/>
              <a:gd name="T44" fmla="*/ 43 w 73"/>
              <a:gd name="T45" fmla="*/ 100 h 100"/>
              <a:gd name="T46" fmla="*/ 31 w 73"/>
              <a:gd name="T47" fmla="*/ 100 h 100"/>
              <a:gd name="T48" fmla="*/ 30 w 73"/>
              <a:gd name="T49" fmla="*/ 86 h 100"/>
              <a:gd name="T50" fmla="*/ 45 w 73"/>
              <a:gd name="T51" fmla="*/ 86 h 100"/>
              <a:gd name="T52" fmla="*/ 37 w 73"/>
              <a:gd name="T53" fmla="*/ 74 h 100"/>
              <a:gd name="T54" fmla="*/ 43 w 73"/>
              <a:gd name="T55" fmla="*/ 74 h 100"/>
              <a:gd name="T56" fmla="*/ 48 w 73"/>
              <a:gd name="T57" fmla="*/ 6 h 100"/>
              <a:gd name="T58" fmla="*/ 37 w 73"/>
              <a:gd name="T59" fmla="*/ 4 h 100"/>
              <a:gd name="T60" fmla="*/ 36 w 73"/>
              <a:gd name="T61" fmla="*/ 4 h 100"/>
              <a:gd name="T62" fmla="*/ 37 w 73"/>
              <a:gd name="T63" fmla="*/ 74 h 100"/>
              <a:gd name="T64" fmla="*/ 17 w 73"/>
              <a:gd name="T65" fmla="*/ 10 h 100"/>
              <a:gd name="T66" fmla="*/ 16 w 73"/>
              <a:gd name="T67" fmla="*/ 58 h 100"/>
              <a:gd name="T68" fmla="*/ 25 w 73"/>
              <a:gd name="T69" fmla="*/ 67 h 100"/>
              <a:gd name="T70" fmla="*/ 30 w 73"/>
              <a:gd name="T71" fmla="*/ 72 h 100"/>
              <a:gd name="T72" fmla="*/ 27 w 73"/>
              <a:gd name="T73" fmla="*/ 5 h 100"/>
              <a:gd name="T74" fmla="*/ 17 w 73"/>
              <a:gd name="T75" fmla="*/ 10 h 100"/>
              <a:gd name="T76" fmla="*/ 60 w 73"/>
              <a:gd name="T77" fmla="*/ 13 h 100"/>
              <a:gd name="T78" fmla="*/ 56 w 73"/>
              <a:gd name="T79" fmla="*/ 60 h 100"/>
              <a:gd name="T80" fmla="*/ 66 w 73"/>
              <a:gd name="T81" fmla="*/ 45 h 100"/>
              <a:gd name="T82" fmla="*/ 68 w 73"/>
              <a:gd name="T83" fmla="*/ 39 h 100"/>
              <a:gd name="T84" fmla="*/ 69 w 73"/>
              <a:gd name="T85" fmla="*/ 33 h 100"/>
              <a:gd name="T86" fmla="*/ 60 w 73"/>
              <a:gd name="T87" fmla="*/ 1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流程图: 联系 4"/>
          <p:cNvSpPr/>
          <p:nvPr/>
        </p:nvSpPr>
        <p:spPr>
          <a:xfrm>
            <a:off x="5767388" y="1581150"/>
            <a:ext cx="741363" cy="739775"/>
          </a:xfrm>
          <a:prstGeom prst="flowChartConnector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reeform 145"/>
          <p:cNvSpPr>
            <a:spLocks noEditPoints="1"/>
          </p:cNvSpPr>
          <p:nvPr/>
        </p:nvSpPr>
        <p:spPr bwMode="auto">
          <a:xfrm>
            <a:off x="5984875" y="1758950"/>
            <a:ext cx="355600" cy="358775"/>
          </a:xfrm>
          <a:custGeom>
            <a:avLst/>
            <a:gdLst>
              <a:gd name="T0" fmla="*/ 43 w 98"/>
              <a:gd name="T1" fmla="*/ 76 h 99"/>
              <a:gd name="T2" fmla="*/ 40 w 98"/>
              <a:gd name="T3" fmla="*/ 70 h 99"/>
              <a:gd name="T4" fmla="*/ 37 w 98"/>
              <a:gd name="T5" fmla="*/ 74 h 99"/>
              <a:gd name="T6" fmla="*/ 35 w 98"/>
              <a:gd name="T7" fmla="*/ 76 h 99"/>
              <a:gd name="T8" fmla="*/ 32 w 98"/>
              <a:gd name="T9" fmla="*/ 75 h 99"/>
              <a:gd name="T10" fmla="*/ 2 w 98"/>
              <a:gd name="T11" fmla="*/ 45 h 99"/>
              <a:gd name="T12" fmla="*/ 7 w 98"/>
              <a:gd name="T13" fmla="*/ 10 h 99"/>
              <a:gd name="T14" fmla="*/ 40 w 98"/>
              <a:gd name="T15" fmla="*/ 26 h 99"/>
              <a:gd name="T16" fmla="*/ 71 w 98"/>
              <a:gd name="T17" fmla="*/ 0 h 99"/>
              <a:gd name="T18" fmla="*/ 48 w 98"/>
              <a:gd name="T19" fmla="*/ 79 h 99"/>
              <a:gd name="T20" fmla="*/ 35 w 98"/>
              <a:gd name="T21" fmla="*/ 99 h 99"/>
              <a:gd name="T22" fmla="*/ 29 w 98"/>
              <a:gd name="T23" fmla="*/ 95 h 99"/>
              <a:gd name="T24" fmla="*/ 43 w 98"/>
              <a:gd name="T25" fmla="*/ 76 h 99"/>
              <a:gd name="T26" fmla="*/ 47 w 98"/>
              <a:gd name="T27" fmla="*/ 57 h 99"/>
              <a:gd name="T28" fmla="*/ 50 w 98"/>
              <a:gd name="T29" fmla="*/ 63 h 99"/>
              <a:gd name="T30" fmla="*/ 65 w 98"/>
              <a:gd name="T31" fmla="*/ 18 h 99"/>
              <a:gd name="T32" fmla="*/ 47 w 98"/>
              <a:gd name="T33" fmla="*/ 32 h 99"/>
              <a:gd name="T34" fmla="*/ 46 w 98"/>
              <a:gd name="T35" fmla="*/ 34 h 99"/>
              <a:gd name="T36" fmla="*/ 47 w 98"/>
              <a:gd name="T37" fmla="*/ 57 h 99"/>
              <a:gd name="T38" fmla="*/ 28 w 98"/>
              <a:gd name="T39" fmla="*/ 63 h 99"/>
              <a:gd name="T40" fmla="*/ 16 w 98"/>
              <a:gd name="T41" fmla="*/ 24 h 99"/>
              <a:gd name="T42" fmla="*/ 16 w 98"/>
              <a:gd name="T43" fmla="*/ 24 h 99"/>
              <a:gd name="T44" fmla="*/ 33 w 98"/>
              <a:gd name="T45" fmla="*/ 61 h 99"/>
              <a:gd name="T46" fmla="*/ 13 w 98"/>
              <a:gd name="T47" fmla="*/ 21 h 99"/>
              <a:gd name="T48" fmla="*/ 10 w 98"/>
              <a:gd name="T49" fmla="*/ 44 h 99"/>
              <a:gd name="T50" fmla="*/ 28 w 98"/>
              <a:gd name="T51" fmla="*/ 63 h 99"/>
              <a:gd name="T52" fmla="*/ 55 w 98"/>
              <a:gd name="T53" fmla="*/ 64 h 99"/>
              <a:gd name="T54" fmla="*/ 68 w 98"/>
              <a:gd name="T55" fmla="*/ 18 h 99"/>
              <a:gd name="T56" fmla="*/ 55 w 98"/>
              <a:gd name="T57" fmla="*/ 6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流程图: 联系 6"/>
          <p:cNvSpPr/>
          <p:nvPr/>
        </p:nvSpPr>
        <p:spPr>
          <a:xfrm>
            <a:off x="1873250" y="1581150"/>
            <a:ext cx="739775" cy="739775"/>
          </a:xfrm>
          <a:prstGeom prst="flowChartConnector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reeform 168"/>
          <p:cNvSpPr>
            <a:spLocks noEditPoints="1"/>
          </p:cNvSpPr>
          <p:nvPr/>
        </p:nvSpPr>
        <p:spPr bwMode="auto">
          <a:xfrm>
            <a:off x="2063750" y="1758950"/>
            <a:ext cx="347663" cy="357188"/>
          </a:xfrm>
          <a:custGeom>
            <a:avLst/>
            <a:gdLst>
              <a:gd name="T0" fmla="*/ 5 w 96"/>
              <a:gd name="T1" fmla="*/ 42 h 99"/>
              <a:gd name="T2" fmla="*/ 74 w 96"/>
              <a:gd name="T3" fmla="*/ 42 h 99"/>
              <a:gd name="T4" fmla="*/ 77 w 96"/>
              <a:gd name="T5" fmla="*/ 41 h 99"/>
              <a:gd name="T6" fmla="*/ 91 w 96"/>
              <a:gd name="T7" fmla="*/ 47 h 99"/>
              <a:gd name="T8" fmla="*/ 96 w 96"/>
              <a:gd name="T9" fmla="*/ 60 h 99"/>
              <a:gd name="T10" fmla="*/ 91 w 96"/>
              <a:gd name="T11" fmla="*/ 73 h 99"/>
              <a:gd name="T12" fmla="*/ 77 w 96"/>
              <a:gd name="T13" fmla="*/ 78 h 99"/>
              <a:gd name="T14" fmla="*/ 68 w 96"/>
              <a:gd name="T15" fmla="*/ 76 h 99"/>
              <a:gd name="T16" fmla="*/ 62 w 96"/>
              <a:gd name="T17" fmla="*/ 85 h 99"/>
              <a:gd name="T18" fmla="*/ 67 w 96"/>
              <a:gd name="T19" fmla="*/ 85 h 99"/>
              <a:gd name="T20" fmla="*/ 84 w 96"/>
              <a:gd name="T21" fmla="*/ 85 h 99"/>
              <a:gd name="T22" fmla="*/ 71 w 96"/>
              <a:gd name="T23" fmla="*/ 99 h 99"/>
              <a:gd name="T24" fmla="*/ 17 w 96"/>
              <a:gd name="T25" fmla="*/ 99 h 99"/>
              <a:gd name="T26" fmla="*/ 12 w 96"/>
              <a:gd name="T27" fmla="*/ 99 h 99"/>
              <a:gd name="T28" fmla="*/ 0 w 96"/>
              <a:gd name="T29" fmla="*/ 85 h 99"/>
              <a:gd name="T30" fmla="*/ 17 w 96"/>
              <a:gd name="T31" fmla="*/ 85 h 99"/>
              <a:gd name="T32" fmla="*/ 21 w 96"/>
              <a:gd name="T33" fmla="*/ 85 h 99"/>
              <a:gd name="T34" fmla="*/ 5 w 96"/>
              <a:gd name="T35" fmla="*/ 42 h 99"/>
              <a:gd name="T36" fmla="*/ 56 w 96"/>
              <a:gd name="T37" fmla="*/ 36 h 99"/>
              <a:gd name="T38" fmla="*/ 55 w 96"/>
              <a:gd name="T39" fmla="*/ 6 h 99"/>
              <a:gd name="T40" fmla="*/ 56 w 96"/>
              <a:gd name="T41" fmla="*/ 36 h 99"/>
              <a:gd name="T42" fmla="*/ 43 w 96"/>
              <a:gd name="T43" fmla="*/ 30 h 99"/>
              <a:gd name="T44" fmla="*/ 42 w 96"/>
              <a:gd name="T45" fmla="*/ 0 h 99"/>
              <a:gd name="T46" fmla="*/ 43 w 96"/>
              <a:gd name="T47" fmla="*/ 30 h 99"/>
              <a:gd name="T48" fmla="*/ 30 w 96"/>
              <a:gd name="T49" fmla="*/ 34 h 99"/>
              <a:gd name="T50" fmla="*/ 29 w 96"/>
              <a:gd name="T51" fmla="*/ 4 h 99"/>
              <a:gd name="T52" fmla="*/ 30 w 96"/>
              <a:gd name="T53" fmla="*/ 34 h 99"/>
              <a:gd name="T54" fmla="*/ 15 w 96"/>
              <a:gd name="T55" fmla="*/ 53 h 99"/>
              <a:gd name="T56" fmla="*/ 26 w 96"/>
              <a:gd name="T57" fmla="*/ 80 h 99"/>
              <a:gd name="T58" fmla="*/ 33 w 96"/>
              <a:gd name="T59" fmla="*/ 75 h 99"/>
              <a:gd name="T60" fmla="*/ 24 w 96"/>
              <a:gd name="T61" fmla="*/ 52 h 99"/>
              <a:gd name="T62" fmla="*/ 15 w 96"/>
              <a:gd name="T63" fmla="*/ 53 h 99"/>
              <a:gd name="T64" fmla="*/ 77 w 96"/>
              <a:gd name="T65" fmla="*/ 50 h 99"/>
              <a:gd name="T66" fmla="*/ 72 w 96"/>
              <a:gd name="T67" fmla="*/ 68 h 99"/>
              <a:gd name="T68" fmla="*/ 77 w 96"/>
              <a:gd name="T69" fmla="*/ 70 h 99"/>
              <a:gd name="T70" fmla="*/ 84 w 96"/>
              <a:gd name="T71" fmla="*/ 67 h 99"/>
              <a:gd name="T72" fmla="*/ 87 w 96"/>
              <a:gd name="T73" fmla="*/ 60 h 99"/>
              <a:gd name="T74" fmla="*/ 84 w 96"/>
              <a:gd name="T75" fmla="*/ 53 h 99"/>
              <a:gd name="T76" fmla="*/ 77 w 96"/>
              <a:gd name="T77" fmla="*/ 50 h 99"/>
              <a:gd name="T78" fmla="*/ 77 w 96"/>
              <a:gd name="T79" fmla="*/ 5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流程图: 联系 8"/>
          <p:cNvSpPr/>
          <p:nvPr/>
        </p:nvSpPr>
        <p:spPr>
          <a:xfrm>
            <a:off x="9663113" y="1581150"/>
            <a:ext cx="739775" cy="739775"/>
          </a:xfrm>
          <a:prstGeom prst="flowChartConnector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Freeform 176"/>
          <p:cNvSpPr>
            <a:spLocks noEditPoints="1"/>
          </p:cNvSpPr>
          <p:nvPr/>
        </p:nvSpPr>
        <p:spPr bwMode="auto">
          <a:xfrm>
            <a:off x="9861550" y="1787525"/>
            <a:ext cx="366713" cy="327025"/>
          </a:xfrm>
          <a:custGeom>
            <a:avLst/>
            <a:gdLst>
              <a:gd name="T0" fmla="*/ 36 w 101"/>
              <a:gd name="T1" fmla="*/ 77 h 90"/>
              <a:gd name="T2" fmla="*/ 39 w 101"/>
              <a:gd name="T3" fmla="*/ 80 h 90"/>
              <a:gd name="T4" fmla="*/ 42 w 101"/>
              <a:gd name="T5" fmla="*/ 80 h 90"/>
              <a:gd name="T6" fmla="*/ 44 w 101"/>
              <a:gd name="T7" fmla="*/ 79 h 90"/>
              <a:gd name="T8" fmla="*/ 46 w 101"/>
              <a:gd name="T9" fmla="*/ 75 h 90"/>
              <a:gd name="T10" fmla="*/ 46 w 101"/>
              <a:gd name="T11" fmla="*/ 75 h 90"/>
              <a:gd name="T12" fmla="*/ 46 w 101"/>
              <a:gd name="T13" fmla="*/ 47 h 90"/>
              <a:gd name="T14" fmla="*/ 30 w 101"/>
              <a:gd name="T15" fmla="*/ 52 h 90"/>
              <a:gd name="T16" fmla="*/ 0 w 101"/>
              <a:gd name="T17" fmla="*/ 52 h 90"/>
              <a:gd name="T18" fmla="*/ 44 w 101"/>
              <a:gd name="T19" fmla="*/ 6 h 90"/>
              <a:gd name="T20" fmla="*/ 46 w 101"/>
              <a:gd name="T21" fmla="*/ 0 h 90"/>
              <a:gd name="T22" fmla="*/ 55 w 101"/>
              <a:gd name="T23" fmla="*/ 0 h 90"/>
              <a:gd name="T24" fmla="*/ 57 w 101"/>
              <a:gd name="T25" fmla="*/ 6 h 90"/>
              <a:gd name="T26" fmla="*/ 101 w 101"/>
              <a:gd name="T27" fmla="*/ 52 h 90"/>
              <a:gd name="T28" fmla="*/ 72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50 w 101"/>
              <a:gd name="T37" fmla="*/ 88 h 90"/>
              <a:gd name="T38" fmla="*/ 43 w 101"/>
              <a:gd name="T39" fmla="*/ 90 h 90"/>
              <a:gd name="T40" fmla="*/ 36 w 101"/>
              <a:gd name="T41" fmla="*/ 89 h 90"/>
              <a:gd name="T42" fmla="*/ 26 w 101"/>
              <a:gd name="T43" fmla="*/ 79 h 90"/>
              <a:gd name="T44" fmla="*/ 36 w 101"/>
              <a:gd name="T45" fmla="*/ 77 h 90"/>
              <a:gd name="T46" fmla="*/ 72 w 101"/>
              <a:gd name="T47" fmla="*/ 43 h 90"/>
              <a:gd name="T48" fmla="*/ 80 w 101"/>
              <a:gd name="T49" fmla="*/ 41 h 90"/>
              <a:gd name="T50" fmla="*/ 57 w 101"/>
              <a:gd name="T51" fmla="*/ 13 h 90"/>
              <a:gd name="T52" fmla="*/ 72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3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流程图: 联系 11"/>
          <p:cNvSpPr/>
          <p:nvPr/>
        </p:nvSpPr>
        <p:spPr>
          <a:xfrm>
            <a:off x="5648325" y="3844925"/>
            <a:ext cx="739775" cy="741363"/>
          </a:xfrm>
          <a:prstGeom prst="flowChartConnector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84" name="Freeform 93"/>
          <p:cNvSpPr>
            <a:spLocks noEditPoints="1"/>
          </p:cNvSpPr>
          <p:nvPr/>
        </p:nvSpPr>
        <p:spPr>
          <a:xfrm>
            <a:off x="5921375" y="4090988"/>
            <a:ext cx="193675" cy="260350"/>
          </a:xfrm>
          <a:custGeom>
            <a:avLst/>
            <a:gdLst/>
            <a:ahLst/>
            <a:cxnLst>
              <a:cxn ang="0">
                <a:pos x="151146301" y="102967521"/>
              </a:cxn>
              <a:cxn ang="0">
                <a:pos x="151146301" y="64558664"/>
              </a:cxn>
              <a:cxn ang="0">
                <a:pos x="87632558" y="0"/>
              </a:cxn>
              <a:cxn ang="0">
                <a:pos x="86829165" y="0"/>
              </a:cxn>
              <a:cxn ang="0">
                <a:pos x="85220587" y="0"/>
              </a:cxn>
              <a:cxn ang="0">
                <a:pos x="22511132" y="64558664"/>
              </a:cxn>
              <a:cxn ang="0">
                <a:pos x="22511132" y="102967521"/>
              </a:cxn>
              <a:cxn ang="0">
                <a:pos x="0" y="102967521"/>
              </a:cxn>
              <a:cxn ang="0">
                <a:pos x="0" y="235354592"/>
              </a:cxn>
              <a:cxn ang="0">
                <a:pos x="173657433" y="235354592"/>
              </a:cxn>
              <a:cxn ang="0">
                <a:pos x="173657433" y="102967521"/>
              </a:cxn>
              <a:cxn ang="0">
                <a:pos x="151146301" y="102967521"/>
              </a:cxn>
              <a:cxn ang="0">
                <a:pos x="106928326" y="211655510"/>
              </a:cxn>
              <a:cxn ang="0">
                <a:pos x="67533397" y="211655510"/>
              </a:cxn>
              <a:cxn ang="0">
                <a:pos x="77181281" y="168344299"/>
              </a:cxn>
              <a:cxn ang="0">
                <a:pos x="67533397" y="151182895"/>
              </a:cxn>
              <a:cxn ang="0">
                <a:pos x="86829165" y="131569861"/>
              </a:cxn>
              <a:cxn ang="0">
                <a:pos x="106928326" y="151182895"/>
              </a:cxn>
              <a:cxn ang="0">
                <a:pos x="96476153" y="168344299"/>
              </a:cxn>
              <a:cxn ang="0">
                <a:pos x="106928326" y="211655510"/>
              </a:cxn>
              <a:cxn ang="0">
                <a:pos x="118987285" y="102967521"/>
              </a:cxn>
              <a:cxn ang="0">
                <a:pos x="53865859" y="102967521"/>
              </a:cxn>
              <a:cxn ang="0">
                <a:pos x="53865859" y="64558664"/>
              </a:cxn>
              <a:cxn ang="0">
                <a:pos x="85220587" y="32688389"/>
              </a:cxn>
              <a:cxn ang="0">
                <a:pos x="86829165" y="32688389"/>
              </a:cxn>
              <a:cxn ang="0">
                <a:pos x="87632558" y="32688389"/>
              </a:cxn>
              <a:cxn ang="0">
                <a:pos x="118987285" y="64558664"/>
              </a:cxn>
              <a:cxn ang="0">
                <a:pos x="118987285" y="102967521"/>
              </a:cxn>
            </a:cxnLst>
            <a:rect l="0" t="0" r="0" b="0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9513888" y="3844925"/>
            <a:ext cx="739775" cy="741363"/>
          </a:xfrm>
          <a:prstGeom prst="flowChartConnector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Freeform 147"/>
          <p:cNvSpPr>
            <a:spLocks noEditPoints="1"/>
          </p:cNvSpPr>
          <p:nvPr/>
        </p:nvSpPr>
        <p:spPr bwMode="auto">
          <a:xfrm>
            <a:off x="9761538" y="4024313"/>
            <a:ext cx="244475" cy="38417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87" name="文本框 38"/>
          <p:cNvSpPr txBox="1"/>
          <p:nvPr/>
        </p:nvSpPr>
        <p:spPr>
          <a:xfrm>
            <a:off x="8558213" y="2878138"/>
            <a:ext cx="29718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8" name="文本框 39"/>
          <p:cNvSpPr txBox="1"/>
          <p:nvPr/>
        </p:nvSpPr>
        <p:spPr>
          <a:xfrm>
            <a:off x="9350375" y="2478088"/>
            <a:ext cx="13890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9" name="文本框 41"/>
          <p:cNvSpPr txBox="1"/>
          <p:nvPr/>
        </p:nvSpPr>
        <p:spPr>
          <a:xfrm>
            <a:off x="4613275" y="2878138"/>
            <a:ext cx="29718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0" name="文本框 42"/>
          <p:cNvSpPr txBox="1"/>
          <p:nvPr/>
        </p:nvSpPr>
        <p:spPr>
          <a:xfrm>
            <a:off x="5405438" y="2478088"/>
            <a:ext cx="13874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1" name="文本框 44"/>
          <p:cNvSpPr txBox="1"/>
          <p:nvPr/>
        </p:nvSpPr>
        <p:spPr>
          <a:xfrm>
            <a:off x="668338" y="2878138"/>
            <a:ext cx="29718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2" name="文本框 45"/>
          <p:cNvSpPr txBox="1"/>
          <p:nvPr/>
        </p:nvSpPr>
        <p:spPr>
          <a:xfrm>
            <a:off x="1460500" y="2478088"/>
            <a:ext cx="13874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3" name="文本框 47"/>
          <p:cNvSpPr txBox="1"/>
          <p:nvPr/>
        </p:nvSpPr>
        <p:spPr>
          <a:xfrm>
            <a:off x="692150" y="5099050"/>
            <a:ext cx="29718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4" name="文本框 48"/>
          <p:cNvSpPr txBox="1"/>
          <p:nvPr/>
        </p:nvSpPr>
        <p:spPr>
          <a:xfrm>
            <a:off x="1484313" y="4699000"/>
            <a:ext cx="13874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5" name="文本框 23"/>
          <p:cNvSpPr txBox="1"/>
          <p:nvPr/>
        </p:nvSpPr>
        <p:spPr>
          <a:xfrm>
            <a:off x="4545013" y="5099050"/>
            <a:ext cx="29718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6" name="文本框 24"/>
          <p:cNvSpPr txBox="1"/>
          <p:nvPr/>
        </p:nvSpPr>
        <p:spPr>
          <a:xfrm>
            <a:off x="5337175" y="4699000"/>
            <a:ext cx="13874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7" name="文本框 53"/>
          <p:cNvSpPr txBox="1"/>
          <p:nvPr/>
        </p:nvSpPr>
        <p:spPr>
          <a:xfrm>
            <a:off x="8397875" y="5099050"/>
            <a:ext cx="29718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8" name="文本框 54"/>
          <p:cNvSpPr txBox="1"/>
          <p:nvPr/>
        </p:nvSpPr>
        <p:spPr>
          <a:xfrm>
            <a:off x="9190038" y="4699000"/>
            <a:ext cx="13874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6986588" y="2111375"/>
            <a:ext cx="1417638" cy="1419225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0" name="文本框 9"/>
          <p:cNvSpPr txBox="1"/>
          <p:nvPr/>
        </p:nvSpPr>
        <p:spPr>
          <a:xfrm>
            <a:off x="7326313" y="2611438"/>
            <a:ext cx="7985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7821613" y="2943225"/>
            <a:ext cx="1419225" cy="1419225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2" name="文本框 11"/>
          <p:cNvSpPr txBox="1"/>
          <p:nvPr/>
        </p:nvSpPr>
        <p:spPr>
          <a:xfrm>
            <a:off x="8132763" y="3467100"/>
            <a:ext cx="798512" cy="401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7016750" y="3776663"/>
            <a:ext cx="1419225" cy="1417638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4" name="文本框 13"/>
          <p:cNvSpPr txBox="1"/>
          <p:nvPr/>
        </p:nvSpPr>
        <p:spPr>
          <a:xfrm>
            <a:off x="7334250" y="4295775"/>
            <a:ext cx="79851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菱形 8"/>
          <p:cNvSpPr/>
          <p:nvPr/>
        </p:nvSpPr>
        <p:spPr>
          <a:xfrm rot="10800000">
            <a:off x="3673475" y="2111375"/>
            <a:ext cx="1419225" cy="1419225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6" name="文本框 19"/>
          <p:cNvSpPr txBox="1"/>
          <p:nvPr/>
        </p:nvSpPr>
        <p:spPr>
          <a:xfrm>
            <a:off x="3997325" y="2620963"/>
            <a:ext cx="79851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菱形 11"/>
          <p:cNvSpPr/>
          <p:nvPr/>
        </p:nvSpPr>
        <p:spPr>
          <a:xfrm rot="10800000">
            <a:off x="2868613" y="2943225"/>
            <a:ext cx="1419225" cy="1419225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8" name="文本框 21"/>
          <p:cNvSpPr txBox="1"/>
          <p:nvPr/>
        </p:nvSpPr>
        <p:spPr>
          <a:xfrm>
            <a:off x="3203575" y="3467100"/>
            <a:ext cx="798513" cy="401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菱形 13"/>
          <p:cNvSpPr/>
          <p:nvPr/>
        </p:nvSpPr>
        <p:spPr>
          <a:xfrm rot="10800000">
            <a:off x="3705225" y="3776663"/>
            <a:ext cx="1419225" cy="1417638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10" name="文本框 23"/>
          <p:cNvSpPr txBox="1"/>
          <p:nvPr/>
        </p:nvSpPr>
        <p:spPr>
          <a:xfrm>
            <a:off x="4040188" y="4300538"/>
            <a:ext cx="7985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4546600" y="2111375"/>
            <a:ext cx="3084513" cy="3084513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12" name="TextBox 10"/>
          <p:cNvSpPr txBox="1"/>
          <p:nvPr/>
        </p:nvSpPr>
        <p:spPr>
          <a:xfrm>
            <a:off x="5351463" y="3279775"/>
            <a:ext cx="1557337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3" name="文本框 26"/>
          <p:cNvSpPr txBox="1"/>
          <p:nvPr/>
        </p:nvSpPr>
        <p:spPr>
          <a:xfrm>
            <a:off x="5518150" y="2884488"/>
            <a:ext cx="1211263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你的文字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4" name="矩形 27"/>
          <p:cNvSpPr/>
          <p:nvPr/>
        </p:nvSpPr>
        <p:spPr>
          <a:xfrm>
            <a:off x="8361363" y="1974850"/>
            <a:ext cx="20050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5" name="矩形 28"/>
          <p:cNvSpPr/>
          <p:nvPr/>
        </p:nvSpPr>
        <p:spPr>
          <a:xfrm>
            <a:off x="9351963" y="3279775"/>
            <a:ext cx="202882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6" name="矩形 29"/>
          <p:cNvSpPr/>
          <p:nvPr/>
        </p:nvSpPr>
        <p:spPr>
          <a:xfrm>
            <a:off x="8180388" y="4749800"/>
            <a:ext cx="20320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7" name="矩形 30"/>
          <p:cNvSpPr/>
          <p:nvPr/>
        </p:nvSpPr>
        <p:spPr>
          <a:xfrm>
            <a:off x="1812925" y="1992313"/>
            <a:ext cx="20843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 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8" name="矩形 31"/>
          <p:cNvSpPr/>
          <p:nvPr/>
        </p:nvSpPr>
        <p:spPr>
          <a:xfrm>
            <a:off x="771525" y="3452813"/>
            <a:ext cx="20970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9" name="矩形 32"/>
          <p:cNvSpPr/>
          <p:nvPr/>
        </p:nvSpPr>
        <p:spPr>
          <a:xfrm>
            <a:off x="1812925" y="4749800"/>
            <a:ext cx="210026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等腰三角形 4"/>
          <p:cNvSpPr/>
          <p:nvPr/>
        </p:nvSpPr>
        <p:spPr>
          <a:xfrm>
            <a:off x="5073650" y="1001713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4" name="Freeform 7"/>
          <p:cNvSpPr>
            <a:spLocks noEditPoints="1"/>
          </p:cNvSpPr>
          <p:nvPr/>
        </p:nvSpPr>
        <p:spPr>
          <a:xfrm>
            <a:off x="7035800" y="2279650"/>
            <a:ext cx="304800" cy="304800"/>
          </a:xfrm>
          <a:custGeom>
            <a:avLst/>
            <a:gdLst/>
            <a:ahLst/>
            <a:cxnLst>
              <a:cxn ang="0">
                <a:pos x="227981483" y="186590291"/>
              </a:cxn>
              <a:cxn ang="0">
                <a:pos x="227981483" y="156368074"/>
              </a:cxn>
              <a:cxn ang="0">
                <a:pos x="182648157" y="111033938"/>
              </a:cxn>
              <a:cxn ang="0">
                <a:pos x="156368074" y="111033938"/>
              </a:cxn>
              <a:cxn ang="0">
                <a:pos x="136000787" y="97236874"/>
              </a:cxn>
              <a:cxn ang="0">
                <a:pos x="136000787" y="60444434"/>
              </a:cxn>
              <a:cxn ang="0">
                <a:pos x="155054030" y="31536262"/>
              </a:cxn>
              <a:cxn ang="0">
                <a:pos x="123517768" y="0"/>
              </a:cxn>
              <a:cxn ang="0">
                <a:pos x="91980696" y="31536262"/>
              </a:cxn>
              <a:cxn ang="0">
                <a:pos x="111033938" y="60444434"/>
              </a:cxn>
              <a:cxn ang="0">
                <a:pos x="111033938" y="97236874"/>
              </a:cxn>
              <a:cxn ang="0">
                <a:pos x="90666651" y="111033938"/>
              </a:cxn>
              <a:cxn ang="0">
                <a:pos x="64386568" y="111033938"/>
              </a:cxn>
              <a:cxn ang="0">
                <a:pos x="19053243" y="156368074"/>
              </a:cxn>
              <a:cxn ang="0">
                <a:pos x="19053243" y="186590291"/>
              </a:cxn>
              <a:cxn ang="0">
                <a:pos x="0" y="215498464"/>
              </a:cxn>
              <a:cxn ang="0">
                <a:pos x="31536262" y="247034726"/>
              </a:cxn>
              <a:cxn ang="0">
                <a:pos x="63072523" y="215498464"/>
              </a:cxn>
              <a:cxn ang="0">
                <a:pos x="44019281" y="186590291"/>
              </a:cxn>
              <a:cxn ang="0">
                <a:pos x="44019281" y="156368074"/>
              </a:cxn>
              <a:cxn ang="0">
                <a:pos x="64386568" y="136000787"/>
              </a:cxn>
              <a:cxn ang="0">
                <a:pos x="90666651" y="136000787"/>
              </a:cxn>
              <a:cxn ang="0">
                <a:pos x="111033938" y="132715270"/>
              </a:cxn>
              <a:cxn ang="0">
                <a:pos x="111033938" y="186590291"/>
              </a:cxn>
              <a:cxn ang="0">
                <a:pos x="91980696" y="215498464"/>
              </a:cxn>
              <a:cxn ang="0">
                <a:pos x="123517768" y="247034726"/>
              </a:cxn>
              <a:cxn ang="0">
                <a:pos x="155054030" y="215498464"/>
              </a:cxn>
              <a:cxn ang="0">
                <a:pos x="136000787" y="186590291"/>
              </a:cxn>
              <a:cxn ang="0">
                <a:pos x="136000787" y="132715270"/>
              </a:cxn>
              <a:cxn ang="0">
                <a:pos x="156368074" y="136000787"/>
              </a:cxn>
              <a:cxn ang="0">
                <a:pos x="182648157" y="136000787"/>
              </a:cxn>
              <a:cxn ang="0">
                <a:pos x="203015445" y="156368074"/>
              </a:cxn>
              <a:cxn ang="0">
                <a:pos x="203015445" y="186590291"/>
              </a:cxn>
              <a:cxn ang="0">
                <a:pos x="183962202" y="215498464"/>
              </a:cxn>
              <a:cxn ang="0">
                <a:pos x="215498464" y="247034726"/>
              </a:cxn>
              <a:cxn ang="0">
                <a:pos x="247034726" y="215498464"/>
              </a:cxn>
              <a:cxn ang="0">
                <a:pos x="227981483" y="186590291"/>
              </a:cxn>
              <a:cxn ang="0">
                <a:pos x="49275460" y="215498464"/>
              </a:cxn>
              <a:cxn ang="0">
                <a:pos x="31536262" y="233894279"/>
              </a:cxn>
              <a:cxn ang="0">
                <a:pos x="13140447" y="215498464"/>
              </a:cxn>
              <a:cxn ang="0">
                <a:pos x="31536262" y="197101838"/>
              </a:cxn>
              <a:cxn ang="0">
                <a:pos x="49275460" y="215498464"/>
              </a:cxn>
              <a:cxn ang="0">
                <a:pos x="105121143" y="31536262"/>
              </a:cxn>
              <a:cxn ang="0">
                <a:pos x="123517768" y="13140447"/>
              </a:cxn>
              <a:cxn ang="0">
                <a:pos x="141256155" y="31536262"/>
              </a:cxn>
              <a:cxn ang="0">
                <a:pos x="123517768" y="49932887"/>
              </a:cxn>
              <a:cxn ang="0">
                <a:pos x="105121143" y="31536262"/>
              </a:cxn>
              <a:cxn ang="0">
                <a:pos x="141256155" y="215498464"/>
              </a:cxn>
              <a:cxn ang="0">
                <a:pos x="123517768" y="233894279"/>
              </a:cxn>
              <a:cxn ang="0">
                <a:pos x="105121143" y="215498464"/>
              </a:cxn>
              <a:cxn ang="0">
                <a:pos x="123517768" y="197101838"/>
              </a:cxn>
              <a:cxn ang="0">
                <a:pos x="141256155" y="215498464"/>
              </a:cxn>
              <a:cxn ang="0">
                <a:pos x="215498464" y="233894279"/>
              </a:cxn>
              <a:cxn ang="0">
                <a:pos x="197101838" y="215498464"/>
              </a:cxn>
              <a:cxn ang="0">
                <a:pos x="215498464" y="197101838"/>
              </a:cxn>
              <a:cxn ang="0">
                <a:pos x="233237662" y="215498464"/>
              </a:cxn>
              <a:cxn ang="0">
                <a:pos x="215498464" y="233894279"/>
              </a:cxn>
            </a:cxnLst>
            <a:rect l="0" t="0" r="0" b="0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5" name="矩形 22"/>
          <p:cNvSpPr/>
          <p:nvPr/>
        </p:nvSpPr>
        <p:spPr>
          <a:xfrm>
            <a:off x="6097588" y="1497013"/>
            <a:ext cx="1558925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等腰三角形 4"/>
          <p:cNvSpPr/>
          <p:nvPr/>
        </p:nvSpPr>
        <p:spPr>
          <a:xfrm rot="4253885">
            <a:off x="6207125" y="2574925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7" name="Freeform 27"/>
          <p:cNvSpPr>
            <a:spLocks noEditPoints="1"/>
          </p:cNvSpPr>
          <p:nvPr/>
        </p:nvSpPr>
        <p:spPr>
          <a:xfrm>
            <a:off x="7180263" y="4459288"/>
            <a:ext cx="320675" cy="230187"/>
          </a:xfrm>
          <a:custGeom>
            <a:avLst/>
            <a:gdLst/>
            <a:ahLst/>
            <a:cxnLst>
              <a:cxn ang="0">
                <a:pos x="262932231" y="26973923"/>
              </a:cxn>
              <a:cxn ang="0">
                <a:pos x="262932231" y="10790063"/>
              </a:cxn>
              <a:cxn ang="0">
                <a:pos x="252200253" y="0"/>
              </a:cxn>
              <a:cxn ang="0">
                <a:pos x="10731978" y="0"/>
              </a:cxn>
              <a:cxn ang="0">
                <a:pos x="0" y="10790063"/>
              </a:cxn>
              <a:cxn ang="0">
                <a:pos x="0" y="26973923"/>
              </a:cxn>
              <a:cxn ang="0">
                <a:pos x="26829536" y="26973923"/>
              </a:cxn>
              <a:cxn ang="0">
                <a:pos x="26829536" y="53948668"/>
              </a:cxn>
              <a:cxn ang="0">
                <a:pos x="0" y="53948668"/>
              </a:cxn>
              <a:cxn ang="0">
                <a:pos x="0" y="80922591"/>
              </a:cxn>
              <a:cxn ang="0">
                <a:pos x="26829536" y="80922591"/>
              </a:cxn>
              <a:cxn ang="0">
                <a:pos x="26829536" y="107897337"/>
              </a:cxn>
              <a:cxn ang="0">
                <a:pos x="0" y="107897337"/>
              </a:cxn>
              <a:cxn ang="0">
                <a:pos x="0" y="134871260"/>
              </a:cxn>
              <a:cxn ang="0">
                <a:pos x="26829536" y="134871260"/>
              </a:cxn>
              <a:cxn ang="0">
                <a:pos x="26829536" y="161846005"/>
              </a:cxn>
              <a:cxn ang="0">
                <a:pos x="0" y="161846005"/>
              </a:cxn>
              <a:cxn ang="0">
                <a:pos x="0" y="178029866"/>
              </a:cxn>
              <a:cxn ang="0">
                <a:pos x="10731978" y="188819928"/>
              </a:cxn>
              <a:cxn ang="0">
                <a:pos x="252200253" y="188819928"/>
              </a:cxn>
              <a:cxn ang="0">
                <a:pos x="262932231" y="178029866"/>
              </a:cxn>
              <a:cxn ang="0">
                <a:pos x="262932231" y="161846005"/>
              </a:cxn>
              <a:cxn ang="0">
                <a:pos x="236102695" y="161846005"/>
              </a:cxn>
              <a:cxn ang="0">
                <a:pos x="236102695" y="134871260"/>
              </a:cxn>
              <a:cxn ang="0">
                <a:pos x="262932231" y="134871260"/>
              </a:cxn>
              <a:cxn ang="0">
                <a:pos x="262932231" y="107897337"/>
              </a:cxn>
              <a:cxn ang="0">
                <a:pos x="236102695" y="107897337"/>
              </a:cxn>
              <a:cxn ang="0">
                <a:pos x="236102695" y="80922591"/>
              </a:cxn>
              <a:cxn ang="0">
                <a:pos x="262932231" y="80922591"/>
              </a:cxn>
              <a:cxn ang="0">
                <a:pos x="262932231" y="53948668"/>
              </a:cxn>
              <a:cxn ang="0">
                <a:pos x="236102695" y="53948668"/>
              </a:cxn>
              <a:cxn ang="0">
                <a:pos x="236102695" y="26973923"/>
              </a:cxn>
              <a:cxn ang="0">
                <a:pos x="262932231" y="26973923"/>
              </a:cxn>
              <a:cxn ang="0">
                <a:pos x="101953381" y="134871260"/>
              </a:cxn>
              <a:cxn ang="0">
                <a:pos x="101953381" y="53948668"/>
              </a:cxn>
              <a:cxn ang="0">
                <a:pos x="169027629" y="94409964"/>
              </a:cxn>
              <a:cxn ang="0">
                <a:pos x="101953381" y="134871260"/>
              </a:cxn>
            </a:cxnLst>
            <a:rect l="0" t="0" r="0" b="0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8" name="矩形 26"/>
          <p:cNvSpPr/>
          <p:nvPr/>
        </p:nvSpPr>
        <p:spPr>
          <a:xfrm>
            <a:off x="6961188" y="3608388"/>
            <a:ext cx="1558925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等腰三角形 4"/>
          <p:cNvSpPr/>
          <p:nvPr/>
        </p:nvSpPr>
        <p:spPr>
          <a:xfrm rot="8516075">
            <a:off x="5073650" y="4119563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0" name="Freeform 17"/>
          <p:cNvSpPr>
            <a:spLocks noEditPoints="1"/>
          </p:cNvSpPr>
          <p:nvPr/>
        </p:nvSpPr>
        <p:spPr>
          <a:xfrm>
            <a:off x="5195888" y="5029200"/>
            <a:ext cx="333375" cy="266700"/>
          </a:xfrm>
          <a:custGeom>
            <a:avLst/>
            <a:gdLst/>
            <a:ahLst/>
            <a:cxnLst>
              <a:cxn ang="0">
                <a:pos x="139194064" y="83427927"/>
              </a:cxn>
              <a:cxn ang="0">
                <a:pos x="97435511" y="125142308"/>
              </a:cxn>
              <a:cxn ang="0">
                <a:pos x="139194064" y="166855854"/>
              </a:cxn>
              <a:cxn ang="0">
                <a:pos x="180952616" y="125142308"/>
              </a:cxn>
              <a:cxn ang="0">
                <a:pos x="139194064" y="83427927"/>
              </a:cxn>
              <a:cxn ang="0">
                <a:pos x="250549648" y="41714380"/>
              </a:cxn>
              <a:cxn ang="0">
                <a:pos x="217142973" y="41714380"/>
              </a:cxn>
              <a:cxn ang="0">
                <a:pos x="206007414" y="34066758"/>
              </a:cxn>
              <a:cxn ang="0">
                <a:pos x="197655537" y="7647623"/>
              </a:cxn>
              <a:cxn ang="0">
                <a:pos x="186519979" y="0"/>
              </a:cxn>
              <a:cxn ang="0">
                <a:pos x="91868149" y="0"/>
              </a:cxn>
              <a:cxn ang="0">
                <a:pos x="80732590" y="7647623"/>
              </a:cxn>
              <a:cxn ang="0">
                <a:pos x="72380713" y="34066758"/>
              </a:cxn>
              <a:cxn ang="0">
                <a:pos x="61245155" y="41714380"/>
              </a:cxn>
              <a:cxn ang="0">
                <a:pos x="27838479" y="41714380"/>
              </a:cxn>
              <a:cxn ang="0">
                <a:pos x="0" y="69523689"/>
              </a:cxn>
              <a:cxn ang="0">
                <a:pos x="0" y="194665163"/>
              </a:cxn>
              <a:cxn ang="0">
                <a:pos x="27838479" y="222474473"/>
              </a:cxn>
              <a:cxn ang="0">
                <a:pos x="250549648" y="222474473"/>
              </a:cxn>
              <a:cxn ang="0">
                <a:pos x="278388128" y="194665163"/>
              </a:cxn>
              <a:cxn ang="0">
                <a:pos x="278388128" y="69523689"/>
              </a:cxn>
              <a:cxn ang="0">
                <a:pos x="250549648" y="41714380"/>
              </a:cxn>
              <a:cxn ang="0">
                <a:pos x="139194064" y="194665163"/>
              </a:cxn>
              <a:cxn ang="0">
                <a:pos x="69597032" y="125142308"/>
              </a:cxn>
              <a:cxn ang="0">
                <a:pos x="139194064" y="55618618"/>
              </a:cxn>
              <a:cxn ang="0">
                <a:pos x="208791096" y="125142308"/>
              </a:cxn>
              <a:cxn ang="0">
                <a:pos x="139194064" y="194665163"/>
              </a:cxn>
              <a:cxn ang="0">
                <a:pos x="240805930" y="88989456"/>
              </a:cxn>
              <a:cxn ang="0">
                <a:pos x="231062213" y="79256573"/>
              </a:cxn>
              <a:cxn ang="0">
                <a:pos x="240805930" y="69523689"/>
              </a:cxn>
              <a:cxn ang="0">
                <a:pos x="250549648" y="79256573"/>
              </a:cxn>
              <a:cxn ang="0">
                <a:pos x="240805930" y="88989456"/>
              </a:cxn>
            </a:cxnLst>
            <a:rect l="0" t="0" r="0" b="0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1" name="矩形 32"/>
          <p:cNvSpPr/>
          <p:nvPr/>
        </p:nvSpPr>
        <p:spPr>
          <a:xfrm>
            <a:off x="5610225" y="5053013"/>
            <a:ext cx="1560513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等腰三角形 4"/>
          <p:cNvSpPr/>
          <p:nvPr/>
        </p:nvSpPr>
        <p:spPr>
          <a:xfrm rot="12990603">
            <a:off x="3268663" y="3500438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3" name="Freeform 22"/>
          <p:cNvSpPr>
            <a:spLocks noEditPoints="1"/>
          </p:cNvSpPr>
          <p:nvPr/>
        </p:nvSpPr>
        <p:spPr>
          <a:xfrm>
            <a:off x="4152900" y="3362325"/>
            <a:ext cx="277813" cy="277813"/>
          </a:xfrm>
          <a:custGeom>
            <a:avLst/>
            <a:gdLst/>
            <a:ahLst/>
            <a:cxnLst>
              <a:cxn ang="0">
                <a:pos x="222267183" y="22428923"/>
              </a:cxn>
              <a:cxn ang="0">
                <a:pos x="182770405" y="3093736"/>
              </a:cxn>
              <a:cxn ang="0">
                <a:pos x="104550502" y="81208140"/>
              </a:cxn>
              <a:cxn ang="0">
                <a:pos x="15488898" y="170924712"/>
              </a:cxn>
              <a:cxn ang="0">
                <a:pos x="0" y="244398953"/>
              </a:cxn>
              <a:cxn ang="0">
                <a:pos x="73572706" y="228930275"/>
              </a:cxn>
              <a:cxn ang="0">
                <a:pos x="162634310" y="139214582"/>
              </a:cxn>
              <a:cxn ang="0">
                <a:pos x="241627866" y="61100178"/>
              </a:cxn>
              <a:cxn ang="0">
                <a:pos x="222267183" y="22428923"/>
              </a:cxn>
              <a:cxn ang="0">
                <a:pos x="68926388" y="219649948"/>
              </a:cxn>
              <a:cxn ang="0">
                <a:pos x="44143975" y="225063765"/>
              </a:cxn>
              <a:cxn ang="0">
                <a:pos x="33301395" y="211142395"/>
              </a:cxn>
              <a:cxn ang="0">
                <a:pos x="18587029" y="200314760"/>
              </a:cxn>
              <a:cxn ang="0">
                <a:pos x="24007880" y="174791222"/>
              </a:cxn>
              <a:cxn ang="0">
                <a:pos x="31752329" y="167830977"/>
              </a:cxn>
              <a:cxn ang="0">
                <a:pos x="60407406" y="183299654"/>
              </a:cxn>
              <a:cxn ang="0">
                <a:pos x="76670837" y="212688823"/>
              </a:cxn>
              <a:cxn ang="0">
                <a:pos x="68926388" y="219649948"/>
              </a:cxn>
            </a:cxnLst>
            <a:rect l="0" t="0" r="0" b="0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4" name="矩形 34"/>
          <p:cNvSpPr/>
          <p:nvPr/>
        </p:nvSpPr>
        <p:spPr>
          <a:xfrm>
            <a:off x="3606800" y="3875088"/>
            <a:ext cx="15589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等腰三角形 4"/>
          <p:cNvSpPr/>
          <p:nvPr/>
        </p:nvSpPr>
        <p:spPr>
          <a:xfrm rot="17217058">
            <a:off x="3268663" y="1579563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6" name="Freeform 6"/>
          <p:cNvSpPr>
            <a:spLocks noEditPoints="1"/>
          </p:cNvSpPr>
          <p:nvPr/>
        </p:nvSpPr>
        <p:spPr>
          <a:xfrm>
            <a:off x="5165725" y="1636713"/>
            <a:ext cx="363538" cy="371475"/>
          </a:xfrm>
          <a:custGeom>
            <a:avLst/>
            <a:gdLst/>
            <a:ahLst/>
            <a:cxnLst>
              <a:cxn ang="0">
                <a:pos x="91960041" y="71583058"/>
              </a:cxn>
              <a:cxn ang="0">
                <a:pos x="64599740" y="259679337"/>
              </a:cxn>
              <a:cxn ang="0">
                <a:pos x="252320832" y="232264308"/>
              </a:cxn>
              <a:cxn ang="0">
                <a:pos x="202920774" y="121081666"/>
              </a:cxn>
              <a:cxn ang="0">
                <a:pos x="91960041" y="71583058"/>
              </a:cxn>
              <a:cxn ang="0">
                <a:pos x="232560809" y="217795095"/>
              </a:cxn>
              <a:cxn ang="0">
                <a:pos x="151240110" y="172865804"/>
              </a:cxn>
              <a:cxn ang="0">
                <a:pos x="106400393" y="91382850"/>
              </a:cxn>
              <a:cxn ang="0">
                <a:pos x="187720220" y="136312141"/>
              </a:cxn>
              <a:cxn ang="0">
                <a:pos x="232560809" y="217795095"/>
              </a:cxn>
              <a:cxn ang="0">
                <a:pos x="234840543" y="97474691"/>
              </a:cxn>
              <a:cxn ang="0">
                <a:pos x="245480757" y="92905374"/>
              </a:cxn>
              <a:cxn ang="0">
                <a:pos x="274360589" y="63967821"/>
              </a:cxn>
              <a:cxn ang="0">
                <a:pos x="274360589" y="42645504"/>
              </a:cxn>
              <a:cxn ang="0">
                <a:pos x="253080162" y="42645504"/>
              </a:cxn>
              <a:cxn ang="0">
                <a:pos x="224200329" y="71583058"/>
              </a:cxn>
              <a:cxn ang="0">
                <a:pos x="224200329" y="92905374"/>
              </a:cxn>
              <a:cxn ang="0">
                <a:pos x="234840543" y="97474691"/>
              </a:cxn>
              <a:cxn ang="0">
                <a:pos x="180119943" y="60160638"/>
              </a:cxn>
              <a:cxn ang="0">
                <a:pos x="187720220" y="61683162"/>
              </a:cxn>
              <a:cxn ang="0">
                <a:pos x="200640168" y="54067925"/>
              </a:cxn>
              <a:cxn ang="0">
                <a:pos x="217360254" y="25130371"/>
              </a:cxn>
              <a:cxn ang="0">
                <a:pos x="211280381" y="3807183"/>
              </a:cxn>
              <a:cxn ang="0">
                <a:pos x="190760156" y="9899896"/>
              </a:cxn>
              <a:cxn ang="0">
                <a:pos x="174040070" y="39599584"/>
              </a:cxn>
              <a:cxn ang="0">
                <a:pos x="180119943" y="60160638"/>
              </a:cxn>
              <a:cxn ang="0">
                <a:pos x="313120433" y="105851191"/>
              </a:cxn>
              <a:cxn ang="0">
                <a:pos x="292600208" y="99759350"/>
              </a:cxn>
              <a:cxn ang="0">
                <a:pos x="262960174" y="116513221"/>
              </a:cxn>
              <a:cxn ang="0">
                <a:pos x="256880301" y="137074275"/>
              </a:cxn>
              <a:cxn ang="0">
                <a:pos x="270560451" y="144689513"/>
              </a:cxn>
              <a:cxn ang="0">
                <a:pos x="278160728" y="143166116"/>
              </a:cxn>
              <a:cxn ang="0">
                <a:pos x="307040560" y="126412245"/>
              </a:cxn>
              <a:cxn ang="0">
                <a:pos x="313120433" y="105851191"/>
              </a:cxn>
            </a:cxnLst>
            <a:rect l="0" t="0" r="0" b="0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7" name="矩形 38"/>
          <p:cNvSpPr/>
          <p:nvPr/>
        </p:nvSpPr>
        <p:spPr>
          <a:xfrm>
            <a:off x="3922713" y="2039938"/>
            <a:ext cx="1558925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的发布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3"/>
          <p:cNvSpPr/>
          <p:nvPr/>
        </p:nvSpPr>
        <p:spPr>
          <a:xfrm>
            <a:off x="4303713" y="1792288"/>
            <a:ext cx="2338388" cy="909638"/>
          </a:xfrm>
          <a:custGeom>
            <a:avLst/>
            <a:gdLst>
              <a:gd name="connsiteX0" fmla="*/ 0 w 1655180"/>
              <a:gd name="connsiteY0" fmla="*/ 844952 h 844952"/>
              <a:gd name="connsiteX1" fmla="*/ 827590 w 1655180"/>
              <a:gd name="connsiteY1" fmla="*/ 0 h 844952"/>
              <a:gd name="connsiteX2" fmla="*/ 1655180 w 1655180"/>
              <a:gd name="connsiteY2" fmla="*/ 844952 h 844952"/>
              <a:gd name="connsiteX3" fmla="*/ 0 w 1655180"/>
              <a:gd name="connsiteY3" fmla="*/ 844952 h 844952"/>
              <a:gd name="connsiteX0-1" fmla="*/ 0 w 2318120"/>
              <a:gd name="connsiteY0-2" fmla="*/ 844952 h 1203092"/>
              <a:gd name="connsiteX1-3" fmla="*/ 827590 w 2318120"/>
              <a:gd name="connsiteY1-4" fmla="*/ 0 h 1203092"/>
              <a:gd name="connsiteX2-5" fmla="*/ 2318120 w 2318120"/>
              <a:gd name="connsiteY2-6" fmla="*/ 1203092 h 1203092"/>
              <a:gd name="connsiteX3-7" fmla="*/ 0 w 2318120"/>
              <a:gd name="connsiteY3-8" fmla="*/ 844952 h 1203092"/>
              <a:gd name="connsiteX0-9" fmla="*/ 0 w 2318120"/>
              <a:gd name="connsiteY0-10" fmla="*/ 715412 h 1073552"/>
              <a:gd name="connsiteX1-11" fmla="*/ 1703890 w 2318120"/>
              <a:gd name="connsiteY1-12" fmla="*/ 0 h 1073552"/>
              <a:gd name="connsiteX2-13" fmla="*/ 2318120 w 2318120"/>
              <a:gd name="connsiteY2-14" fmla="*/ 1073552 h 1073552"/>
              <a:gd name="connsiteX3-15" fmla="*/ 0 w 2318120"/>
              <a:gd name="connsiteY3-16" fmla="*/ 715412 h 1073552"/>
              <a:gd name="connsiteX0-17" fmla="*/ 0 w 2805800"/>
              <a:gd name="connsiteY0-18" fmla="*/ 1081172 h 1081172"/>
              <a:gd name="connsiteX1-19" fmla="*/ 2191570 w 2805800"/>
              <a:gd name="connsiteY1-20" fmla="*/ 0 h 1081172"/>
              <a:gd name="connsiteX2-21" fmla="*/ 2805800 w 2805800"/>
              <a:gd name="connsiteY2-22" fmla="*/ 1073552 h 1081172"/>
              <a:gd name="connsiteX3-23" fmla="*/ 0 w 2805800"/>
              <a:gd name="connsiteY3-24" fmla="*/ 1081172 h 1081172"/>
              <a:gd name="connsiteX0-25" fmla="*/ 0 w 2813420"/>
              <a:gd name="connsiteY0-26" fmla="*/ 1081172 h 1081172"/>
              <a:gd name="connsiteX1-27" fmla="*/ 2191570 w 2813420"/>
              <a:gd name="connsiteY1-28" fmla="*/ 0 h 1081172"/>
              <a:gd name="connsiteX2-29" fmla="*/ 2813420 w 2813420"/>
              <a:gd name="connsiteY2-30" fmla="*/ 1081172 h 1081172"/>
              <a:gd name="connsiteX3-31" fmla="*/ 0 w 2813420"/>
              <a:gd name="connsiteY3-32" fmla="*/ 1081172 h 1081172"/>
              <a:gd name="connsiteX0-33" fmla="*/ 0 w 2813420"/>
              <a:gd name="connsiteY0-34" fmla="*/ 1081172 h 1081172"/>
              <a:gd name="connsiteX1-35" fmla="*/ 2199190 w 2813420"/>
              <a:gd name="connsiteY1-36" fmla="*/ 0 h 1081172"/>
              <a:gd name="connsiteX2-37" fmla="*/ 2813420 w 2813420"/>
              <a:gd name="connsiteY2-38" fmla="*/ 1081172 h 1081172"/>
              <a:gd name="connsiteX3-39" fmla="*/ 0 w 2813420"/>
              <a:gd name="connsiteY3-40" fmla="*/ 1081172 h 1081172"/>
              <a:gd name="connsiteX0-41" fmla="*/ 0 w 2813420"/>
              <a:gd name="connsiteY0-42" fmla="*/ 1081172 h 1081172"/>
              <a:gd name="connsiteX1-43" fmla="*/ 2199190 w 2813420"/>
              <a:gd name="connsiteY1-44" fmla="*/ 0 h 1081172"/>
              <a:gd name="connsiteX2-45" fmla="*/ 2813420 w 2813420"/>
              <a:gd name="connsiteY2-46" fmla="*/ 1081172 h 1081172"/>
              <a:gd name="connsiteX3-47" fmla="*/ 0 w 2813420"/>
              <a:gd name="connsiteY3-48" fmla="*/ 1081172 h 1081172"/>
              <a:gd name="connsiteX0-49" fmla="*/ 0 w 2813420"/>
              <a:gd name="connsiteY0-50" fmla="*/ 1094303 h 1094303"/>
              <a:gd name="connsiteX1-51" fmla="*/ 2199190 w 2813420"/>
              <a:gd name="connsiteY1-52" fmla="*/ 13131 h 1094303"/>
              <a:gd name="connsiteX2-53" fmla="*/ 2813420 w 2813420"/>
              <a:gd name="connsiteY2-54" fmla="*/ 1094303 h 1094303"/>
              <a:gd name="connsiteX3-55" fmla="*/ 0 w 2813420"/>
              <a:gd name="connsiteY3-56" fmla="*/ 1094303 h 1094303"/>
              <a:gd name="connsiteX0-57" fmla="*/ 0 w 2813420"/>
              <a:gd name="connsiteY0-58" fmla="*/ 1094303 h 1094303"/>
              <a:gd name="connsiteX1-59" fmla="*/ 2206810 w 2813420"/>
              <a:gd name="connsiteY1-60" fmla="*/ 13131 h 1094303"/>
              <a:gd name="connsiteX2-61" fmla="*/ 2813420 w 2813420"/>
              <a:gd name="connsiteY2-62" fmla="*/ 1094303 h 1094303"/>
              <a:gd name="connsiteX3-63" fmla="*/ 0 w 2813420"/>
              <a:gd name="connsiteY3-64" fmla="*/ 1094303 h 10943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813420" h="1094303">
                <a:moveTo>
                  <a:pt x="0" y="1094303"/>
                </a:moveTo>
                <a:cubicBezTo>
                  <a:pt x="253003" y="-287168"/>
                  <a:pt x="1633767" y="45862"/>
                  <a:pt x="2206810" y="13131"/>
                </a:cubicBezTo>
                <a:lnTo>
                  <a:pt x="2813420" y="1094303"/>
                </a:lnTo>
                <a:lnTo>
                  <a:pt x="0" y="109430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48" name="文本框 9"/>
          <p:cNvSpPr txBox="1"/>
          <p:nvPr/>
        </p:nvSpPr>
        <p:spPr>
          <a:xfrm>
            <a:off x="5211763" y="1835150"/>
            <a:ext cx="522287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6148388" y="1800225"/>
            <a:ext cx="1738313" cy="1822450"/>
          </a:xfrm>
          <a:custGeom>
            <a:avLst/>
            <a:gdLst>
              <a:gd name="connsiteX0" fmla="*/ 0 w 1303020"/>
              <a:gd name="connsiteY0" fmla="*/ 563360 h 563360"/>
              <a:gd name="connsiteX1" fmla="*/ 651510 w 1303020"/>
              <a:gd name="connsiteY1" fmla="*/ 0 h 563360"/>
              <a:gd name="connsiteX2" fmla="*/ 1303020 w 1303020"/>
              <a:gd name="connsiteY2" fmla="*/ 563360 h 563360"/>
              <a:gd name="connsiteX3" fmla="*/ 0 w 1303020"/>
              <a:gd name="connsiteY3" fmla="*/ 563360 h 563360"/>
              <a:gd name="connsiteX0-1" fmla="*/ 0 w 1661160"/>
              <a:gd name="connsiteY0-2" fmla="*/ 0 h 815340"/>
              <a:gd name="connsiteX1-3" fmla="*/ 1009650 w 1661160"/>
              <a:gd name="connsiteY1-4" fmla="*/ 251980 h 815340"/>
              <a:gd name="connsiteX2-5" fmla="*/ 1661160 w 1661160"/>
              <a:gd name="connsiteY2-6" fmla="*/ 815340 h 815340"/>
              <a:gd name="connsiteX3-7" fmla="*/ 0 w 1661160"/>
              <a:gd name="connsiteY3-8" fmla="*/ 0 h 815340"/>
              <a:gd name="connsiteX0-9" fmla="*/ 0 w 1242060"/>
              <a:gd name="connsiteY0-10" fmla="*/ 0 h 2179320"/>
              <a:gd name="connsiteX1-11" fmla="*/ 1009650 w 1242060"/>
              <a:gd name="connsiteY1-12" fmla="*/ 251980 h 2179320"/>
              <a:gd name="connsiteX2-13" fmla="*/ 1242060 w 1242060"/>
              <a:gd name="connsiteY2-14" fmla="*/ 2179320 h 2179320"/>
              <a:gd name="connsiteX3-15" fmla="*/ 0 w 1242060"/>
              <a:gd name="connsiteY3-16" fmla="*/ 0 h 2179320"/>
              <a:gd name="connsiteX0-17" fmla="*/ 0 w 2076450"/>
              <a:gd name="connsiteY0-18" fmla="*/ 0 h 2179320"/>
              <a:gd name="connsiteX1-19" fmla="*/ 2076450 w 2076450"/>
              <a:gd name="connsiteY1-20" fmla="*/ 777760 h 2179320"/>
              <a:gd name="connsiteX2-21" fmla="*/ 1242060 w 2076450"/>
              <a:gd name="connsiteY2-22" fmla="*/ 2179320 h 2179320"/>
              <a:gd name="connsiteX3-23" fmla="*/ 0 w 2076450"/>
              <a:gd name="connsiteY3-24" fmla="*/ 0 h 2179320"/>
              <a:gd name="connsiteX0-25" fmla="*/ 0 w 2076450"/>
              <a:gd name="connsiteY0-26" fmla="*/ 0 h 2179320"/>
              <a:gd name="connsiteX1-27" fmla="*/ 2076450 w 2076450"/>
              <a:gd name="connsiteY1-28" fmla="*/ 777760 h 2179320"/>
              <a:gd name="connsiteX2-29" fmla="*/ 1242060 w 2076450"/>
              <a:gd name="connsiteY2-30" fmla="*/ 2179320 h 2179320"/>
              <a:gd name="connsiteX3-31" fmla="*/ 0 w 2076450"/>
              <a:gd name="connsiteY3-32" fmla="*/ 0 h 2179320"/>
              <a:gd name="connsiteX0-33" fmla="*/ 0 w 2076450"/>
              <a:gd name="connsiteY0-34" fmla="*/ 0 h 2179320"/>
              <a:gd name="connsiteX1-35" fmla="*/ 2076450 w 2076450"/>
              <a:gd name="connsiteY1-36" fmla="*/ 777760 h 2179320"/>
              <a:gd name="connsiteX2-37" fmla="*/ 1242060 w 2076450"/>
              <a:gd name="connsiteY2-38" fmla="*/ 2179320 h 2179320"/>
              <a:gd name="connsiteX3-39" fmla="*/ 0 w 2076450"/>
              <a:gd name="connsiteY3-40" fmla="*/ 0 h 2179320"/>
              <a:gd name="connsiteX0-41" fmla="*/ 0 w 2076450"/>
              <a:gd name="connsiteY0-42" fmla="*/ 0 h 2156460"/>
              <a:gd name="connsiteX1-43" fmla="*/ 2076450 w 2076450"/>
              <a:gd name="connsiteY1-44" fmla="*/ 754900 h 2156460"/>
              <a:gd name="connsiteX2-45" fmla="*/ 1242060 w 2076450"/>
              <a:gd name="connsiteY2-46" fmla="*/ 2156460 h 2156460"/>
              <a:gd name="connsiteX3-47" fmla="*/ 0 w 2076450"/>
              <a:gd name="connsiteY3-48" fmla="*/ 0 h 2156460"/>
              <a:gd name="connsiteX0-49" fmla="*/ 0 w 2076450"/>
              <a:gd name="connsiteY0-50" fmla="*/ 14318 h 2170778"/>
              <a:gd name="connsiteX1-51" fmla="*/ 2076450 w 2076450"/>
              <a:gd name="connsiteY1-52" fmla="*/ 769218 h 2170778"/>
              <a:gd name="connsiteX2-53" fmla="*/ 1242060 w 2076450"/>
              <a:gd name="connsiteY2-54" fmla="*/ 2170778 h 2170778"/>
              <a:gd name="connsiteX3-55" fmla="*/ 0 w 2076450"/>
              <a:gd name="connsiteY3-56" fmla="*/ 14318 h 2170778"/>
              <a:gd name="connsiteX0-57" fmla="*/ 0 w 2045970"/>
              <a:gd name="connsiteY0-58" fmla="*/ 24833 h 2150813"/>
              <a:gd name="connsiteX1-59" fmla="*/ 2045970 w 2045970"/>
              <a:gd name="connsiteY1-60" fmla="*/ 749253 h 2150813"/>
              <a:gd name="connsiteX2-61" fmla="*/ 1211580 w 2045970"/>
              <a:gd name="connsiteY2-62" fmla="*/ 2150813 h 2150813"/>
              <a:gd name="connsiteX3-63" fmla="*/ 0 w 2045970"/>
              <a:gd name="connsiteY3-64" fmla="*/ 24833 h 2150813"/>
              <a:gd name="connsiteX0-65" fmla="*/ 0 w 2053590"/>
              <a:gd name="connsiteY0-66" fmla="*/ 14318 h 2170778"/>
              <a:gd name="connsiteX1-67" fmla="*/ 2053590 w 2053590"/>
              <a:gd name="connsiteY1-68" fmla="*/ 769218 h 2170778"/>
              <a:gd name="connsiteX2-69" fmla="*/ 1219200 w 2053590"/>
              <a:gd name="connsiteY2-70" fmla="*/ 2170778 h 2170778"/>
              <a:gd name="connsiteX3-71" fmla="*/ 0 w 2053590"/>
              <a:gd name="connsiteY3-72" fmla="*/ 14318 h 2170778"/>
              <a:gd name="connsiteX0-73" fmla="*/ 0 w 2053590"/>
              <a:gd name="connsiteY0-74" fmla="*/ 16401 h 2172861"/>
              <a:gd name="connsiteX1-75" fmla="*/ 2053590 w 2053590"/>
              <a:gd name="connsiteY1-76" fmla="*/ 771301 h 2172861"/>
              <a:gd name="connsiteX2-77" fmla="*/ 1219200 w 2053590"/>
              <a:gd name="connsiteY2-78" fmla="*/ 2172861 h 2172861"/>
              <a:gd name="connsiteX3-79" fmla="*/ 0 w 2053590"/>
              <a:gd name="connsiteY3-80" fmla="*/ 16401 h 2172861"/>
              <a:gd name="connsiteX0-81" fmla="*/ 0 w 2053590"/>
              <a:gd name="connsiteY0-82" fmla="*/ 29720 h 2186180"/>
              <a:gd name="connsiteX1-83" fmla="*/ 2053590 w 2053590"/>
              <a:gd name="connsiteY1-84" fmla="*/ 784620 h 2186180"/>
              <a:gd name="connsiteX2-85" fmla="*/ 1219200 w 2053590"/>
              <a:gd name="connsiteY2-86" fmla="*/ 2186180 h 2186180"/>
              <a:gd name="connsiteX3-87" fmla="*/ 0 w 2053590"/>
              <a:gd name="connsiteY3-88" fmla="*/ 29720 h 2186180"/>
              <a:gd name="connsiteX0-89" fmla="*/ 0 w 2053590"/>
              <a:gd name="connsiteY0-90" fmla="*/ 22550 h 2201870"/>
              <a:gd name="connsiteX1-91" fmla="*/ 2053590 w 2053590"/>
              <a:gd name="connsiteY1-92" fmla="*/ 800310 h 2201870"/>
              <a:gd name="connsiteX2-93" fmla="*/ 1219200 w 2053590"/>
              <a:gd name="connsiteY2-94" fmla="*/ 2201870 h 2201870"/>
              <a:gd name="connsiteX3-95" fmla="*/ 0 w 2053590"/>
              <a:gd name="connsiteY3-96" fmla="*/ 22550 h 2201870"/>
              <a:gd name="connsiteX0-97" fmla="*/ 0 w 2053590"/>
              <a:gd name="connsiteY0-98" fmla="*/ 29285 h 2208605"/>
              <a:gd name="connsiteX1-99" fmla="*/ 2053590 w 2053590"/>
              <a:gd name="connsiteY1-100" fmla="*/ 807045 h 2208605"/>
              <a:gd name="connsiteX2-101" fmla="*/ 1219200 w 2053590"/>
              <a:gd name="connsiteY2-102" fmla="*/ 2208605 h 2208605"/>
              <a:gd name="connsiteX3-103" fmla="*/ 0 w 2053590"/>
              <a:gd name="connsiteY3-104" fmla="*/ 29285 h 2208605"/>
              <a:gd name="connsiteX0-105" fmla="*/ 0 w 2091690"/>
              <a:gd name="connsiteY0-106" fmla="*/ 29285 h 2208605"/>
              <a:gd name="connsiteX1-107" fmla="*/ 2091690 w 2091690"/>
              <a:gd name="connsiteY1-108" fmla="*/ 807045 h 2208605"/>
              <a:gd name="connsiteX2-109" fmla="*/ 1257300 w 2091690"/>
              <a:gd name="connsiteY2-110" fmla="*/ 2208605 h 2208605"/>
              <a:gd name="connsiteX3-111" fmla="*/ 0 w 2091690"/>
              <a:gd name="connsiteY3-112" fmla="*/ 29285 h 2208605"/>
              <a:gd name="connsiteX0-113" fmla="*/ 0 w 2091690"/>
              <a:gd name="connsiteY0-114" fmla="*/ 10549 h 2189869"/>
              <a:gd name="connsiteX1-115" fmla="*/ 2091690 w 2091690"/>
              <a:gd name="connsiteY1-116" fmla="*/ 788309 h 2189869"/>
              <a:gd name="connsiteX2-117" fmla="*/ 1257300 w 2091690"/>
              <a:gd name="connsiteY2-118" fmla="*/ 2189869 h 2189869"/>
              <a:gd name="connsiteX3-119" fmla="*/ 0 w 2091690"/>
              <a:gd name="connsiteY3-120" fmla="*/ 10549 h 2189869"/>
              <a:gd name="connsiteX0-121" fmla="*/ 0 w 2091690"/>
              <a:gd name="connsiteY0-122" fmla="*/ 2746 h 2182066"/>
              <a:gd name="connsiteX1-123" fmla="*/ 2091690 w 2091690"/>
              <a:gd name="connsiteY1-124" fmla="*/ 780506 h 2182066"/>
              <a:gd name="connsiteX2-125" fmla="*/ 1257300 w 2091690"/>
              <a:gd name="connsiteY2-126" fmla="*/ 2182066 h 2182066"/>
              <a:gd name="connsiteX3-127" fmla="*/ 0 w 2091690"/>
              <a:gd name="connsiteY3-128" fmla="*/ 2746 h 2182066"/>
              <a:gd name="connsiteX0-129" fmla="*/ 0 w 2062193"/>
              <a:gd name="connsiteY0-130" fmla="*/ 4437 h 2183757"/>
              <a:gd name="connsiteX1-131" fmla="*/ 2062193 w 2062193"/>
              <a:gd name="connsiteY1-132" fmla="*/ 772365 h 2183757"/>
              <a:gd name="connsiteX2-133" fmla="*/ 1257300 w 2062193"/>
              <a:gd name="connsiteY2-134" fmla="*/ 2183757 h 2183757"/>
              <a:gd name="connsiteX3-135" fmla="*/ 0 w 2062193"/>
              <a:gd name="connsiteY3-136" fmla="*/ 4437 h 2183757"/>
              <a:gd name="connsiteX0-137" fmla="*/ 0 w 2091690"/>
              <a:gd name="connsiteY0-138" fmla="*/ 2746 h 2182066"/>
              <a:gd name="connsiteX1-139" fmla="*/ 2091690 w 2091690"/>
              <a:gd name="connsiteY1-140" fmla="*/ 780506 h 2182066"/>
              <a:gd name="connsiteX2-141" fmla="*/ 1257300 w 2091690"/>
              <a:gd name="connsiteY2-142" fmla="*/ 2182066 h 2182066"/>
              <a:gd name="connsiteX3-143" fmla="*/ 0 w 2091690"/>
              <a:gd name="connsiteY3-144" fmla="*/ 2746 h 2182066"/>
              <a:gd name="connsiteX0-145" fmla="*/ 0 w 2091690"/>
              <a:gd name="connsiteY0-146" fmla="*/ 2746 h 2191898"/>
              <a:gd name="connsiteX1-147" fmla="*/ 2091690 w 2091690"/>
              <a:gd name="connsiteY1-148" fmla="*/ 780506 h 2191898"/>
              <a:gd name="connsiteX2-149" fmla="*/ 1276965 w 2091690"/>
              <a:gd name="connsiteY2-150" fmla="*/ 2191898 h 2191898"/>
              <a:gd name="connsiteX3-151" fmla="*/ 0 w 2091690"/>
              <a:gd name="connsiteY3-152" fmla="*/ 2746 h 21918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091690" h="2191898">
                <a:moveTo>
                  <a:pt x="0" y="2746"/>
                </a:moveTo>
                <a:cubicBezTo>
                  <a:pt x="600710" y="25779"/>
                  <a:pt x="1727200" y="-172167"/>
                  <a:pt x="2091690" y="780506"/>
                </a:cubicBezTo>
                <a:lnTo>
                  <a:pt x="1276965" y="2191898"/>
                </a:lnTo>
                <a:lnTo>
                  <a:pt x="0" y="2746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0" name="文本框 11"/>
          <p:cNvSpPr txBox="1"/>
          <p:nvPr/>
        </p:nvSpPr>
        <p:spPr>
          <a:xfrm>
            <a:off x="6826250" y="1917700"/>
            <a:ext cx="520700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等腰三角形 4"/>
          <p:cNvSpPr/>
          <p:nvPr/>
        </p:nvSpPr>
        <p:spPr>
          <a:xfrm rot="10800000">
            <a:off x="4410075" y="3656013"/>
            <a:ext cx="1738313" cy="1812925"/>
          </a:xfrm>
          <a:custGeom>
            <a:avLst/>
            <a:gdLst>
              <a:gd name="connsiteX0" fmla="*/ 0 w 1303020"/>
              <a:gd name="connsiteY0" fmla="*/ 563360 h 563360"/>
              <a:gd name="connsiteX1" fmla="*/ 651510 w 1303020"/>
              <a:gd name="connsiteY1" fmla="*/ 0 h 563360"/>
              <a:gd name="connsiteX2" fmla="*/ 1303020 w 1303020"/>
              <a:gd name="connsiteY2" fmla="*/ 563360 h 563360"/>
              <a:gd name="connsiteX3" fmla="*/ 0 w 1303020"/>
              <a:gd name="connsiteY3" fmla="*/ 563360 h 563360"/>
              <a:gd name="connsiteX0-1" fmla="*/ 0 w 1661160"/>
              <a:gd name="connsiteY0-2" fmla="*/ 0 h 815340"/>
              <a:gd name="connsiteX1-3" fmla="*/ 1009650 w 1661160"/>
              <a:gd name="connsiteY1-4" fmla="*/ 251980 h 815340"/>
              <a:gd name="connsiteX2-5" fmla="*/ 1661160 w 1661160"/>
              <a:gd name="connsiteY2-6" fmla="*/ 815340 h 815340"/>
              <a:gd name="connsiteX3-7" fmla="*/ 0 w 1661160"/>
              <a:gd name="connsiteY3-8" fmla="*/ 0 h 815340"/>
              <a:gd name="connsiteX0-9" fmla="*/ 0 w 1242060"/>
              <a:gd name="connsiteY0-10" fmla="*/ 0 h 2179320"/>
              <a:gd name="connsiteX1-11" fmla="*/ 1009650 w 1242060"/>
              <a:gd name="connsiteY1-12" fmla="*/ 251980 h 2179320"/>
              <a:gd name="connsiteX2-13" fmla="*/ 1242060 w 1242060"/>
              <a:gd name="connsiteY2-14" fmla="*/ 2179320 h 2179320"/>
              <a:gd name="connsiteX3-15" fmla="*/ 0 w 1242060"/>
              <a:gd name="connsiteY3-16" fmla="*/ 0 h 2179320"/>
              <a:gd name="connsiteX0-17" fmla="*/ 0 w 2076450"/>
              <a:gd name="connsiteY0-18" fmla="*/ 0 h 2179320"/>
              <a:gd name="connsiteX1-19" fmla="*/ 2076450 w 2076450"/>
              <a:gd name="connsiteY1-20" fmla="*/ 777760 h 2179320"/>
              <a:gd name="connsiteX2-21" fmla="*/ 1242060 w 2076450"/>
              <a:gd name="connsiteY2-22" fmla="*/ 2179320 h 2179320"/>
              <a:gd name="connsiteX3-23" fmla="*/ 0 w 2076450"/>
              <a:gd name="connsiteY3-24" fmla="*/ 0 h 2179320"/>
              <a:gd name="connsiteX0-25" fmla="*/ 0 w 2076450"/>
              <a:gd name="connsiteY0-26" fmla="*/ 0 h 2179320"/>
              <a:gd name="connsiteX1-27" fmla="*/ 2076450 w 2076450"/>
              <a:gd name="connsiteY1-28" fmla="*/ 777760 h 2179320"/>
              <a:gd name="connsiteX2-29" fmla="*/ 1242060 w 2076450"/>
              <a:gd name="connsiteY2-30" fmla="*/ 2179320 h 2179320"/>
              <a:gd name="connsiteX3-31" fmla="*/ 0 w 2076450"/>
              <a:gd name="connsiteY3-32" fmla="*/ 0 h 2179320"/>
              <a:gd name="connsiteX0-33" fmla="*/ 0 w 2076450"/>
              <a:gd name="connsiteY0-34" fmla="*/ 0 h 2179320"/>
              <a:gd name="connsiteX1-35" fmla="*/ 2076450 w 2076450"/>
              <a:gd name="connsiteY1-36" fmla="*/ 777760 h 2179320"/>
              <a:gd name="connsiteX2-37" fmla="*/ 1242060 w 2076450"/>
              <a:gd name="connsiteY2-38" fmla="*/ 2179320 h 2179320"/>
              <a:gd name="connsiteX3-39" fmla="*/ 0 w 2076450"/>
              <a:gd name="connsiteY3-40" fmla="*/ 0 h 2179320"/>
              <a:gd name="connsiteX0-41" fmla="*/ 0 w 2076450"/>
              <a:gd name="connsiteY0-42" fmla="*/ 0 h 2156460"/>
              <a:gd name="connsiteX1-43" fmla="*/ 2076450 w 2076450"/>
              <a:gd name="connsiteY1-44" fmla="*/ 754900 h 2156460"/>
              <a:gd name="connsiteX2-45" fmla="*/ 1242060 w 2076450"/>
              <a:gd name="connsiteY2-46" fmla="*/ 2156460 h 2156460"/>
              <a:gd name="connsiteX3-47" fmla="*/ 0 w 2076450"/>
              <a:gd name="connsiteY3-48" fmla="*/ 0 h 2156460"/>
              <a:gd name="connsiteX0-49" fmla="*/ 0 w 2076450"/>
              <a:gd name="connsiteY0-50" fmla="*/ 14318 h 2170778"/>
              <a:gd name="connsiteX1-51" fmla="*/ 2076450 w 2076450"/>
              <a:gd name="connsiteY1-52" fmla="*/ 769218 h 2170778"/>
              <a:gd name="connsiteX2-53" fmla="*/ 1242060 w 2076450"/>
              <a:gd name="connsiteY2-54" fmla="*/ 2170778 h 2170778"/>
              <a:gd name="connsiteX3-55" fmla="*/ 0 w 2076450"/>
              <a:gd name="connsiteY3-56" fmla="*/ 14318 h 2170778"/>
              <a:gd name="connsiteX0-57" fmla="*/ 0 w 2045970"/>
              <a:gd name="connsiteY0-58" fmla="*/ 24833 h 2150813"/>
              <a:gd name="connsiteX1-59" fmla="*/ 2045970 w 2045970"/>
              <a:gd name="connsiteY1-60" fmla="*/ 749253 h 2150813"/>
              <a:gd name="connsiteX2-61" fmla="*/ 1211580 w 2045970"/>
              <a:gd name="connsiteY2-62" fmla="*/ 2150813 h 2150813"/>
              <a:gd name="connsiteX3-63" fmla="*/ 0 w 2045970"/>
              <a:gd name="connsiteY3-64" fmla="*/ 24833 h 2150813"/>
              <a:gd name="connsiteX0-65" fmla="*/ 0 w 2053590"/>
              <a:gd name="connsiteY0-66" fmla="*/ 14318 h 2170778"/>
              <a:gd name="connsiteX1-67" fmla="*/ 2053590 w 2053590"/>
              <a:gd name="connsiteY1-68" fmla="*/ 769218 h 2170778"/>
              <a:gd name="connsiteX2-69" fmla="*/ 1219200 w 2053590"/>
              <a:gd name="connsiteY2-70" fmla="*/ 2170778 h 2170778"/>
              <a:gd name="connsiteX3-71" fmla="*/ 0 w 2053590"/>
              <a:gd name="connsiteY3-72" fmla="*/ 14318 h 2170778"/>
              <a:gd name="connsiteX0-73" fmla="*/ 0 w 2053590"/>
              <a:gd name="connsiteY0-74" fmla="*/ 16401 h 2172861"/>
              <a:gd name="connsiteX1-75" fmla="*/ 2053590 w 2053590"/>
              <a:gd name="connsiteY1-76" fmla="*/ 771301 h 2172861"/>
              <a:gd name="connsiteX2-77" fmla="*/ 1219200 w 2053590"/>
              <a:gd name="connsiteY2-78" fmla="*/ 2172861 h 2172861"/>
              <a:gd name="connsiteX3-79" fmla="*/ 0 w 2053590"/>
              <a:gd name="connsiteY3-80" fmla="*/ 16401 h 2172861"/>
              <a:gd name="connsiteX0-81" fmla="*/ 0 w 2053590"/>
              <a:gd name="connsiteY0-82" fmla="*/ 29720 h 2186180"/>
              <a:gd name="connsiteX1-83" fmla="*/ 2053590 w 2053590"/>
              <a:gd name="connsiteY1-84" fmla="*/ 784620 h 2186180"/>
              <a:gd name="connsiteX2-85" fmla="*/ 1219200 w 2053590"/>
              <a:gd name="connsiteY2-86" fmla="*/ 2186180 h 2186180"/>
              <a:gd name="connsiteX3-87" fmla="*/ 0 w 2053590"/>
              <a:gd name="connsiteY3-88" fmla="*/ 29720 h 2186180"/>
              <a:gd name="connsiteX0-89" fmla="*/ 0 w 2053590"/>
              <a:gd name="connsiteY0-90" fmla="*/ 22550 h 2201870"/>
              <a:gd name="connsiteX1-91" fmla="*/ 2053590 w 2053590"/>
              <a:gd name="connsiteY1-92" fmla="*/ 800310 h 2201870"/>
              <a:gd name="connsiteX2-93" fmla="*/ 1219200 w 2053590"/>
              <a:gd name="connsiteY2-94" fmla="*/ 2201870 h 2201870"/>
              <a:gd name="connsiteX3-95" fmla="*/ 0 w 2053590"/>
              <a:gd name="connsiteY3-96" fmla="*/ 22550 h 2201870"/>
              <a:gd name="connsiteX0-97" fmla="*/ 0 w 2053590"/>
              <a:gd name="connsiteY0-98" fmla="*/ 29285 h 2208605"/>
              <a:gd name="connsiteX1-99" fmla="*/ 2053590 w 2053590"/>
              <a:gd name="connsiteY1-100" fmla="*/ 807045 h 2208605"/>
              <a:gd name="connsiteX2-101" fmla="*/ 1219200 w 2053590"/>
              <a:gd name="connsiteY2-102" fmla="*/ 2208605 h 2208605"/>
              <a:gd name="connsiteX3-103" fmla="*/ 0 w 2053590"/>
              <a:gd name="connsiteY3-104" fmla="*/ 29285 h 2208605"/>
              <a:gd name="connsiteX0-105" fmla="*/ 0 w 2091690"/>
              <a:gd name="connsiteY0-106" fmla="*/ 29285 h 2208605"/>
              <a:gd name="connsiteX1-107" fmla="*/ 2091690 w 2091690"/>
              <a:gd name="connsiteY1-108" fmla="*/ 807045 h 2208605"/>
              <a:gd name="connsiteX2-109" fmla="*/ 1257300 w 2091690"/>
              <a:gd name="connsiteY2-110" fmla="*/ 2208605 h 2208605"/>
              <a:gd name="connsiteX3-111" fmla="*/ 0 w 2091690"/>
              <a:gd name="connsiteY3-112" fmla="*/ 29285 h 2208605"/>
              <a:gd name="connsiteX0-113" fmla="*/ 0 w 2091690"/>
              <a:gd name="connsiteY0-114" fmla="*/ 10549 h 2189869"/>
              <a:gd name="connsiteX1-115" fmla="*/ 2091690 w 2091690"/>
              <a:gd name="connsiteY1-116" fmla="*/ 788309 h 2189869"/>
              <a:gd name="connsiteX2-117" fmla="*/ 1257300 w 2091690"/>
              <a:gd name="connsiteY2-118" fmla="*/ 2189869 h 2189869"/>
              <a:gd name="connsiteX3-119" fmla="*/ 0 w 2091690"/>
              <a:gd name="connsiteY3-120" fmla="*/ 10549 h 2189869"/>
              <a:gd name="connsiteX0-121" fmla="*/ 0 w 2091690"/>
              <a:gd name="connsiteY0-122" fmla="*/ 2746 h 2182066"/>
              <a:gd name="connsiteX1-123" fmla="*/ 2091690 w 2091690"/>
              <a:gd name="connsiteY1-124" fmla="*/ 780506 h 2182066"/>
              <a:gd name="connsiteX2-125" fmla="*/ 1257300 w 2091690"/>
              <a:gd name="connsiteY2-126" fmla="*/ 2182066 h 2182066"/>
              <a:gd name="connsiteX3-127" fmla="*/ 0 w 2091690"/>
              <a:gd name="connsiteY3-128" fmla="*/ 2746 h 2182066"/>
              <a:gd name="connsiteX0-129" fmla="*/ 0 w 2091690"/>
              <a:gd name="connsiteY0-130" fmla="*/ 2746 h 2182066"/>
              <a:gd name="connsiteX1-131" fmla="*/ 2091690 w 2091690"/>
              <a:gd name="connsiteY1-132" fmla="*/ 780506 h 2182066"/>
              <a:gd name="connsiteX2-133" fmla="*/ 1276964 w 2091690"/>
              <a:gd name="connsiteY2-134" fmla="*/ 2182066 h 2182066"/>
              <a:gd name="connsiteX3-135" fmla="*/ 0 w 2091690"/>
              <a:gd name="connsiteY3-136" fmla="*/ 2746 h 21820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091690" h="2182066">
                <a:moveTo>
                  <a:pt x="0" y="2746"/>
                </a:moveTo>
                <a:cubicBezTo>
                  <a:pt x="600710" y="25779"/>
                  <a:pt x="1727200" y="-172167"/>
                  <a:pt x="2091690" y="780506"/>
                </a:cubicBezTo>
                <a:lnTo>
                  <a:pt x="1276964" y="2182066"/>
                </a:lnTo>
                <a:lnTo>
                  <a:pt x="0" y="2746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2" name="文本框 13"/>
          <p:cNvSpPr txBox="1"/>
          <p:nvPr/>
        </p:nvSpPr>
        <p:spPr>
          <a:xfrm>
            <a:off x="5124450" y="4552950"/>
            <a:ext cx="520700" cy="795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3"/>
          <p:cNvSpPr/>
          <p:nvPr/>
        </p:nvSpPr>
        <p:spPr>
          <a:xfrm rot="10800000">
            <a:off x="5645150" y="4568825"/>
            <a:ext cx="2362200" cy="909638"/>
          </a:xfrm>
          <a:custGeom>
            <a:avLst/>
            <a:gdLst>
              <a:gd name="connsiteX0" fmla="*/ 0 w 1655180"/>
              <a:gd name="connsiteY0" fmla="*/ 844952 h 844952"/>
              <a:gd name="connsiteX1" fmla="*/ 827590 w 1655180"/>
              <a:gd name="connsiteY1" fmla="*/ 0 h 844952"/>
              <a:gd name="connsiteX2" fmla="*/ 1655180 w 1655180"/>
              <a:gd name="connsiteY2" fmla="*/ 844952 h 844952"/>
              <a:gd name="connsiteX3" fmla="*/ 0 w 1655180"/>
              <a:gd name="connsiteY3" fmla="*/ 844952 h 844952"/>
              <a:gd name="connsiteX0-1" fmla="*/ 0 w 2318120"/>
              <a:gd name="connsiteY0-2" fmla="*/ 844952 h 1203092"/>
              <a:gd name="connsiteX1-3" fmla="*/ 827590 w 2318120"/>
              <a:gd name="connsiteY1-4" fmla="*/ 0 h 1203092"/>
              <a:gd name="connsiteX2-5" fmla="*/ 2318120 w 2318120"/>
              <a:gd name="connsiteY2-6" fmla="*/ 1203092 h 1203092"/>
              <a:gd name="connsiteX3-7" fmla="*/ 0 w 2318120"/>
              <a:gd name="connsiteY3-8" fmla="*/ 844952 h 1203092"/>
              <a:gd name="connsiteX0-9" fmla="*/ 0 w 2318120"/>
              <a:gd name="connsiteY0-10" fmla="*/ 715412 h 1073552"/>
              <a:gd name="connsiteX1-11" fmla="*/ 1703890 w 2318120"/>
              <a:gd name="connsiteY1-12" fmla="*/ 0 h 1073552"/>
              <a:gd name="connsiteX2-13" fmla="*/ 2318120 w 2318120"/>
              <a:gd name="connsiteY2-14" fmla="*/ 1073552 h 1073552"/>
              <a:gd name="connsiteX3-15" fmla="*/ 0 w 2318120"/>
              <a:gd name="connsiteY3-16" fmla="*/ 715412 h 1073552"/>
              <a:gd name="connsiteX0-17" fmla="*/ 0 w 2805800"/>
              <a:gd name="connsiteY0-18" fmla="*/ 1081172 h 1081172"/>
              <a:gd name="connsiteX1-19" fmla="*/ 2191570 w 2805800"/>
              <a:gd name="connsiteY1-20" fmla="*/ 0 h 1081172"/>
              <a:gd name="connsiteX2-21" fmla="*/ 2805800 w 2805800"/>
              <a:gd name="connsiteY2-22" fmla="*/ 1073552 h 1081172"/>
              <a:gd name="connsiteX3-23" fmla="*/ 0 w 2805800"/>
              <a:gd name="connsiteY3-24" fmla="*/ 1081172 h 1081172"/>
              <a:gd name="connsiteX0-25" fmla="*/ 0 w 2813420"/>
              <a:gd name="connsiteY0-26" fmla="*/ 1081172 h 1081172"/>
              <a:gd name="connsiteX1-27" fmla="*/ 2191570 w 2813420"/>
              <a:gd name="connsiteY1-28" fmla="*/ 0 h 1081172"/>
              <a:gd name="connsiteX2-29" fmla="*/ 2813420 w 2813420"/>
              <a:gd name="connsiteY2-30" fmla="*/ 1081172 h 1081172"/>
              <a:gd name="connsiteX3-31" fmla="*/ 0 w 2813420"/>
              <a:gd name="connsiteY3-32" fmla="*/ 1081172 h 1081172"/>
              <a:gd name="connsiteX0-33" fmla="*/ 0 w 2813420"/>
              <a:gd name="connsiteY0-34" fmla="*/ 1081172 h 1081172"/>
              <a:gd name="connsiteX1-35" fmla="*/ 2199190 w 2813420"/>
              <a:gd name="connsiteY1-36" fmla="*/ 0 h 1081172"/>
              <a:gd name="connsiteX2-37" fmla="*/ 2813420 w 2813420"/>
              <a:gd name="connsiteY2-38" fmla="*/ 1081172 h 1081172"/>
              <a:gd name="connsiteX3-39" fmla="*/ 0 w 2813420"/>
              <a:gd name="connsiteY3-40" fmla="*/ 1081172 h 1081172"/>
              <a:gd name="connsiteX0-41" fmla="*/ 0 w 2813420"/>
              <a:gd name="connsiteY0-42" fmla="*/ 1081172 h 1081172"/>
              <a:gd name="connsiteX1-43" fmla="*/ 2199190 w 2813420"/>
              <a:gd name="connsiteY1-44" fmla="*/ 0 h 1081172"/>
              <a:gd name="connsiteX2-45" fmla="*/ 2813420 w 2813420"/>
              <a:gd name="connsiteY2-46" fmla="*/ 1081172 h 1081172"/>
              <a:gd name="connsiteX3-47" fmla="*/ 0 w 2813420"/>
              <a:gd name="connsiteY3-48" fmla="*/ 1081172 h 1081172"/>
              <a:gd name="connsiteX0-49" fmla="*/ 0 w 2813420"/>
              <a:gd name="connsiteY0-50" fmla="*/ 1094303 h 1094303"/>
              <a:gd name="connsiteX1-51" fmla="*/ 2199190 w 2813420"/>
              <a:gd name="connsiteY1-52" fmla="*/ 13131 h 1094303"/>
              <a:gd name="connsiteX2-53" fmla="*/ 2813420 w 2813420"/>
              <a:gd name="connsiteY2-54" fmla="*/ 1094303 h 1094303"/>
              <a:gd name="connsiteX3-55" fmla="*/ 0 w 2813420"/>
              <a:gd name="connsiteY3-56" fmla="*/ 1094303 h 1094303"/>
              <a:gd name="connsiteX0-57" fmla="*/ 0 w 2813420"/>
              <a:gd name="connsiteY0-58" fmla="*/ 1094303 h 1094303"/>
              <a:gd name="connsiteX1-59" fmla="*/ 2206810 w 2813420"/>
              <a:gd name="connsiteY1-60" fmla="*/ 13131 h 1094303"/>
              <a:gd name="connsiteX2-61" fmla="*/ 2813420 w 2813420"/>
              <a:gd name="connsiteY2-62" fmla="*/ 1094303 h 1094303"/>
              <a:gd name="connsiteX3-63" fmla="*/ 0 w 2813420"/>
              <a:gd name="connsiteY3-64" fmla="*/ 1094303 h 1094303"/>
              <a:gd name="connsiteX0-65" fmla="*/ 0 w 2842917"/>
              <a:gd name="connsiteY0-66" fmla="*/ 1094303 h 1094303"/>
              <a:gd name="connsiteX1-67" fmla="*/ 2206810 w 2842917"/>
              <a:gd name="connsiteY1-68" fmla="*/ 13131 h 1094303"/>
              <a:gd name="connsiteX2-69" fmla="*/ 2842917 w 2842917"/>
              <a:gd name="connsiteY2-70" fmla="*/ 1094303 h 1094303"/>
              <a:gd name="connsiteX3-71" fmla="*/ 0 w 2842917"/>
              <a:gd name="connsiteY3-72" fmla="*/ 1094303 h 10943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842917" h="1094303">
                <a:moveTo>
                  <a:pt x="0" y="1094303"/>
                </a:moveTo>
                <a:cubicBezTo>
                  <a:pt x="253003" y="-287168"/>
                  <a:pt x="1633767" y="45862"/>
                  <a:pt x="2206810" y="13131"/>
                </a:cubicBezTo>
                <a:lnTo>
                  <a:pt x="2842917" y="1094303"/>
                </a:lnTo>
                <a:lnTo>
                  <a:pt x="0" y="109430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4" name="文本框 19"/>
          <p:cNvSpPr txBox="1"/>
          <p:nvPr/>
        </p:nvSpPr>
        <p:spPr>
          <a:xfrm>
            <a:off x="6716713" y="4586288"/>
            <a:ext cx="522287" cy="795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直角三角形 5"/>
          <p:cNvSpPr/>
          <p:nvPr/>
        </p:nvSpPr>
        <p:spPr>
          <a:xfrm rot="10800000" flipH="1">
            <a:off x="4308475" y="2717800"/>
            <a:ext cx="1295400" cy="2100263"/>
          </a:xfrm>
          <a:custGeom>
            <a:avLst/>
            <a:gdLst>
              <a:gd name="connsiteX0" fmla="*/ 0 w 1554479"/>
              <a:gd name="connsiteY0" fmla="*/ 2192593 h 2192593"/>
              <a:gd name="connsiteX1" fmla="*/ 0 w 1554479"/>
              <a:gd name="connsiteY1" fmla="*/ 0 h 2192593"/>
              <a:gd name="connsiteX2" fmla="*/ 1554479 w 1554479"/>
              <a:gd name="connsiteY2" fmla="*/ 2192593 h 2192593"/>
              <a:gd name="connsiteX3" fmla="*/ 0 w 1554479"/>
              <a:gd name="connsiteY3" fmla="*/ 2192593 h 2192593"/>
              <a:gd name="connsiteX0-1" fmla="*/ 0 w 1554479"/>
              <a:gd name="connsiteY0-2" fmla="*/ 2526889 h 2526889"/>
              <a:gd name="connsiteX1-3" fmla="*/ 88491 w 1554479"/>
              <a:gd name="connsiteY1-4" fmla="*/ 0 h 2526889"/>
              <a:gd name="connsiteX2-5" fmla="*/ 1554479 w 1554479"/>
              <a:gd name="connsiteY2-6" fmla="*/ 2526889 h 2526889"/>
              <a:gd name="connsiteX3-7" fmla="*/ 0 w 1554479"/>
              <a:gd name="connsiteY3-8" fmla="*/ 2526889 h 2526889"/>
              <a:gd name="connsiteX0-9" fmla="*/ 3754 w 1558233"/>
              <a:gd name="connsiteY0-10" fmla="*/ 2526889 h 2526889"/>
              <a:gd name="connsiteX1-11" fmla="*/ 92245 w 1558233"/>
              <a:gd name="connsiteY1-12" fmla="*/ 0 h 2526889"/>
              <a:gd name="connsiteX2-13" fmla="*/ 1558233 w 1558233"/>
              <a:gd name="connsiteY2-14" fmla="*/ 2526889 h 2526889"/>
              <a:gd name="connsiteX3-15" fmla="*/ 3754 w 1558233"/>
              <a:gd name="connsiteY3-16" fmla="*/ 2526889 h 25268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58233" h="2526889">
                <a:moveTo>
                  <a:pt x="3754" y="2526889"/>
                </a:moveTo>
                <a:cubicBezTo>
                  <a:pt x="33251" y="1684593"/>
                  <a:pt x="-65071" y="104877"/>
                  <a:pt x="92245" y="0"/>
                </a:cubicBezTo>
                <a:lnTo>
                  <a:pt x="1558233" y="2526889"/>
                </a:lnTo>
                <a:lnTo>
                  <a:pt x="3754" y="2526889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6" name="文本框 21"/>
          <p:cNvSpPr txBox="1"/>
          <p:nvPr/>
        </p:nvSpPr>
        <p:spPr>
          <a:xfrm>
            <a:off x="4400550" y="3165475"/>
            <a:ext cx="520700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5"/>
          <p:cNvSpPr/>
          <p:nvPr/>
        </p:nvSpPr>
        <p:spPr>
          <a:xfrm flipH="1">
            <a:off x="6704013" y="2452688"/>
            <a:ext cx="1295400" cy="2100263"/>
          </a:xfrm>
          <a:custGeom>
            <a:avLst/>
            <a:gdLst>
              <a:gd name="connsiteX0" fmla="*/ 0 w 1554479"/>
              <a:gd name="connsiteY0" fmla="*/ 2192593 h 2192593"/>
              <a:gd name="connsiteX1" fmla="*/ 0 w 1554479"/>
              <a:gd name="connsiteY1" fmla="*/ 0 h 2192593"/>
              <a:gd name="connsiteX2" fmla="*/ 1554479 w 1554479"/>
              <a:gd name="connsiteY2" fmla="*/ 2192593 h 2192593"/>
              <a:gd name="connsiteX3" fmla="*/ 0 w 1554479"/>
              <a:gd name="connsiteY3" fmla="*/ 2192593 h 2192593"/>
              <a:gd name="connsiteX0-1" fmla="*/ 0 w 1554479"/>
              <a:gd name="connsiteY0-2" fmla="*/ 2526889 h 2526889"/>
              <a:gd name="connsiteX1-3" fmla="*/ 88491 w 1554479"/>
              <a:gd name="connsiteY1-4" fmla="*/ 0 h 2526889"/>
              <a:gd name="connsiteX2-5" fmla="*/ 1554479 w 1554479"/>
              <a:gd name="connsiteY2-6" fmla="*/ 2526889 h 2526889"/>
              <a:gd name="connsiteX3-7" fmla="*/ 0 w 1554479"/>
              <a:gd name="connsiteY3-8" fmla="*/ 2526889 h 2526889"/>
              <a:gd name="connsiteX0-9" fmla="*/ 3754 w 1558233"/>
              <a:gd name="connsiteY0-10" fmla="*/ 2526889 h 2526889"/>
              <a:gd name="connsiteX1-11" fmla="*/ 92245 w 1558233"/>
              <a:gd name="connsiteY1-12" fmla="*/ 0 h 2526889"/>
              <a:gd name="connsiteX2-13" fmla="*/ 1558233 w 1558233"/>
              <a:gd name="connsiteY2-14" fmla="*/ 2526889 h 2526889"/>
              <a:gd name="connsiteX3-15" fmla="*/ 3754 w 1558233"/>
              <a:gd name="connsiteY3-16" fmla="*/ 2526889 h 25268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58233" h="2526889">
                <a:moveTo>
                  <a:pt x="3754" y="2526889"/>
                </a:moveTo>
                <a:cubicBezTo>
                  <a:pt x="33251" y="1684593"/>
                  <a:pt x="-65071" y="104877"/>
                  <a:pt x="92245" y="0"/>
                </a:cubicBezTo>
                <a:lnTo>
                  <a:pt x="1558233" y="2526889"/>
                </a:lnTo>
                <a:lnTo>
                  <a:pt x="3754" y="2526889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8" name="文本框 23"/>
          <p:cNvSpPr txBox="1"/>
          <p:nvPr/>
        </p:nvSpPr>
        <p:spPr>
          <a:xfrm>
            <a:off x="7413625" y="3217863"/>
            <a:ext cx="520700" cy="795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0550" y="2333625"/>
            <a:ext cx="234950" cy="236538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60" name="矩形 25"/>
          <p:cNvSpPr/>
          <p:nvPr/>
        </p:nvSpPr>
        <p:spPr>
          <a:xfrm>
            <a:off x="885825" y="2265363"/>
            <a:ext cx="28924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0550" y="3333750"/>
            <a:ext cx="236538" cy="236538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62" name="矩形 27"/>
          <p:cNvSpPr/>
          <p:nvPr/>
        </p:nvSpPr>
        <p:spPr>
          <a:xfrm>
            <a:off x="885825" y="3265488"/>
            <a:ext cx="28924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0550" y="4333875"/>
            <a:ext cx="236538" cy="236538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64" name="矩形 29"/>
          <p:cNvSpPr/>
          <p:nvPr/>
        </p:nvSpPr>
        <p:spPr>
          <a:xfrm>
            <a:off x="885825" y="4265613"/>
            <a:ext cx="28924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39163" y="2333625"/>
            <a:ext cx="236538" cy="236538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66" name="矩形 31"/>
          <p:cNvSpPr/>
          <p:nvPr/>
        </p:nvSpPr>
        <p:spPr>
          <a:xfrm>
            <a:off x="8834438" y="2265363"/>
            <a:ext cx="28924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539163" y="3333750"/>
            <a:ext cx="236538" cy="236538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68" name="矩形 33"/>
          <p:cNvSpPr/>
          <p:nvPr/>
        </p:nvSpPr>
        <p:spPr>
          <a:xfrm>
            <a:off x="8834438" y="3265488"/>
            <a:ext cx="28924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540750" y="4333875"/>
            <a:ext cx="234950" cy="236538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70" name="矩形 35"/>
          <p:cNvSpPr/>
          <p:nvPr/>
        </p:nvSpPr>
        <p:spPr>
          <a:xfrm>
            <a:off x="8834438" y="4265613"/>
            <a:ext cx="2894012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25"/>
          <p:cNvCxnSpPr/>
          <p:nvPr/>
        </p:nvCxnSpPr>
        <p:spPr>
          <a:xfrm flipH="1">
            <a:off x="7959725" y="3044825"/>
            <a:ext cx="611188" cy="0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2" name="文本框 126"/>
          <p:cNvSpPr txBox="1"/>
          <p:nvPr/>
        </p:nvSpPr>
        <p:spPr>
          <a:xfrm>
            <a:off x="8561388" y="2668588"/>
            <a:ext cx="2935287" cy="757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8" name="直接连接符 127"/>
          <p:cNvCxnSpPr/>
          <p:nvPr/>
        </p:nvCxnSpPr>
        <p:spPr>
          <a:xfrm flipH="1">
            <a:off x="7959725" y="4416425"/>
            <a:ext cx="611188" cy="0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4" name="文本框 128"/>
          <p:cNvSpPr txBox="1"/>
          <p:nvPr/>
        </p:nvSpPr>
        <p:spPr>
          <a:xfrm>
            <a:off x="8634413" y="4046538"/>
            <a:ext cx="2935287" cy="728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775" name="组合 129"/>
          <p:cNvGrpSpPr/>
          <p:nvPr/>
        </p:nvGrpSpPr>
        <p:grpSpPr>
          <a:xfrm flipH="1" flipV="1">
            <a:off x="6381750" y="5614988"/>
            <a:ext cx="1504950" cy="263525"/>
            <a:chOff x="4255294" y="1661160"/>
            <a:chExt cx="1505426" cy="262890"/>
          </a:xfrm>
        </p:grpSpPr>
        <p:cxnSp>
          <p:nvCxnSpPr>
            <p:cNvPr id="131" name="直接连接符 130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76" name="文本框 132"/>
          <p:cNvSpPr txBox="1"/>
          <p:nvPr/>
        </p:nvSpPr>
        <p:spPr>
          <a:xfrm>
            <a:off x="7959725" y="5467350"/>
            <a:ext cx="2935288" cy="72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H="1">
            <a:off x="3506788" y="4416425"/>
            <a:ext cx="611188" cy="0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8" name="文本框 134"/>
          <p:cNvSpPr txBox="1"/>
          <p:nvPr/>
        </p:nvSpPr>
        <p:spPr>
          <a:xfrm>
            <a:off x="858838" y="3997325"/>
            <a:ext cx="2935287" cy="72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 flipH="1">
            <a:off x="3506788" y="3044825"/>
            <a:ext cx="611188" cy="0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80" name="文本框 136"/>
          <p:cNvSpPr txBox="1"/>
          <p:nvPr/>
        </p:nvSpPr>
        <p:spPr>
          <a:xfrm>
            <a:off x="819150" y="2701925"/>
            <a:ext cx="2935288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781" name="组合 137"/>
          <p:cNvGrpSpPr/>
          <p:nvPr/>
        </p:nvGrpSpPr>
        <p:grpSpPr>
          <a:xfrm>
            <a:off x="4167188" y="1497013"/>
            <a:ext cx="1506537" cy="261937"/>
            <a:chOff x="4255294" y="1661160"/>
            <a:chExt cx="1505426" cy="262890"/>
          </a:xfrm>
        </p:grpSpPr>
        <p:cxnSp>
          <p:nvCxnSpPr>
            <p:cNvPr id="139" name="直接连接符 138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82" name="文本框 140"/>
          <p:cNvSpPr txBox="1"/>
          <p:nvPr/>
        </p:nvSpPr>
        <p:spPr>
          <a:xfrm>
            <a:off x="1630363" y="1087438"/>
            <a:ext cx="26701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六边形 141"/>
          <p:cNvSpPr/>
          <p:nvPr/>
        </p:nvSpPr>
        <p:spPr>
          <a:xfrm>
            <a:off x="6754813" y="2517775"/>
            <a:ext cx="1204913" cy="10509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84" name="文本框 142"/>
          <p:cNvSpPr txBox="1"/>
          <p:nvPr/>
        </p:nvSpPr>
        <p:spPr>
          <a:xfrm>
            <a:off x="6937375" y="2689225"/>
            <a:ext cx="820738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六边形 143"/>
          <p:cNvSpPr/>
          <p:nvPr/>
        </p:nvSpPr>
        <p:spPr>
          <a:xfrm>
            <a:off x="5438775" y="1758950"/>
            <a:ext cx="1203325" cy="1052513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86" name="文本框 144"/>
          <p:cNvSpPr txBox="1"/>
          <p:nvPr/>
        </p:nvSpPr>
        <p:spPr>
          <a:xfrm>
            <a:off x="5656263" y="1870075"/>
            <a:ext cx="768350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六边形 145"/>
          <p:cNvSpPr/>
          <p:nvPr/>
        </p:nvSpPr>
        <p:spPr>
          <a:xfrm>
            <a:off x="6754813" y="3889375"/>
            <a:ext cx="1204913" cy="10509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88" name="文本框 146"/>
          <p:cNvSpPr txBox="1"/>
          <p:nvPr/>
        </p:nvSpPr>
        <p:spPr>
          <a:xfrm>
            <a:off x="6961188" y="3998913"/>
            <a:ext cx="7683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六边形 147"/>
          <p:cNvSpPr/>
          <p:nvPr/>
        </p:nvSpPr>
        <p:spPr>
          <a:xfrm>
            <a:off x="4117975" y="3889375"/>
            <a:ext cx="1204913" cy="10509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90" name="文本框 148"/>
          <p:cNvSpPr txBox="1"/>
          <p:nvPr/>
        </p:nvSpPr>
        <p:spPr>
          <a:xfrm>
            <a:off x="4333875" y="3998913"/>
            <a:ext cx="7683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六边形 149"/>
          <p:cNvSpPr/>
          <p:nvPr/>
        </p:nvSpPr>
        <p:spPr>
          <a:xfrm>
            <a:off x="4117975" y="2517775"/>
            <a:ext cx="1204913" cy="10509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92" name="文本框 150"/>
          <p:cNvSpPr txBox="1"/>
          <p:nvPr/>
        </p:nvSpPr>
        <p:spPr>
          <a:xfrm>
            <a:off x="4300538" y="2689225"/>
            <a:ext cx="820737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六边形 151"/>
          <p:cNvSpPr/>
          <p:nvPr/>
        </p:nvSpPr>
        <p:spPr>
          <a:xfrm>
            <a:off x="5438775" y="4564063"/>
            <a:ext cx="1203325" cy="10509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94" name="文本框 152"/>
          <p:cNvSpPr txBox="1"/>
          <p:nvPr/>
        </p:nvSpPr>
        <p:spPr>
          <a:xfrm>
            <a:off x="5605463" y="4735513"/>
            <a:ext cx="820737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六边形 153"/>
          <p:cNvSpPr/>
          <p:nvPr/>
        </p:nvSpPr>
        <p:spPr>
          <a:xfrm>
            <a:off x="5097463" y="2905125"/>
            <a:ext cx="1885950" cy="1592263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5" name="组合 154"/>
          <p:cNvGrpSpPr>
            <a:grpSpLocks noChangeAspect="1"/>
          </p:cNvGrpSpPr>
          <p:nvPr/>
        </p:nvGrpSpPr>
        <p:grpSpPr>
          <a:xfrm>
            <a:off x="5542668" y="3349010"/>
            <a:ext cx="966085" cy="648000"/>
            <a:chOff x="3784600" y="1525588"/>
            <a:chExt cx="935038" cy="568325"/>
          </a:xfrm>
          <a:solidFill>
            <a:schemeClr val="bg1"/>
          </a:solidFill>
        </p:grpSpPr>
        <p:sp>
          <p:nvSpPr>
            <p:cNvPr id="156" name="Freeform 8"/>
            <p:cNvSpPr/>
            <p:nvPr/>
          </p:nvSpPr>
          <p:spPr bwMode="auto">
            <a:xfrm>
              <a:off x="3871913" y="2011363"/>
              <a:ext cx="112713" cy="82550"/>
            </a:xfrm>
            <a:custGeom>
              <a:avLst/>
              <a:gdLst>
                <a:gd name="T0" fmla="*/ 30 w 30"/>
                <a:gd name="T1" fmla="*/ 19 h 22"/>
                <a:gd name="T2" fmla="*/ 30 w 30"/>
                <a:gd name="T3" fmla="*/ 0 h 22"/>
                <a:gd name="T4" fmla="*/ 1 w 30"/>
                <a:gd name="T5" fmla="*/ 22 h 22"/>
                <a:gd name="T6" fmla="*/ 27 w 30"/>
                <a:gd name="T7" fmla="*/ 22 h 22"/>
                <a:gd name="T8" fmla="*/ 30 w 30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30" y="19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0" y="22"/>
                    <a:pt x="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22"/>
                    <a:pt x="30" y="21"/>
                    <a:pt x="3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7" name="Freeform 9"/>
            <p:cNvSpPr/>
            <p:nvPr/>
          </p:nvSpPr>
          <p:spPr bwMode="auto">
            <a:xfrm>
              <a:off x="4022725" y="1893888"/>
              <a:ext cx="120650" cy="200025"/>
            </a:xfrm>
            <a:custGeom>
              <a:avLst/>
              <a:gdLst>
                <a:gd name="T0" fmla="*/ 29 w 32"/>
                <a:gd name="T1" fmla="*/ 53 h 53"/>
                <a:gd name="T2" fmla="*/ 32 w 32"/>
                <a:gd name="T3" fmla="*/ 50 h 53"/>
                <a:gd name="T4" fmla="*/ 32 w 32"/>
                <a:gd name="T5" fmla="*/ 0 h 53"/>
                <a:gd name="T6" fmla="*/ 0 w 32"/>
                <a:gd name="T7" fmla="*/ 23 h 53"/>
                <a:gd name="T8" fmla="*/ 0 w 32"/>
                <a:gd name="T9" fmla="*/ 24 h 53"/>
                <a:gd name="T10" fmla="*/ 0 w 32"/>
                <a:gd name="T11" fmla="*/ 50 h 53"/>
                <a:gd name="T12" fmla="*/ 2 w 32"/>
                <a:gd name="T13" fmla="*/ 53 h 53"/>
                <a:gd name="T14" fmla="*/ 29 w 32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3">
                  <a:moveTo>
                    <a:pt x="29" y="53"/>
                  </a:moveTo>
                  <a:cubicBezTo>
                    <a:pt x="30" y="53"/>
                    <a:pt x="32" y="52"/>
                    <a:pt x="32" y="5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3"/>
                    <a:pt x="2" y="53"/>
                  </a:cubicBezTo>
                  <a:lnTo>
                    <a:pt x="29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8" name="Freeform 10"/>
            <p:cNvSpPr/>
            <p:nvPr/>
          </p:nvSpPr>
          <p:spPr bwMode="auto">
            <a:xfrm>
              <a:off x="4176713" y="1800225"/>
              <a:ext cx="120650" cy="293688"/>
            </a:xfrm>
            <a:custGeom>
              <a:avLst/>
              <a:gdLst>
                <a:gd name="T0" fmla="*/ 29 w 32"/>
                <a:gd name="T1" fmla="*/ 78 h 78"/>
                <a:gd name="T2" fmla="*/ 32 w 32"/>
                <a:gd name="T3" fmla="*/ 75 h 78"/>
                <a:gd name="T4" fmla="*/ 32 w 32"/>
                <a:gd name="T5" fmla="*/ 9 h 78"/>
                <a:gd name="T6" fmla="*/ 23 w 32"/>
                <a:gd name="T7" fmla="*/ 0 h 78"/>
                <a:gd name="T8" fmla="*/ 10 w 32"/>
                <a:gd name="T9" fmla="*/ 10 h 78"/>
                <a:gd name="T10" fmla="*/ 0 w 32"/>
                <a:gd name="T11" fmla="*/ 17 h 78"/>
                <a:gd name="T12" fmla="*/ 0 w 32"/>
                <a:gd name="T13" fmla="*/ 75 h 78"/>
                <a:gd name="T14" fmla="*/ 3 w 32"/>
                <a:gd name="T15" fmla="*/ 78 h 78"/>
                <a:gd name="T16" fmla="*/ 29 w 32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78">
                  <a:moveTo>
                    <a:pt x="29" y="78"/>
                  </a:moveTo>
                  <a:cubicBezTo>
                    <a:pt x="31" y="78"/>
                    <a:pt x="32" y="77"/>
                    <a:pt x="32" y="75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7"/>
                    <a:pt x="1" y="78"/>
                    <a:pt x="3" y="78"/>
                  </a:cubicBez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9" name="Freeform 11"/>
            <p:cNvSpPr/>
            <p:nvPr/>
          </p:nvSpPr>
          <p:spPr bwMode="auto">
            <a:xfrm>
              <a:off x="4330700" y="1841500"/>
              <a:ext cx="120650" cy="252413"/>
            </a:xfrm>
            <a:custGeom>
              <a:avLst/>
              <a:gdLst>
                <a:gd name="T0" fmla="*/ 30 w 32"/>
                <a:gd name="T1" fmla="*/ 67 h 67"/>
                <a:gd name="T2" fmla="*/ 32 w 32"/>
                <a:gd name="T3" fmla="*/ 64 h 67"/>
                <a:gd name="T4" fmla="*/ 32 w 32"/>
                <a:gd name="T5" fmla="*/ 0 h 67"/>
                <a:gd name="T6" fmla="*/ 20 w 32"/>
                <a:gd name="T7" fmla="*/ 10 h 67"/>
                <a:gd name="T8" fmla="*/ 16 w 32"/>
                <a:gd name="T9" fmla="*/ 13 h 67"/>
                <a:gd name="T10" fmla="*/ 5 w 32"/>
                <a:gd name="T11" fmla="*/ 12 h 67"/>
                <a:gd name="T12" fmla="*/ 4 w 32"/>
                <a:gd name="T13" fmla="*/ 11 h 67"/>
                <a:gd name="T14" fmla="*/ 0 w 32"/>
                <a:gd name="T15" fmla="*/ 7 h 67"/>
                <a:gd name="T16" fmla="*/ 0 w 32"/>
                <a:gd name="T17" fmla="*/ 64 h 67"/>
                <a:gd name="T18" fmla="*/ 3 w 32"/>
                <a:gd name="T19" fmla="*/ 67 h 67"/>
                <a:gd name="T20" fmla="*/ 30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30" y="67"/>
                  </a:moveTo>
                  <a:cubicBezTo>
                    <a:pt x="31" y="67"/>
                    <a:pt x="32" y="66"/>
                    <a:pt x="32" y="6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3" y="16"/>
                    <a:pt x="8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7"/>
                    <a:pt x="3" y="67"/>
                  </a:cubicBezTo>
                  <a:lnTo>
                    <a:pt x="30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0" name="Freeform 12"/>
            <p:cNvSpPr/>
            <p:nvPr/>
          </p:nvSpPr>
          <p:spPr bwMode="auto">
            <a:xfrm>
              <a:off x="4489450" y="1720849"/>
              <a:ext cx="120650" cy="373063"/>
            </a:xfrm>
            <a:custGeom>
              <a:avLst/>
              <a:gdLst>
                <a:gd name="T0" fmla="*/ 29 w 32"/>
                <a:gd name="T1" fmla="*/ 99 h 99"/>
                <a:gd name="T2" fmla="*/ 32 w 32"/>
                <a:gd name="T3" fmla="*/ 96 h 99"/>
                <a:gd name="T4" fmla="*/ 32 w 32"/>
                <a:gd name="T5" fmla="*/ 0 h 99"/>
                <a:gd name="T6" fmla="*/ 13 w 32"/>
                <a:gd name="T7" fmla="*/ 15 h 99"/>
                <a:gd name="T8" fmla="*/ 0 w 32"/>
                <a:gd name="T9" fmla="*/ 25 h 99"/>
                <a:gd name="T10" fmla="*/ 0 w 32"/>
                <a:gd name="T11" fmla="*/ 96 h 99"/>
                <a:gd name="T12" fmla="*/ 3 w 32"/>
                <a:gd name="T13" fmla="*/ 99 h 99"/>
                <a:gd name="T14" fmla="*/ 29 w 32"/>
                <a:gd name="T1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99">
                  <a:moveTo>
                    <a:pt x="29" y="99"/>
                  </a:moveTo>
                  <a:cubicBezTo>
                    <a:pt x="31" y="99"/>
                    <a:pt x="32" y="98"/>
                    <a:pt x="32" y="9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1" y="99"/>
                    <a:pt x="3" y="99"/>
                  </a:cubicBezTo>
                  <a:lnTo>
                    <a:pt x="29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1" name="Freeform 13"/>
            <p:cNvSpPr/>
            <p:nvPr/>
          </p:nvSpPr>
          <p:spPr bwMode="auto">
            <a:xfrm>
              <a:off x="3784600" y="1525588"/>
              <a:ext cx="935038" cy="541338"/>
            </a:xfrm>
            <a:custGeom>
              <a:avLst/>
              <a:gdLst>
                <a:gd name="T0" fmla="*/ 248 w 248"/>
                <a:gd name="T1" fmla="*/ 8 h 144"/>
                <a:gd name="T2" fmla="*/ 245 w 248"/>
                <a:gd name="T3" fmla="*/ 2 h 144"/>
                <a:gd name="T4" fmla="*/ 239 w 248"/>
                <a:gd name="T5" fmla="*/ 0 h 144"/>
                <a:gd name="T6" fmla="*/ 230 w 248"/>
                <a:gd name="T7" fmla="*/ 0 h 144"/>
                <a:gd name="T8" fmla="*/ 200 w 248"/>
                <a:gd name="T9" fmla="*/ 0 h 144"/>
                <a:gd name="T10" fmla="*/ 197 w 248"/>
                <a:gd name="T11" fmla="*/ 1 h 144"/>
                <a:gd name="T12" fmla="*/ 196 w 248"/>
                <a:gd name="T13" fmla="*/ 1 h 144"/>
                <a:gd name="T14" fmla="*/ 191 w 248"/>
                <a:gd name="T15" fmla="*/ 8 h 144"/>
                <a:gd name="T16" fmla="*/ 197 w 248"/>
                <a:gd name="T17" fmla="*/ 16 h 144"/>
                <a:gd name="T18" fmla="*/ 200 w 248"/>
                <a:gd name="T19" fmla="*/ 17 h 144"/>
                <a:gd name="T20" fmla="*/ 210 w 248"/>
                <a:gd name="T21" fmla="*/ 17 h 144"/>
                <a:gd name="T22" fmla="*/ 215 w 248"/>
                <a:gd name="T23" fmla="*/ 17 h 144"/>
                <a:gd name="T24" fmla="*/ 206 w 248"/>
                <a:gd name="T25" fmla="*/ 24 h 144"/>
                <a:gd name="T26" fmla="*/ 189 w 248"/>
                <a:gd name="T27" fmla="*/ 39 h 144"/>
                <a:gd name="T28" fmla="*/ 179 w 248"/>
                <a:gd name="T29" fmla="*/ 47 h 144"/>
                <a:gd name="T30" fmla="*/ 166 w 248"/>
                <a:gd name="T31" fmla="*/ 57 h 144"/>
                <a:gd name="T32" fmla="*/ 158 w 248"/>
                <a:gd name="T33" fmla="*/ 63 h 144"/>
                <a:gd name="T34" fmla="*/ 150 w 248"/>
                <a:gd name="T35" fmla="*/ 55 h 144"/>
                <a:gd name="T36" fmla="*/ 146 w 248"/>
                <a:gd name="T37" fmla="*/ 52 h 144"/>
                <a:gd name="T38" fmla="*/ 136 w 248"/>
                <a:gd name="T39" fmla="*/ 42 h 144"/>
                <a:gd name="T40" fmla="*/ 134 w 248"/>
                <a:gd name="T41" fmla="*/ 40 h 144"/>
                <a:gd name="T42" fmla="*/ 123 w 248"/>
                <a:gd name="T43" fmla="*/ 39 h 144"/>
                <a:gd name="T44" fmla="*/ 114 w 248"/>
                <a:gd name="T45" fmla="*/ 46 h 144"/>
                <a:gd name="T46" fmla="*/ 104 w 248"/>
                <a:gd name="T47" fmla="*/ 54 h 144"/>
                <a:gd name="T48" fmla="*/ 97 w 248"/>
                <a:gd name="T49" fmla="*/ 58 h 144"/>
                <a:gd name="T50" fmla="*/ 94 w 248"/>
                <a:gd name="T51" fmla="*/ 61 h 144"/>
                <a:gd name="T52" fmla="*/ 62 w 248"/>
                <a:gd name="T53" fmla="*/ 85 h 144"/>
                <a:gd name="T54" fmla="*/ 61 w 248"/>
                <a:gd name="T55" fmla="*/ 86 h 144"/>
                <a:gd name="T56" fmla="*/ 51 w 248"/>
                <a:gd name="T57" fmla="*/ 93 h 144"/>
                <a:gd name="T58" fmla="*/ 9 w 248"/>
                <a:gd name="T59" fmla="*/ 124 h 144"/>
                <a:gd name="T60" fmla="*/ 4 w 248"/>
                <a:gd name="T61" fmla="*/ 128 h 144"/>
                <a:gd name="T62" fmla="*/ 3 w 248"/>
                <a:gd name="T63" fmla="*/ 140 h 144"/>
                <a:gd name="T64" fmla="*/ 11 w 248"/>
                <a:gd name="T65" fmla="*/ 143 h 144"/>
                <a:gd name="T66" fmla="*/ 15 w 248"/>
                <a:gd name="T67" fmla="*/ 142 h 144"/>
                <a:gd name="T68" fmla="*/ 51 w 248"/>
                <a:gd name="T69" fmla="*/ 114 h 144"/>
                <a:gd name="T70" fmla="*/ 61 w 248"/>
                <a:gd name="T71" fmla="*/ 107 h 144"/>
                <a:gd name="T72" fmla="*/ 62 w 248"/>
                <a:gd name="T73" fmla="*/ 107 h 144"/>
                <a:gd name="T74" fmla="*/ 94 w 248"/>
                <a:gd name="T75" fmla="*/ 82 h 144"/>
                <a:gd name="T76" fmla="*/ 98 w 248"/>
                <a:gd name="T77" fmla="*/ 80 h 144"/>
                <a:gd name="T78" fmla="*/ 104 w 248"/>
                <a:gd name="T79" fmla="*/ 75 h 144"/>
                <a:gd name="T80" fmla="*/ 114 w 248"/>
                <a:gd name="T81" fmla="*/ 67 h 144"/>
                <a:gd name="T82" fmla="*/ 127 w 248"/>
                <a:gd name="T83" fmla="*/ 57 h 144"/>
                <a:gd name="T84" fmla="*/ 136 w 248"/>
                <a:gd name="T85" fmla="*/ 66 h 144"/>
                <a:gd name="T86" fmla="*/ 146 w 248"/>
                <a:gd name="T87" fmla="*/ 76 h 144"/>
                <a:gd name="T88" fmla="*/ 150 w 248"/>
                <a:gd name="T89" fmla="*/ 79 h 144"/>
                <a:gd name="T90" fmla="*/ 151 w 248"/>
                <a:gd name="T91" fmla="*/ 81 h 144"/>
                <a:gd name="T92" fmla="*/ 162 w 248"/>
                <a:gd name="T93" fmla="*/ 82 h 144"/>
                <a:gd name="T94" fmla="*/ 166 w 248"/>
                <a:gd name="T95" fmla="*/ 79 h 144"/>
                <a:gd name="T96" fmla="*/ 179 w 248"/>
                <a:gd name="T97" fmla="*/ 69 h 144"/>
                <a:gd name="T98" fmla="*/ 189 w 248"/>
                <a:gd name="T99" fmla="*/ 61 h 144"/>
                <a:gd name="T100" fmla="*/ 202 w 248"/>
                <a:gd name="T101" fmla="*/ 51 h 144"/>
                <a:gd name="T102" fmla="*/ 230 w 248"/>
                <a:gd name="T103" fmla="*/ 27 h 144"/>
                <a:gd name="T104" fmla="*/ 231 w 248"/>
                <a:gd name="T105" fmla="*/ 26 h 144"/>
                <a:gd name="T106" fmla="*/ 231 w 248"/>
                <a:gd name="T107" fmla="*/ 46 h 144"/>
                <a:gd name="T108" fmla="*/ 239 w 248"/>
                <a:gd name="T109" fmla="*/ 54 h 144"/>
                <a:gd name="T110" fmla="*/ 248 w 248"/>
                <a:gd name="T111" fmla="*/ 46 h 144"/>
                <a:gd name="T112" fmla="*/ 248 w 248"/>
                <a:gd name="T113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8" h="144">
                  <a:moveTo>
                    <a:pt x="248" y="8"/>
                  </a:moveTo>
                  <a:cubicBezTo>
                    <a:pt x="248" y="6"/>
                    <a:pt x="247" y="4"/>
                    <a:pt x="245" y="2"/>
                  </a:cubicBezTo>
                  <a:cubicBezTo>
                    <a:pt x="243" y="1"/>
                    <a:pt x="241" y="0"/>
                    <a:pt x="23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0"/>
                    <a:pt x="197" y="1"/>
                  </a:cubicBezTo>
                  <a:cubicBezTo>
                    <a:pt x="197" y="1"/>
                    <a:pt x="196" y="1"/>
                    <a:pt x="196" y="1"/>
                  </a:cubicBezTo>
                  <a:cubicBezTo>
                    <a:pt x="193" y="2"/>
                    <a:pt x="191" y="5"/>
                    <a:pt x="191" y="8"/>
                  </a:cubicBezTo>
                  <a:cubicBezTo>
                    <a:pt x="191" y="12"/>
                    <a:pt x="194" y="15"/>
                    <a:pt x="197" y="16"/>
                  </a:cubicBezTo>
                  <a:cubicBezTo>
                    <a:pt x="198" y="17"/>
                    <a:pt x="199" y="17"/>
                    <a:pt x="200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15" y="17"/>
                    <a:pt x="215" y="17"/>
                    <a:pt x="215" y="17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66" y="57"/>
                    <a:pt x="166" y="57"/>
                    <a:pt x="166" y="57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1" y="37"/>
                    <a:pt x="127" y="36"/>
                    <a:pt x="123" y="39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1" y="131"/>
                    <a:pt x="0" y="136"/>
                    <a:pt x="3" y="140"/>
                  </a:cubicBezTo>
                  <a:cubicBezTo>
                    <a:pt x="5" y="143"/>
                    <a:pt x="8" y="144"/>
                    <a:pt x="11" y="143"/>
                  </a:cubicBezTo>
                  <a:cubicBezTo>
                    <a:pt x="12" y="143"/>
                    <a:pt x="14" y="143"/>
                    <a:pt x="15" y="142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1" y="81"/>
                    <a:pt x="151" y="81"/>
                    <a:pt x="151" y="81"/>
                  </a:cubicBezTo>
                  <a:cubicBezTo>
                    <a:pt x="154" y="84"/>
                    <a:pt x="159" y="84"/>
                    <a:pt x="162" y="82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9" y="61"/>
                    <a:pt x="189" y="61"/>
                    <a:pt x="189" y="61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31" y="46"/>
                    <a:pt x="231" y="46"/>
                    <a:pt x="231" y="46"/>
                  </a:cubicBezTo>
                  <a:cubicBezTo>
                    <a:pt x="231" y="50"/>
                    <a:pt x="234" y="54"/>
                    <a:pt x="239" y="54"/>
                  </a:cubicBezTo>
                  <a:cubicBezTo>
                    <a:pt x="244" y="54"/>
                    <a:pt x="248" y="50"/>
                    <a:pt x="248" y="46"/>
                  </a:cubicBezTo>
                  <a:lnTo>
                    <a:pt x="24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5"/>
          <p:cNvSpPr txBox="1"/>
          <p:nvPr/>
        </p:nvSpPr>
        <p:spPr>
          <a:xfrm>
            <a:off x="6616700" y="3071813"/>
            <a:ext cx="494347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 大 家！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797" name="组合 23"/>
          <p:cNvGrpSpPr/>
          <p:nvPr/>
        </p:nvGrpSpPr>
        <p:grpSpPr>
          <a:xfrm>
            <a:off x="6362700" y="2790825"/>
            <a:ext cx="5372100" cy="2047875"/>
            <a:chOff x="2921000" y="2986616"/>
            <a:chExt cx="6468338" cy="1191684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5435600" y="2986616"/>
              <a:ext cx="39537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9389338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921000" y="4178300"/>
              <a:ext cx="64683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>
              <a:off x="2921000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921000" y="2986616"/>
              <a:ext cx="520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798" name="矩形 29"/>
          <p:cNvSpPr/>
          <p:nvPr/>
        </p:nvSpPr>
        <p:spPr>
          <a:xfrm>
            <a:off x="6616700" y="4254500"/>
            <a:ext cx="48006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logo横版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8935" y="2249170"/>
            <a:ext cx="1816100" cy="9080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116"/>
          <p:cNvGrpSpPr/>
          <p:nvPr/>
        </p:nvGrpSpPr>
        <p:grpSpPr>
          <a:xfrm>
            <a:off x="2146300" y="2401888"/>
            <a:ext cx="833438" cy="833437"/>
            <a:chOff x="2365376" y="2487613"/>
            <a:chExt cx="865188" cy="865188"/>
          </a:xfrm>
        </p:grpSpPr>
        <p:sp>
          <p:nvSpPr>
            <p:cNvPr id="36089" name="Oval 5"/>
            <p:cNvSpPr/>
            <p:nvPr/>
          </p:nvSpPr>
          <p:spPr>
            <a:xfrm>
              <a:off x="2365376" y="2487613"/>
              <a:ext cx="865188" cy="865188"/>
            </a:xfrm>
            <a:prstGeom prst="ellipse">
              <a:avLst/>
            </a:prstGeom>
            <a:solidFill>
              <a:srgbClr val="FFAADA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90" name="Freeform 6"/>
            <p:cNvSpPr/>
            <p:nvPr/>
          </p:nvSpPr>
          <p:spPr>
            <a:xfrm>
              <a:off x="2516188" y="2693988"/>
              <a:ext cx="703263" cy="652463"/>
            </a:xfrm>
            <a:custGeom>
              <a:avLst/>
              <a:gdLst/>
              <a:ahLst/>
              <a:cxnLst>
                <a:cxn ang="0">
                  <a:pos x="97344460" y="0"/>
                </a:cxn>
                <a:cxn ang="0">
                  <a:pos x="86112776" y="3742429"/>
                </a:cxn>
                <a:cxn ang="0">
                  <a:pos x="146017375" y="89808728"/>
                </a:cxn>
                <a:cxn ang="0">
                  <a:pos x="131040883" y="129098764"/>
                </a:cxn>
                <a:cxn ang="0">
                  <a:pos x="80496249" y="205810357"/>
                </a:cxn>
                <a:cxn ang="0">
                  <a:pos x="18719931" y="232004626"/>
                </a:cxn>
                <a:cxn ang="0">
                  <a:pos x="5616526" y="278779521"/>
                </a:cxn>
                <a:cxn ang="0">
                  <a:pos x="13104772" y="387297660"/>
                </a:cxn>
                <a:cxn ang="0">
                  <a:pos x="194688921" y="583753311"/>
                </a:cxn>
                <a:cxn ang="0">
                  <a:pos x="252721801" y="662336119"/>
                </a:cxn>
                <a:cxn ang="0">
                  <a:pos x="477363705" y="892469531"/>
                </a:cxn>
                <a:cxn ang="0">
                  <a:pos x="962215656" y="443428628"/>
                </a:cxn>
                <a:cxn ang="0">
                  <a:pos x="615892834" y="102905863"/>
                </a:cxn>
                <a:cxn ang="0">
                  <a:pos x="398739175" y="29936699"/>
                </a:cxn>
                <a:cxn ang="0">
                  <a:pos x="301394715" y="43032465"/>
                </a:cxn>
                <a:cxn ang="0">
                  <a:pos x="241490116" y="56129600"/>
                </a:cxn>
                <a:cxn ang="0">
                  <a:pos x="217153659" y="50517324"/>
                </a:cxn>
                <a:cxn ang="0">
                  <a:pos x="97344460" y="0"/>
                </a:cxn>
              </a:cxnLst>
              <a:rect l="0" t="0" r="0" b="0"/>
              <a:pathLst>
                <a:path w="514" h="477">
                  <a:moveTo>
                    <a:pt x="52" y="0"/>
                  </a:moveTo>
                  <a:cubicBezTo>
                    <a:pt x="49" y="0"/>
                    <a:pt x="47" y="0"/>
                    <a:pt x="46" y="2"/>
                  </a:cubicBezTo>
                  <a:cubicBezTo>
                    <a:pt x="43" y="8"/>
                    <a:pt x="74" y="42"/>
                    <a:pt x="78" y="48"/>
                  </a:cubicBezTo>
                  <a:cubicBezTo>
                    <a:pt x="84" y="57"/>
                    <a:pt x="76" y="63"/>
                    <a:pt x="70" y="69"/>
                  </a:cubicBezTo>
                  <a:cubicBezTo>
                    <a:pt x="58" y="81"/>
                    <a:pt x="53" y="96"/>
                    <a:pt x="43" y="110"/>
                  </a:cubicBezTo>
                  <a:cubicBezTo>
                    <a:pt x="34" y="121"/>
                    <a:pt x="19" y="114"/>
                    <a:pt x="10" y="124"/>
                  </a:cubicBezTo>
                  <a:cubicBezTo>
                    <a:pt x="5" y="131"/>
                    <a:pt x="3" y="141"/>
                    <a:pt x="3" y="149"/>
                  </a:cubicBezTo>
                  <a:cubicBezTo>
                    <a:pt x="3" y="168"/>
                    <a:pt x="0" y="189"/>
                    <a:pt x="7" y="207"/>
                  </a:cubicBezTo>
                  <a:cubicBezTo>
                    <a:pt x="14" y="220"/>
                    <a:pt x="104" y="299"/>
                    <a:pt x="104" y="312"/>
                  </a:cubicBezTo>
                  <a:cubicBezTo>
                    <a:pt x="105" y="328"/>
                    <a:pt x="123" y="344"/>
                    <a:pt x="135" y="354"/>
                  </a:cubicBezTo>
                  <a:cubicBezTo>
                    <a:pt x="144" y="364"/>
                    <a:pt x="198" y="420"/>
                    <a:pt x="255" y="477"/>
                  </a:cubicBezTo>
                  <a:cubicBezTo>
                    <a:pt x="383" y="457"/>
                    <a:pt x="485" y="361"/>
                    <a:pt x="514" y="237"/>
                  </a:cubicBezTo>
                  <a:cubicBezTo>
                    <a:pt x="427" y="150"/>
                    <a:pt x="342" y="65"/>
                    <a:pt x="329" y="55"/>
                  </a:cubicBezTo>
                  <a:cubicBezTo>
                    <a:pt x="295" y="29"/>
                    <a:pt x="254" y="16"/>
                    <a:pt x="213" y="16"/>
                  </a:cubicBezTo>
                  <a:cubicBezTo>
                    <a:pt x="196" y="16"/>
                    <a:pt x="179" y="19"/>
                    <a:pt x="161" y="23"/>
                  </a:cubicBezTo>
                  <a:cubicBezTo>
                    <a:pt x="152" y="25"/>
                    <a:pt x="140" y="30"/>
                    <a:pt x="129" y="30"/>
                  </a:cubicBezTo>
                  <a:cubicBezTo>
                    <a:pt x="124" y="30"/>
                    <a:pt x="120" y="29"/>
                    <a:pt x="116" y="27"/>
                  </a:cubicBezTo>
                  <a:cubicBezTo>
                    <a:pt x="109" y="22"/>
                    <a:pt x="68" y="0"/>
                    <a:pt x="52" y="0"/>
                  </a:cubicBezTo>
                </a:path>
              </a:pathLst>
            </a:custGeom>
            <a:solidFill>
              <a:srgbClr val="CC88A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91" name="Freeform 7"/>
            <p:cNvSpPr>
              <a:spLocks noEditPoints="1"/>
            </p:cNvSpPr>
            <p:nvPr/>
          </p:nvSpPr>
          <p:spPr>
            <a:xfrm>
              <a:off x="2519363" y="2695576"/>
              <a:ext cx="579438" cy="447675"/>
            </a:xfrm>
            <a:custGeom>
              <a:avLst/>
              <a:gdLst/>
              <a:ahLst/>
              <a:cxnLst>
                <a:cxn ang="0">
                  <a:pos x="788102802" y="444200385"/>
                </a:cxn>
                <a:cxn ang="0">
                  <a:pos x="733684944" y="369229197"/>
                </a:cxn>
                <a:cxn ang="0">
                  <a:pos x="724302979" y="268019052"/>
                </a:cxn>
                <a:cxn ang="0">
                  <a:pos x="388422085" y="26240326"/>
                </a:cxn>
                <a:cxn ang="0">
                  <a:pos x="245813216" y="54353495"/>
                </a:cxn>
                <a:cxn ang="0">
                  <a:pos x="213913989" y="48730861"/>
                </a:cxn>
                <a:cxn ang="0">
                  <a:pos x="86315715" y="0"/>
                </a:cxn>
                <a:cxn ang="0">
                  <a:pos x="82563751" y="7496845"/>
                </a:cxn>
                <a:cxn ang="0">
                  <a:pos x="142608870" y="89964878"/>
                </a:cxn>
                <a:cxn ang="0">
                  <a:pos x="138855536" y="116203835"/>
                </a:cxn>
                <a:cxn ang="0">
                  <a:pos x="105079643" y="151815217"/>
                </a:cxn>
                <a:cxn ang="0">
                  <a:pos x="31899226" y="221162402"/>
                </a:cxn>
                <a:cxn ang="0">
                  <a:pos x="7505297" y="239905884"/>
                </a:cxn>
                <a:cxn ang="0">
                  <a:pos x="0" y="275515897"/>
                </a:cxn>
                <a:cxn ang="0">
                  <a:pos x="0" y="350487085"/>
                </a:cxn>
                <a:cxn ang="0">
                  <a:pos x="7505297" y="386098467"/>
                </a:cxn>
                <a:cxn ang="0">
                  <a:pos x="31899226" y="404840580"/>
                </a:cxn>
                <a:cxn ang="0">
                  <a:pos x="176384763" y="500428091"/>
                </a:cxn>
                <a:cxn ang="0">
                  <a:pos x="180138096" y="502302302"/>
                </a:cxn>
                <a:cxn ang="0">
                  <a:pos x="189520061" y="526667048"/>
                </a:cxn>
                <a:cxn ang="0">
                  <a:pos x="189520061" y="594141391"/>
                </a:cxn>
                <a:cxn ang="0">
                  <a:pos x="206407322" y="612883503"/>
                </a:cxn>
                <a:cxn ang="0">
                  <a:pos x="288971073" y="612883503"/>
                </a:cxn>
                <a:cxn ang="0">
                  <a:pos x="313365002" y="596015602"/>
                </a:cxn>
                <a:cxn ang="0">
                  <a:pos x="320870299" y="575397910"/>
                </a:cxn>
                <a:cxn ang="0">
                  <a:pos x="343387561" y="558530008"/>
                </a:cxn>
                <a:cxn ang="0">
                  <a:pos x="388422085" y="562278431"/>
                </a:cxn>
                <a:cxn ang="0">
                  <a:pos x="465355836" y="554781586"/>
                </a:cxn>
                <a:cxn ang="0">
                  <a:pos x="484119764" y="569775276"/>
                </a:cxn>
                <a:cxn ang="0">
                  <a:pos x="482243097" y="596015602"/>
                </a:cxn>
                <a:cxn ang="0">
                  <a:pos x="499131729" y="612883503"/>
                </a:cxn>
                <a:cxn ang="0">
                  <a:pos x="598582741" y="612883503"/>
                </a:cxn>
                <a:cxn ang="0">
                  <a:pos x="684898456" y="513547570"/>
                </a:cxn>
                <a:cxn ang="0">
                  <a:pos x="724302979" y="423582692"/>
                </a:cxn>
                <a:cxn ang="0">
                  <a:pos x="788102802" y="447948807"/>
                </a:cxn>
                <a:cxn ang="0">
                  <a:pos x="788102802" y="444200385"/>
                </a:cxn>
                <a:cxn ang="0">
                  <a:pos x="167002799" y="221162402"/>
                </a:cxn>
                <a:cxn ang="0">
                  <a:pos x="144485536" y="183678178"/>
                </a:cxn>
                <a:cxn ang="0">
                  <a:pos x="167002799" y="144318372"/>
                </a:cxn>
                <a:cxn ang="0">
                  <a:pos x="187643394" y="183678178"/>
                </a:cxn>
                <a:cxn ang="0">
                  <a:pos x="167002799" y="221162402"/>
                </a:cxn>
                <a:cxn ang="0">
                  <a:pos x="536659586" y="101210145"/>
                </a:cxn>
                <a:cxn ang="0">
                  <a:pos x="517895657" y="112455412"/>
                </a:cxn>
                <a:cxn ang="0">
                  <a:pos x="512267027" y="112455412"/>
                </a:cxn>
                <a:cxn ang="0">
                  <a:pos x="395927383" y="91839089"/>
                </a:cxn>
                <a:cxn ang="0">
                  <a:pos x="315240299" y="103084356"/>
                </a:cxn>
                <a:cxn ang="0">
                  <a:pos x="292723037" y="89964878"/>
                </a:cxn>
                <a:cxn ang="0">
                  <a:pos x="307735001" y="67472974"/>
                </a:cxn>
                <a:cxn ang="0">
                  <a:pos x="395927383" y="56227706"/>
                </a:cxn>
                <a:cxn ang="0">
                  <a:pos x="525400955" y="76845399"/>
                </a:cxn>
                <a:cxn ang="0">
                  <a:pos x="536659586" y="101210145"/>
                </a:cxn>
              </a:cxnLst>
              <a:rect l="0" t="0" r="0" b="0"/>
              <a:pathLst>
                <a:path w="423" h="327">
                  <a:moveTo>
                    <a:pt x="420" y="237"/>
                  </a:moveTo>
                  <a:cubicBezTo>
                    <a:pt x="409" y="230"/>
                    <a:pt x="398" y="210"/>
                    <a:pt x="391" y="197"/>
                  </a:cubicBezTo>
                  <a:cubicBezTo>
                    <a:pt x="392" y="178"/>
                    <a:pt x="391" y="160"/>
                    <a:pt x="386" y="143"/>
                  </a:cubicBezTo>
                  <a:cubicBezTo>
                    <a:pt x="366" y="70"/>
                    <a:pt x="294" y="14"/>
                    <a:pt x="207" y="14"/>
                  </a:cubicBezTo>
                  <a:cubicBezTo>
                    <a:pt x="178" y="14"/>
                    <a:pt x="131" y="29"/>
                    <a:pt x="131" y="29"/>
                  </a:cubicBezTo>
                  <a:cubicBezTo>
                    <a:pt x="126" y="30"/>
                    <a:pt x="118" y="29"/>
                    <a:pt x="114" y="26"/>
                  </a:cubicBezTo>
                  <a:cubicBezTo>
                    <a:pt x="114" y="26"/>
                    <a:pt x="80" y="3"/>
                    <a:pt x="46" y="0"/>
                  </a:cubicBezTo>
                  <a:cubicBezTo>
                    <a:pt x="43" y="0"/>
                    <a:pt x="42" y="2"/>
                    <a:pt x="44" y="4"/>
                  </a:cubicBezTo>
                  <a:cubicBezTo>
                    <a:pt x="51" y="13"/>
                    <a:pt x="76" y="48"/>
                    <a:pt x="76" y="48"/>
                  </a:cubicBezTo>
                  <a:cubicBezTo>
                    <a:pt x="79" y="52"/>
                    <a:pt x="78" y="59"/>
                    <a:pt x="74" y="62"/>
                  </a:cubicBezTo>
                  <a:cubicBezTo>
                    <a:pt x="74" y="62"/>
                    <a:pt x="63" y="72"/>
                    <a:pt x="56" y="81"/>
                  </a:cubicBezTo>
                  <a:cubicBezTo>
                    <a:pt x="42" y="100"/>
                    <a:pt x="44" y="118"/>
                    <a:pt x="17" y="118"/>
                  </a:cubicBezTo>
                  <a:cubicBezTo>
                    <a:pt x="8" y="118"/>
                    <a:pt x="4" y="128"/>
                    <a:pt x="4" y="128"/>
                  </a:cubicBezTo>
                  <a:cubicBezTo>
                    <a:pt x="2" y="133"/>
                    <a:pt x="0" y="142"/>
                    <a:pt x="0" y="14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92"/>
                    <a:pt x="2" y="201"/>
                    <a:pt x="4" y="206"/>
                  </a:cubicBezTo>
                  <a:cubicBezTo>
                    <a:pt x="4" y="206"/>
                    <a:pt x="8" y="216"/>
                    <a:pt x="17" y="216"/>
                  </a:cubicBezTo>
                  <a:cubicBezTo>
                    <a:pt x="55" y="216"/>
                    <a:pt x="64" y="247"/>
                    <a:pt x="94" y="267"/>
                  </a:cubicBezTo>
                  <a:cubicBezTo>
                    <a:pt x="96" y="268"/>
                    <a:pt x="96" y="268"/>
                    <a:pt x="96" y="268"/>
                  </a:cubicBezTo>
                  <a:cubicBezTo>
                    <a:pt x="98" y="270"/>
                    <a:pt x="100" y="275"/>
                    <a:pt x="101" y="281"/>
                  </a:cubicBezTo>
                  <a:cubicBezTo>
                    <a:pt x="101" y="317"/>
                    <a:pt x="101" y="317"/>
                    <a:pt x="101" y="317"/>
                  </a:cubicBezTo>
                  <a:cubicBezTo>
                    <a:pt x="101" y="323"/>
                    <a:pt x="105" y="327"/>
                    <a:pt x="110" y="327"/>
                  </a:cubicBezTo>
                  <a:cubicBezTo>
                    <a:pt x="154" y="327"/>
                    <a:pt x="154" y="327"/>
                    <a:pt x="154" y="327"/>
                  </a:cubicBezTo>
                  <a:cubicBezTo>
                    <a:pt x="160" y="327"/>
                    <a:pt x="166" y="323"/>
                    <a:pt x="167" y="318"/>
                  </a:cubicBezTo>
                  <a:cubicBezTo>
                    <a:pt x="171" y="307"/>
                    <a:pt x="171" y="307"/>
                    <a:pt x="171" y="307"/>
                  </a:cubicBezTo>
                  <a:cubicBezTo>
                    <a:pt x="172" y="302"/>
                    <a:pt x="177" y="298"/>
                    <a:pt x="183" y="298"/>
                  </a:cubicBezTo>
                  <a:cubicBezTo>
                    <a:pt x="183" y="298"/>
                    <a:pt x="196" y="300"/>
                    <a:pt x="207" y="300"/>
                  </a:cubicBezTo>
                  <a:cubicBezTo>
                    <a:pt x="225" y="300"/>
                    <a:pt x="248" y="296"/>
                    <a:pt x="248" y="296"/>
                  </a:cubicBezTo>
                  <a:cubicBezTo>
                    <a:pt x="253" y="295"/>
                    <a:pt x="258" y="298"/>
                    <a:pt x="258" y="304"/>
                  </a:cubicBezTo>
                  <a:cubicBezTo>
                    <a:pt x="257" y="318"/>
                    <a:pt x="257" y="318"/>
                    <a:pt x="257" y="318"/>
                  </a:cubicBezTo>
                  <a:cubicBezTo>
                    <a:pt x="256" y="323"/>
                    <a:pt x="260" y="327"/>
                    <a:pt x="266" y="327"/>
                  </a:cubicBezTo>
                  <a:cubicBezTo>
                    <a:pt x="266" y="327"/>
                    <a:pt x="298" y="327"/>
                    <a:pt x="319" y="327"/>
                  </a:cubicBezTo>
                  <a:cubicBezTo>
                    <a:pt x="333" y="327"/>
                    <a:pt x="359" y="284"/>
                    <a:pt x="365" y="274"/>
                  </a:cubicBezTo>
                  <a:cubicBezTo>
                    <a:pt x="375" y="258"/>
                    <a:pt x="381" y="242"/>
                    <a:pt x="386" y="226"/>
                  </a:cubicBezTo>
                  <a:cubicBezTo>
                    <a:pt x="400" y="236"/>
                    <a:pt x="413" y="239"/>
                    <a:pt x="420" y="239"/>
                  </a:cubicBezTo>
                  <a:cubicBezTo>
                    <a:pt x="423" y="239"/>
                    <a:pt x="423" y="239"/>
                    <a:pt x="420" y="237"/>
                  </a:cubicBezTo>
                  <a:close/>
                  <a:moveTo>
                    <a:pt x="89" y="118"/>
                  </a:moveTo>
                  <a:cubicBezTo>
                    <a:pt x="82" y="118"/>
                    <a:pt x="77" y="109"/>
                    <a:pt x="77" y="98"/>
                  </a:cubicBezTo>
                  <a:cubicBezTo>
                    <a:pt x="77" y="86"/>
                    <a:pt x="82" y="77"/>
                    <a:pt x="89" y="77"/>
                  </a:cubicBezTo>
                  <a:cubicBezTo>
                    <a:pt x="95" y="77"/>
                    <a:pt x="100" y="86"/>
                    <a:pt x="100" y="98"/>
                  </a:cubicBezTo>
                  <a:cubicBezTo>
                    <a:pt x="100" y="109"/>
                    <a:pt x="95" y="118"/>
                    <a:pt x="89" y="118"/>
                  </a:cubicBezTo>
                  <a:close/>
                  <a:moveTo>
                    <a:pt x="286" y="54"/>
                  </a:moveTo>
                  <a:cubicBezTo>
                    <a:pt x="284" y="58"/>
                    <a:pt x="280" y="60"/>
                    <a:pt x="276" y="60"/>
                  </a:cubicBezTo>
                  <a:cubicBezTo>
                    <a:pt x="275" y="60"/>
                    <a:pt x="274" y="60"/>
                    <a:pt x="273" y="60"/>
                  </a:cubicBezTo>
                  <a:cubicBezTo>
                    <a:pt x="253" y="53"/>
                    <a:pt x="232" y="49"/>
                    <a:pt x="211" y="49"/>
                  </a:cubicBezTo>
                  <a:cubicBezTo>
                    <a:pt x="201" y="49"/>
                    <a:pt x="186" y="51"/>
                    <a:pt x="168" y="55"/>
                  </a:cubicBezTo>
                  <a:cubicBezTo>
                    <a:pt x="163" y="56"/>
                    <a:pt x="157" y="53"/>
                    <a:pt x="156" y="48"/>
                  </a:cubicBezTo>
                  <a:cubicBezTo>
                    <a:pt x="155" y="43"/>
                    <a:pt x="158" y="37"/>
                    <a:pt x="164" y="36"/>
                  </a:cubicBezTo>
                  <a:cubicBezTo>
                    <a:pt x="183" y="32"/>
                    <a:pt x="199" y="30"/>
                    <a:pt x="211" y="30"/>
                  </a:cubicBezTo>
                  <a:cubicBezTo>
                    <a:pt x="235" y="30"/>
                    <a:pt x="258" y="33"/>
                    <a:pt x="280" y="41"/>
                  </a:cubicBezTo>
                  <a:cubicBezTo>
                    <a:pt x="285" y="43"/>
                    <a:pt x="287" y="49"/>
                    <a:pt x="286" y="5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43" name="组合 130"/>
          <p:cNvGrpSpPr/>
          <p:nvPr/>
        </p:nvGrpSpPr>
        <p:grpSpPr>
          <a:xfrm>
            <a:off x="9147175" y="2401888"/>
            <a:ext cx="833438" cy="833437"/>
            <a:chOff x="3625851" y="4829176"/>
            <a:chExt cx="865188" cy="865188"/>
          </a:xfrm>
        </p:grpSpPr>
        <p:sp>
          <p:nvSpPr>
            <p:cNvPr id="36078" name="Oval 8"/>
            <p:cNvSpPr/>
            <p:nvPr/>
          </p:nvSpPr>
          <p:spPr>
            <a:xfrm>
              <a:off x="3625851" y="4829176"/>
              <a:ext cx="865188" cy="865188"/>
            </a:xfrm>
            <a:prstGeom prst="ellipse">
              <a:avLst/>
            </a:prstGeom>
            <a:solidFill>
              <a:srgbClr val="FFAADA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79" name="Freeform 9"/>
            <p:cNvSpPr/>
            <p:nvPr/>
          </p:nvSpPr>
          <p:spPr>
            <a:xfrm>
              <a:off x="3773488" y="5003801"/>
              <a:ext cx="706438" cy="677863"/>
            </a:xfrm>
            <a:custGeom>
              <a:avLst/>
              <a:gdLst/>
              <a:ahLst/>
              <a:cxnLst>
                <a:cxn ang="0">
                  <a:pos x="78418717" y="0"/>
                </a:cxn>
                <a:cxn ang="0">
                  <a:pos x="33608412" y="5625578"/>
                </a:cxn>
                <a:cxn ang="0">
                  <a:pos x="33608412" y="114394517"/>
                </a:cxn>
                <a:cxn ang="0">
                  <a:pos x="76550824" y="157525775"/>
                </a:cxn>
                <a:cxn ang="0">
                  <a:pos x="59746618" y="157525775"/>
                </a:cxn>
                <a:cxn ang="0">
                  <a:pos x="16804206" y="185656405"/>
                </a:cxn>
                <a:cxn ang="0">
                  <a:pos x="26139572" y="260667766"/>
                </a:cxn>
                <a:cxn ang="0">
                  <a:pos x="74684297" y="309425972"/>
                </a:cxn>
                <a:cxn ang="0">
                  <a:pos x="16804206" y="354433337"/>
                </a:cxn>
                <a:cxn ang="0">
                  <a:pos x="41075885" y="429446067"/>
                </a:cxn>
                <a:cxn ang="0">
                  <a:pos x="108291343" y="495082377"/>
                </a:cxn>
                <a:cxn ang="0">
                  <a:pos x="533989242" y="928279286"/>
                </a:cxn>
                <a:cxn ang="0">
                  <a:pos x="965289454" y="487580694"/>
                </a:cxn>
                <a:cxn ang="0">
                  <a:pos x="618008906" y="144398513"/>
                </a:cxn>
                <a:cxn ang="0">
                  <a:pos x="524653876" y="50632943"/>
                </a:cxn>
                <a:cxn ang="0">
                  <a:pos x="461172838" y="3750842"/>
                </a:cxn>
                <a:cxn ang="0">
                  <a:pos x="390222960" y="3750842"/>
                </a:cxn>
                <a:cxn ang="0">
                  <a:pos x="360350334" y="60009363"/>
                </a:cxn>
                <a:cxn ang="0">
                  <a:pos x="304336770" y="7501684"/>
                </a:cxn>
                <a:cxn ang="0">
                  <a:pos x="272596251" y="1874736"/>
                </a:cxn>
                <a:cxn ang="0">
                  <a:pos x="224051526" y="3750842"/>
                </a:cxn>
                <a:cxn ang="0">
                  <a:pos x="188576587" y="60009363"/>
                </a:cxn>
                <a:cxn ang="0">
                  <a:pos x="147500702" y="18752840"/>
                </a:cxn>
                <a:cxn ang="0">
                  <a:pos x="78418717" y="0"/>
                </a:cxn>
              </a:cxnLst>
              <a:rect l="0" t="0" r="0" b="0"/>
              <a:pathLst>
                <a:path w="517" h="495">
                  <a:moveTo>
                    <a:pt x="42" y="0"/>
                  </a:moveTo>
                  <a:cubicBezTo>
                    <a:pt x="32" y="0"/>
                    <a:pt x="23" y="1"/>
                    <a:pt x="18" y="3"/>
                  </a:cubicBezTo>
                  <a:cubicBezTo>
                    <a:pt x="0" y="11"/>
                    <a:pt x="7" y="51"/>
                    <a:pt x="18" y="61"/>
                  </a:cubicBezTo>
                  <a:cubicBezTo>
                    <a:pt x="25" y="69"/>
                    <a:pt x="34" y="76"/>
                    <a:pt x="41" y="84"/>
                  </a:cubicBezTo>
                  <a:cubicBezTo>
                    <a:pt x="38" y="84"/>
                    <a:pt x="35" y="84"/>
                    <a:pt x="32" y="84"/>
                  </a:cubicBezTo>
                  <a:cubicBezTo>
                    <a:pt x="21" y="84"/>
                    <a:pt x="9" y="86"/>
                    <a:pt x="9" y="99"/>
                  </a:cubicBezTo>
                  <a:cubicBezTo>
                    <a:pt x="6" y="108"/>
                    <a:pt x="6" y="132"/>
                    <a:pt x="14" y="139"/>
                  </a:cubicBezTo>
                  <a:cubicBezTo>
                    <a:pt x="22" y="148"/>
                    <a:pt x="31" y="157"/>
                    <a:pt x="40" y="165"/>
                  </a:cubicBezTo>
                  <a:cubicBezTo>
                    <a:pt x="20" y="165"/>
                    <a:pt x="9" y="167"/>
                    <a:pt x="9" y="189"/>
                  </a:cubicBezTo>
                  <a:cubicBezTo>
                    <a:pt x="9" y="206"/>
                    <a:pt x="9" y="217"/>
                    <a:pt x="22" y="229"/>
                  </a:cubicBezTo>
                  <a:cubicBezTo>
                    <a:pt x="33" y="241"/>
                    <a:pt x="46" y="253"/>
                    <a:pt x="58" y="264"/>
                  </a:cubicBezTo>
                  <a:cubicBezTo>
                    <a:pt x="74" y="282"/>
                    <a:pt x="207" y="417"/>
                    <a:pt x="286" y="495"/>
                  </a:cubicBezTo>
                  <a:cubicBezTo>
                    <a:pt x="400" y="466"/>
                    <a:pt x="490" y="375"/>
                    <a:pt x="517" y="260"/>
                  </a:cubicBezTo>
                  <a:cubicBezTo>
                    <a:pt x="438" y="182"/>
                    <a:pt x="350" y="94"/>
                    <a:pt x="331" y="77"/>
                  </a:cubicBezTo>
                  <a:cubicBezTo>
                    <a:pt x="316" y="60"/>
                    <a:pt x="298" y="42"/>
                    <a:pt x="281" y="27"/>
                  </a:cubicBezTo>
                  <a:cubicBezTo>
                    <a:pt x="273" y="18"/>
                    <a:pt x="260" y="2"/>
                    <a:pt x="247" y="2"/>
                  </a:cubicBezTo>
                  <a:cubicBezTo>
                    <a:pt x="234" y="2"/>
                    <a:pt x="222" y="2"/>
                    <a:pt x="209" y="2"/>
                  </a:cubicBezTo>
                  <a:cubicBezTo>
                    <a:pt x="192" y="2"/>
                    <a:pt x="193" y="20"/>
                    <a:pt x="193" y="32"/>
                  </a:cubicBezTo>
                  <a:cubicBezTo>
                    <a:pt x="185" y="24"/>
                    <a:pt x="174" y="9"/>
                    <a:pt x="163" y="4"/>
                  </a:cubicBezTo>
                  <a:cubicBezTo>
                    <a:pt x="159" y="1"/>
                    <a:pt x="153" y="1"/>
                    <a:pt x="146" y="1"/>
                  </a:cubicBezTo>
                  <a:cubicBezTo>
                    <a:pt x="137" y="1"/>
                    <a:pt x="127" y="2"/>
                    <a:pt x="120" y="2"/>
                  </a:cubicBezTo>
                  <a:cubicBezTo>
                    <a:pt x="101" y="2"/>
                    <a:pt x="101" y="18"/>
                    <a:pt x="101" y="32"/>
                  </a:cubicBezTo>
                  <a:cubicBezTo>
                    <a:pt x="94" y="25"/>
                    <a:pt x="87" y="17"/>
                    <a:pt x="79" y="10"/>
                  </a:cubicBezTo>
                  <a:cubicBezTo>
                    <a:pt x="73" y="3"/>
                    <a:pt x="57" y="0"/>
                    <a:pt x="42" y="0"/>
                  </a:cubicBezTo>
                </a:path>
              </a:pathLst>
            </a:custGeom>
            <a:solidFill>
              <a:srgbClr val="CC88A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80" name="Freeform 10"/>
            <p:cNvSpPr>
              <a:spLocks noEditPoints="1"/>
            </p:cNvSpPr>
            <p:nvPr/>
          </p:nvSpPr>
          <p:spPr>
            <a:xfrm>
              <a:off x="4006851" y="5214938"/>
              <a:ext cx="325438" cy="374650"/>
            </a:xfrm>
            <a:custGeom>
              <a:avLst/>
              <a:gdLst/>
              <a:ahLst/>
              <a:cxnLst>
                <a:cxn ang="0">
                  <a:pos x="416953080" y="355225628"/>
                </a:cxn>
                <a:cxn ang="0">
                  <a:pos x="426301902" y="258005320"/>
                </a:cxn>
                <a:cxn ang="0">
                  <a:pos x="405735041" y="190699585"/>
                </a:cxn>
                <a:cxn ang="0">
                  <a:pos x="306637802" y="110307078"/>
                </a:cxn>
                <a:cxn ang="0">
                  <a:pos x="237457614" y="102827752"/>
                </a:cxn>
                <a:cxn ang="0">
                  <a:pos x="216890753" y="114045374"/>
                </a:cxn>
                <a:cxn ang="0">
                  <a:pos x="201932912" y="115915890"/>
                </a:cxn>
                <a:cxn ang="0">
                  <a:pos x="132751356" y="3739663"/>
                </a:cxn>
                <a:cxn ang="0">
                  <a:pos x="87877832" y="9348475"/>
                </a:cxn>
                <a:cxn ang="0">
                  <a:pos x="46744109" y="82263022"/>
                </a:cxn>
                <a:cxn ang="0">
                  <a:pos x="44873525" y="207526019"/>
                </a:cxn>
                <a:cxn ang="0">
                  <a:pos x="5609020" y="248658213"/>
                </a:cxn>
                <a:cxn ang="0">
                  <a:pos x="48613327" y="329050720"/>
                </a:cxn>
                <a:cxn ang="0">
                  <a:pos x="134621941" y="368312399"/>
                </a:cxn>
                <a:cxn ang="0">
                  <a:pos x="172017229" y="413182889"/>
                </a:cxn>
                <a:cxn ang="0">
                  <a:pos x="235588397" y="508532682"/>
                </a:cxn>
                <a:cxn ang="0">
                  <a:pos x="439390526" y="430009323"/>
                </a:cxn>
                <a:cxn ang="0">
                  <a:pos x="259895060" y="463662191"/>
                </a:cxn>
                <a:cxn ang="0">
                  <a:pos x="231848595" y="403835782"/>
                </a:cxn>
                <a:cxn ang="0">
                  <a:pos x="228108792" y="401965267"/>
                </a:cxn>
                <a:cxn ang="0">
                  <a:pos x="170146644" y="349616817"/>
                </a:cxn>
                <a:cxn ang="0">
                  <a:pos x="160797822" y="338399194"/>
                </a:cxn>
                <a:cxn ang="0">
                  <a:pos x="43004307" y="258005320"/>
                </a:cxn>
                <a:cxn ang="0">
                  <a:pos x="57962149" y="235570075"/>
                </a:cxn>
                <a:cxn ang="0">
                  <a:pos x="87877832" y="241178886"/>
                </a:cxn>
                <a:cxn ang="0">
                  <a:pos x="157058020" y="265484647"/>
                </a:cxn>
                <a:cxn ang="0">
                  <a:pos x="160797822" y="258005320"/>
                </a:cxn>
                <a:cxn ang="0">
                  <a:pos x="100966456" y="41130827"/>
                </a:cxn>
                <a:cxn ang="0">
                  <a:pos x="132751356" y="48610154"/>
                </a:cxn>
                <a:cxn ang="0">
                  <a:pos x="183235268" y="164526043"/>
                </a:cxn>
                <a:cxn ang="0">
                  <a:pos x="188844288" y="162655528"/>
                </a:cxn>
                <a:cxn ang="0">
                  <a:pos x="226239575" y="155177569"/>
                </a:cxn>
                <a:cxn ang="0">
                  <a:pos x="231848595" y="155177569"/>
                </a:cxn>
                <a:cxn ang="0">
                  <a:pos x="252415456" y="138351135"/>
                </a:cxn>
                <a:cxn ang="0">
                  <a:pos x="291679961" y="153308421"/>
                </a:cxn>
                <a:cxn ang="0">
                  <a:pos x="299159565" y="157046717"/>
                </a:cxn>
                <a:cxn ang="0">
                  <a:pos x="314117407" y="145829094"/>
                </a:cxn>
                <a:cxn ang="0">
                  <a:pos x="370210338" y="205656871"/>
                </a:cxn>
                <a:cxn ang="0">
                  <a:pos x="387037397" y="265484647"/>
                </a:cxn>
                <a:cxn ang="0">
                  <a:pos x="373948773" y="355225628"/>
                </a:cxn>
                <a:cxn ang="0">
                  <a:pos x="259895060" y="463662191"/>
                </a:cxn>
              </a:cxnLst>
              <a:rect l="0" t="0" r="0" b="0"/>
              <a:pathLst>
                <a:path w="238" h="274">
                  <a:moveTo>
                    <a:pt x="237" y="226"/>
                  </a:moveTo>
                  <a:cubicBezTo>
                    <a:pt x="223" y="190"/>
                    <a:pt x="223" y="190"/>
                    <a:pt x="223" y="190"/>
                  </a:cubicBezTo>
                  <a:cubicBezTo>
                    <a:pt x="226" y="183"/>
                    <a:pt x="228" y="176"/>
                    <a:pt x="229" y="168"/>
                  </a:cubicBezTo>
                  <a:cubicBezTo>
                    <a:pt x="230" y="159"/>
                    <a:pt x="230" y="149"/>
                    <a:pt x="228" y="138"/>
                  </a:cubicBezTo>
                  <a:cubicBezTo>
                    <a:pt x="227" y="130"/>
                    <a:pt x="224" y="118"/>
                    <a:pt x="217" y="102"/>
                  </a:cubicBezTo>
                  <a:cubicBezTo>
                    <a:pt x="217" y="102"/>
                    <a:pt x="217" y="102"/>
                    <a:pt x="217" y="102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1" y="61"/>
                    <a:pt x="182" y="53"/>
                    <a:pt x="164" y="59"/>
                  </a:cubicBezTo>
                  <a:cubicBezTo>
                    <a:pt x="161" y="57"/>
                    <a:pt x="158" y="55"/>
                    <a:pt x="155" y="54"/>
                  </a:cubicBezTo>
                  <a:cubicBezTo>
                    <a:pt x="146" y="51"/>
                    <a:pt x="136" y="52"/>
                    <a:pt x="127" y="55"/>
                  </a:cubicBezTo>
                  <a:cubicBezTo>
                    <a:pt x="124" y="57"/>
                    <a:pt x="121" y="59"/>
                    <a:pt x="118" y="61"/>
                  </a:cubicBezTo>
                  <a:cubicBezTo>
                    <a:pt x="117" y="61"/>
                    <a:pt x="117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4" y="61"/>
                    <a:pt x="111" y="61"/>
                    <a:pt x="108" y="62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87" y="10"/>
                    <a:pt x="80" y="4"/>
                    <a:pt x="71" y="2"/>
                  </a:cubicBezTo>
                  <a:cubicBezTo>
                    <a:pt x="63" y="0"/>
                    <a:pt x="55" y="1"/>
                    <a:pt x="47" y="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9" y="8"/>
                    <a:pt x="33" y="13"/>
                    <a:pt x="29" y="19"/>
                  </a:cubicBezTo>
                  <a:cubicBezTo>
                    <a:pt x="23" y="27"/>
                    <a:pt x="22" y="36"/>
                    <a:pt x="25" y="4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42" y="107"/>
                    <a:pt x="33" y="108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14" y="115"/>
                    <a:pt x="6" y="123"/>
                    <a:pt x="3" y="133"/>
                  </a:cubicBezTo>
                  <a:cubicBezTo>
                    <a:pt x="0" y="142"/>
                    <a:pt x="1" y="152"/>
                    <a:pt x="5" y="160"/>
                  </a:cubicBezTo>
                  <a:cubicBezTo>
                    <a:pt x="10" y="167"/>
                    <a:pt x="17" y="173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43" y="181"/>
                    <a:pt x="58" y="188"/>
                    <a:pt x="72" y="197"/>
                  </a:cubicBezTo>
                  <a:cubicBezTo>
                    <a:pt x="73" y="197"/>
                    <a:pt x="73" y="198"/>
                    <a:pt x="74" y="199"/>
                  </a:cubicBezTo>
                  <a:cubicBezTo>
                    <a:pt x="81" y="209"/>
                    <a:pt x="87" y="217"/>
                    <a:pt x="92" y="221"/>
                  </a:cubicBezTo>
                  <a:cubicBezTo>
                    <a:pt x="98" y="226"/>
                    <a:pt x="104" y="230"/>
                    <a:pt x="110" y="232"/>
                  </a:cubicBezTo>
                  <a:cubicBezTo>
                    <a:pt x="126" y="272"/>
                    <a:pt x="126" y="272"/>
                    <a:pt x="126" y="272"/>
                  </a:cubicBezTo>
                  <a:cubicBezTo>
                    <a:pt x="127" y="273"/>
                    <a:pt x="128" y="274"/>
                    <a:pt x="130" y="273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37" y="230"/>
                    <a:pt x="238" y="228"/>
                    <a:pt x="237" y="226"/>
                  </a:cubicBezTo>
                  <a:close/>
                  <a:moveTo>
                    <a:pt x="139" y="248"/>
                  </a:moveTo>
                  <a:cubicBezTo>
                    <a:pt x="127" y="218"/>
                    <a:pt x="127" y="218"/>
                    <a:pt x="127" y="218"/>
                  </a:cubicBezTo>
                  <a:cubicBezTo>
                    <a:pt x="126" y="217"/>
                    <a:pt x="125" y="216"/>
                    <a:pt x="124" y="216"/>
                  </a:cubicBezTo>
                  <a:cubicBezTo>
                    <a:pt x="124" y="216"/>
                    <a:pt x="124" y="216"/>
                    <a:pt x="124" y="216"/>
                  </a:cubicBezTo>
                  <a:cubicBezTo>
                    <a:pt x="123" y="216"/>
                    <a:pt x="123" y="215"/>
                    <a:pt x="122" y="215"/>
                  </a:cubicBezTo>
                  <a:cubicBezTo>
                    <a:pt x="117" y="214"/>
                    <a:pt x="112" y="211"/>
                    <a:pt x="106" y="206"/>
                  </a:cubicBezTo>
                  <a:cubicBezTo>
                    <a:pt x="102" y="203"/>
                    <a:pt x="95" y="193"/>
                    <a:pt x="91" y="187"/>
                  </a:cubicBezTo>
                  <a:cubicBezTo>
                    <a:pt x="89" y="184"/>
                    <a:pt x="88" y="182"/>
                    <a:pt x="87" y="182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70" y="171"/>
                    <a:pt x="52" y="163"/>
                    <a:pt x="34" y="157"/>
                  </a:cubicBezTo>
                  <a:cubicBezTo>
                    <a:pt x="25" y="154"/>
                    <a:pt x="20" y="146"/>
                    <a:pt x="23" y="138"/>
                  </a:cubicBezTo>
                  <a:cubicBezTo>
                    <a:pt x="24" y="135"/>
                    <a:pt x="27" y="131"/>
                    <a:pt x="32" y="130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7" y="128"/>
                    <a:pt x="42" y="127"/>
                    <a:pt x="47" y="129"/>
                  </a:cubicBezTo>
                  <a:cubicBezTo>
                    <a:pt x="59" y="133"/>
                    <a:pt x="70" y="137"/>
                    <a:pt x="81" y="142"/>
                  </a:cubicBezTo>
                  <a:cubicBezTo>
                    <a:pt x="82" y="143"/>
                    <a:pt x="83" y="143"/>
                    <a:pt x="84" y="142"/>
                  </a:cubicBezTo>
                  <a:cubicBezTo>
                    <a:pt x="84" y="142"/>
                    <a:pt x="84" y="142"/>
                    <a:pt x="85" y="142"/>
                  </a:cubicBezTo>
                  <a:cubicBezTo>
                    <a:pt x="86" y="141"/>
                    <a:pt x="86" y="139"/>
                    <a:pt x="86" y="138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2" y="32"/>
                    <a:pt x="47" y="25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62" y="19"/>
                    <a:pt x="69" y="21"/>
                    <a:pt x="71" y="26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6" y="87"/>
                    <a:pt x="97" y="88"/>
                    <a:pt x="98" y="88"/>
                  </a:cubicBezTo>
                  <a:cubicBezTo>
                    <a:pt x="99" y="88"/>
                    <a:pt x="99" y="88"/>
                    <a:pt x="100" y="88"/>
                  </a:cubicBezTo>
                  <a:cubicBezTo>
                    <a:pt x="100" y="87"/>
                    <a:pt x="101" y="87"/>
                    <a:pt x="101" y="87"/>
                  </a:cubicBezTo>
                  <a:cubicBezTo>
                    <a:pt x="103" y="85"/>
                    <a:pt x="105" y="83"/>
                    <a:pt x="107" y="82"/>
                  </a:cubicBezTo>
                  <a:cubicBezTo>
                    <a:pt x="112" y="81"/>
                    <a:pt x="117" y="81"/>
                    <a:pt x="121" y="83"/>
                  </a:cubicBezTo>
                  <a:cubicBezTo>
                    <a:pt x="122" y="83"/>
                    <a:pt x="123" y="83"/>
                    <a:pt x="124" y="83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5" y="83"/>
                    <a:pt x="126" y="82"/>
                    <a:pt x="126" y="81"/>
                  </a:cubicBezTo>
                  <a:cubicBezTo>
                    <a:pt x="128" y="78"/>
                    <a:pt x="131" y="75"/>
                    <a:pt x="135" y="74"/>
                  </a:cubicBezTo>
                  <a:cubicBezTo>
                    <a:pt x="143" y="70"/>
                    <a:pt x="152" y="73"/>
                    <a:pt x="155" y="80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6" y="83"/>
                    <a:pt x="157" y="84"/>
                    <a:pt x="158" y="84"/>
                  </a:cubicBezTo>
                  <a:cubicBezTo>
                    <a:pt x="159" y="84"/>
                    <a:pt x="159" y="84"/>
                    <a:pt x="160" y="84"/>
                  </a:cubicBezTo>
                  <a:cubicBezTo>
                    <a:pt x="160" y="83"/>
                    <a:pt x="161" y="83"/>
                    <a:pt x="161" y="83"/>
                  </a:cubicBezTo>
                  <a:cubicBezTo>
                    <a:pt x="163" y="81"/>
                    <a:pt x="165" y="79"/>
                    <a:pt x="168" y="78"/>
                  </a:cubicBezTo>
                  <a:cubicBezTo>
                    <a:pt x="176" y="75"/>
                    <a:pt x="185" y="78"/>
                    <a:pt x="188" y="85"/>
                  </a:cubicBezTo>
                  <a:cubicBezTo>
                    <a:pt x="198" y="110"/>
                    <a:pt x="198" y="110"/>
                    <a:pt x="198" y="110"/>
                  </a:cubicBezTo>
                  <a:cubicBezTo>
                    <a:pt x="198" y="110"/>
                    <a:pt x="198" y="110"/>
                    <a:pt x="198" y="110"/>
                  </a:cubicBezTo>
                  <a:cubicBezTo>
                    <a:pt x="204" y="124"/>
                    <a:pt x="206" y="135"/>
                    <a:pt x="207" y="142"/>
                  </a:cubicBezTo>
                  <a:cubicBezTo>
                    <a:pt x="211" y="162"/>
                    <a:pt x="208" y="177"/>
                    <a:pt x="200" y="187"/>
                  </a:cubicBezTo>
                  <a:cubicBezTo>
                    <a:pt x="200" y="188"/>
                    <a:pt x="199" y="189"/>
                    <a:pt x="200" y="190"/>
                  </a:cubicBezTo>
                  <a:cubicBezTo>
                    <a:pt x="212" y="219"/>
                    <a:pt x="212" y="219"/>
                    <a:pt x="212" y="219"/>
                  </a:cubicBezTo>
                  <a:lnTo>
                    <a:pt x="139" y="24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81" name="Freeform 11"/>
            <p:cNvSpPr/>
            <p:nvPr/>
          </p:nvSpPr>
          <p:spPr>
            <a:xfrm>
              <a:off x="3784601" y="5006976"/>
              <a:ext cx="96838" cy="80963"/>
            </a:xfrm>
            <a:custGeom>
              <a:avLst/>
              <a:gdLst/>
              <a:ahLst/>
              <a:cxnLst>
                <a:cxn ang="0">
                  <a:pos x="132078849" y="28246481"/>
                </a:cxn>
                <a:cxn ang="0">
                  <a:pos x="104174501" y="0"/>
                </a:cxn>
                <a:cxn ang="0">
                  <a:pos x="27904347" y="0"/>
                </a:cxn>
                <a:cxn ang="0">
                  <a:pos x="0" y="28246481"/>
                </a:cxn>
                <a:cxn ang="0">
                  <a:pos x="0" y="82855339"/>
                </a:cxn>
                <a:cxn ang="0">
                  <a:pos x="27904347" y="111101820"/>
                </a:cxn>
                <a:cxn ang="0">
                  <a:pos x="104174501" y="111101820"/>
                </a:cxn>
                <a:cxn ang="0">
                  <a:pos x="132078849" y="82855339"/>
                </a:cxn>
                <a:cxn ang="0">
                  <a:pos x="132078849" y="28246481"/>
                </a:cxn>
              </a:cxnLst>
              <a:rect l="0" t="0" r="0" b="0"/>
              <a:pathLst>
                <a:path w="71" h="59">
                  <a:moveTo>
                    <a:pt x="71" y="15"/>
                  </a:moveTo>
                  <a:cubicBezTo>
                    <a:pt x="71" y="7"/>
                    <a:pt x="64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4" y="59"/>
                    <a:pt x="71" y="52"/>
                    <a:pt x="71" y="44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82" name="Freeform 12"/>
            <p:cNvSpPr/>
            <p:nvPr/>
          </p:nvSpPr>
          <p:spPr>
            <a:xfrm>
              <a:off x="3911601" y="5006976"/>
              <a:ext cx="96838" cy="80963"/>
            </a:xfrm>
            <a:custGeom>
              <a:avLst/>
              <a:gdLst/>
              <a:ahLst/>
              <a:cxnLst>
                <a:cxn ang="0">
                  <a:pos x="132078849" y="30129214"/>
                </a:cxn>
                <a:cxn ang="0">
                  <a:pos x="104174501" y="0"/>
                </a:cxn>
                <a:cxn ang="0">
                  <a:pos x="27904347" y="0"/>
                </a:cxn>
                <a:cxn ang="0">
                  <a:pos x="0" y="30129214"/>
                </a:cxn>
                <a:cxn ang="0">
                  <a:pos x="0" y="82855339"/>
                </a:cxn>
                <a:cxn ang="0">
                  <a:pos x="27904347" y="111101820"/>
                </a:cxn>
                <a:cxn ang="0">
                  <a:pos x="104174501" y="111101820"/>
                </a:cxn>
                <a:cxn ang="0">
                  <a:pos x="132078849" y="82855339"/>
                </a:cxn>
                <a:cxn ang="0">
                  <a:pos x="132078849" y="30129214"/>
                </a:cxn>
              </a:cxnLst>
              <a:rect l="0" t="0" r="0" b="0"/>
              <a:pathLst>
                <a:path w="71" h="59">
                  <a:moveTo>
                    <a:pt x="71" y="16"/>
                  </a:moveTo>
                  <a:cubicBezTo>
                    <a:pt x="71" y="8"/>
                    <a:pt x="65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3"/>
                    <a:pt x="7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5" y="59"/>
                    <a:pt x="71" y="53"/>
                    <a:pt x="71" y="44"/>
                  </a:cubicBezTo>
                  <a:lnTo>
                    <a:pt x="71" y="16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83" name="Freeform 13"/>
            <p:cNvSpPr/>
            <p:nvPr/>
          </p:nvSpPr>
          <p:spPr>
            <a:xfrm>
              <a:off x="4037013" y="5006976"/>
              <a:ext cx="98425" cy="80963"/>
            </a:xfrm>
            <a:custGeom>
              <a:avLst/>
              <a:gdLst/>
              <a:ahLst/>
              <a:cxnLst>
                <a:cxn ang="0">
                  <a:pos x="134548342" y="28246481"/>
                </a:cxn>
                <a:cxn ang="0">
                  <a:pos x="106517722" y="0"/>
                </a:cxn>
                <a:cxn ang="0">
                  <a:pos x="28030620" y="0"/>
                </a:cxn>
                <a:cxn ang="0">
                  <a:pos x="0" y="28246481"/>
                </a:cxn>
                <a:cxn ang="0">
                  <a:pos x="0" y="82855339"/>
                </a:cxn>
                <a:cxn ang="0">
                  <a:pos x="28030620" y="111101820"/>
                </a:cxn>
                <a:cxn ang="0">
                  <a:pos x="106517722" y="111101820"/>
                </a:cxn>
                <a:cxn ang="0">
                  <a:pos x="134548342" y="82855339"/>
                </a:cxn>
                <a:cxn ang="0">
                  <a:pos x="134548342" y="28246481"/>
                </a:cxn>
              </a:cxnLst>
              <a:rect l="0" t="0" r="0" b="0"/>
              <a:pathLst>
                <a:path w="72" h="59">
                  <a:moveTo>
                    <a:pt x="72" y="15"/>
                  </a:moveTo>
                  <a:cubicBezTo>
                    <a:pt x="72" y="7"/>
                    <a:pt x="65" y="0"/>
                    <a:pt x="5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7" y="59"/>
                    <a:pt x="1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65" y="59"/>
                    <a:pt x="72" y="52"/>
                    <a:pt x="72" y="44"/>
                  </a:cubicBezTo>
                  <a:lnTo>
                    <a:pt x="72" y="1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84" name="Freeform 14"/>
            <p:cNvSpPr/>
            <p:nvPr/>
          </p:nvSpPr>
          <p:spPr>
            <a:xfrm>
              <a:off x="3784601" y="5119688"/>
              <a:ext cx="96838" cy="80963"/>
            </a:xfrm>
            <a:custGeom>
              <a:avLst/>
              <a:gdLst/>
              <a:ahLst/>
              <a:cxnLst>
                <a:cxn ang="0">
                  <a:pos x="132078849" y="28246481"/>
                </a:cxn>
                <a:cxn ang="0">
                  <a:pos x="104174501" y="0"/>
                </a:cxn>
                <a:cxn ang="0">
                  <a:pos x="27904347" y="0"/>
                </a:cxn>
                <a:cxn ang="0">
                  <a:pos x="0" y="28246481"/>
                </a:cxn>
                <a:cxn ang="0">
                  <a:pos x="0" y="80972606"/>
                </a:cxn>
                <a:cxn ang="0">
                  <a:pos x="27904347" y="111101820"/>
                </a:cxn>
                <a:cxn ang="0">
                  <a:pos x="104174501" y="111101820"/>
                </a:cxn>
                <a:cxn ang="0">
                  <a:pos x="132078849" y="80972606"/>
                </a:cxn>
                <a:cxn ang="0">
                  <a:pos x="132078849" y="28246481"/>
                </a:cxn>
              </a:cxnLst>
              <a:rect l="0" t="0" r="0" b="0"/>
              <a:pathLst>
                <a:path w="71" h="59">
                  <a:moveTo>
                    <a:pt x="71" y="15"/>
                  </a:moveTo>
                  <a:cubicBezTo>
                    <a:pt x="71" y="7"/>
                    <a:pt x="64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6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4" y="59"/>
                    <a:pt x="71" y="52"/>
                    <a:pt x="71" y="43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85" name="Freeform 15"/>
            <p:cNvSpPr/>
            <p:nvPr/>
          </p:nvSpPr>
          <p:spPr>
            <a:xfrm>
              <a:off x="3911601" y="5119688"/>
              <a:ext cx="96838" cy="79375"/>
            </a:xfrm>
            <a:custGeom>
              <a:avLst/>
              <a:gdLst/>
              <a:ahLst/>
              <a:cxnLst>
                <a:cxn ang="0">
                  <a:pos x="132078849" y="28093276"/>
                </a:cxn>
                <a:cxn ang="0">
                  <a:pos x="104174501" y="0"/>
                </a:cxn>
                <a:cxn ang="0">
                  <a:pos x="27904347" y="0"/>
                </a:cxn>
                <a:cxn ang="0">
                  <a:pos x="0" y="28093276"/>
                </a:cxn>
                <a:cxn ang="0">
                  <a:pos x="0" y="80534149"/>
                </a:cxn>
                <a:cxn ang="0">
                  <a:pos x="27904347" y="108627425"/>
                </a:cxn>
                <a:cxn ang="0">
                  <a:pos x="104174501" y="108627425"/>
                </a:cxn>
                <a:cxn ang="0">
                  <a:pos x="132078849" y="80534149"/>
                </a:cxn>
                <a:cxn ang="0">
                  <a:pos x="132078849" y="28093276"/>
                </a:cxn>
              </a:cxnLst>
              <a:rect l="0" t="0" r="0" b="0"/>
              <a:pathLst>
                <a:path w="71" h="58">
                  <a:moveTo>
                    <a:pt x="71" y="15"/>
                  </a:moveTo>
                  <a:cubicBezTo>
                    <a:pt x="71" y="7"/>
                    <a:pt x="65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7" y="58"/>
                    <a:pt x="15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65" y="58"/>
                    <a:pt x="71" y="52"/>
                    <a:pt x="71" y="43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86" name="Freeform 16"/>
            <p:cNvSpPr/>
            <p:nvPr/>
          </p:nvSpPr>
          <p:spPr>
            <a:xfrm>
              <a:off x="4037013" y="5119688"/>
              <a:ext cx="98425" cy="80963"/>
            </a:xfrm>
            <a:custGeom>
              <a:avLst/>
              <a:gdLst/>
              <a:ahLst/>
              <a:cxnLst>
                <a:cxn ang="0">
                  <a:pos x="134548342" y="28246481"/>
                </a:cxn>
                <a:cxn ang="0">
                  <a:pos x="106517722" y="0"/>
                </a:cxn>
                <a:cxn ang="0">
                  <a:pos x="28030620" y="0"/>
                </a:cxn>
                <a:cxn ang="0">
                  <a:pos x="0" y="28246481"/>
                </a:cxn>
                <a:cxn ang="0">
                  <a:pos x="0" y="80972606"/>
                </a:cxn>
                <a:cxn ang="0">
                  <a:pos x="28030620" y="111101820"/>
                </a:cxn>
                <a:cxn ang="0">
                  <a:pos x="106517722" y="111101820"/>
                </a:cxn>
                <a:cxn ang="0">
                  <a:pos x="134548342" y="80972606"/>
                </a:cxn>
                <a:cxn ang="0">
                  <a:pos x="134548342" y="28246481"/>
                </a:cxn>
              </a:cxnLst>
              <a:rect l="0" t="0" r="0" b="0"/>
              <a:pathLst>
                <a:path w="72" h="59">
                  <a:moveTo>
                    <a:pt x="72" y="15"/>
                  </a:moveTo>
                  <a:cubicBezTo>
                    <a:pt x="72" y="7"/>
                    <a:pt x="65" y="0"/>
                    <a:pt x="5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7" y="59"/>
                    <a:pt x="1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65" y="59"/>
                    <a:pt x="72" y="52"/>
                    <a:pt x="72" y="43"/>
                  </a:cubicBezTo>
                  <a:lnTo>
                    <a:pt x="72" y="1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87" name="Freeform 17"/>
            <p:cNvSpPr/>
            <p:nvPr/>
          </p:nvSpPr>
          <p:spPr>
            <a:xfrm>
              <a:off x="3784601" y="5230813"/>
              <a:ext cx="96838" cy="79375"/>
            </a:xfrm>
            <a:custGeom>
              <a:avLst/>
              <a:gdLst/>
              <a:ahLst/>
              <a:cxnLst>
                <a:cxn ang="0">
                  <a:pos x="132078849" y="28958422"/>
                </a:cxn>
                <a:cxn ang="0">
                  <a:pos x="104174501" y="0"/>
                </a:cxn>
                <a:cxn ang="0">
                  <a:pos x="27904347" y="0"/>
                </a:cxn>
                <a:cxn ang="0">
                  <a:pos x="0" y="28958422"/>
                </a:cxn>
                <a:cxn ang="0">
                  <a:pos x="0" y="79637341"/>
                </a:cxn>
                <a:cxn ang="0">
                  <a:pos x="27904347" y="106786282"/>
                </a:cxn>
                <a:cxn ang="0">
                  <a:pos x="104174501" y="106786282"/>
                </a:cxn>
                <a:cxn ang="0">
                  <a:pos x="132078849" y="79637341"/>
                </a:cxn>
                <a:cxn ang="0">
                  <a:pos x="132078849" y="28958422"/>
                </a:cxn>
              </a:cxnLst>
              <a:rect l="0" t="0" r="0" b="0"/>
              <a:pathLst>
                <a:path w="71" h="59">
                  <a:moveTo>
                    <a:pt x="71" y="16"/>
                  </a:moveTo>
                  <a:cubicBezTo>
                    <a:pt x="71" y="7"/>
                    <a:pt x="64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4" y="59"/>
                    <a:pt x="71" y="52"/>
                    <a:pt x="71" y="44"/>
                  </a:cubicBezTo>
                  <a:lnTo>
                    <a:pt x="71" y="16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88" name="Freeform 18"/>
            <p:cNvSpPr/>
            <p:nvPr/>
          </p:nvSpPr>
          <p:spPr>
            <a:xfrm>
              <a:off x="3911601" y="5230813"/>
              <a:ext cx="96838" cy="79375"/>
            </a:xfrm>
            <a:custGeom>
              <a:avLst/>
              <a:gdLst/>
              <a:ahLst/>
              <a:cxnLst>
                <a:cxn ang="0">
                  <a:pos x="132078849" y="27148941"/>
                </a:cxn>
                <a:cxn ang="0">
                  <a:pos x="104174501" y="0"/>
                </a:cxn>
                <a:cxn ang="0">
                  <a:pos x="27904347" y="0"/>
                </a:cxn>
                <a:cxn ang="0">
                  <a:pos x="0" y="27148941"/>
                </a:cxn>
                <a:cxn ang="0">
                  <a:pos x="0" y="79637341"/>
                </a:cxn>
                <a:cxn ang="0">
                  <a:pos x="27904347" y="106786282"/>
                </a:cxn>
                <a:cxn ang="0">
                  <a:pos x="104174501" y="106786282"/>
                </a:cxn>
                <a:cxn ang="0">
                  <a:pos x="132078849" y="79637341"/>
                </a:cxn>
                <a:cxn ang="0">
                  <a:pos x="132078849" y="27148941"/>
                </a:cxn>
              </a:cxnLst>
              <a:rect l="0" t="0" r="0" b="0"/>
              <a:pathLst>
                <a:path w="71" h="59">
                  <a:moveTo>
                    <a:pt x="71" y="15"/>
                  </a:moveTo>
                  <a:cubicBezTo>
                    <a:pt x="71" y="7"/>
                    <a:pt x="65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7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5" y="59"/>
                    <a:pt x="71" y="52"/>
                    <a:pt x="71" y="44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44" name="组合 117"/>
          <p:cNvGrpSpPr/>
          <p:nvPr/>
        </p:nvGrpSpPr>
        <p:grpSpPr>
          <a:xfrm>
            <a:off x="3546475" y="2401888"/>
            <a:ext cx="833438" cy="833437"/>
            <a:chOff x="3625851" y="2487613"/>
            <a:chExt cx="865188" cy="865188"/>
          </a:xfrm>
        </p:grpSpPr>
        <p:sp>
          <p:nvSpPr>
            <p:cNvPr id="36075" name="Oval 43"/>
            <p:cNvSpPr/>
            <p:nvPr/>
          </p:nvSpPr>
          <p:spPr>
            <a:xfrm>
              <a:off x="3625851" y="2487613"/>
              <a:ext cx="865188" cy="865188"/>
            </a:xfrm>
            <a:prstGeom prst="ellipse">
              <a:avLst/>
            </a:prstGeom>
            <a:solidFill>
              <a:srgbClr val="F57B3D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76" name="Freeform 44"/>
            <p:cNvSpPr/>
            <p:nvPr/>
          </p:nvSpPr>
          <p:spPr>
            <a:xfrm>
              <a:off x="3800476" y="2628901"/>
              <a:ext cx="682625" cy="723900"/>
            </a:xfrm>
            <a:custGeom>
              <a:avLst/>
              <a:gdLst/>
              <a:ahLst/>
              <a:cxnLst>
                <a:cxn ang="0">
                  <a:pos x="359305619" y="0"/>
                </a:cxn>
                <a:cxn ang="0">
                  <a:pos x="329364511" y="3745396"/>
                </a:cxn>
                <a:cxn ang="0">
                  <a:pos x="241408484" y="46815393"/>
                </a:cxn>
                <a:cxn ang="0">
                  <a:pos x="235794270" y="44942011"/>
                </a:cxn>
                <a:cxn ang="0">
                  <a:pos x="230180056" y="44942011"/>
                </a:cxn>
                <a:cxn ang="0">
                  <a:pos x="209594603" y="76777190"/>
                </a:cxn>
                <a:cxn ang="0">
                  <a:pos x="175910684" y="58050212"/>
                </a:cxn>
                <a:cxn ang="0">
                  <a:pos x="196496137" y="159171789"/>
                </a:cxn>
                <a:cxn ang="0">
                  <a:pos x="189010518" y="194750995"/>
                </a:cxn>
                <a:cxn ang="0">
                  <a:pos x="177782089" y="267782789"/>
                </a:cxn>
                <a:cxn ang="0">
                  <a:pos x="200237579" y="293999190"/>
                </a:cxn>
                <a:cxn ang="0">
                  <a:pos x="220823032" y="340813215"/>
                </a:cxn>
                <a:cxn ang="0">
                  <a:pos x="213337412" y="423207814"/>
                </a:cxn>
                <a:cxn ang="0">
                  <a:pos x="58013549" y="470023207"/>
                </a:cxn>
                <a:cxn ang="0">
                  <a:pos x="29942477" y="664774202"/>
                </a:cxn>
                <a:cxn ang="0">
                  <a:pos x="97311682" y="732188587"/>
                </a:cxn>
                <a:cxn ang="0">
                  <a:pos x="353691405" y="990607202"/>
                </a:cxn>
                <a:cxn ang="0">
                  <a:pos x="933821424" y="509347809"/>
                </a:cxn>
                <a:cxn ang="0">
                  <a:pos x="512759446" y="88012008"/>
                </a:cxn>
                <a:cxn ang="0">
                  <a:pos x="479074159" y="54304816"/>
                </a:cxn>
                <a:cxn ang="0">
                  <a:pos x="359305619" y="0"/>
                </a:cxn>
              </a:cxnLst>
              <a:rect l="0" t="0" r="0" b="0"/>
              <a:pathLst>
                <a:path w="499" h="529">
                  <a:moveTo>
                    <a:pt x="192" y="0"/>
                  </a:moveTo>
                  <a:cubicBezTo>
                    <a:pt x="187" y="0"/>
                    <a:pt x="181" y="1"/>
                    <a:pt x="176" y="2"/>
                  </a:cubicBezTo>
                  <a:cubicBezTo>
                    <a:pt x="162" y="5"/>
                    <a:pt x="141" y="25"/>
                    <a:pt x="129" y="25"/>
                  </a:cubicBezTo>
                  <a:cubicBezTo>
                    <a:pt x="128" y="25"/>
                    <a:pt x="127" y="25"/>
                    <a:pt x="126" y="24"/>
                  </a:cubicBezTo>
                  <a:cubicBezTo>
                    <a:pt x="125" y="24"/>
                    <a:pt x="124" y="24"/>
                    <a:pt x="123" y="24"/>
                  </a:cubicBezTo>
                  <a:cubicBezTo>
                    <a:pt x="115" y="24"/>
                    <a:pt x="115" y="33"/>
                    <a:pt x="112" y="41"/>
                  </a:cubicBezTo>
                  <a:cubicBezTo>
                    <a:pt x="106" y="38"/>
                    <a:pt x="100" y="34"/>
                    <a:pt x="94" y="31"/>
                  </a:cubicBezTo>
                  <a:cubicBezTo>
                    <a:pt x="90" y="46"/>
                    <a:pt x="101" y="71"/>
                    <a:pt x="105" y="85"/>
                  </a:cubicBezTo>
                  <a:cubicBezTo>
                    <a:pt x="108" y="95"/>
                    <a:pt x="110" y="98"/>
                    <a:pt x="101" y="104"/>
                  </a:cubicBezTo>
                  <a:cubicBezTo>
                    <a:pt x="88" y="113"/>
                    <a:pt x="87" y="130"/>
                    <a:pt x="95" y="143"/>
                  </a:cubicBezTo>
                  <a:cubicBezTo>
                    <a:pt x="98" y="148"/>
                    <a:pt x="102" y="152"/>
                    <a:pt x="107" y="157"/>
                  </a:cubicBezTo>
                  <a:cubicBezTo>
                    <a:pt x="113" y="163"/>
                    <a:pt x="114" y="174"/>
                    <a:pt x="118" y="182"/>
                  </a:cubicBezTo>
                  <a:cubicBezTo>
                    <a:pt x="127" y="198"/>
                    <a:pt x="152" y="224"/>
                    <a:pt x="114" y="226"/>
                  </a:cubicBezTo>
                  <a:cubicBezTo>
                    <a:pt x="84" y="227"/>
                    <a:pt x="49" y="221"/>
                    <a:pt x="31" y="251"/>
                  </a:cubicBezTo>
                  <a:cubicBezTo>
                    <a:pt x="16" y="274"/>
                    <a:pt x="0" y="329"/>
                    <a:pt x="16" y="355"/>
                  </a:cubicBezTo>
                  <a:cubicBezTo>
                    <a:pt x="26" y="368"/>
                    <a:pt x="40" y="380"/>
                    <a:pt x="52" y="391"/>
                  </a:cubicBezTo>
                  <a:cubicBezTo>
                    <a:pt x="70" y="409"/>
                    <a:pt x="128" y="468"/>
                    <a:pt x="189" y="529"/>
                  </a:cubicBezTo>
                  <a:cubicBezTo>
                    <a:pt x="344" y="529"/>
                    <a:pt x="472" y="418"/>
                    <a:pt x="499" y="272"/>
                  </a:cubicBezTo>
                  <a:cubicBezTo>
                    <a:pt x="403" y="176"/>
                    <a:pt x="282" y="55"/>
                    <a:pt x="274" y="47"/>
                  </a:cubicBezTo>
                  <a:cubicBezTo>
                    <a:pt x="268" y="41"/>
                    <a:pt x="262" y="35"/>
                    <a:pt x="256" y="29"/>
                  </a:cubicBezTo>
                  <a:cubicBezTo>
                    <a:pt x="239" y="11"/>
                    <a:pt x="216" y="0"/>
                    <a:pt x="192" y="0"/>
                  </a:cubicBezTo>
                </a:path>
              </a:pathLst>
            </a:custGeom>
            <a:solidFill>
              <a:srgbClr val="C4623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77" name="Freeform 45"/>
            <p:cNvSpPr>
              <a:spLocks noEditPoints="1"/>
            </p:cNvSpPr>
            <p:nvPr/>
          </p:nvSpPr>
          <p:spPr>
            <a:xfrm>
              <a:off x="3814763" y="2628901"/>
              <a:ext cx="498475" cy="565150"/>
            </a:xfrm>
            <a:custGeom>
              <a:avLst/>
              <a:gdLst/>
              <a:ahLst/>
              <a:cxnLst>
                <a:cxn ang="0">
                  <a:pos x="637622105" y="456555199"/>
                </a:cxn>
                <a:cxn ang="0">
                  <a:pos x="536352253" y="419285331"/>
                </a:cxn>
                <a:cxn ang="0">
                  <a:pos x="502595635" y="421148688"/>
                </a:cxn>
                <a:cxn ang="0">
                  <a:pos x="451960709" y="404377111"/>
                </a:cxn>
                <a:cxn ang="0">
                  <a:pos x="453836838" y="376425393"/>
                </a:cxn>
                <a:cxn ang="0">
                  <a:pos x="523224832" y="266479146"/>
                </a:cxn>
                <a:cxn ang="0">
                  <a:pos x="498844748" y="188212696"/>
                </a:cxn>
                <a:cxn ang="0">
                  <a:pos x="453836838" y="48451374"/>
                </a:cxn>
                <a:cxn ang="0">
                  <a:pos x="341315692" y="0"/>
                </a:cxn>
                <a:cxn ang="0">
                  <a:pos x="204414464" y="40996582"/>
                </a:cxn>
                <a:cxn ang="0">
                  <a:pos x="155654296" y="57768159"/>
                </a:cxn>
                <a:cxn ang="0">
                  <a:pos x="181909139" y="188212696"/>
                </a:cxn>
                <a:cxn ang="0">
                  <a:pos x="157530425" y="266479146"/>
                </a:cxn>
                <a:cxn ang="0">
                  <a:pos x="226918419" y="376425393"/>
                </a:cxn>
                <a:cxn ang="0">
                  <a:pos x="230669306" y="404377111"/>
                </a:cxn>
                <a:cxn ang="0">
                  <a:pos x="180034380" y="421148688"/>
                </a:cxn>
                <a:cxn ang="0">
                  <a:pos x="146277763" y="419285331"/>
                </a:cxn>
                <a:cxn ang="0">
                  <a:pos x="45007910" y="456555199"/>
                </a:cxn>
                <a:cxn ang="0">
                  <a:pos x="7501775" y="655948036"/>
                </a:cxn>
                <a:cxn ang="0">
                  <a:pos x="82515415" y="717442909"/>
                </a:cxn>
                <a:cxn ang="0">
                  <a:pos x="337564805" y="771484354"/>
                </a:cxn>
                <a:cxn ang="0">
                  <a:pos x="345065210" y="771484354"/>
                </a:cxn>
                <a:cxn ang="0">
                  <a:pos x="600114600" y="717442909"/>
                </a:cxn>
                <a:cxn ang="0">
                  <a:pos x="675128241" y="655948036"/>
                </a:cxn>
                <a:cxn ang="0">
                  <a:pos x="498844748" y="214301058"/>
                </a:cxn>
                <a:cxn ang="0">
                  <a:pos x="498844748" y="259024353"/>
                </a:cxn>
                <a:cxn ang="0">
                  <a:pos x="180034380" y="260889075"/>
                </a:cxn>
                <a:cxn ang="0">
                  <a:pos x="180034380" y="212437701"/>
                </a:cxn>
                <a:cxn ang="0">
                  <a:pos x="215665757" y="260889075"/>
                </a:cxn>
                <a:cxn ang="0">
                  <a:pos x="294431654" y="145352758"/>
                </a:cxn>
                <a:cxn ang="0">
                  <a:pos x="341315692" y="145352758"/>
                </a:cxn>
                <a:cxn ang="0">
                  <a:pos x="393825378" y="143488036"/>
                </a:cxn>
                <a:cxn ang="0">
                  <a:pos x="463213371" y="260889075"/>
                </a:cxn>
                <a:cxn ang="0">
                  <a:pos x="215665757" y="260889075"/>
                </a:cxn>
                <a:cxn ang="0">
                  <a:pos x="369445294" y="486370274"/>
                </a:cxn>
                <a:cxn ang="0">
                  <a:pos x="395700137" y="439783622"/>
                </a:cxn>
                <a:cxn ang="0">
                  <a:pos x="320686496" y="486370274"/>
                </a:cxn>
                <a:cxn ang="0">
                  <a:pos x="303808188" y="551593225"/>
                </a:cxn>
                <a:cxn ang="0">
                  <a:pos x="262549795" y="417421974"/>
                </a:cxn>
                <a:cxn ang="0">
                  <a:pos x="339439564" y="426738759"/>
                </a:cxn>
                <a:cxn ang="0">
                  <a:pos x="416329333" y="406240468"/>
                </a:cxn>
                <a:cxn ang="0">
                  <a:pos x="436958529" y="441646979"/>
                </a:cxn>
              </a:cxnLst>
              <a:rect l="0" t="0" r="0" b="0"/>
              <a:pathLst>
                <a:path w="364" h="414">
                  <a:moveTo>
                    <a:pt x="360" y="296"/>
                  </a:moveTo>
                  <a:cubicBezTo>
                    <a:pt x="357" y="276"/>
                    <a:pt x="349" y="257"/>
                    <a:pt x="340" y="245"/>
                  </a:cubicBezTo>
                  <a:cubicBezTo>
                    <a:pt x="329" y="229"/>
                    <a:pt x="311" y="227"/>
                    <a:pt x="295" y="226"/>
                  </a:cubicBezTo>
                  <a:cubicBezTo>
                    <a:pt x="292" y="226"/>
                    <a:pt x="289" y="225"/>
                    <a:pt x="286" y="225"/>
                  </a:cubicBezTo>
                  <a:cubicBezTo>
                    <a:pt x="283" y="225"/>
                    <a:pt x="280" y="226"/>
                    <a:pt x="277" y="226"/>
                  </a:cubicBezTo>
                  <a:cubicBezTo>
                    <a:pt x="274" y="226"/>
                    <a:pt x="271" y="226"/>
                    <a:pt x="268" y="226"/>
                  </a:cubicBezTo>
                  <a:cubicBezTo>
                    <a:pt x="261" y="226"/>
                    <a:pt x="252" y="225"/>
                    <a:pt x="246" y="223"/>
                  </a:cubicBezTo>
                  <a:cubicBezTo>
                    <a:pt x="245" y="223"/>
                    <a:pt x="242" y="222"/>
                    <a:pt x="241" y="217"/>
                  </a:cubicBezTo>
                  <a:cubicBezTo>
                    <a:pt x="240" y="214"/>
                    <a:pt x="240" y="209"/>
                    <a:pt x="240" y="205"/>
                  </a:cubicBezTo>
                  <a:cubicBezTo>
                    <a:pt x="241" y="204"/>
                    <a:pt x="241" y="203"/>
                    <a:pt x="242" y="202"/>
                  </a:cubicBezTo>
                  <a:cubicBezTo>
                    <a:pt x="254" y="190"/>
                    <a:pt x="262" y="174"/>
                    <a:pt x="265" y="157"/>
                  </a:cubicBezTo>
                  <a:cubicBezTo>
                    <a:pt x="271" y="153"/>
                    <a:pt x="275" y="148"/>
                    <a:pt x="279" y="143"/>
                  </a:cubicBezTo>
                  <a:cubicBezTo>
                    <a:pt x="283" y="136"/>
                    <a:pt x="284" y="128"/>
                    <a:pt x="284" y="121"/>
                  </a:cubicBezTo>
                  <a:cubicBezTo>
                    <a:pt x="283" y="116"/>
                    <a:pt x="279" y="106"/>
                    <a:pt x="266" y="101"/>
                  </a:cubicBezTo>
                  <a:cubicBezTo>
                    <a:pt x="266" y="87"/>
                    <a:pt x="267" y="74"/>
                    <a:pt x="262" y="60"/>
                  </a:cubicBezTo>
                  <a:cubicBezTo>
                    <a:pt x="258" y="47"/>
                    <a:pt x="251" y="36"/>
                    <a:pt x="242" y="26"/>
                  </a:cubicBezTo>
                  <a:cubicBezTo>
                    <a:pt x="226" y="9"/>
                    <a:pt x="205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59" y="0"/>
                    <a:pt x="138" y="9"/>
                    <a:pt x="121" y="26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1" y="38"/>
                    <a:pt x="97" y="94"/>
                    <a:pt x="97" y="94"/>
                  </a:cubicBezTo>
                  <a:cubicBezTo>
                    <a:pt x="97" y="96"/>
                    <a:pt x="97" y="98"/>
                    <a:pt x="97" y="101"/>
                  </a:cubicBezTo>
                  <a:cubicBezTo>
                    <a:pt x="83" y="106"/>
                    <a:pt x="80" y="116"/>
                    <a:pt x="79" y="121"/>
                  </a:cubicBezTo>
                  <a:cubicBezTo>
                    <a:pt x="78" y="128"/>
                    <a:pt x="80" y="136"/>
                    <a:pt x="84" y="143"/>
                  </a:cubicBezTo>
                  <a:cubicBezTo>
                    <a:pt x="87" y="149"/>
                    <a:pt x="92" y="154"/>
                    <a:pt x="98" y="158"/>
                  </a:cubicBezTo>
                  <a:cubicBezTo>
                    <a:pt x="102" y="174"/>
                    <a:pt x="110" y="190"/>
                    <a:pt x="121" y="202"/>
                  </a:cubicBezTo>
                  <a:cubicBezTo>
                    <a:pt x="122" y="203"/>
                    <a:pt x="123" y="204"/>
                    <a:pt x="124" y="204"/>
                  </a:cubicBezTo>
                  <a:cubicBezTo>
                    <a:pt x="124" y="209"/>
                    <a:pt x="124" y="214"/>
                    <a:pt x="123" y="217"/>
                  </a:cubicBezTo>
                  <a:cubicBezTo>
                    <a:pt x="121" y="222"/>
                    <a:pt x="119" y="223"/>
                    <a:pt x="117" y="223"/>
                  </a:cubicBezTo>
                  <a:cubicBezTo>
                    <a:pt x="111" y="225"/>
                    <a:pt x="103" y="226"/>
                    <a:pt x="96" y="226"/>
                  </a:cubicBezTo>
                  <a:cubicBezTo>
                    <a:pt x="93" y="226"/>
                    <a:pt x="90" y="226"/>
                    <a:pt x="87" y="226"/>
                  </a:cubicBezTo>
                  <a:cubicBezTo>
                    <a:pt x="84" y="226"/>
                    <a:pt x="81" y="225"/>
                    <a:pt x="78" y="225"/>
                  </a:cubicBezTo>
                  <a:cubicBezTo>
                    <a:pt x="74" y="225"/>
                    <a:pt x="72" y="226"/>
                    <a:pt x="69" y="226"/>
                  </a:cubicBezTo>
                  <a:cubicBezTo>
                    <a:pt x="53" y="227"/>
                    <a:pt x="35" y="229"/>
                    <a:pt x="24" y="245"/>
                  </a:cubicBezTo>
                  <a:cubicBezTo>
                    <a:pt x="14" y="257"/>
                    <a:pt x="7" y="276"/>
                    <a:pt x="3" y="296"/>
                  </a:cubicBezTo>
                  <a:cubicBezTo>
                    <a:pt x="0" y="316"/>
                    <a:pt x="0" y="336"/>
                    <a:pt x="4" y="352"/>
                  </a:cubicBezTo>
                  <a:cubicBezTo>
                    <a:pt x="4" y="353"/>
                    <a:pt x="5" y="354"/>
                    <a:pt x="5" y="355"/>
                  </a:cubicBezTo>
                  <a:cubicBezTo>
                    <a:pt x="6" y="355"/>
                    <a:pt x="17" y="371"/>
                    <a:pt x="44" y="385"/>
                  </a:cubicBezTo>
                  <a:cubicBezTo>
                    <a:pt x="60" y="394"/>
                    <a:pt x="78" y="401"/>
                    <a:pt x="98" y="405"/>
                  </a:cubicBezTo>
                  <a:cubicBezTo>
                    <a:pt x="122" y="411"/>
                    <a:pt x="150" y="414"/>
                    <a:pt x="180" y="414"/>
                  </a:cubicBezTo>
                  <a:cubicBezTo>
                    <a:pt x="181" y="414"/>
                    <a:pt x="181" y="414"/>
                    <a:pt x="182" y="414"/>
                  </a:cubicBezTo>
                  <a:cubicBezTo>
                    <a:pt x="182" y="414"/>
                    <a:pt x="183" y="414"/>
                    <a:pt x="184" y="414"/>
                  </a:cubicBezTo>
                  <a:cubicBezTo>
                    <a:pt x="214" y="414"/>
                    <a:pt x="241" y="411"/>
                    <a:pt x="266" y="405"/>
                  </a:cubicBezTo>
                  <a:cubicBezTo>
                    <a:pt x="286" y="401"/>
                    <a:pt x="304" y="394"/>
                    <a:pt x="320" y="385"/>
                  </a:cubicBezTo>
                  <a:cubicBezTo>
                    <a:pt x="341" y="374"/>
                    <a:pt x="354" y="361"/>
                    <a:pt x="358" y="355"/>
                  </a:cubicBezTo>
                  <a:cubicBezTo>
                    <a:pt x="359" y="354"/>
                    <a:pt x="359" y="353"/>
                    <a:pt x="360" y="352"/>
                  </a:cubicBezTo>
                  <a:cubicBezTo>
                    <a:pt x="364" y="336"/>
                    <a:pt x="364" y="316"/>
                    <a:pt x="360" y="296"/>
                  </a:cubicBezTo>
                  <a:close/>
                  <a:moveTo>
                    <a:pt x="266" y="115"/>
                  </a:moveTo>
                  <a:cubicBezTo>
                    <a:pt x="270" y="117"/>
                    <a:pt x="271" y="120"/>
                    <a:pt x="271" y="123"/>
                  </a:cubicBezTo>
                  <a:cubicBezTo>
                    <a:pt x="272" y="128"/>
                    <a:pt x="270" y="134"/>
                    <a:pt x="266" y="139"/>
                  </a:cubicBezTo>
                  <a:lnTo>
                    <a:pt x="266" y="115"/>
                  </a:lnTo>
                  <a:close/>
                  <a:moveTo>
                    <a:pt x="96" y="140"/>
                  </a:moveTo>
                  <a:cubicBezTo>
                    <a:pt x="92" y="134"/>
                    <a:pt x="90" y="128"/>
                    <a:pt x="91" y="123"/>
                  </a:cubicBezTo>
                  <a:cubicBezTo>
                    <a:pt x="91" y="120"/>
                    <a:pt x="93" y="117"/>
                    <a:pt x="96" y="114"/>
                  </a:cubicBezTo>
                  <a:cubicBezTo>
                    <a:pt x="96" y="125"/>
                    <a:pt x="96" y="136"/>
                    <a:pt x="96" y="140"/>
                  </a:cubicBezTo>
                  <a:close/>
                  <a:moveTo>
                    <a:pt x="115" y="140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7" y="99"/>
                    <a:pt x="140" y="95"/>
                    <a:pt x="157" y="78"/>
                  </a:cubicBezTo>
                  <a:cubicBezTo>
                    <a:pt x="153" y="99"/>
                    <a:pt x="153" y="99"/>
                    <a:pt x="153" y="99"/>
                  </a:cubicBezTo>
                  <a:cubicBezTo>
                    <a:pt x="182" y="78"/>
                    <a:pt x="182" y="78"/>
                    <a:pt x="182" y="78"/>
                  </a:cubicBezTo>
                  <a:cubicBezTo>
                    <a:pt x="178" y="99"/>
                    <a:pt x="178" y="99"/>
                    <a:pt x="178" y="99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10" y="77"/>
                    <a:pt x="232" y="92"/>
                    <a:pt x="247" y="97"/>
                  </a:cubicBezTo>
                  <a:cubicBezTo>
                    <a:pt x="247" y="140"/>
                    <a:pt x="247" y="140"/>
                    <a:pt x="247" y="140"/>
                  </a:cubicBezTo>
                  <a:cubicBezTo>
                    <a:pt x="247" y="178"/>
                    <a:pt x="218" y="210"/>
                    <a:pt x="181" y="210"/>
                  </a:cubicBezTo>
                  <a:cubicBezTo>
                    <a:pt x="144" y="210"/>
                    <a:pt x="115" y="178"/>
                    <a:pt x="115" y="140"/>
                  </a:cubicBezTo>
                  <a:close/>
                  <a:moveTo>
                    <a:pt x="206" y="296"/>
                  </a:moveTo>
                  <a:cubicBezTo>
                    <a:pt x="197" y="261"/>
                    <a:pt x="197" y="261"/>
                    <a:pt x="197" y="261"/>
                  </a:cubicBezTo>
                  <a:cubicBezTo>
                    <a:pt x="197" y="261"/>
                    <a:pt x="197" y="261"/>
                    <a:pt x="197" y="261"/>
                  </a:cubicBezTo>
                  <a:cubicBezTo>
                    <a:pt x="211" y="236"/>
                    <a:pt x="211" y="236"/>
                    <a:pt x="211" y="236"/>
                  </a:cubicBezTo>
                  <a:cubicBezTo>
                    <a:pt x="157" y="236"/>
                    <a:pt x="157" y="236"/>
                    <a:pt x="157" y="236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62" y="296"/>
                    <a:pt x="162" y="296"/>
                    <a:pt x="162" y="296"/>
                  </a:cubicBezTo>
                  <a:cubicBezTo>
                    <a:pt x="133" y="235"/>
                    <a:pt x="133" y="235"/>
                    <a:pt x="133" y="235"/>
                  </a:cubicBezTo>
                  <a:cubicBezTo>
                    <a:pt x="136" y="232"/>
                    <a:pt x="139" y="228"/>
                    <a:pt x="140" y="224"/>
                  </a:cubicBezTo>
                  <a:cubicBezTo>
                    <a:pt x="141" y="222"/>
                    <a:pt x="141" y="220"/>
                    <a:pt x="142" y="218"/>
                  </a:cubicBezTo>
                  <a:cubicBezTo>
                    <a:pt x="154" y="225"/>
                    <a:pt x="167" y="229"/>
                    <a:pt x="181" y="229"/>
                  </a:cubicBezTo>
                  <a:cubicBezTo>
                    <a:pt x="183" y="229"/>
                    <a:pt x="183" y="229"/>
                    <a:pt x="183" y="229"/>
                  </a:cubicBezTo>
                  <a:cubicBezTo>
                    <a:pt x="197" y="229"/>
                    <a:pt x="210" y="225"/>
                    <a:pt x="222" y="218"/>
                  </a:cubicBezTo>
                  <a:cubicBezTo>
                    <a:pt x="222" y="220"/>
                    <a:pt x="223" y="222"/>
                    <a:pt x="223" y="224"/>
                  </a:cubicBezTo>
                  <a:cubicBezTo>
                    <a:pt x="225" y="229"/>
                    <a:pt x="228" y="234"/>
                    <a:pt x="233" y="237"/>
                  </a:cubicBezTo>
                  <a:lnTo>
                    <a:pt x="206" y="296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45" name="组合 126"/>
          <p:cNvGrpSpPr/>
          <p:nvPr/>
        </p:nvGrpSpPr>
        <p:grpSpPr>
          <a:xfrm>
            <a:off x="6346825" y="2401888"/>
            <a:ext cx="833438" cy="833437"/>
            <a:chOff x="1104901" y="4829176"/>
            <a:chExt cx="865188" cy="865188"/>
          </a:xfrm>
        </p:grpSpPr>
        <p:sp>
          <p:nvSpPr>
            <p:cNvPr id="36060" name="Oval 46"/>
            <p:cNvSpPr/>
            <p:nvPr/>
          </p:nvSpPr>
          <p:spPr>
            <a:xfrm>
              <a:off x="1104901" y="4829176"/>
              <a:ext cx="865188" cy="865188"/>
            </a:xfrm>
            <a:prstGeom prst="ellipse">
              <a:avLst/>
            </a:prstGeom>
            <a:solidFill>
              <a:srgbClr val="F57B3D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61" name="Freeform 47"/>
            <p:cNvSpPr/>
            <p:nvPr/>
          </p:nvSpPr>
          <p:spPr>
            <a:xfrm>
              <a:off x="1289051" y="5116513"/>
              <a:ext cx="673100" cy="577850"/>
            </a:xfrm>
            <a:custGeom>
              <a:avLst/>
              <a:gdLst/>
              <a:ahLst/>
              <a:cxnLst>
                <a:cxn ang="0">
                  <a:pos x="548398648" y="0"/>
                </a:cxn>
                <a:cxn ang="0">
                  <a:pos x="475404237" y="3750548"/>
                </a:cxn>
                <a:cxn ang="0">
                  <a:pos x="226472156" y="3750548"/>
                </a:cxn>
                <a:cxn ang="0">
                  <a:pos x="72994412" y="3750548"/>
                </a:cxn>
                <a:cxn ang="0">
                  <a:pos x="14973739" y="142501644"/>
                </a:cxn>
                <a:cxn ang="0">
                  <a:pos x="14973739" y="376878700"/>
                </a:cxn>
                <a:cxn ang="0">
                  <a:pos x="61765134" y="480004385"/>
                </a:cxn>
                <a:cxn ang="0">
                  <a:pos x="368719255" y="791257399"/>
                </a:cxn>
                <a:cxn ang="0">
                  <a:pos x="920860996" y="313127604"/>
                </a:cxn>
                <a:cxn ang="0">
                  <a:pos x="625137521" y="20624589"/>
                </a:cxn>
                <a:cxn ang="0">
                  <a:pos x="548398648" y="0"/>
                </a:cxn>
              </a:cxnLst>
              <a:rect l="0" t="0" r="0" b="0"/>
              <a:pathLst>
                <a:path w="492" h="422">
                  <a:moveTo>
                    <a:pt x="293" y="0"/>
                  </a:moveTo>
                  <a:cubicBezTo>
                    <a:pt x="278" y="0"/>
                    <a:pt x="263" y="2"/>
                    <a:pt x="254" y="2"/>
                  </a:cubicBezTo>
                  <a:cubicBezTo>
                    <a:pt x="209" y="2"/>
                    <a:pt x="165" y="2"/>
                    <a:pt x="121" y="2"/>
                  </a:cubicBezTo>
                  <a:cubicBezTo>
                    <a:pt x="94" y="2"/>
                    <a:pt x="66" y="2"/>
                    <a:pt x="39" y="2"/>
                  </a:cubicBezTo>
                  <a:cubicBezTo>
                    <a:pt x="0" y="2"/>
                    <a:pt x="8" y="51"/>
                    <a:pt x="8" y="76"/>
                  </a:cubicBezTo>
                  <a:cubicBezTo>
                    <a:pt x="8" y="118"/>
                    <a:pt x="8" y="159"/>
                    <a:pt x="8" y="201"/>
                  </a:cubicBezTo>
                  <a:cubicBezTo>
                    <a:pt x="8" y="225"/>
                    <a:pt x="15" y="240"/>
                    <a:pt x="33" y="256"/>
                  </a:cubicBezTo>
                  <a:cubicBezTo>
                    <a:pt x="43" y="268"/>
                    <a:pt x="121" y="346"/>
                    <a:pt x="197" y="422"/>
                  </a:cubicBezTo>
                  <a:cubicBezTo>
                    <a:pt x="344" y="415"/>
                    <a:pt x="464" y="308"/>
                    <a:pt x="492" y="167"/>
                  </a:cubicBezTo>
                  <a:cubicBezTo>
                    <a:pt x="419" y="95"/>
                    <a:pt x="354" y="30"/>
                    <a:pt x="334" y="11"/>
                  </a:cubicBezTo>
                  <a:cubicBezTo>
                    <a:pt x="325" y="2"/>
                    <a:pt x="309" y="0"/>
                    <a:pt x="293" y="0"/>
                  </a:cubicBezTo>
                </a:path>
              </a:pathLst>
            </a:custGeom>
            <a:solidFill>
              <a:srgbClr val="C4623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62" name="Freeform 48"/>
            <p:cNvSpPr/>
            <p:nvPr/>
          </p:nvSpPr>
          <p:spPr>
            <a:xfrm>
              <a:off x="1392238" y="5216526"/>
              <a:ext cx="63500" cy="77788"/>
            </a:xfrm>
            <a:custGeom>
              <a:avLst/>
              <a:gdLst/>
              <a:ahLst/>
              <a:cxnLst>
                <a:cxn ang="0">
                  <a:pos x="40157670" y="13036996"/>
                </a:cxn>
                <a:cxn ang="0">
                  <a:pos x="85792553" y="13036996"/>
                </a:cxn>
                <a:cxn ang="0">
                  <a:pos x="71188904" y="0"/>
                </a:cxn>
                <a:cxn ang="0">
                  <a:pos x="0" y="0"/>
                </a:cxn>
                <a:cxn ang="0">
                  <a:pos x="0" y="106157420"/>
                </a:cxn>
                <a:cxn ang="0">
                  <a:pos x="40157670" y="106157420"/>
                </a:cxn>
                <a:cxn ang="0">
                  <a:pos x="40157670" y="13036996"/>
                </a:cxn>
              </a:cxnLst>
              <a:rect l="0" t="0" r="0" b="0"/>
              <a:pathLst>
                <a:path w="47" h="57">
                  <a:moveTo>
                    <a:pt x="22" y="7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7" y="2"/>
                    <a:pt x="43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2" y="57"/>
                    <a:pt x="22" y="57"/>
                    <a:pt x="22" y="57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63" name="Rectangle 49"/>
            <p:cNvSpPr/>
            <p:nvPr/>
          </p:nvSpPr>
          <p:spPr>
            <a:xfrm>
              <a:off x="1358901" y="5237163"/>
              <a:ext cx="22225" cy="1111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64" name="Freeform 50"/>
            <p:cNvSpPr/>
            <p:nvPr/>
          </p:nvSpPr>
          <p:spPr>
            <a:xfrm>
              <a:off x="1358901" y="5278438"/>
              <a:ext cx="22225" cy="15875"/>
            </a:xfrm>
            <a:custGeom>
              <a:avLst/>
              <a:gdLst/>
              <a:ahLst/>
              <a:cxnLst>
                <a:cxn ang="0">
                  <a:pos x="15436652" y="21001302"/>
                </a:cxn>
                <a:cxn ang="0">
                  <a:pos x="30871914" y="21001302"/>
                </a:cxn>
                <a:cxn ang="0">
                  <a:pos x="30871914" y="0"/>
                </a:cxn>
                <a:cxn ang="0">
                  <a:pos x="0" y="0"/>
                </a:cxn>
                <a:cxn ang="0">
                  <a:pos x="0" y="7000875"/>
                </a:cxn>
                <a:cxn ang="0">
                  <a:pos x="15436652" y="21001302"/>
                </a:cxn>
              </a:cxnLst>
              <a:rect l="0" t="0" r="0" b="0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65" name="Rectangle 51"/>
            <p:cNvSpPr/>
            <p:nvPr/>
          </p:nvSpPr>
          <p:spPr>
            <a:xfrm>
              <a:off x="1358901" y="5259388"/>
              <a:ext cx="22225" cy="952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66" name="Freeform 52"/>
            <p:cNvSpPr/>
            <p:nvPr/>
          </p:nvSpPr>
          <p:spPr>
            <a:xfrm>
              <a:off x="1358901" y="5216526"/>
              <a:ext cx="22225" cy="11113"/>
            </a:xfrm>
            <a:custGeom>
              <a:avLst/>
              <a:gdLst/>
              <a:ahLst/>
              <a:cxnLst>
                <a:cxn ang="0">
                  <a:pos x="30871914" y="0"/>
                </a:cxn>
                <a:cxn ang="0">
                  <a:pos x="15436652" y="0"/>
                </a:cxn>
                <a:cxn ang="0">
                  <a:pos x="0" y="13507852"/>
                </a:cxn>
                <a:cxn ang="0">
                  <a:pos x="0" y="15437346"/>
                </a:cxn>
                <a:cxn ang="0">
                  <a:pos x="30871914" y="15437346"/>
                </a:cxn>
                <a:cxn ang="0">
                  <a:pos x="30871914" y="0"/>
                </a:cxn>
              </a:cxnLst>
              <a:rect l="0" t="0" r="0" b="0"/>
              <a:pathLst>
                <a:path w="16" h="8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2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67" name="Freeform 53"/>
            <p:cNvSpPr/>
            <p:nvPr/>
          </p:nvSpPr>
          <p:spPr>
            <a:xfrm>
              <a:off x="1431926" y="5276851"/>
              <a:ext cx="23813" cy="17463"/>
            </a:xfrm>
            <a:custGeom>
              <a:avLst/>
              <a:gdLst/>
              <a:ahLst/>
              <a:cxnLst>
                <a:cxn ang="0">
                  <a:pos x="0" y="23458182"/>
                </a:cxn>
                <a:cxn ang="0">
                  <a:pos x="17501232" y="23458182"/>
                </a:cxn>
                <a:cxn ang="0">
                  <a:pos x="31503276" y="9022998"/>
                </a:cxn>
                <a:cxn ang="0">
                  <a:pos x="31503276" y="0"/>
                </a:cxn>
                <a:cxn ang="0">
                  <a:pos x="0" y="0"/>
                </a:cxn>
                <a:cxn ang="0">
                  <a:pos x="0" y="23458182"/>
                </a:cxn>
              </a:cxnLst>
              <a:rect l="0" t="0" r="0" b="0"/>
              <a:pathLst>
                <a:path w="18" h="13">
                  <a:moveTo>
                    <a:pt x="0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4" y="13"/>
                    <a:pt x="18" y="9"/>
                    <a:pt x="18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68" name="Rectangle 54"/>
            <p:cNvSpPr/>
            <p:nvPr/>
          </p:nvSpPr>
          <p:spPr>
            <a:xfrm>
              <a:off x="1431926" y="5257801"/>
              <a:ext cx="23813" cy="952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69" name="Rectangle 55"/>
            <p:cNvSpPr/>
            <p:nvPr/>
          </p:nvSpPr>
          <p:spPr>
            <a:xfrm>
              <a:off x="1431926" y="5237163"/>
              <a:ext cx="23813" cy="952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70" name="Freeform 56"/>
            <p:cNvSpPr>
              <a:spLocks noEditPoints="1"/>
            </p:cNvSpPr>
            <p:nvPr/>
          </p:nvSpPr>
          <p:spPr>
            <a:xfrm>
              <a:off x="1300163" y="5119688"/>
              <a:ext cx="457200" cy="338138"/>
            </a:xfrm>
            <a:custGeom>
              <a:avLst/>
              <a:gdLst/>
              <a:ahLst/>
              <a:cxnLst>
                <a:cxn ang="0">
                  <a:pos x="569630134" y="0"/>
                </a:cxn>
                <a:cxn ang="0">
                  <a:pos x="0" y="55770955"/>
                </a:cxn>
                <a:cxn ang="0">
                  <a:pos x="56213698" y="461037528"/>
                </a:cxn>
                <a:cxn ang="0">
                  <a:pos x="625843832" y="405266574"/>
                </a:cxn>
                <a:cxn ang="0">
                  <a:pos x="507795887" y="65065659"/>
                </a:cxn>
                <a:cxn ang="0">
                  <a:pos x="534028764" y="85514828"/>
                </a:cxn>
                <a:cxn ang="0">
                  <a:pos x="550893147" y="65065659"/>
                </a:cxn>
                <a:cxn ang="0">
                  <a:pos x="552765751" y="98527687"/>
                </a:cxn>
                <a:cxn ang="0">
                  <a:pos x="550893147" y="135709232"/>
                </a:cxn>
                <a:cxn ang="0">
                  <a:pos x="534028764" y="135709232"/>
                </a:cxn>
                <a:cxn ang="0">
                  <a:pos x="507795887" y="65065659"/>
                </a:cxn>
                <a:cxn ang="0">
                  <a:pos x="453456162" y="65065659"/>
                </a:cxn>
                <a:cxn ang="0">
                  <a:pos x="470319176" y="65065659"/>
                </a:cxn>
                <a:cxn ang="0">
                  <a:pos x="496553422" y="135709232"/>
                </a:cxn>
                <a:cxn ang="0">
                  <a:pos x="449708217" y="104105600"/>
                </a:cxn>
                <a:cxn ang="0">
                  <a:pos x="423475340" y="135709232"/>
                </a:cxn>
                <a:cxn ang="0">
                  <a:pos x="275446574" y="65065659"/>
                </a:cxn>
                <a:cxn ang="0">
                  <a:pos x="318543834" y="65065659"/>
                </a:cxn>
                <a:cxn ang="0">
                  <a:pos x="327912327" y="66925418"/>
                </a:cxn>
                <a:cxn ang="0">
                  <a:pos x="329786299" y="96669291"/>
                </a:cxn>
                <a:cxn ang="0">
                  <a:pos x="333532875" y="131991078"/>
                </a:cxn>
                <a:cxn ang="0">
                  <a:pos x="309173971" y="135709232"/>
                </a:cxn>
                <a:cxn ang="0">
                  <a:pos x="275446574" y="65065659"/>
                </a:cxn>
                <a:cxn ang="0">
                  <a:pos x="196747944" y="252827691"/>
                </a:cxn>
                <a:cxn ang="0">
                  <a:pos x="63708219" y="223082455"/>
                </a:cxn>
                <a:cxn ang="0">
                  <a:pos x="95563013" y="113400305"/>
                </a:cxn>
                <a:cxn ang="0">
                  <a:pos x="228601369" y="145003937"/>
                </a:cxn>
                <a:cxn ang="0">
                  <a:pos x="348523286" y="388535560"/>
                </a:cxn>
                <a:cxn ang="0">
                  <a:pos x="69330137" y="364368237"/>
                </a:cxn>
                <a:cxn ang="0">
                  <a:pos x="348523286" y="388535560"/>
                </a:cxn>
                <a:cxn ang="0">
                  <a:pos x="69330137" y="327188055"/>
                </a:cxn>
                <a:cxn ang="0">
                  <a:pos x="348523286" y="303020733"/>
                </a:cxn>
                <a:cxn ang="0">
                  <a:pos x="387872601" y="122695009"/>
                </a:cxn>
                <a:cxn ang="0">
                  <a:pos x="367261642" y="135709232"/>
                </a:cxn>
                <a:cxn ang="0">
                  <a:pos x="367261642" y="65065659"/>
                </a:cxn>
                <a:cxn ang="0">
                  <a:pos x="421601368" y="135709232"/>
                </a:cxn>
                <a:cxn ang="0">
                  <a:pos x="387872601" y="122695009"/>
                </a:cxn>
                <a:cxn ang="0">
                  <a:pos x="425349313" y="358791687"/>
                </a:cxn>
                <a:cxn ang="0">
                  <a:pos x="453456162" y="241673228"/>
                </a:cxn>
                <a:cxn ang="0">
                  <a:pos x="571504107" y="269558705"/>
                </a:cxn>
                <a:cxn ang="0">
                  <a:pos x="543397257" y="386677165"/>
                </a:cxn>
              </a:cxnLst>
              <a:rect l="0" t="0" r="0" b="0"/>
              <a:pathLst>
                <a:path w="334" h="248">
                  <a:moveTo>
                    <a:pt x="334" y="30"/>
                  </a:moveTo>
                  <a:cubicBezTo>
                    <a:pt x="334" y="13"/>
                    <a:pt x="320" y="0"/>
                    <a:pt x="30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34"/>
                    <a:pt x="14" y="248"/>
                    <a:pt x="30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20" y="248"/>
                    <a:pt x="334" y="234"/>
                    <a:pt x="334" y="218"/>
                  </a:cubicBezTo>
                  <a:lnTo>
                    <a:pt x="334" y="30"/>
                  </a:lnTo>
                  <a:close/>
                  <a:moveTo>
                    <a:pt x="271" y="35"/>
                  </a:moveTo>
                  <a:cubicBezTo>
                    <a:pt x="285" y="35"/>
                    <a:pt x="285" y="35"/>
                    <a:pt x="285" y="3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7" y="44"/>
                    <a:pt x="288" y="42"/>
                    <a:pt x="289" y="40"/>
                  </a:cubicBezTo>
                  <a:cubicBezTo>
                    <a:pt x="291" y="39"/>
                    <a:pt x="292" y="36"/>
                    <a:pt x="294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295" y="53"/>
                    <a:pt x="295" y="53"/>
                    <a:pt x="295" y="53"/>
                  </a:cubicBezTo>
                  <a:cubicBezTo>
                    <a:pt x="311" y="73"/>
                    <a:pt x="311" y="73"/>
                    <a:pt x="311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85" y="62"/>
                    <a:pt x="285" y="62"/>
                    <a:pt x="285" y="62"/>
                  </a:cubicBezTo>
                  <a:cubicBezTo>
                    <a:pt x="285" y="73"/>
                    <a:pt x="285" y="73"/>
                    <a:pt x="285" y="73"/>
                  </a:cubicBezTo>
                  <a:cubicBezTo>
                    <a:pt x="271" y="73"/>
                    <a:pt x="271" y="73"/>
                    <a:pt x="271" y="73"/>
                  </a:cubicBezTo>
                  <a:lnTo>
                    <a:pt x="271" y="35"/>
                  </a:lnTo>
                  <a:close/>
                  <a:moveTo>
                    <a:pt x="226" y="35"/>
                  </a:moveTo>
                  <a:cubicBezTo>
                    <a:pt x="242" y="35"/>
                    <a:pt x="242" y="35"/>
                    <a:pt x="242" y="35"/>
                  </a:cubicBezTo>
                  <a:cubicBezTo>
                    <a:pt x="251" y="48"/>
                    <a:pt x="251" y="48"/>
                    <a:pt x="251" y="48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65" y="35"/>
                    <a:pt x="265" y="35"/>
                    <a:pt x="265" y="35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0" y="56"/>
                    <a:pt x="240" y="56"/>
                    <a:pt x="240" y="56"/>
                  </a:cubicBezTo>
                  <a:cubicBezTo>
                    <a:pt x="240" y="73"/>
                    <a:pt x="240" y="73"/>
                    <a:pt x="240" y="73"/>
                  </a:cubicBezTo>
                  <a:cubicBezTo>
                    <a:pt x="226" y="73"/>
                    <a:pt x="226" y="73"/>
                    <a:pt x="226" y="73"/>
                  </a:cubicBezTo>
                  <a:lnTo>
                    <a:pt x="226" y="35"/>
                  </a:lnTo>
                  <a:close/>
                  <a:moveTo>
                    <a:pt x="147" y="35"/>
                  </a:moveTo>
                  <a:cubicBezTo>
                    <a:pt x="163" y="35"/>
                    <a:pt x="163" y="35"/>
                    <a:pt x="163" y="35"/>
                  </a:cubicBezTo>
                  <a:cubicBezTo>
                    <a:pt x="166" y="35"/>
                    <a:pt x="168" y="35"/>
                    <a:pt x="170" y="35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72" y="35"/>
                    <a:pt x="173" y="36"/>
                    <a:pt x="175" y="36"/>
                  </a:cubicBezTo>
                  <a:cubicBezTo>
                    <a:pt x="178" y="38"/>
                    <a:pt x="180" y="41"/>
                    <a:pt x="180" y="44"/>
                  </a:cubicBezTo>
                  <a:cubicBezTo>
                    <a:pt x="180" y="47"/>
                    <a:pt x="179" y="50"/>
                    <a:pt x="176" y="52"/>
                  </a:cubicBezTo>
                  <a:cubicBezTo>
                    <a:pt x="180" y="54"/>
                    <a:pt x="183" y="57"/>
                    <a:pt x="183" y="61"/>
                  </a:cubicBezTo>
                  <a:cubicBezTo>
                    <a:pt x="183" y="65"/>
                    <a:pt x="181" y="68"/>
                    <a:pt x="178" y="71"/>
                  </a:cubicBezTo>
                  <a:cubicBezTo>
                    <a:pt x="176" y="72"/>
                    <a:pt x="174" y="72"/>
                    <a:pt x="172" y="73"/>
                  </a:cubicBezTo>
                  <a:cubicBezTo>
                    <a:pt x="170" y="73"/>
                    <a:pt x="168" y="73"/>
                    <a:pt x="165" y="73"/>
                  </a:cubicBezTo>
                  <a:cubicBezTo>
                    <a:pt x="147" y="73"/>
                    <a:pt x="147" y="73"/>
                    <a:pt x="147" y="73"/>
                  </a:cubicBezTo>
                  <a:lnTo>
                    <a:pt x="147" y="35"/>
                  </a:lnTo>
                  <a:close/>
                  <a:moveTo>
                    <a:pt x="122" y="120"/>
                  </a:moveTo>
                  <a:cubicBezTo>
                    <a:pt x="122" y="129"/>
                    <a:pt x="115" y="136"/>
                    <a:pt x="105" y="136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42" y="136"/>
                    <a:pt x="34" y="129"/>
                    <a:pt x="34" y="12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69"/>
                    <a:pt x="42" y="61"/>
                    <a:pt x="51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15" y="61"/>
                    <a:pt x="122" y="69"/>
                    <a:pt x="122" y="78"/>
                  </a:cubicBezTo>
                  <a:lnTo>
                    <a:pt x="122" y="120"/>
                  </a:lnTo>
                  <a:close/>
                  <a:moveTo>
                    <a:pt x="186" y="209"/>
                  </a:moveTo>
                  <a:cubicBezTo>
                    <a:pt x="37" y="209"/>
                    <a:pt x="37" y="209"/>
                    <a:pt x="37" y="209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186" y="196"/>
                    <a:pt x="186" y="196"/>
                    <a:pt x="186" y="196"/>
                  </a:cubicBezTo>
                  <a:lnTo>
                    <a:pt x="186" y="209"/>
                  </a:lnTo>
                  <a:close/>
                  <a:moveTo>
                    <a:pt x="186" y="176"/>
                  </a:moveTo>
                  <a:cubicBezTo>
                    <a:pt x="37" y="176"/>
                    <a:pt x="37" y="176"/>
                    <a:pt x="37" y="176"/>
                  </a:cubicBezTo>
                  <a:cubicBezTo>
                    <a:pt x="37" y="163"/>
                    <a:pt x="37" y="163"/>
                    <a:pt x="37" y="163"/>
                  </a:cubicBezTo>
                  <a:cubicBezTo>
                    <a:pt x="186" y="163"/>
                    <a:pt x="186" y="163"/>
                    <a:pt x="186" y="163"/>
                  </a:cubicBezTo>
                  <a:lnTo>
                    <a:pt x="186" y="176"/>
                  </a:lnTo>
                  <a:close/>
                  <a:moveTo>
                    <a:pt x="207" y="66"/>
                  </a:moveTo>
                  <a:cubicBezTo>
                    <a:pt x="199" y="66"/>
                    <a:pt x="199" y="66"/>
                    <a:pt x="199" y="66"/>
                  </a:cubicBezTo>
                  <a:cubicBezTo>
                    <a:pt x="198" y="69"/>
                    <a:pt x="197" y="72"/>
                    <a:pt x="196" y="73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96" y="35"/>
                    <a:pt x="196" y="35"/>
                    <a:pt x="196" y="35"/>
                  </a:cubicBezTo>
                  <a:cubicBezTo>
                    <a:pt x="210" y="35"/>
                    <a:pt x="210" y="35"/>
                    <a:pt x="210" y="35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10" y="73"/>
                    <a:pt x="210" y="73"/>
                    <a:pt x="210" y="73"/>
                  </a:cubicBezTo>
                  <a:lnTo>
                    <a:pt x="207" y="66"/>
                  </a:lnTo>
                  <a:close/>
                  <a:moveTo>
                    <a:pt x="290" y="208"/>
                  </a:moveTo>
                  <a:cubicBezTo>
                    <a:pt x="269" y="222"/>
                    <a:pt x="240" y="215"/>
                    <a:pt x="227" y="193"/>
                  </a:cubicBezTo>
                  <a:cubicBezTo>
                    <a:pt x="224" y="188"/>
                    <a:pt x="221" y="182"/>
                    <a:pt x="221" y="176"/>
                  </a:cubicBezTo>
                  <a:cubicBezTo>
                    <a:pt x="218" y="158"/>
                    <a:pt x="226" y="140"/>
                    <a:pt x="242" y="130"/>
                  </a:cubicBezTo>
                  <a:cubicBezTo>
                    <a:pt x="252" y="124"/>
                    <a:pt x="265" y="122"/>
                    <a:pt x="277" y="125"/>
                  </a:cubicBezTo>
                  <a:cubicBezTo>
                    <a:pt x="289" y="127"/>
                    <a:pt x="299" y="135"/>
                    <a:pt x="305" y="145"/>
                  </a:cubicBezTo>
                  <a:cubicBezTo>
                    <a:pt x="309" y="151"/>
                    <a:pt x="311" y="157"/>
                    <a:pt x="312" y="163"/>
                  </a:cubicBezTo>
                  <a:cubicBezTo>
                    <a:pt x="314" y="181"/>
                    <a:pt x="306" y="199"/>
                    <a:pt x="290" y="208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71" name="Freeform 57"/>
            <p:cNvSpPr/>
            <p:nvPr/>
          </p:nvSpPr>
          <p:spPr>
            <a:xfrm>
              <a:off x="1611313" y="5297488"/>
              <a:ext cx="107950" cy="109538"/>
            </a:xfrm>
            <a:custGeom>
              <a:avLst/>
              <a:gdLst/>
              <a:ahLst/>
              <a:cxnLst>
                <a:cxn ang="0">
                  <a:pos x="143774369" y="58118124"/>
                </a:cxn>
                <a:cxn ang="0">
                  <a:pos x="134438744" y="54369186"/>
                </a:cxn>
                <a:cxn ang="0">
                  <a:pos x="130704220" y="74991084"/>
                </a:cxn>
                <a:cxn ang="0">
                  <a:pos x="121368595" y="74991084"/>
                </a:cxn>
                <a:cxn ang="0">
                  <a:pos x="125103118" y="86239267"/>
                </a:cxn>
                <a:cxn ang="0">
                  <a:pos x="113899548" y="89989575"/>
                </a:cxn>
                <a:cxn ang="0">
                  <a:pos x="106430501" y="84364798"/>
                </a:cxn>
                <a:cxn ang="0">
                  <a:pos x="87757884" y="67491839"/>
                </a:cxn>
                <a:cxn ang="0">
                  <a:pos x="80290204" y="58118124"/>
                </a:cxn>
                <a:cxn ang="0">
                  <a:pos x="91492408" y="46869941"/>
                </a:cxn>
                <a:cxn ang="0">
                  <a:pos x="87757884" y="33745919"/>
                </a:cxn>
                <a:cxn ang="0">
                  <a:pos x="100829399" y="28121143"/>
                </a:cxn>
                <a:cxn ang="0">
                  <a:pos x="100829399" y="16872960"/>
                </a:cxn>
                <a:cxn ang="0">
                  <a:pos x="106430501" y="9373714"/>
                </a:cxn>
                <a:cxn ang="0">
                  <a:pos x="89625829" y="3748938"/>
                </a:cxn>
                <a:cxn ang="0">
                  <a:pos x="37343868" y="11248183"/>
                </a:cxn>
                <a:cxn ang="0">
                  <a:pos x="41078391" y="16872960"/>
                </a:cxn>
                <a:cxn ang="0">
                  <a:pos x="29874821" y="29996981"/>
                </a:cxn>
                <a:cxn ang="0">
                  <a:pos x="33609344" y="44994103"/>
                </a:cxn>
                <a:cxn ang="0">
                  <a:pos x="20539196" y="52493348"/>
                </a:cxn>
                <a:cxn ang="0">
                  <a:pos x="20539196" y="67491839"/>
                </a:cxn>
                <a:cxn ang="0">
                  <a:pos x="5601102" y="59992593"/>
                </a:cxn>
                <a:cxn ang="0">
                  <a:pos x="1866578" y="58118124"/>
                </a:cxn>
                <a:cxn ang="0">
                  <a:pos x="1866578" y="84364798"/>
                </a:cxn>
                <a:cxn ang="0">
                  <a:pos x="5601102" y="99363289"/>
                </a:cxn>
                <a:cxn ang="0">
                  <a:pos x="5601102" y="99363289"/>
                </a:cxn>
                <a:cxn ang="0">
                  <a:pos x="24273719" y="95612982"/>
                </a:cxn>
                <a:cxn ang="0">
                  <a:pos x="35477289" y="88115106"/>
                </a:cxn>
                <a:cxn ang="0">
                  <a:pos x="35477289" y="104988065"/>
                </a:cxn>
                <a:cxn ang="0">
                  <a:pos x="29874821" y="118110718"/>
                </a:cxn>
                <a:cxn ang="0">
                  <a:pos x="33609344" y="133109208"/>
                </a:cxn>
                <a:cxn ang="0">
                  <a:pos x="31742766" y="133109208"/>
                </a:cxn>
                <a:cxn ang="0">
                  <a:pos x="97094876" y="142482923"/>
                </a:cxn>
                <a:cxn ang="0">
                  <a:pos x="91492408" y="138733985"/>
                </a:cxn>
                <a:cxn ang="0">
                  <a:pos x="76555680" y="140608454"/>
                </a:cxn>
                <a:cxn ang="0">
                  <a:pos x="67218689" y="127484432"/>
                </a:cxn>
                <a:cxn ang="0">
                  <a:pos x="65352110" y="119985187"/>
                </a:cxn>
                <a:cxn ang="0">
                  <a:pos x="59751008" y="112487311"/>
                </a:cxn>
                <a:cxn ang="0">
                  <a:pos x="70953212" y="106862534"/>
                </a:cxn>
                <a:cxn ang="0">
                  <a:pos x="82156782" y="112487311"/>
                </a:cxn>
                <a:cxn ang="0">
                  <a:pos x="85891306" y="104988065"/>
                </a:cxn>
                <a:cxn ang="0">
                  <a:pos x="85891306" y="103112227"/>
                </a:cxn>
                <a:cxn ang="0">
                  <a:pos x="85891306" y="101237758"/>
                </a:cxn>
                <a:cxn ang="0">
                  <a:pos x="106430501" y="114361780"/>
                </a:cxn>
                <a:cxn ang="0">
                  <a:pos x="112031603" y="134983677"/>
                </a:cxn>
                <a:cxn ang="0">
                  <a:pos x="143774369" y="63742901"/>
                </a:cxn>
                <a:cxn ang="0">
                  <a:pos x="143774369" y="58118124"/>
                </a:cxn>
              </a:cxnLst>
              <a:rect l="0" t="0" r="0" b="0"/>
              <a:pathLst>
                <a:path w="79" h="80">
                  <a:moveTo>
                    <a:pt x="77" y="31"/>
                  </a:moveTo>
                  <a:cubicBezTo>
                    <a:pt x="75" y="31"/>
                    <a:pt x="74" y="30"/>
                    <a:pt x="72" y="29"/>
                  </a:cubicBezTo>
                  <a:cubicBezTo>
                    <a:pt x="68" y="33"/>
                    <a:pt x="74" y="37"/>
                    <a:pt x="70" y="40"/>
                  </a:cubicBezTo>
                  <a:cubicBezTo>
                    <a:pt x="68" y="41"/>
                    <a:pt x="66" y="37"/>
                    <a:pt x="65" y="40"/>
                  </a:cubicBezTo>
                  <a:cubicBezTo>
                    <a:pt x="63" y="42"/>
                    <a:pt x="66" y="44"/>
                    <a:pt x="67" y="46"/>
                  </a:cubicBezTo>
                  <a:cubicBezTo>
                    <a:pt x="65" y="47"/>
                    <a:pt x="63" y="49"/>
                    <a:pt x="61" y="48"/>
                  </a:cubicBezTo>
                  <a:cubicBezTo>
                    <a:pt x="60" y="48"/>
                    <a:pt x="58" y="46"/>
                    <a:pt x="57" y="45"/>
                  </a:cubicBezTo>
                  <a:cubicBezTo>
                    <a:pt x="52" y="43"/>
                    <a:pt x="52" y="38"/>
                    <a:pt x="47" y="36"/>
                  </a:cubicBezTo>
                  <a:cubicBezTo>
                    <a:pt x="45" y="36"/>
                    <a:pt x="43" y="33"/>
                    <a:pt x="43" y="31"/>
                  </a:cubicBezTo>
                  <a:cubicBezTo>
                    <a:pt x="44" y="27"/>
                    <a:pt x="48" y="28"/>
                    <a:pt x="49" y="25"/>
                  </a:cubicBezTo>
                  <a:cubicBezTo>
                    <a:pt x="49" y="22"/>
                    <a:pt x="46" y="21"/>
                    <a:pt x="47" y="18"/>
                  </a:cubicBezTo>
                  <a:cubicBezTo>
                    <a:pt x="49" y="15"/>
                    <a:pt x="52" y="17"/>
                    <a:pt x="54" y="15"/>
                  </a:cubicBezTo>
                  <a:cubicBezTo>
                    <a:pt x="57" y="12"/>
                    <a:pt x="54" y="12"/>
                    <a:pt x="54" y="9"/>
                  </a:cubicBezTo>
                  <a:cubicBezTo>
                    <a:pt x="53" y="7"/>
                    <a:pt x="55" y="6"/>
                    <a:pt x="57" y="5"/>
                  </a:cubicBezTo>
                  <a:cubicBezTo>
                    <a:pt x="54" y="4"/>
                    <a:pt x="51" y="3"/>
                    <a:pt x="48" y="2"/>
                  </a:cubicBezTo>
                  <a:cubicBezTo>
                    <a:pt x="38" y="0"/>
                    <a:pt x="28" y="1"/>
                    <a:pt x="20" y="6"/>
                  </a:cubicBezTo>
                  <a:cubicBezTo>
                    <a:pt x="21" y="6"/>
                    <a:pt x="22" y="7"/>
                    <a:pt x="22" y="9"/>
                  </a:cubicBezTo>
                  <a:cubicBezTo>
                    <a:pt x="24" y="12"/>
                    <a:pt x="19" y="14"/>
                    <a:pt x="16" y="16"/>
                  </a:cubicBezTo>
                  <a:cubicBezTo>
                    <a:pt x="17" y="19"/>
                    <a:pt x="21" y="21"/>
                    <a:pt x="18" y="24"/>
                  </a:cubicBezTo>
                  <a:cubicBezTo>
                    <a:pt x="16" y="26"/>
                    <a:pt x="11" y="24"/>
                    <a:pt x="11" y="28"/>
                  </a:cubicBezTo>
                  <a:cubicBezTo>
                    <a:pt x="11" y="31"/>
                    <a:pt x="16" y="34"/>
                    <a:pt x="11" y="36"/>
                  </a:cubicBezTo>
                  <a:cubicBezTo>
                    <a:pt x="7" y="38"/>
                    <a:pt x="6" y="33"/>
                    <a:pt x="3" y="32"/>
                  </a:cubicBezTo>
                  <a:cubicBezTo>
                    <a:pt x="2" y="32"/>
                    <a:pt x="2" y="32"/>
                    <a:pt x="1" y="31"/>
                  </a:cubicBezTo>
                  <a:cubicBezTo>
                    <a:pt x="1" y="36"/>
                    <a:pt x="0" y="40"/>
                    <a:pt x="1" y="45"/>
                  </a:cubicBezTo>
                  <a:cubicBezTo>
                    <a:pt x="1" y="47"/>
                    <a:pt x="2" y="50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" y="55"/>
                    <a:pt x="11" y="52"/>
                    <a:pt x="13" y="51"/>
                  </a:cubicBezTo>
                  <a:cubicBezTo>
                    <a:pt x="15" y="50"/>
                    <a:pt x="16" y="47"/>
                    <a:pt x="19" y="47"/>
                  </a:cubicBezTo>
                  <a:cubicBezTo>
                    <a:pt x="26" y="46"/>
                    <a:pt x="20" y="53"/>
                    <a:pt x="19" y="56"/>
                  </a:cubicBezTo>
                  <a:cubicBezTo>
                    <a:pt x="19" y="59"/>
                    <a:pt x="16" y="60"/>
                    <a:pt x="16" y="63"/>
                  </a:cubicBezTo>
                  <a:cubicBezTo>
                    <a:pt x="16" y="66"/>
                    <a:pt x="19" y="67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27" y="78"/>
                    <a:pt x="40" y="80"/>
                    <a:pt x="52" y="76"/>
                  </a:cubicBezTo>
                  <a:cubicBezTo>
                    <a:pt x="51" y="75"/>
                    <a:pt x="50" y="74"/>
                    <a:pt x="49" y="74"/>
                  </a:cubicBezTo>
                  <a:cubicBezTo>
                    <a:pt x="45" y="74"/>
                    <a:pt x="45" y="78"/>
                    <a:pt x="41" y="75"/>
                  </a:cubicBezTo>
                  <a:cubicBezTo>
                    <a:pt x="38" y="74"/>
                    <a:pt x="37" y="71"/>
                    <a:pt x="36" y="68"/>
                  </a:cubicBezTo>
                  <a:cubicBezTo>
                    <a:pt x="36" y="67"/>
                    <a:pt x="36" y="65"/>
                    <a:pt x="35" y="64"/>
                  </a:cubicBezTo>
                  <a:cubicBezTo>
                    <a:pt x="34" y="62"/>
                    <a:pt x="33" y="62"/>
                    <a:pt x="32" y="60"/>
                  </a:cubicBezTo>
                  <a:cubicBezTo>
                    <a:pt x="34" y="58"/>
                    <a:pt x="35" y="57"/>
                    <a:pt x="38" y="57"/>
                  </a:cubicBezTo>
                  <a:cubicBezTo>
                    <a:pt x="41" y="58"/>
                    <a:pt x="41" y="61"/>
                    <a:pt x="44" y="60"/>
                  </a:cubicBezTo>
                  <a:cubicBezTo>
                    <a:pt x="44" y="57"/>
                    <a:pt x="45" y="57"/>
                    <a:pt x="46" y="56"/>
                  </a:cubicBezTo>
                  <a:cubicBezTo>
                    <a:pt x="46" y="56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3" y="49"/>
                    <a:pt x="55" y="57"/>
                    <a:pt x="57" y="61"/>
                  </a:cubicBezTo>
                  <a:cubicBezTo>
                    <a:pt x="58" y="64"/>
                    <a:pt x="60" y="68"/>
                    <a:pt x="60" y="72"/>
                  </a:cubicBezTo>
                  <a:cubicBezTo>
                    <a:pt x="72" y="63"/>
                    <a:pt x="79" y="49"/>
                    <a:pt x="77" y="34"/>
                  </a:cubicBezTo>
                  <a:cubicBezTo>
                    <a:pt x="77" y="33"/>
                    <a:pt x="77" y="32"/>
                    <a:pt x="77" y="31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72" name="Freeform 58"/>
            <p:cNvSpPr/>
            <p:nvPr/>
          </p:nvSpPr>
          <p:spPr>
            <a:xfrm>
              <a:off x="1520826" y="5180013"/>
              <a:ext cx="6350" cy="6350"/>
            </a:xfrm>
            <a:custGeom>
              <a:avLst/>
              <a:gdLst/>
              <a:ahLst/>
              <a:cxnLst>
                <a:cxn ang="0">
                  <a:pos x="8064500" y="4838700"/>
                </a:cxn>
                <a:cxn ang="0">
                  <a:pos x="0" y="0"/>
                </a:cxn>
                <a:cxn ang="0">
                  <a:pos x="0" y="8064500"/>
                </a:cxn>
                <a:cxn ang="0">
                  <a:pos x="8064500" y="4838700"/>
                </a:cxn>
              </a:cxnLst>
              <a:rect l="0" t="0" r="0" b="0"/>
              <a:pathLst>
                <a:path w="5" h="5">
                  <a:moveTo>
                    <a:pt x="5" y="3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5" y="4"/>
                    <a:pt x="5" y="3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73" name="Freeform 59"/>
            <p:cNvSpPr/>
            <p:nvPr/>
          </p:nvSpPr>
          <p:spPr>
            <a:xfrm>
              <a:off x="1520826" y="5197476"/>
              <a:ext cx="9525" cy="9525"/>
            </a:xfrm>
            <a:custGeom>
              <a:avLst/>
              <a:gdLst/>
              <a:ahLst/>
              <a:cxnLst>
                <a:cxn ang="0">
                  <a:pos x="12960804" y="7406368"/>
                </a:cxn>
                <a:cxn ang="0">
                  <a:pos x="0" y="1851932"/>
                </a:cxn>
                <a:cxn ang="0">
                  <a:pos x="0" y="12960804"/>
                </a:cxn>
                <a:cxn ang="0">
                  <a:pos x="7406368" y="12960804"/>
                </a:cxn>
                <a:cxn ang="0">
                  <a:pos x="12960804" y="7406368"/>
                </a:cxn>
              </a:cxnLst>
              <a:rect l="0" t="0" r="0" b="0"/>
              <a:pathLst>
                <a:path w="7" h="7">
                  <a:moveTo>
                    <a:pt x="7" y="4"/>
                  </a:moveTo>
                  <a:cubicBezTo>
                    <a:pt x="7" y="0"/>
                    <a:pt x="3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6" y="7"/>
                    <a:pt x="7" y="6"/>
                    <a:pt x="7" y="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74" name="Freeform 60"/>
            <p:cNvSpPr/>
            <p:nvPr/>
          </p:nvSpPr>
          <p:spPr>
            <a:xfrm>
              <a:off x="1574801" y="5191126"/>
              <a:ext cx="4763" cy="6350"/>
            </a:xfrm>
            <a:custGeom>
              <a:avLst/>
              <a:gdLst/>
              <a:ahLst/>
              <a:cxnLst>
                <a:cxn ang="0">
                  <a:pos x="0" y="10080625"/>
                </a:cxn>
                <a:cxn ang="0">
                  <a:pos x="7562056" y="10080625"/>
                </a:cxn>
                <a:cxn ang="0">
                  <a:pos x="5040842" y="0"/>
                </a:cxn>
                <a:cxn ang="0">
                  <a:pos x="0" y="10080625"/>
                </a:cxn>
              </a:cxnLst>
              <a:rect l="0" t="0" r="0" b="0"/>
              <a:pathLst>
                <a:path w="3" h="4">
                  <a:moveTo>
                    <a:pt x="0" y="4"/>
                  </a:moveTo>
                  <a:lnTo>
                    <a:pt x="3" y="4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46" name="组合 120"/>
          <p:cNvGrpSpPr/>
          <p:nvPr/>
        </p:nvGrpSpPr>
        <p:grpSpPr>
          <a:xfrm>
            <a:off x="10547350" y="2389188"/>
            <a:ext cx="833438" cy="833437"/>
            <a:chOff x="4886326" y="4829176"/>
            <a:chExt cx="865188" cy="865188"/>
          </a:xfrm>
        </p:grpSpPr>
        <p:sp>
          <p:nvSpPr>
            <p:cNvPr id="36055" name="Oval 65"/>
            <p:cNvSpPr/>
            <p:nvPr/>
          </p:nvSpPr>
          <p:spPr>
            <a:xfrm>
              <a:off x="4886326" y="4829176"/>
              <a:ext cx="865188" cy="865188"/>
            </a:xfrm>
            <a:prstGeom prst="ellipse">
              <a:avLst/>
            </a:prstGeom>
            <a:solidFill>
              <a:srgbClr val="7FA8AB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56" name="Freeform 66"/>
            <p:cNvSpPr/>
            <p:nvPr/>
          </p:nvSpPr>
          <p:spPr>
            <a:xfrm>
              <a:off x="5160963" y="4999038"/>
              <a:ext cx="588963" cy="693738"/>
            </a:xfrm>
            <a:custGeom>
              <a:avLst/>
              <a:gdLst/>
              <a:ahLst/>
              <a:cxnLst>
                <a:cxn ang="0">
                  <a:pos x="395874692" y="0"/>
                </a:cxn>
                <a:cxn ang="0">
                  <a:pos x="375333411" y="1871861"/>
                </a:cxn>
                <a:cxn ang="0">
                  <a:pos x="263293791" y="1871861"/>
                </a:cxn>
                <a:cxn ang="0">
                  <a:pos x="50418512" y="1871861"/>
                </a:cxn>
                <a:cxn ang="0">
                  <a:pos x="5602664" y="80509184"/>
                </a:cxn>
                <a:cxn ang="0">
                  <a:pos x="5602664" y="293950611"/>
                </a:cxn>
                <a:cxn ang="0">
                  <a:pos x="5602664" y="666538544"/>
                </a:cxn>
                <a:cxn ang="0">
                  <a:pos x="125111593" y="799470786"/>
                </a:cxn>
                <a:cxn ang="0">
                  <a:pos x="268896455" y="949255252"/>
                </a:cxn>
                <a:cxn ang="0">
                  <a:pos x="804819989" y="380076747"/>
                </a:cxn>
                <a:cxn ang="0">
                  <a:pos x="433221232" y="13105764"/>
                </a:cxn>
                <a:cxn ang="0">
                  <a:pos x="395874692" y="0"/>
                </a:cxn>
              </a:cxnLst>
              <a:rect l="0" t="0" r="0" b="0"/>
              <a:pathLst>
                <a:path w="431" h="507">
                  <a:moveTo>
                    <a:pt x="212" y="0"/>
                  </a:moveTo>
                  <a:cubicBezTo>
                    <a:pt x="208" y="0"/>
                    <a:pt x="204" y="1"/>
                    <a:pt x="201" y="1"/>
                  </a:cubicBezTo>
                  <a:cubicBezTo>
                    <a:pt x="181" y="1"/>
                    <a:pt x="161" y="1"/>
                    <a:pt x="141" y="1"/>
                  </a:cubicBezTo>
                  <a:cubicBezTo>
                    <a:pt x="103" y="1"/>
                    <a:pt x="65" y="1"/>
                    <a:pt x="27" y="1"/>
                  </a:cubicBezTo>
                  <a:cubicBezTo>
                    <a:pt x="0" y="1"/>
                    <a:pt x="3" y="23"/>
                    <a:pt x="3" y="43"/>
                  </a:cubicBezTo>
                  <a:cubicBezTo>
                    <a:pt x="3" y="81"/>
                    <a:pt x="3" y="119"/>
                    <a:pt x="3" y="157"/>
                  </a:cubicBezTo>
                  <a:cubicBezTo>
                    <a:pt x="3" y="223"/>
                    <a:pt x="3" y="289"/>
                    <a:pt x="3" y="356"/>
                  </a:cubicBezTo>
                  <a:cubicBezTo>
                    <a:pt x="3" y="376"/>
                    <a:pt x="52" y="414"/>
                    <a:pt x="67" y="427"/>
                  </a:cubicBezTo>
                  <a:cubicBezTo>
                    <a:pt x="78" y="440"/>
                    <a:pt x="108" y="470"/>
                    <a:pt x="144" y="507"/>
                  </a:cubicBezTo>
                  <a:cubicBezTo>
                    <a:pt x="302" y="493"/>
                    <a:pt x="426" y="363"/>
                    <a:pt x="431" y="203"/>
                  </a:cubicBezTo>
                  <a:cubicBezTo>
                    <a:pt x="345" y="116"/>
                    <a:pt x="254" y="27"/>
                    <a:pt x="232" y="7"/>
                  </a:cubicBezTo>
                  <a:cubicBezTo>
                    <a:pt x="227" y="1"/>
                    <a:pt x="220" y="0"/>
                    <a:pt x="212" y="0"/>
                  </a:cubicBezTo>
                </a:path>
              </a:pathLst>
            </a:custGeom>
            <a:solidFill>
              <a:srgbClr val="66868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57" name="Freeform 67"/>
            <p:cNvSpPr>
              <a:spLocks noEditPoints="1"/>
            </p:cNvSpPr>
            <p:nvPr/>
          </p:nvSpPr>
          <p:spPr>
            <a:xfrm>
              <a:off x="5164138" y="5000626"/>
              <a:ext cx="320675" cy="509588"/>
            </a:xfrm>
            <a:custGeom>
              <a:avLst/>
              <a:gdLst/>
              <a:ahLst/>
              <a:cxnLst>
                <a:cxn ang="0">
                  <a:pos x="439454939" y="33595921"/>
                </a:cxn>
                <a:cxn ang="0">
                  <a:pos x="405651134" y="0"/>
                </a:cxn>
                <a:cxn ang="0">
                  <a:pos x="31926348" y="0"/>
                </a:cxn>
                <a:cxn ang="0">
                  <a:pos x="0" y="33595921"/>
                </a:cxn>
                <a:cxn ang="0">
                  <a:pos x="0" y="662596920"/>
                </a:cxn>
                <a:cxn ang="0">
                  <a:pos x="31926348" y="696192841"/>
                </a:cxn>
                <a:cxn ang="0">
                  <a:pos x="405651134" y="696192841"/>
                </a:cxn>
                <a:cxn ang="0">
                  <a:pos x="439454939" y="662596920"/>
                </a:cxn>
                <a:cxn ang="0">
                  <a:pos x="439454939" y="33595921"/>
                </a:cxn>
                <a:cxn ang="0">
                  <a:pos x="313628372" y="48528352"/>
                </a:cxn>
                <a:cxn ang="0">
                  <a:pos x="296725785" y="65326996"/>
                </a:cxn>
                <a:cxn ang="0">
                  <a:pos x="140850327" y="65326996"/>
                </a:cxn>
                <a:cxn ang="0">
                  <a:pos x="123949110" y="48528352"/>
                </a:cxn>
                <a:cxn ang="0">
                  <a:pos x="123949110" y="46662140"/>
                </a:cxn>
                <a:cxn ang="0">
                  <a:pos x="140850327" y="31729709"/>
                </a:cxn>
                <a:cxn ang="0">
                  <a:pos x="296725785" y="31729709"/>
                </a:cxn>
                <a:cxn ang="0">
                  <a:pos x="313628372" y="46662140"/>
                </a:cxn>
                <a:cxn ang="0">
                  <a:pos x="313628372" y="48528352"/>
                </a:cxn>
                <a:cxn ang="0">
                  <a:pos x="261043154" y="658863129"/>
                </a:cxn>
                <a:cxn ang="0">
                  <a:pos x="251653132" y="668195557"/>
                </a:cxn>
                <a:cxn ang="0">
                  <a:pos x="185922980" y="668195557"/>
                </a:cxn>
                <a:cxn ang="0">
                  <a:pos x="176532958" y="658863129"/>
                </a:cxn>
                <a:cxn ang="0">
                  <a:pos x="176532958" y="627133421"/>
                </a:cxn>
                <a:cxn ang="0">
                  <a:pos x="185922980" y="615934780"/>
                </a:cxn>
                <a:cxn ang="0">
                  <a:pos x="251653132" y="615934780"/>
                </a:cxn>
                <a:cxn ang="0">
                  <a:pos x="261043154" y="627133421"/>
                </a:cxn>
                <a:cxn ang="0">
                  <a:pos x="261043154" y="658863129"/>
                </a:cxn>
                <a:cxn ang="0">
                  <a:pos x="403772308" y="593537500"/>
                </a:cxn>
                <a:cxn ang="0">
                  <a:pos x="35682631" y="593537500"/>
                </a:cxn>
                <a:cxn ang="0">
                  <a:pos x="35682631" y="108255345"/>
                </a:cxn>
                <a:cxn ang="0">
                  <a:pos x="403772308" y="108255345"/>
                </a:cxn>
                <a:cxn ang="0">
                  <a:pos x="403772308" y="593537500"/>
                </a:cxn>
              </a:cxnLst>
              <a:rect l="0" t="0" r="0" b="0"/>
              <a:pathLst>
                <a:path w="234" h="373">
                  <a:moveTo>
                    <a:pt x="234" y="18"/>
                  </a:moveTo>
                  <a:cubicBezTo>
                    <a:pt x="234" y="8"/>
                    <a:pt x="226" y="0"/>
                    <a:pt x="2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65"/>
                    <a:pt x="8" y="373"/>
                    <a:pt x="17" y="373"/>
                  </a:cubicBezTo>
                  <a:cubicBezTo>
                    <a:pt x="216" y="373"/>
                    <a:pt x="216" y="373"/>
                    <a:pt x="216" y="373"/>
                  </a:cubicBezTo>
                  <a:cubicBezTo>
                    <a:pt x="226" y="373"/>
                    <a:pt x="234" y="365"/>
                    <a:pt x="234" y="355"/>
                  </a:cubicBezTo>
                  <a:lnTo>
                    <a:pt x="234" y="18"/>
                  </a:lnTo>
                  <a:close/>
                  <a:moveTo>
                    <a:pt x="167" y="26"/>
                  </a:moveTo>
                  <a:cubicBezTo>
                    <a:pt x="167" y="31"/>
                    <a:pt x="163" y="35"/>
                    <a:pt x="158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0" y="35"/>
                    <a:pt x="66" y="31"/>
                    <a:pt x="66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0"/>
                    <a:pt x="70" y="17"/>
                    <a:pt x="75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63" y="17"/>
                    <a:pt x="167" y="20"/>
                    <a:pt x="167" y="25"/>
                  </a:cubicBezTo>
                  <a:lnTo>
                    <a:pt x="167" y="26"/>
                  </a:lnTo>
                  <a:close/>
                  <a:moveTo>
                    <a:pt x="139" y="353"/>
                  </a:moveTo>
                  <a:cubicBezTo>
                    <a:pt x="139" y="356"/>
                    <a:pt x="137" y="358"/>
                    <a:pt x="134" y="358"/>
                  </a:cubicBezTo>
                  <a:cubicBezTo>
                    <a:pt x="99" y="358"/>
                    <a:pt x="99" y="358"/>
                    <a:pt x="99" y="358"/>
                  </a:cubicBezTo>
                  <a:cubicBezTo>
                    <a:pt x="96" y="358"/>
                    <a:pt x="94" y="356"/>
                    <a:pt x="94" y="353"/>
                  </a:cubicBezTo>
                  <a:cubicBezTo>
                    <a:pt x="94" y="336"/>
                    <a:pt x="94" y="336"/>
                    <a:pt x="94" y="336"/>
                  </a:cubicBezTo>
                  <a:cubicBezTo>
                    <a:pt x="94" y="333"/>
                    <a:pt x="96" y="330"/>
                    <a:pt x="99" y="330"/>
                  </a:cubicBezTo>
                  <a:cubicBezTo>
                    <a:pt x="134" y="330"/>
                    <a:pt x="134" y="330"/>
                    <a:pt x="134" y="330"/>
                  </a:cubicBezTo>
                  <a:cubicBezTo>
                    <a:pt x="137" y="330"/>
                    <a:pt x="139" y="333"/>
                    <a:pt x="139" y="336"/>
                  </a:cubicBezTo>
                  <a:lnTo>
                    <a:pt x="139" y="353"/>
                  </a:lnTo>
                  <a:close/>
                  <a:moveTo>
                    <a:pt x="215" y="318"/>
                  </a:moveTo>
                  <a:cubicBezTo>
                    <a:pt x="19" y="318"/>
                    <a:pt x="19" y="318"/>
                    <a:pt x="19" y="31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5" y="58"/>
                    <a:pt x="215" y="58"/>
                    <a:pt x="215" y="58"/>
                  </a:cubicBezTo>
                  <a:lnTo>
                    <a:pt x="215" y="31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58" name="Freeform 68"/>
            <p:cNvSpPr/>
            <p:nvPr/>
          </p:nvSpPr>
          <p:spPr>
            <a:xfrm>
              <a:off x="5283201" y="5195888"/>
              <a:ext cx="80963" cy="119063"/>
            </a:xfrm>
            <a:custGeom>
              <a:avLst/>
              <a:gdLst/>
              <a:ahLst/>
              <a:cxnLst>
                <a:cxn ang="0">
                  <a:pos x="13181874" y="78662324"/>
                </a:cxn>
                <a:cxn ang="0">
                  <a:pos x="32011947" y="88025876"/>
                </a:cxn>
                <a:cxn ang="0">
                  <a:pos x="39544250" y="89899408"/>
                </a:cxn>
                <a:cxn ang="0">
                  <a:pos x="41428355" y="89899408"/>
                </a:cxn>
                <a:cxn ang="0">
                  <a:pos x="41428355" y="103010023"/>
                </a:cxn>
                <a:cxn ang="0">
                  <a:pos x="30129214" y="101136492"/>
                </a:cxn>
                <a:cxn ang="0">
                  <a:pos x="16947340" y="95518634"/>
                </a:cxn>
                <a:cxn ang="0">
                  <a:pos x="1882733" y="95518634"/>
                </a:cxn>
                <a:cxn ang="0">
                  <a:pos x="1882733" y="123612028"/>
                </a:cxn>
                <a:cxn ang="0">
                  <a:pos x="26363748" y="131103417"/>
                </a:cxn>
                <a:cxn ang="0">
                  <a:pos x="39544250" y="132975580"/>
                </a:cxn>
                <a:cxn ang="0">
                  <a:pos x="39544250" y="162942505"/>
                </a:cxn>
                <a:cxn ang="0">
                  <a:pos x="69673464" y="162942505"/>
                </a:cxn>
                <a:cxn ang="0">
                  <a:pos x="69673464" y="132975580"/>
                </a:cxn>
                <a:cxn ang="0">
                  <a:pos x="97919946" y="121738496"/>
                </a:cxn>
                <a:cxn ang="0">
                  <a:pos x="97919946" y="121738496"/>
                </a:cxn>
                <a:cxn ang="0">
                  <a:pos x="111101820" y="95518634"/>
                </a:cxn>
                <a:cxn ang="0">
                  <a:pos x="99802678" y="73043098"/>
                </a:cxn>
                <a:cxn ang="0">
                  <a:pos x="69673464" y="61806014"/>
                </a:cxn>
                <a:cxn ang="0">
                  <a:pos x="69673464" y="61806014"/>
                </a:cxn>
                <a:cxn ang="0">
                  <a:pos x="69673464" y="59932482"/>
                </a:cxn>
                <a:cxn ang="0">
                  <a:pos x="69673464" y="48695398"/>
                </a:cxn>
                <a:cxn ang="0">
                  <a:pos x="88504909" y="56186788"/>
                </a:cxn>
                <a:cxn ang="0">
                  <a:pos x="101686783" y="56186788"/>
                </a:cxn>
                <a:cxn ang="0">
                  <a:pos x="101686783" y="26221231"/>
                </a:cxn>
                <a:cxn ang="0">
                  <a:pos x="80972606" y="20602005"/>
                </a:cxn>
                <a:cxn ang="0">
                  <a:pos x="69673464" y="18728473"/>
                </a:cxn>
                <a:cxn ang="0">
                  <a:pos x="69673464" y="0"/>
                </a:cxn>
                <a:cxn ang="0">
                  <a:pos x="39544250" y="0"/>
                </a:cxn>
                <a:cxn ang="0">
                  <a:pos x="39544250" y="18728473"/>
                </a:cxn>
                <a:cxn ang="0">
                  <a:pos x="13181874" y="29966925"/>
                </a:cxn>
                <a:cxn ang="0">
                  <a:pos x="0" y="54314625"/>
                </a:cxn>
                <a:cxn ang="0">
                  <a:pos x="13181874" y="78662324"/>
                </a:cxn>
              </a:cxnLst>
              <a:rect l="0" t="0" r="0" b="0"/>
              <a:pathLst>
                <a:path w="59" h="87">
                  <a:moveTo>
                    <a:pt x="7" y="42"/>
                  </a:moveTo>
                  <a:cubicBezTo>
                    <a:pt x="9" y="44"/>
                    <a:pt x="13" y="46"/>
                    <a:pt x="17" y="47"/>
                  </a:cubicBezTo>
                  <a:cubicBezTo>
                    <a:pt x="18" y="47"/>
                    <a:pt x="19" y="47"/>
                    <a:pt x="21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0" y="55"/>
                    <a:pt x="18" y="54"/>
                    <a:pt x="16" y="54"/>
                  </a:cubicBezTo>
                  <a:cubicBezTo>
                    <a:pt x="13" y="53"/>
                    <a:pt x="11" y="52"/>
                    <a:pt x="9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5" y="68"/>
                    <a:pt x="9" y="69"/>
                    <a:pt x="14" y="70"/>
                  </a:cubicBezTo>
                  <a:cubicBezTo>
                    <a:pt x="17" y="71"/>
                    <a:pt x="19" y="71"/>
                    <a:pt x="21" y="71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43" y="70"/>
                    <a:pt x="48" y="68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6" y="61"/>
                    <a:pt x="59" y="56"/>
                    <a:pt x="59" y="51"/>
                  </a:cubicBezTo>
                  <a:cubicBezTo>
                    <a:pt x="59" y="46"/>
                    <a:pt x="57" y="42"/>
                    <a:pt x="53" y="39"/>
                  </a:cubicBezTo>
                  <a:cubicBezTo>
                    <a:pt x="50" y="36"/>
                    <a:pt x="45" y="34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0" y="27"/>
                    <a:pt x="43" y="29"/>
                    <a:pt x="47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1" y="13"/>
                    <a:pt x="47" y="12"/>
                    <a:pt x="43" y="11"/>
                  </a:cubicBezTo>
                  <a:cubicBezTo>
                    <a:pt x="41" y="11"/>
                    <a:pt x="39" y="10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5" y="11"/>
                    <a:pt x="10" y="13"/>
                    <a:pt x="7" y="16"/>
                  </a:cubicBezTo>
                  <a:cubicBezTo>
                    <a:pt x="2" y="19"/>
                    <a:pt x="0" y="24"/>
                    <a:pt x="0" y="29"/>
                  </a:cubicBezTo>
                  <a:cubicBezTo>
                    <a:pt x="0" y="35"/>
                    <a:pt x="2" y="39"/>
                    <a:pt x="7" y="42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59" name="Freeform 69"/>
            <p:cNvSpPr>
              <a:spLocks noEditPoints="1"/>
            </p:cNvSpPr>
            <p:nvPr/>
          </p:nvSpPr>
          <p:spPr>
            <a:xfrm>
              <a:off x="5221288" y="5151438"/>
              <a:ext cx="206375" cy="207963"/>
            </a:xfrm>
            <a:custGeom>
              <a:avLst/>
              <a:gdLst/>
              <a:ahLst/>
              <a:cxnLst>
                <a:cxn ang="0">
                  <a:pos x="141962766" y="286414632"/>
                </a:cxn>
                <a:cxn ang="0">
                  <a:pos x="282057223" y="142259087"/>
                </a:cxn>
                <a:cxn ang="0">
                  <a:pos x="141962766" y="0"/>
                </a:cxn>
                <a:cxn ang="0">
                  <a:pos x="0" y="142259087"/>
                </a:cxn>
                <a:cxn ang="0">
                  <a:pos x="141962766" y="286414632"/>
                </a:cxn>
                <a:cxn ang="0">
                  <a:pos x="141962766" y="26554534"/>
                </a:cxn>
                <a:cxn ang="0">
                  <a:pos x="254038058" y="142259087"/>
                </a:cxn>
                <a:cxn ang="0">
                  <a:pos x="141962766" y="257962263"/>
                </a:cxn>
                <a:cxn ang="0">
                  <a:pos x="28019165" y="142259087"/>
                </a:cxn>
                <a:cxn ang="0">
                  <a:pos x="141962766" y="26554534"/>
                </a:cxn>
              </a:cxnLst>
              <a:rect l="0" t="0" r="0" b="0"/>
              <a:pathLst>
                <a:path w="151" h="151">
                  <a:moveTo>
                    <a:pt x="76" y="151"/>
                  </a:moveTo>
                  <a:cubicBezTo>
                    <a:pt x="117" y="151"/>
                    <a:pt x="151" y="117"/>
                    <a:pt x="151" y="75"/>
                  </a:cubicBezTo>
                  <a:cubicBezTo>
                    <a:pt x="151" y="33"/>
                    <a:pt x="117" y="0"/>
                    <a:pt x="76" y="0"/>
                  </a:cubicBezTo>
                  <a:cubicBezTo>
                    <a:pt x="34" y="0"/>
                    <a:pt x="0" y="33"/>
                    <a:pt x="0" y="75"/>
                  </a:cubicBezTo>
                  <a:cubicBezTo>
                    <a:pt x="0" y="117"/>
                    <a:pt x="34" y="151"/>
                    <a:pt x="76" y="151"/>
                  </a:cubicBezTo>
                  <a:close/>
                  <a:moveTo>
                    <a:pt x="76" y="14"/>
                  </a:moveTo>
                  <a:cubicBezTo>
                    <a:pt x="109" y="14"/>
                    <a:pt x="136" y="42"/>
                    <a:pt x="136" y="75"/>
                  </a:cubicBezTo>
                  <a:cubicBezTo>
                    <a:pt x="136" y="109"/>
                    <a:pt x="109" y="136"/>
                    <a:pt x="76" y="136"/>
                  </a:cubicBezTo>
                  <a:cubicBezTo>
                    <a:pt x="42" y="136"/>
                    <a:pt x="15" y="109"/>
                    <a:pt x="15" y="75"/>
                  </a:cubicBezTo>
                  <a:cubicBezTo>
                    <a:pt x="15" y="42"/>
                    <a:pt x="42" y="14"/>
                    <a:pt x="76" y="1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47" name="组合 131"/>
          <p:cNvGrpSpPr/>
          <p:nvPr/>
        </p:nvGrpSpPr>
        <p:grpSpPr>
          <a:xfrm>
            <a:off x="7747000" y="2401888"/>
            <a:ext cx="833438" cy="833437"/>
            <a:chOff x="2365376" y="4829176"/>
            <a:chExt cx="865188" cy="865188"/>
          </a:xfrm>
        </p:grpSpPr>
        <p:sp>
          <p:nvSpPr>
            <p:cNvPr id="36046" name="Oval 70"/>
            <p:cNvSpPr/>
            <p:nvPr/>
          </p:nvSpPr>
          <p:spPr>
            <a:xfrm>
              <a:off x="2365376" y="4829176"/>
              <a:ext cx="865188" cy="865188"/>
            </a:xfrm>
            <a:prstGeom prst="ellipse">
              <a:avLst/>
            </a:prstGeom>
            <a:solidFill>
              <a:srgbClr val="39B4B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47" name="Freeform 71"/>
            <p:cNvSpPr>
              <a:spLocks noEditPoints="1"/>
            </p:cNvSpPr>
            <p:nvPr/>
          </p:nvSpPr>
          <p:spPr>
            <a:xfrm>
              <a:off x="2797176" y="5692776"/>
              <a:ext cx="33338" cy="1588"/>
            </a:xfrm>
            <a:custGeom>
              <a:avLst/>
              <a:gdLst/>
              <a:ahLst/>
              <a:cxnLst>
                <a:cxn ang="0">
                  <a:pos x="0" y="2521744"/>
                </a:cxn>
                <a:cxn ang="0">
                  <a:pos x="1929437" y="2521744"/>
                </a:cxn>
                <a:cxn ang="0">
                  <a:pos x="1929437" y="2521744"/>
                </a:cxn>
                <a:cxn ang="0">
                  <a:pos x="3858874" y="2521744"/>
                </a:cxn>
                <a:cxn ang="0">
                  <a:pos x="3858874" y="2521744"/>
                </a:cxn>
                <a:cxn ang="0">
                  <a:pos x="5788310" y="2521744"/>
                </a:cxn>
                <a:cxn ang="0">
                  <a:pos x="5788310" y="2521744"/>
                </a:cxn>
                <a:cxn ang="0">
                  <a:pos x="7717747" y="2521744"/>
                </a:cxn>
                <a:cxn ang="0">
                  <a:pos x="7717747" y="2521744"/>
                </a:cxn>
                <a:cxn ang="0">
                  <a:pos x="9647184" y="2521744"/>
                </a:cxn>
                <a:cxn ang="0">
                  <a:pos x="9647184" y="2521744"/>
                </a:cxn>
                <a:cxn ang="0">
                  <a:pos x="11578010" y="2521744"/>
                </a:cxn>
                <a:cxn ang="0">
                  <a:pos x="11578010" y="2521744"/>
                </a:cxn>
                <a:cxn ang="0">
                  <a:pos x="13507446" y="2521744"/>
                </a:cxn>
                <a:cxn ang="0">
                  <a:pos x="13507446" y="2521744"/>
                </a:cxn>
                <a:cxn ang="0">
                  <a:pos x="15436883" y="2521744"/>
                </a:cxn>
                <a:cxn ang="0">
                  <a:pos x="15436883" y="2521744"/>
                </a:cxn>
                <a:cxn ang="0">
                  <a:pos x="17366320" y="2521744"/>
                </a:cxn>
                <a:cxn ang="0">
                  <a:pos x="17366320" y="2521744"/>
                </a:cxn>
                <a:cxn ang="0">
                  <a:pos x="19295757" y="2521744"/>
                </a:cxn>
                <a:cxn ang="0">
                  <a:pos x="19295757" y="2521744"/>
                </a:cxn>
                <a:cxn ang="0">
                  <a:pos x="21225193" y="2521744"/>
                </a:cxn>
                <a:cxn ang="0">
                  <a:pos x="21225193" y="2521744"/>
                </a:cxn>
                <a:cxn ang="0">
                  <a:pos x="23154630" y="2521744"/>
                </a:cxn>
                <a:cxn ang="0">
                  <a:pos x="23154630" y="2521744"/>
                </a:cxn>
                <a:cxn ang="0">
                  <a:pos x="25084067" y="2521744"/>
                </a:cxn>
                <a:cxn ang="0">
                  <a:pos x="25084067" y="2521744"/>
                </a:cxn>
                <a:cxn ang="0">
                  <a:pos x="30872377" y="2521744"/>
                </a:cxn>
                <a:cxn ang="0">
                  <a:pos x="30872377" y="2521744"/>
                </a:cxn>
                <a:cxn ang="0">
                  <a:pos x="32801814" y="2521744"/>
                </a:cxn>
                <a:cxn ang="0">
                  <a:pos x="32801814" y="2521744"/>
                </a:cxn>
                <a:cxn ang="0">
                  <a:pos x="34732640" y="2521744"/>
                </a:cxn>
                <a:cxn ang="0">
                  <a:pos x="34732640" y="2521744"/>
                </a:cxn>
                <a:cxn ang="0">
                  <a:pos x="36662076" y="2521744"/>
                </a:cxn>
                <a:cxn ang="0">
                  <a:pos x="36662076" y="2521744"/>
                </a:cxn>
                <a:cxn ang="0">
                  <a:pos x="38591513" y="2521744"/>
                </a:cxn>
                <a:cxn ang="0">
                  <a:pos x="38591513" y="2521744"/>
                </a:cxn>
                <a:cxn ang="0">
                  <a:pos x="40520950" y="2521744"/>
                </a:cxn>
                <a:cxn ang="0">
                  <a:pos x="40520950" y="2521744"/>
                </a:cxn>
                <a:cxn ang="0">
                  <a:pos x="42450387" y="2521744"/>
                </a:cxn>
                <a:cxn ang="0">
                  <a:pos x="42450387" y="0"/>
                </a:cxn>
                <a:cxn ang="0">
                  <a:pos x="44379823" y="0"/>
                </a:cxn>
                <a:cxn ang="0">
                  <a:pos x="44379823" y="0"/>
                </a:cxn>
                <a:cxn ang="0">
                  <a:pos x="46309260" y="0"/>
                </a:cxn>
              </a:cxnLst>
              <a:rect l="0" t="0" r="0" b="0"/>
              <a:pathLst>
                <a:path w="24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D7F0F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48" name="Freeform 72"/>
            <p:cNvSpPr/>
            <p:nvPr/>
          </p:nvSpPr>
          <p:spPr>
            <a:xfrm>
              <a:off x="2605088" y="4987926"/>
              <a:ext cx="625475" cy="706438"/>
            </a:xfrm>
            <a:custGeom>
              <a:avLst/>
              <a:gdLst/>
              <a:ahLst/>
              <a:cxnLst>
                <a:cxn ang="0">
                  <a:pos x="393374503" y="31863640"/>
                </a:cxn>
                <a:cxn ang="0">
                  <a:pos x="333431553" y="1874251"/>
                </a:cxn>
                <a:cxn ang="0">
                  <a:pos x="288475366" y="3748502"/>
                </a:cxn>
                <a:cxn ang="0">
                  <a:pos x="221039033" y="3748502"/>
                </a:cxn>
                <a:cxn ang="0">
                  <a:pos x="232278422" y="76848407"/>
                </a:cxn>
                <a:cxn ang="0">
                  <a:pos x="127377915" y="1874251"/>
                </a:cxn>
                <a:cxn ang="0">
                  <a:pos x="78674353" y="112460549"/>
                </a:cxn>
                <a:cxn ang="0">
                  <a:pos x="86167735" y="157445316"/>
                </a:cxn>
                <a:cxn ang="0">
                  <a:pos x="54323257" y="155569695"/>
                </a:cxn>
                <a:cxn ang="0">
                  <a:pos x="9365701" y="264281742"/>
                </a:cxn>
                <a:cxn ang="0">
                  <a:pos x="95533436" y="376742290"/>
                </a:cxn>
                <a:cxn ang="0">
                  <a:pos x="104900506" y="845328366"/>
                </a:cxn>
                <a:cxn ang="0">
                  <a:pos x="264122900" y="967160170"/>
                </a:cxn>
                <a:cxn ang="0">
                  <a:pos x="264122900" y="967160170"/>
                </a:cxn>
                <a:cxn ang="0">
                  <a:pos x="265996588" y="967160170"/>
                </a:cxn>
                <a:cxn ang="0">
                  <a:pos x="265996588" y="967160170"/>
                </a:cxn>
                <a:cxn ang="0">
                  <a:pos x="267870276" y="967160170"/>
                </a:cxn>
                <a:cxn ang="0">
                  <a:pos x="267870276" y="967160170"/>
                </a:cxn>
                <a:cxn ang="0">
                  <a:pos x="269742595" y="967160170"/>
                </a:cxn>
                <a:cxn ang="0">
                  <a:pos x="269742595" y="967160170"/>
                </a:cxn>
                <a:cxn ang="0">
                  <a:pos x="271616283" y="967160170"/>
                </a:cxn>
                <a:cxn ang="0">
                  <a:pos x="271616283" y="967160170"/>
                </a:cxn>
                <a:cxn ang="0">
                  <a:pos x="273489970" y="967160170"/>
                </a:cxn>
                <a:cxn ang="0">
                  <a:pos x="273489970" y="967160170"/>
                </a:cxn>
                <a:cxn ang="0">
                  <a:pos x="275362289" y="967160170"/>
                </a:cxn>
                <a:cxn ang="0">
                  <a:pos x="275362289" y="967160170"/>
                </a:cxn>
                <a:cxn ang="0">
                  <a:pos x="277235977" y="967160170"/>
                </a:cxn>
                <a:cxn ang="0">
                  <a:pos x="277235977" y="967160170"/>
                </a:cxn>
                <a:cxn ang="0">
                  <a:pos x="279108296" y="967160170"/>
                </a:cxn>
                <a:cxn ang="0">
                  <a:pos x="279108296" y="967160170"/>
                </a:cxn>
                <a:cxn ang="0">
                  <a:pos x="280981984" y="967160170"/>
                </a:cxn>
                <a:cxn ang="0">
                  <a:pos x="280981984" y="967160170"/>
                </a:cxn>
                <a:cxn ang="0">
                  <a:pos x="282855671" y="967160170"/>
                </a:cxn>
                <a:cxn ang="0">
                  <a:pos x="282855671" y="967160170"/>
                </a:cxn>
                <a:cxn ang="0">
                  <a:pos x="284727990" y="967160170"/>
                </a:cxn>
                <a:cxn ang="0">
                  <a:pos x="284727990" y="967160170"/>
                </a:cxn>
                <a:cxn ang="0">
                  <a:pos x="286601678" y="967160170"/>
                </a:cxn>
                <a:cxn ang="0">
                  <a:pos x="286601678" y="967160170"/>
                </a:cxn>
                <a:cxn ang="0">
                  <a:pos x="288475366" y="967160170"/>
                </a:cxn>
                <a:cxn ang="0">
                  <a:pos x="288475366" y="967160170"/>
                </a:cxn>
                <a:cxn ang="0">
                  <a:pos x="294095060" y="967160170"/>
                </a:cxn>
                <a:cxn ang="0">
                  <a:pos x="294095060" y="967160170"/>
                </a:cxn>
                <a:cxn ang="0">
                  <a:pos x="295967379" y="967160170"/>
                </a:cxn>
                <a:cxn ang="0">
                  <a:pos x="295967379" y="967160170"/>
                </a:cxn>
                <a:cxn ang="0">
                  <a:pos x="297841067" y="967160170"/>
                </a:cxn>
                <a:cxn ang="0">
                  <a:pos x="297841067" y="967160170"/>
                </a:cxn>
                <a:cxn ang="0">
                  <a:pos x="299714755" y="967160170"/>
                </a:cxn>
                <a:cxn ang="0">
                  <a:pos x="299714755" y="967160170"/>
                </a:cxn>
                <a:cxn ang="0">
                  <a:pos x="301587074" y="967160170"/>
                </a:cxn>
                <a:cxn ang="0">
                  <a:pos x="301587074" y="967160170"/>
                </a:cxn>
                <a:cxn ang="0">
                  <a:pos x="303460761" y="967160170"/>
                </a:cxn>
                <a:cxn ang="0">
                  <a:pos x="303460761" y="967160170"/>
                </a:cxn>
                <a:cxn ang="0">
                  <a:pos x="305334449" y="967160170"/>
                </a:cxn>
                <a:cxn ang="0">
                  <a:pos x="305334449" y="965285919"/>
                </a:cxn>
                <a:cxn ang="0">
                  <a:pos x="307206768" y="965285919"/>
                </a:cxn>
                <a:cxn ang="0">
                  <a:pos x="307206768" y="965285919"/>
                </a:cxn>
                <a:cxn ang="0">
                  <a:pos x="309080456" y="965285919"/>
                </a:cxn>
                <a:cxn ang="0">
                  <a:pos x="500148697" y="54356023"/>
                </a:cxn>
                <a:cxn ang="0">
                  <a:pos x="457064830" y="7497005"/>
                </a:cxn>
              </a:cxnLst>
              <a:rect l="0" t="0" r="0" b="0"/>
              <a:pathLst>
                <a:path w="457" h="516">
                  <a:moveTo>
                    <a:pt x="231" y="0"/>
                  </a:moveTo>
                  <a:cubicBezTo>
                    <a:pt x="222" y="0"/>
                    <a:pt x="215" y="7"/>
                    <a:pt x="210" y="17"/>
                  </a:cubicBezTo>
                  <a:cubicBezTo>
                    <a:pt x="207" y="15"/>
                    <a:pt x="204" y="10"/>
                    <a:pt x="200" y="7"/>
                  </a:cubicBezTo>
                  <a:cubicBezTo>
                    <a:pt x="197" y="5"/>
                    <a:pt x="186" y="1"/>
                    <a:pt x="178" y="1"/>
                  </a:cubicBezTo>
                  <a:cubicBezTo>
                    <a:pt x="173" y="1"/>
                    <a:pt x="170" y="2"/>
                    <a:pt x="170" y="6"/>
                  </a:cubicBezTo>
                  <a:cubicBezTo>
                    <a:pt x="168" y="2"/>
                    <a:pt x="161" y="2"/>
                    <a:pt x="154" y="2"/>
                  </a:cubicBezTo>
                  <a:cubicBezTo>
                    <a:pt x="146" y="2"/>
                    <a:pt x="138" y="2"/>
                    <a:pt x="133" y="2"/>
                  </a:cubicBezTo>
                  <a:cubicBezTo>
                    <a:pt x="128" y="2"/>
                    <a:pt x="123" y="2"/>
                    <a:pt x="118" y="2"/>
                  </a:cubicBezTo>
                  <a:cubicBezTo>
                    <a:pt x="107" y="2"/>
                    <a:pt x="99" y="4"/>
                    <a:pt x="106" y="20"/>
                  </a:cubicBezTo>
                  <a:cubicBezTo>
                    <a:pt x="110" y="27"/>
                    <a:pt x="124" y="29"/>
                    <a:pt x="124" y="41"/>
                  </a:cubicBezTo>
                  <a:cubicBezTo>
                    <a:pt x="114" y="30"/>
                    <a:pt x="102" y="14"/>
                    <a:pt x="90" y="6"/>
                  </a:cubicBezTo>
                  <a:cubicBezTo>
                    <a:pt x="88" y="5"/>
                    <a:pt x="76" y="1"/>
                    <a:pt x="68" y="1"/>
                  </a:cubicBezTo>
                  <a:cubicBezTo>
                    <a:pt x="65" y="1"/>
                    <a:pt x="63" y="1"/>
                    <a:pt x="62" y="3"/>
                  </a:cubicBezTo>
                  <a:cubicBezTo>
                    <a:pt x="56" y="22"/>
                    <a:pt x="49" y="41"/>
                    <a:pt x="42" y="60"/>
                  </a:cubicBezTo>
                  <a:cubicBezTo>
                    <a:pt x="38" y="72"/>
                    <a:pt x="50" y="78"/>
                    <a:pt x="56" y="82"/>
                  </a:cubicBezTo>
                  <a:cubicBezTo>
                    <a:pt x="53" y="83"/>
                    <a:pt x="50" y="84"/>
                    <a:pt x="46" y="84"/>
                  </a:cubicBezTo>
                  <a:cubicBezTo>
                    <a:pt x="43" y="84"/>
                    <a:pt x="40" y="83"/>
                    <a:pt x="38" y="83"/>
                  </a:cubicBezTo>
                  <a:cubicBezTo>
                    <a:pt x="35" y="83"/>
                    <a:pt x="32" y="83"/>
                    <a:pt x="29" y="83"/>
                  </a:cubicBezTo>
                  <a:cubicBezTo>
                    <a:pt x="23" y="83"/>
                    <a:pt x="18" y="84"/>
                    <a:pt x="13" y="87"/>
                  </a:cubicBezTo>
                  <a:cubicBezTo>
                    <a:pt x="0" y="97"/>
                    <a:pt x="5" y="127"/>
                    <a:pt x="5" y="141"/>
                  </a:cubicBezTo>
                  <a:cubicBezTo>
                    <a:pt x="5" y="160"/>
                    <a:pt x="23" y="175"/>
                    <a:pt x="37" y="186"/>
                  </a:cubicBezTo>
                  <a:cubicBezTo>
                    <a:pt x="41" y="192"/>
                    <a:pt x="46" y="197"/>
                    <a:pt x="51" y="201"/>
                  </a:cubicBezTo>
                  <a:cubicBezTo>
                    <a:pt x="67" y="218"/>
                    <a:pt x="52" y="256"/>
                    <a:pt x="47" y="278"/>
                  </a:cubicBezTo>
                  <a:cubicBezTo>
                    <a:pt x="36" y="327"/>
                    <a:pt x="11" y="412"/>
                    <a:pt x="56" y="451"/>
                  </a:cubicBezTo>
                  <a:cubicBezTo>
                    <a:pt x="65" y="462"/>
                    <a:pt x="88" y="486"/>
                    <a:pt x="118" y="515"/>
                  </a:cubicBezTo>
                  <a:cubicBezTo>
                    <a:pt x="125" y="516"/>
                    <a:pt x="133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2" y="516"/>
                    <a:pt x="142" y="516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6"/>
                    <a:pt x="143" y="516"/>
                    <a:pt x="143" y="516"/>
                  </a:cubicBezTo>
                  <a:cubicBezTo>
                    <a:pt x="143" y="516"/>
                    <a:pt x="143" y="516"/>
                    <a:pt x="143" y="516"/>
                  </a:cubicBezTo>
                  <a:cubicBezTo>
                    <a:pt x="143" y="516"/>
                    <a:pt x="143" y="516"/>
                    <a:pt x="143" y="516"/>
                  </a:cubicBezTo>
                  <a:cubicBezTo>
                    <a:pt x="143" y="516"/>
                    <a:pt x="143" y="516"/>
                    <a:pt x="143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5" y="516"/>
                    <a:pt x="156" y="516"/>
                    <a:pt x="157" y="516"/>
                  </a:cubicBezTo>
                  <a:cubicBezTo>
                    <a:pt x="157" y="516"/>
                    <a:pt x="157" y="516"/>
                    <a:pt x="157" y="516"/>
                  </a:cubicBezTo>
                  <a:cubicBezTo>
                    <a:pt x="157" y="516"/>
                    <a:pt x="157" y="516"/>
                    <a:pt x="157" y="516"/>
                  </a:cubicBezTo>
                  <a:cubicBezTo>
                    <a:pt x="157" y="516"/>
                    <a:pt x="157" y="516"/>
                    <a:pt x="157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6"/>
                  </a:cubicBezTo>
                  <a:cubicBezTo>
                    <a:pt x="160" y="516"/>
                    <a:pt x="161" y="516"/>
                    <a:pt x="161" y="516"/>
                  </a:cubicBezTo>
                  <a:cubicBezTo>
                    <a:pt x="161" y="516"/>
                    <a:pt x="161" y="516"/>
                    <a:pt x="161" y="516"/>
                  </a:cubicBezTo>
                  <a:cubicBezTo>
                    <a:pt x="161" y="516"/>
                    <a:pt x="161" y="516"/>
                    <a:pt x="161" y="516"/>
                  </a:cubicBezTo>
                  <a:cubicBezTo>
                    <a:pt x="161" y="516"/>
                    <a:pt x="161" y="516"/>
                    <a:pt x="161" y="516"/>
                  </a:cubicBezTo>
                  <a:cubicBezTo>
                    <a:pt x="161" y="516"/>
                    <a:pt x="162" y="516"/>
                    <a:pt x="162" y="516"/>
                  </a:cubicBezTo>
                  <a:cubicBezTo>
                    <a:pt x="162" y="516"/>
                    <a:pt x="162" y="516"/>
                    <a:pt x="162" y="516"/>
                  </a:cubicBezTo>
                  <a:cubicBezTo>
                    <a:pt x="162" y="516"/>
                    <a:pt x="162" y="516"/>
                    <a:pt x="162" y="516"/>
                  </a:cubicBezTo>
                  <a:cubicBezTo>
                    <a:pt x="162" y="516"/>
                    <a:pt x="162" y="516"/>
                    <a:pt x="162" y="516"/>
                  </a:cubicBezTo>
                  <a:cubicBezTo>
                    <a:pt x="162" y="516"/>
                    <a:pt x="163" y="516"/>
                    <a:pt x="163" y="516"/>
                  </a:cubicBezTo>
                  <a:cubicBezTo>
                    <a:pt x="163" y="516"/>
                    <a:pt x="163" y="516"/>
                    <a:pt x="163" y="516"/>
                  </a:cubicBezTo>
                  <a:cubicBezTo>
                    <a:pt x="163" y="516"/>
                    <a:pt x="163" y="516"/>
                    <a:pt x="163" y="515"/>
                  </a:cubicBezTo>
                  <a:cubicBezTo>
                    <a:pt x="163" y="515"/>
                    <a:pt x="163" y="515"/>
                    <a:pt x="163" y="515"/>
                  </a:cubicBezTo>
                  <a:cubicBezTo>
                    <a:pt x="163" y="515"/>
                    <a:pt x="164" y="515"/>
                    <a:pt x="164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64" y="515"/>
                    <a:pt x="165" y="515"/>
                    <a:pt x="165" y="515"/>
                  </a:cubicBezTo>
                  <a:cubicBezTo>
                    <a:pt x="165" y="515"/>
                    <a:pt x="165" y="515"/>
                    <a:pt x="165" y="515"/>
                  </a:cubicBezTo>
                  <a:cubicBezTo>
                    <a:pt x="322" y="504"/>
                    <a:pt x="448" y="376"/>
                    <a:pt x="457" y="218"/>
                  </a:cubicBezTo>
                  <a:cubicBezTo>
                    <a:pt x="380" y="141"/>
                    <a:pt x="291" y="52"/>
                    <a:pt x="267" y="29"/>
                  </a:cubicBezTo>
                  <a:cubicBezTo>
                    <a:pt x="262" y="23"/>
                    <a:pt x="257" y="18"/>
                    <a:pt x="251" y="12"/>
                  </a:cubicBezTo>
                  <a:cubicBezTo>
                    <a:pt x="249" y="10"/>
                    <a:pt x="246" y="5"/>
                    <a:pt x="244" y="4"/>
                  </a:cubicBezTo>
                  <a:cubicBezTo>
                    <a:pt x="239" y="1"/>
                    <a:pt x="235" y="0"/>
                    <a:pt x="231" y="0"/>
                  </a:cubicBezTo>
                </a:path>
              </a:pathLst>
            </a:custGeom>
            <a:solidFill>
              <a:srgbClr val="2E909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49" name="Freeform 73"/>
            <p:cNvSpPr/>
            <p:nvPr/>
          </p:nvSpPr>
          <p:spPr>
            <a:xfrm>
              <a:off x="2611438" y="5102226"/>
              <a:ext cx="371475" cy="114300"/>
            </a:xfrm>
            <a:custGeom>
              <a:avLst/>
              <a:gdLst/>
              <a:ahLst/>
              <a:cxnLst>
                <a:cxn ang="0">
                  <a:pos x="470026498" y="0"/>
                </a:cxn>
                <a:cxn ang="0">
                  <a:pos x="37303192" y="0"/>
                </a:cxn>
                <a:cxn ang="0">
                  <a:pos x="0" y="37030479"/>
                </a:cxn>
                <a:cxn ang="0">
                  <a:pos x="0" y="118499164"/>
                </a:cxn>
                <a:cxn ang="0">
                  <a:pos x="37303192" y="155529643"/>
                </a:cxn>
                <a:cxn ang="0">
                  <a:pos x="55956153" y="155529643"/>
                </a:cxn>
                <a:cxn ang="0">
                  <a:pos x="55956153" y="124053600"/>
                </a:cxn>
                <a:cxn ang="0">
                  <a:pos x="37303192" y="124053600"/>
                </a:cxn>
                <a:cxn ang="0">
                  <a:pos x="31707850" y="118499164"/>
                </a:cxn>
                <a:cxn ang="0">
                  <a:pos x="31707850" y="37030479"/>
                </a:cxn>
                <a:cxn ang="0">
                  <a:pos x="37303192" y="31476043"/>
                </a:cxn>
                <a:cxn ang="0">
                  <a:pos x="470026498" y="31476043"/>
                </a:cxn>
                <a:cxn ang="0">
                  <a:pos x="475621840" y="37030479"/>
                </a:cxn>
                <a:cxn ang="0">
                  <a:pos x="475621840" y="118499164"/>
                </a:cxn>
                <a:cxn ang="0">
                  <a:pos x="470026498" y="124053600"/>
                </a:cxn>
                <a:cxn ang="0">
                  <a:pos x="445778194" y="124053600"/>
                </a:cxn>
                <a:cxn ang="0">
                  <a:pos x="445778194" y="155529643"/>
                </a:cxn>
                <a:cxn ang="0">
                  <a:pos x="470026498" y="155529643"/>
                </a:cxn>
                <a:cxn ang="0">
                  <a:pos x="507329690" y="118499164"/>
                </a:cxn>
                <a:cxn ang="0">
                  <a:pos x="507329690" y="37030479"/>
                </a:cxn>
                <a:cxn ang="0">
                  <a:pos x="470026498" y="0"/>
                </a:cxn>
              </a:cxnLst>
              <a:rect l="0" t="0" r="0" b="0"/>
              <a:pathLst>
                <a:path w="272" h="84">
                  <a:moveTo>
                    <a:pt x="25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5"/>
                    <a:pt x="9" y="84"/>
                    <a:pt x="2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9" y="67"/>
                    <a:pt x="17" y="66"/>
                    <a:pt x="17" y="64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9" y="17"/>
                    <a:pt x="20" y="17"/>
                  </a:cubicBezTo>
                  <a:cubicBezTo>
                    <a:pt x="252" y="17"/>
                    <a:pt x="252" y="17"/>
                    <a:pt x="252" y="17"/>
                  </a:cubicBezTo>
                  <a:cubicBezTo>
                    <a:pt x="254" y="17"/>
                    <a:pt x="255" y="18"/>
                    <a:pt x="255" y="20"/>
                  </a:cubicBezTo>
                  <a:cubicBezTo>
                    <a:pt x="255" y="64"/>
                    <a:pt x="255" y="64"/>
                    <a:pt x="255" y="64"/>
                  </a:cubicBezTo>
                  <a:cubicBezTo>
                    <a:pt x="255" y="66"/>
                    <a:pt x="254" y="67"/>
                    <a:pt x="252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84"/>
                    <a:pt x="239" y="84"/>
                    <a:pt x="239" y="84"/>
                  </a:cubicBezTo>
                  <a:cubicBezTo>
                    <a:pt x="252" y="84"/>
                    <a:pt x="252" y="84"/>
                    <a:pt x="252" y="84"/>
                  </a:cubicBezTo>
                  <a:cubicBezTo>
                    <a:pt x="263" y="84"/>
                    <a:pt x="272" y="75"/>
                    <a:pt x="272" y="64"/>
                  </a:cubicBezTo>
                  <a:cubicBezTo>
                    <a:pt x="272" y="20"/>
                    <a:pt x="272" y="20"/>
                    <a:pt x="272" y="20"/>
                  </a:cubicBezTo>
                  <a:cubicBezTo>
                    <a:pt x="272" y="9"/>
                    <a:pt x="263" y="0"/>
                    <a:pt x="252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50" name="Freeform 74"/>
            <p:cNvSpPr>
              <a:spLocks noEditPoints="1"/>
            </p:cNvSpPr>
            <p:nvPr/>
          </p:nvSpPr>
          <p:spPr>
            <a:xfrm>
              <a:off x="2693988" y="5295901"/>
              <a:ext cx="192088" cy="161925"/>
            </a:xfrm>
            <a:custGeom>
              <a:avLst/>
              <a:gdLst/>
              <a:ahLst/>
              <a:cxnLst>
                <a:cxn ang="0">
                  <a:pos x="152186827" y="0"/>
                </a:cxn>
                <a:cxn ang="0">
                  <a:pos x="14847994" y="109240864"/>
                </a:cxn>
                <a:cxn ang="0">
                  <a:pos x="109499696" y="220333661"/>
                </a:cxn>
                <a:cxn ang="0">
                  <a:pos x="248695380" y="109240864"/>
                </a:cxn>
                <a:cxn ang="0">
                  <a:pos x="152186827" y="0"/>
                </a:cxn>
                <a:cxn ang="0">
                  <a:pos x="198584934" y="124053600"/>
                </a:cxn>
                <a:cxn ang="0">
                  <a:pos x="183736940" y="124053600"/>
                </a:cxn>
                <a:cxn ang="0">
                  <a:pos x="180025963" y="133310539"/>
                </a:cxn>
                <a:cxn ang="0">
                  <a:pos x="170745797" y="151827139"/>
                </a:cxn>
                <a:cxn ang="0">
                  <a:pos x="142906660" y="151827139"/>
                </a:cxn>
                <a:cxn ang="0">
                  <a:pos x="144762149" y="138866336"/>
                </a:cxn>
                <a:cxn ang="0">
                  <a:pos x="155897803" y="122201668"/>
                </a:cxn>
                <a:cxn ang="0">
                  <a:pos x="146618999" y="122201668"/>
                </a:cxn>
                <a:cxn ang="0">
                  <a:pos x="146618999" y="122201668"/>
                </a:cxn>
                <a:cxn ang="0">
                  <a:pos x="146618999" y="122201668"/>
                </a:cxn>
                <a:cxn ang="0">
                  <a:pos x="129915517" y="148123275"/>
                </a:cxn>
                <a:cxn ang="0">
                  <a:pos x="107644208" y="159232146"/>
                </a:cxn>
                <a:cxn ang="0">
                  <a:pos x="87228387" y="146271343"/>
                </a:cxn>
                <a:cxn ang="0">
                  <a:pos x="87228387" y="146271343"/>
                </a:cxn>
                <a:cxn ang="0">
                  <a:pos x="81660560" y="124053600"/>
                </a:cxn>
                <a:cxn ang="0">
                  <a:pos x="55678273" y="124053600"/>
                </a:cxn>
                <a:cxn ang="0">
                  <a:pos x="61246101" y="98131993"/>
                </a:cxn>
                <a:cxn ang="0">
                  <a:pos x="87228387" y="98131993"/>
                </a:cxn>
                <a:cxn ang="0">
                  <a:pos x="90940726" y="85171189"/>
                </a:cxn>
                <a:cxn ang="0">
                  <a:pos x="102076381" y="64804018"/>
                </a:cxn>
                <a:cxn ang="0">
                  <a:pos x="128060029" y="64804018"/>
                </a:cxn>
                <a:cxn ang="0">
                  <a:pos x="126203178" y="75912889"/>
                </a:cxn>
                <a:cxn ang="0">
                  <a:pos x="118779863" y="88873693"/>
                </a:cxn>
                <a:cxn ang="0">
                  <a:pos x="115067524" y="98131993"/>
                </a:cxn>
                <a:cxn ang="0">
                  <a:pos x="126203178" y="98131993"/>
                </a:cxn>
                <a:cxn ang="0">
                  <a:pos x="126203178" y="94428129"/>
                </a:cxn>
                <a:cxn ang="0">
                  <a:pos x="129915517" y="88873693"/>
                </a:cxn>
                <a:cxn ang="0">
                  <a:pos x="141051172" y="72210386"/>
                </a:cxn>
                <a:cxn ang="0">
                  <a:pos x="165177970" y="61101514"/>
                </a:cxn>
                <a:cxn ang="0">
                  <a:pos x="183736940" y="72210386"/>
                </a:cxn>
                <a:cxn ang="0">
                  <a:pos x="189304767" y="98131993"/>
                </a:cxn>
                <a:cxn ang="0">
                  <a:pos x="204152761" y="98131993"/>
                </a:cxn>
                <a:cxn ang="0">
                  <a:pos x="198584934" y="124053600"/>
                </a:cxn>
              </a:cxnLst>
              <a:rect l="0" t="0" r="0" b="0"/>
              <a:pathLst>
                <a:path w="141" h="119">
                  <a:moveTo>
                    <a:pt x="82" y="0"/>
                  </a:moveTo>
                  <a:cubicBezTo>
                    <a:pt x="47" y="0"/>
                    <a:pt x="15" y="27"/>
                    <a:pt x="8" y="59"/>
                  </a:cubicBezTo>
                  <a:cubicBezTo>
                    <a:pt x="0" y="92"/>
                    <a:pt x="24" y="119"/>
                    <a:pt x="59" y="119"/>
                  </a:cubicBezTo>
                  <a:cubicBezTo>
                    <a:pt x="94" y="119"/>
                    <a:pt x="126" y="92"/>
                    <a:pt x="134" y="59"/>
                  </a:cubicBezTo>
                  <a:cubicBezTo>
                    <a:pt x="141" y="27"/>
                    <a:pt x="117" y="0"/>
                    <a:pt x="82" y="0"/>
                  </a:cubicBezTo>
                  <a:close/>
                  <a:moveTo>
                    <a:pt x="107" y="67"/>
                  </a:moveTo>
                  <a:cubicBezTo>
                    <a:pt x="104" y="67"/>
                    <a:pt x="102" y="67"/>
                    <a:pt x="99" y="67"/>
                  </a:cubicBezTo>
                  <a:cubicBezTo>
                    <a:pt x="98" y="69"/>
                    <a:pt x="97" y="71"/>
                    <a:pt x="97" y="72"/>
                  </a:cubicBezTo>
                  <a:cubicBezTo>
                    <a:pt x="95" y="76"/>
                    <a:pt x="94" y="79"/>
                    <a:pt x="92" y="82"/>
                  </a:cubicBezTo>
                  <a:cubicBezTo>
                    <a:pt x="87" y="82"/>
                    <a:pt x="82" y="82"/>
                    <a:pt x="77" y="82"/>
                  </a:cubicBezTo>
                  <a:cubicBezTo>
                    <a:pt x="77" y="80"/>
                    <a:pt x="78" y="77"/>
                    <a:pt x="78" y="75"/>
                  </a:cubicBezTo>
                  <a:cubicBezTo>
                    <a:pt x="81" y="72"/>
                    <a:pt x="83" y="70"/>
                    <a:pt x="84" y="66"/>
                  </a:cubicBezTo>
                  <a:cubicBezTo>
                    <a:pt x="83" y="66"/>
                    <a:pt x="81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6" y="73"/>
                    <a:pt x="73" y="78"/>
                    <a:pt x="70" y="80"/>
                  </a:cubicBezTo>
                  <a:cubicBezTo>
                    <a:pt x="67" y="84"/>
                    <a:pt x="63" y="86"/>
                    <a:pt x="58" y="86"/>
                  </a:cubicBezTo>
                  <a:cubicBezTo>
                    <a:pt x="53" y="86"/>
                    <a:pt x="49" y="83"/>
                    <a:pt x="47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5" y="76"/>
                    <a:pt x="44" y="72"/>
                    <a:pt x="44" y="67"/>
                  </a:cubicBezTo>
                  <a:cubicBezTo>
                    <a:pt x="40" y="67"/>
                    <a:pt x="35" y="67"/>
                    <a:pt x="30" y="67"/>
                  </a:cubicBezTo>
                  <a:cubicBezTo>
                    <a:pt x="31" y="62"/>
                    <a:pt x="32" y="57"/>
                    <a:pt x="33" y="53"/>
                  </a:cubicBezTo>
                  <a:cubicBezTo>
                    <a:pt x="38" y="53"/>
                    <a:pt x="43" y="53"/>
                    <a:pt x="47" y="53"/>
                  </a:cubicBezTo>
                  <a:cubicBezTo>
                    <a:pt x="48" y="51"/>
                    <a:pt x="48" y="49"/>
                    <a:pt x="49" y="46"/>
                  </a:cubicBezTo>
                  <a:cubicBezTo>
                    <a:pt x="51" y="42"/>
                    <a:pt x="53" y="38"/>
                    <a:pt x="55" y="35"/>
                  </a:cubicBezTo>
                  <a:cubicBezTo>
                    <a:pt x="60" y="35"/>
                    <a:pt x="65" y="35"/>
                    <a:pt x="69" y="35"/>
                  </a:cubicBezTo>
                  <a:cubicBezTo>
                    <a:pt x="69" y="37"/>
                    <a:pt x="68" y="39"/>
                    <a:pt x="68" y="41"/>
                  </a:cubicBezTo>
                  <a:cubicBezTo>
                    <a:pt x="67" y="43"/>
                    <a:pt x="65" y="45"/>
                    <a:pt x="64" y="48"/>
                  </a:cubicBezTo>
                  <a:cubicBezTo>
                    <a:pt x="63" y="49"/>
                    <a:pt x="62" y="51"/>
                    <a:pt x="62" y="53"/>
                  </a:cubicBezTo>
                  <a:cubicBezTo>
                    <a:pt x="64" y="53"/>
                    <a:pt x="66" y="53"/>
                    <a:pt x="68" y="53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9" y="50"/>
                    <a:pt x="69" y="49"/>
                    <a:pt x="70" y="48"/>
                  </a:cubicBezTo>
                  <a:cubicBezTo>
                    <a:pt x="72" y="45"/>
                    <a:pt x="74" y="41"/>
                    <a:pt x="76" y="39"/>
                  </a:cubicBezTo>
                  <a:cubicBezTo>
                    <a:pt x="79" y="35"/>
                    <a:pt x="84" y="33"/>
                    <a:pt x="89" y="33"/>
                  </a:cubicBezTo>
                  <a:cubicBezTo>
                    <a:pt x="94" y="33"/>
                    <a:pt x="97" y="35"/>
                    <a:pt x="99" y="39"/>
                  </a:cubicBezTo>
                  <a:cubicBezTo>
                    <a:pt x="101" y="43"/>
                    <a:pt x="102" y="47"/>
                    <a:pt x="102" y="53"/>
                  </a:cubicBezTo>
                  <a:cubicBezTo>
                    <a:pt x="105" y="53"/>
                    <a:pt x="107" y="53"/>
                    <a:pt x="110" y="53"/>
                  </a:cubicBezTo>
                  <a:cubicBezTo>
                    <a:pt x="109" y="57"/>
                    <a:pt x="108" y="62"/>
                    <a:pt x="107" y="6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51" name="Freeform 75"/>
            <p:cNvSpPr>
              <a:spLocks noEditPoints="1"/>
            </p:cNvSpPr>
            <p:nvPr/>
          </p:nvSpPr>
          <p:spPr>
            <a:xfrm>
              <a:off x="2613026" y="5146676"/>
              <a:ext cx="349250" cy="449263"/>
            </a:xfrm>
            <a:custGeom>
              <a:avLst/>
              <a:gdLst/>
              <a:ahLst/>
              <a:cxnLst>
                <a:cxn ang="0">
                  <a:pos x="418309736" y="0"/>
                </a:cxn>
                <a:cxn ang="0">
                  <a:pos x="90039389" y="0"/>
                </a:cxn>
                <a:cxn ang="0">
                  <a:pos x="65653522" y="14917170"/>
                </a:cxn>
                <a:cxn ang="0">
                  <a:pos x="65653522" y="35428962"/>
                </a:cxn>
                <a:cxn ang="0">
                  <a:pos x="86288033" y="50347498"/>
                </a:cxn>
                <a:cxn ang="0">
                  <a:pos x="67529884" y="596704562"/>
                </a:cxn>
                <a:cxn ang="0">
                  <a:pos x="90039389" y="613487061"/>
                </a:cxn>
                <a:cxn ang="0">
                  <a:pos x="393923869" y="613487061"/>
                </a:cxn>
                <a:cxn ang="0">
                  <a:pos x="405177936" y="596704562"/>
                </a:cxn>
                <a:cxn ang="0">
                  <a:pos x="422061092" y="50347498"/>
                </a:cxn>
                <a:cxn ang="0">
                  <a:pos x="442694234" y="35428962"/>
                </a:cxn>
                <a:cxn ang="0">
                  <a:pos x="442694234" y="14917170"/>
                </a:cxn>
                <a:cxn ang="0">
                  <a:pos x="418309736" y="0"/>
                </a:cxn>
                <a:cxn ang="0">
                  <a:pos x="352654845" y="503469517"/>
                </a:cxn>
                <a:cxn ang="0">
                  <a:pos x="288877686" y="579922063"/>
                </a:cxn>
                <a:cxn ang="0">
                  <a:pos x="172576067" y="579922063"/>
                </a:cxn>
                <a:cxn ang="0">
                  <a:pos x="82536677" y="501605553"/>
                </a:cxn>
                <a:cxn ang="0">
                  <a:pos x="131308413" y="124934715"/>
                </a:cxn>
                <a:cxn ang="0">
                  <a:pos x="196961934" y="50347498"/>
                </a:cxn>
                <a:cxn ang="0">
                  <a:pos x="313263554" y="50347498"/>
                </a:cxn>
                <a:cxn ang="0">
                  <a:pos x="403302943" y="126800044"/>
                </a:cxn>
                <a:cxn ang="0">
                  <a:pos x="352654845" y="503469517"/>
                </a:cxn>
              </a:cxnLst>
              <a:rect l="0" t="0" r="0" b="0"/>
              <a:pathLst>
                <a:path w="255" h="329">
                  <a:moveTo>
                    <a:pt x="223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1" y="0"/>
                    <a:pt x="35" y="4"/>
                    <a:pt x="35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23"/>
                    <a:pt x="40" y="26"/>
                    <a:pt x="46" y="27"/>
                  </a:cubicBezTo>
                  <a:cubicBezTo>
                    <a:pt x="76" y="124"/>
                    <a:pt x="0" y="222"/>
                    <a:pt x="36" y="320"/>
                  </a:cubicBezTo>
                  <a:cubicBezTo>
                    <a:pt x="38" y="325"/>
                    <a:pt x="43" y="329"/>
                    <a:pt x="48" y="329"/>
                  </a:cubicBezTo>
                  <a:cubicBezTo>
                    <a:pt x="102" y="329"/>
                    <a:pt x="156" y="329"/>
                    <a:pt x="210" y="329"/>
                  </a:cubicBezTo>
                  <a:cubicBezTo>
                    <a:pt x="215" y="329"/>
                    <a:pt x="217" y="325"/>
                    <a:pt x="216" y="320"/>
                  </a:cubicBezTo>
                  <a:cubicBezTo>
                    <a:pt x="180" y="222"/>
                    <a:pt x="255" y="124"/>
                    <a:pt x="225" y="27"/>
                  </a:cubicBezTo>
                  <a:cubicBezTo>
                    <a:pt x="232" y="26"/>
                    <a:pt x="236" y="23"/>
                    <a:pt x="236" y="19"/>
                  </a:cubicBezTo>
                  <a:cubicBezTo>
                    <a:pt x="236" y="8"/>
                    <a:pt x="236" y="8"/>
                    <a:pt x="236" y="8"/>
                  </a:cubicBezTo>
                  <a:cubicBezTo>
                    <a:pt x="236" y="4"/>
                    <a:pt x="230" y="0"/>
                    <a:pt x="223" y="0"/>
                  </a:cubicBezTo>
                  <a:close/>
                  <a:moveTo>
                    <a:pt x="188" y="270"/>
                  </a:moveTo>
                  <a:cubicBezTo>
                    <a:pt x="166" y="270"/>
                    <a:pt x="148" y="289"/>
                    <a:pt x="154" y="311"/>
                  </a:cubicBezTo>
                  <a:cubicBezTo>
                    <a:pt x="133" y="311"/>
                    <a:pt x="113" y="311"/>
                    <a:pt x="92" y="311"/>
                  </a:cubicBezTo>
                  <a:cubicBezTo>
                    <a:pt x="85" y="288"/>
                    <a:pt x="67" y="269"/>
                    <a:pt x="44" y="269"/>
                  </a:cubicBezTo>
                  <a:cubicBezTo>
                    <a:pt x="41" y="202"/>
                    <a:pt x="74" y="135"/>
                    <a:pt x="70" y="67"/>
                  </a:cubicBezTo>
                  <a:cubicBezTo>
                    <a:pt x="93" y="67"/>
                    <a:pt x="111" y="50"/>
                    <a:pt x="105" y="27"/>
                  </a:cubicBezTo>
                  <a:cubicBezTo>
                    <a:pt x="126" y="27"/>
                    <a:pt x="146" y="27"/>
                    <a:pt x="167" y="27"/>
                  </a:cubicBezTo>
                  <a:cubicBezTo>
                    <a:pt x="174" y="50"/>
                    <a:pt x="192" y="68"/>
                    <a:pt x="215" y="68"/>
                  </a:cubicBezTo>
                  <a:cubicBezTo>
                    <a:pt x="218" y="135"/>
                    <a:pt x="185" y="202"/>
                    <a:pt x="188" y="27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52" name="Freeform 76"/>
            <p:cNvSpPr>
              <a:spLocks noEditPoints="1"/>
            </p:cNvSpPr>
            <p:nvPr/>
          </p:nvSpPr>
          <p:spPr>
            <a:xfrm>
              <a:off x="2657476" y="4991101"/>
              <a:ext cx="96838" cy="88900"/>
            </a:xfrm>
            <a:custGeom>
              <a:avLst/>
              <a:gdLst/>
              <a:ahLst/>
              <a:cxnLst>
                <a:cxn ang="0">
                  <a:pos x="55500625" y="97270277"/>
                </a:cxn>
                <a:cxn ang="0">
                  <a:pos x="80379690" y="97270277"/>
                </a:cxn>
                <a:cxn ang="0">
                  <a:pos x="88034042" y="121587846"/>
                </a:cxn>
                <a:cxn ang="0">
                  <a:pos x="133965689" y="121587846"/>
                </a:cxn>
                <a:cxn ang="0">
                  <a:pos x="89948668" y="0"/>
                </a:cxn>
                <a:cxn ang="0">
                  <a:pos x="45931647" y="0"/>
                </a:cxn>
                <a:cxn ang="0">
                  <a:pos x="0" y="121587846"/>
                </a:cxn>
                <a:cxn ang="0">
                  <a:pos x="45931647" y="121587846"/>
                </a:cxn>
                <a:cxn ang="0">
                  <a:pos x="55500625" y="97270277"/>
                </a:cxn>
                <a:cxn ang="0">
                  <a:pos x="66982845" y="52375777"/>
                </a:cxn>
                <a:cxn ang="0">
                  <a:pos x="72723955" y="69212069"/>
                </a:cxn>
                <a:cxn ang="0">
                  <a:pos x="61241735" y="69212069"/>
                </a:cxn>
                <a:cxn ang="0">
                  <a:pos x="66982845" y="52375777"/>
                </a:cxn>
              </a:cxnLst>
              <a:rect l="0" t="0" r="0" b="0"/>
              <a:pathLst>
                <a:path w="70" h="65">
                  <a:moveTo>
                    <a:pt x="29" y="52"/>
                  </a:moveTo>
                  <a:cubicBezTo>
                    <a:pt x="42" y="52"/>
                    <a:pt x="42" y="52"/>
                    <a:pt x="42" y="52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6" y="61"/>
                    <a:pt x="27" y="56"/>
                    <a:pt x="29" y="52"/>
                  </a:cubicBezTo>
                  <a:close/>
                  <a:moveTo>
                    <a:pt x="35" y="28"/>
                  </a:moveTo>
                  <a:cubicBezTo>
                    <a:pt x="38" y="37"/>
                    <a:pt x="38" y="37"/>
                    <a:pt x="38" y="37"/>
                  </a:cubicBezTo>
                  <a:cubicBezTo>
                    <a:pt x="32" y="37"/>
                    <a:pt x="32" y="37"/>
                    <a:pt x="32" y="37"/>
                  </a:cubicBezTo>
                  <a:lnTo>
                    <a:pt x="35" y="2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53" name="Freeform 77"/>
            <p:cNvSpPr/>
            <p:nvPr/>
          </p:nvSpPr>
          <p:spPr>
            <a:xfrm>
              <a:off x="2747963" y="4991101"/>
              <a:ext cx="85725" cy="88900"/>
            </a:xfrm>
            <a:custGeom>
              <a:avLst/>
              <a:gdLst/>
              <a:ahLst/>
              <a:cxnLst>
                <a:cxn ang="0">
                  <a:pos x="42843450" y="141128750"/>
                </a:cxn>
                <a:cxn ang="0">
                  <a:pos x="93246575" y="141128750"/>
                </a:cxn>
                <a:cxn ang="0">
                  <a:pos x="93246575" y="35282188"/>
                </a:cxn>
                <a:cxn ang="0">
                  <a:pos x="136088438" y="35282188"/>
                </a:cxn>
                <a:cxn ang="0">
                  <a:pos x="136088438" y="0"/>
                </a:cxn>
                <a:cxn ang="0">
                  <a:pos x="0" y="0"/>
                </a:cxn>
                <a:cxn ang="0">
                  <a:pos x="0" y="35282188"/>
                </a:cxn>
                <a:cxn ang="0">
                  <a:pos x="42843450" y="35282188"/>
                </a:cxn>
                <a:cxn ang="0">
                  <a:pos x="42843450" y="141128750"/>
                </a:cxn>
              </a:cxnLst>
              <a:rect l="0" t="0" r="0" b="0"/>
              <a:pathLst>
                <a:path w="54" h="56">
                  <a:moveTo>
                    <a:pt x="17" y="56"/>
                  </a:moveTo>
                  <a:lnTo>
                    <a:pt x="37" y="56"/>
                  </a:lnTo>
                  <a:lnTo>
                    <a:pt x="37" y="14"/>
                  </a:lnTo>
                  <a:lnTo>
                    <a:pt x="54" y="14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56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54" name="Freeform 78"/>
            <p:cNvSpPr/>
            <p:nvPr/>
          </p:nvSpPr>
          <p:spPr>
            <a:xfrm>
              <a:off x="2836863" y="4991101"/>
              <a:ext cx="100013" cy="88900"/>
            </a:xfrm>
            <a:custGeom>
              <a:avLst/>
              <a:gdLst/>
              <a:ahLst/>
              <a:cxnLst>
                <a:cxn ang="0">
                  <a:pos x="43171365" y="76693346"/>
                </a:cxn>
                <a:cxn ang="0">
                  <a:pos x="52556146" y="95399274"/>
                </a:cxn>
                <a:cxn ang="0">
                  <a:pos x="84465774" y="95399274"/>
                </a:cxn>
                <a:cxn ang="0">
                  <a:pos x="91973599" y="76693346"/>
                </a:cxn>
                <a:cxn ang="0">
                  <a:pos x="91973599" y="121587846"/>
                </a:cxn>
                <a:cxn ang="0">
                  <a:pos x="137021920" y="121587846"/>
                </a:cxn>
                <a:cxn ang="0">
                  <a:pos x="137021920" y="0"/>
                </a:cxn>
                <a:cxn ang="0">
                  <a:pos x="88219686" y="0"/>
                </a:cxn>
                <a:cxn ang="0">
                  <a:pos x="71327080" y="35540852"/>
                </a:cxn>
                <a:cxn ang="0">
                  <a:pos x="73204036" y="35540852"/>
                </a:cxn>
                <a:cxn ang="0">
                  <a:pos x="67571797" y="44894500"/>
                </a:cxn>
                <a:cxn ang="0">
                  <a:pos x="46925278" y="0"/>
                </a:cxn>
                <a:cxn ang="0">
                  <a:pos x="0" y="0"/>
                </a:cxn>
                <a:cxn ang="0">
                  <a:pos x="0" y="121587846"/>
                </a:cxn>
                <a:cxn ang="0">
                  <a:pos x="43171365" y="121587846"/>
                </a:cxn>
                <a:cxn ang="0">
                  <a:pos x="43171365" y="76693346"/>
                </a:cxn>
              </a:cxnLst>
              <a:rect l="0" t="0" r="0" b="0"/>
              <a:pathLst>
                <a:path w="73" h="65">
                  <a:moveTo>
                    <a:pt x="23" y="41"/>
                  </a:moveTo>
                  <a:cubicBezTo>
                    <a:pt x="28" y="51"/>
                    <a:pt x="28" y="51"/>
                    <a:pt x="28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6" y="48"/>
                    <a:pt x="47" y="45"/>
                    <a:pt x="49" y="4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21"/>
                    <a:pt x="37" y="22"/>
                    <a:pt x="36" y="2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3" y="65"/>
                    <a:pt x="23" y="65"/>
                    <a:pt x="23" y="65"/>
                  </a:cubicBezTo>
                  <a:lnTo>
                    <a:pt x="23" y="4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48" name="组合 118"/>
          <p:cNvGrpSpPr/>
          <p:nvPr/>
        </p:nvGrpSpPr>
        <p:grpSpPr>
          <a:xfrm>
            <a:off x="4946650" y="2401888"/>
            <a:ext cx="833438" cy="833437"/>
            <a:chOff x="4886326" y="2487613"/>
            <a:chExt cx="865188" cy="865188"/>
          </a:xfrm>
        </p:grpSpPr>
        <p:sp>
          <p:nvSpPr>
            <p:cNvPr id="36042" name="Oval 82"/>
            <p:cNvSpPr/>
            <p:nvPr/>
          </p:nvSpPr>
          <p:spPr>
            <a:xfrm>
              <a:off x="4886326" y="2487613"/>
              <a:ext cx="865188" cy="865188"/>
            </a:xfrm>
            <a:prstGeom prst="ellipse">
              <a:avLst/>
            </a:prstGeom>
            <a:solidFill>
              <a:srgbClr val="FFC557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43" name="Freeform 83"/>
            <p:cNvSpPr>
              <a:spLocks noEditPoints="1"/>
            </p:cNvSpPr>
            <p:nvPr/>
          </p:nvSpPr>
          <p:spPr>
            <a:xfrm>
              <a:off x="5318126" y="3352801"/>
              <a:ext cx="20638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93193" y="0"/>
                </a:cxn>
                <a:cxn ang="0">
                  <a:pos x="1893193" y="0"/>
                </a:cxn>
                <a:cxn ang="0">
                  <a:pos x="3786385" y="0"/>
                </a:cxn>
                <a:cxn ang="0">
                  <a:pos x="3786385" y="0"/>
                </a:cxn>
                <a:cxn ang="0">
                  <a:pos x="3786385" y="0"/>
                </a:cxn>
                <a:cxn ang="0">
                  <a:pos x="5679578" y="0"/>
                </a:cxn>
                <a:cxn ang="0">
                  <a:pos x="5679578" y="0"/>
                </a:cxn>
                <a:cxn ang="0">
                  <a:pos x="5679578" y="0"/>
                </a:cxn>
                <a:cxn ang="0">
                  <a:pos x="7571394" y="0"/>
                </a:cxn>
                <a:cxn ang="0">
                  <a:pos x="7571394" y="0"/>
                </a:cxn>
                <a:cxn ang="0">
                  <a:pos x="7571394" y="0"/>
                </a:cxn>
                <a:cxn ang="0">
                  <a:pos x="9464587" y="0"/>
                </a:cxn>
                <a:cxn ang="0">
                  <a:pos x="9464587" y="0"/>
                </a:cxn>
                <a:cxn ang="0">
                  <a:pos x="9464587" y="0"/>
                </a:cxn>
                <a:cxn ang="0">
                  <a:pos x="11357779" y="0"/>
                </a:cxn>
                <a:cxn ang="0">
                  <a:pos x="11357779" y="0"/>
                </a:cxn>
                <a:cxn ang="0">
                  <a:pos x="11357779" y="0"/>
                </a:cxn>
                <a:cxn ang="0">
                  <a:pos x="13250972" y="0"/>
                </a:cxn>
                <a:cxn ang="0">
                  <a:pos x="15144164" y="0"/>
                </a:cxn>
                <a:cxn ang="0">
                  <a:pos x="15144164" y="0"/>
                </a:cxn>
                <a:cxn ang="0">
                  <a:pos x="15144164" y="0"/>
                </a:cxn>
                <a:cxn ang="0">
                  <a:pos x="15144164" y="0"/>
                </a:cxn>
                <a:cxn ang="0">
                  <a:pos x="15144164" y="0"/>
                </a:cxn>
                <a:cxn ang="0">
                  <a:pos x="17037357" y="0"/>
                </a:cxn>
                <a:cxn ang="0">
                  <a:pos x="17037357" y="0"/>
                </a:cxn>
                <a:cxn ang="0">
                  <a:pos x="17037357" y="0"/>
                </a:cxn>
                <a:cxn ang="0">
                  <a:pos x="18930549" y="0"/>
                </a:cxn>
                <a:cxn ang="0">
                  <a:pos x="18930549" y="0"/>
                </a:cxn>
                <a:cxn ang="0">
                  <a:pos x="18930549" y="0"/>
                </a:cxn>
                <a:cxn ang="0">
                  <a:pos x="20823742" y="0"/>
                </a:cxn>
                <a:cxn ang="0">
                  <a:pos x="20823742" y="0"/>
                </a:cxn>
                <a:cxn ang="0">
                  <a:pos x="20823742" y="0"/>
                </a:cxn>
                <a:cxn ang="0">
                  <a:pos x="28395136" y="0"/>
                </a:cxn>
                <a:cxn ang="0">
                  <a:pos x="28395136" y="0"/>
                </a:cxn>
                <a:cxn ang="0">
                  <a:pos x="28395136" y="0"/>
                </a:cxn>
              </a:cxnLst>
              <a:rect l="0" t="0" r="0" b="0"/>
              <a:pathLst>
                <a:path w="1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FFF3D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44" name="Freeform 84"/>
            <p:cNvSpPr/>
            <p:nvPr/>
          </p:nvSpPr>
          <p:spPr>
            <a:xfrm>
              <a:off x="5060951" y="2616201"/>
              <a:ext cx="685800" cy="736600"/>
            </a:xfrm>
            <a:custGeom>
              <a:avLst/>
              <a:gdLst/>
              <a:ahLst/>
              <a:cxnLst>
                <a:cxn ang="0">
                  <a:pos x="345270245" y="0"/>
                </a:cxn>
                <a:cxn ang="0">
                  <a:pos x="311676974" y="3748719"/>
                </a:cxn>
                <a:cxn ang="0">
                  <a:pos x="147440169" y="464890440"/>
                </a:cxn>
                <a:cxn ang="0">
                  <a:pos x="29860989" y="558617998"/>
                </a:cxn>
                <a:cxn ang="0">
                  <a:pos x="39193060" y="717956353"/>
                </a:cxn>
                <a:cxn ang="0">
                  <a:pos x="95182756" y="774192614"/>
                </a:cxn>
                <a:cxn ang="0">
                  <a:pos x="326607469" y="1008512193"/>
                </a:cxn>
                <a:cxn ang="0">
                  <a:pos x="350868668" y="1008512193"/>
                </a:cxn>
                <a:cxn ang="0">
                  <a:pos x="350868668" y="1008512193"/>
                </a:cxn>
                <a:cxn ang="0">
                  <a:pos x="352736175" y="1008512193"/>
                </a:cxn>
                <a:cxn ang="0">
                  <a:pos x="352736175" y="1008512193"/>
                </a:cxn>
                <a:cxn ang="0">
                  <a:pos x="352736175" y="1008512193"/>
                </a:cxn>
                <a:cxn ang="0">
                  <a:pos x="354602316" y="1008512193"/>
                </a:cxn>
                <a:cxn ang="0">
                  <a:pos x="354602316" y="1008512193"/>
                </a:cxn>
                <a:cxn ang="0">
                  <a:pos x="354602316" y="1008512193"/>
                </a:cxn>
                <a:cxn ang="0">
                  <a:pos x="354602316" y="1008512193"/>
                </a:cxn>
                <a:cxn ang="0">
                  <a:pos x="356468457" y="1008512193"/>
                </a:cxn>
                <a:cxn ang="0">
                  <a:pos x="356468457" y="1008512193"/>
                </a:cxn>
                <a:cxn ang="0">
                  <a:pos x="356468457" y="1008512193"/>
                </a:cxn>
                <a:cxn ang="0">
                  <a:pos x="356468457" y="1008512193"/>
                </a:cxn>
                <a:cxn ang="0">
                  <a:pos x="358334598" y="1008512193"/>
                </a:cxn>
                <a:cxn ang="0">
                  <a:pos x="358334598" y="1008512193"/>
                </a:cxn>
                <a:cxn ang="0">
                  <a:pos x="358334598" y="1008512193"/>
                </a:cxn>
                <a:cxn ang="0">
                  <a:pos x="358334598" y="1008512193"/>
                </a:cxn>
                <a:cxn ang="0">
                  <a:pos x="360200739" y="1008512193"/>
                </a:cxn>
                <a:cxn ang="0">
                  <a:pos x="360200739" y="1008512193"/>
                </a:cxn>
                <a:cxn ang="0">
                  <a:pos x="360200739" y="1008512193"/>
                </a:cxn>
                <a:cxn ang="0">
                  <a:pos x="360200739" y="1008512193"/>
                </a:cxn>
                <a:cxn ang="0">
                  <a:pos x="362066880" y="1008512193"/>
                </a:cxn>
                <a:cxn ang="0">
                  <a:pos x="362066880" y="1008512193"/>
                </a:cxn>
                <a:cxn ang="0">
                  <a:pos x="362066880" y="1008512193"/>
                </a:cxn>
                <a:cxn ang="0">
                  <a:pos x="362066880" y="1008512193"/>
                </a:cxn>
                <a:cxn ang="0">
                  <a:pos x="363933022" y="1008512193"/>
                </a:cxn>
                <a:cxn ang="0">
                  <a:pos x="363933022" y="1008512193"/>
                </a:cxn>
                <a:cxn ang="0">
                  <a:pos x="363933022" y="1008512193"/>
                </a:cxn>
                <a:cxn ang="0">
                  <a:pos x="365800529" y="1008512193"/>
                </a:cxn>
                <a:cxn ang="0">
                  <a:pos x="365800529" y="1008512193"/>
                </a:cxn>
                <a:cxn ang="0">
                  <a:pos x="365800529" y="1008512193"/>
                </a:cxn>
                <a:cxn ang="0">
                  <a:pos x="365800529" y="1008512193"/>
                </a:cxn>
                <a:cxn ang="0">
                  <a:pos x="365800529" y="1008512193"/>
                </a:cxn>
                <a:cxn ang="0">
                  <a:pos x="367666670" y="1008512193"/>
                </a:cxn>
                <a:cxn ang="0">
                  <a:pos x="367666670" y="1008512193"/>
                </a:cxn>
                <a:cxn ang="0">
                  <a:pos x="367666670" y="1008512193"/>
                </a:cxn>
                <a:cxn ang="0">
                  <a:pos x="367666670" y="1008512193"/>
                </a:cxn>
                <a:cxn ang="0">
                  <a:pos x="369532811" y="1008512193"/>
                </a:cxn>
                <a:cxn ang="0">
                  <a:pos x="369532811" y="1008512193"/>
                </a:cxn>
                <a:cxn ang="0">
                  <a:pos x="369532811" y="1008512193"/>
                </a:cxn>
                <a:cxn ang="0">
                  <a:pos x="369532811" y="1008512193"/>
                </a:cxn>
                <a:cxn ang="0">
                  <a:pos x="371398952" y="1008512193"/>
                </a:cxn>
                <a:cxn ang="0">
                  <a:pos x="371398952" y="1008512193"/>
                </a:cxn>
                <a:cxn ang="0">
                  <a:pos x="371398952" y="1008512193"/>
                </a:cxn>
                <a:cxn ang="0">
                  <a:pos x="371398952" y="1008512193"/>
                </a:cxn>
                <a:cxn ang="0">
                  <a:pos x="378863516" y="1008512193"/>
                </a:cxn>
                <a:cxn ang="0">
                  <a:pos x="378863516" y="1008512193"/>
                </a:cxn>
                <a:cxn ang="0">
                  <a:pos x="378863516" y="1008512193"/>
                </a:cxn>
                <a:cxn ang="0">
                  <a:pos x="378863516" y="1008512193"/>
                </a:cxn>
                <a:cxn ang="0">
                  <a:pos x="936895697" y="493008571"/>
                </a:cxn>
                <a:cxn ang="0">
                  <a:pos x="580427240" y="134967574"/>
                </a:cxn>
                <a:cxn ang="0">
                  <a:pos x="552432392" y="108723803"/>
                </a:cxn>
                <a:cxn ang="0">
                  <a:pos x="485244484" y="65609428"/>
                </a:cxn>
                <a:cxn ang="0">
                  <a:pos x="345270245" y="0"/>
                </a:cxn>
              </a:cxnLst>
              <a:rect l="0" t="0" r="0" b="0"/>
              <a:pathLst>
                <a:path w="502" h="538">
                  <a:moveTo>
                    <a:pt x="185" y="0"/>
                  </a:moveTo>
                  <a:cubicBezTo>
                    <a:pt x="179" y="0"/>
                    <a:pt x="173" y="1"/>
                    <a:pt x="167" y="2"/>
                  </a:cubicBezTo>
                  <a:cubicBezTo>
                    <a:pt x="61" y="21"/>
                    <a:pt x="65" y="167"/>
                    <a:pt x="79" y="248"/>
                  </a:cubicBezTo>
                  <a:cubicBezTo>
                    <a:pt x="45" y="248"/>
                    <a:pt x="26" y="267"/>
                    <a:pt x="16" y="298"/>
                  </a:cubicBezTo>
                  <a:cubicBezTo>
                    <a:pt x="7" y="324"/>
                    <a:pt x="0" y="362"/>
                    <a:pt x="21" y="383"/>
                  </a:cubicBezTo>
                  <a:cubicBezTo>
                    <a:pt x="31" y="393"/>
                    <a:pt x="41" y="404"/>
                    <a:pt x="51" y="413"/>
                  </a:cubicBezTo>
                  <a:cubicBezTo>
                    <a:pt x="61" y="423"/>
                    <a:pt x="116" y="478"/>
                    <a:pt x="175" y="538"/>
                  </a:cubicBezTo>
                  <a:cubicBezTo>
                    <a:pt x="180" y="538"/>
                    <a:pt x="184" y="538"/>
                    <a:pt x="188" y="538"/>
                  </a:cubicBezTo>
                  <a:cubicBezTo>
                    <a:pt x="188" y="538"/>
                    <a:pt x="188" y="538"/>
                    <a:pt x="188" y="538"/>
                  </a:cubicBezTo>
                  <a:cubicBezTo>
                    <a:pt x="189" y="538"/>
                    <a:pt x="189" y="538"/>
                    <a:pt x="189" y="538"/>
                  </a:cubicBezTo>
                  <a:cubicBezTo>
                    <a:pt x="189" y="538"/>
                    <a:pt x="189" y="538"/>
                    <a:pt x="189" y="538"/>
                  </a:cubicBezTo>
                  <a:cubicBezTo>
                    <a:pt x="189" y="538"/>
                    <a:pt x="189" y="538"/>
                    <a:pt x="189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1" y="538"/>
                    <a:pt x="191" y="538"/>
                  </a:cubicBezTo>
                  <a:cubicBezTo>
                    <a:pt x="191" y="538"/>
                    <a:pt x="191" y="538"/>
                    <a:pt x="191" y="538"/>
                  </a:cubicBezTo>
                  <a:cubicBezTo>
                    <a:pt x="191" y="538"/>
                    <a:pt x="191" y="538"/>
                    <a:pt x="191" y="538"/>
                  </a:cubicBezTo>
                  <a:cubicBezTo>
                    <a:pt x="191" y="538"/>
                    <a:pt x="191" y="538"/>
                    <a:pt x="191" y="538"/>
                  </a:cubicBezTo>
                  <a:cubicBezTo>
                    <a:pt x="191" y="538"/>
                    <a:pt x="192" y="538"/>
                    <a:pt x="192" y="538"/>
                  </a:cubicBezTo>
                  <a:cubicBezTo>
                    <a:pt x="192" y="538"/>
                    <a:pt x="192" y="538"/>
                    <a:pt x="192" y="538"/>
                  </a:cubicBezTo>
                  <a:cubicBezTo>
                    <a:pt x="192" y="538"/>
                    <a:pt x="192" y="538"/>
                    <a:pt x="192" y="538"/>
                  </a:cubicBezTo>
                  <a:cubicBezTo>
                    <a:pt x="192" y="538"/>
                    <a:pt x="192" y="538"/>
                    <a:pt x="192" y="538"/>
                  </a:cubicBezTo>
                  <a:cubicBezTo>
                    <a:pt x="192" y="538"/>
                    <a:pt x="193" y="538"/>
                    <a:pt x="193" y="538"/>
                  </a:cubicBezTo>
                  <a:cubicBezTo>
                    <a:pt x="193" y="538"/>
                    <a:pt x="193" y="538"/>
                    <a:pt x="193" y="538"/>
                  </a:cubicBezTo>
                  <a:cubicBezTo>
                    <a:pt x="193" y="538"/>
                    <a:pt x="193" y="538"/>
                    <a:pt x="193" y="538"/>
                  </a:cubicBezTo>
                  <a:cubicBezTo>
                    <a:pt x="193" y="538"/>
                    <a:pt x="193" y="538"/>
                    <a:pt x="193" y="538"/>
                  </a:cubicBezTo>
                  <a:cubicBezTo>
                    <a:pt x="193" y="538"/>
                    <a:pt x="194" y="538"/>
                    <a:pt x="194" y="538"/>
                  </a:cubicBezTo>
                  <a:cubicBezTo>
                    <a:pt x="194" y="538"/>
                    <a:pt x="194" y="538"/>
                    <a:pt x="194" y="538"/>
                  </a:cubicBezTo>
                  <a:cubicBezTo>
                    <a:pt x="194" y="538"/>
                    <a:pt x="194" y="538"/>
                    <a:pt x="194" y="538"/>
                  </a:cubicBezTo>
                  <a:cubicBezTo>
                    <a:pt x="194" y="538"/>
                    <a:pt x="194" y="538"/>
                    <a:pt x="194" y="538"/>
                  </a:cubicBezTo>
                  <a:cubicBezTo>
                    <a:pt x="195" y="538"/>
                    <a:pt x="195" y="538"/>
                    <a:pt x="195" y="538"/>
                  </a:cubicBezTo>
                  <a:cubicBezTo>
                    <a:pt x="195" y="538"/>
                    <a:pt x="195" y="538"/>
                    <a:pt x="195" y="538"/>
                  </a:cubicBezTo>
                  <a:cubicBezTo>
                    <a:pt x="195" y="538"/>
                    <a:pt x="195" y="538"/>
                    <a:pt x="195" y="538"/>
                  </a:cubicBezTo>
                  <a:cubicBezTo>
                    <a:pt x="195" y="538"/>
                    <a:pt x="195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200" y="538"/>
                    <a:pt x="201" y="538"/>
                    <a:pt x="203" y="538"/>
                  </a:cubicBezTo>
                  <a:cubicBezTo>
                    <a:pt x="203" y="538"/>
                    <a:pt x="203" y="538"/>
                    <a:pt x="203" y="538"/>
                  </a:cubicBezTo>
                  <a:cubicBezTo>
                    <a:pt x="203" y="538"/>
                    <a:pt x="203" y="538"/>
                    <a:pt x="203" y="538"/>
                  </a:cubicBezTo>
                  <a:cubicBezTo>
                    <a:pt x="203" y="538"/>
                    <a:pt x="203" y="538"/>
                    <a:pt x="203" y="538"/>
                  </a:cubicBezTo>
                  <a:cubicBezTo>
                    <a:pt x="357" y="531"/>
                    <a:pt x="483" y="413"/>
                    <a:pt x="502" y="263"/>
                  </a:cubicBezTo>
                  <a:cubicBezTo>
                    <a:pt x="420" y="181"/>
                    <a:pt x="323" y="85"/>
                    <a:pt x="311" y="72"/>
                  </a:cubicBezTo>
                  <a:cubicBezTo>
                    <a:pt x="306" y="68"/>
                    <a:pt x="301" y="63"/>
                    <a:pt x="296" y="58"/>
                  </a:cubicBezTo>
                  <a:cubicBezTo>
                    <a:pt x="286" y="47"/>
                    <a:pt x="270" y="45"/>
                    <a:pt x="260" y="35"/>
                  </a:cubicBezTo>
                  <a:cubicBezTo>
                    <a:pt x="239" y="14"/>
                    <a:pt x="214" y="0"/>
                    <a:pt x="185" y="0"/>
                  </a:cubicBezTo>
                </a:path>
              </a:pathLst>
            </a:custGeom>
            <a:solidFill>
              <a:srgbClr val="CC9E4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45" name="Freeform 85"/>
            <p:cNvSpPr>
              <a:spLocks noEditPoints="1"/>
            </p:cNvSpPr>
            <p:nvPr/>
          </p:nvSpPr>
          <p:spPr>
            <a:xfrm>
              <a:off x="5070476" y="2616201"/>
              <a:ext cx="508000" cy="590550"/>
            </a:xfrm>
            <a:custGeom>
              <a:avLst/>
              <a:gdLst/>
              <a:ahLst/>
              <a:cxnLst>
                <a:cxn ang="0">
                  <a:pos x="688090792" y="592385900"/>
                </a:cxn>
                <a:cxn ang="0">
                  <a:pos x="650591903" y="498950500"/>
                </a:cxn>
                <a:cxn ang="0">
                  <a:pos x="562472388" y="463443682"/>
                </a:cxn>
                <a:cxn ang="0">
                  <a:pos x="551222447" y="463443682"/>
                </a:cxn>
                <a:cxn ang="0">
                  <a:pos x="553096981" y="424200814"/>
                </a:cxn>
                <a:cxn ang="0">
                  <a:pos x="560596485" y="244803480"/>
                </a:cxn>
                <a:cxn ang="0">
                  <a:pos x="513724927" y="84093226"/>
                </a:cxn>
                <a:cxn ang="0">
                  <a:pos x="468726534" y="69143563"/>
                </a:cxn>
                <a:cxn ang="0">
                  <a:pos x="343108129" y="0"/>
                </a:cxn>
                <a:cxn ang="0">
                  <a:pos x="134993811" y="463443682"/>
                </a:cxn>
                <a:cxn ang="0">
                  <a:pos x="133117908" y="463443682"/>
                </a:cxn>
                <a:cxn ang="0">
                  <a:pos x="44998394" y="498950500"/>
                </a:cxn>
                <a:cxn ang="0">
                  <a:pos x="7499504" y="592385900"/>
                </a:cxn>
                <a:cxn ang="0">
                  <a:pos x="9374038" y="693297498"/>
                </a:cxn>
                <a:cxn ang="0">
                  <a:pos x="11249941" y="698903622"/>
                </a:cxn>
                <a:cxn ang="0">
                  <a:pos x="84370447" y="754966228"/>
                </a:cxn>
                <a:cxn ang="0">
                  <a:pos x="187490340" y="792340388"/>
                </a:cxn>
                <a:cxn ang="0">
                  <a:pos x="344982663" y="807290052"/>
                </a:cxn>
                <a:cxn ang="0">
                  <a:pos x="346857197" y="807290052"/>
                </a:cxn>
                <a:cxn ang="0">
                  <a:pos x="350607633" y="807290052"/>
                </a:cxn>
                <a:cxn ang="0">
                  <a:pos x="508099957" y="792340388"/>
                </a:cxn>
                <a:cxn ang="0">
                  <a:pos x="611219849" y="754966228"/>
                </a:cxn>
                <a:cxn ang="0">
                  <a:pos x="684340356" y="698903622"/>
                </a:cxn>
                <a:cxn ang="0">
                  <a:pos x="686216259" y="693297498"/>
                </a:cxn>
                <a:cxn ang="0">
                  <a:pos x="688090792" y="592385900"/>
                </a:cxn>
                <a:cxn ang="0">
                  <a:pos x="348733100" y="672741710"/>
                </a:cxn>
                <a:cxn ang="0">
                  <a:pos x="251236809" y="484000836"/>
                </a:cxn>
                <a:cxn ang="0">
                  <a:pos x="268111720" y="459706266"/>
                </a:cxn>
                <a:cxn ang="0">
                  <a:pos x="271860787" y="450362726"/>
                </a:cxn>
                <a:cxn ang="0">
                  <a:pos x="346857197" y="469049806"/>
                </a:cxn>
                <a:cxn ang="0">
                  <a:pos x="348733100" y="469049806"/>
                </a:cxn>
                <a:cxn ang="0">
                  <a:pos x="423729509" y="450362726"/>
                </a:cxn>
                <a:cxn ang="0">
                  <a:pos x="427478577" y="459706266"/>
                </a:cxn>
                <a:cxn ang="0">
                  <a:pos x="444353488" y="485869544"/>
                </a:cxn>
                <a:cxn ang="0">
                  <a:pos x="348733100" y="672741710"/>
                </a:cxn>
                <a:cxn ang="0">
                  <a:pos x="464977466" y="495213084"/>
                </a:cxn>
                <a:cxn ang="0">
                  <a:pos x="472476970" y="497081792"/>
                </a:cxn>
                <a:cxn ang="0">
                  <a:pos x="498724550" y="566223988"/>
                </a:cxn>
                <a:cxn ang="0">
                  <a:pos x="386230620" y="646579798"/>
                </a:cxn>
                <a:cxn ang="0">
                  <a:pos x="464977466" y="495213084"/>
                </a:cxn>
                <a:cxn ang="0">
                  <a:pos x="309359677" y="644711090"/>
                </a:cxn>
                <a:cxn ang="0">
                  <a:pos x="198740280" y="566223988"/>
                </a:cxn>
                <a:cxn ang="0">
                  <a:pos x="226863763" y="495213084"/>
                </a:cxn>
                <a:cxn ang="0">
                  <a:pos x="232488733" y="495213084"/>
                </a:cxn>
                <a:cxn ang="0">
                  <a:pos x="309359677" y="644711090"/>
                </a:cxn>
                <a:cxn ang="0">
                  <a:pos x="219364259" y="235459940"/>
                </a:cxn>
                <a:cxn ang="0">
                  <a:pos x="318733714" y="203691905"/>
                </a:cxn>
                <a:cxn ang="0">
                  <a:pos x="474351504" y="205560613"/>
                </a:cxn>
                <a:cxn ang="0">
                  <a:pos x="474351504" y="214904152"/>
                </a:cxn>
                <a:cxn ang="0">
                  <a:pos x="474351504" y="306470844"/>
                </a:cxn>
                <a:cxn ang="0">
                  <a:pos x="346857197" y="435413062"/>
                </a:cxn>
                <a:cxn ang="0">
                  <a:pos x="219364259" y="306470844"/>
                </a:cxn>
                <a:cxn ang="0">
                  <a:pos x="219364259" y="235459940"/>
                </a:cxn>
              </a:cxnLst>
              <a:rect l="0" t="0" r="0" b="0"/>
              <a:pathLst>
                <a:path w="371" h="432">
                  <a:moveTo>
                    <a:pt x="367" y="317"/>
                  </a:moveTo>
                  <a:cubicBezTo>
                    <a:pt x="363" y="297"/>
                    <a:pt x="356" y="279"/>
                    <a:pt x="347" y="267"/>
                  </a:cubicBezTo>
                  <a:cubicBezTo>
                    <a:pt x="335" y="252"/>
                    <a:pt x="316" y="250"/>
                    <a:pt x="300" y="248"/>
                  </a:cubicBezTo>
                  <a:cubicBezTo>
                    <a:pt x="299" y="248"/>
                    <a:pt x="297" y="248"/>
                    <a:pt x="294" y="248"/>
                  </a:cubicBezTo>
                  <a:cubicBezTo>
                    <a:pt x="295" y="241"/>
                    <a:pt x="295" y="234"/>
                    <a:pt x="295" y="227"/>
                  </a:cubicBezTo>
                  <a:cubicBezTo>
                    <a:pt x="296" y="195"/>
                    <a:pt x="298" y="163"/>
                    <a:pt x="299" y="131"/>
                  </a:cubicBezTo>
                  <a:cubicBezTo>
                    <a:pt x="300" y="100"/>
                    <a:pt x="305" y="63"/>
                    <a:pt x="274" y="45"/>
                  </a:cubicBezTo>
                  <a:cubicBezTo>
                    <a:pt x="271" y="43"/>
                    <a:pt x="250" y="38"/>
                    <a:pt x="250" y="37"/>
                  </a:cubicBezTo>
                  <a:cubicBezTo>
                    <a:pt x="236" y="4"/>
                    <a:pt x="183" y="0"/>
                    <a:pt x="183" y="0"/>
                  </a:cubicBezTo>
                  <a:cubicBezTo>
                    <a:pt x="33" y="0"/>
                    <a:pt x="67" y="222"/>
                    <a:pt x="72" y="248"/>
                  </a:cubicBezTo>
                  <a:cubicBezTo>
                    <a:pt x="72" y="248"/>
                    <a:pt x="71" y="248"/>
                    <a:pt x="71" y="248"/>
                  </a:cubicBezTo>
                  <a:cubicBezTo>
                    <a:pt x="54" y="250"/>
                    <a:pt x="36" y="252"/>
                    <a:pt x="24" y="267"/>
                  </a:cubicBezTo>
                  <a:cubicBezTo>
                    <a:pt x="15" y="279"/>
                    <a:pt x="7" y="297"/>
                    <a:pt x="4" y="317"/>
                  </a:cubicBezTo>
                  <a:cubicBezTo>
                    <a:pt x="0" y="337"/>
                    <a:pt x="0" y="356"/>
                    <a:pt x="5" y="371"/>
                  </a:cubicBezTo>
                  <a:cubicBezTo>
                    <a:pt x="5" y="373"/>
                    <a:pt x="5" y="374"/>
                    <a:pt x="6" y="374"/>
                  </a:cubicBezTo>
                  <a:cubicBezTo>
                    <a:pt x="6" y="375"/>
                    <a:pt x="17" y="390"/>
                    <a:pt x="45" y="404"/>
                  </a:cubicBezTo>
                  <a:cubicBezTo>
                    <a:pt x="61" y="413"/>
                    <a:pt x="80" y="419"/>
                    <a:pt x="100" y="424"/>
                  </a:cubicBezTo>
                  <a:cubicBezTo>
                    <a:pt x="125" y="430"/>
                    <a:pt x="153" y="432"/>
                    <a:pt x="184" y="432"/>
                  </a:cubicBezTo>
                  <a:cubicBezTo>
                    <a:pt x="184" y="432"/>
                    <a:pt x="185" y="432"/>
                    <a:pt x="185" y="432"/>
                  </a:cubicBezTo>
                  <a:cubicBezTo>
                    <a:pt x="186" y="432"/>
                    <a:pt x="187" y="432"/>
                    <a:pt x="187" y="432"/>
                  </a:cubicBezTo>
                  <a:cubicBezTo>
                    <a:pt x="218" y="432"/>
                    <a:pt x="246" y="430"/>
                    <a:pt x="271" y="424"/>
                  </a:cubicBezTo>
                  <a:cubicBezTo>
                    <a:pt x="291" y="419"/>
                    <a:pt x="310" y="413"/>
                    <a:pt x="326" y="404"/>
                  </a:cubicBezTo>
                  <a:cubicBezTo>
                    <a:pt x="348" y="393"/>
                    <a:pt x="361" y="380"/>
                    <a:pt x="365" y="374"/>
                  </a:cubicBezTo>
                  <a:cubicBezTo>
                    <a:pt x="366" y="374"/>
                    <a:pt x="366" y="373"/>
                    <a:pt x="366" y="371"/>
                  </a:cubicBezTo>
                  <a:cubicBezTo>
                    <a:pt x="371" y="356"/>
                    <a:pt x="371" y="337"/>
                    <a:pt x="367" y="317"/>
                  </a:cubicBezTo>
                  <a:close/>
                  <a:moveTo>
                    <a:pt x="186" y="360"/>
                  </a:moveTo>
                  <a:cubicBezTo>
                    <a:pt x="134" y="259"/>
                    <a:pt x="134" y="259"/>
                    <a:pt x="134" y="259"/>
                  </a:cubicBezTo>
                  <a:cubicBezTo>
                    <a:pt x="138" y="256"/>
                    <a:pt x="141" y="252"/>
                    <a:pt x="143" y="246"/>
                  </a:cubicBezTo>
                  <a:cubicBezTo>
                    <a:pt x="144" y="244"/>
                    <a:pt x="144" y="243"/>
                    <a:pt x="145" y="241"/>
                  </a:cubicBezTo>
                  <a:cubicBezTo>
                    <a:pt x="157" y="247"/>
                    <a:pt x="170" y="251"/>
                    <a:pt x="185" y="251"/>
                  </a:cubicBezTo>
                  <a:cubicBezTo>
                    <a:pt x="186" y="251"/>
                    <a:pt x="186" y="251"/>
                    <a:pt x="186" y="251"/>
                  </a:cubicBezTo>
                  <a:cubicBezTo>
                    <a:pt x="200" y="251"/>
                    <a:pt x="214" y="247"/>
                    <a:pt x="226" y="241"/>
                  </a:cubicBezTo>
                  <a:cubicBezTo>
                    <a:pt x="227" y="243"/>
                    <a:pt x="227" y="245"/>
                    <a:pt x="228" y="246"/>
                  </a:cubicBezTo>
                  <a:cubicBezTo>
                    <a:pt x="230" y="252"/>
                    <a:pt x="233" y="257"/>
                    <a:pt x="237" y="260"/>
                  </a:cubicBezTo>
                  <a:lnTo>
                    <a:pt x="186" y="360"/>
                  </a:lnTo>
                  <a:close/>
                  <a:moveTo>
                    <a:pt x="248" y="265"/>
                  </a:moveTo>
                  <a:cubicBezTo>
                    <a:pt x="249" y="265"/>
                    <a:pt x="250" y="265"/>
                    <a:pt x="252" y="266"/>
                  </a:cubicBezTo>
                  <a:cubicBezTo>
                    <a:pt x="266" y="303"/>
                    <a:pt x="266" y="303"/>
                    <a:pt x="266" y="303"/>
                  </a:cubicBezTo>
                  <a:cubicBezTo>
                    <a:pt x="257" y="309"/>
                    <a:pt x="233" y="323"/>
                    <a:pt x="206" y="346"/>
                  </a:cubicBezTo>
                  <a:lnTo>
                    <a:pt x="248" y="265"/>
                  </a:lnTo>
                  <a:close/>
                  <a:moveTo>
                    <a:pt x="165" y="345"/>
                  </a:moveTo>
                  <a:cubicBezTo>
                    <a:pt x="139" y="323"/>
                    <a:pt x="116" y="309"/>
                    <a:pt x="106" y="303"/>
                  </a:cubicBezTo>
                  <a:cubicBezTo>
                    <a:pt x="121" y="265"/>
                    <a:pt x="121" y="265"/>
                    <a:pt x="121" y="265"/>
                  </a:cubicBezTo>
                  <a:cubicBezTo>
                    <a:pt x="122" y="265"/>
                    <a:pt x="123" y="265"/>
                    <a:pt x="124" y="265"/>
                  </a:cubicBezTo>
                  <a:lnTo>
                    <a:pt x="165" y="345"/>
                  </a:lnTo>
                  <a:close/>
                  <a:moveTo>
                    <a:pt x="117" y="126"/>
                  </a:moveTo>
                  <a:cubicBezTo>
                    <a:pt x="151" y="127"/>
                    <a:pt x="170" y="109"/>
                    <a:pt x="170" y="109"/>
                  </a:cubicBezTo>
                  <a:cubicBezTo>
                    <a:pt x="198" y="130"/>
                    <a:pt x="249" y="111"/>
                    <a:pt x="253" y="110"/>
                  </a:cubicBezTo>
                  <a:cubicBezTo>
                    <a:pt x="253" y="111"/>
                    <a:pt x="253" y="113"/>
                    <a:pt x="253" y="115"/>
                  </a:cubicBezTo>
                  <a:cubicBezTo>
                    <a:pt x="253" y="164"/>
                    <a:pt x="253" y="164"/>
                    <a:pt x="253" y="164"/>
                  </a:cubicBezTo>
                  <a:cubicBezTo>
                    <a:pt x="253" y="202"/>
                    <a:pt x="223" y="233"/>
                    <a:pt x="185" y="233"/>
                  </a:cubicBezTo>
                  <a:cubicBezTo>
                    <a:pt x="148" y="233"/>
                    <a:pt x="117" y="202"/>
                    <a:pt x="117" y="164"/>
                  </a:cubicBezTo>
                  <a:lnTo>
                    <a:pt x="117" y="126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49" name="组合 115"/>
          <p:cNvGrpSpPr/>
          <p:nvPr/>
        </p:nvGrpSpPr>
        <p:grpSpPr>
          <a:xfrm>
            <a:off x="746125" y="2414588"/>
            <a:ext cx="831850" cy="833437"/>
            <a:chOff x="1104901" y="2487613"/>
            <a:chExt cx="865188" cy="865188"/>
          </a:xfrm>
        </p:grpSpPr>
        <p:sp>
          <p:nvSpPr>
            <p:cNvPr id="36034" name="Oval 102"/>
            <p:cNvSpPr/>
            <p:nvPr/>
          </p:nvSpPr>
          <p:spPr>
            <a:xfrm>
              <a:off x="1104901" y="2487613"/>
              <a:ext cx="865188" cy="865188"/>
            </a:xfrm>
            <a:prstGeom prst="ellipse">
              <a:avLst/>
            </a:prstGeom>
            <a:solidFill>
              <a:srgbClr val="3A738A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35" name="Freeform 103"/>
            <p:cNvSpPr>
              <a:spLocks noEditPoints="1"/>
            </p:cNvSpPr>
            <p:nvPr/>
          </p:nvSpPr>
          <p:spPr>
            <a:xfrm>
              <a:off x="1538288" y="3352801"/>
              <a:ext cx="1905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51932" y="0"/>
                </a:cxn>
                <a:cxn ang="0">
                  <a:pos x="1851932" y="0"/>
                </a:cxn>
                <a:cxn ang="0">
                  <a:pos x="1851932" y="0"/>
                </a:cxn>
                <a:cxn ang="0">
                  <a:pos x="3702504" y="0"/>
                </a:cxn>
                <a:cxn ang="0">
                  <a:pos x="3702504" y="0"/>
                </a:cxn>
                <a:cxn ang="0">
                  <a:pos x="3702504" y="0"/>
                </a:cxn>
                <a:cxn ang="0">
                  <a:pos x="3702504" y="0"/>
                </a:cxn>
                <a:cxn ang="0">
                  <a:pos x="3702504" y="0"/>
                </a:cxn>
                <a:cxn ang="0">
                  <a:pos x="5554436" y="0"/>
                </a:cxn>
                <a:cxn ang="0">
                  <a:pos x="5554436" y="0"/>
                </a:cxn>
                <a:cxn ang="0">
                  <a:pos x="5554436" y="0"/>
                </a:cxn>
                <a:cxn ang="0">
                  <a:pos x="7406368" y="0"/>
                </a:cxn>
                <a:cxn ang="0">
                  <a:pos x="7406368" y="0"/>
                </a:cxn>
                <a:cxn ang="0">
                  <a:pos x="7406368" y="0"/>
                </a:cxn>
                <a:cxn ang="0">
                  <a:pos x="9258300" y="0"/>
                </a:cxn>
                <a:cxn ang="0">
                  <a:pos x="11108871" y="0"/>
                </a:cxn>
                <a:cxn ang="0">
                  <a:pos x="11108871" y="0"/>
                </a:cxn>
                <a:cxn ang="0">
                  <a:pos x="11108871" y="0"/>
                </a:cxn>
                <a:cxn ang="0">
                  <a:pos x="12960804" y="0"/>
                </a:cxn>
                <a:cxn ang="0">
                  <a:pos x="12960804" y="0"/>
                </a:cxn>
                <a:cxn ang="0">
                  <a:pos x="12960804" y="0"/>
                </a:cxn>
                <a:cxn ang="0">
                  <a:pos x="14812736" y="0"/>
                </a:cxn>
                <a:cxn ang="0">
                  <a:pos x="14812736" y="0"/>
                </a:cxn>
                <a:cxn ang="0">
                  <a:pos x="14812736" y="0"/>
                </a:cxn>
                <a:cxn ang="0">
                  <a:pos x="16663307" y="0"/>
                </a:cxn>
                <a:cxn ang="0">
                  <a:pos x="16663307" y="0"/>
                </a:cxn>
                <a:cxn ang="0">
                  <a:pos x="16663307" y="0"/>
                </a:cxn>
                <a:cxn ang="0">
                  <a:pos x="16663307" y="0"/>
                </a:cxn>
                <a:cxn ang="0">
                  <a:pos x="16663307" y="0"/>
                </a:cxn>
                <a:cxn ang="0">
                  <a:pos x="18515239" y="0"/>
                </a:cxn>
                <a:cxn ang="0">
                  <a:pos x="20367171" y="0"/>
                </a:cxn>
                <a:cxn ang="0">
                  <a:pos x="20367171" y="0"/>
                </a:cxn>
                <a:cxn ang="0">
                  <a:pos x="22219104" y="0"/>
                </a:cxn>
                <a:cxn ang="0">
                  <a:pos x="22219104" y="0"/>
                </a:cxn>
                <a:cxn ang="0">
                  <a:pos x="22219104" y="0"/>
                </a:cxn>
                <a:cxn ang="0">
                  <a:pos x="22219104" y="0"/>
                </a:cxn>
                <a:cxn ang="0">
                  <a:pos x="24069675" y="0"/>
                </a:cxn>
                <a:cxn ang="0">
                  <a:pos x="24069675" y="0"/>
                </a:cxn>
                <a:cxn ang="0">
                  <a:pos x="24069675" y="0"/>
                </a:cxn>
                <a:cxn ang="0">
                  <a:pos x="25921607" y="0"/>
                </a:cxn>
                <a:cxn ang="0">
                  <a:pos x="25921607" y="0"/>
                </a:cxn>
                <a:cxn ang="0">
                  <a:pos x="25921607" y="0"/>
                </a:cxn>
              </a:cxnLst>
              <a:rect l="0" t="0" r="0" b="0"/>
              <a:pathLst>
                <a:path w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D8E3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36" name="Freeform 104"/>
            <p:cNvSpPr/>
            <p:nvPr/>
          </p:nvSpPr>
          <p:spPr>
            <a:xfrm>
              <a:off x="1271588" y="2622551"/>
              <a:ext cx="695325" cy="730250"/>
            </a:xfrm>
            <a:custGeom>
              <a:avLst/>
              <a:gdLst/>
              <a:ahLst/>
              <a:cxnLst>
                <a:cxn ang="0">
                  <a:pos x="318491700" y="28156412"/>
                </a:cxn>
                <a:cxn ang="0">
                  <a:pos x="26229356" y="270303476"/>
                </a:cxn>
                <a:cxn ang="0">
                  <a:pos x="69318975" y="311598908"/>
                </a:cxn>
                <a:cxn ang="0">
                  <a:pos x="88053056" y="386683131"/>
                </a:cxn>
                <a:cxn ang="0">
                  <a:pos x="88053056" y="534974574"/>
                </a:cxn>
                <a:cxn ang="0">
                  <a:pos x="104914688" y="662617615"/>
                </a:cxn>
                <a:cxn ang="0">
                  <a:pos x="74939063" y="662617615"/>
                </a:cxn>
                <a:cxn ang="0">
                  <a:pos x="63698888" y="750842228"/>
                </a:cxn>
                <a:cxn ang="0">
                  <a:pos x="365327588" y="1000497303"/>
                </a:cxn>
                <a:cxn ang="0">
                  <a:pos x="365327588" y="1000497303"/>
                </a:cxn>
                <a:cxn ang="0">
                  <a:pos x="367201406" y="1000497303"/>
                </a:cxn>
                <a:cxn ang="0">
                  <a:pos x="367201406" y="1000497303"/>
                </a:cxn>
                <a:cxn ang="0">
                  <a:pos x="369075225" y="1000497303"/>
                </a:cxn>
                <a:cxn ang="0">
                  <a:pos x="369075225" y="1000497303"/>
                </a:cxn>
                <a:cxn ang="0">
                  <a:pos x="369075225" y="1000497303"/>
                </a:cxn>
                <a:cxn ang="0">
                  <a:pos x="370949044" y="1000497303"/>
                </a:cxn>
                <a:cxn ang="0">
                  <a:pos x="370949044" y="1000497303"/>
                </a:cxn>
                <a:cxn ang="0">
                  <a:pos x="372821494" y="1000497303"/>
                </a:cxn>
                <a:cxn ang="0">
                  <a:pos x="372821494" y="1000497303"/>
                </a:cxn>
                <a:cxn ang="0">
                  <a:pos x="374695313" y="1000497303"/>
                </a:cxn>
                <a:cxn ang="0">
                  <a:pos x="376569131" y="1000497303"/>
                </a:cxn>
                <a:cxn ang="0">
                  <a:pos x="376569131" y="1000497303"/>
                </a:cxn>
                <a:cxn ang="0">
                  <a:pos x="378442950" y="1000497303"/>
                </a:cxn>
                <a:cxn ang="0">
                  <a:pos x="378442950" y="1000497303"/>
                </a:cxn>
                <a:cxn ang="0">
                  <a:pos x="380315400" y="1000497303"/>
                </a:cxn>
                <a:cxn ang="0">
                  <a:pos x="380315400" y="1000497303"/>
                </a:cxn>
                <a:cxn ang="0">
                  <a:pos x="382189219" y="1000497303"/>
                </a:cxn>
                <a:cxn ang="0">
                  <a:pos x="382189219" y="1000497303"/>
                </a:cxn>
                <a:cxn ang="0">
                  <a:pos x="382189219" y="1000497303"/>
                </a:cxn>
                <a:cxn ang="0">
                  <a:pos x="384063038" y="1000497303"/>
                </a:cxn>
                <a:cxn ang="0">
                  <a:pos x="385936856" y="1000497303"/>
                </a:cxn>
                <a:cxn ang="0">
                  <a:pos x="387809306" y="1000497303"/>
                </a:cxn>
                <a:cxn ang="0">
                  <a:pos x="387809306" y="1000497303"/>
                </a:cxn>
                <a:cxn ang="0">
                  <a:pos x="389683125" y="1000497303"/>
                </a:cxn>
                <a:cxn ang="0">
                  <a:pos x="389683125" y="1000497303"/>
                </a:cxn>
                <a:cxn ang="0">
                  <a:pos x="391556944" y="1000497303"/>
                </a:cxn>
                <a:cxn ang="0">
                  <a:pos x="391556944" y="1000497303"/>
                </a:cxn>
                <a:cxn ang="0">
                  <a:pos x="391556944" y="1000497303"/>
                </a:cxn>
                <a:cxn ang="0">
                  <a:pos x="706301006" y="249655075"/>
                </a:cxn>
                <a:cxn ang="0">
                  <a:pos x="365327588" y="0"/>
                </a:cxn>
              </a:cxnLst>
              <a:rect l="0" t="0" r="0" b="0"/>
              <a:pathLst>
                <a:path w="508" h="533">
                  <a:moveTo>
                    <a:pt x="195" y="0"/>
                  </a:moveTo>
                  <a:cubicBezTo>
                    <a:pt x="187" y="0"/>
                    <a:pt x="176" y="11"/>
                    <a:pt x="170" y="15"/>
                  </a:cubicBezTo>
                  <a:cubicBezTo>
                    <a:pt x="136" y="41"/>
                    <a:pt x="102" y="66"/>
                    <a:pt x="69" y="91"/>
                  </a:cubicBezTo>
                  <a:cubicBezTo>
                    <a:pt x="61" y="97"/>
                    <a:pt x="0" y="132"/>
                    <a:pt x="14" y="144"/>
                  </a:cubicBezTo>
                  <a:cubicBezTo>
                    <a:pt x="18" y="149"/>
                    <a:pt x="24" y="155"/>
                    <a:pt x="29" y="159"/>
                  </a:cubicBezTo>
                  <a:cubicBezTo>
                    <a:pt x="31" y="162"/>
                    <a:pt x="34" y="164"/>
                    <a:pt x="37" y="166"/>
                  </a:cubicBezTo>
                  <a:cubicBezTo>
                    <a:pt x="41" y="172"/>
                    <a:pt x="36" y="182"/>
                    <a:pt x="37" y="189"/>
                  </a:cubicBezTo>
                  <a:cubicBezTo>
                    <a:pt x="37" y="197"/>
                    <a:pt x="42" y="201"/>
                    <a:pt x="47" y="206"/>
                  </a:cubicBezTo>
                  <a:cubicBezTo>
                    <a:pt x="48" y="210"/>
                    <a:pt x="47" y="216"/>
                    <a:pt x="47" y="220"/>
                  </a:cubicBezTo>
                  <a:cubicBezTo>
                    <a:pt x="47" y="241"/>
                    <a:pt x="47" y="263"/>
                    <a:pt x="47" y="285"/>
                  </a:cubicBezTo>
                  <a:cubicBezTo>
                    <a:pt x="47" y="301"/>
                    <a:pt x="37" y="308"/>
                    <a:pt x="37" y="325"/>
                  </a:cubicBezTo>
                  <a:cubicBezTo>
                    <a:pt x="37" y="337"/>
                    <a:pt x="48" y="346"/>
                    <a:pt x="56" y="353"/>
                  </a:cubicBezTo>
                  <a:cubicBezTo>
                    <a:pt x="56" y="353"/>
                    <a:pt x="57" y="354"/>
                    <a:pt x="57" y="354"/>
                  </a:cubicBezTo>
                  <a:cubicBezTo>
                    <a:pt x="52" y="354"/>
                    <a:pt x="46" y="353"/>
                    <a:pt x="40" y="353"/>
                  </a:cubicBezTo>
                  <a:cubicBezTo>
                    <a:pt x="32" y="353"/>
                    <a:pt x="24" y="355"/>
                    <a:pt x="24" y="365"/>
                  </a:cubicBezTo>
                  <a:cubicBezTo>
                    <a:pt x="24" y="379"/>
                    <a:pt x="22" y="391"/>
                    <a:pt x="34" y="400"/>
                  </a:cubicBezTo>
                  <a:cubicBezTo>
                    <a:pt x="38" y="405"/>
                    <a:pt x="99" y="467"/>
                    <a:pt x="162" y="531"/>
                  </a:cubicBezTo>
                  <a:cubicBezTo>
                    <a:pt x="173" y="533"/>
                    <a:pt x="184" y="533"/>
                    <a:pt x="195" y="533"/>
                  </a:cubicBezTo>
                  <a:cubicBezTo>
                    <a:pt x="195" y="533"/>
                    <a:pt x="195" y="533"/>
                    <a:pt x="195" y="533"/>
                  </a:cubicBezTo>
                  <a:cubicBezTo>
                    <a:pt x="195" y="533"/>
                    <a:pt x="195" y="533"/>
                    <a:pt x="195" y="533"/>
                  </a:cubicBezTo>
                  <a:cubicBezTo>
                    <a:pt x="195" y="533"/>
                    <a:pt x="195" y="533"/>
                    <a:pt x="195" y="533"/>
                  </a:cubicBezTo>
                  <a:cubicBezTo>
                    <a:pt x="195" y="533"/>
                    <a:pt x="195" y="533"/>
                    <a:pt x="196" y="533"/>
                  </a:cubicBezTo>
                  <a:cubicBezTo>
                    <a:pt x="196" y="533"/>
                    <a:pt x="196" y="533"/>
                    <a:pt x="196" y="533"/>
                  </a:cubicBezTo>
                  <a:cubicBezTo>
                    <a:pt x="196" y="533"/>
                    <a:pt x="196" y="533"/>
                    <a:pt x="196" y="533"/>
                  </a:cubicBezTo>
                  <a:cubicBezTo>
                    <a:pt x="196" y="533"/>
                    <a:pt x="196" y="533"/>
                    <a:pt x="196" y="533"/>
                  </a:cubicBezTo>
                  <a:cubicBezTo>
                    <a:pt x="196" y="533"/>
                    <a:pt x="196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200" y="533"/>
                    <a:pt x="200" y="533"/>
                    <a:pt x="200" y="533"/>
                  </a:cubicBezTo>
                  <a:cubicBezTo>
                    <a:pt x="200" y="533"/>
                    <a:pt x="200" y="533"/>
                    <a:pt x="200" y="533"/>
                  </a:cubicBezTo>
                  <a:cubicBezTo>
                    <a:pt x="200" y="533"/>
                    <a:pt x="200" y="533"/>
                    <a:pt x="200" y="533"/>
                  </a:cubicBezTo>
                  <a:cubicBezTo>
                    <a:pt x="200" y="533"/>
                    <a:pt x="201" y="533"/>
                    <a:pt x="201" y="533"/>
                  </a:cubicBezTo>
                  <a:cubicBezTo>
                    <a:pt x="201" y="533"/>
                    <a:pt x="201" y="533"/>
                    <a:pt x="201" y="533"/>
                  </a:cubicBezTo>
                  <a:cubicBezTo>
                    <a:pt x="201" y="533"/>
                    <a:pt x="201" y="533"/>
                    <a:pt x="201" y="533"/>
                  </a:cubicBezTo>
                  <a:cubicBezTo>
                    <a:pt x="201" y="533"/>
                    <a:pt x="201" y="533"/>
                    <a:pt x="201" y="533"/>
                  </a:cubicBezTo>
                  <a:cubicBezTo>
                    <a:pt x="201" y="533"/>
                    <a:pt x="202" y="533"/>
                    <a:pt x="202" y="533"/>
                  </a:cubicBezTo>
                  <a:cubicBezTo>
                    <a:pt x="202" y="533"/>
                    <a:pt x="202" y="533"/>
                    <a:pt x="202" y="533"/>
                  </a:cubicBezTo>
                  <a:cubicBezTo>
                    <a:pt x="202" y="533"/>
                    <a:pt x="202" y="533"/>
                    <a:pt x="202" y="533"/>
                  </a:cubicBezTo>
                  <a:cubicBezTo>
                    <a:pt x="202" y="533"/>
                    <a:pt x="202" y="533"/>
                    <a:pt x="202" y="533"/>
                  </a:cubicBezTo>
                  <a:cubicBezTo>
                    <a:pt x="202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5" y="533"/>
                    <a:pt x="205" y="533"/>
                    <a:pt x="205" y="533"/>
                  </a:cubicBezTo>
                  <a:cubicBezTo>
                    <a:pt x="205" y="533"/>
                    <a:pt x="205" y="533"/>
                    <a:pt x="205" y="533"/>
                  </a:cubicBezTo>
                  <a:cubicBezTo>
                    <a:pt x="205" y="533"/>
                    <a:pt x="206" y="533"/>
                    <a:pt x="206" y="533"/>
                  </a:cubicBezTo>
                  <a:cubicBezTo>
                    <a:pt x="206" y="533"/>
                    <a:pt x="206" y="533"/>
                    <a:pt x="206" y="533"/>
                  </a:cubicBezTo>
                  <a:cubicBezTo>
                    <a:pt x="206" y="533"/>
                    <a:pt x="206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362" y="526"/>
                    <a:pt x="487" y="410"/>
                    <a:pt x="508" y="261"/>
                  </a:cubicBezTo>
                  <a:cubicBezTo>
                    <a:pt x="442" y="195"/>
                    <a:pt x="386" y="140"/>
                    <a:pt x="377" y="133"/>
                  </a:cubicBezTo>
                  <a:cubicBezTo>
                    <a:pt x="327" y="89"/>
                    <a:pt x="269" y="53"/>
                    <a:pt x="216" y="13"/>
                  </a:cubicBezTo>
                  <a:cubicBezTo>
                    <a:pt x="211" y="9"/>
                    <a:pt x="202" y="0"/>
                    <a:pt x="195" y="0"/>
                  </a:cubicBezTo>
                </a:path>
              </a:pathLst>
            </a:custGeom>
            <a:solidFill>
              <a:srgbClr val="2E5C6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37" name="Freeform 105"/>
            <p:cNvSpPr>
              <a:spLocks noEditPoints="1"/>
            </p:cNvSpPr>
            <p:nvPr/>
          </p:nvSpPr>
          <p:spPr>
            <a:xfrm>
              <a:off x="1322388" y="2838451"/>
              <a:ext cx="131763" cy="257175"/>
            </a:xfrm>
            <a:custGeom>
              <a:avLst/>
              <a:gdLst/>
              <a:ahLst/>
              <a:cxnLst>
                <a:cxn ang="0">
                  <a:pos x="0" y="293792343"/>
                </a:cxn>
                <a:cxn ang="0">
                  <a:pos x="0" y="318120003"/>
                </a:cxn>
                <a:cxn ang="0">
                  <a:pos x="35058467" y="351803088"/>
                </a:cxn>
                <a:cxn ang="0">
                  <a:pos x="143925947" y="351803088"/>
                </a:cxn>
                <a:cxn ang="0">
                  <a:pos x="178984414" y="318120003"/>
                </a:cxn>
                <a:cxn ang="0">
                  <a:pos x="178984414" y="293792343"/>
                </a:cxn>
                <a:cxn ang="0">
                  <a:pos x="160532161" y="263851974"/>
                </a:cxn>
                <a:cxn ang="0">
                  <a:pos x="160532161" y="89822473"/>
                </a:cxn>
                <a:cxn ang="0">
                  <a:pos x="178984414" y="59880736"/>
                </a:cxn>
                <a:cxn ang="0">
                  <a:pos x="178984414" y="35554444"/>
                </a:cxn>
                <a:cxn ang="0">
                  <a:pos x="143925947" y="0"/>
                </a:cxn>
                <a:cxn ang="0">
                  <a:pos x="35058467" y="0"/>
                </a:cxn>
                <a:cxn ang="0">
                  <a:pos x="0" y="35554444"/>
                </a:cxn>
                <a:cxn ang="0">
                  <a:pos x="0" y="59880736"/>
                </a:cxn>
                <a:cxn ang="0">
                  <a:pos x="18452254" y="89822473"/>
                </a:cxn>
                <a:cxn ang="0">
                  <a:pos x="18452254" y="263851974"/>
                </a:cxn>
                <a:cxn ang="0">
                  <a:pos x="0" y="293792343"/>
                </a:cxn>
                <a:cxn ang="0">
                  <a:pos x="42439911" y="301277777"/>
                </a:cxn>
                <a:cxn ang="0">
                  <a:pos x="60892165" y="280694201"/>
                </a:cxn>
                <a:cxn ang="0">
                  <a:pos x="60892165" y="72980246"/>
                </a:cxn>
                <a:cxn ang="0">
                  <a:pos x="42439911" y="52396670"/>
                </a:cxn>
                <a:cxn ang="0">
                  <a:pos x="42439911" y="43039878"/>
                </a:cxn>
                <a:cxn ang="0">
                  <a:pos x="136544503" y="43039878"/>
                </a:cxn>
                <a:cxn ang="0">
                  <a:pos x="136544503" y="52396670"/>
                </a:cxn>
                <a:cxn ang="0">
                  <a:pos x="118092249" y="72980246"/>
                </a:cxn>
                <a:cxn ang="0">
                  <a:pos x="118092249" y="280694201"/>
                </a:cxn>
                <a:cxn ang="0">
                  <a:pos x="136544503" y="301277777"/>
                </a:cxn>
                <a:cxn ang="0">
                  <a:pos x="136544503" y="310634569"/>
                </a:cxn>
                <a:cxn ang="0">
                  <a:pos x="42439911" y="310634569"/>
                </a:cxn>
                <a:cxn ang="0">
                  <a:pos x="42439911" y="301277777"/>
                </a:cxn>
              </a:cxnLst>
              <a:rect l="0" t="0" r="0" b="0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38" name="Freeform 106"/>
            <p:cNvSpPr>
              <a:spLocks noEditPoints="1"/>
            </p:cNvSpPr>
            <p:nvPr/>
          </p:nvSpPr>
          <p:spPr>
            <a:xfrm>
              <a:off x="1471613" y="2838451"/>
              <a:ext cx="131763" cy="257175"/>
            </a:xfrm>
            <a:custGeom>
              <a:avLst/>
              <a:gdLst/>
              <a:ahLst/>
              <a:cxnLst>
                <a:cxn ang="0">
                  <a:pos x="0" y="293792343"/>
                </a:cxn>
                <a:cxn ang="0">
                  <a:pos x="0" y="318120003"/>
                </a:cxn>
                <a:cxn ang="0">
                  <a:pos x="35058467" y="351803088"/>
                </a:cxn>
                <a:cxn ang="0">
                  <a:pos x="143925947" y="351803088"/>
                </a:cxn>
                <a:cxn ang="0">
                  <a:pos x="178984414" y="318120003"/>
                </a:cxn>
                <a:cxn ang="0">
                  <a:pos x="178984414" y="293792343"/>
                </a:cxn>
                <a:cxn ang="0">
                  <a:pos x="160532161" y="263851974"/>
                </a:cxn>
                <a:cxn ang="0">
                  <a:pos x="160532161" y="89822473"/>
                </a:cxn>
                <a:cxn ang="0">
                  <a:pos x="178984414" y="59880736"/>
                </a:cxn>
                <a:cxn ang="0">
                  <a:pos x="178984414" y="35554444"/>
                </a:cxn>
                <a:cxn ang="0">
                  <a:pos x="143925947" y="0"/>
                </a:cxn>
                <a:cxn ang="0">
                  <a:pos x="35058467" y="0"/>
                </a:cxn>
                <a:cxn ang="0">
                  <a:pos x="0" y="35554444"/>
                </a:cxn>
                <a:cxn ang="0">
                  <a:pos x="0" y="59880736"/>
                </a:cxn>
                <a:cxn ang="0">
                  <a:pos x="18452254" y="89822473"/>
                </a:cxn>
                <a:cxn ang="0">
                  <a:pos x="18452254" y="263851974"/>
                </a:cxn>
                <a:cxn ang="0">
                  <a:pos x="0" y="293792343"/>
                </a:cxn>
                <a:cxn ang="0">
                  <a:pos x="42439911" y="301277777"/>
                </a:cxn>
                <a:cxn ang="0">
                  <a:pos x="60892165" y="280694201"/>
                </a:cxn>
                <a:cxn ang="0">
                  <a:pos x="60892165" y="72980246"/>
                </a:cxn>
                <a:cxn ang="0">
                  <a:pos x="42439911" y="52396670"/>
                </a:cxn>
                <a:cxn ang="0">
                  <a:pos x="42439911" y="43039878"/>
                </a:cxn>
                <a:cxn ang="0">
                  <a:pos x="136544503" y="43039878"/>
                </a:cxn>
                <a:cxn ang="0">
                  <a:pos x="136544503" y="52396670"/>
                </a:cxn>
                <a:cxn ang="0">
                  <a:pos x="118092249" y="72980246"/>
                </a:cxn>
                <a:cxn ang="0">
                  <a:pos x="118092249" y="280694201"/>
                </a:cxn>
                <a:cxn ang="0">
                  <a:pos x="136544503" y="301277777"/>
                </a:cxn>
                <a:cxn ang="0">
                  <a:pos x="136544503" y="310634569"/>
                </a:cxn>
                <a:cxn ang="0">
                  <a:pos x="42439911" y="310634569"/>
                </a:cxn>
                <a:cxn ang="0">
                  <a:pos x="42439911" y="301277777"/>
                </a:cxn>
              </a:cxnLst>
              <a:rect l="0" t="0" r="0" b="0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39" name="Freeform 107"/>
            <p:cNvSpPr>
              <a:spLocks noEditPoints="1"/>
            </p:cNvSpPr>
            <p:nvPr/>
          </p:nvSpPr>
          <p:spPr>
            <a:xfrm>
              <a:off x="1620838" y="2838451"/>
              <a:ext cx="131763" cy="257175"/>
            </a:xfrm>
            <a:custGeom>
              <a:avLst/>
              <a:gdLst/>
              <a:ahLst/>
              <a:cxnLst>
                <a:cxn ang="0">
                  <a:pos x="0" y="293792343"/>
                </a:cxn>
                <a:cxn ang="0">
                  <a:pos x="0" y="318120003"/>
                </a:cxn>
                <a:cxn ang="0">
                  <a:pos x="35058467" y="351803088"/>
                </a:cxn>
                <a:cxn ang="0">
                  <a:pos x="143925947" y="351803088"/>
                </a:cxn>
                <a:cxn ang="0">
                  <a:pos x="178984414" y="318120003"/>
                </a:cxn>
                <a:cxn ang="0">
                  <a:pos x="178984414" y="293792343"/>
                </a:cxn>
                <a:cxn ang="0">
                  <a:pos x="160532161" y="263851974"/>
                </a:cxn>
                <a:cxn ang="0">
                  <a:pos x="160532161" y="89822473"/>
                </a:cxn>
                <a:cxn ang="0">
                  <a:pos x="178984414" y="59880736"/>
                </a:cxn>
                <a:cxn ang="0">
                  <a:pos x="178984414" y="35554444"/>
                </a:cxn>
                <a:cxn ang="0">
                  <a:pos x="143925947" y="0"/>
                </a:cxn>
                <a:cxn ang="0">
                  <a:pos x="35058467" y="0"/>
                </a:cxn>
                <a:cxn ang="0">
                  <a:pos x="0" y="35554444"/>
                </a:cxn>
                <a:cxn ang="0">
                  <a:pos x="0" y="59880736"/>
                </a:cxn>
                <a:cxn ang="0">
                  <a:pos x="18452254" y="89822473"/>
                </a:cxn>
                <a:cxn ang="0">
                  <a:pos x="18452254" y="263851974"/>
                </a:cxn>
                <a:cxn ang="0">
                  <a:pos x="0" y="293792343"/>
                </a:cxn>
                <a:cxn ang="0">
                  <a:pos x="42439911" y="301277777"/>
                </a:cxn>
                <a:cxn ang="0">
                  <a:pos x="60892165" y="280694201"/>
                </a:cxn>
                <a:cxn ang="0">
                  <a:pos x="60892165" y="72980246"/>
                </a:cxn>
                <a:cxn ang="0">
                  <a:pos x="42439911" y="52396670"/>
                </a:cxn>
                <a:cxn ang="0">
                  <a:pos x="42439911" y="43039878"/>
                </a:cxn>
                <a:cxn ang="0">
                  <a:pos x="136544503" y="43039878"/>
                </a:cxn>
                <a:cxn ang="0">
                  <a:pos x="136544503" y="52396670"/>
                </a:cxn>
                <a:cxn ang="0">
                  <a:pos x="118092249" y="72980246"/>
                </a:cxn>
                <a:cxn ang="0">
                  <a:pos x="118092249" y="280694201"/>
                </a:cxn>
                <a:cxn ang="0">
                  <a:pos x="136544503" y="301277777"/>
                </a:cxn>
                <a:cxn ang="0">
                  <a:pos x="136544503" y="310634569"/>
                </a:cxn>
                <a:cxn ang="0">
                  <a:pos x="42439911" y="310634569"/>
                </a:cxn>
                <a:cxn ang="0">
                  <a:pos x="42439911" y="301277777"/>
                </a:cxn>
              </a:cxnLst>
              <a:rect l="0" t="0" r="0" b="0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40" name="Freeform 108"/>
            <p:cNvSpPr/>
            <p:nvPr/>
          </p:nvSpPr>
          <p:spPr>
            <a:xfrm>
              <a:off x="1304926" y="3106738"/>
              <a:ext cx="465138" cy="55563"/>
            </a:xfrm>
            <a:custGeom>
              <a:avLst/>
              <a:gdLst/>
              <a:ahLst/>
              <a:cxnLst>
                <a:cxn ang="0">
                  <a:pos x="623304017" y="0"/>
                </a:cxn>
                <a:cxn ang="0">
                  <a:pos x="11163312" y="0"/>
                </a:cxn>
                <a:cxn ang="0">
                  <a:pos x="0" y="13507365"/>
                </a:cxn>
                <a:cxn ang="0">
                  <a:pos x="0" y="65604623"/>
                </a:cxn>
                <a:cxn ang="0">
                  <a:pos x="11163312" y="77181174"/>
                </a:cxn>
                <a:cxn ang="0">
                  <a:pos x="623304017" y="77181174"/>
                </a:cxn>
                <a:cxn ang="0">
                  <a:pos x="634467329" y="65604623"/>
                </a:cxn>
                <a:cxn ang="0">
                  <a:pos x="634467329" y="13507365"/>
                </a:cxn>
                <a:cxn ang="0">
                  <a:pos x="623304017" y="0"/>
                </a:cxn>
              </a:cxnLst>
              <a:rect l="0" t="0" r="0" b="0"/>
              <a:pathLst>
                <a:path w="341" h="40">
                  <a:moveTo>
                    <a:pt x="33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3" y="40"/>
                    <a:pt x="6" y="40"/>
                  </a:cubicBezTo>
                  <a:cubicBezTo>
                    <a:pt x="335" y="40"/>
                    <a:pt x="335" y="40"/>
                    <a:pt x="335" y="40"/>
                  </a:cubicBezTo>
                  <a:cubicBezTo>
                    <a:pt x="338" y="40"/>
                    <a:pt x="341" y="37"/>
                    <a:pt x="341" y="34"/>
                  </a:cubicBezTo>
                  <a:cubicBezTo>
                    <a:pt x="341" y="7"/>
                    <a:pt x="341" y="7"/>
                    <a:pt x="341" y="7"/>
                  </a:cubicBezTo>
                  <a:cubicBezTo>
                    <a:pt x="341" y="3"/>
                    <a:pt x="338" y="0"/>
                    <a:pt x="335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41" name="Freeform 109"/>
            <p:cNvSpPr/>
            <p:nvPr/>
          </p:nvSpPr>
          <p:spPr>
            <a:xfrm>
              <a:off x="1281113" y="2620963"/>
              <a:ext cx="512763" cy="200025"/>
            </a:xfrm>
            <a:custGeom>
              <a:avLst/>
              <a:gdLst/>
              <a:ahLst/>
              <a:cxnLst>
                <a:cxn ang="0">
                  <a:pos x="689917831" y="249640790"/>
                </a:cxn>
                <a:cxn ang="0">
                  <a:pos x="360851150" y="3753894"/>
                </a:cxn>
                <a:cxn ang="0">
                  <a:pos x="340284568" y="3753894"/>
                </a:cxn>
                <a:cxn ang="0">
                  <a:pos x="11217887" y="249640790"/>
                </a:cxn>
                <a:cxn ang="0">
                  <a:pos x="22435774" y="274041100"/>
                </a:cxn>
                <a:cxn ang="0">
                  <a:pos x="678699944" y="274041100"/>
                </a:cxn>
                <a:cxn ang="0">
                  <a:pos x="689917831" y="249640790"/>
                </a:cxn>
              </a:cxnLst>
              <a:rect l="0" t="0" r="0" b="0"/>
              <a:pathLst>
                <a:path w="375" h="146">
                  <a:moveTo>
                    <a:pt x="369" y="133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0" y="0"/>
                    <a:pt x="185" y="0"/>
                    <a:pt x="182" y="2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0" y="137"/>
                    <a:pt x="4" y="146"/>
                    <a:pt x="12" y="146"/>
                  </a:cubicBezTo>
                  <a:cubicBezTo>
                    <a:pt x="363" y="146"/>
                    <a:pt x="363" y="146"/>
                    <a:pt x="363" y="146"/>
                  </a:cubicBezTo>
                  <a:cubicBezTo>
                    <a:pt x="371" y="146"/>
                    <a:pt x="375" y="137"/>
                    <a:pt x="369" y="133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50" name="组合 129"/>
          <p:cNvGrpSpPr/>
          <p:nvPr/>
        </p:nvGrpSpPr>
        <p:grpSpPr>
          <a:xfrm>
            <a:off x="3546475" y="3486150"/>
            <a:ext cx="833438" cy="831850"/>
            <a:chOff x="3625851" y="3659188"/>
            <a:chExt cx="865188" cy="863600"/>
          </a:xfrm>
        </p:grpSpPr>
        <p:sp>
          <p:nvSpPr>
            <p:cNvPr id="36029" name="Oval 19"/>
            <p:cNvSpPr/>
            <p:nvPr/>
          </p:nvSpPr>
          <p:spPr>
            <a:xfrm>
              <a:off x="3625851" y="3659188"/>
              <a:ext cx="865188" cy="863600"/>
            </a:xfrm>
            <a:prstGeom prst="ellipse">
              <a:avLst/>
            </a:prstGeom>
            <a:solidFill>
              <a:srgbClr val="D54343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30" name="Freeform 20"/>
            <p:cNvSpPr/>
            <p:nvPr/>
          </p:nvSpPr>
          <p:spPr>
            <a:xfrm>
              <a:off x="3729038" y="3856038"/>
              <a:ext cx="760413" cy="666750"/>
            </a:xfrm>
            <a:custGeom>
              <a:avLst/>
              <a:gdLst/>
              <a:ahLst/>
              <a:cxnLst>
                <a:cxn ang="0">
                  <a:pos x="529341816" y="0"/>
                </a:cxn>
                <a:cxn ang="0">
                  <a:pos x="484450096" y="31734841"/>
                </a:cxn>
                <a:cxn ang="0">
                  <a:pos x="396538968" y="112004436"/>
                </a:cxn>
                <a:cxn ang="0">
                  <a:pos x="254382766" y="238943799"/>
                </a:cxn>
                <a:cxn ang="0">
                  <a:pos x="187046554" y="347215528"/>
                </a:cxn>
                <a:cxn ang="0">
                  <a:pos x="190787075" y="337882394"/>
                </a:cxn>
                <a:cxn ang="0">
                  <a:pos x="183306033" y="345349174"/>
                </a:cxn>
                <a:cxn ang="0">
                  <a:pos x="188917498" y="336014674"/>
                </a:cxn>
                <a:cxn ang="0">
                  <a:pos x="181435089" y="341615101"/>
                </a:cxn>
                <a:cxn ang="0">
                  <a:pos x="187046554" y="334148321"/>
                </a:cxn>
                <a:cxn ang="0">
                  <a:pos x="179564145" y="339748747"/>
                </a:cxn>
                <a:cxn ang="0">
                  <a:pos x="185175610" y="332281967"/>
                </a:cxn>
                <a:cxn ang="0">
                  <a:pos x="177694568" y="337882394"/>
                </a:cxn>
                <a:cxn ang="0">
                  <a:pos x="183306033" y="330415614"/>
                </a:cxn>
                <a:cxn ang="0">
                  <a:pos x="175823624" y="336014674"/>
                </a:cxn>
                <a:cxn ang="0">
                  <a:pos x="181435089" y="328547894"/>
                </a:cxn>
                <a:cxn ang="0">
                  <a:pos x="173952680" y="334148321"/>
                </a:cxn>
                <a:cxn ang="0">
                  <a:pos x="179564145" y="326681540"/>
                </a:cxn>
                <a:cxn ang="0">
                  <a:pos x="172083103" y="332281967"/>
                </a:cxn>
                <a:cxn ang="0">
                  <a:pos x="177694568" y="324815187"/>
                </a:cxn>
                <a:cxn ang="0">
                  <a:pos x="170212159" y="330415614"/>
                </a:cxn>
                <a:cxn ang="0">
                  <a:pos x="175823624" y="322947467"/>
                </a:cxn>
                <a:cxn ang="0">
                  <a:pos x="168341215" y="328547894"/>
                </a:cxn>
                <a:cxn ang="0">
                  <a:pos x="173952680" y="321081114"/>
                </a:cxn>
                <a:cxn ang="0">
                  <a:pos x="166471638" y="326681540"/>
                </a:cxn>
                <a:cxn ang="0">
                  <a:pos x="172083103" y="319214760"/>
                </a:cxn>
                <a:cxn ang="0">
                  <a:pos x="95393537" y="388284868"/>
                </a:cxn>
                <a:cxn ang="0">
                  <a:pos x="29926902" y="535758218"/>
                </a:cxn>
                <a:cxn ang="0">
                  <a:pos x="402150433" y="909108160"/>
                </a:cxn>
                <a:cxn ang="0">
                  <a:pos x="450781306" y="910974513"/>
                </a:cxn>
                <a:cxn ang="0">
                  <a:pos x="1039978292" y="377084015"/>
                </a:cxn>
                <a:cxn ang="0">
                  <a:pos x="740703806" y="78403242"/>
                </a:cxn>
                <a:cxn ang="0">
                  <a:pos x="682719580" y="26134414"/>
                </a:cxn>
                <a:cxn ang="0">
                  <a:pos x="529341816" y="0"/>
                </a:cxn>
              </a:cxnLst>
              <a:rect l="0" t="0" r="0" b="0"/>
              <a:pathLst>
                <a:path w="556" h="488">
                  <a:moveTo>
                    <a:pt x="283" y="0"/>
                  </a:moveTo>
                  <a:cubicBezTo>
                    <a:pt x="275" y="0"/>
                    <a:pt x="265" y="13"/>
                    <a:pt x="259" y="17"/>
                  </a:cubicBezTo>
                  <a:cubicBezTo>
                    <a:pt x="244" y="32"/>
                    <a:pt x="228" y="46"/>
                    <a:pt x="212" y="60"/>
                  </a:cubicBezTo>
                  <a:cubicBezTo>
                    <a:pt x="187" y="83"/>
                    <a:pt x="161" y="105"/>
                    <a:pt x="136" y="128"/>
                  </a:cubicBezTo>
                  <a:cubicBezTo>
                    <a:pt x="120" y="143"/>
                    <a:pt x="114" y="169"/>
                    <a:pt x="100" y="186"/>
                  </a:cubicBezTo>
                  <a:cubicBezTo>
                    <a:pt x="100" y="184"/>
                    <a:pt x="101" y="183"/>
                    <a:pt x="102" y="181"/>
                  </a:cubicBezTo>
                  <a:cubicBezTo>
                    <a:pt x="101" y="182"/>
                    <a:pt x="100" y="183"/>
                    <a:pt x="98" y="185"/>
                  </a:cubicBezTo>
                  <a:cubicBezTo>
                    <a:pt x="99" y="183"/>
                    <a:pt x="100" y="182"/>
                    <a:pt x="101" y="180"/>
                  </a:cubicBezTo>
                  <a:cubicBezTo>
                    <a:pt x="100" y="181"/>
                    <a:pt x="99" y="182"/>
                    <a:pt x="97" y="183"/>
                  </a:cubicBezTo>
                  <a:cubicBezTo>
                    <a:pt x="98" y="182"/>
                    <a:pt x="99" y="180"/>
                    <a:pt x="100" y="179"/>
                  </a:cubicBezTo>
                  <a:cubicBezTo>
                    <a:pt x="99" y="180"/>
                    <a:pt x="98" y="181"/>
                    <a:pt x="96" y="182"/>
                  </a:cubicBezTo>
                  <a:cubicBezTo>
                    <a:pt x="97" y="181"/>
                    <a:pt x="98" y="179"/>
                    <a:pt x="99" y="178"/>
                  </a:cubicBezTo>
                  <a:cubicBezTo>
                    <a:pt x="98" y="179"/>
                    <a:pt x="97" y="180"/>
                    <a:pt x="95" y="181"/>
                  </a:cubicBezTo>
                  <a:cubicBezTo>
                    <a:pt x="96" y="180"/>
                    <a:pt x="97" y="178"/>
                    <a:pt x="98" y="177"/>
                  </a:cubicBezTo>
                  <a:cubicBezTo>
                    <a:pt x="97" y="178"/>
                    <a:pt x="96" y="179"/>
                    <a:pt x="94" y="180"/>
                  </a:cubicBezTo>
                  <a:cubicBezTo>
                    <a:pt x="95" y="179"/>
                    <a:pt x="96" y="177"/>
                    <a:pt x="97" y="176"/>
                  </a:cubicBezTo>
                  <a:cubicBezTo>
                    <a:pt x="96" y="177"/>
                    <a:pt x="94" y="178"/>
                    <a:pt x="93" y="179"/>
                  </a:cubicBezTo>
                  <a:cubicBezTo>
                    <a:pt x="94" y="178"/>
                    <a:pt x="95" y="176"/>
                    <a:pt x="96" y="175"/>
                  </a:cubicBezTo>
                  <a:cubicBezTo>
                    <a:pt x="95" y="176"/>
                    <a:pt x="93" y="177"/>
                    <a:pt x="92" y="178"/>
                  </a:cubicBezTo>
                  <a:cubicBezTo>
                    <a:pt x="93" y="177"/>
                    <a:pt x="94" y="175"/>
                    <a:pt x="95" y="174"/>
                  </a:cubicBezTo>
                  <a:cubicBezTo>
                    <a:pt x="94" y="175"/>
                    <a:pt x="92" y="176"/>
                    <a:pt x="91" y="177"/>
                  </a:cubicBezTo>
                  <a:cubicBezTo>
                    <a:pt x="92" y="176"/>
                    <a:pt x="93" y="174"/>
                    <a:pt x="94" y="173"/>
                  </a:cubicBezTo>
                  <a:cubicBezTo>
                    <a:pt x="93" y="174"/>
                    <a:pt x="91" y="175"/>
                    <a:pt x="90" y="176"/>
                  </a:cubicBezTo>
                  <a:cubicBezTo>
                    <a:pt x="91" y="175"/>
                    <a:pt x="92" y="173"/>
                    <a:pt x="93" y="172"/>
                  </a:cubicBezTo>
                  <a:cubicBezTo>
                    <a:pt x="91" y="173"/>
                    <a:pt x="90" y="174"/>
                    <a:pt x="89" y="175"/>
                  </a:cubicBezTo>
                  <a:cubicBezTo>
                    <a:pt x="90" y="173"/>
                    <a:pt x="91" y="172"/>
                    <a:pt x="92" y="171"/>
                  </a:cubicBezTo>
                  <a:cubicBezTo>
                    <a:pt x="79" y="182"/>
                    <a:pt x="60" y="193"/>
                    <a:pt x="51" y="208"/>
                  </a:cubicBezTo>
                  <a:cubicBezTo>
                    <a:pt x="42" y="223"/>
                    <a:pt x="0" y="272"/>
                    <a:pt x="16" y="287"/>
                  </a:cubicBezTo>
                  <a:cubicBezTo>
                    <a:pt x="27" y="301"/>
                    <a:pt x="141" y="415"/>
                    <a:pt x="215" y="487"/>
                  </a:cubicBezTo>
                  <a:cubicBezTo>
                    <a:pt x="223" y="488"/>
                    <a:pt x="232" y="488"/>
                    <a:pt x="241" y="488"/>
                  </a:cubicBezTo>
                  <a:cubicBezTo>
                    <a:pt x="405" y="488"/>
                    <a:pt x="540" y="363"/>
                    <a:pt x="556" y="202"/>
                  </a:cubicBezTo>
                  <a:cubicBezTo>
                    <a:pt x="483" y="126"/>
                    <a:pt x="412" y="56"/>
                    <a:pt x="396" y="42"/>
                  </a:cubicBezTo>
                  <a:cubicBezTo>
                    <a:pt x="389" y="34"/>
                    <a:pt x="375" y="16"/>
                    <a:pt x="365" y="14"/>
                  </a:cubicBezTo>
                  <a:cubicBezTo>
                    <a:pt x="339" y="9"/>
                    <a:pt x="309" y="0"/>
                    <a:pt x="283" y="0"/>
                  </a:cubicBezTo>
                </a:path>
              </a:pathLst>
            </a:custGeom>
            <a:solidFill>
              <a:srgbClr val="AA363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31" name="Freeform 21"/>
            <p:cNvSpPr>
              <a:spLocks noEditPoints="1"/>
            </p:cNvSpPr>
            <p:nvPr/>
          </p:nvSpPr>
          <p:spPr>
            <a:xfrm>
              <a:off x="3935413" y="4005263"/>
              <a:ext cx="439738" cy="306388"/>
            </a:xfrm>
            <a:custGeom>
              <a:avLst/>
              <a:gdLst/>
              <a:ahLst/>
              <a:cxnLst>
                <a:cxn ang="0">
                  <a:pos x="596766933" y="114124059"/>
                </a:cxn>
                <a:cxn ang="0">
                  <a:pos x="525455402" y="13096719"/>
                </a:cxn>
                <a:cxn ang="0">
                  <a:pos x="512319428" y="5612098"/>
                </a:cxn>
                <a:cxn ang="0">
                  <a:pos x="476663663" y="0"/>
                </a:cxn>
                <a:cxn ang="0">
                  <a:pos x="441007898" y="31805536"/>
                </a:cxn>
                <a:cxn ang="0">
                  <a:pos x="474786899" y="37417635"/>
                </a:cxn>
                <a:cxn ang="0">
                  <a:pos x="247714964" y="241344837"/>
                </a:cxn>
                <a:cxn ang="0">
                  <a:pos x="212059198" y="235731371"/>
                </a:cxn>
                <a:cxn ang="0">
                  <a:pos x="197046461" y="250699245"/>
                </a:cxn>
                <a:cxn ang="0">
                  <a:pos x="191416171" y="252569033"/>
                </a:cxn>
                <a:cxn ang="0">
                  <a:pos x="165142852" y="261924809"/>
                </a:cxn>
                <a:cxn ang="0">
                  <a:pos x="155760405" y="261924809"/>
                </a:cxn>
                <a:cxn ang="0">
                  <a:pos x="65682610" y="245085780"/>
                </a:cxn>
                <a:cxn ang="0">
                  <a:pos x="3753527" y="346114487"/>
                </a:cxn>
                <a:cxn ang="0">
                  <a:pos x="1876763" y="362952149"/>
                </a:cxn>
                <a:cxn ang="0">
                  <a:pos x="16889501" y="374177713"/>
                </a:cxn>
                <a:cxn ang="0">
                  <a:pos x="272111518" y="419078601"/>
                </a:cxn>
                <a:cxn ang="0">
                  <a:pos x="275863675" y="419078601"/>
                </a:cxn>
                <a:cxn ang="0">
                  <a:pos x="287124256" y="413466503"/>
                </a:cxn>
                <a:cxn ang="0">
                  <a:pos x="292753176" y="409724192"/>
                </a:cxn>
                <a:cxn ang="0">
                  <a:pos x="292753176" y="409724192"/>
                </a:cxn>
                <a:cxn ang="0">
                  <a:pos x="594890169" y="140316129"/>
                </a:cxn>
                <a:cxn ang="0">
                  <a:pos x="596766933" y="114124059"/>
                </a:cxn>
                <a:cxn ang="0">
                  <a:pos x="50668503" y="340501021"/>
                </a:cxn>
                <a:cxn ang="0">
                  <a:pos x="103215139" y="254440188"/>
                </a:cxn>
                <a:cxn ang="0">
                  <a:pos x="230825463" y="276891316"/>
                </a:cxn>
                <a:cxn ang="0">
                  <a:pos x="251468490" y="376048868"/>
                </a:cxn>
                <a:cxn ang="0">
                  <a:pos x="50668503" y="340501021"/>
                </a:cxn>
                <a:cxn ang="0">
                  <a:pos x="287124256" y="364823304"/>
                </a:cxn>
                <a:cxn ang="0">
                  <a:pos x="268357991" y="273149005"/>
                </a:cxn>
                <a:cxn ang="0">
                  <a:pos x="510442665" y="57997607"/>
                </a:cxn>
                <a:cxn ang="0">
                  <a:pos x="557357641" y="123478467"/>
                </a:cxn>
                <a:cxn ang="0">
                  <a:pos x="287124256" y="364823304"/>
                </a:cxn>
              </a:cxnLst>
              <a:rect l="0" t="0" r="0" b="0"/>
              <a:pathLst>
                <a:path w="321" h="224">
                  <a:moveTo>
                    <a:pt x="318" y="61"/>
                  </a:moveTo>
                  <a:cubicBezTo>
                    <a:pt x="280" y="7"/>
                    <a:pt x="280" y="7"/>
                    <a:pt x="280" y="7"/>
                  </a:cubicBezTo>
                  <a:cubicBezTo>
                    <a:pt x="278" y="5"/>
                    <a:pt x="276" y="3"/>
                    <a:pt x="273" y="3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53" y="20"/>
                    <a:pt x="253" y="20"/>
                    <a:pt x="253" y="20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05" y="134"/>
                    <a:pt x="105" y="134"/>
                    <a:pt x="105" y="134"/>
                  </a:cubicBezTo>
                  <a:cubicBezTo>
                    <a:pt x="104" y="134"/>
                    <a:pt x="103" y="135"/>
                    <a:pt x="102" y="135"/>
                  </a:cubicBezTo>
                  <a:cubicBezTo>
                    <a:pt x="98" y="139"/>
                    <a:pt x="93" y="140"/>
                    <a:pt x="88" y="140"/>
                  </a:cubicBezTo>
                  <a:cubicBezTo>
                    <a:pt x="86" y="140"/>
                    <a:pt x="85" y="140"/>
                    <a:pt x="83" y="14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0" y="187"/>
                    <a:pt x="0" y="191"/>
                    <a:pt x="1" y="194"/>
                  </a:cubicBezTo>
                  <a:cubicBezTo>
                    <a:pt x="3" y="197"/>
                    <a:pt x="6" y="199"/>
                    <a:pt x="9" y="200"/>
                  </a:cubicBezTo>
                  <a:cubicBezTo>
                    <a:pt x="145" y="224"/>
                    <a:pt x="145" y="224"/>
                    <a:pt x="145" y="224"/>
                  </a:cubicBezTo>
                  <a:cubicBezTo>
                    <a:pt x="145" y="224"/>
                    <a:pt x="146" y="224"/>
                    <a:pt x="147" y="224"/>
                  </a:cubicBezTo>
                  <a:cubicBezTo>
                    <a:pt x="149" y="224"/>
                    <a:pt x="151" y="223"/>
                    <a:pt x="153" y="221"/>
                  </a:cubicBez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6" y="219"/>
                    <a:pt x="156" y="219"/>
                  </a:cubicBezTo>
                  <a:cubicBezTo>
                    <a:pt x="317" y="75"/>
                    <a:pt x="317" y="75"/>
                    <a:pt x="317" y="75"/>
                  </a:cubicBezTo>
                  <a:cubicBezTo>
                    <a:pt x="321" y="71"/>
                    <a:pt x="321" y="65"/>
                    <a:pt x="318" y="61"/>
                  </a:cubicBezTo>
                  <a:close/>
                  <a:moveTo>
                    <a:pt x="27" y="182"/>
                  </a:moveTo>
                  <a:cubicBezTo>
                    <a:pt x="55" y="136"/>
                    <a:pt x="55" y="136"/>
                    <a:pt x="55" y="136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34" y="201"/>
                    <a:pt x="134" y="201"/>
                    <a:pt x="134" y="201"/>
                  </a:cubicBezTo>
                  <a:lnTo>
                    <a:pt x="27" y="182"/>
                  </a:lnTo>
                  <a:close/>
                  <a:moveTo>
                    <a:pt x="153" y="195"/>
                  </a:moveTo>
                  <a:cubicBezTo>
                    <a:pt x="143" y="146"/>
                    <a:pt x="143" y="146"/>
                    <a:pt x="143" y="146"/>
                  </a:cubicBezTo>
                  <a:cubicBezTo>
                    <a:pt x="272" y="31"/>
                    <a:pt x="272" y="31"/>
                    <a:pt x="272" y="31"/>
                  </a:cubicBezTo>
                  <a:cubicBezTo>
                    <a:pt x="297" y="66"/>
                    <a:pt x="297" y="66"/>
                    <a:pt x="297" y="66"/>
                  </a:cubicBezTo>
                  <a:lnTo>
                    <a:pt x="153" y="19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32" name="Freeform 22"/>
            <p:cNvSpPr/>
            <p:nvPr/>
          </p:nvSpPr>
          <p:spPr>
            <a:xfrm>
              <a:off x="3743326" y="4089401"/>
              <a:ext cx="201613" cy="187325"/>
            </a:xfrm>
            <a:custGeom>
              <a:avLst/>
              <a:gdLst/>
              <a:ahLst/>
              <a:cxnLst>
                <a:cxn ang="0">
                  <a:pos x="228254523" y="121524701"/>
                </a:cxn>
                <a:cxn ang="0">
                  <a:pos x="244955708" y="209396534"/>
                </a:cxn>
                <a:cxn ang="0">
                  <a:pos x="274647309" y="160786380"/>
                </a:cxn>
                <a:cxn ang="0">
                  <a:pos x="265369025" y="119654186"/>
                </a:cxn>
                <a:cxn ang="0">
                  <a:pos x="163303806" y="102827752"/>
                </a:cxn>
                <a:cxn ang="0">
                  <a:pos x="129901436" y="74783695"/>
                </a:cxn>
                <a:cxn ang="0">
                  <a:pos x="131756820" y="31783720"/>
                </a:cxn>
                <a:cxn ang="0">
                  <a:pos x="152170136" y="0"/>
                </a:cxn>
                <a:cxn ang="0">
                  <a:pos x="79796518" y="63566072"/>
                </a:cxn>
                <a:cxn ang="0">
                  <a:pos x="79796518" y="63566072"/>
                </a:cxn>
                <a:cxn ang="0">
                  <a:pos x="79796518" y="63566072"/>
                </a:cxn>
                <a:cxn ang="0">
                  <a:pos x="79796518" y="65436588"/>
                </a:cxn>
                <a:cxn ang="0">
                  <a:pos x="77941134" y="65436588"/>
                </a:cxn>
                <a:cxn ang="0">
                  <a:pos x="77941134" y="65436588"/>
                </a:cxn>
                <a:cxn ang="0">
                  <a:pos x="77941134" y="65436588"/>
                </a:cxn>
                <a:cxn ang="0">
                  <a:pos x="77941134" y="67305736"/>
                </a:cxn>
                <a:cxn ang="0">
                  <a:pos x="77941134" y="67305736"/>
                </a:cxn>
                <a:cxn ang="0">
                  <a:pos x="77941134" y="67305736"/>
                </a:cxn>
                <a:cxn ang="0">
                  <a:pos x="76084387" y="69174884"/>
                </a:cxn>
                <a:cxn ang="0">
                  <a:pos x="3712131" y="188830437"/>
                </a:cxn>
                <a:cxn ang="0">
                  <a:pos x="1855385" y="205656871"/>
                </a:cxn>
                <a:cxn ang="0">
                  <a:pos x="16701185" y="216874493"/>
                </a:cxn>
                <a:cxn ang="0">
                  <a:pos x="237532808" y="256136172"/>
                </a:cxn>
                <a:cxn ang="0">
                  <a:pos x="239388193" y="218743641"/>
                </a:cxn>
                <a:cxn ang="0">
                  <a:pos x="50104917" y="185090773"/>
                </a:cxn>
                <a:cxn ang="0">
                  <a:pos x="102065219" y="99089456"/>
                </a:cxn>
                <a:cxn ang="0">
                  <a:pos x="228254523" y="121524701"/>
                </a:cxn>
              </a:cxnLst>
              <a:rect l="0" t="0" r="0" b="0"/>
              <a:pathLst>
                <a:path w="148" h="137">
                  <a:moveTo>
                    <a:pt x="123" y="65"/>
                  </a:moveTo>
                  <a:cubicBezTo>
                    <a:pt x="132" y="112"/>
                    <a:pt x="132" y="112"/>
                    <a:pt x="132" y="112"/>
                  </a:cubicBezTo>
                  <a:cubicBezTo>
                    <a:pt x="148" y="86"/>
                    <a:pt x="148" y="86"/>
                    <a:pt x="148" y="86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0" y="53"/>
                    <a:pt x="73" y="48"/>
                    <a:pt x="70" y="40"/>
                  </a:cubicBezTo>
                  <a:cubicBezTo>
                    <a:pt x="66" y="33"/>
                    <a:pt x="67" y="24"/>
                    <a:pt x="71" y="1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0" y="104"/>
                    <a:pt x="0" y="107"/>
                    <a:pt x="1" y="110"/>
                  </a:cubicBezTo>
                  <a:cubicBezTo>
                    <a:pt x="3" y="114"/>
                    <a:pt x="5" y="116"/>
                    <a:pt x="9" y="11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5" y="131"/>
                    <a:pt x="126" y="123"/>
                    <a:pt x="129" y="117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55" y="53"/>
                    <a:pt x="55" y="53"/>
                    <a:pt x="55" y="53"/>
                  </a:cubicBezTo>
                  <a:lnTo>
                    <a:pt x="123" y="6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33" name="Freeform 23"/>
            <p:cNvSpPr>
              <a:spLocks noEditPoints="1"/>
            </p:cNvSpPr>
            <p:nvPr/>
          </p:nvSpPr>
          <p:spPr>
            <a:xfrm>
              <a:off x="3854451" y="3856038"/>
              <a:ext cx="441325" cy="320675"/>
            </a:xfrm>
            <a:custGeom>
              <a:avLst/>
              <a:gdLst/>
              <a:ahLst/>
              <a:cxnLst>
                <a:cxn ang="0">
                  <a:pos x="16906037" y="392895104"/>
                </a:cxn>
                <a:cxn ang="0">
                  <a:pos x="272378389" y="437584918"/>
                </a:cxn>
                <a:cxn ang="0">
                  <a:pos x="276135134" y="437584918"/>
                </a:cxn>
                <a:cxn ang="0">
                  <a:pos x="287406739" y="431998350"/>
                </a:cxn>
                <a:cxn ang="0">
                  <a:pos x="293042541" y="428274426"/>
                </a:cxn>
                <a:cxn ang="0">
                  <a:pos x="293042541" y="428274426"/>
                </a:cxn>
                <a:cxn ang="0">
                  <a:pos x="595476259" y="160136908"/>
                </a:cxn>
                <a:cxn ang="0">
                  <a:pos x="599233004" y="134068077"/>
                </a:cxn>
                <a:cxn ang="0">
                  <a:pos x="525973054" y="33516678"/>
                </a:cxn>
                <a:cxn ang="0">
                  <a:pos x="512823762" y="26068831"/>
                </a:cxn>
                <a:cxn ang="0">
                  <a:pos x="368181549" y="0"/>
                </a:cxn>
                <a:cxn ang="0">
                  <a:pos x="368181549" y="1862644"/>
                </a:cxn>
                <a:cxn ang="0">
                  <a:pos x="362545746" y="0"/>
                </a:cxn>
                <a:cxn ang="0">
                  <a:pos x="358789002" y="0"/>
                </a:cxn>
                <a:cxn ang="0">
                  <a:pos x="345639709" y="3723924"/>
                </a:cxn>
                <a:cxn ang="0">
                  <a:pos x="82652497" y="240206044"/>
                </a:cxn>
                <a:cxn ang="0">
                  <a:pos x="80774810" y="240206044"/>
                </a:cxn>
                <a:cxn ang="0">
                  <a:pos x="80774810" y="240206044"/>
                </a:cxn>
                <a:cxn ang="0">
                  <a:pos x="80774810" y="240206044"/>
                </a:cxn>
                <a:cxn ang="0">
                  <a:pos x="80774810" y="240206044"/>
                </a:cxn>
                <a:cxn ang="0">
                  <a:pos x="80774810" y="242068688"/>
                </a:cxn>
                <a:cxn ang="0">
                  <a:pos x="78895752" y="242068688"/>
                </a:cxn>
                <a:cxn ang="0">
                  <a:pos x="78895752" y="242068688"/>
                </a:cxn>
                <a:cxn ang="0">
                  <a:pos x="78895752" y="242068688"/>
                </a:cxn>
                <a:cxn ang="0">
                  <a:pos x="78895752" y="242068688"/>
                </a:cxn>
                <a:cxn ang="0">
                  <a:pos x="78895752" y="242068688"/>
                </a:cxn>
                <a:cxn ang="0">
                  <a:pos x="77018065" y="243929967"/>
                </a:cxn>
                <a:cxn ang="0">
                  <a:pos x="3756745" y="364964994"/>
                </a:cxn>
                <a:cxn ang="0">
                  <a:pos x="3756745" y="381723333"/>
                </a:cxn>
                <a:cxn ang="0">
                  <a:pos x="16906037" y="392895104"/>
                </a:cxn>
                <a:cxn ang="0">
                  <a:pos x="557907440" y="143378569"/>
                </a:cxn>
                <a:cxn ang="0">
                  <a:pos x="287406739" y="383584612"/>
                </a:cxn>
                <a:cxn ang="0">
                  <a:pos x="268621644" y="292343705"/>
                </a:cxn>
                <a:cxn ang="0">
                  <a:pos x="510944704" y="78206492"/>
                </a:cxn>
                <a:cxn ang="0">
                  <a:pos x="557907440" y="143378569"/>
                </a:cxn>
                <a:cxn ang="0">
                  <a:pos x="364423433" y="39103246"/>
                </a:cxn>
                <a:cxn ang="0">
                  <a:pos x="475253573" y="57724229"/>
                </a:cxn>
                <a:cxn ang="0">
                  <a:pos x="247958862" y="260688306"/>
                </a:cxn>
                <a:cxn ang="0">
                  <a:pos x="137128723" y="242068688"/>
                </a:cxn>
                <a:cxn ang="0">
                  <a:pos x="364423433" y="39103246"/>
                </a:cxn>
                <a:cxn ang="0">
                  <a:pos x="103316650" y="273722722"/>
                </a:cxn>
                <a:cxn ang="0">
                  <a:pos x="231052826" y="296067629"/>
                </a:cxn>
                <a:cxn ang="0">
                  <a:pos x="251715607" y="394757748"/>
                </a:cxn>
                <a:cxn ang="0">
                  <a:pos x="50719481" y="359378426"/>
                </a:cxn>
                <a:cxn ang="0">
                  <a:pos x="103316650" y="273722722"/>
                </a:cxn>
              </a:cxnLst>
              <a:rect l="0" t="0" r="0" b="0"/>
              <a:pathLst>
                <a:path w="322" h="235">
                  <a:moveTo>
                    <a:pt x="9" y="211"/>
                  </a:moveTo>
                  <a:cubicBezTo>
                    <a:pt x="145" y="235"/>
                    <a:pt x="145" y="235"/>
                    <a:pt x="145" y="235"/>
                  </a:cubicBezTo>
                  <a:cubicBezTo>
                    <a:pt x="145" y="235"/>
                    <a:pt x="146" y="235"/>
                    <a:pt x="147" y="235"/>
                  </a:cubicBezTo>
                  <a:cubicBezTo>
                    <a:pt x="149" y="235"/>
                    <a:pt x="152" y="234"/>
                    <a:pt x="153" y="232"/>
                  </a:cubicBezTo>
                  <a:cubicBezTo>
                    <a:pt x="156" y="230"/>
                    <a:pt x="156" y="230"/>
                    <a:pt x="156" y="230"/>
                  </a:cubicBezTo>
                  <a:cubicBezTo>
                    <a:pt x="156" y="230"/>
                    <a:pt x="156" y="230"/>
                    <a:pt x="156" y="230"/>
                  </a:cubicBezTo>
                  <a:cubicBezTo>
                    <a:pt x="317" y="86"/>
                    <a:pt x="317" y="86"/>
                    <a:pt x="317" y="86"/>
                  </a:cubicBezTo>
                  <a:cubicBezTo>
                    <a:pt x="321" y="82"/>
                    <a:pt x="322" y="76"/>
                    <a:pt x="319" y="72"/>
                  </a:cubicBezTo>
                  <a:cubicBezTo>
                    <a:pt x="280" y="18"/>
                    <a:pt x="280" y="18"/>
                    <a:pt x="280" y="18"/>
                  </a:cubicBezTo>
                  <a:cubicBezTo>
                    <a:pt x="278" y="16"/>
                    <a:pt x="276" y="14"/>
                    <a:pt x="273" y="14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2" y="0"/>
                    <a:pt x="192" y="0"/>
                    <a:pt x="191" y="0"/>
                  </a:cubicBezTo>
                  <a:cubicBezTo>
                    <a:pt x="188" y="0"/>
                    <a:pt x="186" y="1"/>
                    <a:pt x="184" y="2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2" y="196"/>
                    <a:pt x="2" y="196"/>
                    <a:pt x="2" y="196"/>
                  </a:cubicBezTo>
                  <a:cubicBezTo>
                    <a:pt x="0" y="198"/>
                    <a:pt x="0" y="202"/>
                    <a:pt x="2" y="205"/>
                  </a:cubicBezTo>
                  <a:cubicBezTo>
                    <a:pt x="3" y="208"/>
                    <a:pt x="6" y="210"/>
                    <a:pt x="9" y="211"/>
                  </a:cubicBezTo>
                  <a:close/>
                  <a:moveTo>
                    <a:pt x="297" y="77"/>
                  </a:moveTo>
                  <a:cubicBezTo>
                    <a:pt x="153" y="206"/>
                    <a:pt x="153" y="206"/>
                    <a:pt x="153" y="206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272" y="42"/>
                    <a:pt x="272" y="42"/>
                    <a:pt x="272" y="42"/>
                  </a:cubicBezTo>
                  <a:lnTo>
                    <a:pt x="297" y="77"/>
                  </a:lnTo>
                  <a:close/>
                  <a:moveTo>
                    <a:pt x="194" y="21"/>
                  </a:moveTo>
                  <a:cubicBezTo>
                    <a:pt x="253" y="31"/>
                    <a:pt x="253" y="31"/>
                    <a:pt x="253" y="31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73" y="130"/>
                    <a:pt x="73" y="130"/>
                    <a:pt x="73" y="130"/>
                  </a:cubicBezTo>
                  <a:lnTo>
                    <a:pt x="194" y="21"/>
                  </a:lnTo>
                  <a:close/>
                  <a:moveTo>
                    <a:pt x="55" y="147"/>
                  </a:moveTo>
                  <a:cubicBezTo>
                    <a:pt x="123" y="159"/>
                    <a:pt x="123" y="159"/>
                    <a:pt x="123" y="159"/>
                  </a:cubicBezTo>
                  <a:cubicBezTo>
                    <a:pt x="134" y="212"/>
                    <a:pt x="134" y="212"/>
                    <a:pt x="134" y="212"/>
                  </a:cubicBezTo>
                  <a:cubicBezTo>
                    <a:pt x="27" y="193"/>
                    <a:pt x="27" y="193"/>
                    <a:pt x="27" y="193"/>
                  </a:cubicBezTo>
                  <a:lnTo>
                    <a:pt x="55" y="147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51" name="组合 123"/>
          <p:cNvGrpSpPr/>
          <p:nvPr/>
        </p:nvGrpSpPr>
        <p:grpSpPr>
          <a:xfrm>
            <a:off x="9147175" y="3486150"/>
            <a:ext cx="833438" cy="831850"/>
            <a:chOff x="3625851" y="6000751"/>
            <a:chExt cx="865188" cy="863600"/>
          </a:xfrm>
        </p:grpSpPr>
        <p:sp>
          <p:nvSpPr>
            <p:cNvPr id="36022" name="Oval 24"/>
            <p:cNvSpPr/>
            <p:nvPr/>
          </p:nvSpPr>
          <p:spPr>
            <a:xfrm>
              <a:off x="3625851" y="6000751"/>
              <a:ext cx="865188" cy="863600"/>
            </a:xfrm>
            <a:prstGeom prst="ellipse">
              <a:avLst/>
            </a:prstGeom>
            <a:solidFill>
              <a:srgbClr val="955BA5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23" name="Freeform 25"/>
            <p:cNvSpPr/>
            <p:nvPr/>
          </p:nvSpPr>
          <p:spPr>
            <a:xfrm>
              <a:off x="3832226" y="6145213"/>
              <a:ext cx="650875" cy="717550"/>
            </a:xfrm>
            <a:custGeom>
              <a:avLst/>
              <a:gdLst/>
              <a:ahLst/>
              <a:cxnLst>
                <a:cxn ang="0">
                  <a:pos x="301028320" y="0"/>
                </a:cxn>
                <a:cxn ang="0">
                  <a:pos x="259893294" y="22416262"/>
                </a:cxn>
                <a:cxn ang="0">
                  <a:pos x="218759634" y="37360437"/>
                </a:cxn>
                <a:cxn ang="0">
                  <a:pos x="196322223" y="89666415"/>
                </a:cxn>
                <a:cxn ang="0">
                  <a:pos x="250545853" y="188671914"/>
                </a:cxn>
                <a:cxn ang="0">
                  <a:pos x="59831274" y="513711130"/>
                </a:cxn>
                <a:cxn ang="0">
                  <a:pos x="35524648" y="577223188"/>
                </a:cxn>
                <a:cxn ang="0">
                  <a:pos x="11218022" y="603376178"/>
                </a:cxn>
                <a:cxn ang="0">
                  <a:pos x="33655434" y="663152876"/>
                </a:cxn>
                <a:cxn ang="0">
                  <a:pos x="89746911" y="719194215"/>
                </a:cxn>
                <a:cxn ang="0">
                  <a:pos x="351510787" y="980720005"/>
                </a:cxn>
                <a:cxn ang="0">
                  <a:pos x="889996356" y="493161864"/>
                </a:cxn>
                <a:cxn ang="0">
                  <a:pos x="474914499" y="78457600"/>
                </a:cxn>
                <a:cxn ang="0">
                  <a:pos x="385166220" y="14944175"/>
                </a:cxn>
                <a:cxn ang="0">
                  <a:pos x="366468605" y="18680902"/>
                </a:cxn>
                <a:cxn ang="0">
                  <a:pos x="301028320" y="0"/>
                </a:cxn>
              </a:cxnLst>
              <a:rect l="0" t="0" r="0" b="0"/>
              <a:pathLst>
                <a:path w="476" h="525">
                  <a:moveTo>
                    <a:pt x="161" y="0"/>
                  </a:moveTo>
                  <a:cubicBezTo>
                    <a:pt x="154" y="0"/>
                    <a:pt x="146" y="3"/>
                    <a:pt x="139" y="12"/>
                  </a:cubicBezTo>
                  <a:cubicBezTo>
                    <a:pt x="136" y="17"/>
                    <a:pt x="123" y="15"/>
                    <a:pt x="117" y="20"/>
                  </a:cubicBezTo>
                  <a:cubicBezTo>
                    <a:pt x="109" y="27"/>
                    <a:pt x="104" y="37"/>
                    <a:pt x="105" y="48"/>
                  </a:cubicBezTo>
                  <a:cubicBezTo>
                    <a:pt x="106" y="72"/>
                    <a:pt x="122" y="86"/>
                    <a:pt x="134" y="101"/>
                  </a:cubicBezTo>
                  <a:cubicBezTo>
                    <a:pt x="49" y="124"/>
                    <a:pt x="54" y="205"/>
                    <a:pt x="32" y="275"/>
                  </a:cubicBezTo>
                  <a:cubicBezTo>
                    <a:pt x="29" y="286"/>
                    <a:pt x="25" y="298"/>
                    <a:pt x="19" y="309"/>
                  </a:cubicBezTo>
                  <a:cubicBezTo>
                    <a:pt x="16" y="315"/>
                    <a:pt x="9" y="316"/>
                    <a:pt x="6" y="323"/>
                  </a:cubicBezTo>
                  <a:cubicBezTo>
                    <a:pt x="0" y="336"/>
                    <a:pt x="10" y="347"/>
                    <a:pt x="18" y="355"/>
                  </a:cubicBezTo>
                  <a:cubicBezTo>
                    <a:pt x="28" y="365"/>
                    <a:pt x="38" y="375"/>
                    <a:pt x="48" y="385"/>
                  </a:cubicBezTo>
                  <a:cubicBezTo>
                    <a:pt x="58" y="395"/>
                    <a:pt x="121" y="459"/>
                    <a:pt x="188" y="525"/>
                  </a:cubicBezTo>
                  <a:cubicBezTo>
                    <a:pt x="334" y="515"/>
                    <a:pt x="452" y="406"/>
                    <a:pt x="476" y="264"/>
                  </a:cubicBezTo>
                  <a:cubicBezTo>
                    <a:pt x="392" y="180"/>
                    <a:pt x="268" y="56"/>
                    <a:pt x="254" y="42"/>
                  </a:cubicBezTo>
                  <a:cubicBezTo>
                    <a:pt x="242" y="30"/>
                    <a:pt x="225" y="8"/>
                    <a:pt x="206" y="8"/>
                  </a:cubicBezTo>
                  <a:cubicBezTo>
                    <a:pt x="203" y="8"/>
                    <a:pt x="200" y="9"/>
                    <a:pt x="196" y="10"/>
                  </a:cubicBezTo>
                  <a:cubicBezTo>
                    <a:pt x="185" y="7"/>
                    <a:pt x="173" y="0"/>
                    <a:pt x="161" y="0"/>
                  </a:cubicBezTo>
                </a:path>
              </a:pathLst>
            </a:custGeom>
            <a:solidFill>
              <a:srgbClr val="77498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24" name="Freeform 26"/>
            <p:cNvSpPr/>
            <p:nvPr/>
          </p:nvSpPr>
          <p:spPr>
            <a:xfrm>
              <a:off x="4029076" y="6408738"/>
              <a:ext cx="79375" cy="117475"/>
            </a:xfrm>
            <a:custGeom>
              <a:avLst/>
              <a:gdLst/>
              <a:ahLst/>
              <a:cxnLst>
                <a:cxn ang="0">
                  <a:pos x="97390388" y="70905724"/>
                </a:cxn>
                <a:cxn ang="0">
                  <a:pos x="67423588" y="59710084"/>
                </a:cxn>
                <a:cxn ang="0">
                  <a:pos x="67423588" y="59710084"/>
                </a:cxn>
                <a:cxn ang="0">
                  <a:pos x="67423588" y="59710084"/>
                </a:cxn>
                <a:cxn ang="0">
                  <a:pos x="65551433" y="59710084"/>
                </a:cxn>
                <a:cxn ang="0">
                  <a:pos x="65551433" y="48514443"/>
                </a:cxn>
                <a:cxn ang="0">
                  <a:pos x="86153351" y="55978203"/>
                </a:cxn>
                <a:cxn ang="0">
                  <a:pos x="99262543" y="55978203"/>
                </a:cxn>
                <a:cxn ang="0">
                  <a:pos x="99262543" y="26123162"/>
                </a:cxn>
                <a:cxn ang="0">
                  <a:pos x="78660625" y="20525341"/>
                </a:cxn>
                <a:cxn ang="0">
                  <a:pos x="65551433" y="18659401"/>
                </a:cxn>
                <a:cxn ang="0">
                  <a:pos x="65551433" y="0"/>
                </a:cxn>
                <a:cxn ang="0">
                  <a:pos x="39330313" y="0"/>
                </a:cxn>
                <a:cxn ang="0">
                  <a:pos x="39330313" y="18659401"/>
                </a:cxn>
                <a:cxn ang="0">
                  <a:pos x="13110560" y="29855042"/>
                </a:cxn>
                <a:cxn ang="0">
                  <a:pos x="0" y="52246323"/>
                </a:cxn>
                <a:cxn ang="0">
                  <a:pos x="11237037" y="78369485"/>
                </a:cxn>
                <a:cxn ang="0">
                  <a:pos x="29966800" y="85831879"/>
                </a:cxn>
                <a:cxn ang="0">
                  <a:pos x="37458157" y="87697819"/>
                </a:cxn>
                <a:cxn ang="0">
                  <a:pos x="39330313" y="87697819"/>
                </a:cxn>
                <a:cxn ang="0">
                  <a:pos x="39330313" y="100759400"/>
                </a:cxn>
                <a:cxn ang="0">
                  <a:pos x="29966800" y="98893460"/>
                </a:cxn>
                <a:cxn ang="0">
                  <a:pos x="14982716" y="93295640"/>
                </a:cxn>
                <a:cxn ang="0">
                  <a:pos x="0" y="93295640"/>
                </a:cxn>
                <a:cxn ang="0">
                  <a:pos x="0" y="121284742"/>
                </a:cxn>
                <a:cxn ang="0">
                  <a:pos x="24347597" y="128748502"/>
                </a:cxn>
                <a:cxn ang="0">
                  <a:pos x="39330313" y="130614442"/>
                </a:cxn>
                <a:cxn ang="0">
                  <a:pos x="39330313" y="160469484"/>
                </a:cxn>
                <a:cxn ang="0">
                  <a:pos x="65551433" y="160469484"/>
                </a:cxn>
                <a:cxn ang="0">
                  <a:pos x="65551433" y="130614442"/>
                </a:cxn>
                <a:cxn ang="0">
                  <a:pos x="95516864" y="119418801"/>
                </a:cxn>
                <a:cxn ang="0">
                  <a:pos x="95516864" y="119418801"/>
                </a:cxn>
                <a:cxn ang="0">
                  <a:pos x="108627425" y="93295640"/>
                </a:cxn>
                <a:cxn ang="0">
                  <a:pos x="97390388" y="70905724"/>
                </a:cxn>
              </a:cxnLst>
              <a:rect l="0" t="0" r="0" b="0"/>
              <a:pathLst>
                <a:path w="58" h="86">
                  <a:moveTo>
                    <a:pt x="52" y="38"/>
                  </a:moveTo>
                  <a:cubicBezTo>
                    <a:pt x="49" y="35"/>
                    <a:pt x="44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9" y="27"/>
                    <a:pt x="42" y="28"/>
                    <a:pt x="46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0" y="13"/>
                    <a:pt x="46" y="11"/>
                    <a:pt x="42" y="11"/>
                  </a:cubicBezTo>
                  <a:cubicBezTo>
                    <a:pt x="40" y="10"/>
                    <a:pt x="38" y="10"/>
                    <a:pt x="35" y="1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6" y="11"/>
                    <a:pt x="10" y="13"/>
                    <a:pt x="7" y="16"/>
                  </a:cubicBezTo>
                  <a:cubicBezTo>
                    <a:pt x="2" y="19"/>
                    <a:pt x="0" y="23"/>
                    <a:pt x="0" y="28"/>
                  </a:cubicBezTo>
                  <a:cubicBezTo>
                    <a:pt x="0" y="34"/>
                    <a:pt x="2" y="39"/>
                    <a:pt x="6" y="42"/>
                  </a:cubicBezTo>
                  <a:cubicBezTo>
                    <a:pt x="9" y="44"/>
                    <a:pt x="12" y="45"/>
                    <a:pt x="16" y="46"/>
                  </a:cubicBezTo>
                  <a:cubicBezTo>
                    <a:pt x="17" y="46"/>
                    <a:pt x="19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54"/>
                    <a:pt x="18" y="54"/>
                    <a:pt x="16" y="53"/>
                  </a:cubicBezTo>
                  <a:cubicBezTo>
                    <a:pt x="13" y="52"/>
                    <a:pt x="10" y="51"/>
                    <a:pt x="8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7"/>
                    <a:pt x="9" y="68"/>
                    <a:pt x="13" y="69"/>
                  </a:cubicBezTo>
                  <a:cubicBezTo>
                    <a:pt x="16" y="70"/>
                    <a:pt x="18" y="70"/>
                    <a:pt x="21" y="70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43" y="69"/>
                    <a:pt x="47" y="67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5" y="61"/>
                    <a:pt x="58" y="56"/>
                    <a:pt x="58" y="50"/>
                  </a:cubicBezTo>
                  <a:cubicBezTo>
                    <a:pt x="58" y="45"/>
                    <a:pt x="56" y="41"/>
                    <a:pt x="52" y="38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25" name="Freeform 27"/>
            <p:cNvSpPr/>
            <p:nvPr/>
          </p:nvSpPr>
          <p:spPr>
            <a:xfrm>
              <a:off x="3973513" y="6143626"/>
              <a:ext cx="188913" cy="125413"/>
            </a:xfrm>
            <a:custGeom>
              <a:avLst/>
              <a:gdLst/>
              <a:ahLst/>
              <a:cxnLst>
                <a:cxn ang="0">
                  <a:pos x="39354137" y="170961093"/>
                </a:cxn>
                <a:cxn ang="0">
                  <a:pos x="73084690" y="161669626"/>
                </a:cxn>
                <a:cxn ang="0">
                  <a:pos x="39354137" y="111496247"/>
                </a:cxn>
                <a:cxn ang="0">
                  <a:pos x="35605994" y="81763823"/>
                </a:cxn>
                <a:cxn ang="0">
                  <a:pos x="35605994" y="81763823"/>
                </a:cxn>
                <a:cxn ang="0">
                  <a:pos x="35605994" y="81763823"/>
                </a:cxn>
                <a:cxn ang="0">
                  <a:pos x="61841629" y="59464847"/>
                </a:cxn>
                <a:cxn ang="0">
                  <a:pos x="71211987" y="59464847"/>
                </a:cxn>
                <a:cxn ang="0">
                  <a:pos x="74958762" y="61322867"/>
                </a:cxn>
                <a:cxn ang="0">
                  <a:pos x="89951336" y="50173379"/>
                </a:cxn>
                <a:cxn ang="0">
                  <a:pos x="93699479" y="42739932"/>
                </a:cxn>
                <a:cxn ang="0">
                  <a:pos x="119935114" y="31590444"/>
                </a:cxn>
                <a:cxn ang="0">
                  <a:pos x="142422606" y="37165870"/>
                </a:cxn>
                <a:cxn ang="0">
                  <a:pos x="148044821" y="42739932"/>
                </a:cxn>
                <a:cxn ang="0">
                  <a:pos x="161161954" y="55748805"/>
                </a:cxn>
                <a:cxn ang="0">
                  <a:pos x="170532313" y="57606826"/>
                </a:cxn>
                <a:cxn ang="0">
                  <a:pos x="181776743" y="53889421"/>
                </a:cxn>
                <a:cxn ang="0">
                  <a:pos x="196767948" y="46457337"/>
                </a:cxn>
                <a:cxn ang="0">
                  <a:pos x="219255439" y="61322867"/>
                </a:cxn>
                <a:cxn ang="0">
                  <a:pos x="215508665" y="118929693"/>
                </a:cxn>
                <a:cxn ang="0">
                  <a:pos x="193019804" y="150520137"/>
                </a:cxn>
                <a:cxn ang="0">
                  <a:pos x="191145733" y="152378158"/>
                </a:cxn>
                <a:cxn ang="0">
                  <a:pos x="187397589" y="159811605"/>
                </a:cxn>
                <a:cxn ang="0">
                  <a:pos x="221129511" y="167245051"/>
                </a:cxn>
                <a:cxn ang="0">
                  <a:pos x="243618372" y="133795223"/>
                </a:cxn>
                <a:cxn ang="0">
                  <a:pos x="258609577" y="78047782"/>
                </a:cxn>
                <a:cxn ang="0">
                  <a:pos x="243618372" y="42739932"/>
                </a:cxn>
                <a:cxn ang="0">
                  <a:pos x="196767948" y="16724914"/>
                </a:cxn>
                <a:cxn ang="0">
                  <a:pos x="174280456" y="20440956"/>
                </a:cxn>
                <a:cxn ang="0">
                  <a:pos x="172406384" y="22298977"/>
                </a:cxn>
                <a:cxn ang="0">
                  <a:pos x="168658241" y="20440956"/>
                </a:cxn>
                <a:cxn ang="0">
                  <a:pos x="161161954" y="13007509"/>
                </a:cxn>
                <a:cxn ang="0">
                  <a:pos x="119935114" y="0"/>
                </a:cxn>
                <a:cxn ang="0">
                  <a:pos x="67463844" y="24156998"/>
                </a:cxn>
                <a:cxn ang="0">
                  <a:pos x="67463844" y="26016382"/>
                </a:cxn>
                <a:cxn ang="0">
                  <a:pos x="65589772" y="27874402"/>
                </a:cxn>
                <a:cxn ang="0">
                  <a:pos x="61841629" y="27874402"/>
                </a:cxn>
                <a:cxn ang="0">
                  <a:pos x="61841629" y="27874402"/>
                </a:cxn>
                <a:cxn ang="0">
                  <a:pos x="5622215" y="72472356"/>
                </a:cxn>
                <a:cxn ang="0">
                  <a:pos x="3748143" y="74330377"/>
                </a:cxn>
                <a:cxn ang="0">
                  <a:pos x="3748143" y="74330377"/>
                </a:cxn>
                <a:cxn ang="0">
                  <a:pos x="9370359" y="120787714"/>
                </a:cxn>
                <a:cxn ang="0">
                  <a:pos x="39354137" y="170961093"/>
                </a:cxn>
              </a:cxnLst>
              <a:rect l="0" t="0" r="0" b="0"/>
              <a:pathLst>
                <a:path w="138" h="92">
                  <a:moveTo>
                    <a:pt x="21" y="92"/>
                  </a:moveTo>
                  <a:cubicBezTo>
                    <a:pt x="27" y="90"/>
                    <a:pt x="33" y="89"/>
                    <a:pt x="39" y="87"/>
                  </a:cubicBezTo>
                  <a:cubicBezTo>
                    <a:pt x="30" y="78"/>
                    <a:pt x="24" y="69"/>
                    <a:pt x="21" y="60"/>
                  </a:cubicBezTo>
                  <a:cubicBezTo>
                    <a:pt x="18" y="51"/>
                    <a:pt x="18" y="46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36"/>
                    <a:pt x="26" y="32"/>
                    <a:pt x="33" y="32"/>
                  </a:cubicBezTo>
                  <a:cubicBezTo>
                    <a:pt x="35" y="32"/>
                    <a:pt x="36" y="32"/>
                    <a:pt x="38" y="32"/>
                  </a:cubicBezTo>
                  <a:cubicBezTo>
                    <a:pt x="39" y="33"/>
                    <a:pt x="39" y="33"/>
                    <a:pt x="40" y="33"/>
                  </a:cubicBezTo>
                  <a:cubicBezTo>
                    <a:pt x="43" y="33"/>
                    <a:pt x="47" y="30"/>
                    <a:pt x="48" y="27"/>
                  </a:cubicBezTo>
                  <a:cubicBezTo>
                    <a:pt x="48" y="25"/>
                    <a:pt x="49" y="24"/>
                    <a:pt x="50" y="23"/>
                  </a:cubicBezTo>
                  <a:cubicBezTo>
                    <a:pt x="53" y="19"/>
                    <a:pt x="58" y="17"/>
                    <a:pt x="64" y="17"/>
                  </a:cubicBezTo>
                  <a:cubicBezTo>
                    <a:pt x="69" y="17"/>
                    <a:pt x="73" y="18"/>
                    <a:pt x="76" y="20"/>
                  </a:cubicBezTo>
                  <a:cubicBezTo>
                    <a:pt x="76" y="21"/>
                    <a:pt x="78" y="22"/>
                    <a:pt x="79" y="23"/>
                  </a:cubicBezTo>
                  <a:cubicBezTo>
                    <a:pt x="80" y="25"/>
                    <a:pt x="84" y="28"/>
                    <a:pt x="86" y="30"/>
                  </a:cubicBezTo>
                  <a:cubicBezTo>
                    <a:pt x="88" y="31"/>
                    <a:pt x="89" y="31"/>
                    <a:pt x="91" y="31"/>
                  </a:cubicBezTo>
                  <a:cubicBezTo>
                    <a:pt x="94" y="31"/>
                    <a:pt x="96" y="30"/>
                    <a:pt x="97" y="29"/>
                  </a:cubicBezTo>
                  <a:cubicBezTo>
                    <a:pt x="99" y="27"/>
                    <a:pt x="102" y="25"/>
                    <a:pt x="105" y="25"/>
                  </a:cubicBezTo>
                  <a:cubicBezTo>
                    <a:pt x="108" y="25"/>
                    <a:pt x="113" y="28"/>
                    <a:pt x="117" y="33"/>
                  </a:cubicBezTo>
                  <a:cubicBezTo>
                    <a:pt x="123" y="41"/>
                    <a:pt x="122" y="51"/>
                    <a:pt x="115" y="64"/>
                  </a:cubicBezTo>
                  <a:cubicBezTo>
                    <a:pt x="111" y="72"/>
                    <a:pt x="105" y="79"/>
                    <a:pt x="103" y="81"/>
                  </a:cubicBezTo>
                  <a:cubicBezTo>
                    <a:pt x="103" y="81"/>
                    <a:pt x="103" y="82"/>
                    <a:pt x="102" y="82"/>
                  </a:cubicBezTo>
                  <a:cubicBezTo>
                    <a:pt x="101" y="84"/>
                    <a:pt x="101" y="85"/>
                    <a:pt x="100" y="86"/>
                  </a:cubicBezTo>
                  <a:cubicBezTo>
                    <a:pt x="106" y="87"/>
                    <a:pt x="112" y="88"/>
                    <a:pt x="118" y="90"/>
                  </a:cubicBezTo>
                  <a:cubicBezTo>
                    <a:pt x="121" y="86"/>
                    <a:pt x="126" y="79"/>
                    <a:pt x="130" y="72"/>
                  </a:cubicBezTo>
                  <a:cubicBezTo>
                    <a:pt x="136" y="61"/>
                    <a:pt x="138" y="51"/>
                    <a:pt x="138" y="42"/>
                  </a:cubicBezTo>
                  <a:cubicBezTo>
                    <a:pt x="137" y="35"/>
                    <a:pt x="135" y="28"/>
                    <a:pt x="130" y="23"/>
                  </a:cubicBezTo>
                  <a:cubicBezTo>
                    <a:pt x="122" y="13"/>
                    <a:pt x="114" y="9"/>
                    <a:pt x="105" y="9"/>
                  </a:cubicBezTo>
                  <a:cubicBezTo>
                    <a:pt x="101" y="9"/>
                    <a:pt x="97" y="10"/>
                    <a:pt x="93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0" y="2"/>
                    <a:pt x="72" y="0"/>
                    <a:pt x="64" y="0"/>
                  </a:cubicBezTo>
                  <a:cubicBezTo>
                    <a:pt x="53" y="0"/>
                    <a:pt x="42" y="5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9" y="15"/>
                    <a:pt x="7" y="24"/>
                    <a:pt x="3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3"/>
                    <a:pt x="0" y="52"/>
                    <a:pt x="5" y="65"/>
                  </a:cubicBezTo>
                  <a:cubicBezTo>
                    <a:pt x="8" y="74"/>
                    <a:pt x="14" y="83"/>
                    <a:pt x="21" y="92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26" name="Rectangle 28"/>
            <p:cNvSpPr/>
            <p:nvPr/>
          </p:nvSpPr>
          <p:spPr>
            <a:xfrm>
              <a:off x="4227513" y="6635751"/>
              <a:ext cx="1588" cy="1588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27" name="Freeform 29"/>
            <p:cNvSpPr>
              <a:spLocks noEditPoints="1"/>
            </p:cNvSpPr>
            <p:nvPr/>
          </p:nvSpPr>
          <p:spPr>
            <a:xfrm>
              <a:off x="3836988" y="6275388"/>
              <a:ext cx="444500" cy="385763"/>
            </a:xfrm>
            <a:custGeom>
              <a:avLst/>
              <a:gdLst/>
              <a:ahLst/>
              <a:cxnLst>
                <a:cxn ang="0">
                  <a:pos x="596715948" y="445368855"/>
                </a:cxn>
                <a:cxn ang="0">
                  <a:pos x="596715948" y="445368855"/>
                </a:cxn>
                <a:cxn ang="0">
                  <a:pos x="596715948" y="443497494"/>
                </a:cxn>
                <a:cxn ang="0">
                  <a:pos x="551821448" y="284437287"/>
                </a:cxn>
                <a:cxn ang="0">
                  <a:pos x="529374882" y="147832042"/>
                </a:cxn>
                <a:cxn ang="0">
                  <a:pos x="514409592" y="95436672"/>
                </a:cxn>
                <a:cxn ang="0">
                  <a:pos x="475128102" y="44911295"/>
                </a:cxn>
                <a:cxn ang="0">
                  <a:pos x="321740042" y="0"/>
                </a:cxn>
                <a:cxn ang="0">
                  <a:pos x="164611343" y="48654016"/>
                </a:cxn>
                <a:cxn ang="0">
                  <a:pos x="104752922" y="125377079"/>
                </a:cxn>
                <a:cxn ang="0">
                  <a:pos x="86046994" y="207714224"/>
                </a:cxn>
                <a:cxn ang="0">
                  <a:pos x="78564349" y="245140075"/>
                </a:cxn>
                <a:cxn ang="0">
                  <a:pos x="54246780" y="336834025"/>
                </a:cxn>
                <a:cxn ang="0">
                  <a:pos x="26188572" y="406071644"/>
                </a:cxn>
                <a:cxn ang="0">
                  <a:pos x="26188572" y="407943005"/>
                </a:cxn>
                <a:cxn ang="0">
                  <a:pos x="24317569" y="407943005"/>
                </a:cxn>
                <a:cxn ang="0">
                  <a:pos x="1871003" y="437883412"/>
                </a:cxn>
                <a:cxn ang="0">
                  <a:pos x="18705928" y="477180623"/>
                </a:cxn>
                <a:cxn ang="0">
                  <a:pos x="37411855" y="492151511"/>
                </a:cxn>
                <a:cxn ang="0">
                  <a:pos x="119716843" y="512735113"/>
                </a:cxn>
                <a:cxn ang="0">
                  <a:pos x="177705629" y="507122398"/>
                </a:cxn>
                <a:cxn ang="0">
                  <a:pos x="228210403" y="503379676"/>
                </a:cxn>
                <a:cxn ang="0">
                  <a:pos x="231952409" y="503379676"/>
                </a:cxn>
                <a:cxn ang="0">
                  <a:pos x="366634542" y="510863752"/>
                </a:cxn>
                <a:cxn ang="0">
                  <a:pos x="379728828" y="514606474"/>
                </a:cxn>
                <a:cxn ang="0">
                  <a:pos x="486351385" y="527706001"/>
                </a:cxn>
                <a:cxn ang="0">
                  <a:pos x="538727162" y="525834640"/>
                </a:cxn>
                <a:cxn ang="0">
                  <a:pos x="559304092" y="522091918"/>
                </a:cxn>
                <a:cxn ang="0">
                  <a:pos x="596715948" y="494022872"/>
                </a:cxn>
                <a:cxn ang="0">
                  <a:pos x="596715948" y="445368855"/>
                </a:cxn>
                <a:cxn ang="0">
                  <a:pos x="570527375" y="479051984"/>
                </a:cxn>
                <a:cxn ang="0">
                  <a:pos x="549951812" y="492151511"/>
                </a:cxn>
                <a:cxn ang="0">
                  <a:pos x="534986523" y="494022872"/>
                </a:cxn>
                <a:cxn ang="0">
                  <a:pos x="534986523" y="494022872"/>
                </a:cxn>
                <a:cxn ang="0">
                  <a:pos x="486351385" y="495894233"/>
                </a:cxn>
                <a:cxn ang="0">
                  <a:pos x="387210105" y="484666067"/>
                </a:cxn>
                <a:cxn ang="0">
                  <a:pos x="370375180" y="480923345"/>
                </a:cxn>
                <a:cxn ang="0">
                  <a:pos x="233823412" y="471566540"/>
                </a:cxn>
                <a:cxn ang="0">
                  <a:pos x="228210403" y="471566540"/>
                </a:cxn>
                <a:cxn ang="0">
                  <a:pos x="173963623" y="475309262"/>
                </a:cxn>
                <a:cxn ang="0">
                  <a:pos x="119716843" y="480923345"/>
                </a:cxn>
                <a:cxn ang="0">
                  <a:pos x="54246780" y="464082465"/>
                </a:cxn>
                <a:cxn ang="0">
                  <a:pos x="41152494" y="454725660"/>
                </a:cxn>
                <a:cxn ang="0">
                  <a:pos x="33669849" y="441626133"/>
                </a:cxn>
                <a:cxn ang="0">
                  <a:pos x="33669849" y="441626133"/>
                </a:cxn>
                <a:cxn ang="0">
                  <a:pos x="33669849" y="439754773"/>
                </a:cxn>
                <a:cxn ang="0">
                  <a:pos x="39282858" y="436012051"/>
                </a:cxn>
                <a:cxn ang="0">
                  <a:pos x="43023497" y="434140690"/>
                </a:cxn>
                <a:cxn ang="0">
                  <a:pos x="56117783" y="419171170"/>
                </a:cxn>
                <a:cxn ang="0">
                  <a:pos x="84175991" y="346189462"/>
                </a:cxn>
                <a:cxn ang="0">
                  <a:pos x="108493560" y="250754158"/>
                </a:cxn>
                <a:cxn ang="0">
                  <a:pos x="115976205" y="211456946"/>
                </a:cxn>
                <a:cxn ang="0">
                  <a:pos x="134682132" y="136605244"/>
                </a:cxn>
                <a:cxn ang="0">
                  <a:pos x="183317271" y="74851702"/>
                </a:cxn>
                <a:cxn ang="0">
                  <a:pos x="321740042" y="31811768"/>
                </a:cxn>
                <a:cxn ang="0">
                  <a:pos x="454551171" y="69237619"/>
                </a:cxn>
                <a:cxn ang="0">
                  <a:pos x="484480382" y="104792109"/>
                </a:cxn>
                <a:cxn ang="0">
                  <a:pos x="497574668" y="153446125"/>
                </a:cxn>
                <a:cxn ang="0">
                  <a:pos x="520021234" y="288180008"/>
                </a:cxn>
                <a:cxn ang="0">
                  <a:pos x="568656372" y="456597021"/>
                </a:cxn>
                <a:cxn ang="0">
                  <a:pos x="568656372" y="458468382"/>
                </a:cxn>
                <a:cxn ang="0">
                  <a:pos x="570527375" y="479051984"/>
                </a:cxn>
              </a:cxnLst>
              <a:rect l="0" t="0" r="0" b="0"/>
              <a:pathLst>
                <a:path w="325" h="282">
                  <a:moveTo>
                    <a:pt x="319" y="238"/>
                  </a:moveTo>
                  <a:cubicBezTo>
                    <a:pt x="319" y="238"/>
                    <a:pt x="319" y="238"/>
                    <a:pt x="319" y="238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09" y="211"/>
                    <a:pt x="299" y="183"/>
                    <a:pt x="295" y="152"/>
                  </a:cubicBezTo>
                  <a:cubicBezTo>
                    <a:pt x="292" y="125"/>
                    <a:pt x="288" y="101"/>
                    <a:pt x="283" y="79"/>
                  </a:cubicBezTo>
                  <a:cubicBezTo>
                    <a:pt x="281" y="70"/>
                    <a:pt x="278" y="60"/>
                    <a:pt x="275" y="51"/>
                  </a:cubicBezTo>
                  <a:cubicBezTo>
                    <a:pt x="274" y="48"/>
                    <a:pt x="269" y="36"/>
                    <a:pt x="254" y="24"/>
                  </a:cubicBezTo>
                  <a:cubicBezTo>
                    <a:pt x="234" y="8"/>
                    <a:pt x="207" y="0"/>
                    <a:pt x="172" y="0"/>
                  </a:cubicBezTo>
                  <a:cubicBezTo>
                    <a:pt x="140" y="0"/>
                    <a:pt x="111" y="9"/>
                    <a:pt x="88" y="26"/>
                  </a:cubicBezTo>
                  <a:cubicBezTo>
                    <a:pt x="73" y="37"/>
                    <a:pt x="63" y="50"/>
                    <a:pt x="56" y="67"/>
                  </a:cubicBezTo>
                  <a:cubicBezTo>
                    <a:pt x="51" y="81"/>
                    <a:pt x="48" y="95"/>
                    <a:pt x="46" y="111"/>
                  </a:cubicBezTo>
                  <a:cubicBezTo>
                    <a:pt x="45" y="117"/>
                    <a:pt x="43" y="124"/>
                    <a:pt x="42" y="131"/>
                  </a:cubicBezTo>
                  <a:cubicBezTo>
                    <a:pt x="42" y="131"/>
                    <a:pt x="37" y="156"/>
                    <a:pt x="29" y="180"/>
                  </a:cubicBezTo>
                  <a:cubicBezTo>
                    <a:pt x="22" y="205"/>
                    <a:pt x="16" y="215"/>
                    <a:pt x="14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3" y="218"/>
                    <a:pt x="13" y="218"/>
                    <a:pt x="13" y="218"/>
                  </a:cubicBezTo>
                  <a:cubicBezTo>
                    <a:pt x="6" y="221"/>
                    <a:pt x="2" y="227"/>
                    <a:pt x="1" y="234"/>
                  </a:cubicBezTo>
                  <a:cubicBezTo>
                    <a:pt x="0" y="242"/>
                    <a:pt x="3" y="249"/>
                    <a:pt x="10" y="255"/>
                  </a:cubicBezTo>
                  <a:cubicBezTo>
                    <a:pt x="14" y="259"/>
                    <a:pt x="18" y="262"/>
                    <a:pt x="20" y="263"/>
                  </a:cubicBezTo>
                  <a:cubicBezTo>
                    <a:pt x="32" y="270"/>
                    <a:pt x="46" y="274"/>
                    <a:pt x="64" y="274"/>
                  </a:cubicBezTo>
                  <a:cubicBezTo>
                    <a:pt x="74" y="274"/>
                    <a:pt x="85" y="272"/>
                    <a:pt x="95" y="271"/>
                  </a:cubicBezTo>
                  <a:cubicBezTo>
                    <a:pt x="105" y="270"/>
                    <a:pt x="114" y="269"/>
                    <a:pt x="122" y="269"/>
                  </a:cubicBezTo>
                  <a:cubicBezTo>
                    <a:pt x="123" y="269"/>
                    <a:pt x="123" y="269"/>
                    <a:pt x="124" y="269"/>
                  </a:cubicBezTo>
                  <a:cubicBezTo>
                    <a:pt x="151" y="270"/>
                    <a:pt x="185" y="272"/>
                    <a:pt x="196" y="273"/>
                  </a:cubicBezTo>
                  <a:cubicBezTo>
                    <a:pt x="198" y="274"/>
                    <a:pt x="201" y="274"/>
                    <a:pt x="203" y="275"/>
                  </a:cubicBezTo>
                  <a:cubicBezTo>
                    <a:pt x="214" y="278"/>
                    <a:pt x="231" y="282"/>
                    <a:pt x="260" y="282"/>
                  </a:cubicBezTo>
                  <a:cubicBezTo>
                    <a:pt x="269" y="282"/>
                    <a:pt x="278" y="282"/>
                    <a:pt x="288" y="281"/>
                  </a:cubicBezTo>
                  <a:cubicBezTo>
                    <a:pt x="289" y="281"/>
                    <a:pt x="294" y="280"/>
                    <a:pt x="299" y="279"/>
                  </a:cubicBezTo>
                  <a:cubicBezTo>
                    <a:pt x="308" y="276"/>
                    <a:pt x="315" y="271"/>
                    <a:pt x="319" y="264"/>
                  </a:cubicBezTo>
                  <a:cubicBezTo>
                    <a:pt x="322" y="259"/>
                    <a:pt x="325" y="250"/>
                    <a:pt x="319" y="238"/>
                  </a:cubicBezTo>
                  <a:close/>
                  <a:moveTo>
                    <a:pt x="305" y="256"/>
                  </a:moveTo>
                  <a:cubicBezTo>
                    <a:pt x="303" y="259"/>
                    <a:pt x="299" y="261"/>
                    <a:pt x="294" y="263"/>
                  </a:cubicBezTo>
                  <a:cubicBezTo>
                    <a:pt x="290" y="264"/>
                    <a:pt x="287" y="264"/>
                    <a:pt x="286" y="264"/>
                  </a:cubicBezTo>
                  <a:cubicBezTo>
                    <a:pt x="286" y="264"/>
                    <a:pt x="286" y="264"/>
                    <a:pt x="286" y="264"/>
                  </a:cubicBezTo>
                  <a:cubicBezTo>
                    <a:pt x="277" y="265"/>
                    <a:pt x="268" y="265"/>
                    <a:pt x="260" y="265"/>
                  </a:cubicBezTo>
                  <a:cubicBezTo>
                    <a:pt x="233" y="265"/>
                    <a:pt x="218" y="261"/>
                    <a:pt x="207" y="259"/>
                  </a:cubicBezTo>
                  <a:cubicBezTo>
                    <a:pt x="204" y="258"/>
                    <a:pt x="201" y="257"/>
                    <a:pt x="198" y="257"/>
                  </a:cubicBezTo>
                  <a:cubicBezTo>
                    <a:pt x="186" y="255"/>
                    <a:pt x="152" y="253"/>
                    <a:pt x="125" y="252"/>
                  </a:cubicBezTo>
                  <a:cubicBezTo>
                    <a:pt x="124" y="252"/>
                    <a:pt x="123" y="252"/>
                    <a:pt x="122" y="252"/>
                  </a:cubicBezTo>
                  <a:cubicBezTo>
                    <a:pt x="113" y="252"/>
                    <a:pt x="103" y="253"/>
                    <a:pt x="93" y="254"/>
                  </a:cubicBezTo>
                  <a:cubicBezTo>
                    <a:pt x="84" y="256"/>
                    <a:pt x="73" y="257"/>
                    <a:pt x="64" y="257"/>
                  </a:cubicBezTo>
                  <a:cubicBezTo>
                    <a:pt x="49" y="257"/>
                    <a:pt x="38" y="254"/>
                    <a:pt x="29" y="248"/>
                  </a:cubicBezTo>
                  <a:cubicBezTo>
                    <a:pt x="27" y="247"/>
                    <a:pt x="24" y="245"/>
                    <a:pt x="22" y="243"/>
                  </a:cubicBezTo>
                  <a:cubicBezTo>
                    <a:pt x="20" y="241"/>
                    <a:pt x="18" y="238"/>
                    <a:pt x="18" y="236"/>
                  </a:cubicBezTo>
                  <a:cubicBezTo>
                    <a:pt x="18" y="236"/>
                    <a:pt x="18" y="236"/>
                    <a:pt x="18" y="236"/>
                  </a:cubicBezTo>
                  <a:cubicBezTo>
                    <a:pt x="18" y="235"/>
                    <a:pt x="18" y="235"/>
                    <a:pt x="18" y="235"/>
                  </a:cubicBezTo>
                  <a:cubicBezTo>
                    <a:pt x="19" y="234"/>
                    <a:pt x="20" y="234"/>
                    <a:pt x="21" y="233"/>
                  </a:cubicBezTo>
                  <a:cubicBezTo>
                    <a:pt x="22" y="233"/>
                    <a:pt x="23" y="233"/>
                    <a:pt x="23" y="232"/>
                  </a:cubicBezTo>
                  <a:cubicBezTo>
                    <a:pt x="24" y="232"/>
                    <a:pt x="26" y="230"/>
                    <a:pt x="30" y="224"/>
                  </a:cubicBezTo>
                  <a:cubicBezTo>
                    <a:pt x="35" y="216"/>
                    <a:pt x="40" y="203"/>
                    <a:pt x="45" y="185"/>
                  </a:cubicBezTo>
                  <a:cubicBezTo>
                    <a:pt x="53" y="160"/>
                    <a:pt x="58" y="135"/>
                    <a:pt x="58" y="134"/>
                  </a:cubicBezTo>
                  <a:cubicBezTo>
                    <a:pt x="60" y="127"/>
                    <a:pt x="61" y="119"/>
                    <a:pt x="62" y="113"/>
                  </a:cubicBezTo>
                  <a:cubicBezTo>
                    <a:pt x="65" y="99"/>
                    <a:pt x="67" y="86"/>
                    <a:pt x="72" y="73"/>
                  </a:cubicBezTo>
                  <a:cubicBezTo>
                    <a:pt x="77" y="59"/>
                    <a:pt x="86" y="49"/>
                    <a:pt x="98" y="40"/>
                  </a:cubicBezTo>
                  <a:cubicBezTo>
                    <a:pt x="118" y="25"/>
                    <a:pt x="144" y="17"/>
                    <a:pt x="172" y="17"/>
                  </a:cubicBezTo>
                  <a:cubicBezTo>
                    <a:pt x="202" y="17"/>
                    <a:pt x="227" y="24"/>
                    <a:pt x="243" y="37"/>
                  </a:cubicBezTo>
                  <a:cubicBezTo>
                    <a:pt x="255" y="46"/>
                    <a:pt x="259" y="56"/>
                    <a:pt x="259" y="56"/>
                  </a:cubicBezTo>
                  <a:cubicBezTo>
                    <a:pt x="262" y="65"/>
                    <a:pt x="265" y="74"/>
                    <a:pt x="266" y="82"/>
                  </a:cubicBezTo>
                  <a:cubicBezTo>
                    <a:pt x="271" y="104"/>
                    <a:pt x="275" y="128"/>
                    <a:pt x="278" y="154"/>
                  </a:cubicBezTo>
                  <a:cubicBezTo>
                    <a:pt x="283" y="187"/>
                    <a:pt x="293" y="216"/>
                    <a:pt x="304" y="244"/>
                  </a:cubicBezTo>
                  <a:cubicBezTo>
                    <a:pt x="304" y="245"/>
                    <a:pt x="304" y="245"/>
                    <a:pt x="304" y="245"/>
                  </a:cubicBezTo>
                  <a:cubicBezTo>
                    <a:pt x="307" y="251"/>
                    <a:pt x="305" y="255"/>
                    <a:pt x="305" y="2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28" name="Freeform 30"/>
            <p:cNvSpPr>
              <a:spLocks noEditPoints="1"/>
            </p:cNvSpPr>
            <p:nvPr/>
          </p:nvSpPr>
          <p:spPr>
            <a:xfrm>
              <a:off x="3975101" y="6375401"/>
              <a:ext cx="187325" cy="187325"/>
            </a:xfrm>
            <a:custGeom>
              <a:avLst/>
              <a:gdLst/>
              <a:ahLst/>
              <a:cxnLst>
                <a:cxn ang="0">
                  <a:pos x="129002660" y="0"/>
                </a:cxn>
                <a:cxn ang="0">
                  <a:pos x="0" y="127133512"/>
                </a:cxn>
                <a:cxn ang="0">
                  <a:pos x="129002660" y="256136172"/>
                </a:cxn>
                <a:cxn ang="0">
                  <a:pos x="256136172" y="127133512"/>
                </a:cxn>
                <a:cxn ang="0">
                  <a:pos x="129002660" y="0"/>
                </a:cxn>
                <a:cxn ang="0">
                  <a:pos x="129002660" y="220614157"/>
                </a:cxn>
                <a:cxn ang="0">
                  <a:pos x="35522016" y="127133512"/>
                </a:cxn>
                <a:cxn ang="0">
                  <a:pos x="129002660" y="33652868"/>
                </a:cxn>
                <a:cxn ang="0">
                  <a:pos x="222483305" y="127133512"/>
                </a:cxn>
                <a:cxn ang="0">
                  <a:pos x="129002660" y="220614157"/>
                </a:cxn>
              </a:cxnLst>
              <a:rect l="0" t="0" r="0" b="0"/>
              <a:pathLst>
                <a:path w="137" h="137">
                  <a:moveTo>
                    <a:pt x="69" y="0"/>
                  </a:moveTo>
                  <a:cubicBezTo>
                    <a:pt x="31" y="0"/>
                    <a:pt x="0" y="30"/>
                    <a:pt x="0" y="68"/>
                  </a:cubicBezTo>
                  <a:cubicBezTo>
                    <a:pt x="0" y="106"/>
                    <a:pt x="31" y="137"/>
                    <a:pt x="69" y="137"/>
                  </a:cubicBezTo>
                  <a:cubicBezTo>
                    <a:pt x="107" y="137"/>
                    <a:pt x="137" y="106"/>
                    <a:pt x="137" y="68"/>
                  </a:cubicBezTo>
                  <a:cubicBezTo>
                    <a:pt x="137" y="30"/>
                    <a:pt x="107" y="0"/>
                    <a:pt x="69" y="0"/>
                  </a:cubicBezTo>
                  <a:close/>
                  <a:moveTo>
                    <a:pt x="69" y="118"/>
                  </a:moveTo>
                  <a:cubicBezTo>
                    <a:pt x="41" y="118"/>
                    <a:pt x="19" y="96"/>
                    <a:pt x="19" y="68"/>
                  </a:cubicBezTo>
                  <a:cubicBezTo>
                    <a:pt x="19" y="40"/>
                    <a:pt x="41" y="18"/>
                    <a:pt x="69" y="18"/>
                  </a:cubicBezTo>
                  <a:cubicBezTo>
                    <a:pt x="96" y="18"/>
                    <a:pt x="119" y="40"/>
                    <a:pt x="119" y="68"/>
                  </a:cubicBezTo>
                  <a:cubicBezTo>
                    <a:pt x="119" y="96"/>
                    <a:pt x="96" y="118"/>
                    <a:pt x="69" y="118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52" name="组合 127"/>
          <p:cNvGrpSpPr/>
          <p:nvPr/>
        </p:nvGrpSpPr>
        <p:grpSpPr>
          <a:xfrm>
            <a:off x="746125" y="3498850"/>
            <a:ext cx="831850" cy="831850"/>
            <a:chOff x="1104901" y="3659188"/>
            <a:chExt cx="865188" cy="863600"/>
          </a:xfrm>
        </p:grpSpPr>
        <p:sp>
          <p:nvSpPr>
            <p:cNvPr id="36010" name="Oval 31"/>
            <p:cNvSpPr/>
            <p:nvPr/>
          </p:nvSpPr>
          <p:spPr>
            <a:xfrm>
              <a:off x="1104901" y="3659188"/>
              <a:ext cx="865188" cy="863600"/>
            </a:xfrm>
            <a:prstGeom prst="ellipse">
              <a:avLst/>
            </a:prstGeom>
            <a:solidFill>
              <a:srgbClr val="39B4B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11" name="Freeform 32"/>
            <p:cNvSpPr/>
            <p:nvPr/>
          </p:nvSpPr>
          <p:spPr>
            <a:xfrm>
              <a:off x="1308101" y="3865563"/>
              <a:ext cx="661988" cy="657225"/>
            </a:xfrm>
            <a:custGeom>
              <a:avLst/>
              <a:gdLst/>
              <a:ahLst/>
              <a:cxnLst>
                <a:cxn ang="0">
                  <a:pos x="540639034" y="0"/>
                </a:cxn>
                <a:cxn ang="0">
                  <a:pos x="462068992" y="3734295"/>
                </a:cxn>
                <a:cxn ang="0">
                  <a:pos x="211391643" y="3734295"/>
                </a:cxn>
                <a:cxn ang="0">
                  <a:pos x="52380484" y="3734295"/>
                </a:cxn>
                <a:cxn ang="0">
                  <a:pos x="13094779" y="113885752"/>
                </a:cxn>
                <a:cxn ang="0">
                  <a:pos x="13094779" y="545156523"/>
                </a:cxn>
                <a:cxn ang="0">
                  <a:pos x="33672485" y="593696894"/>
                </a:cxn>
                <a:cxn ang="0">
                  <a:pos x="54251558" y="642238630"/>
                </a:cxn>
                <a:cxn ang="0">
                  <a:pos x="117855748" y="718784164"/>
                </a:cxn>
                <a:cxn ang="0">
                  <a:pos x="289961686" y="898013931"/>
                </a:cxn>
                <a:cxn ang="0">
                  <a:pos x="314281538" y="898013931"/>
                </a:cxn>
                <a:cxn ang="0">
                  <a:pos x="905429984" y="309917796"/>
                </a:cxn>
                <a:cxn ang="0">
                  <a:pos x="604243224" y="14935814"/>
                </a:cxn>
                <a:cxn ang="0">
                  <a:pos x="540639034" y="0"/>
                </a:cxn>
              </a:cxnLst>
              <a:rect l="0" t="0" r="0" b="0"/>
              <a:pathLst>
                <a:path w="484" h="481">
                  <a:moveTo>
                    <a:pt x="289" y="0"/>
                  </a:moveTo>
                  <a:cubicBezTo>
                    <a:pt x="273" y="0"/>
                    <a:pt x="255" y="2"/>
                    <a:pt x="247" y="2"/>
                  </a:cubicBezTo>
                  <a:cubicBezTo>
                    <a:pt x="202" y="2"/>
                    <a:pt x="157" y="2"/>
                    <a:pt x="113" y="2"/>
                  </a:cubicBezTo>
                  <a:cubicBezTo>
                    <a:pt x="85" y="2"/>
                    <a:pt x="56" y="2"/>
                    <a:pt x="28" y="2"/>
                  </a:cubicBezTo>
                  <a:cubicBezTo>
                    <a:pt x="0" y="2"/>
                    <a:pt x="7" y="43"/>
                    <a:pt x="7" y="61"/>
                  </a:cubicBezTo>
                  <a:cubicBezTo>
                    <a:pt x="7" y="138"/>
                    <a:pt x="7" y="215"/>
                    <a:pt x="7" y="292"/>
                  </a:cubicBezTo>
                  <a:cubicBezTo>
                    <a:pt x="7" y="303"/>
                    <a:pt x="10" y="310"/>
                    <a:pt x="18" y="318"/>
                  </a:cubicBezTo>
                  <a:cubicBezTo>
                    <a:pt x="27" y="328"/>
                    <a:pt x="29" y="329"/>
                    <a:pt x="29" y="344"/>
                  </a:cubicBezTo>
                  <a:cubicBezTo>
                    <a:pt x="29" y="358"/>
                    <a:pt x="53" y="376"/>
                    <a:pt x="63" y="385"/>
                  </a:cubicBezTo>
                  <a:cubicBezTo>
                    <a:pt x="78" y="403"/>
                    <a:pt x="114" y="440"/>
                    <a:pt x="155" y="481"/>
                  </a:cubicBezTo>
                  <a:cubicBezTo>
                    <a:pt x="159" y="481"/>
                    <a:pt x="163" y="481"/>
                    <a:pt x="168" y="481"/>
                  </a:cubicBezTo>
                  <a:cubicBezTo>
                    <a:pt x="342" y="481"/>
                    <a:pt x="483" y="340"/>
                    <a:pt x="484" y="166"/>
                  </a:cubicBezTo>
                  <a:cubicBezTo>
                    <a:pt x="410" y="92"/>
                    <a:pt x="342" y="26"/>
                    <a:pt x="323" y="8"/>
                  </a:cubicBezTo>
                  <a:cubicBezTo>
                    <a:pt x="316" y="1"/>
                    <a:pt x="303" y="0"/>
                    <a:pt x="289" y="0"/>
                  </a:cubicBezTo>
                </a:path>
              </a:pathLst>
            </a:custGeom>
            <a:solidFill>
              <a:srgbClr val="2E909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12" name="Freeform 33"/>
            <p:cNvSpPr/>
            <p:nvPr/>
          </p:nvSpPr>
          <p:spPr>
            <a:xfrm>
              <a:off x="1335088" y="3963988"/>
              <a:ext cx="50800" cy="93663"/>
            </a:xfrm>
            <a:custGeom>
              <a:avLst/>
              <a:gdLst/>
              <a:ahLst/>
              <a:cxnLst>
                <a:cxn ang="0">
                  <a:pos x="69747027" y="116085108"/>
                </a:cxn>
                <a:cxn ang="0">
                  <a:pos x="69747027" y="9212910"/>
                </a:cxn>
                <a:cxn ang="0">
                  <a:pos x="56551384" y="0"/>
                </a:cxn>
                <a:cxn ang="0">
                  <a:pos x="16965827" y="0"/>
                </a:cxn>
                <a:cxn ang="0">
                  <a:pos x="0" y="9212910"/>
                </a:cxn>
                <a:cxn ang="0">
                  <a:pos x="0" y="116085108"/>
                </a:cxn>
                <a:cxn ang="0">
                  <a:pos x="16965827" y="127141414"/>
                </a:cxn>
                <a:cxn ang="0">
                  <a:pos x="56551384" y="127141414"/>
                </a:cxn>
                <a:cxn ang="0">
                  <a:pos x="69747027" y="116085108"/>
                </a:cxn>
              </a:cxnLst>
              <a:rect l="0" t="0" r="0" b="0"/>
              <a:pathLst>
                <a:path w="37" h="69">
                  <a:moveTo>
                    <a:pt x="37" y="63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4" y="0"/>
                    <a:pt x="3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6"/>
                    <a:pt x="5" y="69"/>
                    <a:pt x="9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4" y="69"/>
                    <a:pt x="37" y="66"/>
                    <a:pt x="37" y="63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13" name="Freeform 34"/>
            <p:cNvSpPr>
              <a:spLocks noEditPoints="1"/>
            </p:cNvSpPr>
            <p:nvPr/>
          </p:nvSpPr>
          <p:spPr>
            <a:xfrm>
              <a:off x="1317626" y="3867151"/>
              <a:ext cx="439738" cy="493713"/>
            </a:xfrm>
            <a:custGeom>
              <a:avLst/>
              <a:gdLst/>
              <a:ahLst/>
              <a:cxnLst>
                <a:cxn ang="0">
                  <a:pos x="564864694" y="0"/>
                </a:cxn>
                <a:cxn ang="0">
                  <a:pos x="35655765" y="0"/>
                </a:cxn>
                <a:cxn ang="0">
                  <a:pos x="0" y="35735221"/>
                </a:cxn>
                <a:cxn ang="0">
                  <a:pos x="0" y="558599231"/>
                </a:cxn>
                <a:cxn ang="0">
                  <a:pos x="35655765" y="596216047"/>
                </a:cxn>
                <a:cxn ang="0">
                  <a:pos x="41286056" y="596216047"/>
                </a:cxn>
                <a:cxn ang="0">
                  <a:pos x="41286056" y="646997172"/>
                </a:cxn>
                <a:cxn ang="0">
                  <a:pos x="78818584" y="677090351"/>
                </a:cxn>
                <a:cxn ang="0">
                  <a:pos x="108844059" y="677090351"/>
                </a:cxn>
                <a:cxn ang="0">
                  <a:pos x="146376588" y="646997172"/>
                </a:cxn>
                <a:cxn ang="0">
                  <a:pos x="146376588" y="596216047"/>
                </a:cxn>
                <a:cxn ang="0">
                  <a:pos x="461649555" y="596216047"/>
                </a:cxn>
                <a:cxn ang="0">
                  <a:pos x="461649555" y="646997172"/>
                </a:cxn>
                <a:cxn ang="0">
                  <a:pos x="501058848" y="677090351"/>
                </a:cxn>
                <a:cxn ang="0">
                  <a:pos x="531085693" y="677090351"/>
                </a:cxn>
                <a:cxn ang="0">
                  <a:pos x="570494985" y="646997172"/>
                </a:cxn>
                <a:cxn ang="0">
                  <a:pos x="570494985" y="594334452"/>
                </a:cxn>
                <a:cxn ang="0">
                  <a:pos x="602397223" y="558599231"/>
                </a:cxn>
                <a:cxn ang="0">
                  <a:pos x="602397223" y="35735221"/>
                </a:cxn>
                <a:cxn ang="0">
                  <a:pos x="564864694" y="0"/>
                </a:cxn>
                <a:cxn ang="0">
                  <a:pos x="15012738" y="453273791"/>
                </a:cxn>
                <a:cxn ang="0">
                  <a:pos x="15012738" y="346068127"/>
                </a:cxn>
                <a:cxn ang="0">
                  <a:pos x="41286056" y="323498586"/>
                </a:cxn>
                <a:cxn ang="0">
                  <a:pos x="48791739" y="323498586"/>
                </a:cxn>
                <a:cxn ang="0">
                  <a:pos x="48791739" y="272717461"/>
                </a:cxn>
                <a:cxn ang="0">
                  <a:pos x="41286056" y="272717461"/>
                </a:cxn>
                <a:cxn ang="0">
                  <a:pos x="15012738" y="250147920"/>
                </a:cxn>
                <a:cxn ang="0">
                  <a:pos x="15012738" y="141060661"/>
                </a:cxn>
                <a:cxn ang="0">
                  <a:pos x="41286056" y="120371344"/>
                </a:cxn>
                <a:cxn ang="0">
                  <a:pos x="48791739" y="120371344"/>
                </a:cxn>
                <a:cxn ang="0">
                  <a:pos x="48791739" y="92159760"/>
                </a:cxn>
                <a:cxn ang="0">
                  <a:pos x="95708085" y="43258859"/>
                </a:cxn>
                <a:cxn ang="0">
                  <a:pos x="504812374" y="43258859"/>
                </a:cxn>
                <a:cxn ang="0">
                  <a:pos x="553605484" y="92159760"/>
                </a:cxn>
                <a:cxn ang="0">
                  <a:pos x="553605484" y="505936511"/>
                </a:cxn>
                <a:cxn ang="0">
                  <a:pos x="504812374" y="554837412"/>
                </a:cxn>
                <a:cxn ang="0">
                  <a:pos x="95708085" y="554837412"/>
                </a:cxn>
                <a:cxn ang="0">
                  <a:pos x="48791739" y="505936511"/>
                </a:cxn>
                <a:cxn ang="0">
                  <a:pos x="48791739" y="477724927"/>
                </a:cxn>
                <a:cxn ang="0">
                  <a:pos x="41286056" y="477724927"/>
                </a:cxn>
                <a:cxn ang="0">
                  <a:pos x="15012738" y="453273791"/>
                </a:cxn>
              </a:cxnLst>
              <a:rect l="0" t="0" r="0" b="0"/>
              <a:pathLst>
                <a:path w="321" h="360">
                  <a:moveTo>
                    <a:pt x="30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308"/>
                    <a:pt x="9" y="317"/>
                    <a:pt x="19" y="317"/>
                  </a:cubicBezTo>
                  <a:cubicBezTo>
                    <a:pt x="22" y="317"/>
                    <a:pt x="22" y="317"/>
                    <a:pt x="22" y="317"/>
                  </a:cubicBezTo>
                  <a:cubicBezTo>
                    <a:pt x="22" y="344"/>
                    <a:pt x="22" y="344"/>
                    <a:pt x="22" y="344"/>
                  </a:cubicBezTo>
                  <a:cubicBezTo>
                    <a:pt x="22" y="353"/>
                    <a:pt x="31" y="360"/>
                    <a:pt x="42" y="360"/>
                  </a:cubicBezTo>
                  <a:cubicBezTo>
                    <a:pt x="58" y="360"/>
                    <a:pt x="58" y="360"/>
                    <a:pt x="58" y="360"/>
                  </a:cubicBezTo>
                  <a:cubicBezTo>
                    <a:pt x="69" y="360"/>
                    <a:pt x="78" y="353"/>
                    <a:pt x="78" y="344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246" y="317"/>
                    <a:pt x="246" y="317"/>
                    <a:pt x="246" y="317"/>
                  </a:cubicBezTo>
                  <a:cubicBezTo>
                    <a:pt x="246" y="344"/>
                    <a:pt x="246" y="344"/>
                    <a:pt x="246" y="344"/>
                  </a:cubicBezTo>
                  <a:cubicBezTo>
                    <a:pt x="246" y="353"/>
                    <a:pt x="255" y="360"/>
                    <a:pt x="267" y="360"/>
                  </a:cubicBezTo>
                  <a:cubicBezTo>
                    <a:pt x="283" y="360"/>
                    <a:pt x="283" y="360"/>
                    <a:pt x="283" y="360"/>
                  </a:cubicBezTo>
                  <a:cubicBezTo>
                    <a:pt x="294" y="360"/>
                    <a:pt x="304" y="353"/>
                    <a:pt x="304" y="344"/>
                  </a:cubicBezTo>
                  <a:cubicBezTo>
                    <a:pt x="304" y="316"/>
                    <a:pt x="304" y="316"/>
                    <a:pt x="304" y="316"/>
                  </a:cubicBezTo>
                  <a:cubicBezTo>
                    <a:pt x="312" y="315"/>
                    <a:pt x="321" y="307"/>
                    <a:pt x="321" y="297"/>
                  </a:cubicBezTo>
                  <a:cubicBezTo>
                    <a:pt x="321" y="19"/>
                    <a:pt x="321" y="19"/>
                    <a:pt x="321" y="19"/>
                  </a:cubicBezTo>
                  <a:cubicBezTo>
                    <a:pt x="321" y="8"/>
                    <a:pt x="312" y="0"/>
                    <a:pt x="301" y="0"/>
                  </a:cubicBezTo>
                  <a:close/>
                  <a:moveTo>
                    <a:pt x="8" y="241"/>
                  </a:moveTo>
                  <a:cubicBezTo>
                    <a:pt x="8" y="184"/>
                    <a:pt x="8" y="184"/>
                    <a:pt x="8" y="184"/>
                  </a:cubicBezTo>
                  <a:cubicBezTo>
                    <a:pt x="8" y="177"/>
                    <a:pt x="15" y="172"/>
                    <a:pt x="22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15" y="145"/>
                    <a:pt x="8" y="140"/>
                    <a:pt x="8" y="133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68"/>
                    <a:pt x="15" y="64"/>
                    <a:pt x="22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34"/>
                    <a:pt x="37" y="23"/>
                    <a:pt x="51" y="23"/>
                  </a:cubicBezTo>
                  <a:cubicBezTo>
                    <a:pt x="269" y="23"/>
                    <a:pt x="269" y="23"/>
                    <a:pt x="269" y="23"/>
                  </a:cubicBezTo>
                  <a:cubicBezTo>
                    <a:pt x="283" y="23"/>
                    <a:pt x="295" y="34"/>
                    <a:pt x="295" y="49"/>
                  </a:cubicBezTo>
                  <a:cubicBezTo>
                    <a:pt x="295" y="269"/>
                    <a:pt x="295" y="269"/>
                    <a:pt x="295" y="269"/>
                  </a:cubicBezTo>
                  <a:cubicBezTo>
                    <a:pt x="295" y="283"/>
                    <a:pt x="283" y="295"/>
                    <a:pt x="269" y="295"/>
                  </a:cubicBezTo>
                  <a:cubicBezTo>
                    <a:pt x="51" y="295"/>
                    <a:pt x="51" y="295"/>
                    <a:pt x="51" y="295"/>
                  </a:cubicBezTo>
                  <a:cubicBezTo>
                    <a:pt x="37" y="295"/>
                    <a:pt x="26" y="283"/>
                    <a:pt x="26" y="269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2" y="254"/>
                    <a:pt x="22" y="254"/>
                    <a:pt x="22" y="254"/>
                  </a:cubicBezTo>
                  <a:cubicBezTo>
                    <a:pt x="15" y="254"/>
                    <a:pt x="8" y="249"/>
                    <a:pt x="8" y="241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14" name="Freeform 35"/>
            <p:cNvSpPr/>
            <p:nvPr/>
          </p:nvSpPr>
          <p:spPr>
            <a:xfrm>
              <a:off x="1335088" y="4113213"/>
              <a:ext cx="50800" cy="93663"/>
            </a:xfrm>
            <a:custGeom>
              <a:avLst/>
              <a:gdLst/>
              <a:ahLst/>
              <a:cxnLst>
                <a:cxn ang="0">
                  <a:pos x="69747027" y="114243069"/>
                </a:cxn>
                <a:cxn ang="0">
                  <a:pos x="69747027" y="9212910"/>
                </a:cxn>
                <a:cxn ang="0">
                  <a:pos x="56551384" y="0"/>
                </a:cxn>
                <a:cxn ang="0">
                  <a:pos x="16965827" y="0"/>
                </a:cxn>
                <a:cxn ang="0">
                  <a:pos x="0" y="9212910"/>
                </a:cxn>
                <a:cxn ang="0">
                  <a:pos x="0" y="114243069"/>
                </a:cxn>
                <a:cxn ang="0">
                  <a:pos x="16965827" y="127141414"/>
                </a:cxn>
                <a:cxn ang="0">
                  <a:pos x="56551384" y="127141414"/>
                </a:cxn>
                <a:cxn ang="0">
                  <a:pos x="69747027" y="114243069"/>
                </a:cxn>
              </a:cxnLst>
              <a:rect l="0" t="0" r="0" b="0"/>
              <a:pathLst>
                <a:path w="37" h="69">
                  <a:moveTo>
                    <a:pt x="37" y="62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4" y="0"/>
                    <a:pt x="3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2"/>
                    <a:pt x="0" y="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6"/>
                    <a:pt x="5" y="69"/>
                    <a:pt x="9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4" y="69"/>
                    <a:pt x="37" y="66"/>
                    <a:pt x="37" y="62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15" name="Oval 36"/>
            <p:cNvSpPr/>
            <p:nvPr/>
          </p:nvSpPr>
          <p:spPr>
            <a:xfrm>
              <a:off x="1455738" y="4044951"/>
              <a:ext cx="76200" cy="77788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16" name="Oval 37"/>
            <p:cNvSpPr/>
            <p:nvPr/>
          </p:nvSpPr>
          <p:spPr>
            <a:xfrm>
              <a:off x="1482726" y="4014788"/>
              <a:ext cx="22225" cy="23813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17" name="Oval 38"/>
            <p:cNvSpPr/>
            <p:nvPr/>
          </p:nvSpPr>
          <p:spPr>
            <a:xfrm>
              <a:off x="1538288" y="4054476"/>
              <a:ext cx="22225" cy="23813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18" name="Oval 39"/>
            <p:cNvSpPr/>
            <p:nvPr/>
          </p:nvSpPr>
          <p:spPr>
            <a:xfrm>
              <a:off x="1428751" y="4054476"/>
              <a:ext cx="23813" cy="23813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19" name="Oval 40"/>
            <p:cNvSpPr/>
            <p:nvPr/>
          </p:nvSpPr>
          <p:spPr>
            <a:xfrm>
              <a:off x="1449388" y="4117976"/>
              <a:ext cx="23813" cy="23813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20" name="Oval 41"/>
            <p:cNvSpPr/>
            <p:nvPr/>
          </p:nvSpPr>
          <p:spPr>
            <a:xfrm>
              <a:off x="1517651" y="4117976"/>
              <a:ext cx="22225" cy="23813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21" name="Freeform 42"/>
            <p:cNvSpPr>
              <a:spLocks noEditPoints="1"/>
            </p:cNvSpPr>
            <p:nvPr/>
          </p:nvSpPr>
          <p:spPr>
            <a:xfrm>
              <a:off x="1371601" y="3916363"/>
              <a:ext cx="330200" cy="336550"/>
            </a:xfrm>
            <a:custGeom>
              <a:avLst/>
              <a:gdLst/>
              <a:ahLst/>
              <a:cxnLst>
                <a:cxn ang="0">
                  <a:pos x="31650079" y="72994412"/>
                </a:cxn>
                <a:cxn ang="0">
                  <a:pos x="31650079" y="181552308"/>
                </a:cxn>
                <a:cxn ang="0">
                  <a:pos x="7447238" y="204012232"/>
                </a:cxn>
                <a:cxn ang="0">
                  <a:pos x="0" y="204012232"/>
                </a:cxn>
                <a:cxn ang="0">
                  <a:pos x="0" y="254546720"/>
                </a:cxn>
                <a:cxn ang="0">
                  <a:pos x="7447238" y="254546720"/>
                </a:cxn>
                <a:cxn ang="0">
                  <a:pos x="31650079" y="277006644"/>
                </a:cxn>
                <a:cxn ang="0">
                  <a:pos x="31650079" y="383691626"/>
                </a:cxn>
                <a:cxn ang="0">
                  <a:pos x="7447238" y="408023096"/>
                </a:cxn>
                <a:cxn ang="0">
                  <a:pos x="0" y="408023096"/>
                </a:cxn>
                <a:cxn ang="0">
                  <a:pos x="0" y="436099027"/>
                </a:cxn>
                <a:cxn ang="0">
                  <a:pos x="22341714" y="460430498"/>
                </a:cxn>
                <a:cxn ang="0">
                  <a:pos x="428203906" y="460430498"/>
                </a:cxn>
                <a:cxn ang="0">
                  <a:pos x="450545620" y="436099027"/>
                </a:cxn>
                <a:cxn ang="0">
                  <a:pos x="450545620" y="24331471"/>
                </a:cxn>
                <a:cxn ang="0">
                  <a:pos x="428203906" y="0"/>
                </a:cxn>
                <a:cxn ang="0">
                  <a:pos x="22341714" y="0"/>
                </a:cxn>
                <a:cxn ang="0">
                  <a:pos x="0" y="24331471"/>
                </a:cxn>
                <a:cxn ang="0">
                  <a:pos x="0" y="52407402"/>
                </a:cxn>
                <a:cxn ang="0">
                  <a:pos x="7447238" y="52407402"/>
                </a:cxn>
                <a:cxn ang="0">
                  <a:pos x="31650079" y="72994412"/>
                </a:cxn>
                <a:cxn ang="0">
                  <a:pos x="405863556" y="355617062"/>
                </a:cxn>
                <a:cxn ang="0">
                  <a:pos x="394692699" y="366847709"/>
                </a:cxn>
                <a:cxn ang="0">
                  <a:pos x="374213477" y="366847709"/>
                </a:cxn>
                <a:cxn ang="0">
                  <a:pos x="363042620" y="355617062"/>
                </a:cxn>
                <a:cxn ang="0">
                  <a:pos x="363042620" y="104813436"/>
                </a:cxn>
                <a:cxn ang="0">
                  <a:pos x="374213477" y="93582789"/>
                </a:cxn>
                <a:cxn ang="0">
                  <a:pos x="394692699" y="93582789"/>
                </a:cxn>
                <a:cxn ang="0">
                  <a:pos x="405863556" y="104813436"/>
                </a:cxn>
                <a:cxn ang="0">
                  <a:pos x="405863556" y="355617062"/>
                </a:cxn>
                <a:cxn ang="0">
                  <a:pos x="167558762" y="125401813"/>
                </a:cxn>
                <a:cxn ang="0">
                  <a:pos x="269954874" y="228343703"/>
                </a:cxn>
                <a:cxn ang="0">
                  <a:pos x="167558762" y="331285592"/>
                </a:cxn>
                <a:cxn ang="0">
                  <a:pos x="65161286" y="228343703"/>
                </a:cxn>
                <a:cxn ang="0">
                  <a:pos x="167558762" y="125401813"/>
                </a:cxn>
              </a:cxnLst>
              <a:rect l="0" t="0" r="0" b="0"/>
              <a:pathLst>
                <a:path w="242" h="246">
                  <a:moveTo>
                    <a:pt x="17" y="39"/>
                  </a:moveTo>
                  <a:cubicBezTo>
                    <a:pt x="17" y="97"/>
                    <a:pt x="17" y="97"/>
                    <a:pt x="17" y="97"/>
                  </a:cubicBezTo>
                  <a:cubicBezTo>
                    <a:pt x="17" y="104"/>
                    <a:pt x="11" y="109"/>
                    <a:pt x="4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12" y="136"/>
                    <a:pt x="17" y="141"/>
                    <a:pt x="17" y="148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12"/>
                    <a:pt x="11" y="218"/>
                    <a:pt x="4" y="218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40"/>
                    <a:pt x="5" y="246"/>
                    <a:pt x="12" y="246"/>
                  </a:cubicBezTo>
                  <a:cubicBezTo>
                    <a:pt x="230" y="246"/>
                    <a:pt x="230" y="246"/>
                    <a:pt x="230" y="246"/>
                  </a:cubicBezTo>
                  <a:cubicBezTo>
                    <a:pt x="237" y="246"/>
                    <a:pt x="242" y="240"/>
                    <a:pt x="242" y="233"/>
                  </a:cubicBezTo>
                  <a:cubicBezTo>
                    <a:pt x="242" y="13"/>
                    <a:pt x="242" y="13"/>
                    <a:pt x="242" y="13"/>
                  </a:cubicBezTo>
                  <a:cubicBezTo>
                    <a:pt x="242" y="6"/>
                    <a:pt x="237" y="0"/>
                    <a:pt x="2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2" y="28"/>
                    <a:pt x="17" y="33"/>
                    <a:pt x="17" y="39"/>
                  </a:cubicBezTo>
                  <a:close/>
                  <a:moveTo>
                    <a:pt x="218" y="190"/>
                  </a:moveTo>
                  <a:cubicBezTo>
                    <a:pt x="218" y="193"/>
                    <a:pt x="215" y="196"/>
                    <a:pt x="212" y="196"/>
                  </a:cubicBezTo>
                  <a:cubicBezTo>
                    <a:pt x="201" y="196"/>
                    <a:pt x="201" y="196"/>
                    <a:pt x="201" y="196"/>
                  </a:cubicBezTo>
                  <a:cubicBezTo>
                    <a:pt x="198" y="196"/>
                    <a:pt x="195" y="193"/>
                    <a:pt x="195" y="190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3"/>
                    <a:pt x="198" y="50"/>
                    <a:pt x="201" y="50"/>
                  </a:cubicBezTo>
                  <a:cubicBezTo>
                    <a:pt x="212" y="50"/>
                    <a:pt x="212" y="50"/>
                    <a:pt x="212" y="50"/>
                  </a:cubicBezTo>
                  <a:cubicBezTo>
                    <a:pt x="215" y="50"/>
                    <a:pt x="218" y="53"/>
                    <a:pt x="218" y="56"/>
                  </a:cubicBezTo>
                  <a:lnTo>
                    <a:pt x="218" y="190"/>
                  </a:lnTo>
                  <a:close/>
                  <a:moveTo>
                    <a:pt x="90" y="67"/>
                  </a:moveTo>
                  <a:cubicBezTo>
                    <a:pt x="121" y="67"/>
                    <a:pt x="145" y="92"/>
                    <a:pt x="145" y="122"/>
                  </a:cubicBezTo>
                  <a:cubicBezTo>
                    <a:pt x="145" y="153"/>
                    <a:pt x="121" y="177"/>
                    <a:pt x="90" y="177"/>
                  </a:cubicBezTo>
                  <a:cubicBezTo>
                    <a:pt x="60" y="177"/>
                    <a:pt x="35" y="153"/>
                    <a:pt x="35" y="122"/>
                  </a:cubicBezTo>
                  <a:cubicBezTo>
                    <a:pt x="35" y="92"/>
                    <a:pt x="60" y="67"/>
                    <a:pt x="90" y="6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53" name="组合 119"/>
          <p:cNvGrpSpPr/>
          <p:nvPr/>
        </p:nvGrpSpPr>
        <p:grpSpPr>
          <a:xfrm>
            <a:off x="4946650" y="3486150"/>
            <a:ext cx="833438" cy="831850"/>
            <a:chOff x="4886326" y="3659188"/>
            <a:chExt cx="865188" cy="863600"/>
          </a:xfrm>
        </p:grpSpPr>
        <p:sp>
          <p:nvSpPr>
            <p:cNvPr id="36006" name="Oval 61"/>
            <p:cNvSpPr/>
            <p:nvPr/>
          </p:nvSpPr>
          <p:spPr>
            <a:xfrm>
              <a:off x="4886326" y="3659188"/>
              <a:ext cx="865188" cy="863600"/>
            </a:xfrm>
            <a:prstGeom prst="ellipse">
              <a:avLst/>
            </a:prstGeom>
            <a:solidFill>
              <a:srgbClr val="3A738A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07" name="Freeform 62"/>
            <p:cNvSpPr/>
            <p:nvPr/>
          </p:nvSpPr>
          <p:spPr>
            <a:xfrm>
              <a:off x="5037138" y="3954463"/>
              <a:ext cx="712788" cy="568325"/>
            </a:xfrm>
            <a:custGeom>
              <a:avLst/>
              <a:gdLst/>
              <a:ahLst/>
              <a:cxnLst>
                <a:cxn ang="0">
                  <a:pos x="718747510" y="0"/>
                </a:cxn>
                <a:cxn ang="0">
                  <a:pos x="655108265" y="3732365"/>
                </a:cxn>
                <a:cxn ang="0">
                  <a:pos x="423013000" y="3732365"/>
                </a:cxn>
                <a:cxn ang="0">
                  <a:pos x="39305949" y="3732365"/>
                </a:cxn>
                <a:cxn ang="0">
                  <a:pos x="14974020" y="121316895"/>
                </a:cxn>
                <a:cxn ang="0">
                  <a:pos x="14974020" y="360216954"/>
                </a:cxn>
                <a:cxn ang="0">
                  <a:pos x="48665224" y="447938464"/>
                </a:cxn>
                <a:cxn ang="0">
                  <a:pos x="104816775" y="503930772"/>
                </a:cxn>
                <a:cxn ang="0">
                  <a:pos x="370604612" y="776426215"/>
                </a:cxn>
                <a:cxn ang="0">
                  <a:pos x="383707051" y="776426215"/>
                </a:cxn>
                <a:cxn ang="0">
                  <a:pos x="975176071" y="214636953"/>
                </a:cxn>
                <a:cxn ang="0">
                  <a:pos x="763669571" y="11198462"/>
                </a:cxn>
                <a:cxn ang="0">
                  <a:pos x="718747510" y="0"/>
                </a:cxn>
              </a:cxnLst>
              <a:rect l="0" t="0" r="0" b="0"/>
              <a:pathLst>
                <a:path w="521" h="416">
                  <a:moveTo>
                    <a:pt x="384" y="0"/>
                  </a:moveTo>
                  <a:cubicBezTo>
                    <a:pt x="371" y="0"/>
                    <a:pt x="357" y="2"/>
                    <a:pt x="350" y="2"/>
                  </a:cubicBezTo>
                  <a:cubicBezTo>
                    <a:pt x="309" y="2"/>
                    <a:pt x="268" y="2"/>
                    <a:pt x="226" y="2"/>
                  </a:cubicBezTo>
                  <a:cubicBezTo>
                    <a:pt x="158" y="2"/>
                    <a:pt x="90" y="2"/>
                    <a:pt x="21" y="2"/>
                  </a:cubicBezTo>
                  <a:cubicBezTo>
                    <a:pt x="0" y="2"/>
                    <a:pt x="8" y="52"/>
                    <a:pt x="8" y="65"/>
                  </a:cubicBezTo>
                  <a:cubicBezTo>
                    <a:pt x="8" y="107"/>
                    <a:pt x="8" y="150"/>
                    <a:pt x="8" y="193"/>
                  </a:cubicBezTo>
                  <a:cubicBezTo>
                    <a:pt x="8" y="214"/>
                    <a:pt x="9" y="225"/>
                    <a:pt x="26" y="240"/>
                  </a:cubicBezTo>
                  <a:cubicBezTo>
                    <a:pt x="35" y="250"/>
                    <a:pt x="46" y="261"/>
                    <a:pt x="56" y="270"/>
                  </a:cubicBezTo>
                  <a:cubicBezTo>
                    <a:pt x="73" y="290"/>
                    <a:pt x="135" y="352"/>
                    <a:pt x="198" y="416"/>
                  </a:cubicBezTo>
                  <a:cubicBezTo>
                    <a:pt x="201" y="416"/>
                    <a:pt x="203" y="416"/>
                    <a:pt x="205" y="416"/>
                  </a:cubicBezTo>
                  <a:cubicBezTo>
                    <a:pt x="375" y="416"/>
                    <a:pt x="513" y="283"/>
                    <a:pt x="521" y="115"/>
                  </a:cubicBezTo>
                  <a:cubicBezTo>
                    <a:pt x="468" y="62"/>
                    <a:pt x="423" y="19"/>
                    <a:pt x="408" y="6"/>
                  </a:cubicBezTo>
                  <a:cubicBezTo>
                    <a:pt x="404" y="1"/>
                    <a:pt x="394" y="0"/>
                    <a:pt x="384" y="0"/>
                  </a:cubicBezTo>
                </a:path>
              </a:pathLst>
            </a:custGeom>
            <a:solidFill>
              <a:srgbClr val="2E5C6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08" name="Freeform 63"/>
            <p:cNvSpPr>
              <a:spLocks noEditPoints="1"/>
            </p:cNvSpPr>
            <p:nvPr/>
          </p:nvSpPr>
          <p:spPr>
            <a:xfrm>
              <a:off x="5048251" y="3956051"/>
              <a:ext cx="550863" cy="311150"/>
            </a:xfrm>
            <a:custGeom>
              <a:avLst/>
              <a:gdLst/>
              <a:ahLst/>
              <a:cxnLst>
                <a:cxn ang="0">
                  <a:pos x="752977779" y="20667488"/>
                </a:cxn>
                <a:cxn ang="0">
                  <a:pos x="730556424" y="0"/>
                </a:cxn>
                <a:cxn ang="0">
                  <a:pos x="20552794" y="0"/>
                </a:cxn>
                <a:cxn ang="0">
                  <a:pos x="0" y="20667488"/>
                </a:cxn>
                <a:cxn ang="0">
                  <a:pos x="0" y="405827325"/>
                </a:cxn>
                <a:cxn ang="0">
                  <a:pos x="20552794" y="426494813"/>
                </a:cxn>
                <a:cxn ang="0">
                  <a:pos x="730556424" y="426494813"/>
                </a:cxn>
                <a:cxn ang="0">
                  <a:pos x="752977779" y="405827325"/>
                </a:cxn>
                <a:cxn ang="0">
                  <a:pos x="752977779" y="20667488"/>
                </a:cxn>
                <a:cxn ang="0">
                  <a:pos x="711872190" y="285582243"/>
                </a:cxn>
                <a:cxn ang="0">
                  <a:pos x="614713899" y="383281972"/>
                </a:cxn>
                <a:cxn ang="0">
                  <a:pos x="138263879" y="383281972"/>
                </a:cxn>
                <a:cxn ang="0">
                  <a:pos x="42974149" y="287461479"/>
                </a:cxn>
                <a:cxn ang="0">
                  <a:pos x="42974149" y="140912570"/>
                </a:cxn>
                <a:cxn ang="0">
                  <a:pos x="140132439" y="41334975"/>
                </a:cxn>
                <a:cxn ang="0">
                  <a:pos x="614713899" y="41334975"/>
                </a:cxn>
                <a:cxn ang="0">
                  <a:pos x="711872190" y="140912570"/>
                </a:cxn>
                <a:cxn ang="0">
                  <a:pos x="711872190" y="285582243"/>
                </a:cxn>
              </a:cxnLst>
              <a:rect l="0" t="0" r="0" b="0"/>
              <a:pathLst>
                <a:path w="403" h="227">
                  <a:moveTo>
                    <a:pt x="403" y="11"/>
                  </a:moveTo>
                  <a:cubicBezTo>
                    <a:pt x="403" y="5"/>
                    <a:pt x="398" y="0"/>
                    <a:pt x="39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22"/>
                    <a:pt x="5" y="227"/>
                    <a:pt x="11" y="227"/>
                  </a:cubicBezTo>
                  <a:cubicBezTo>
                    <a:pt x="391" y="227"/>
                    <a:pt x="391" y="227"/>
                    <a:pt x="391" y="227"/>
                  </a:cubicBezTo>
                  <a:cubicBezTo>
                    <a:pt x="398" y="227"/>
                    <a:pt x="403" y="222"/>
                    <a:pt x="403" y="216"/>
                  </a:cubicBezTo>
                  <a:lnTo>
                    <a:pt x="403" y="11"/>
                  </a:lnTo>
                  <a:close/>
                  <a:moveTo>
                    <a:pt x="381" y="152"/>
                  </a:moveTo>
                  <a:cubicBezTo>
                    <a:pt x="352" y="153"/>
                    <a:pt x="329" y="176"/>
                    <a:pt x="329" y="204"/>
                  </a:cubicBezTo>
                  <a:cubicBezTo>
                    <a:pt x="74" y="204"/>
                    <a:pt x="74" y="204"/>
                    <a:pt x="74" y="204"/>
                  </a:cubicBezTo>
                  <a:cubicBezTo>
                    <a:pt x="74" y="176"/>
                    <a:pt x="52" y="153"/>
                    <a:pt x="23" y="153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52" y="74"/>
                    <a:pt x="74" y="51"/>
                    <a:pt x="75" y="22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29" y="50"/>
                    <a:pt x="352" y="74"/>
                    <a:pt x="381" y="75"/>
                  </a:cubicBezTo>
                  <a:lnTo>
                    <a:pt x="381" y="152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09" name="Freeform 64"/>
            <p:cNvSpPr>
              <a:spLocks noEditPoints="1"/>
            </p:cNvSpPr>
            <p:nvPr/>
          </p:nvSpPr>
          <p:spPr>
            <a:xfrm>
              <a:off x="5222876" y="4003676"/>
              <a:ext cx="203200" cy="217488"/>
            </a:xfrm>
            <a:custGeom>
              <a:avLst/>
              <a:gdLst/>
              <a:ahLst/>
              <a:cxnLst>
                <a:cxn ang="0">
                  <a:pos x="139487936" y="0"/>
                </a:cxn>
                <a:cxn ang="0">
                  <a:pos x="0" y="149680987"/>
                </a:cxn>
                <a:cxn ang="0">
                  <a:pos x="139487936" y="297490756"/>
                </a:cxn>
                <a:cxn ang="0">
                  <a:pos x="277115705" y="149680987"/>
                </a:cxn>
                <a:cxn ang="0">
                  <a:pos x="139487936" y="0"/>
                </a:cxn>
                <a:cxn ang="0">
                  <a:pos x="185983914" y="192713518"/>
                </a:cxn>
                <a:cxn ang="0">
                  <a:pos x="185983914" y="192713518"/>
                </a:cxn>
                <a:cxn ang="0">
                  <a:pos x="154366540" y="207681890"/>
                </a:cxn>
                <a:cxn ang="0">
                  <a:pos x="154366540" y="239489852"/>
                </a:cxn>
                <a:cxn ang="0">
                  <a:pos x="122749165" y="239489852"/>
                </a:cxn>
                <a:cxn ang="0">
                  <a:pos x="122749165" y="207681890"/>
                </a:cxn>
                <a:cxn ang="0">
                  <a:pos x="106010395" y="205810673"/>
                </a:cxn>
                <a:cxn ang="0">
                  <a:pos x="79973519" y="198327170"/>
                </a:cxn>
                <a:cxn ang="0">
                  <a:pos x="79973519" y="162778141"/>
                </a:cxn>
                <a:cxn ang="0">
                  <a:pos x="94852123" y="162778141"/>
                </a:cxn>
                <a:cxn ang="0">
                  <a:pos x="109730728" y="170261643"/>
                </a:cxn>
                <a:cxn ang="0">
                  <a:pos x="122749165" y="174004078"/>
                </a:cxn>
                <a:cxn ang="0">
                  <a:pos x="122749165" y="159035706"/>
                </a:cxn>
                <a:cxn ang="0">
                  <a:pos x="119030196" y="159035706"/>
                </a:cxn>
                <a:cxn ang="0">
                  <a:pos x="111590894" y="157164489"/>
                </a:cxn>
                <a:cxn ang="0">
                  <a:pos x="91131791" y="145938552"/>
                </a:cxn>
                <a:cxn ang="0">
                  <a:pos x="76253187" y="117873025"/>
                </a:cxn>
                <a:cxn ang="0">
                  <a:pos x="91131791" y="91680083"/>
                </a:cxn>
                <a:cxn ang="0">
                  <a:pos x="122749165" y="78582928"/>
                </a:cxn>
                <a:cxn ang="0">
                  <a:pos x="122749165" y="58000904"/>
                </a:cxn>
                <a:cxn ang="0">
                  <a:pos x="154366540" y="58000904"/>
                </a:cxn>
                <a:cxn ang="0">
                  <a:pos x="154366540" y="78582928"/>
                </a:cxn>
                <a:cxn ang="0">
                  <a:pos x="167384977" y="80454146"/>
                </a:cxn>
                <a:cxn ang="0">
                  <a:pos x="191563050" y="87937648"/>
                </a:cxn>
                <a:cxn ang="0">
                  <a:pos x="191563050" y="121615460"/>
                </a:cxn>
                <a:cxn ang="0">
                  <a:pos x="174824279" y="121615460"/>
                </a:cxn>
                <a:cxn ang="0">
                  <a:pos x="154366540" y="114131957"/>
                </a:cxn>
                <a:cxn ang="0">
                  <a:pos x="154366540" y="125357895"/>
                </a:cxn>
                <a:cxn ang="0">
                  <a:pos x="154366540" y="125357895"/>
                </a:cxn>
                <a:cxn ang="0">
                  <a:pos x="154366540" y="125357895"/>
                </a:cxn>
                <a:cxn ang="0">
                  <a:pos x="187844081" y="138455049"/>
                </a:cxn>
                <a:cxn ang="0">
                  <a:pos x="200862518" y="164649359"/>
                </a:cxn>
                <a:cxn ang="0">
                  <a:pos x="185983914" y="192713518"/>
                </a:cxn>
              </a:cxnLst>
              <a:rect l="0" t="0" r="0" b="0"/>
              <a:pathLst>
                <a:path w="149" h="159">
                  <a:moveTo>
                    <a:pt x="75" y="0"/>
                  </a:moveTo>
                  <a:cubicBezTo>
                    <a:pt x="33" y="0"/>
                    <a:pt x="0" y="36"/>
                    <a:pt x="0" y="80"/>
                  </a:cubicBezTo>
                  <a:cubicBezTo>
                    <a:pt x="0" y="123"/>
                    <a:pt x="33" y="159"/>
                    <a:pt x="75" y="159"/>
                  </a:cubicBezTo>
                  <a:cubicBezTo>
                    <a:pt x="116" y="159"/>
                    <a:pt x="149" y="123"/>
                    <a:pt x="149" y="80"/>
                  </a:cubicBezTo>
                  <a:cubicBezTo>
                    <a:pt x="149" y="36"/>
                    <a:pt x="116" y="0"/>
                    <a:pt x="75" y="0"/>
                  </a:cubicBezTo>
                  <a:close/>
                  <a:moveTo>
                    <a:pt x="100" y="103"/>
                  </a:moveTo>
                  <a:cubicBezTo>
                    <a:pt x="100" y="103"/>
                    <a:pt x="100" y="103"/>
                    <a:pt x="100" y="103"/>
                  </a:cubicBezTo>
                  <a:cubicBezTo>
                    <a:pt x="96" y="107"/>
                    <a:pt x="90" y="110"/>
                    <a:pt x="83" y="111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3" y="111"/>
                    <a:pt x="60" y="111"/>
                    <a:pt x="57" y="110"/>
                  </a:cubicBezTo>
                  <a:cubicBezTo>
                    <a:pt x="52" y="109"/>
                    <a:pt x="47" y="108"/>
                    <a:pt x="43" y="106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3" y="89"/>
                    <a:pt x="56" y="90"/>
                    <a:pt x="59" y="91"/>
                  </a:cubicBezTo>
                  <a:cubicBezTo>
                    <a:pt x="62" y="92"/>
                    <a:pt x="63" y="92"/>
                    <a:pt x="66" y="93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63" y="84"/>
                    <a:pt x="62" y="84"/>
                    <a:pt x="60" y="84"/>
                  </a:cubicBezTo>
                  <a:cubicBezTo>
                    <a:pt x="56" y="82"/>
                    <a:pt x="52" y="81"/>
                    <a:pt x="49" y="78"/>
                  </a:cubicBezTo>
                  <a:cubicBezTo>
                    <a:pt x="44" y="75"/>
                    <a:pt x="41" y="70"/>
                    <a:pt x="41" y="63"/>
                  </a:cubicBezTo>
                  <a:cubicBezTo>
                    <a:pt x="41" y="58"/>
                    <a:pt x="44" y="53"/>
                    <a:pt x="49" y="49"/>
                  </a:cubicBezTo>
                  <a:cubicBezTo>
                    <a:pt x="53" y="46"/>
                    <a:pt x="59" y="44"/>
                    <a:pt x="66" y="42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5" y="42"/>
                    <a:pt x="88" y="43"/>
                    <a:pt x="90" y="43"/>
                  </a:cubicBezTo>
                  <a:cubicBezTo>
                    <a:pt x="94" y="44"/>
                    <a:pt x="99" y="45"/>
                    <a:pt x="103" y="47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0" y="62"/>
                    <a:pt x="87" y="61"/>
                    <a:pt x="83" y="61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92" y="69"/>
                    <a:pt x="98" y="71"/>
                    <a:pt x="101" y="74"/>
                  </a:cubicBezTo>
                  <a:cubicBezTo>
                    <a:pt x="105" y="77"/>
                    <a:pt x="108" y="82"/>
                    <a:pt x="108" y="88"/>
                  </a:cubicBezTo>
                  <a:cubicBezTo>
                    <a:pt x="108" y="94"/>
                    <a:pt x="105" y="100"/>
                    <a:pt x="100" y="103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54" name="组合 128"/>
          <p:cNvGrpSpPr/>
          <p:nvPr/>
        </p:nvGrpSpPr>
        <p:grpSpPr>
          <a:xfrm>
            <a:off x="2146300" y="3486150"/>
            <a:ext cx="833438" cy="831850"/>
            <a:chOff x="2365376" y="3659188"/>
            <a:chExt cx="865188" cy="863600"/>
          </a:xfrm>
        </p:grpSpPr>
        <p:sp>
          <p:nvSpPr>
            <p:cNvPr id="36003" name="Oval 79"/>
            <p:cNvSpPr/>
            <p:nvPr/>
          </p:nvSpPr>
          <p:spPr>
            <a:xfrm>
              <a:off x="2365376" y="3659188"/>
              <a:ext cx="865188" cy="863600"/>
            </a:xfrm>
            <a:prstGeom prst="ellipse">
              <a:avLst/>
            </a:prstGeom>
            <a:solidFill>
              <a:srgbClr val="955BA5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6004" name="Freeform 80"/>
            <p:cNvSpPr/>
            <p:nvPr/>
          </p:nvSpPr>
          <p:spPr>
            <a:xfrm>
              <a:off x="2565401" y="3937001"/>
              <a:ext cx="644525" cy="554038"/>
            </a:xfrm>
            <a:custGeom>
              <a:avLst/>
              <a:gdLst/>
              <a:ahLst/>
              <a:cxnLst>
                <a:cxn ang="0">
                  <a:pos x="471886721" y="0"/>
                </a:cxn>
                <a:cxn ang="0">
                  <a:pos x="258414841" y="0"/>
                </a:cxn>
                <a:cxn ang="0">
                  <a:pos x="170403652" y="0"/>
                </a:cxn>
                <a:cxn ang="0">
                  <a:pos x="101119267" y="63628186"/>
                </a:cxn>
                <a:cxn ang="0">
                  <a:pos x="14980075" y="174041804"/>
                </a:cxn>
                <a:cxn ang="0">
                  <a:pos x="35578875" y="222697284"/>
                </a:cxn>
                <a:cxn ang="0">
                  <a:pos x="458778642" y="673707472"/>
                </a:cxn>
                <a:cxn ang="0">
                  <a:pos x="539299110" y="757921248"/>
                </a:cxn>
                <a:cxn ang="0">
                  <a:pos x="881979778" y="391124836"/>
                </a:cxn>
                <a:cxn ang="0">
                  <a:pos x="531809756" y="44914014"/>
                </a:cxn>
                <a:cxn ang="0">
                  <a:pos x="471886721" y="0"/>
                </a:cxn>
              </a:cxnLst>
              <a:rect l="0" t="0" r="0" b="0"/>
              <a:pathLst>
                <a:path w="471" h="405">
                  <a:moveTo>
                    <a:pt x="252" y="0"/>
                  </a:moveTo>
                  <a:cubicBezTo>
                    <a:pt x="214" y="0"/>
                    <a:pt x="176" y="0"/>
                    <a:pt x="138" y="0"/>
                  </a:cubicBezTo>
                  <a:cubicBezTo>
                    <a:pt x="122" y="0"/>
                    <a:pt x="106" y="0"/>
                    <a:pt x="91" y="0"/>
                  </a:cubicBezTo>
                  <a:cubicBezTo>
                    <a:pt x="73" y="0"/>
                    <a:pt x="64" y="20"/>
                    <a:pt x="54" y="34"/>
                  </a:cubicBezTo>
                  <a:cubicBezTo>
                    <a:pt x="40" y="52"/>
                    <a:pt x="16" y="73"/>
                    <a:pt x="8" y="93"/>
                  </a:cubicBezTo>
                  <a:cubicBezTo>
                    <a:pt x="0" y="102"/>
                    <a:pt x="14" y="113"/>
                    <a:pt x="19" y="119"/>
                  </a:cubicBezTo>
                  <a:cubicBezTo>
                    <a:pt x="93" y="201"/>
                    <a:pt x="167" y="283"/>
                    <a:pt x="245" y="360"/>
                  </a:cubicBezTo>
                  <a:cubicBezTo>
                    <a:pt x="258" y="376"/>
                    <a:pt x="273" y="391"/>
                    <a:pt x="288" y="405"/>
                  </a:cubicBezTo>
                  <a:cubicBezTo>
                    <a:pt x="374" y="371"/>
                    <a:pt x="442" y="299"/>
                    <a:pt x="471" y="209"/>
                  </a:cubicBezTo>
                  <a:cubicBezTo>
                    <a:pt x="390" y="128"/>
                    <a:pt x="295" y="33"/>
                    <a:pt x="284" y="24"/>
                  </a:cubicBezTo>
                  <a:cubicBezTo>
                    <a:pt x="276" y="15"/>
                    <a:pt x="264" y="0"/>
                    <a:pt x="252" y="0"/>
                  </a:cubicBezTo>
                </a:path>
              </a:pathLst>
            </a:custGeom>
            <a:solidFill>
              <a:srgbClr val="77498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05" name="Freeform 81"/>
            <p:cNvSpPr>
              <a:spLocks noEditPoints="1"/>
            </p:cNvSpPr>
            <p:nvPr/>
          </p:nvSpPr>
          <p:spPr>
            <a:xfrm>
              <a:off x="2571751" y="3937001"/>
              <a:ext cx="452438" cy="385763"/>
            </a:xfrm>
            <a:custGeom>
              <a:avLst/>
              <a:gdLst/>
              <a:ahLst/>
              <a:cxnLst>
                <a:cxn ang="0">
                  <a:pos x="295201443" y="520220557"/>
                </a:cxn>
                <a:cxn ang="0">
                  <a:pos x="1868528" y="179645178"/>
                </a:cxn>
                <a:cxn ang="0">
                  <a:pos x="5605584" y="174031095"/>
                </a:cxn>
                <a:cxn ang="0">
                  <a:pos x="67261538" y="93565311"/>
                </a:cxn>
                <a:cxn ang="0">
                  <a:pos x="91549667" y="63623536"/>
                </a:cxn>
                <a:cxn ang="0">
                  <a:pos x="112102108" y="37425851"/>
                </a:cxn>
                <a:cxn ang="0">
                  <a:pos x="134523076" y="7485444"/>
                </a:cxn>
                <a:cxn ang="0">
                  <a:pos x="467092344" y="0"/>
                </a:cxn>
                <a:cxn ang="0">
                  <a:pos x="495117529" y="24326324"/>
                </a:cxn>
                <a:cxn ang="0">
                  <a:pos x="510064386" y="43039934"/>
                </a:cxn>
                <a:cxn ang="0">
                  <a:pos x="534352515" y="72980341"/>
                </a:cxn>
                <a:cxn ang="0">
                  <a:pos x="610955326" y="175902456"/>
                </a:cxn>
                <a:cxn ang="0">
                  <a:pos x="610955326" y="200228780"/>
                </a:cxn>
                <a:cxn ang="0">
                  <a:pos x="308281138" y="527706001"/>
                </a:cxn>
                <a:cxn ang="0">
                  <a:pos x="383015421" y="205842863"/>
                </a:cxn>
                <a:cxn ang="0">
                  <a:pos x="308281138" y="436012051"/>
                </a:cxn>
                <a:cxn ang="0">
                  <a:pos x="356857397" y="426655246"/>
                </a:cxn>
                <a:cxn ang="0">
                  <a:pos x="418514718" y="205842863"/>
                </a:cxn>
                <a:cxn ang="0">
                  <a:pos x="255966457" y="422913892"/>
                </a:cxn>
                <a:cxn ang="0">
                  <a:pos x="196179030" y="205842863"/>
                </a:cxn>
                <a:cxn ang="0">
                  <a:pos x="255966457" y="422913892"/>
                </a:cxn>
                <a:cxn ang="0">
                  <a:pos x="556773483" y="166545652"/>
                </a:cxn>
                <a:cxn ang="0">
                  <a:pos x="541826627" y="147832042"/>
                </a:cxn>
                <a:cxn ang="0">
                  <a:pos x="495117529" y="86079867"/>
                </a:cxn>
                <a:cxn ang="0">
                  <a:pos x="487643417" y="74851702"/>
                </a:cxn>
                <a:cxn ang="0">
                  <a:pos x="457749704" y="35554490"/>
                </a:cxn>
                <a:cxn ang="0">
                  <a:pos x="416646190" y="166545652"/>
                </a:cxn>
                <a:cxn ang="0">
                  <a:pos x="383015421" y="166545652"/>
                </a:cxn>
                <a:cxn ang="0">
                  <a:pos x="259703513" y="35554490"/>
                </a:cxn>
                <a:cxn ang="0">
                  <a:pos x="156942678" y="37425851"/>
                </a:cxn>
                <a:cxn ang="0">
                  <a:pos x="125180436" y="80465784"/>
                </a:cxn>
                <a:cxn ang="0">
                  <a:pos x="74734283" y="149703403"/>
                </a:cxn>
                <a:cxn ang="0">
                  <a:pos x="69130066" y="157188847"/>
                </a:cxn>
                <a:cxn ang="0">
                  <a:pos x="201783247" y="166545652"/>
                </a:cxn>
                <a:cxn ang="0">
                  <a:pos x="158811206" y="35554490"/>
                </a:cxn>
              </a:cxnLst>
              <a:rect l="0" t="0" r="0" b="0"/>
              <a:pathLst>
                <a:path w="331" h="282">
                  <a:moveTo>
                    <a:pt x="165" y="282"/>
                  </a:moveTo>
                  <a:cubicBezTo>
                    <a:pt x="162" y="282"/>
                    <a:pt x="159" y="280"/>
                    <a:pt x="158" y="278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0" y="104"/>
                    <a:pt x="0" y="100"/>
                    <a:pt x="1" y="96"/>
                  </a:cubicBezTo>
                  <a:cubicBezTo>
                    <a:pt x="2" y="95"/>
                    <a:pt x="2" y="94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6" y="77"/>
                    <a:pt x="26" y="63"/>
                    <a:pt x="36" y="50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5" y="39"/>
                    <a:pt x="47" y="36"/>
                    <a:pt x="49" y="34"/>
                  </a:cubicBezTo>
                  <a:cubicBezTo>
                    <a:pt x="51" y="31"/>
                    <a:pt x="54" y="28"/>
                    <a:pt x="56" y="25"/>
                  </a:cubicBezTo>
                  <a:cubicBezTo>
                    <a:pt x="57" y="23"/>
                    <a:pt x="58" y="21"/>
                    <a:pt x="60" y="20"/>
                  </a:cubicBezTo>
                  <a:cubicBezTo>
                    <a:pt x="62" y="17"/>
                    <a:pt x="63" y="15"/>
                    <a:pt x="65" y="12"/>
                  </a:cubicBezTo>
                  <a:cubicBezTo>
                    <a:pt x="68" y="10"/>
                    <a:pt x="70" y="6"/>
                    <a:pt x="72" y="4"/>
                  </a:cubicBezTo>
                  <a:cubicBezTo>
                    <a:pt x="74" y="1"/>
                    <a:pt x="77" y="0"/>
                    <a:pt x="80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4" y="0"/>
                    <a:pt x="257" y="1"/>
                    <a:pt x="258" y="4"/>
                  </a:cubicBezTo>
                  <a:cubicBezTo>
                    <a:pt x="261" y="7"/>
                    <a:pt x="263" y="10"/>
                    <a:pt x="265" y="13"/>
                  </a:cubicBezTo>
                  <a:cubicBezTo>
                    <a:pt x="267" y="15"/>
                    <a:pt x="269" y="17"/>
                    <a:pt x="270" y="19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6" y="26"/>
                    <a:pt x="279" y="30"/>
                    <a:pt x="281" y="33"/>
                  </a:cubicBezTo>
                  <a:cubicBezTo>
                    <a:pt x="286" y="39"/>
                    <a:pt x="286" y="39"/>
                    <a:pt x="286" y="39"/>
                  </a:cubicBezTo>
                  <a:cubicBezTo>
                    <a:pt x="299" y="57"/>
                    <a:pt x="313" y="75"/>
                    <a:pt x="327" y="94"/>
                  </a:cubicBezTo>
                  <a:cubicBezTo>
                    <a:pt x="327" y="94"/>
                    <a:pt x="327" y="94"/>
                    <a:pt x="327" y="94"/>
                  </a:cubicBezTo>
                  <a:cubicBezTo>
                    <a:pt x="328" y="94"/>
                    <a:pt x="329" y="95"/>
                    <a:pt x="329" y="96"/>
                  </a:cubicBezTo>
                  <a:cubicBezTo>
                    <a:pt x="331" y="100"/>
                    <a:pt x="330" y="104"/>
                    <a:pt x="327" y="107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1" y="280"/>
                    <a:pt x="168" y="282"/>
                    <a:pt x="165" y="282"/>
                  </a:cubicBezTo>
                  <a:close/>
                  <a:moveTo>
                    <a:pt x="165" y="233"/>
                  </a:moveTo>
                  <a:cubicBezTo>
                    <a:pt x="205" y="110"/>
                    <a:pt x="205" y="110"/>
                    <a:pt x="205" y="110"/>
                  </a:cubicBezTo>
                  <a:cubicBezTo>
                    <a:pt x="124" y="110"/>
                    <a:pt x="124" y="110"/>
                    <a:pt x="124" y="110"/>
                  </a:cubicBezTo>
                  <a:lnTo>
                    <a:pt x="165" y="233"/>
                  </a:lnTo>
                  <a:close/>
                  <a:moveTo>
                    <a:pt x="186" y="225"/>
                  </a:moveTo>
                  <a:cubicBezTo>
                    <a:pt x="191" y="228"/>
                    <a:pt x="191" y="228"/>
                    <a:pt x="191" y="228"/>
                  </a:cubicBezTo>
                  <a:cubicBezTo>
                    <a:pt x="298" y="110"/>
                    <a:pt x="298" y="110"/>
                    <a:pt x="298" y="110"/>
                  </a:cubicBezTo>
                  <a:cubicBezTo>
                    <a:pt x="224" y="110"/>
                    <a:pt x="224" y="110"/>
                    <a:pt x="224" y="110"/>
                  </a:cubicBezTo>
                  <a:lnTo>
                    <a:pt x="186" y="225"/>
                  </a:lnTo>
                  <a:close/>
                  <a:moveTo>
                    <a:pt x="137" y="226"/>
                  </a:moveTo>
                  <a:cubicBezTo>
                    <a:pt x="143" y="222"/>
                    <a:pt x="143" y="222"/>
                    <a:pt x="143" y="222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33" y="110"/>
                    <a:pt x="33" y="110"/>
                    <a:pt x="33" y="110"/>
                  </a:cubicBezTo>
                  <a:lnTo>
                    <a:pt x="137" y="226"/>
                  </a:lnTo>
                  <a:close/>
                  <a:moveTo>
                    <a:pt x="223" y="89"/>
                  </a:moveTo>
                  <a:cubicBezTo>
                    <a:pt x="298" y="89"/>
                    <a:pt x="298" y="89"/>
                    <a:pt x="298" y="89"/>
                  </a:cubicBezTo>
                  <a:cubicBezTo>
                    <a:pt x="294" y="84"/>
                    <a:pt x="294" y="84"/>
                    <a:pt x="294" y="84"/>
                  </a:cubicBezTo>
                  <a:cubicBezTo>
                    <a:pt x="293" y="82"/>
                    <a:pt x="291" y="81"/>
                    <a:pt x="290" y="79"/>
                  </a:cubicBezTo>
                  <a:cubicBezTo>
                    <a:pt x="287" y="75"/>
                    <a:pt x="287" y="75"/>
                    <a:pt x="287" y="75"/>
                  </a:cubicBezTo>
                  <a:cubicBezTo>
                    <a:pt x="280" y="65"/>
                    <a:pt x="272" y="55"/>
                    <a:pt x="265" y="46"/>
                  </a:cubicBezTo>
                  <a:cubicBezTo>
                    <a:pt x="264" y="45"/>
                    <a:pt x="264" y="44"/>
                    <a:pt x="263" y="43"/>
                  </a:cubicBezTo>
                  <a:cubicBezTo>
                    <a:pt x="262" y="42"/>
                    <a:pt x="262" y="41"/>
                    <a:pt x="261" y="40"/>
                  </a:cubicBezTo>
                  <a:cubicBezTo>
                    <a:pt x="256" y="33"/>
                    <a:pt x="251" y="27"/>
                    <a:pt x="246" y="20"/>
                  </a:cubicBezTo>
                  <a:cubicBezTo>
                    <a:pt x="245" y="19"/>
                    <a:pt x="245" y="19"/>
                    <a:pt x="245" y="19"/>
                  </a:cubicBezTo>
                  <a:cubicBezTo>
                    <a:pt x="210" y="19"/>
                    <a:pt x="210" y="19"/>
                    <a:pt x="210" y="19"/>
                  </a:cubicBezTo>
                  <a:lnTo>
                    <a:pt x="223" y="89"/>
                  </a:lnTo>
                  <a:close/>
                  <a:moveTo>
                    <a:pt x="126" y="89"/>
                  </a:moveTo>
                  <a:cubicBezTo>
                    <a:pt x="205" y="89"/>
                    <a:pt x="205" y="89"/>
                    <a:pt x="205" y="89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39" y="19"/>
                    <a:pt x="139" y="19"/>
                    <a:pt x="139" y="19"/>
                  </a:cubicBezTo>
                  <a:lnTo>
                    <a:pt x="126" y="89"/>
                  </a:lnTo>
                  <a:close/>
                  <a:moveTo>
                    <a:pt x="84" y="20"/>
                  </a:moveTo>
                  <a:cubicBezTo>
                    <a:pt x="80" y="27"/>
                    <a:pt x="75" y="33"/>
                    <a:pt x="69" y="40"/>
                  </a:cubicBezTo>
                  <a:cubicBezTo>
                    <a:pt x="69" y="41"/>
                    <a:pt x="68" y="42"/>
                    <a:pt x="67" y="43"/>
                  </a:cubicBezTo>
                  <a:cubicBezTo>
                    <a:pt x="67" y="44"/>
                    <a:pt x="66" y="45"/>
                    <a:pt x="65" y="46"/>
                  </a:cubicBezTo>
                  <a:cubicBezTo>
                    <a:pt x="57" y="57"/>
                    <a:pt x="48" y="68"/>
                    <a:pt x="40" y="80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8" y="82"/>
                    <a:pt x="37" y="83"/>
                    <a:pt x="37" y="84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84" y="2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55" name="组合 125"/>
          <p:cNvGrpSpPr/>
          <p:nvPr/>
        </p:nvGrpSpPr>
        <p:grpSpPr>
          <a:xfrm>
            <a:off x="6346825" y="3486150"/>
            <a:ext cx="833438" cy="831850"/>
            <a:chOff x="1104901" y="6000751"/>
            <a:chExt cx="865188" cy="863600"/>
          </a:xfrm>
        </p:grpSpPr>
        <p:sp>
          <p:nvSpPr>
            <p:cNvPr id="35996" name="Oval 86"/>
            <p:cNvSpPr/>
            <p:nvPr/>
          </p:nvSpPr>
          <p:spPr>
            <a:xfrm>
              <a:off x="1104901" y="6000751"/>
              <a:ext cx="865188" cy="863600"/>
            </a:xfrm>
            <a:prstGeom prst="ellipse">
              <a:avLst/>
            </a:prstGeom>
            <a:solidFill>
              <a:srgbClr val="FFC557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97" name="Freeform 87"/>
            <p:cNvSpPr>
              <a:spLocks noEditPoints="1"/>
            </p:cNvSpPr>
            <p:nvPr/>
          </p:nvSpPr>
          <p:spPr>
            <a:xfrm>
              <a:off x="1536701" y="6864351"/>
              <a:ext cx="25400" cy="0"/>
            </a:xfrm>
            <a:custGeom>
              <a:avLst/>
              <a:gdLst/>
              <a:ahLst/>
              <a:cxnLst>
                <a:cxn ang="0">
                  <a:pos x="1991078" y="0"/>
                </a:cxn>
                <a:cxn ang="0">
                  <a:pos x="3982156" y="0"/>
                </a:cxn>
                <a:cxn ang="0">
                  <a:pos x="3982156" y="0"/>
                </a:cxn>
                <a:cxn ang="0">
                  <a:pos x="3982156" y="0"/>
                </a:cxn>
                <a:cxn ang="0">
                  <a:pos x="5973233" y="0"/>
                </a:cxn>
                <a:cxn ang="0">
                  <a:pos x="5973233" y="0"/>
                </a:cxn>
                <a:cxn ang="0">
                  <a:pos x="5973233" y="0"/>
                </a:cxn>
                <a:cxn ang="0">
                  <a:pos x="7964311" y="0"/>
                </a:cxn>
                <a:cxn ang="0">
                  <a:pos x="7964311" y="0"/>
                </a:cxn>
                <a:cxn ang="0">
                  <a:pos x="7964311" y="0"/>
                </a:cxn>
                <a:cxn ang="0">
                  <a:pos x="9956800" y="0"/>
                </a:cxn>
                <a:cxn ang="0">
                  <a:pos x="9956800" y="0"/>
                </a:cxn>
                <a:cxn ang="0">
                  <a:pos x="9956800" y="0"/>
                </a:cxn>
                <a:cxn ang="0">
                  <a:pos x="11947878" y="0"/>
                </a:cxn>
                <a:cxn ang="0">
                  <a:pos x="11947878" y="0"/>
                </a:cxn>
                <a:cxn ang="0">
                  <a:pos x="11947878" y="0"/>
                </a:cxn>
                <a:cxn ang="0">
                  <a:pos x="13938956" y="0"/>
                </a:cxn>
                <a:cxn ang="0">
                  <a:pos x="13938956" y="0"/>
                </a:cxn>
                <a:cxn ang="0">
                  <a:pos x="13938956" y="0"/>
                </a:cxn>
                <a:cxn ang="0">
                  <a:pos x="15930033" y="0"/>
                </a:cxn>
                <a:cxn ang="0">
                  <a:pos x="15930033" y="0"/>
                </a:cxn>
                <a:cxn ang="0">
                  <a:pos x="15930033" y="0"/>
                </a:cxn>
                <a:cxn ang="0">
                  <a:pos x="17921111" y="0"/>
                </a:cxn>
                <a:cxn ang="0">
                  <a:pos x="17921111" y="0"/>
                </a:cxn>
                <a:cxn ang="0">
                  <a:pos x="17921111" y="0"/>
                </a:cxn>
                <a:cxn ang="0">
                  <a:pos x="19912189" y="0"/>
                </a:cxn>
                <a:cxn ang="0">
                  <a:pos x="19912189" y="0"/>
                </a:cxn>
                <a:cxn ang="0">
                  <a:pos x="19912189" y="0"/>
                </a:cxn>
                <a:cxn ang="0">
                  <a:pos x="21903267" y="0"/>
                </a:cxn>
                <a:cxn ang="0">
                  <a:pos x="21903267" y="0"/>
                </a:cxn>
                <a:cxn ang="0">
                  <a:pos x="21903267" y="0"/>
                </a:cxn>
                <a:cxn ang="0">
                  <a:pos x="23894344" y="0"/>
                </a:cxn>
                <a:cxn ang="0">
                  <a:pos x="23894344" y="0"/>
                </a:cxn>
                <a:cxn ang="0">
                  <a:pos x="23894344" y="0"/>
                </a:cxn>
                <a:cxn ang="0">
                  <a:pos x="25885422" y="0"/>
                </a:cxn>
                <a:cxn ang="0">
                  <a:pos x="25885422" y="0"/>
                </a:cxn>
                <a:cxn ang="0">
                  <a:pos x="25885422" y="0"/>
                </a:cxn>
                <a:cxn ang="0">
                  <a:pos x="27877911" y="0"/>
                </a:cxn>
                <a:cxn ang="0">
                  <a:pos x="27877911" y="0"/>
                </a:cxn>
                <a:cxn ang="0">
                  <a:pos x="27877911" y="0"/>
                </a:cxn>
                <a:cxn ang="0">
                  <a:pos x="29868989" y="0"/>
                </a:cxn>
                <a:cxn ang="0">
                  <a:pos x="29868989" y="0"/>
                </a:cxn>
                <a:cxn ang="0">
                  <a:pos x="29868989" y="0"/>
                </a:cxn>
                <a:cxn ang="0">
                  <a:pos x="31860067" y="0"/>
                </a:cxn>
                <a:cxn ang="0">
                  <a:pos x="31860067" y="0"/>
                </a:cxn>
                <a:cxn ang="0">
                  <a:pos x="31860067" y="0"/>
                </a:cxn>
                <a:cxn ang="0">
                  <a:pos x="33851144" y="0"/>
                </a:cxn>
                <a:cxn ang="0">
                  <a:pos x="33851144" y="0"/>
                </a:cxn>
                <a:cxn ang="0">
                  <a:pos x="33851144" y="0"/>
                </a:cxn>
                <a:cxn ang="0">
                  <a:pos x="35842222" y="0"/>
                </a:cxn>
                <a:cxn ang="0">
                  <a:pos x="35842222" y="0"/>
                </a:cxn>
              </a:cxnLst>
              <a:rect l="0" t="0" r="0" b="0"/>
              <a:pathLst>
                <a:path w="18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FFF3D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98" name="Freeform 88"/>
            <p:cNvSpPr/>
            <p:nvPr/>
          </p:nvSpPr>
          <p:spPr>
            <a:xfrm>
              <a:off x="1282701" y="6210301"/>
              <a:ext cx="687388" cy="654050"/>
            </a:xfrm>
            <a:custGeom>
              <a:avLst/>
              <a:gdLst/>
              <a:ahLst/>
              <a:cxnLst>
                <a:cxn ang="0">
                  <a:pos x="22410489" y="37445047"/>
                </a:cxn>
                <a:cxn ang="0">
                  <a:pos x="16807525" y="337006788"/>
                </a:cxn>
                <a:cxn ang="0">
                  <a:pos x="78436027" y="512999602"/>
                </a:cxn>
                <a:cxn ang="0">
                  <a:pos x="7469707" y="514871444"/>
                </a:cxn>
                <a:cxn ang="0">
                  <a:pos x="87773845" y="666524841"/>
                </a:cxn>
                <a:cxn ang="0">
                  <a:pos x="347360525" y="894940173"/>
                </a:cxn>
                <a:cxn ang="0">
                  <a:pos x="349228635" y="894940173"/>
                </a:cxn>
                <a:cxn ang="0">
                  <a:pos x="351095379" y="894940173"/>
                </a:cxn>
                <a:cxn ang="0">
                  <a:pos x="351095379" y="894940173"/>
                </a:cxn>
                <a:cxn ang="0">
                  <a:pos x="352963489" y="894940173"/>
                </a:cxn>
                <a:cxn ang="0">
                  <a:pos x="352963489" y="894940173"/>
                </a:cxn>
                <a:cxn ang="0">
                  <a:pos x="354831599" y="894940173"/>
                </a:cxn>
                <a:cxn ang="0">
                  <a:pos x="354831599" y="894940173"/>
                </a:cxn>
                <a:cxn ang="0">
                  <a:pos x="356698342" y="894940173"/>
                </a:cxn>
                <a:cxn ang="0">
                  <a:pos x="356698342" y="894940173"/>
                </a:cxn>
                <a:cxn ang="0">
                  <a:pos x="358566452" y="894940173"/>
                </a:cxn>
                <a:cxn ang="0">
                  <a:pos x="358566452" y="894940173"/>
                </a:cxn>
                <a:cxn ang="0">
                  <a:pos x="360433196" y="894940173"/>
                </a:cxn>
                <a:cxn ang="0">
                  <a:pos x="360433196" y="894940173"/>
                </a:cxn>
                <a:cxn ang="0">
                  <a:pos x="362301306" y="894940173"/>
                </a:cxn>
                <a:cxn ang="0">
                  <a:pos x="362301306" y="894940173"/>
                </a:cxn>
                <a:cxn ang="0">
                  <a:pos x="364168050" y="894940173"/>
                </a:cxn>
                <a:cxn ang="0">
                  <a:pos x="364168050" y="894940173"/>
                </a:cxn>
                <a:cxn ang="0">
                  <a:pos x="366036160" y="894940173"/>
                </a:cxn>
                <a:cxn ang="0">
                  <a:pos x="366036160" y="894940173"/>
                </a:cxn>
                <a:cxn ang="0">
                  <a:pos x="367904270" y="894940173"/>
                </a:cxn>
                <a:cxn ang="0">
                  <a:pos x="367904270" y="894940173"/>
                </a:cxn>
                <a:cxn ang="0">
                  <a:pos x="369771014" y="894940173"/>
                </a:cxn>
                <a:cxn ang="0">
                  <a:pos x="369771014" y="894940173"/>
                </a:cxn>
                <a:cxn ang="0">
                  <a:pos x="371639124" y="894940173"/>
                </a:cxn>
                <a:cxn ang="0">
                  <a:pos x="371639124" y="894940173"/>
                </a:cxn>
                <a:cxn ang="0">
                  <a:pos x="373505867" y="894940173"/>
                </a:cxn>
                <a:cxn ang="0">
                  <a:pos x="373505867" y="894940173"/>
                </a:cxn>
                <a:cxn ang="0">
                  <a:pos x="375373977" y="894940173"/>
                </a:cxn>
                <a:cxn ang="0">
                  <a:pos x="375373977" y="894940173"/>
                </a:cxn>
                <a:cxn ang="0">
                  <a:pos x="377240721" y="894940173"/>
                </a:cxn>
                <a:cxn ang="0">
                  <a:pos x="377240721" y="894940173"/>
                </a:cxn>
                <a:cxn ang="0">
                  <a:pos x="379108831" y="894940173"/>
                </a:cxn>
                <a:cxn ang="0">
                  <a:pos x="379108831" y="894940173"/>
                </a:cxn>
                <a:cxn ang="0">
                  <a:pos x="380976941" y="894940173"/>
                </a:cxn>
                <a:cxn ang="0">
                  <a:pos x="748879845" y="116080192"/>
                </a:cxn>
                <a:cxn ang="0">
                  <a:pos x="280129059" y="0"/>
                </a:cxn>
                <a:cxn ang="0">
                  <a:pos x="102714626" y="0"/>
                </a:cxn>
              </a:cxnLst>
              <a:rect l="0" t="0" r="0" b="0"/>
              <a:pathLst>
                <a:path w="503" h="478">
                  <a:moveTo>
                    <a:pt x="55" y="0"/>
                  </a:moveTo>
                  <a:cubicBezTo>
                    <a:pt x="37" y="0"/>
                    <a:pt x="20" y="1"/>
                    <a:pt x="12" y="20"/>
                  </a:cubicBezTo>
                  <a:cubicBezTo>
                    <a:pt x="5" y="37"/>
                    <a:pt x="9" y="63"/>
                    <a:pt x="9" y="80"/>
                  </a:cubicBezTo>
                  <a:cubicBezTo>
                    <a:pt x="9" y="114"/>
                    <a:pt x="9" y="147"/>
                    <a:pt x="9" y="180"/>
                  </a:cubicBezTo>
                  <a:cubicBezTo>
                    <a:pt x="9" y="198"/>
                    <a:pt x="4" y="224"/>
                    <a:pt x="12" y="241"/>
                  </a:cubicBezTo>
                  <a:cubicBezTo>
                    <a:pt x="18" y="254"/>
                    <a:pt x="32" y="264"/>
                    <a:pt x="42" y="274"/>
                  </a:cubicBezTo>
                  <a:cubicBezTo>
                    <a:pt x="40" y="274"/>
                    <a:pt x="30" y="274"/>
                    <a:pt x="21" y="274"/>
                  </a:cubicBezTo>
                  <a:cubicBezTo>
                    <a:pt x="12" y="274"/>
                    <a:pt x="4" y="274"/>
                    <a:pt x="4" y="275"/>
                  </a:cubicBezTo>
                  <a:cubicBezTo>
                    <a:pt x="4" y="292"/>
                    <a:pt x="0" y="311"/>
                    <a:pt x="14" y="323"/>
                  </a:cubicBezTo>
                  <a:cubicBezTo>
                    <a:pt x="25" y="335"/>
                    <a:pt x="35" y="346"/>
                    <a:pt x="47" y="356"/>
                  </a:cubicBezTo>
                  <a:cubicBezTo>
                    <a:pt x="56" y="365"/>
                    <a:pt x="107" y="417"/>
                    <a:pt x="166" y="478"/>
                  </a:cubicBezTo>
                  <a:cubicBezTo>
                    <a:pt x="173" y="478"/>
                    <a:pt x="179" y="478"/>
                    <a:pt x="186" y="478"/>
                  </a:cubicBezTo>
                  <a:cubicBezTo>
                    <a:pt x="186" y="478"/>
                    <a:pt x="186" y="478"/>
                    <a:pt x="187" y="47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8"/>
                    <a:pt x="187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4" y="478"/>
                    <a:pt x="204" y="478"/>
                  </a:cubicBezTo>
                  <a:cubicBezTo>
                    <a:pt x="204" y="478"/>
                    <a:pt x="204" y="478"/>
                    <a:pt x="204" y="478"/>
                  </a:cubicBezTo>
                  <a:cubicBezTo>
                    <a:pt x="370" y="469"/>
                    <a:pt x="502" y="332"/>
                    <a:pt x="503" y="163"/>
                  </a:cubicBezTo>
                  <a:cubicBezTo>
                    <a:pt x="451" y="112"/>
                    <a:pt x="409" y="70"/>
                    <a:pt x="401" y="62"/>
                  </a:cubicBezTo>
                  <a:cubicBezTo>
                    <a:pt x="380" y="41"/>
                    <a:pt x="350" y="0"/>
                    <a:pt x="319" y="0"/>
                  </a:cubicBezTo>
                  <a:cubicBezTo>
                    <a:pt x="263" y="0"/>
                    <a:pt x="207" y="0"/>
                    <a:pt x="150" y="0"/>
                  </a:cubicBezTo>
                  <a:cubicBezTo>
                    <a:pt x="122" y="0"/>
                    <a:pt x="93" y="0"/>
                    <a:pt x="65" y="0"/>
                  </a:cubicBezTo>
                  <a:cubicBezTo>
                    <a:pt x="61" y="0"/>
                    <a:pt x="58" y="0"/>
                    <a:pt x="55" y="0"/>
                  </a:cubicBezTo>
                </a:path>
              </a:pathLst>
            </a:custGeom>
            <a:solidFill>
              <a:srgbClr val="CC9E4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99" name="Freeform 89"/>
            <p:cNvSpPr/>
            <p:nvPr/>
          </p:nvSpPr>
          <p:spPr>
            <a:xfrm>
              <a:off x="1495426" y="6334126"/>
              <a:ext cx="76200" cy="111125"/>
            </a:xfrm>
            <a:custGeom>
              <a:avLst/>
              <a:gdLst/>
              <a:ahLst/>
              <a:cxnLst>
                <a:cxn ang="0">
                  <a:pos x="95974593" y="67757440"/>
                </a:cxn>
                <a:cxn ang="0">
                  <a:pos x="67182076" y="56463847"/>
                </a:cxn>
                <a:cxn ang="0">
                  <a:pos x="65261836" y="56463847"/>
                </a:cxn>
                <a:cxn ang="0">
                  <a:pos x="65261836" y="56463847"/>
                </a:cxn>
                <a:cxn ang="0">
                  <a:pos x="65261836" y="47053892"/>
                </a:cxn>
                <a:cxn ang="0">
                  <a:pos x="84457309" y="52700688"/>
                </a:cxn>
                <a:cxn ang="0">
                  <a:pos x="95974593" y="52700688"/>
                </a:cxn>
                <a:cxn ang="0">
                  <a:pos x="95974593" y="24468079"/>
                </a:cxn>
                <a:cxn ang="0">
                  <a:pos x="76779120" y="18821282"/>
                </a:cxn>
                <a:cxn ang="0">
                  <a:pos x="67182076" y="16939017"/>
                </a:cxn>
                <a:cxn ang="0">
                  <a:pos x="67182076" y="0"/>
                </a:cxn>
                <a:cxn ang="0">
                  <a:pos x="38389560" y="0"/>
                </a:cxn>
                <a:cxn ang="0">
                  <a:pos x="38389560" y="16939017"/>
                </a:cxn>
                <a:cxn ang="0">
                  <a:pos x="11517284" y="28232610"/>
                </a:cxn>
                <a:cxn ang="0">
                  <a:pos x="0" y="50818423"/>
                </a:cxn>
                <a:cxn ang="0">
                  <a:pos x="11517284" y="73404236"/>
                </a:cxn>
                <a:cxn ang="0">
                  <a:pos x="30711371" y="82814191"/>
                </a:cxn>
                <a:cxn ang="0">
                  <a:pos x="36470705" y="82814191"/>
                </a:cxn>
                <a:cxn ang="0">
                  <a:pos x="38389560" y="84696457"/>
                </a:cxn>
                <a:cxn ang="0">
                  <a:pos x="38389560" y="95990049"/>
                </a:cxn>
                <a:cxn ang="0">
                  <a:pos x="28792516" y="94107784"/>
                </a:cxn>
                <a:cxn ang="0">
                  <a:pos x="15356378" y="88460988"/>
                </a:cxn>
                <a:cxn ang="0">
                  <a:pos x="1918855" y="88460988"/>
                </a:cxn>
                <a:cxn ang="0">
                  <a:pos x="1918855" y="116693597"/>
                </a:cxn>
                <a:cxn ang="0">
                  <a:pos x="24953422" y="124221287"/>
                </a:cxn>
                <a:cxn ang="0">
                  <a:pos x="38389560" y="126103552"/>
                </a:cxn>
                <a:cxn ang="0">
                  <a:pos x="38389560" y="152453897"/>
                </a:cxn>
                <a:cxn ang="0">
                  <a:pos x="67182076" y="152453897"/>
                </a:cxn>
                <a:cxn ang="0">
                  <a:pos x="67182076" y="124221287"/>
                </a:cxn>
                <a:cxn ang="0">
                  <a:pos x="92135498" y="114811332"/>
                </a:cxn>
                <a:cxn ang="0">
                  <a:pos x="92135498" y="114811332"/>
                </a:cxn>
                <a:cxn ang="0">
                  <a:pos x="105571636" y="88460988"/>
                </a:cxn>
                <a:cxn ang="0">
                  <a:pos x="95974593" y="67757440"/>
                </a:cxn>
              </a:cxnLst>
              <a:rect l="0" t="0" r="0" b="0"/>
              <a:pathLst>
                <a:path w="55" h="81">
                  <a:moveTo>
                    <a:pt x="50" y="36"/>
                  </a:moveTo>
                  <a:cubicBezTo>
                    <a:pt x="47" y="34"/>
                    <a:pt x="42" y="31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8" y="25"/>
                    <a:pt x="40" y="27"/>
                    <a:pt x="44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8" y="12"/>
                    <a:pt x="44" y="11"/>
                    <a:pt x="40" y="10"/>
                  </a:cubicBezTo>
                  <a:cubicBezTo>
                    <a:pt x="38" y="10"/>
                    <a:pt x="37" y="10"/>
                    <a:pt x="35" y="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4" y="11"/>
                    <a:pt x="10" y="12"/>
                    <a:pt x="6" y="15"/>
                  </a:cubicBezTo>
                  <a:cubicBezTo>
                    <a:pt x="2" y="18"/>
                    <a:pt x="0" y="22"/>
                    <a:pt x="0" y="27"/>
                  </a:cubicBezTo>
                  <a:cubicBezTo>
                    <a:pt x="0" y="32"/>
                    <a:pt x="2" y="37"/>
                    <a:pt x="6" y="39"/>
                  </a:cubicBezTo>
                  <a:cubicBezTo>
                    <a:pt x="8" y="41"/>
                    <a:pt x="12" y="43"/>
                    <a:pt x="16" y="44"/>
                  </a:cubicBezTo>
                  <a:cubicBezTo>
                    <a:pt x="17" y="44"/>
                    <a:pt x="18" y="44"/>
                    <a:pt x="19" y="44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8" y="51"/>
                    <a:pt x="17" y="51"/>
                    <a:pt x="15" y="50"/>
                  </a:cubicBezTo>
                  <a:cubicBezTo>
                    <a:pt x="12" y="49"/>
                    <a:pt x="10" y="48"/>
                    <a:pt x="8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4" y="64"/>
                    <a:pt x="8" y="65"/>
                    <a:pt x="13" y="66"/>
                  </a:cubicBezTo>
                  <a:cubicBezTo>
                    <a:pt x="15" y="66"/>
                    <a:pt x="17" y="66"/>
                    <a:pt x="20" y="6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40" y="65"/>
                    <a:pt x="45" y="63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2" y="57"/>
                    <a:pt x="55" y="52"/>
                    <a:pt x="55" y="47"/>
                  </a:cubicBezTo>
                  <a:cubicBezTo>
                    <a:pt x="55" y="43"/>
                    <a:pt x="53" y="39"/>
                    <a:pt x="50" y="3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00" name="Freeform 90"/>
            <p:cNvSpPr>
              <a:spLocks noEditPoints="1"/>
            </p:cNvSpPr>
            <p:nvPr/>
          </p:nvSpPr>
          <p:spPr>
            <a:xfrm>
              <a:off x="1436688" y="6292851"/>
              <a:ext cx="193675" cy="192088"/>
            </a:xfrm>
            <a:custGeom>
              <a:avLst/>
              <a:gdLst/>
              <a:ahLst/>
              <a:cxnLst>
                <a:cxn ang="0">
                  <a:pos x="132071241" y="0"/>
                </a:cxn>
                <a:cxn ang="0">
                  <a:pos x="0" y="129915517"/>
                </a:cxn>
                <a:cxn ang="0">
                  <a:pos x="132071241" y="261686523"/>
                </a:cxn>
                <a:cxn ang="0">
                  <a:pos x="266028409" y="129915517"/>
                </a:cxn>
                <a:cxn ang="0">
                  <a:pos x="132071241" y="0"/>
                </a:cxn>
                <a:cxn ang="0">
                  <a:pos x="132071241" y="235702875"/>
                </a:cxn>
                <a:cxn ang="0">
                  <a:pos x="26413973" y="129915517"/>
                </a:cxn>
                <a:cxn ang="0">
                  <a:pos x="132071241" y="24126798"/>
                </a:cxn>
                <a:cxn ang="0">
                  <a:pos x="239614435" y="129915517"/>
                </a:cxn>
                <a:cxn ang="0">
                  <a:pos x="132071241" y="235702875"/>
                </a:cxn>
              </a:cxnLst>
              <a:rect l="0" t="0" r="0" b="0"/>
              <a:pathLst>
                <a:path w="141" h="141">
                  <a:moveTo>
                    <a:pt x="70" y="0"/>
                  </a:moveTo>
                  <a:cubicBezTo>
                    <a:pt x="31" y="0"/>
                    <a:pt x="0" y="31"/>
                    <a:pt x="0" y="70"/>
                  </a:cubicBezTo>
                  <a:cubicBezTo>
                    <a:pt x="0" y="109"/>
                    <a:pt x="31" y="141"/>
                    <a:pt x="70" y="141"/>
                  </a:cubicBezTo>
                  <a:cubicBezTo>
                    <a:pt x="110" y="141"/>
                    <a:pt x="141" y="109"/>
                    <a:pt x="141" y="70"/>
                  </a:cubicBezTo>
                  <a:cubicBezTo>
                    <a:pt x="141" y="31"/>
                    <a:pt x="110" y="0"/>
                    <a:pt x="70" y="0"/>
                  </a:cubicBezTo>
                  <a:close/>
                  <a:moveTo>
                    <a:pt x="70" y="127"/>
                  </a:moveTo>
                  <a:cubicBezTo>
                    <a:pt x="39" y="127"/>
                    <a:pt x="14" y="102"/>
                    <a:pt x="14" y="70"/>
                  </a:cubicBezTo>
                  <a:cubicBezTo>
                    <a:pt x="14" y="39"/>
                    <a:pt x="39" y="13"/>
                    <a:pt x="70" y="13"/>
                  </a:cubicBezTo>
                  <a:cubicBezTo>
                    <a:pt x="102" y="13"/>
                    <a:pt x="127" y="39"/>
                    <a:pt x="127" y="70"/>
                  </a:cubicBezTo>
                  <a:cubicBezTo>
                    <a:pt x="127" y="102"/>
                    <a:pt x="102" y="127"/>
                    <a:pt x="70" y="12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01" name="Freeform 91"/>
            <p:cNvSpPr>
              <a:spLocks noEditPoints="1"/>
            </p:cNvSpPr>
            <p:nvPr/>
          </p:nvSpPr>
          <p:spPr>
            <a:xfrm>
              <a:off x="1295401" y="6210301"/>
              <a:ext cx="476250" cy="357188"/>
            </a:xfrm>
            <a:custGeom>
              <a:avLst/>
              <a:gdLst/>
              <a:ahLst/>
              <a:cxnLst>
                <a:cxn ang="0">
                  <a:pos x="63313958" y="488824779"/>
                </a:cxn>
                <a:cxn ang="0">
                  <a:pos x="586583069" y="488824779"/>
                </a:cxn>
                <a:cxn ang="0">
                  <a:pos x="649897027" y="427018938"/>
                </a:cxn>
                <a:cxn ang="0">
                  <a:pos x="649897027" y="61805841"/>
                </a:cxn>
                <a:cxn ang="0">
                  <a:pos x="586583069" y="0"/>
                </a:cxn>
                <a:cxn ang="0">
                  <a:pos x="63313958" y="0"/>
                </a:cxn>
                <a:cxn ang="0">
                  <a:pos x="0" y="61805841"/>
                </a:cxn>
                <a:cxn ang="0">
                  <a:pos x="0" y="427018938"/>
                </a:cxn>
                <a:cxn ang="0">
                  <a:pos x="63313958" y="488824779"/>
                </a:cxn>
                <a:cxn ang="0">
                  <a:pos x="65175290" y="61805841"/>
                </a:cxn>
                <a:cxn ang="0">
                  <a:pos x="584721737" y="61805841"/>
                </a:cxn>
                <a:cxn ang="0">
                  <a:pos x="584721737" y="425146780"/>
                </a:cxn>
                <a:cxn ang="0">
                  <a:pos x="65175290" y="425146780"/>
                </a:cxn>
                <a:cxn ang="0">
                  <a:pos x="65175290" y="61805841"/>
                </a:cxn>
              </a:cxnLst>
              <a:rect l="0" t="0" r="0" b="0"/>
              <a:pathLst>
                <a:path w="349" h="261">
                  <a:moveTo>
                    <a:pt x="34" y="261"/>
                  </a:moveTo>
                  <a:cubicBezTo>
                    <a:pt x="315" y="261"/>
                    <a:pt x="315" y="261"/>
                    <a:pt x="315" y="261"/>
                  </a:cubicBezTo>
                  <a:cubicBezTo>
                    <a:pt x="334" y="261"/>
                    <a:pt x="349" y="246"/>
                    <a:pt x="349" y="228"/>
                  </a:cubicBezTo>
                  <a:cubicBezTo>
                    <a:pt x="349" y="33"/>
                    <a:pt x="349" y="33"/>
                    <a:pt x="349" y="33"/>
                  </a:cubicBezTo>
                  <a:cubicBezTo>
                    <a:pt x="349" y="15"/>
                    <a:pt x="334" y="0"/>
                    <a:pt x="3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46"/>
                    <a:pt x="15" y="261"/>
                    <a:pt x="34" y="261"/>
                  </a:cubicBezTo>
                  <a:close/>
                  <a:moveTo>
                    <a:pt x="35" y="33"/>
                  </a:moveTo>
                  <a:cubicBezTo>
                    <a:pt x="314" y="33"/>
                    <a:pt x="314" y="33"/>
                    <a:pt x="314" y="33"/>
                  </a:cubicBezTo>
                  <a:cubicBezTo>
                    <a:pt x="314" y="227"/>
                    <a:pt x="314" y="227"/>
                    <a:pt x="314" y="227"/>
                  </a:cubicBezTo>
                  <a:cubicBezTo>
                    <a:pt x="35" y="227"/>
                    <a:pt x="35" y="227"/>
                    <a:pt x="35" y="227"/>
                  </a:cubicBezTo>
                  <a:lnTo>
                    <a:pt x="35" y="3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02" name="Freeform 92"/>
            <p:cNvSpPr>
              <a:spLocks noEditPoints="1"/>
            </p:cNvSpPr>
            <p:nvPr/>
          </p:nvSpPr>
          <p:spPr>
            <a:xfrm>
              <a:off x="1287463" y="6584951"/>
              <a:ext cx="492125" cy="698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0025803"/>
                </a:cxn>
                <a:cxn ang="0">
                  <a:pos x="37582448" y="95667108"/>
                </a:cxn>
                <a:cxn ang="0">
                  <a:pos x="637033194" y="95667108"/>
                </a:cxn>
                <a:cxn ang="0">
                  <a:pos x="674615642" y="60025803"/>
                </a:cxn>
                <a:cxn ang="0">
                  <a:pos x="674615642" y="0"/>
                </a:cxn>
                <a:cxn ang="0">
                  <a:pos x="0" y="0"/>
                </a:cxn>
                <a:cxn ang="0">
                  <a:pos x="373951942" y="69404877"/>
                </a:cxn>
                <a:cxn ang="0">
                  <a:pos x="300663700" y="69404877"/>
                </a:cxn>
                <a:cxn ang="0">
                  <a:pos x="278115054" y="46895373"/>
                </a:cxn>
                <a:cxn ang="0">
                  <a:pos x="300663700" y="26262230"/>
                </a:cxn>
                <a:cxn ang="0">
                  <a:pos x="373951942" y="26262230"/>
                </a:cxn>
                <a:cxn ang="0">
                  <a:pos x="396500589" y="46895373"/>
                </a:cxn>
                <a:cxn ang="0">
                  <a:pos x="373951942" y="69404877"/>
                </a:cxn>
              </a:cxnLst>
              <a:rect l="0" t="0" r="0" b="0"/>
              <a:pathLst>
                <a:path w="359" h="51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42"/>
                    <a:pt x="9" y="51"/>
                    <a:pt x="20" y="51"/>
                  </a:cubicBezTo>
                  <a:cubicBezTo>
                    <a:pt x="339" y="51"/>
                    <a:pt x="339" y="51"/>
                    <a:pt x="339" y="51"/>
                  </a:cubicBezTo>
                  <a:cubicBezTo>
                    <a:pt x="350" y="51"/>
                    <a:pt x="359" y="42"/>
                    <a:pt x="359" y="32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0" y="0"/>
                  </a:lnTo>
                  <a:close/>
                  <a:moveTo>
                    <a:pt x="199" y="37"/>
                  </a:moveTo>
                  <a:cubicBezTo>
                    <a:pt x="160" y="37"/>
                    <a:pt x="160" y="37"/>
                    <a:pt x="160" y="37"/>
                  </a:cubicBezTo>
                  <a:cubicBezTo>
                    <a:pt x="153" y="37"/>
                    <a:pt x="148" y="32"/>
                    <a:pt x="148" y="25"/>
                  </a:cubicBezTo>
                  <a:cubicBezTo>
                    <a:pt x="148" y="19"/>
                    <a:pt x="153" y="14"/>
                    <a:pt x="160" y="14"/>
                  </a:cubicBezTo>
                  <a:cubicBezTo>
                    <a:pt x="199" y="14"/>
                    <a:pt x="199" y="14"/>
                    <a:pt x="199" y="14"/>
                  </a:cubicBezTo>
                  <a:cubicBezTo>
                    <a:pt x="206" y="14"/>
                    <a:pt x="211" y="19"/>
                    <a:pt x="211" y="25"/>
                  </a:cubicBezTo>
                  <a:cubicBezTo>
                    <a:pt x="211" y="32"/>
                    <a:pt x="206" y="37"/>
                    <a:pt x="199" y="3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56" name="组合 124"/>
          <p:cNvGrpSpPr/>
          <p:nvPr/>
        </p:nvGrpSpPr>
        <p:grpSpPr>
          <a:xfrm>
            <a:off x="7747000" y="3486150"/>
            <a:ext cx="833438" cy="831850"/>
            <a:chOff x="2365376" y="6000751"/>
            <a:chExt cx="865188" cy="863600"/>
          </a:xfrm>
        </p:grpSpPr>
        <p:sp>
          <p:nvSpPr>
            <p:cNvPr id="35987" name="Oval 93"/>
            <p:cNvSpPr/>
            <p:nvPr/>
          </p:nvSpPr>
          <p:spPr>
            <a:xfrm>
              <a:off x="2365376" y="6000751"/>
              <a:ext cx="865188" cy="863600"/>
            </a:xfrm>
            <a:prstGeom prst="ellipse">
              <a:avLst/>
            </a:prstGeom>
            <a:solidFill>
              <a:srgbClr val="43734A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88" name="Freeform 94"/>
            <p:cNvSpPr/>
            <p:nvPr/>
          </p:nvSpPr>
          <p:spPr>
            <a:xfrm>
              <a:off x="2538413" y="6207126"/>
              <a:ext cx="692150" cy="657225"/>
            </a:xfrm>
            <a:custGeom>
              <a:avLst/>
              <a:gdLst/>
              <a:ahLst/>
              <a:cxnLst>
                <a:cxn ang="0">
                  <a:pos x="482745899" y="0"/>
                </a:cxn>
                <a:cxn ang="0">
                  <a:pos x="415387120" y="3734295"/>
                </a:cxn>
                <a:cxn ang="0">
                  <a:pos x="166529101" y="3734295"/>
                </a:cxn>
                <a:cxn ang="0">
                  <a:pos x="72973949" y="3734295"/>
                </a:cxn>
                <a:cxn ang="0">
                  <a:pos x="46777576" y="1866464"/>
                </a:cxn>
                <a:cxn ang="0">
                  <a:pos x="24325106" y="7467224"/>
                </a:cxn>
                <a:cxn ang="0">
                  <a:pos x="14968770" y="132554494"/>
                </a:cxn>
                <a:cxn ang="0">
                  <a:pos x="14968770" y="573160320"/>
                </a:cxn>
                <a:cxn ang="0">
                  <a:pos x="119751525" y="705716181"/>
                </a:cxn>
                <a:cxn ang="0">
                  <a:pos x="306861830" y="896147466"/>
                </a:cxn>
                <a:cxn ang="0">
                  <a:pos x="355510673" y="898013931"/>
                </a:cxn>
                <a:cxn ang="0">
                  <a:pos x="946781863" y="308049966"/>
                </a:cxn>
                <a:cxn ang="0">
                  <a:pos x="946781863" y="308049966"/>
                </a:cxn>
                <a:cxn ang="0">
                  <a:pos x="946781863" y="298716278"/>
                </a:cxn>
                <a:cxn ang="0">
                  <a:pos x="789609097" y="143757379"/>
                </a:cxn>
                <a:cxn ang="0">
                  <a:pos x="755929024" y="112017921"/>
                </a:cxn>
                <a:cxn ang="0">
                  <a:pos x="720377683" y="89614883"/>
                </a:cxn>
                <a:cxn ang="0">
                  <a:pos x="664243770" y="138156620"/>
                </a:cxn>
                <a:cxn ang="0">
                  <a:pos x="540751079" y="16802278"/>
                </a:cxn>
                <a:cxn ang="0">
                  <a:pos x="482745899" y="0"/>
                </a:cxn>
              </a:cxnLst>
              <a:rect l="0" t="0" r="0" b="0"/>
              <a:pathLst>
                <a:path w="506" h="481">
                  <a:moveTo>
                    <a:pt x="258" y="0"/>
                  </a:moveTo>
                  <a:cubicBezTo>
                    <a:pt x="245" y="0"/>
                    <a:pt x="230" y="2"/>
                    <a:pt x="222" y="2"/>
                  </a:cubicBezTo>
                  <a:cubicBezTo>
                    <a:pt x="178" y="2"/>
                    <a:pt x="134" y="2"/>
                    <a:pt x="89" y="2"/>
                  </a:cubicBezTo>
                  <a:cubicBezTo>
                    <a:pt x="73" y="2"/>
                    <a:pt x="56" y="2"/>
                    <a:pt x="39" y="2"/>
                  </a:cubicBezTo>
                  <a:cubicBezTo>
                    <a:pt x="35" y="2"/>
                    <a:pt x="30" y="1"/>
                    <a:pt x="25" y="1"/>
                  </a:cubicBezTo>
                  <a:cubicBezTo>
                    <a:pt x="20" y="1"/>
                    <a:pt x="16" y="2"/>
                    <a:pt x="13" y="4"/>
                  </a:cubicBezTo>
                  <a:cubicBezTo>
                    <a:pt x="0" y="11"/>
                    <a:pt x="8" y="60"/>
                    <a:pt x="8" y="71"/>
                  </a:cubicBezTo>
                  <a:cubicBezTo>
                    <a:pt x="8" y="150"/>
                    <a:pt x="8" y="228"/>
                    <a:pt x="8" y="307"/>
                  </a:cubicBezTo>
                  <a:cubicBezTo>
                    <a:pt x="8" y="332"/>
                    <a:pt x="45" y="362"/>
                    <a:pt x="64" y="378"/>
                  </a:cubicBezTo>
                  <a:cubicBezTo>
                    <a:pt x="72" y="387"/>
                    <a:pt x="115" y="431"/>
                    <a:pt x="164" y="480"/>
                  </a:cubicBezTo>
                  <a:cubicBezTo>
                    <a:pt x="173" y="481"/>
                    <a:pt x="181" y="481"/>
                    <a:pt x="190" y="481"/>
                  </a:cubicBezTo>
                  <a:cubicBezTo>
                    <a:pt x="365" y="481"/>
                    <a:pt x="506" y="340"/>
                    <a:pt x="506" y="165"/>
                  </a:cubicBezTo>
                  <a:cubicBezTo>
                    <a:pt x="506" y="165"/>
                    <a:pt x="506" y="165"/>
                    <a:pt x="506" y="165"/>
                  </a:cubicBezTo>
                  <a:cubicBezTo>
                    <a:pt x="506" y="163"/>
                    <a:pt x="506" y="162"/>
                    <a:pt x="506" y="160"/>
                  </a:cubicBezTo>
                  <a:cubicBezTo>
                    <a:pt x="461" y="116"/>
                    <a:pt x="426" y="81"/>
                    <a:pt x="422" y="77"/>
                  </a:cubicBezTo>
                  <a:cubicBezTo>
                    <a:pt x="417" y="71"/>
                    <a:pt x="410" y="65"/>
                    <a:pt x="404" y="60"/>
                  </a:cubicBezTo>
                  <a:cubicBezTo>
                    <a:pt x="397" y="51"/>
                    <a:pt x="391" y="48"/>
                    <a:pt x="385" y="48"/>
                  </a:cubicBezTo>
                  <a:cubicBezTo>
                    <a:pt x="374" y="48"/>
                    <a:pt x="365" y="60"/>
                    <a:pt x="355" y="74"/>
                  </a:cubicBezTo>
                  <a:cubicBezTo>
                    <a:pt x="331" y="54"/>
                    <a:pt x="312" y="29"/>
                    <a:pt x="289" y="9"/>
                  </a:cubicBezTo>
                  <a:cubicBezTo>
                    <a:pt x="283" y="2"/>
                    <a:pt x="271" y="0"/>
                    <a:pt x="258" y="0"/>
                  </a:cubicBezTo>
                </a:path>
              </a:pathLst>
            </a:custGeom>
            <a:solidFill>
              <a:srgbClr val="365C3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89" name="Freeform 95"/>
            <p:cNvSpPr/>
            <p:nvPr/>
          </p:nvSpPr>
          <p:spPr>
            <a:xfrm>
              <a:off x="2914651" y="6265863"/>
              <a:ext cx="171450" cy="220663"/>
            </a:xfrm>
            <a:custGeom>
              <a:avLst/>
              <a:gdLst/>
              <a:ahLst/>
              <a:cxnLst>
                <a:cxn ang="0">
                  <a:pos x="220333661" y="12987788"/>
                </a:cxn>
                <a:cxn ang="0">
                  <a:pos x="212927293" y="7420815"/>
                </a:cxn>
                <a:cxn ang="0">
                  <a:pos x="179599318" y="14842992"/>
                </a:cxn>
                <a:cxn ang="0">
                  <a:pos x="1851932" y="254184706"/>
                </a:cxn>
                <a:cxn ang="0">
                  <a:pos x="0" y="257895114"/>
                </a:cxn>
                <a:cxn ang="0">
                  <a:pos x="12960804" y="261606883"/>
                </a:cxn>
                <a:cxn ang="0">
                  <a:pos x="51843214" y="289436302"/>
                </a:cxn>
                <a:cxn ang="0">
                  <a:pos x="59249582" y="300568886"/>
                </a:cxn>
                <a:cxn ang="0">
                  <a:pos x="61101514" y="296858479"/>
                </a:cxn>
                <a:cxn ang="0">
                  <a:pos x="225888096" y="46384180"/>
                </a:cxn>
                <a:cxn ang="0">
                  <a:pos x="220333661" y="12987788"/>
                </a:cxn>
              </a:cxnLst>
              <a:rect l="0" t="0" r="0" b="0"/>
              <a:pathLst>
                <a:path w="126" h="162">
                  <a:moveTo>
                    <a:pt x="119" y="7"/>
                  </a:moveTo>
                  <a:cubicBezTo>
                    <a:pt x="118" y="6"/>
                    <a:pt x="117" y="5"/>
                    <a:pt x="115" y="4"/>
                  </a:cubicBezTo>
                  <a:cubicBezTo>
                    <a:pt x="110" y="0"/>
                    <a:pt x="102" y="2"/>
                    <a:pt x="97" y="8"/>
                  </a:cubicBezTo>
                  <a:cubicBezTo>
                    <a:pt x="65" y="51"/>
                    <a:pt x="33" y="94"/>
                    <a:pt x="1" y="137"/>
                  </a:cubicBezTo>
                  <a:cubicBezTo>
                    <a:pt x="1" y="138"/>
                    <a:pt x="0" y="139"/>
                    <a:pt x="0" y="139"/>
                  </a:cubicBezTo>
                  <a:cubicBezTo>
                    <a:pt x="2" y="139"/>
                    <a:pt x="5" y="140"/>
                    <a:pt x="7" y="141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30" y="157"/>
                    <a:pt x="31" y="159"/>
                    <a:pt x="32" y="162"/>
                  </a:cubicBezTo>
                  <a:cubicBezTo>
                    <a:pt x="32" y="161"/>
                    <a:pt x="33" y="160"/>
                    <a:pt x="33" y="160"/>
                  </a:cubicBezTo>
                  <a:cubicBezTo>
                    <a:pt x="63" y="115"/>
                    <a:pt x="92" y="70"/>
                    <a:pt x="122" y="25"/>
                  </a:cubicBezTo>
                  <a:cubicBezTo>
                    <a:pt x="126" y="19"/>
                    <a:pt x="125" y="11"/>
                    <a:pt x="119" y="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90" name="Freeform 96"/>
            <p:cNvSpPr>
              <a:spLocks noEditPoints="1"/>
            </p:cNvSpPr>
            <p:nvPr/>
          </p:nvSpPr>
          <p:spPr>
            <a:xfrm>
              <a:off x="2847976" y="6462713"/>
              <a:ext cx="104775" cy="128588"/>
            </a:xfrm>
            <a:custGeom>
              <a:avLst/>
              <a:gdLst/>
              <a:ahLst/>
              <a:cxnLst>
                <a:cxn ang="0">
                  <a:pos x="138742779" y="29940485"/>
                </a:cxn>
                <a:cxn ang="0">
                  <a:pos x="98830397" y="1871366"/>
                </a:cxn>
                <a:cxn ang="0">
                  <a:pos x="87426466" y="1871366"/>
                </a:cxn>
                <a:cxn ang="0">
                  <a:pos x="17105897" y="44911411"/>
                </a:cxn>
                <a:cxn ang="0">
                  <a:pos x="13303668" y="56139606"/>
                </a:cxn>
                <a:cxn ang="0">
                  <a:pos x="1901115" y="162803352"/>
                </a:cxn>
                <a:cxn ang="0">
                  <a:pos x="5701966" y="174031546"/>
                </a:cxn>
                <a:cxn ang="0">
                  <a:pos x="19005634" y="174031546"/>
                </a:cxn>
                <a:cxn ang="0">
                  <a:pos x="115936295" y="127248770"/>
                </a:cxn>
                <a:cxn ang="0">
                  <a:pos x="125439112" y="119763307"/>
                </a:cxn>
                <a:cxn ang="0">
                  <a:pos x="142543630" y="39297314"/>
                </a:cxn>
                <a:cxn ang="0">
                  <a:pos x="138742779" y="29940485"/>
                </a:cxn>
                <a:cxn ang="0">
                  <a:pos x="106433478" y="108536480"/>
                </a:cxn>
                <a:cxn ang="0">
                  <a:pos x="45614348" y="132862867"/>
                </a:cxn>
                <a:cxn ang="0">
                  <a:pos x="41813497" y="134734233"/>
                </a:cxn>
                <a:cxn ang="0">
                  <a:pos x="74122798" y="87951456"/>
                </a:cxn>
                <a:cxn ang="0">
                  <a:pos x="85526730" y="82337359"/>
                </a:cxn>
                <a:cxn ang="0">
                  <a:pos x="83625615" y="65496435"/>
                </a:cxn>
                <a:cxn ang="0">
                  <a:pos x="64619981" y="69237798"/>
                </a:cxn>
                <a:cxn ang="0">
                  <a:pos x="64619981" y="80465993"/>
                </a:cxn>
                <a:cxn ang="0">
                  <a:pos x="32310680" y="127248770"/>
                </a:cxn>
                <a:cxn ang="0">
                  <a:pos x="32310680" y="123506038"/>
                </a:cxn>
                <a:cxn ang="0">
                  <a:pos x="34210416" y="58010971"/>
                </a:cxn>
                <a:cxn ang="0">
                  <a:pos x="93128432" y="22455021"/>
                </a:cxn>
                <a:cxn ang="0">
                  <a:pos x="121638261" y="43040045"/>
                </a:cxn>
                <a:cxn ang="0">
                  <a:pos x="106433478" y="108536480"/>
                </a:cxn>
              </a:cxnLst>
              <a:rect l="0" t="0" r="0" b="0"/>
              <a:pathLst>
                <a:path w="76" h="94">
                  <a:moveTo>
                    <a:pt x="73" y="16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50" y="0"/>
                    <a:pt x="48" y="0"/>
                    <a:pt x="46" y="1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7" y="25"/>
                    <a:pt x="6" y="27"/>
                    <a:pt x="7" y="30"/>
                  </a:cubicBezTo>
                  <a:cubicBezTo>
                    <a:pt x="11" y="44"/>
                    <a:pt x="4" y="76"/>
                    <a:pt x="1" y="87"/>
                  </a:cubicBezTo>
                  <a:cubicBezTo>
                    <a:pt x="0" y="89"/>
                    <a:pt x="1" y="92"/>
                    <a:pt x="3" y="93"/>
                  </a:cubicBezTo>
                  <a:cubicBezTo>
                    <a:pt x="5" y="94"/>
                    <a:pt x="8" y="94"/>
                    <a:pt x="10" y="93"/>
                  </a:cubicBezTo>
                  <a:cubicBezTo>
                    <a:pt x="19" y="86"/>
                    <a:pt x="46" y="69"/>
                    <a:pt x="61" y="68"/>
                  </a:cubicBezTo>
                  <a:cubicBezTo>
                    <a:pt x="64" y="68"/>
                    <a:pt x="66" y="66"/>
                    <a:pt x="66" y="64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19"/>
                    <a:pt x="75" y="17"/>
                    <a:pt x="73" y="16"/>
                  </a:cubicBezTo>
                  <a:close/>
                  <a:moveTo>
                    <a:pt x="56" y="58"/>
                  </a:moveTo>
                  <a:cubicBezTo>
                    <a:pt x="48" y="59"/>
                    <a:pt x="37" y="64"/>
                    <a:pt x="24" y="71"/>
                  </a:cubicBezTo>
                  <a:cubicBezTo>
                    <a:pt x="23" y="71"/>
                    <a:pt x="23" y="72"/>
                    <a:pt x="22" y="72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2" y="47"/>
                    <a:pt x="44" y="46"/>
                    <a:pt x="45" y="44"/>
                  </a:cubicBezTo>
                  <a:cubicBezTo>
                    <a:pt x="47" y="41"/>
                    <a:pt x="47" y="37"/>
                    <a:pt x="44" y="35"/>
                  </a:cubicBezTo>
                  <a:cubicBezTo>
                    <a:pt x="41" y="33"/>
                    <a:pt x="36" y="34"/>
                    <a:pt x="34" y="37"/>
                  </a:cubicBezTo>
                  <a:cubicBezTo>
                    <a:pt x="33" y="39"/>
                    <a:pt x="33" y="41"/>
                    <a:pt x="34" y="43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7"/>
                    <a:pt x="17" y="67"/>
                    <a:pt x="17" y="66"/>
                  </a:cubicBezTo>
                  <a:cubicBezTo>
                    <a:pt x="19" y="51"/>
                    <a:pt x="20" y="39"/>
                    <a:pt x="18" y="3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64" y="23"/>
                    <a:pt x="64" y="23"/>
                    <a:pt x="64" y="23"/>
                  </a:cubicBezTo>
                  <a:lnTo>
                    <a:pt x="56" y="5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91" name="Freeform 97"/>
            <p:cNvSpPr/>
            <p:nvPr/>
          </p:nvSpPr>
          <p:spPr>
            <a:xfrm>
              <a:off x="2549526" y="6208713"/>
              <a:ext cx="384175" cy="446088"/>
            </a:xfrm>
            <a:custGeom>
              <a:avLst/>
              <a:gdLst/>
              <a:ahLst/>
              <a:cxnLst>
                <a:cxn ang="0">
                  <a:pos x="504671967" y="516791580"/>
                </a:cxn>
                <a:cxn ang="0">
                  <a:pos x="484111085" y="537388256"/>
                </a:cxn>
                <a:cxn ang="0">
                  <a:pos x="484111085" y="569219235"/>
                </a:cxn>
                <a:cxn ang="0">
                  <a:pos x="41121764" y="569219235"/>
                </a:cxn>
                <a:cxn ang="0">
                  <a:pos x="41121764" y="41193353"/>
                </a:cxn>
                <a:cxn ang="0">
                  <a:pos x="484111085" y="41193353"/>
                </a:cxn>
                <a:cxn ang="0">
                  <a:pos x="484111085" y="262141013"/>
                </a:cxn>
                <a:cxn ang="0">
                  <a:pos x="504671967" y="282737690"/>
                </a:cxn>
                <a:cxn ang="0">
                  <a:pos x="525232849" y="262141013"/>
                </a:cxn>
                <a:cxn ang="0">
                  <a:pos x="525232849" y="20596677"/>
                </a:cxn>
                <a:cxn ang="0">
                  <a:pos x="504671967" y="0"/>
                </a:cxn>
                <a:cxn ang="0">
                  <a:pos x="20560882" y="0"/>
                </a:cxn>
                <a:cxn ang="0">
                  <a:pos x="0" y="20596677"/>
                </a:cxn>
                <a:cxn ang="0">
                  <a:pos x="0" y="589815912"/>
                </a:cxn>
                <a:cxn ang="0">
                  <a:pos x="20560882" y="610412588"/>
                </a:cxn>
                <a:cxn ang="0">
                  <a:pos x="504671967" y="610412588"/>
                </a:cxn>
                <a:cxn ang="0">
                  <a:pos x="525232849" y="589815912"/>
                </a:cxn>
                <a:cxn ang="0">
                  <a:pos x="525232849" y="537388256"/>
                </a:cxn>
                <a:cxn ang="0">
                  <a:pos x="504671967" y="516791580"/>
                </a:cxn>
              </a:cxnLst>
              <a:rect l="0" t="0" r="0" b="0"/>
              <a:pathLst>
                <a:path w="281" h="326">
                  <a:moveTo>
                    <a:pt x="270" y="276"/>
                  </a:moveTo>
                  <a:cubicBezTo>
                    <a:pt x="264" y="276"/>
                    <a:pt x="259" y="281"/>
                    <a:pt x="259" y="287"/>
                  </a:cubicBezTo>
                  <a:cubicBezTo>
                    <a:pt x="259" y="304"/>
                    <a:pt x="259" y="304"/>
                    <a:pt x="259" y="304"/>
                  </a:cubicBezTo>
                  <a:cubicBezTo>
                    <a:pt x="22" y="304"/>
                    <a:pt x="22" y="304"/>
                    <a:pt x="22" y="304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59" y="22"/>
                    <a:pt x="259" y="22"/>
                    <a:pt x="259" y="22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6"/>
                    <a:pt x="264" y="151"/>
                    <a:pt x="270" y="151"/>
                  </a:cubicBezTo>
                  <a:cubicBezTo>
                    <a:pt x="276" y="151"/>
                    <a:pt x="281" y="146"/>
                    <a:pt x="281" y="14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1" y="5"/>
                    <a:pt x="276" y="0"/>
                    <a:pt x="27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0" y="321"/>
                    <a:pt x="5" y="326"/>
                    <a:pt x="11" y="326"/>
                  </a:cubicBezTo>
                  <a:cubicBezTo>
                    <a:pt x="270" y="326"/>
                    <a:pt x="270" y="326"/>
                    <a:pt x="270" y="326"/>
                  </a:cubicBezTo>
                  <a:cubicBezTo>
                    <a:pt x="276" y="326"/>
                    <a:pt x="281" y="321"/>
                    <a:pt x="281" y="315"/>
                  </a:cubicBezTo>
                  <a:cubicBezTo>
                    <a:pt x="281" y="287"/>
                    <a:pt x="281" y="287"/>
                    <a:pt x="281" y="287"/>
                  </a:cubicBezTo>
                  <a:cubicBezTo>
                    <a:pt x="281" y="281"/>
                    <a:pt x="276" y="276"/>
                    <a:pt x="270" y="27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92" name="Rectangle 98"/>
            <p:cNvSpPr/>
            <p:nvPr/>
          </p:nvSpPr>
          <p:spPr>
            <a:xfrm>
              <a:off x="2632076" y="6283326"/>
              <a:ext cx="217488" cy="254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93" name="Rectangle 99"/>
            <p:cNvSpPr/>
            <p:nvPr/>
          </p:nvSpPr>
          <p:spPr>
            <a:xfrm>
              <a:off x="2632076" y="6356351"/>
              <a:ext cx="217488" cy="254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94" name="Rectangle 100"/>
            <p:cNvSpPr/>
            <p:nvPr/>
          </p:nvSpPr>
          <p:spPr>
            <a:xfrm>
              <a:off x="2632076" y="6429376"/>
              <a:ext cx="217488" cy="254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95" name="Rectangle 101"/>
            <p:cNvSpPr/>
            <p:nvPr/>
          </p:nvSpPr>
          <p:spPr>
            <a:xfrm>
              <a:off x="2632076" y="6551613"/>
              <a:ext cx="184150" cy="254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5857" name="组合 122"/>
          <p:cNvGrpSpPr/>
          <p:nvPr/>
        </p:nvGrpSpPr>
        <p:grpSpPr>
          <a:xfrm>
            <a:off x="10547350" y="3473450"/>
            <a:ext cx="833438" cy="831850"/>
            <a:chOff x="4886326" y="6000751"/>
            <a:chExt cx="865188" cy="863600"/>
          </a:xfrm>
        </p:grpSpPr>
        <p:sp>
          <p:nvSpPr>
            <p:cNvPr id="35984" name="Oval 110"/>
            <p:cNvSpPr/>
            <p:nvPr/>
          </p:nvSpPr>
          <p:spPr>
            <a:xfrm>
              <a:off x="4886326" y="6000751"/>
              <a:ext cx="865188" cy="863600"/>
            </a:xfrm>
            <a:prstGeom prst="ellipse">
              <a:avLst/>
            </a:prstGeom>
            <a:solidFill>
              <a:srgbClr val="D54343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85" name="Freeform 111"/>
            <p:cNvSpPr/>
            <p:nvPr/>
          </p:nvSpPr>
          <p:spPr>
            <a:xfrm>
              <a:off x="5089526" y="6235701"/>
              <a:ext cx="652463" cy="628650"/>
            </a:xfrm>
            <a:custGeom>
              <a:avLst/>
              <a:gdLst/>
              <a:ahLst/>
              <a:cxnLst>
                <a:cxn ang="0">
                  <a:pos x="39291404" y="0"/>
                </a:cxn>
                <a:cxn ang="0">
                  <a:pos x="16839564" y="3735001"/>
                </a:cxn>
                <a:cxn ang="0">
                  <a:pos x="5613644" y="42957294"/>
                </a:cxn>
                <a:cxn ang="0">
                  <a:pos x="5613644" y="476258407"/>
                </a:cxn>
                <a:cxn ang="0">
                  <a:pos x="41162619" y="545362075"/>
                </a:cxn>
                <a:cxn ang="0">
                  <a:pos x="349877470" y="859132223"/>
                </a:cxn>
                <a:cxn ang="0">
                  <a:pos x="892469531" y="388477001"/>
                </a:cxn>
                <a:cxn ang="0">
                  <a:pos x="652981414" y="155016890"/>
                </a:cxn>
                <a:cxn ang="0">
                  <a:pos x="553817981" y="115795963"/>
                </a:cxn>
                <a:cxn ang="0">
                  <a:pos x="531366141" y="115795963"/>
                </a:cxn>
                <a:cxn ang="0">
                  <a:pos x="516397791" y="115795963"/>
                </a:cxn>
                <a:cxn ang="0">
                  <a:pos x="478977602" y="147546888"/>
                </a:cxn>
                <a:cxn ang="0">
                  <a:pos x="478977602" y="259607851"/>
                </a:cxn>
                <a:cxn ang="0">
                  <a:pos x="478977602" y="268946036"/>
                </a:cxn>
                <a:cxn ang="0">
                  <a:pos x="372330678" y="224121925"/>
                </a:cxn>
                <a:cxn ang="0">
                  <a:pos x="321813354" y="227856926"/>
                </a:cxn>
                <a:cxn ang="0">
                  <a:pos x="299361514" y="224121925"/>
                </a:cxn>
                <a:cxn ang="0">
                  <a:pos x="87937513" y="13073187"/>
                </a:cxn>
                <a:cxn ang="0">
                  <a:pos x="39291404" y="0"/>
                </a:cxn>
              </a:cxnLst>
              <a:rect l="0" t="0" r="0" b="0"/>
              <a:pathLst>
                <a:path w="477" h="460">
                  <a:moveTo>
                    <a:pt x="21" y="0"/>
                  </a:moveTo>
                  <a:cubicBezTo>
                    <a:pt x="15" y="0"/>
                    <a:pt x="11" y="0"/>
                    <a:pt x="9" y="2"/>
                  </a:cubicBezTo>
                  <a:cubicBezTo>
                    <a:pt x="0" y="2"/>
                    <a:pt x="3" y="18"/>
                    <a:pt x="3" y="23"/>
                  </a:cubicBezTo>
                  <a:cubicBezTo>
                    <a:pt x="3" y="100"/>
                    <a:pt x="3" y="178"/>
                    <a:pt x="3" y="255"/>
                  </a:cubicBezTo>
                  <a:cubicBezTo>
                    <a:pt x="3" y="272"/>
                    <a:pt x="7" y="282"/>
                    <a:pt x="22" y="292"/>
                  </a:cubicBezTo>
                  <a:cubicBezTo>
                    <a:pt x="25" y="297"/>
                    <a:pt x="107" y="380"/>
                    <a:pt x="187" y="460"/>
                  </a:cubicBezTo>
                  <a:cubicBezTo>
                    <a:pt x="331" y="451"/>
                    <a:pt x="449" y="346"/>
                    <a:pt x="477" y="208"/>
                  </a:cubicBezTo>
                  <a:cubicBezTo>
                    <a:pt x="415" y="146"/>
                    <a:pt x="359" y="91"/>
                    <a:pt x="349" y="83"/>
                  </a:cubicBezTo>
                  <a:cubicBezTo>
                    <a:pt x="333" y="63"/>
                    <a:pt x="318" y="62"/>
                    <a:pt x="296" y="62"/>
                  </a:cubicBezTo>
                  <a:cubicBezTo>
                    <a:pt x="292" y="62"/>
                    <a:pt x="289" y="62"/>
                    <a:pt x="284" y="62"/>
                  </a:cubicBezTo>
                  <a:cubicBezTo>
                    <a:pt x="281" y="62"/>
                    <a:pt x="278" y="62"/>
                    <a:pt x="276" y="62"/>
                  </a:cubicBezTo>
                  <a:cubicBezTo>
                    <a:pt x="265" y="62"/>
                    <a:pt x="256" y="63"/>
                    <a:pt x="256" y="79"/>
                  </a:cubicBezTo>
                  <a:cubicBezTo>
                    <a:pt x="256" y="99"/>
                    <a:pt x="256" y="119"/>
                    <a:pt x="256" y="139"/>
                  </a:cubicBezTo>
                  <a:cubicBezTo>
                    <a:pt x="256" y="141"/>
                    <a:pt x="256" y="143"/>
                    <a:pt x="256" y="144"/>
                  </a:cubicBezTo>
                  <a:cubicBezTo>
                    <a:pt x="239" y="123"/>
                    <a:pt x="226" y="120"/>
                    <a:pt x="199" y="120"/>
                  </a:cubicBezTo>
                  <a:cubicBezTo>
                    <a:pt x="193" y="120"/>
                    <a:pt x="181" y="122"/>
                    <a:pt x="172" y="122"/>
                  </a:cubicBezTo>
                  <a:cubicBezTo>
                    <a:pt x="167" y="122"/>
                    <a:pt x="162" y="121"/>
                    <a:pt x="160" y="120"/>
                  </a:cubicBezTo>
                  <a:cubicBezTo>
                    <a:pt x="156" y="114"/>
                    <a:pt x="57" y="14"/>
                    <a:pt x="47" y="7"/>
                  </a:cubicBezTo>
                  <a:cubicBezTo>
                    <a:pt x="44" y="2"/>
                    <a:pt x="31" y="0"/>
                    <a:pt x="21" y="0"/>
                  </a:cubicBezTo>
                </a:path>
              </a:pathLst>
            </a:custGeom>
            <a:solidFill>
              <a:srgbClr val="AA363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86" name="Freeform 112"/>
            <p:cNvSpPr/>
            <p:nvPr/>
          </p:nvSpPr>
          <p:spPr>
            <a:xfrm>
              <a:off x="5094288" y="6238876"/>
              <a:ext cx="496888" cy="374650"/>
            </a:xfrm>
            <a:custGeom>
              <a:avLst/>
              <a:gdLst/>
              <a:ahLst/>
              <a:cxnLst>
                <a:cxn ang="0">
                  <a:pos x="667110362" y="450575420"/>
                </a:cxn>
                <a:cxn ang="0">
                  <a:pos x="616796357" y="450575420"/>
                </a:cxn>
                <a:cxn ang="0">
                  <a:pos x="616796357" y="134611472"/>
                </a:cxn>
                <a:cxn ang="0">
                  <a:pos x="600026387" y="112176226"/>
                </a:cxn>
                <a:cxn ang="0">
                  <a:pos x="490083092" y="112176226"/>
                </a:cxn>
                <a:cxn ang="0">
                  <a:pos x="471448426" y="134611472"/>
                </a:cxn>
                <a:cxn ang="0">
                  <a:pos x="471448426" y="450575420"/>
                </a:cxn>
                <a:cxn ang="0">
                  <a:pos x="437907121" y="450575420"/>
                </a:cxn>
                <a:cxn ang="0">
                  <a:pos x="437907121" y="235570075"/>
                </a:cxn>
                <a:cxn ang="0">
                  <a:pos x="419272456" y="220614157"/>
                </a:cxn>
                <a:cxn ang="0">
                  <a:pos x="309330526" y="220614157"/>
                </a:cxn>
                <a:cxn ang="0">
                  <a:pos x="292559191" y="235570075"/>
                </a:cxn>
                <a:cxn ang="0">
                  <a:pos x="292559191" y="450575420"/>
                </a:cxn>
                <a:cxn ang="0">
                  <a:pos x="257154556" y="450575420"/>
                </a:cxn>
                <a:cxn ang="0">
                  <a:pos x="257154556" y="336528679"/>
                </a:cxn>
                <a:cxn ang="0">
                  <a:pos x="240383221" y="329050720"/>
                </a:cxn>
                <a:cxn ang="0">
                  <a:pos x="128576595" y="329050720"/>
                </a:cxn>
                <a:cxn ang="0">
                  <a:pos x="111806625" y="336528679"/>
                </a:cxn>
                <a:cxn ang="0">
                  <a:pos x="111806625" y="450575420"/>
                </a:cxn>
                <a:cxn ang="0">
                  <a:pos x="89445300" y="450575420"/>
                </a:cxn>
                <a:cxn ang="0">
                  <a:pos x="78263955" y="443097461"/>
                </a:cxn>
                <a:cxn ang="0">
                  <a:pos x="78263955" y="7477959"/>
                </a:cxn>
                <a:cxn ang="0">
                  <a:pos x="67083975" y="0"/>
                </a:cxn>
                <a:cxn ang="0">
                  <a:pos x="11179980" y="0"/>
                </a:cxn>
                <a:cxn ang="0">
                  <a:pos x="0" y="7477959"/>
                </a:cxn>
                <a:cxn ang="0">
                  <a:pos x="0" y="504794386"/>
                </a:cxn>
                <a:cxn ang="0">
                  <a:pos x="11179980" y="512272345"/>
                </a:cxn>
                <a:cxn ang="0">
                  <a:pos x="24224655" y="512272345"/>
                </a:cxn>
                <a:cxn ang="0">
                  <a:pos x="78263955" y="512272345"/>
                </a:cxn>
                <a:cxn ang="0">
                  <a:pos x="667110362" y="512272345"/>
                </a:cxn>
                <a:cxn ang="0">
                  <a:pos x="678290342" y="504794386"/>
                </a:cxn>
                <a:cxn ang="0">
                  <a:pos x="678290342" y="459923895"/>
                </a:cxn>
                <a:cxn ang="0">
                  <a:pos x="667110362" y="450575420"/>
                </a:cxn>
              </a:cxnLst>
              <a:rect l="0" t="0" r="0" b="0"/>
              <a:pathLst>
                <a:path w="364" h="274">
                  <a:moveTo>
                    <a:pt x="358" y="241"/>
                  </a:moveTo>
                  <a:cubicBezTo>
                    <a:pt x="331" y="241"/>
                    <a:pt x="331" y="241"/>
                    <a:pt x="331" y="241"/>
                  </a:cubicBezTo>
                  <a:cubicBezTo>
                    <a:pt x="331" y="72"/>
                    <a:pt x="331" y="72"/>
                    <a:pt x="331" y="72"/>
                  </a:cubicBezTo>
                  <a:cubicBezTo>
                    <a:pt x="331" y="65"/>
                    <a:pt x="327" y="60"/>
                    <a:pt x="322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58" y="60"/>
                    <a:pt x="253" y="65"/>
                    <a:pt x="253" y="72"/>
                  </a:cubicBezTo>
                  <a:cubicBezTo>
                    <a:pt x="253" y="241"/>
                    <a:pt x="253" y="241"/>
                    <a:pt x="253" y="241"/>
                  </a:cubicBezTo>
                  <a:cubicBezTo>
                    <a:pt x="235" y="241"/>
                    <a:pt x="235" y="241"/>
                    <a:pt x="235" y="241"/>
                  </a:cubicBezTo>
                  <a:cubicBezTo>
                    <a:pt x="235" y="126"/>
                    <a:pt x="235" y="126"/>
                    <a:pt x="235" y="126"/>
                  </a:cubicBezTo>
                  <a:cubicBezTo>
                    <a:pt x="235" y="122"/>
                    <a:pt x="230" y="118"/>
                    <a:pt x="225" y="118"/>
                  </a:cubicBezTo>
                  <a:cubicBezTo>
                    <a:pt x="166" y="118"/>
                    <a:pt x="166" y="118"/>
                    <a:pt x="166" y="118"/>
                  </a:cubicBezTo>
                  <a:cubicBezTo>
                    <a:pt x="161" y="118"/>
                    <a:pt x="157" y="122"/>
                    <a:pt x="157" y="126"/>
                  </a:cubicBezTo>
                  <a:cubicBezTo>
                    <a:pt x="157" y="241"/>
                    <a:pt x="157" y="241"/>
                    <a:pt x="157" y="241"/>
                  </a:cubicBezTo>
                  <a:cubicBezTo>
                    <a:pt x="138" y="241"/>
                    <a:pt x="138" y="241"/>
                    <a:pt x="138" y="241"/>
                  </a:cubicBezTo>
                  <a:cubicBezTo>
                    <a:pt x="138" y="180"/>
                    <a:pt x="138" y="180"/>
                    <a:pt x="138" y="180"/>
                  </a:cubicBezTo>
                  <a:cubicBezTo>
                    <a:pt x="138" y="178"/>
                    <a:pt x="134" y="176"/>
                    <a:pt x="129" y="176"/>
                  </a:cubicBezTo>
                  <a:cubicBezTo>
                    <a:pt x="69" y="176"/>
                    <a:pt x="69" y="176"/>
                    <a:pt x="69" y="176"/>
                  </a:cubicBezTo>
                  <a:cubicBezTo>
                    <a:pt x="64" y="176"/>
                    <a:pt x="60" y="178"/>
                    <a:pt x="60" y="180"/>
                  </a:cubicBezTo>
                  <a:cubicBezTo>
                    <a:pt x="60" y="241"/>
                    <a:pt x="60" y="241"/>
                    <a:pt x="60" y="241"/>
                  </a:cubicBezTo>
                  <a:cubicBezTo>
                    <a:pt x="48" y="241"/>
                    <a:pt x="48" y="241"/>
                    <a:pt x="48" y="241"/>
                  </a:cubicBezTo>
                  <a:cubicBezTo>
                    <a:pt x="45" y="241"/>
                    <a:pt x="42" y="239"/>
                    <a:pt x="42" y="23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39" y="0"/>
                    <a:pt x="3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2"/>
                    <a:pt x="2" y="274"/>
                    <a:pt x="6" y="274"/>
                  </a:cubicBezTo>
                  <a:cubicBezTo>
                    <a:pt x="13" y="274"/>
                    <a:pt x="13" y="274"/>
                    <a:pt x="13" y="274"/>
                  </a:cubicBezTo>
                  <a:cubicBezTo>
                    <a:pt x="42" y="274"/>
                    <a:pt x="42" y="274"/>
                    <a:pt x="42" y="274"/>
                  </a:cubicBezTo>
                  <a:cubicBezTo>
                    <a:pt x="358" y="274"/>
                    <a:pt x="358" y="274"/>
                    <a:pt x="358" y="274"/>
                  </a:cubicBezTo>
                  <a:cubicBezTo>
                    <a:pt x="362" y="274"/>
                    <a:pt x="364" y="272"/>
                    <a:pt x="364" y="270"/>
                  </a:cubicBezTo>
                  <a:cubicBezTo>
                    <a:pt x="364" y="246"/>
                    <a:pt x="364" y="246"/>
                    <a:pt x="364" y="246"/>
                  </a:cubicBezTo>
                  <a:cubicBezTo>
                    <a:pt x="364" y="243"/>
                    <a:pt x="362" y="241"/>
                    <a:pt x="358" y="241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58" name="组合 243"/>
          <p:cNvGrpSpPr/>
          <p:nvPr/>
        </p:nvGrpSpPr>
        <p:grpSpPr>
          <a:xfrm>
            <a:off x="2146300" y="4559300"/>
            <a:ext cx="849313" cy="852488"/>
            <a:chOff x="2395538" y="4651375"/>
            <a:chExt cx="882650" cy="884238"/>
          </a:xfrm>
        </p:grpSpPr>
        <p:sp>
          <p:nvSpPr>
            <p:cNvPr id="35980" name="Oval 116"/>
            <p:cNvSpPr/>
            <p:nvPr/>
          </p:nvSpPr>
          <p:spPr>
            <a:xfrm>
              <a:off x="2395538" y="4651375"/>
              <a:ext cx="882650" cy="884238"/>
            </a:xfrm>
            <a:prstGeom prst="ellipse">
              <a:avLst/>
            </a:prstGeom>
            <a:solidFill>
              <a:srgbClr val="2D95B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81" name="Freeform 117"/>
            <p:cNvSpPr/>
            <p:nvPr/>
          </p:nvSpPr>
          <p:spPr>
            <a:xfrm>
              <a:off x="2587625" y="4851400"/>
              <a:ext cx="690563" cy="684213"/>
            </a:xfrm>
            <a:custGeom>
              <a:avLst/>
              <a:gdLst/>
              <a:ahLst/>
              <a:cxnLst>
                <a:cxn ang="0">
                  <a:pos x="134834523" y="0"/>
                </a:cxn>
                <a:cxn ang="0">
                  <a:pos x="72302226" y="7831370"/>
                </a:cxn>
                <a:cxn ang="0">
                  <a:pos x="11724194" y="168369568"/>
                </a:cxn>
                <a:cxn ang="0">
                  <a:pos x="11724194" y="585377103"/>
                </a:cxn>
                <a:cxn ang="0">
                  <a:pos x="150467247" y="761578041"/>
                </a:cxn>
                <a:cxn ang="0">
                  <a:pos x="343926934" y="957356706"/>
                </a:cxn>
                <a:cxn ang="0">
                  <a:pos x="347834067" y="957356706"/>
                </a:cxn>
                <a:cxn ang="0">
                  <a:pos x="965338577" y="338696629"/>
                </a:cxn>
                <a:cxn ang="0">
                  <a:pos x="965338577" y="338696629"/>
                </a:cxn>
                <a:cxn ang="0">
                  <a:pos x="965338577" y="336739136"/>
                </a:cxn>
                <a:cxn ang="0">
                  <a:pos x="656587021" y="29366590"/>
                </a:cxn>
                <a:cxn ang="0">
                  <a:pos x="558880744" y="0"/>
                </a:cxn>
                <a:cxn ang="0">
                  <a:pos x="490485651" y="3914986"/>
                </a:cxn>
                <a:cxn ang="0">
                  <a:pos x="230586534" y="3914986"/>
                </a:cxn>
                <a:cxn ang="0">
                  <a:pos x="134834523" y="0"/>
                </a:cxn>
              </a:cxnLst>
              <a:rect l="0" t="0" r="0" b="0"/>
              <a:pathLst>
                <a:path w="494" h="489">
                  <a:moveTo>
                    <a:pt x="69" y="0"/>
                  </a:moveTo>
                  <a:cubicBezTo>
                    <a:pt x="58" y="0"/>
                    <a:pt x="46" y="1"/>
                    <a:pt x="37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1"/>
                    <a:pt x="55" y="368"/>
                    <a:pt x="77" y="389"/>
                  </a:cubicBezTo>
                  <a:cubicBezTo>
                    <a:pt x="94" y="407"/>
                    <a:pt x="133" y="446"/>
                    <a:pt x="176" y="489"/>
                  </a:cubicBezTo>
                  <a:cubicBezTo>
                    <a:pt x="177" y="489"/>
                    <a:pt x="177" y="489"/>
                    <a:pt x="178" y="489"/>
                  </a:cubicBezTo>
                  <a:cubicBezTo>
                    <a:pt x="353" y="489"/>
                    <a:pt x="494" y="348"/>
                    <a:pt x="494" y="173"/>
                  </a:cubicBezTo>
                  <a:cubicBezTo>
                    <a:pt x="494" y="173"/>
                    <a:pt x="494" y="173"/>
                    <a:pt x="494" y="173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21" y="99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24779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82" name="Freeform 118"/>
            <p:cNvSpPr>
              <a:spLocks noEditPoints="1"/>
            </p:cNvSpPr>
            <p:nvPr/>
          </p:nvSpPr>
          <p:spPr>
            <a:xfrm>
              <a:off x="2597150" y="4854575"/>
              <a:ext cx="479425" cy="477838"/>
            </a:xfrm>
            <a:custGeom>
              <a:avLst/>
              <a:gdLst/>
              <a:ahLst/>
              <a:cxnLst>
                <a:cxn ang="0">
                  <a:pos x="670111751" y="85893476"/>
                </a:cxn>
                <a:cxn ang="0">
                  <a:pos x="582196668" y="0"/>
                </a:cxn>
                <a:cxn ang="0">
                  <a:pos x="87915084" y="0"/>
                </a:cxn>
                <a:cxn ang="0">
                  <a:pos x="0" y="85893476"/>
                </a:cxn>
                <a:cxn ang="0">
                  <a:pos x="0" y="581735630"/>
                </a:cxn>
                <a:cxn ang="0">
                  <a:pos x="87915084" y="667629106"/>
                </a:cxn>
                <a:cxn ang="0">
                  <a:pos x="582196668" y="667629106"/>
                </a:cxn>
                <a:cxn ang="0">
                  <a:pos x="670111751" y="581735630"/>
                </a:cxn>
                <a:cxn ang="0">
                  <a:pos x="670111751" y="85893476"/>
                </a:cxn>
                <a:cxn ang="0">
                  <a:pos x="611501695" y="581735630"/>
                </a:cxn>
                <a:cxn ang="0">
                  <a:pos x="582196668" y="611017878"/>
                </a:cxn>
                <a:cxn ang="0">
                  <a:pos x="87915084" y="611017878"/>
                </a:cxn>
                <a:cxn ang="0">
                  <a:pos x="56656014" y="581735630"/>
                </a:cxn>
                <a:cxn ang="0">
                  <a:pos x="56656014" y="85893476"/>
                </a:cxn>
                <a:cxn ang="0">
                  <a:pos x="87915084" y="56611228"/>
                </a:cxn>
                <a:cxn ang="0">
                  <a:pos x="582196668" y="56611228"/>
                </a:cxn>
                <a:cxn ang="0">
                  <a:pos x="611501695" y="85893476"/>
                </a:cxn>
                <a:cxn ang="0">
                  <a:pos x="611501695" y="581735630"/>
                </a:cxn>
              </a:cxnLst>
              <a:rect l="0" t="0" r="0" b="0"/>
              <a:pathLst>
                <a:path w="343" h="342">
                  <a:moveTo>
                    <a:pt x="343" y="44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5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3" y="342"/>
                    <a:pt x="343" y="322"/>
                    <a:pt x="343" y="298"/>
                  </a:cubicBezTo>
                  <a:lnTo>
                    <a:pt x="343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83" name="Freeform 119"/>
            <p:cNvSpPr/>
            <p:nvPr/>
          </p:nvSpPr>
          <p:spPr>
            <a:xfrm>
              <a:off x="2684463" y="4957763"/>
              <a:ext cx="303213" cy="273050"/>
            </a:xfrm>
            <a:custGeom>
              <a:avLst/>
              <a:gdLst/>
              <a:ahLst/>
              <a:cxnLst>
                <a:cxn ang="0">
                  <a:pos x="419772549" y="225481889"/>
                </a:cxn>
                <a:cxn ang="0">
                  <a:pos x="363152761" y="194110545"/>
                </a:cxn>
                <a:cxn ang="0">
                  <a:pos x="363152761" y="168621677"/>
                </a:cxn>
                <a:cxn ang="0">
                  <a:pos x="357295300" y="164700959"/>
                </a:cxn>
                <a:cxn ang="0">
                  <a:pos x="347532401" y="164700959"/>
                </a:cxn>
                <a:cxn ang="0">
                  <a:pos x="341676338" y="168621677"/>
                </a:cxn>
                <a:cxn ang="0">
                  <a:pos x="341676338" y="182346991"/>
                </a:cxn>
                <a:cxn ang="0">
                  <a:pos x="298722094" y="158818482"/>
                </a:cxn>
                <a:cxn ang="0">
                  <a:pos x="298722094" y="135289974"/>
                </a:cxn>
                <a:cxn ang="0">
                  <a:pos x="292864634" y="131367856"/>
                </a:cxn>
                <a:cxn ang="0">
                  <a:pos x="283103131" y="131367856"/>
                </a:cxn>
                <a:cxn ang="0">
                  <a:pos x="277245671" y="135289974"/>
                </a:cxn>
                <a:cxn ang="0">
                  <a:pos x="277245671" y="147053528"/>
                </a:cxn>
                <a:cxn ang="0">
                  <a:pos x="236244846" y="125485378"/>
                </a:cxn>
                <a:cxn ang="0">
                  <a:pos x="236244846" y="33331704"/>
                </a:cxn>
                <a:cxn ang="0">
                  <a:pos x="210862983" y="0"/>
                </a:cxn>
                <a:cxn ang="0">
                  <a:pos x="185481121" y="33331704"/>
                </a:cxn>
                <a:cxn ang="0">
                  <a:pos x="185481121" y="125485378"/>
                </a:cxn>
                <a:cxn ang="0">
                  <a:pos x="146432317" y="147053528"/>
                </a:cxn>
                <a:cxn ang="0">
                  <a:pos x="146432317" y="135289974"/>
                </a:cxn>
                <a:cxn ang="0">
                  <a:pos x="142528275" y="131367856"/>
                </a:cxn>
                <a:cxn ang="0">
                  <a:pos x="130813354" y="131367856"/>
                </a:cxn>
                <a:cxn ang="0">
                  <a:pos x="124955894" y="135289974"/>
                </a:cxn>
                <a:cxn ang="0">
                  <a:pos x="124955894" y="158818482"/>
                </a:cxn>
                <a:cxn ang="0">
                  <a:pos x="82001650" y="182346991"/>
                </a:cxn>
                <a:cxn ang="0">
                  <a:pos x="82001650" y="168621677"/>
                </a:cxn>
                <a:cxn ang="0">
                  <a:pos x="78097608" y="164700959"/>
                </a:cxn>
                <a:cxn ang="0">
                  <a:pos x="66382688" y="164700959"/>
                </a:cxn>
                <a:cxn ang="0">
                  <a:pos x="60525227" y="168621677"/>
                </a:cxn>
                <a:cxn ang="0">
                  <a:pos x="60525227" y="194110545"/>
                </a:cxn>
                <a:cxn ang="0">
                  <a:pos x="3905439" y="225481889"/>
                </a:cxn>
                <a:cxn ang="0">
                  <a:pos x="0" y="233326126"/>
                </a:cxn>
                <a:cxn ang="0">
                  <a:pos x="0" y="260775352"/>
                </a:cxn>
                <a:cxn ang="0">
                  <a:pos x="9761502" y="268618188"/>
                </a:cxn>
                <a:cxn ang="0">
                  <a:pos x="185481121" y="221561172"/>
                </a:cxn>
                <a:cxn ang="0">
                  <a:pos x="185481121" y="311754487"/>
                </a:cxn>
                <a:cxn ang="0">
                  <a:pos x="187433142" y="321557683"/>
                </a:cxn>
                <a:cxn ang="0">
                  <a:pos x="146432317" y="358811504"/>
                </a:cxn>
                <a:cxn ang="0">
                  <a:pos x="146432317" y="374497177"/>
                </a:cxn>
                <a:cxn ang="0">
                  <a:pos x="156195217" y="380379654"/>
                </a:cxn>
                <a:cxn ang="0">
                  <a:pos x="212815004" y="358811504"/>
                </a:cxn>
                <a:cxn ang="0">
                  <a:pos x="267482771" y="380379654"/>
                </a:cxn>
                <a:cxn ang="0">
                  <a:pos x="277245671" y="374497177"/>
                </a:cxn>
                <a:cxn ang="0">
                  <a:pos x="277245671" y="358811504"/>
                </a:cxn>
                <a:cxn ang="0">
                  <a:pos x="236244846" y="321557683"/>
                </a:cxn>
                <a:cxn ang="0">
                  <a:pos x="236244846" y="311754487"/>
                </a:cxn>
                <a:cxn ang="0">
                  <a:pos x="236244846" y="221561172"/>
                </a:cxn>
                <a:cxn ang="0">
                  <a:pos x="413916485" y="268618188"/>
                </a:cxn>
                <a:cxn ang="0">
                  <a:pos x="423677988" y="260775352"/>
                </a:cxn>
                <a:cxn ang="0">
                  <a:pos x="423677988" y="233326126"/>
                </a:cxn>
                <a:cxn ang="0">
                  <a:pos x="419772549" y="225481889"/>
                </a:cxn>
              </a:cxnLst>
              <a:rect l="0" t="0" r="0" b="0"/>
              <a:pathLst>
                <a:path w="217" h="195">
                  <a:moveTo>
                    <a:pt x="215" y="115"/>
                  </a:moveTo>
                  <a:cubicBezTo>
                    <a:pt x="186" y="99"/>
                    <a:pt x="186" y="99"/>
                    <a:pt x="186" y="99"/>
                  </a:cubicBezTo>
                  <a:cubicBezTo>
                    <a:pt x="186" y="86"/>
                    <a:pt x="186" y="86"/>
                    <a:pt x="186" y="86"/>
                  </a:cubicBezTo>
                  <a:cubicBezTo>
                    <a:pt x="186" y="85"/>
                    <a:pt x="185" y="84"/>
                    <a:pt x="183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6" y="84"/>
                    <a:pt x="175" y="85"/>
                    <a:pt x="175" y="86"/>
                  </a:cubicBezTo>
                  <a:cubicBezTo>
                    <a:pt x="175" y="93"/>
                    <a:pt x="175" y="93"/>
                    <a:pt x="175" y="93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3" y="67"/>
                    <a:pt x="152" y="67"/>
                    <a:pt x="150" y="67"/>
                  </a:cubicBezTo>
                  <a:cubicBezTo>
                    <a:pt x="145" y="67"/>
                    <a:pt x="145" y="67"/>
                    <a:pt x="145" y="67"/>
                  </a:cubicBezTo>
                  <a:cubicBezTo>
                    <a:pt x="143" y="67"/>
                    <a:pt x="142" y="67"/>
                    <a:pt x="142" y="69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7"/>
                    <a:pt x="116" y="0"/>
                    <a:pt x="108" y="0"/>
                  </a:cubicBezTo>
                  <a:cubicBezTo>
                    <a:pt x="101" y="0"/>
                    <a:pt x="95" y="7"/>
                    <a:pt x="95" y="17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7"/>
                    <a:pt x="74" y="67"/>
                    <a:pt x="73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6" y="67"/>
                    <a:pt x="64" y="67"/>
                    <a:pt x="64" y="69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85"/>
                    <a:pt x="41" y="84"/>
                    <a:pt x="40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3" y="84"/>
                    <a:pt x="31" y="85"/>
                    <a:pt x="31" y="86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1" y="115"/>
                    <a:pt x="0" y="117"/>
                    <a:pt x="0" y="119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6"/>
                    <a:pt x="2" y="138"/>
                    <a:pt x="5" y="137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61"/>
                    <a:pt x="95" y="163"/>
                    <a:pt x="96" y="164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75" y="193"/>
                    <a:pt x="77" y="195"/>
                    <a:pt x="80" y="194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137" y="194"/>
                    <a:pt x="137" y="194"/>
                    <a:pt x="137" y="194"/>
                  </a:cubicBezTo>
                  <a:cubicBezTo>
                    <a:pt x="140" y="195"/>
                    <a:pt x="142" y="193"/>
                    <a:pt x="142" y="191"/>
                  </a:cubicBezTo>
                  <a:cubicBezTo>
                    <a:pt x="142" y="183"/>
                    <a:pt x="142" y="183"/>
                    <a:pt x="142" y="183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1" y="163"/>
                    <a:pt x="121" y="161"/>
                    <a:pt x="121" y="159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5" y="138"/>
                    <a:pt x="217" y="136"/>
                    <a:pt x="217" y="133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7"/>
                    <a:pt x="216" y="115"/>
                    <a:pt x="215" y="11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59" name="组合 244"/>
          <p:cNvGrpSpPr/>
          <p:nvPr/>
        </p:nvGrpSpPr>
        <p:grpSpPr>
          <a:xfrm>
            <a:off x="3543300" y="4564063"/>
            <a:ext cx="849313" cy="850900"/>
            <a:chOff x="3684588" y="4651375"/>
            <a:chExt cx="882650" cy="884238"/>
          </a:xfrm>
        </p:grpSpPr>
        <p:sp>
          <p:nvSpPr>
            <p:cNvPr id="35974" name="Oval 120"/>
            <p:cNvSpPr/>
            <p:nvPr/>
          </p:nvSpPr>
          <p:spPr>
            <a:xfrm>
              <a:off x="3684588" y="4651375"/>
              <a:ext cx="882650" cy="884238"/>
            </a:xfrm>
            <a:prstGeom prst="ellipse">
              <a:avLst/>
            </a:prstGeom>
            <a:solidFill>
              <a:srgbClr val="F0C419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75" name="Freeform 121"/>
            <p:cNvSpPr/>
            <p:nvPr/>
          </p:nvSpPr>
          <p:spPr>
            <a:xfrm>
              <a:off x="3878263" y="4851400"/>
              <a:ext cx="688975" cy="684213"/>
            </a:xfrm>
            <a:custGeom>
              <a:avLst/>
              <a:gdLst/>
              <a:ahLst/>
              <a:cxnLst>
                <a:cxn ang="0">
                  <a:pos x="134760994" y="0"/>
                </a:cxn>
                <a:cxn ang="0">
                  <a:pos x="70310388" y="7831370"/>
                </a:cxn>
                <a:cxn ang="0">
                  <a:pos x="9765836" y="168369568"/>
                </a:cxn>
                <a:cxn ang="0">
                  <a:pos x="9765836" y="585377103"/>
                </a:cxn>
                <a:cxn ang="0">
                  <a:pos x="148431488" y="761578041"/>
                </a:cxn>
                <a:cxn ang="0">
                  <a:pos x="341783308" y="957356706"/>
                </a:cxn>
                <a:cxn ang="0">
                  <a:pos x="345689363" y="957356706"/>
                </a:cxn>
                <a:cxn ang="0">
                  <a:pos x="962853044" y="338696629"/>
                </a:cxn>
                <a:cxn ang="0">
                  <a:pos x="962853044" y="338696629"/>
                </a:cxn>
                <a:cxn ang="0">
                  <a:pos x="962853044" y="334781643"/>
                </a:cxn>
                <a:cxn ang="0">
                  <a:pos x="656224231" y="29366590"/>
                </a:cxn>
                <a:cxn ang="0">
                  <a:pos x="558571458" y="0"/>
                </a:cxn>
                <a:cxn ang="0">
                  <a:pos x="490214796" y="3914986"/>
                </a:cxn>
                <a:cxn ang="0">
                  <a:pos x="228506315" y="3914986"/>
                </a:cxn>
                <a:cxn ang="0">
                  <a:pos x="134760994" y="0"/>
                </a:cxn>
              </a:cxnLst>
              <a:rect l="0" t="0" r="0" b="0"/>
              <a:pathLst>
                <a:path w="493" h="489">
                  <a:moveTo>
                    <a:pt x="69" y="0"/>
                  </a:moveTo>
                  <a:cubicBezTo>
                    <a:pt x="57" y="0"/>
                    <a:pt x="46" y="1"/>
                    <a:pt x="36" y="4"/>
                  </a:cubicBezTo>
                  <a:cubicBezTo>
                    <a:pt x="0" y="16"/>
                    <a:pt x="5" y="56"/>
                    <a:pt x="5" y="86"/>
                  </a:cubicBezTo>
                  <a:cubicBezTo>
                    <a:pt x="5" y="157"/>
                    <a:pt x="5" y="228"/>
                    <a:pt x="5" y="299"/>
                  </a:cubicBezTo>
                  <a:cubicBezTo>
                    <a:pt x="5" y="331"/>
                    <a:pt x="54" y="368"/>
                    <a:pt x="76" y="389"/>
                  </a:cubicBezTo>
                  <a:cubicBezTo>
                    <a:pt x="93" y="407"/>
                    <a:pt x="132" y="446"/>
                    <a:pt x="175" y="489"/>
                  </a:cubicBezTo>
                  <a:cubicBezTo>
                    <a:pt x="176" y="489"/>
                    <a:pt x="176" y="489"/>
                    <a:pt x="177" y="489"/>
                  </a:cubicBezTo>
                  <a:cubicBezTo>
                    <a:pt x="351" y="489"/>
                    <a:pt x="493" y="348"/>
                    <a:pt x="493" y="173"/>
                  </a:cubicBezTo>
                  <a:cubicBezTo>
                    <a:pt x="493" y="173"/>
                    <a:pt x="493" y="173"/>
                    <a:pt x="493" y="173"/>
                  </a:cubicBezTo>
                  <a:cubicBezTo>
                    <a:pt x="493" y="172"/>
                    <a:pt x="493" y="171"/>
                    <a:pt x="493" y="171"/>
                  </a:cubicBezTo>
                  <a:cubicBezTo>
                    <a:pt x="420" y="98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3" y="0"/>
                    <a:pt x="261" y="2"/>
                    <a:pt x="251" y="2"/>
                  </a:cubicBezTo>
                  <a:cubicBezTo>
                    <a:pt x="206" y="2"/>
                    <a:pt x="162" y="2"/>
                    <a:pt x="117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C09D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76" name="Freeform 122"/>
            <p:cNvSpPr>
              <a:spLocks noEditPoints="1"/>
            </p:cNvSpPr>
            <p:nvPr/>
          </p:nvSpPr>
          <p:spPr>
            <a:xfrm>
              <a:off x="3884613" y="4854575"/>
              <a:ext cx="479425" cy="477838"/>
            </a:xfrm>
            <a:custGeom>
              <a:avLst/>
              <a:gdLst/>
              <a:ahLst/>
              <a:cxnLst>
                <a:cxn ang="0">
                  <a:pos x="670111751" y="85893476"/>
                </a:cxn>
                <a:cxn ang="0">
                  <a:pos x="582196668" y="0"/>
                </a:cxn>
                <a:cxn ang="0">
                  <a:pos x="87915084" y="0"/>
                </a:cxn>
                <a:cxn ang="0">
                  <a:pos x="0" y="85893476"/>
                </a:cxn>
                <a:cxn ang="0">
                  <a:pos x="0" y="581735630"/>
                </a:cxn>
                <a:cxn ang="0">
                  <a:pos x="87915084" y="667629106"/>
                </a:cxn>
                <a:cxn ang="0">
                  <a:pos x="582196668" y="667629106"/>
                </a:cxn>
                <a:cxn ang="0">
                  <a:pos x="670111751" y="581735630"/>
                </a:cxn>
                <a:cxn ang="0">
                  <a:pos x="670111751" y="85893476"/>
                </a:cxn>
                <a:cxn ang="0">
                  <a:pos x="613455737" y="581735630"/>
                </a:cxn>
                <a:cxn ang="0">
                  <a:pos x="582196668" y="611017878"/>
                </a:cxn>
                <a:cxn ang="0">
                  <a:pos x="87915084" y="611017878"/>
                </a:cxn>
                <a:cxn ang="0">
                  <a:pos x="58610056" y="581735630"/>
                </a:cxn>
                <a:cxn ang="0">
                  <a:pos x="58610056" y="85893476"/>
                </a:cxn>
                <a:cxn ang="0">
                  <a:pos x="87915084" y="56611228"/>
                </a:cxn>
                <a:cxn ang="0">
                  <a:pos x="582196668" y="56611228"/>
                </a:cxn>
                <a:cxn ang="0">
                  <a:pos x="613455737" y="85893476"/>
                </a:cxn>
                <a:cxn ang="0">
                  <a:pos x="613455737" y="581735630"/>
                </a:cxn>
              </a:cxnLst>
              <a:rect l="0" t="0" r="0" b="0"/>
              <a:pathLst>
                <a:path w="343" h="342">
                  <a:moveTo>
                    <a:pt x="343" y="44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5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3" y="342"/>
                    <a:pt x="343" y="322"/>
                    <a:pt x="343" y="298"/>
                  </a:cubicBezTo>
                  <a:lnTo>
                    <a:pt x="343" y="44"/>
                  </a:lnTo>
                  <a:close/>
                  <a:moveTo>
                    <a:pt x="314" y="298"/>
                  </a:moveTo>
                  <a:cubicBezTo>
                    <a:pt x="314" y="306"/>
                    <a:pt x="307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7" y="313"/>
                    <a:pt x="30" y="306"/>
                    <a:pt x="30" y="298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36"/>
                    <a:pt x="37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7" y="29"/>
                    <a:pt x="314" y="36"/>
                    <a:pt x="314" y="44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77" name="Freeform 123"/>
            <p:cNvSpPr/>
            <p:nvPr/>
          </p:nvSpPr>
          <p:spPr>
            <a:xfrm>
              <a:off x="4044950" y="4995863"/>
              <a:ext cx="160338" cy="77788"/>
            </a:xfrm>
            <a:custGeom>
              <a:avLst/>
              <a:gdLst/>
              <a:ahLst/>
              <a:cxnLst>
                <a:cxn ang="0">
                  <a:pos x="23327088" y="30872113"/>
                </a:cxn>
                <a:cxn ang="0">
                  <a:pos x="31102784" y="25083852"/>
                </a:cxn>
                <a:cxn ang="0">
                  <a:pos x="194391003" y="25083852"/>
                </a:cxn>
                <a:cxn ang="0">
                  <a:pos x="200223123" y="30872113"/>
                </a:cxn>
                <a:cxn ang="0">
                  <a:pos x="200223123" y="108053088"/>
                </a:cxn>
                <a:cxn ang="0">
                  <a:pos x="223550211" y="88757497"/>
                </a:cxn>
                <a:cxn ang="0">
                  <a:pos x="223550211" y="30872113"/>
                </a:cxn>
                <a:cxn ang="0">
                  <a:pos x="194391003" y="0"/>
                </a:cxn>
                <a:cxn ang="0">
                  <a:pos x="31102784" y="0"/>
                </a:cxn>
                <a:cxn ang="0">
                  <a:pos x="0" y="30872113"/>
                </a:cxn>
                <a:cxn ang="0">
                  <a:pos x="0" y="88757497"/>
                </a:cxn>
                <a:cxn ang="0">
                  <a:pos x="23327088" y="108053088"/>
                </a:cxn>
                <a:cxn ang="0">
                  <a:pos x="23327088" y="30872113"/>
                </a:cxn>
              </a:cxnLst>
              <a:rect l="0" t="0" r="0" b="0"/>
              <a:pathLst>
                <a:path w="115" h="56">
                  <a:moveTo>
                    <a:pt x="12" y="16"/>
                  </a:moveTo>
                  <a:cubicBezTo>
                    <a:pt x="12" y="15"/>
                    <a:pt x="14" y="13"/>
                    <a:pt x="16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2" y="13"/>
                    <a:pt x="103" y="15"/>
                    <a:pt x="103" y="16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15" y="46"/>
                    <a:pt x="115" y="46"/>
                    <a:pt x="115" y="4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8"/>
                    <a:pt x="109" y="0"/>
                    <a:pt x="10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2" y="56"/>
                    <a:pt x="12" y="56"/>
                    <a:pt x="12" y="5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78" name="Freeform 124"/>
            <p:cNvSpPr>
              <a:spLocks noEditPoints="1"/>
            </p:cNvSpPr>
            <p:nvPr/>
          </p:nvSpPr>
          <p:spPr>
            <a:xfrm>
              <a:off x="3998913" y="5048250"/>
              <a:ext cx="254000" cy="179388"/>
            </a:xfrm>
            <a:custGeom>
              <a:avLst/>
              <a:gdLst/>
              <a:ahLst/>
              <a:cxnLst>
                <a:cxn ang="0">
                  <a:pos x="325267934" y="1963458"/>
                </a:cxn>
                <a:cxn ang="0">
                  <a:pos x="319424538" y="1963458"/>
                </a:cxn>
                <a:cxn ang="0">
                  <a:pos x="319424538" y="0"/>
                </a:cxn>
                <a:cxn ang="0">
                  <a:pos x="313581143" y="3928317"/>
                </a:cxn>
                <a:cxn ang="0">
                  <a:pos x="200613945" y="90349887"/>
                </a:cxn>
                <a:cxn ang="0">
                  <a:pos x="185032022" y="74636620"/>
                </a:cxn>
                <a:cxn ang="0">
                  <a:pos x="169451495" y="74636620"/>
                </a:cxn>
                <a:cxn ang="0">
                  <a:pos x="153869571" y="90349887"/>
                </a:cxn>
                <a:cxn ang="0">
                  <a:pos x="38954110" y="3928317"/>
                </a:cxn>
                <a:cxn ang="0">
                  <a:pos x="33110714" y="0"/>
                </a:cxn>
                <a:cxn ang="0">
                  <a:pos x="33110714" y="0"/>
                </a:cxn>
                <a:cxn ang="0">
                  <a:pos x="33110714" y="0"/>
                </a:cxn>
                <a:cxn ang="0">
                  <a:pos x="29215582" y="1963458"/>
                </a:cxn>
                <a:cxn ang="0">
                  <a:pos x="0" y="33389993"/>
                </a:cxn>
                <a:cxn ang="0">
                  <a:pos x="0" y="218016683"/>
                </a:cxn>
                <a:cxn ang="0">
                  <a:pos x="33110714" y="251406676"/>
                </a:cxn>
                <a:cxn ang="0">
                  <a:pos x="321372802" y="251406676"/>
                </a:cxn>
                <a:cxn ang="0">
                  <a:pos x="354483516" y="218016683"/>
                </a:cxn>
                <a:cxn ang="0">
                  <a:pos x="354483516" y="33389993"/>
                </a:cxn>
                <a:cxn ang="0">
                  <a:pos x="325267934" y="1963458"/>
                </a:cxn>
                <a:cxn ang="0">
                  <a:pos x="29215582" y="208196592"/>
                </a:cxn>
                <a:cxn ang="0">
                  <a:pos x="29215582" y="33389993"/>
                </a:cxn>
                <a:cxn ang="0">
                  <a:pos x="33110714" y="29461676"/>
                </a:cxn>
                <a:cxn ang="0">
                  <a:pos x="33110714" y="29461676"/>
                </a:cxn>
                <a:cxn ang="0">
                  <a:pos x="136339385" y="108026613"/>
                </a:cxn>
                <a:cxn ang="0">
                  <a:pos x="29215582" y="208196592"/>
                </a:cxn>
                <a:cxn ang="0">
                  <a:pos x="46745769" y="221945000"/>
                </a:cxn>
                <a:cxn ang="0">
                  <a:pos x="177241758" y="98205120"/>
                </a:cxn>
                <a:cxn ang="0">
                  <a:pos x="307737747" y="221945000"/>
                </a:cxn>
                <a:cxn ang="0">
                  <a:pos x="46745769" y="221945000"/>
                </a:cxn>
                <a:cxn ang="0">
                  <a:pos x="325267934" y="208196592"/>
                </a:cxn>
                <a:cxn ang="0">
                  <a:pos x="218144132" y="108026613"/>
                </a:cxn>
                <a:cxn ang="0">
                  <a:pos x="319424538" y="29461676"/>
                </a:cxn>
                <a:cxn ang="0">
                  <a:pos x="319424538" y="29461676"/>
                </a:cxn>
                <a:cxn ang="0">
                  <a:pos x="325267934" y="33389993"/>
                </a:cxn>
                <a:cxn ang="0">
                  <a:pos x="325267934" y="208196592"/>
                </a:cxn>
              </a:cxnLst>
              <a:rect l="0" t="0" r="0" b="0"/>
              <a:pathLst>
                <a:path w="182" h="128">
                  <a:moveTo>
                    <a:pt x="167" y="1"/>
                  </a:moveTo>
                  <a:cubicBezTo>
                    <a:pt x="166" y="1"/>
                    <a:pt x="165" y="1"/>
                    <a:pt x="164" y="1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3" y="1"/>
                    <a:pt x="162" y="1"/>
                    <a:pt x="161" y="2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3" y="36"/>
                    <a:pt x="89" y="36"/>
                    <a:pt x="87" y="38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8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5" y="1"/>
                  </a:cubicBezTo>
                  <a:cubicBezTo>
                    <a:pt x="6" y="2"/>
                    <a:pt x="0" y="9"/>
                    <a:pt x="0" y="1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0"/>
                    <a:pt x="8" y="128"/>
                    <a:pt x="17" y="128"/>
                  </a:cubicBezTo>
                  <a:cubicBezTo>
                    <a:pt x="165" y="128"/>
                    <a:pt x="165" y="128"/>
                    <a:pt x="165" y="128"/>
                  </a:cubicBezTo>
                  <a:cubicBezTo>
                    <a:pt x="174" y="128"/>
                    <a:pt x="182" y="120"/>
                    <a:pt x="182" y="111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9"/>
                    <a:pt x="175" y="2"/>
                    <a:pt x="167" y="1"/>
                  </a:cubicBezTo>
                  <a:close/>
                  <a:moveTo>
                    <a:pt x="15" y="106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70" y="55"/>
                    <a:pt x="70" y="55"/>
                    <a:pt x="70" y="55"/>
                  </a:cubicBezTo>
                  <a:lnTo>
                    <a:pt x="15" y="106"/>
                  </a:lnTo>
                  <a:close/>
                  <a:moveTo>
                    <a:pt x="24" y="113"/>
                  </a:moveTo>
                  <a:cubicBezTo>
                    <a:pt x="91" y="50"/>
                    <a:pt x="91" y="50"/>
                    <a:pt x="91" y="50"/>
                  </a:cubicBezTo>
                  <a:cubicBezTo>
                    <a:pt x="158" y="113"/>
                    <a:pt x="158" y="113"/>
                    <a:pt x="158" y="113"/>
                  </a:cubicBezTo>
                  <a:lnTo>
                    <a:pt x="24" y="113"/>
                  </a:lnTo>
                  <a:close/>
                  <a:moveTo>
                    <a:pt x="167" y="106"/>
                  </a:moveTo>
                  <a:cubicBezTo>
                    <a:pt x="112" y="55"/>
                    <a:pt x="112" y="55"/>
                    <a:pt x="112" y="55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6" y="15"/>
                    <a:pt x="167" y="16"/>
                    <a:pt x="167" y="17"/>
                  </a:cubicBezTo>
                  <a:lnTo>
                    <a:pt x="167" y="106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79" name="Freeform 125"/>
            <p:cNvSpPr/>
            <p:nvPr/>
          </p:nvSpPr>
          <p:spPr>
            <a:xfrm>
              <a:off x="4084638" y="4957763"/>
              <a:ext cx="80963" cy="36513"/>
            </a:xfrm>
            <a:custGeom>
              <a:avLst/>
              <a:gdLst/>
              <a:ahLst/>
              <a:cxnLst>
                <a:cxn ang="0">
                  <a:pos x="56509382" y="27610850"/>
                </a:cxn>
                <a:cxn ang="0">
                  <a:pos x="81839634" y="51276891"/>
                </a:cxn>
                <a:cxn ang="0">
                  <a:pos x="113017368" y="51276891"/>
                </a:cxn>
                <a:cxn ang="0">
                  <a:pos x="64302769" y="3944808"/>
                </a:cxn>
                <a:cxn ang="0">
                  <a:pos x="48714600" y="3944808"/>
                </a:cxn>
                <a:cxn ang="0">
                  <a:pos x="0" y="51276891"/>
                </a:cxn>
                <a:cxn ang="0">
                  <a:pos x="33126430" y="51276891"/>
                </a:cxn>
                <a:cxn ang="0">
                  <a:pos x="56509382" y="27610850"/>
                </a:cxn>
              </a:cxnLst>
              <a:rect l="0" t="0" r="0" b="0"/>
              <a:pathLst>
                <a:path w="58" h="26">
                  <a:moveTo>
                    <a:pt x="29" y="14"/>
                  </a:moveTo>
                  <a:cubicBezTo>
                    <a:pt x="42" y="26"/>
                    <a:pt x="42" y="26"/>
                    <a:pt x="42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0"/>
                    <a:pt x="28" y="0"/>
                    <a:pt x="25" y="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7" y="26"/>
                    <a:pt x="17" y="26"/>
                    <a:pt x="17" y="26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0" name="组合 245"/>
          <p:cNvGrpSpPr/>
          <p:nvPr/>
        </p:nvGrpSpPr>
        <p:grpSpPr>
          <a:xfrm>
            <a:off x="4940300" y="4568825"/>
            <a:ext cx="852488" cy="850900"/>
            <a:chOff x="4972050" y="4651375"/>
            <a:chExt cx="884238" cy="884238"/>
          </a:xfrm>
        </p:grpSpPr>
        <p:sp>
          <p:nvSpPr>
            <p:cNvPr id="35969" name="Oval 126"/>
            <p:cNvSpPr/>
            <p:nvPr/>
          </p:nvSpPr>
          <p:spPr>
            <a:xfrm>
              <a:off x="4972050" y="4651375"/>
              <a:ext cx="884238" cy="884238"/>
            </a:xfrm>
            <a:prstGeom prst="ellipse">
              <a:avLst/>
            </a:prstGeom>
            <a:solidFill>
              <a:srgbClr val="E87E30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70" name="Freeform 127"/>
            <p:cNvSpPr>
              <a:spLocks noEditPoints="1"/>
            </p:cNvSpPr>
            <p:nvPr/>
          </p:nvSpPr>
          <p:spPr>
            <a:xfrm>
              <a:off x="5854700" y="5095875"/>
              <a:ext cx="1588" cy="30163"/>
            </a:xfrm>
            <a:custGeom>
              <a:avLst/>
              <a:gdLst/>
              <a:ahLst/>
              <a:cxnLst>
                <a:cxn ang="0">
                  <a:pos x="0" y="43324122"/>
                </a:cxn>
                <a:cxn ang="0">
                  <a:pos x="0" y="41261548"/>
                </a:cxn>
                <a:cxn ang="0">
                  <a:pos x="0" y="41261548"/>
                </a:cxn>
                <a:cxn ang="0">
                  <a:pos x="0" y="39197537"/>
                </a:cxn>
                <a:cxn ang="0">
                  <a:pos x="0" y="37134962"/>
                </a:cxn>
                <a:cxn ang="0">
                  <a:pos x="0" y="37134962"/>
                </a:cxn>
                <a:cxn ang="0">
                  <a:pos x="0" y="37134962"/>
                </a:cxn>
                <a:cxn ang="0">
                  <a:pos x="0" y="35072387"/>
                </a:cxn>
                <a:cxn ang="0">
                  <a:pos x="0" y="35072387"/>
                </a:cxn>
                <a:cxn ang="0">
                  <a:pos x="0" y="35072387"/>
                </a:cxn>
                <a:cxn ang="0">
                  <a:pos x="0" y="33008376"/>
                </a:cxn>
                <a:cxn ang="0">
                  <a:pos x="0" y="33008376"/>
                </a:cxn>
                <a:cxn ang="0">
                  <a:pos x="0" y="33008376"/>
                </a:cxn>
                <a:cxn ang="0">
                  <a:pos x="0" y="30945802"/>
                </a:cxn>
                <a:cxn ang="0">
                  <a:pos x="0" y="30945802"/>
                </a:cxn>
                <a:cxn ang="0">
                  <a:pos x="0" y="30945802"/>
                </a:cxn>
                <a:cxn ang="0">
                  <a:pos x="0" y="28883227"/>
                </a:cxn>
                <a:cxn ang="0">
                  <a:pos x="0" y="28883227"/>
                </a:cxn>
                <a:cxn ang="0">
                  <a:pos x="0" y="28883227"/>
                </a:cxn>
                <a:cxn ang="0">
                  <a:pos x="0" y="22694067"/>
                </a:cxn>
                <a:cxn ang="0">
                  <a:pos x="0" y="22694067"/>
                </a:cxn>
                <a:cxn ang="0">
                  <a:pos x="0" y="22694067"/>
                </a:cxn>
                <a:cxn ang="0">
                  <a:pos x="0" y="20630056"/>
                </a:cxn>
                <a:cxn ang="0">
                  <a:pos x="0" y="20630056"/>
                </a:cxn>
                <a:cxn ang="0">
                  <a:pos x="0" y="20630056"/>
                </a:cxn>
                <a:cxn ang="0">
                  <a:pos x="0" y="18567481"/>
                </a:cxn>
                <a:cxn ang="0">
                  <a:pos x="0" y="18567481"/>
                </a:cxn>
                <a:cxn ang="0">
                  <a:pos x="0" y="18567481"/>
                </a:cxn>
                <a:cxn ang="0">
                  <a:pos x="2521744" y="14440895"/>
                </a:cxn>
                <a:cxn ang="0">
                  <a:pos x="2521744" y="14440895"/>
                </a:cxn>
                <a:cxn ang="0">
                  <a:pos x="2521744" y="14440895"/>
                </a:cxn>
                <a:cxn ang="0">
                  <a:pos x="2521744" y="12378321"/>
                </a:cxn>
                <a:cxn ang="0">
                  <a:pos x="2521744" y="12378321"/>
                </a:cxn>
                <a:cxn ang="0">
                  <a:pos x="2521744" y="12378321"/>
                </a:cxn>
                <a:cxn ang="0">
                  <a:pos x="2521744" y="10315746"/>
                </a:cxn>
                <a:cxn ang="0">
                  <a:pos x="2521744" y="10315746"/>
                </a:cxn>
                <a:cxn ang="0">
                  <a:pos x="2521744" y="10315746"/>
                </a:cxn>
                <a:cxn ang="0">
                  <a:pos x="2521744" y="8251735"/>
                </a:cxn>
                <a:cxn ang="0">
                  <a:pos x="2521744" y="8251735"/>
                </a:cxn>
                <a:cxn ang="0">
                  <a:pos x="2521744" y="8251735"/>
                </a:cxn>
              </a:cxnLst>
              <a:rect l="0" t="0" r="0" b="0"/>
              <a:pathLst>
                <a:path w="1" h="2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1" y="7"/>
                  </a:moveTo>
                  <a:cubicBezTo>
                    <a:pt x="1" y="7"/>
                    <a:pt x="1" y="8"/>
                    <a:pt x="0" y="8"/>
                  </a:cubicBezTo>
                  <a:cubicBezTo>
                    <a:pt x="1" y="8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0"/>
                  </a:moveTo>
                  <a:cubicBezTo>
                    <a:pt x="1" y="1"/>
                    <a:pt x="1" y="3"/>
                    <a:pt x="1" y="4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rgbClr val="FAE5D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71" name="Freeform 128"/>
            <p:cNvSpPr/>
            <p:nvPr/>
          </p:nvSpPr>
          <p:spPr>
            <a:xfrm>
              <a:off x="5168900" y="4851400"/>
              <a:ext cx="687388" cy="684213"/>
            </a:xfrm>
            <a:custGeom>
              <a:avLst/>
              <a:gdLst/>
              <a:ahLst/>
              <a:cxnLst>
                <a:cxn ang="0">
                  <a:pos x="70271452" y="7831370"/>
                </a:cxn>
                <a:cxn ang="0">
                  <a:pos x="11712141" y="585377103"/>
                </a:cxn>
                <a:cxn ang="0">
                  <a:pos x="343547301" y="957356706"/>
                </a:cxn>
                <a:cxn ang="0">
                  <a:pos x="958418662" y="383725959"/>
                </a:cxn>
                <a:cxn ang="0">
                  <a:pos x="958418662" y="381768467"/>
                </a:cxn>
                <a:cxn ang="0">
                  <a:pos x="958418662" y="379809575"/>
                </a:cxn>
                <a:cxn ang="0">
                  <a:pos x="958418662" y="377852082"/>
                </a:cxn>
                <a:cxn ang="0">
                  <a:pos x="958418662" y="377852082"/>
                </a:cxn>
                <a:cxn ang="0">
                  <a:pos x="958418662" y="375894589"/>
                </a:cxn>
                <a:cxn ang="0">
                  <a:pos x="958418662" y="373937096"/>
                </a:cxn>
                <a:cxn ang="0">
                  <a:pos x="958418662" y="373937096"/>
                </a:cxn>
                <a:cxn ang="0">
                  <a:pos x="958418662" y="373937096"/>
                </a:cxn>
                <a:cxn ang="0">
                  <a:pos x="958418662" y="371979603"/>
                </a:cxn>
                <a:cxn ang="0">
                  <a:pos x="958418662" y="371979603"/>
                </a:cxn>
                <a:cxn ang="0">
                  <a:pos x="958418662" y="370020711"/>
                </a:cxn>
                <a:cxn ang="0">
                  <a:pos x="958418662" y="370020711"/>
                </a:cxn>
                <a:cxn ang="0">
                  <a:pos x="958418662" y="364148233"/>
                </a:cxn>
                <a:cxn ang="0">
                  <a:pos x="958418662" y="362190740"/>
                </a:cxn>
                <a:cxn ang="0">
                  <a:pos x="958418662" y="362190740"/>
                </a:cxn>
                <a:cxn ang="0">
                  <a:pos x="958418662" y="360231848"/>
                </a:cxn>
                <a:cxn ang="0">
                  <a:pos x="958418662" y="360231848"/>
                </a:cxn>
                <a:cxn ang="0">
                  <a:pos x="958418662" y="360231848"/>
                </a:cxn>
                <a:cxn ang="0">
                  <a:pos x="960370452" y="356316862"/>
                </a:cxn>
                <a:cxn ang="0">
                  <a:pos x="960370452" y="356316862"/>
                </a:cxn>
                <a:cxn ang="0">
                  <a:pos x="960370452" y="354359370"/>
                </a:cxn>
                <a:cxn ang="0">
                  <a:pos x="960370452" y="354359370"/>
                </a:cxn>
                <a:cxn ang="0">
                  <a:pos x="960370452" y="352401877"/>
                </a:cxn>
                <a:cxn ang="0">
                  <a:pos x="960370452" y="352401877"/>
                </a:cxn>
                <a:cxn ang="0">
                  <a:pos x="960370452" y="350442985"/>
                </a:cxn>
                <a:cxn ang="0">
                  <a:pos x="960370452" y="342613014"/>
                </a:cxn>
                <a:cxn ang="0">
                  <a:pos x="960370452" y="338696629"/>
                </a:cxn>
                <a:cxn ang="0">
                  <a:pos x="655863157" y="29366590"/>
                </a:cxn>
                <a:cxn ang="0">
                  <a:pos x="489945577" y="3914986"/>
                </a:cxn>
                <a:cxn ang="0">
                  <a:pos x="134686134" y="0"/>
                </a:cxn>
              </a:cxnLst>
              <a:rect l="0" t="0" r="0" b="0"/>
              <a:pathLst>
                <a:path w="492" h="489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1"/>
                    <a:pt x="54" y="367"/>
                    <a:pt x="76" y="388"/>
                  </a:cubicBezTo>
                  <a:cubicBezTo>
                    <a:pt x="93" y="406"/>
                    <a:pt x="132" y="446"/>
                    <a:pt x="176" y="489"/>
                  </a:cubicBezTo>
                  <a:cubicBezTo>
                    <a:pt x="343" y="489"/>
                    <a:pt x="479" y="360"/>
                    <a:pt x="491" y="196"/>
                  </a:cubicBezTo>
                  <a:cubicBezTo>
                    <a:pt x="491" y="196"/>
                    <a:pt x="491" y="196"/>
                    <a:pt x="491" y="196"/>
                  </a:cubicBezTo>
                  <a:cubicBezTo>
                    <a:pt x="491" y="196"/>
                    <a:pt x="491" y="195"/>
                    <a:pt x="491" y="195"/>
                  </a:cubicBezTo>
                  <a:cubicBezTo>
                    <a:pt x="491" y="195"/>
                    <a:pt x="491" y="195"/>
                    <a:pt x="491" y="195"/>
                  </a:cubicBezTo>
                  <a:cubicBezTo>
                    <a:pt x="491" y="195"/>
                    <a:pt x="491" y="194"/>
                    <a:pt x="491" y="194"/>
                  </a:cubicBezTo>
                  <a:cubicBezTo>
                    <a:pt x="491" y="194"/>
                    <a:pt x="491" y="194"/>
                    <a:pt x="491" y="194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8"/>
                    <a:pt x="491" y="187"/>
                    <a:pt x="491" y="186"/>
                  </a:cubicBezTo>
                  <a:cubicBezTo>
                    <a:pt x="491" y="186"/>
                    <a:pt x="491" y="186"/>
                    <a:pt x="491" y="186"/>
                  </a:cubicBezTo>
                  <a:cubicBezTo>
                    <a:pt x="491" y="186"/>
                    <a:pt x="491" y="186"/>
                    <a:pt x="491" y="186"/>
                  </a:cubicBezTo>
                  <a:cubicBezTo>
                    <a:pt x="491" y="186"/>
                    <a:pt x="491" y="185"/>
                    <a:pt x="491" y="185"/>
                  </a:cubicBezTo>
                  <a:cubicBezTo>
                    <a:pt x="491" y="185"/>
                    <a:pt x="491" y="185"/>
                    <a:pt x="491" y="185"/>
                  </a:cubicBezTo>
                  <a:cubicBezTo>
                    <a:pt x="491" y="185"/>
                    <a:pt x="491" y="185"/>
                    <a:pt x="491" y="185"/>
                  </a:cubicBezTo>
                  <a:cubicBezTo>
                    <a:pt x="491" y="185"/>
                    <a:pt x="491" y="185"/>
                    <a:pt x="491" y="185"/>
                  </a:cubicBezTo>
                  <a:cubicBezTo>
                    <a:pt x="491" y="185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3"/>
                    <a:pt x="491" y="183"/>
                    <a:pt x="491" y="183"/>
                  </a:cubicBezTo>
                  <a:cubicBezTo>
                    <a:pt x="492" y="183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8"/>
                    <a:pt x="492" y="176"/>
                    <a:pt x="492" y="175"/>
                  </a:cubicBezTo>
                  <a:cubicBezTo>
                    <a:pt x="492" y="174"/>
                    <a:pt x="492" y="173"/>
                    <a:pt x="492" y="173"/>
                  </a:cubicBezTo>
                  <a:cubicBezTo>
                    <a:pt x="492" y="173"/>
                    <a:pt x="492" y="173"/>
                    <a:pt x="492" y="173"/>
                  </a:cubicBezTo>
                  <a:cubicBezTo>
                    <a:pt x="492" y="172"/>
                    <a:pt x="492" y="170"/>
                    <a:pt x="492" y="169"/>
                  </a:cubicBezTo>
                  <a:cubicBezTo>
                    <a:pt x="420" y="98"/>
                    <a:pt x="356" y="34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BA65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72" name="Freeform 129"/>
            <p:cNvSpPr>
              <a:spLocks noEditPoints="1"/>
            </p:cNvSpPr>
            <p:nvPr/>
          </p:nvSpPr>
          <p:spPr>
            <a:xfrm>
              <a:off x="5176838" y="4854575"/>
              <a:ext cx="477838" cy="477838"/>
            </a:xfrm>
            <a:custGeom>
              <a:avLst/>
              <a:gdLst/>
              <a:ahLst/>
              <a:cxnLst>
                <a:cxn ang="0">
                  <a:pos x="667629106" y="85893476"/>
                </a:cxn>
                <a:cxn ang="0">
                  <a:pos x="581735630" y="0"/>
                </a:cxn>
                <a:cxn ang="0">
                  <a:pos x="85893476" y="0"/>
                </a:cxn>
                <a:cxn ang="0">
                  <a:pos x="0" y="85893476"/>
                </a:cxn>
                <a:cxn ang="0">
                  <a:pos x="0" y="581735630"/>
                </a:cxn>
                <a:cxn ang="0">
                  <a:pos x="85893476" y="667629106"/>
                </a:cxn>
                <a:cxn ang="0">
                  <a:pos x="581735630" y="667629106"/>
                </a:cxn>
                <a:cxn ang="0">
                  <a:pos x="667629106" y="581735630"/>
                </a:cxn>
                <a:cxn ang="0">
                  <a:pos x="667629106" y="85893476"/>
                </a:cxn>
                <a:cxn ang="0">
                  <a:pos x="611017878" y="581735630"/>
                </a:cxn>
                <a:cxn ang="0">
                  <a:pos x="581735630" y="611017878"/>
                </a:cxn>
                <a:cxn ang="0">
                  <a:pos x="85893476" y="611017878"/>
                </a:cxn>
                <a:cxn ang="0">
                  <a:pos x="56611228" y="581735630"/>
                </a:cxn>
                <a:cxn ang="0">
                  <a:pos x="56611228" y="85893476"/>
                </a:cxn>
                <a:cxn ang="0">
                  <a:pos x="85893476" y="56611228"/>
                </a:cxn>
                <a:cxn ang="0">
                  <a:pos x="581735630" y="56611228"/>
                </a:cxn>
                <a:cxn ang="0">
                  <a:pos x="611017878" y="85893476"/>
                </a:cxn>
                <a:cxn ang="0">
                  <a:pos x="611017878" y="581735630"/>
                </a:cxn>
              </a:cxnLst>
              <a:rect l="0" t="0" r="0" b="0"/>
              <a:pathLst>
                <a:path w="342" h="342">
                  <a:moveTo>
                    <a:pt x="342" y="44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4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2" y="342"/>
                    <a:pt x="342" y="322"/>
                    <a:pt x="342" y="298"/>
                  </a:cubicBezTo>
                  <a:lnTo>
                    <a:pt x="342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73" name="Freeform 130"/>
            <p:cNvSpPr/>
            <p:nvPr/>
          </p:nvSpPr>
          <p:spPr>
            <a:xfrm>
              <a:off x="5286375" y="4938713"/>
              <a:ext cx="258763" cy="314325"/>
            </a:xfrm>
            <a:custGeom>
              <a:avLst/>
              <a:gdLst/>
              <a:ahLst/>
              <a:cxnLst>
                <a:cxn ang="0">
                  <a:pos x="359979896" y="113193322"/>
                </a:cxn>
                <a:cxn ang="0">
                  <a:pos x="359979896" y="50741834"/>
                </a:cxn>
                <a:cxn ang="0">
                  <a:pos x="359979896" y="0"/>
                </a:cxn>
                <a:cxn ang="0">
                  <a:pos x="84125949" y="87822405"/>
                </a:cxn>
                <a:cxn ang="0">
                  <a:pos x="84125949" y="101483668"/>
                </a:cxn>
                <a:cxn ang="0">
                  <a:pos x="84125949" y="201015727"/>
                </a:cxn>
                <a:cxn ang="0">
                  <a:pos x="84125949" y="333725139"/>
                </a:cxn>
                <a:cxn ang="0">
                  <a:pos x="56736236" y="335676748"/>
                </a:cxn>
                <a:cxn ang="0">
                  <a:pos x="7825832" y="400079845"/>
                </a:cxn>
                <a:cxn ang="0">
                  <a:pos x="88038166" y="431305589"/>
                </a:cxn>
                <a:cxn ang="0">
                  <a:pos x="138905377" y="378612146"/>
                </a:cxn>
                <a:cxn ang="0">
                  <a:pos x="138905377" y="378612146"/>
                </a:cxn>
                <a:cxn ang="0">
                  <a:pos x="138905377" y="183451246"/>
                </a:cxn>
                <a:cxn ang="0">
                  <a:pos x="303243660" y="130757803"/>
                </a:cxn>
                <a:cxn ang="0">
                  <a:pos x="303243660" y="282983305"/>
                </a:cxn>
                <a:cxn ang="0">
                  <a:pos x="275853946" y="284934914"/>
                </a:cxn>
                <a:cxn ang="0">
                  <a:pos x="226943543" y="349338011"/>
                </a:cxn>
                <a:cxn ang="0">
                  <a:pos x="309114084" y="380563755"/>
                </a:cxn>
                <a:cxn ang="0">
                  <a:pos x="359979896" y="322015485"/>
                </a:cxn>
                <a:cxn ang="0">
                  <a:pos x="359979896" y="113193322"/>
                </a:cxn>
              </a:cxnLst>
              <a:rect l="0" t="0" r="0" b="0"/>
              <a:pathLst>
                <a:path w="185" h="225">
                  <a:moveTo>
                    <a:pt x="184" y="58"/>
                  </a:moveTo>
                  <a:cubicBezTo>
                    <a:pt x="184" y="26"/>
                    <a:pt x="184" y="26"/>
                    <a:pt x="184" y="26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71"/>
                    <a:pt x="43" y="171"/>
                    <a:pt x="43" y="171"/>
                  </a:cubicBezTo>
                  <a:cubicBezTo>
                    <a:pt x="38" y="170"/>
                    <a:pt x="34" y="171"/>
                    <a:pt x="29" y="172"/>
                  </a:cubicBezTo>
                  <a:cubicBezTo>
                    <a:pt x="11" y="177"/>
                    <a:pt x="0" y="192"/>
                    <a:pt x="4" y="205"/>
                  </a:cubicBezTo>
                  <a:cubicBezTo>
                    <a:pt x="8" y="218"/>
                    <a:pt x="27" y="225"/>
                    <a:pt x="45" y="221"/>
                  </a:cubicBezTo>
                  <a:cubicBezTo>
                    <a:pt x="61" y="217"/>
                    <a:pt x="71" y="206"/>
                    <a:pt x="71" y="194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1" y="145"/>
                    <a:pt x="146" y="145"/>
                    <a:pt x="141" y="146"/>
                  </a:cubicBezTo>
                  <a:cubicBezTo>
                    <a:pt x="123" y="151"/>
                    <a:pt x="112" y="166"/>
                    <a:pt x="116" y="179"/>
                  </a:cubicBezTo>
                  <a:cubicBezTo>
                    <a:pt x="121" y="193"/>
                    <a:pt x="139" y="200"/>
                    <a:pt x="158" y="195"/>
                  </a:cubicBezTo>
                  <a:cubicBezTo>
                    <a:pt x="175" y="190"/>
                    <a:pt x="185" y="178"/>
                    <a:pt x="184" y="165"/>
                  </a:cubicBezTo>
                  <a:lnTo>
                    <a:pt x="184" y="5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1" name="组合 253"/>
          <p:cNvGrpSpPr/>
          <p:nvPr/>
        </p:nvGrpSpPr>
        <p:grpSpPr>
          <a:xfrm>
            <a:off x="6338888" y="4572000"/>
            <a:ext cx="852487" cy="850900"/>
            <a:chOff x="1106488" y="7045325"/>
            <a:chExt cx="884238" cy="882650"/>
          </a:xfrm>
        </p:grpSpPr>
        <p:sp>
          <p:nvSpPr>
            <p:cNvPr id="35963" name="Oval 152"/>
            <p:cNvSpPr/>
            <p:nvPr/>
          </p:nvSpPr>
          <p:spPr>
            <a:xfrm>
              <a:off x="1106488" y="7045325"/>
              <a:ext cx="884238" cy="882650"/>
            </a:xfrm>
            <a:prstGeom prst="ellipse">
              <a:avLst/>
            </a:prstGeom>
            <a:solidFill>
              <a:srgbClr val="734002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64" name="Freeform 153"/>
            <p:cNvSpPr>
              <a:spLocks noEditPoints="1"/>
            </p:cNvSpPr>
            <p:nvPr/>
          </p:nvSpPr>
          <p:spPr>
            <a:xfrm>
              <a:off x="1989138" y="7486650"/>
              <a:ext cx="1588" cy="22225"/>
            </a:xfrm>
            <a:custGeom>
              <a:avLst/>
              <a:gdLst/>
              <a:ahLst/>
              <a:cxnLst>
                <a:cxn ang="0">
                  <a:pos x="0" y="30871914"/>
                </a:cxn>
                <a:cxn ang="0">
                  <a:pos x="0" y="30871914"/>
                </a:cxn>
                <a:cxn ang="0">
                  <a:pos x="0" y="30871914"/>
                </a:cxn>
                <a:cxn ang="0">
                  <a:pos x="0" y="28942506"/>
                </a:cxn>
                <a:cxn ang="0">
                  <a:pos x="0" y="27013098"/>
                </a:cxn>
                <a:cxn ang="0">
                  <a:pos x="0" y="27013098"/>
                </a:cxn>
                <a:cxn ang="0">
                  <a:pos x="0" y="27013098"/>
                </a:cxn>
                <a:cxn ang="0">
                  <a:pos x="0" y="25083691"/>
                </a:cxn>
                <a:cxn ang="0">
                  <a:pos x="0" y="25083691"/>
                </a:cxn>
                <a:cxn ang="0">
                  <a:pos x="2521744" y="25083691"/>
                </a:cxn>
                <a:cxn ang="0">
                  <a:pos x="2521744" y="23154283"/>
                </a:cxn>
                <a:cxn ang="0">
                  <a:pos x="2521744" y="23154283"/>
                </a:cxn>
                <a:cxn ang="0">
                  <a:pos x="2521744" y="23154283"/>
                </a:cxn>
                <a:cxn ang="0">
                  <a:pos x="2521744" y="21224875"/>
                </a:cxn>
                <a:cxn ang="0">
                  <a:pos x="2521744" y="21224875"/>
                </a:cxn>
                <a:cxn ang="0">
                  <a:pos x="2521744" y="21224875"/>
                </a:cxn>
                <a:cxn ang="0">
                  <a:pos x="2521744" y="19295467"/>
                </a:cxn>
                <a:cxn ang="0">
                  <a:pos x="2521744" y="19295467"/>
                </a:cxn>
                <a:cxn ang="0">
                  <a:pos x="2521744" y="19295467"/>
                </a:cxn>
                <a:cxn ang="0">
                  <a:pos x="2521744" y="17366059"/>
                </a:cxn>
                <a:cxn ang="0">
                  <a:pos x="2521744" y="17366059"/>
                </a:cxn>
                <a:cxn ang="0">
                  <a:pos x="2521744" y="17366059"/>
                </a:cxn>
                <a:cxn ang="0">
                  <a:pos x="2521744" y="15436652"/>
                </a:cxn>
                <a:cxn ang="0">
                  <a:pos x="2521744" y="15436652"/>
                </a:cxn>
                <a:cxn ang="0">
                  <a:pos x="2521744" y="15436652"/>
                </a:cxn>
                <a:cxn ang="0">
                  <a:pos x="2521744" y="13505855"/>
                </a:cxn>
                <a:cxn ang="0">
                  <a:pos x="2521744" y="13505855"/>
                </a:cxn>
                <a:cxn ang="0">
                  <a:pos x="2521744" y="13505855"/>
                </a:cxn>
                <a:cxn ang="0">
                  <a:pos x="2521744" y="11576447"/>
                </a:cxn>
                <a:cxn ang="0">
                  <a:pos x="2521744" y="11576447"/>
                </a:cxn>
                <a:cxn ang="0">
                  <a:pos x="2521744" y="11576447"/>
                </a:cxn>
                <a:cxn ang="0">
                  <a:pos x="2521744" y="9647039"/>
                </a:cxn>
                <a:cxn ang="0">
                  <a:pos x="2521744" y="9647039"/>
                </a:cxn>
                <a:cxn ang="0">
                  <a:pos x="2521744" y="9647039"/>
                </a:cxn>
                <a:cxn ang="0">
                  <a:pos x="2521744" y="7717631"/>
                </a:cxn>
                <a:cxn ang="0">
                  <a:pos x="2521744" y="7717631"/>
                </a:cxn>
                <a:cxn ang="0">
                  <a:pos x="2521744" y="7717631"/>
                </a:cxn>
                <a:cxn ang="0">
                  <a:pos x="2521744" y="5788223"/>
                </a:cxn>
                <a:cxn ang="0">
                  <a:pos x="2521744" y="5788223"/>
                </a:cxn>
                <a:cxn ang="0">
                  <a:pos x="2521744" y="5788223"/>
                </a:cxn>
                <a:cxn ang="0">
                  <a:pos x="2521744" y="3858816"/>
                </a:cxn>
                <a:cxn ang="0">
                  <a:pos x="2521744" y="3858816"/>
                </a:cxn>
                <a:cxn ang="0">
                  <a:pos x="2521744" y="3858816"/>
                </a:cxn>
                <a:cxn ang="0">
                  <a:pos x="2521744" y="1929408"/>
                </a:cxn>
                <a:cxn ang="0">
                  <a:pos x="2521744" y="1929408"/>
                </a:cxn>
                <a:cxn ang="0">
                  <a:pos x="2521744" y="1929408"/>
                </a:cxn>
              </a:cxnLst>
              <a:rect l="0" t="0" r="0" b="0"/>
              <a:pathLst>
                <a:path w="1" h="16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3D9C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65" name="Freeform 154"/>
            <p:cNvSpPr/>
            <p:nvPr/>
          </p:nvSpPr>
          <p:spPr>
            <a:xfrm>
              <a:off x="1301750" y="7239000"/>
              <a:ext cx="688975" cy="688975"/>
            </a:xfrm>
            <a:custGeom>
              <a:avLst/>
              <a:gdLst/>
              <a:ahLst/>
              <a:cxnLst>
                <a:cxn ang="0">
                  <a:pos x="70310388" y="9765836"/>
                </a:cxn>
                <a:cxn ang="0">
                  <a:pos x="11718165" y="585915241"/>
                </a:cxn>
                <a:cxn ang="0">
                  <a:pos x="349595418" y="962853044"/>
                </a:cxn>
                <a:cxn ang="0">
                  <a:pos x="960899318" y="376937803"/>
                </a:cxn>
                <a:cxn ang="0">
                  <a:pos x="960899318" y="376937803"/>
                </a:cxn>
                <a:cxn ang="0">
                  <a:pos x="960899318" y="374985474"/>
                </a:cxn>
                <a:cxn ang="0">
                  <a:pos x="960899318" y="373031748"/>
                </a:cxn>
                <a:cxn ang="0">
                  <a:pos x="960899318" y="373031748"/>
                </a:cxn>
                <a:cxn ang="0">
                  <a:pos x="960899318" y="371079419"/>
                </a:cxn>
                <a:cxn ang="0">
                  <a:pos x="962853044" y="371079419"/>
                </a:cxn>
                <a:cxn ang="0">
                  <a:pos x="962853044" y="369125693"/>
                </a:cxn>
                <a:cxn ang="0">
                  <a:pos x="962853044" y="369125693"/>
                </a:cxn>
                <a:cxn ang="0">
                  <a:pos x="962853044" y="367173364"/>
                </a:cxn>
                <a:cxn ang="0">
                  <a:pos x="962853044" y="367173364"/>
                </a:cxn>
                <a:cxn ang="0">
                  <a:pos x="962853044" y="365219638"/>
                </a:cxn>
                <a:cxn ang="0">
                  <a:pos x="962853044" y="365219638"/>
                </a:cxn>
                <a:cxn ang="0">
                  <a:pos x="962853044" y="363267309"/>
                </a:cxn>
                <a:cxn ang="0">
                  <a:pos x="962853044" y="363267309"/>
                </a:cxn>
                <a:cxn ang="0">
                  <a:pos x="962853044" y="361313583"/>
                </a:cxn>
                <a:cxn ang="0">
                  <a:pos x="962853044" y="361313583"/>
                </a:cxn>
                <a:cxn ang="0">
                  <a:pos x="962853044" y="359361254"/>
                </a:cxn>
                <a:cxn ang="0">
                  <a:pos x="962853044" y="357407528"/>
                </a:cxn>
                <a:cxn ang="0">
                  <a:pos x="962853044" y="357407528"/>
                </a:cxn>
                <a:cxn ang="0">
                  <a:pos x="962853044" y="355455199"/>
                </a:cxn>
                <a:cxn ang="0">
                  <a:pos x="962853044" y="355455199"/>
                </a:cxn>
                <a:cxn ang="0">
                  <a:pos x="962853044" y="353501473"/>
                </a:cxn>
                <a:cxn ang="0">
                  <a:pos x="962853044" y="353501473"/>
                </a:cxn>
                <a:cxn ang="0">
                  <a:pos x="962853044" y="351549144"/>
                </a:cxn>
                <a:cxn ang="0">
                  <a:pos x="962853044" y="351549144"/>
                </a:cxn>
                <a:cxn ang="0">
                  <a:pos x="962853044" y="349595418"/>
                </a:cxn>
                <a:cxn ang="0">
                  <a:pos x="962853044" y="349595418"/>
                </a:cxn>
                <a:cxn ang="0">
                  <a:pos x="962853044" y="347643089"/>
                </a:cxn>
                <a:cxn ang="0">
                  <a:pos x="962853044" y="347643089"/>
                </a:cxn>
                <a:cxn ang="0">
                  <a:pos x="962853044" y="345689363"/>
                </a:cxn>
                <a:cxn ang="0">
                  <a:pos x="962853044" y="345689363"/>
                </a:cxn>
                <a:cxn ang="0">
                  <a:pos x="656224231" y="31248440"/>
                </a:cxn>
                <a:cxn ang="0">
                  <a:pos x="490214796" y="3906055"/>
                </a:cxn>
                <a:cxn ang="0">
                  <a:pos x="134760994" y="0"/>
                </a:cxn>
              </a:cxnLst>
              <a:rect l="0" t="0" r="0" b="0"/>
              <a:pathLst>
                <a:path w="493" h="493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3"/>
                    <a:pt x="57" y="371"/>
                    <a:pt x="80" y="393"/>
                  </a:cubicBezTo>
                  <a:cubicBezTo>
                    <a:pt x="97" y="411"/>
                    <a:pt x="136" y="450"/>
                    <a:pt x="179" y="493"/>
                  </a:cubicBezTo>
                  <a:cubicBezTo>
                    <a:pt x="347" y="492"/>
                    <a:pt x="484" y="360"/>
                    <a:pt x="492" y="193"/>
                  </a:cubicBezTo>
                  <a:cubicBezTo>
                    <a:pt x="492" y="193"/>
                    <a:pt x="492" y="193"/>
                    <a:pt x="492" y="193"/>
                  </a:cubicBezTo>
                  <a:cubicBezTo>
                    <a:pt x="492" y="193"/>
                    <a:pt x="492" y="193"/>
                    <a:pt x="492" y="193"/>
                  </a:cubicBezTo>
                  <a:cubicBezTo>
                    <a:pt x="492" y="193"/>
                    <a:pt x="492" y="193"/>
                    <a:pt x="492" y="193"/>
                  </a:cubicBezTo>
                  <a:cubicBezTo>
                    <a:pt x="492" y="192"/>
                    <a:pt x="492" y="192"/>
                    <a:pt x="492" y="192"/>
                  </a:cubicBezTo>
                  <a:cubicBezTo>
                    <a:pt x="492" y="192"/>
                    <a:pt x="492" y="192"/>
                    <a:pt x="492" y="192"/>
                  </a:cubicBezTo>
                  <a:cubicBezTo>
                    <a:pt x="492" y="192"/>
                    <a:pt x="492" y="191"/>
                    <a:pt x="492" y="191"/>
                  </a:cubicBezTo>
                  <a:cubicBezTo>
                    <a:pt x="492" y="191"/>
                    <a:pt x="492" y="191"/>
                    <a:pt x="492" y="191"/>
                  </a:cubicBezTo>
                  <a:cubicBezTo>
                    <a:pt x="492" y="191"/>
                    <a:pt x="492" y="191"/>
                    <a:pt x="492" y="191"/>
                  </a:cubicBezTo>
                  <a:cubicBezTo>
                    <a:pt x="492" y="191"/>
                    <a:pt x="492" y="191"/>
                    <a:pt x="492" y="191"/>
                  </a:cubicBezTo>
                  <a:cubicBezTo>
                    <a:pt x="492" y="191"/>
                    <a:pt x="492" y="190"/>
                    <a:pt x="492" y="190"/>
                  </a:cubicBezTo>
                  <a:cubicBezTo>
                    <a:pt x="492" y="190"/>
                    <a:pt x="492" y="190"/>
                    <a:pt x="492" y="190"/>
                  </a:cubicBezTo>
                  <a:cubicBezTo>
                    <a:pt x="492" y="190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90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5"/>
                    <a:pt x="493" y="173"/>
                    <a:pt x="493" y="171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5C330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66" name="Freeform 155"/>
            <p:cNvSpPr>
              <a:spLocks noEditPoints="1"/>
            </p:cNvSpPr>
            <p:nvPr/>
          </p:nvSpPr>
          <p:spPr>
            <a:xfrm>
              <a:off x="1309688" y="7242175"/>
              <a:ext cx="479425" cy="479425"/>
            </a:xfrm>
            <a:custGeom>
              <a:avLst/>
              <a:gdLst/>
              <a:ahLst/>
              <a:cxnLst>
                <a:cxn ang="0">
                  <a:pos x="672071142" y="87915084"/>
                </a:cxn>
                <a:cxn ang="0">
                  <a:pos x="585606423" y="0"/>
                </a:cxn>
                <a:cxn ang="0">
                  <a:pos x="86464719" y="0"/>
                </a:cxn>
                <a:cxn ang="0">
                  <a:pos x="0" y="87915084"/>
                </a:cxn>
                <a:cxn ang="0">
                  <a:pos x="0" y="582196668"/>
                </a:cxn>
                <a:cxn ang="0">
                  <a:pos x="86464719" y="670111751"/>
                </a:cxn>
                <a:cxn ang="0">
                  <a:pos x="585606423" y="670111751"/>
                </a:cxn>
                <a:cxn ang="0">
                  <a:pos x="672071142" y="582196668"/>
                </a:cxn>
                <a:cxn ang="0">
                  <a:pos x="672071142" y="87915084"/>
                </a:cxn>
                <a:cxn ang="0">
                  <a:pos x="615082649" y="582196668"/>
                </a:cxn>
                <a:cxn ang="0">
                  <a:pos x="585606423" y="611501695"/>
                </a:cxn>
                <a:cxn ang="0">
                  <a:pos x="86464719" y="611501695"/>
                </a:cxn>
                <a:cxn ang="0">
                  <a:pos x="56988493" y="582196668"/>
                </a:cxn>
                <a:cxn ang="0">
                  <a:pos x="56988493" y="87915084"/>
                </a:cxn>
                <a:cxn ang="0">
                  <a:pos x="86464719" y="58610056"/>
                </a:cxn>
                <a:cxn ang="0">
                  <a:pos x="585606423" y="58610056"/>
                </a:cxn>
                <a:cxn ang="0">
                  <a:pos x="615082649" y="87915084"/>
                </a:cxn>
                <a:cxn ang="0">
                  <a:pos x="615082649" y="582196668"/>
                </a:cxn>
              </a:cxnLst>
              <a:rect l="0" t="0" r="0" b="0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67" name="Freeform 156"/>
            <p:cNvSpPr/>
            <p:nvPr/>
          </p:nvSpPr>
          <p:spPr>
            <a:xfrm>
              <a:off x="1552575" y="7354888"/>
              <a:ext cx="133350" cy="215900"/>
            </a:xfrm>
            <a:custGeom>
              <a:avLst/>
              <a:gdLst/>
              <a:ahLst/>
              <a:cxnLst>
                <a:cxn ang="0">
                  <a:pos x="167865425" y="190649514"/>
                </a:cxn>
                <a:cxn ang="0">
                  <a:pos x="138924308" y="178856327"/>
                </a:cxn>
                <a:cxn ang="0">
                  <a:pos x="131205288" y="178856327"/>
                </a:cxn>
                <a:cxn ang="0">
                  <a:pos x="123487656" y="178856327"/>
                </a:cxn>
                <a:cxn ang="0">
                  <a:pos x="115770025" y="178856327"/>
                </a:cxn>
                <a:cxn ang="0">
                  <a:pos x="96474558" y="176890795"/>
                </a:cxn>
                <a:cxn ang="0">
                  <a:pos x="86827519" y="167064542"/>
                </a:cxn>
                <a:cxn ang="0">
                  <a:pos x="84898111" y="151340292"/>
                </a:cxn>
                <a:cxn ang="0">
                  <a:pos x="84898111" y="147409230"/>
                </a:cxn>
                <a:cxn ang="0">
                  <a:pos x="86827519" y="145443699"/>
                </a:cxn>
                <a:cxn ang="0">
                  <a:pos x="88756927" y="143478168"/>
                </a:cxn>
                <a:cxn ang="0">
                  <a:pos x="106121597" y="102203415"/>
                </a:cxn>
                <a:cxn ang="0">
                  <a:pos x="106121597" y="102203415"/>
                </a:cxn>
                <a:cxn ang="0">
                  <a:pos x="106121597" y="102203415"/>
                </a:cxn>
                <a:cxn ang="0">
                  <a:pos x="106121597" y="100237884"/>
                </a:cxn>
                <a:cxn ang="0">
                  <a:pos x="106121597" y="62894194"/>
                </a:cxn>
                <a:cxn ang="0">
                  <a:pos x="106121597" y="60928662"/>
                </a:cxn>
                <a:cxn ang="0">
                  <a:pos x="106121597" y="60928662"/>
                </a:cxn>
                <a:cxn ang="0">
                  <a:pos x="88756927" y="17689781"/>
                </a:cxn>
                <a:cxn ang="0">
                  <a:pos x="46308566" y="0"/>
                </a:cxn>
                <a:cxn ang="0">
                  <a:pos x="3858816" y="17689781"/>
                </a:cxn>
                <a:cxn ang="0">
                  <a:pos x="0" y="23584972"/>
                </a:cxn>
                <a:cxn ang="0">
                  <a:pos x="11576447" y="33412628"/>
                </a:cxn>
                <a:cxn ang="0">
                  <a:pos x="34730730" y="88446099"/>
                </a:cxn>
                <a:cxn ang="0">
                  <a:pos x="34730730" y="88446099"/>
                </a:cxn>
                <a:cxn ang="0">
                  <a:pos x="32801322" y="88446099"/>
                </a:cxn>
                <a:cxn ang="0">
                  <a:pos x="32801322" y="90411630"/>
                </a:cxn>
                <a:cxn ang="0">
                  <a:pos x="32801322" y="131686382"/>
                </a:cxn>
                <a:cxn ang="0">
                  <a:pos x="34730730" y="133650512"/>
                </a:cxn>
                <a:cxn ang="0">
                  <a:pos x="11576447" y="188683982"/>
                </a:cxn>
                <a:cxn ang="0">
                  <a:pos x="9647039" y="188683982"/>
                </a:cxn>
                <a:cxn ang="0">
                  <a:pos x="11576447" y="196546107"/>
                </a:cxn>
                <a:cxn ang="0">
                  <a:pos x="13505855" y="200477169"/>
                </a:cxn>
                <a:cxn ang="0">
                  <a:pos x="30871914" y="200477169"/>
                </a:cxn>
                <a:cxn ang="0">
                  <a:pos x="38589545" y="200477169"/>
                </a:cxn>
                <a:cxn ang="0">
                  <a:pos x="46308566" y="200477169"/>
                </a:cxn>
                <a:cxn ang="0">
                  <a:pos x="54026197" y="202442701"/>
                </a:cxn>
                <a:cxn ang="0">
                  <a:pos x="96474558" y="220131079"/>
                </a:cxn>
                <a:cxn ang="0">
                  <a:pos x="115770025" y="265336894"/>
                </a:cxn>
                <a:cxn ang="0">
                  <a:pos x="115770025" y="302680584"/>
                </a:cxn>
                <a:cxn ang="0">
                  <a:pos x="154359570" y="288921866"/>
                </a:cxn>
                <a:cxn ang="0">
                  <a:pos x="183302077" y="267302425"/>
                </a:cxn>
                <a:cxn ang="0">
                  <a:pos x="183302077" y="227993204"/>
                </a:cxn>
                <a:cxn ang="0">
                  <a:pos x="167865425" y="190649514"/>
                </a:cxn>
              </a:cxnLst>
              <a:rect l="0" t="0" r="0" b="0"/>
              <a:pathLst>
                <a:path w="96" h="154">
                  <a:moveTo>
                    <a:pt x="87" y="97"/>
                  </a:moveTo>
                  <a:cubicBezTo>
                    <a:pt x="83" y="93"/>
                    <a:pt x="77" y="92"/>
                    <a:pt x="72" y="91"/>
                  </a:cubicBezTo>
                  <a:cubicBezTo>
                    <a:pt x="71" y="91"/>
                    <a:pt x="69" y="91"/>
                    <a:pt x="68" y="91"/>
                  </a:cubicBezTo>
                  <a:cubicBezTo>
                    <a:pt x="67" y="91"/>
                    <a:pt x="66" y="91"/>
                    <a:pt x="64" y="91"/>
                  </a:cubicBezTo>
                  <a:cubicBezTo>
                    <a:pt x="63" y="91"/>
                    <a:pt x="62" y="91"/>
                    <a:pt x="60" y="91"/>
                  </a:cubicBezTo>
                  <a:cubicBezTo>
                    <a:pt x="57" y="91"/>
                    <a:pt x="53" y="91"/>
                    <a:pt x="50" y="90"/>
                  </a:cubicBezTo>
                  <a:cubicBezTo>
                    <a:pt x="47" y="89"/>
                    <a:pt x="46" y="88"/>
                    <a:pt x="45" y="85"/>
                  </a:cubicBezTo>
                  <a:cubicBezTo>
                    <a:pt x="44" y="82"/>
                    <a:pt x="44" y="79"/>
                    <a:pt x="44" y="77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52" y="68"/>
                    <a:pt x="55" y="60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2"/>
                    <a:pt x="52" y="15"/>
                    <a:pt x="46" y="9"/>
                  </a:cubicBezTo>
                  <a:cubicBezTo>
                    <a:pt x="40" y="3"/>
                    <a:pt x="33" y="0"/>
                    <a:pt x="24" y="0"/>
                  </a:cubicBezTo>
                  <a:cubicBezTo>
                    <a:pt x="16" y="0"/>
                    <a:pt x="8" y="3"/>
                    <a:pt x="2" y="9"/>
                  </a:cubicBezTo>
                  <a:cubicBezTo>
                    <a:pt x="2" y="10"/>
                    <a:pt x="1" y="11"/>
                    <a:pt x="0" y="12"/>
                  </a:cubicBezTo>
                  <a:cubicBezTo>
                    <a:pt x="2" y="13"/>
                    <a:pt x="4" y="15"/>
                    <a:pt x="6" y="17"/>
                  </a:cubicBezTo>
                  <a:cubicBezTo>
                    <a:pt x="13" y="24"/>
                    <a:pt x="17" y="34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5"/>
                    <a:pt x="17" y="45"/>
                    <a:pt x="17" y="4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7" y="78"/>
                    <a:pt x="13" y="88"/>
                    <a:pt x="6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5" y="98"/>
                    <a:pt x="5" y="99"/>
                    <a:pt x="6" y="100"/>
                  </a:cubicBezTo>
                  <a:cubicBezTo>
                    <a:pt x="6" y="101"/>
                    <a:pt x="7" y="102"/>
                    <a:pt x="7" y="102"/>
                  </a:cubicBezTo>
                  <a:cubicBezTo>
                    <a:pt x="9" y="102"/>
                    <a:pt x="13" y="102"/>
                    <a:pt x="16" y="102"/>
                  </a:cubicBezTo>
                  <a:cubicBezTo>
                    <a:pt x="17" y="102"/>
                    <a:pt x="19" y="102"/>
                    <a:pt x="20" y="102"/>
                  </a:cubicBezTo>
                  <a:cubicBezTo>
                    <a:pt x="21" y="102"/>
                    <a:pt x="23" y="102"/>
                    <a:pt x="24" y="102"/>
                  </a:cubicBezTo>
                  <a:cubicBezTo>
                    <a:pt x="26" y="102"/>
                    <a:pt x="27" y="102"/>
                    <a:pt x="28" y="103"/>
                  </a:cubicBezTo>
                  <a:cubicBezTo>
                    <a:pt x="34" y="103"/>
                    <a:pt x="44" y="104"/>
                    <a:pt x="50" y="112"/>
                  </a:cubicBezTo>
                  <a:cubicBezTo>
                    <a:pt x="54" y="117"/>
                    <a:pt x="58" y="126"/>
                    <a:pt x="60" y="135"/>
                  </a:cubicBezTo>
                  <a:cubicBezTo>
                    <a:pt x="61" y="142"/>
                    <a:pt x="61" y="148"/>
                    <a:pt x="60" y="154"/>
                  </a:cubicBezTo>
                  <a:cubicBezTo>
                    <a:pt x="68" y="152"/>
                    <a:pt x="74" y="150"/>
                    <a:pt x="80" y="147"/>
                  </a:cubicBezTo>
                  <a:cubicBezTo>
                    <a:pt x="90" y="142"/>
                    <a:pt x="94" y="137"/>
                    <a:pt x="95" y="136"/>
                  </a:cubicBezTo>
                  <a:cubicBezTo>
                    <a:pt x="96" y="131"/>
                    <a:pt x="96" y="123"/>
                    <a:pt x="95" y="116"/>
                  </a:cubicBezTo>
                  <a:cubicBezTo>
                    <a:pt x="93" y="108"/>
                    <a:pt x="91" y="102"/>
                    <a:pt x="87" y="9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68" name="Freeform 157"/>
            <p:cNvSpPr/>
            <p:nvPr/>
          </p:nvSpPr>
          <p:spPr>
            <a:xfrm>
              <a:off x="1412875" y="7372350"/>
              <a:ext cx="214313" cy="236538"/>
            </a:xfrm>
            <a:custGeom>
              <a:avLst/>
              <a:gdLst/>
              <a:ahLst/>
              <a:cxnLst>
                <a:cxn ang="0">
                  <a:pos x="278881054" y="203733399"/>
                </a:cxn>
                <a:cxn ang="0">
                  <a:pos x="247893342" y="191979279"/>
                </a:cxn>
                <a:cxn ang="0">
                  <a:pos x="240147458" y="191979279"/>
                </a:cxn>
                <a:cxn ang="0">
                  <a:pos x="232400182" y="191979279"/>
                </a:cxn>
                <a:cxn ang="0">
                  <a:pos x="224654298" y="191979279"/>
                </a:cxn>
                <a:cxn ang="0">
                  <a:pos x="203351029" y="188061706"/>
                </a:cxn>
                <a:cxn ang="0">
                  <a:pos x="191730811" y="178267074"/>
                </a:cxn>
                <a:cxn ang="0">
                  <a:pos x="189793645" y="162595381"/>
                </a:cxn>
                <a:cxn ang="0">
                  <a:pos x="189793645" y="158676409"/>
                </a:cxn>
                <a:cxn ang="0">
                  <a:pos x="193666587" y="154758835"/>
                </a:cxn>
                <a:cxn ang="0">
                  <a:pos x="195603753" y="154758835"/>
                </a:cxn>
                <a:cxn ang="0">
                  <a:pos x="213034080" y="109701846"/>
                </a:cxn>
                <a:cxn ang="0">
                  <a:pos x="213034080" y="107743759"/>
                </a:cxn>
                <a:cxn ang="0">
                  <a:pos x="213034080" y="107743759"/>
                </a:cxn>
                <a:cxn ang="0">
                  <a:pos x="213034080" y="105784272"/>
                </a:cxn>
                <a:cxn ang="0">
                  <a:pos x="213034080" y="66605742"/>
                </a:cxn>
                <a:cxn ang="0">
                  <a:pos x="213034080" y="64646255"/>
                </a:cxn>
                <a:cxn ang="0">
                  <a:pos x="213034080" y="64646255"/>
                </a:cxn>
                <a:cxn ang="0">
                  <a:pos x="195603753" y="19589265"/>
                </a:cxn>
                <a:cxn ang="0">
                  <a:pos x="149124274" y="0"/>
                </a:cxn>
                <a:cxn ang="0">
                  <a:pos x="104580569" y="19589265"/>
                </a:cxn>
                <a:cxn ang="0">
                  <a:pos x="85213075" y="64646255"/>
                </a:cxn>
                <a:cxn ang="0">
                  <a:pos x="85213075" y="64646255"/>
                </a:cxn>
                <a:cxn ang="0">
                  <a:pos x="85213075" y="66605742"/>
                </a:cxn>
                <a:cxn ang="0">
                  <a:pos x="85213075" y="105784272"/>
                </a:cxn>
                <a:cxn ang="0">
                  <a:pos x="85213075" y="107743759"/>
                </a:cxn>
                <a:cxn ang="0">
                  <a:pos x="85213075" y="107743759"/>
                </a:cxn>
                <a:cxn ang="0">
                  <a:pos x="85213075" y="109701846"/>
                </a:cxn>
                <a:cxn ang="0">
                  <a:pos x="104580569" y="154758835"/>
                </a:cxn>
                <a:cxn ang="0">
                  <a:pos x="106516344" y="154758835"/>
                </a:cxn>
                <a:cxn ang="0">
                  <a:pos x="108453511" y="158676409"/>
                </a:cxn>
                <a:cxn ang="0">
                  <a:pos x="108453511" y="162595381"/>
                </a:cxn>
                <a:cxn ang="0">
                  <a:pos x="108453511" y="178267074"/>
                </a:cxn>
                <a:cxn ang="0">
                  <a:pos x="96833293" y="188061706"/>
                </a:cxn>
                <a:cxn ang="0">
                  <a:pos x="75530024" y="191979279"/>
                </a:cxn>
                <a:cxn ang="0">
                  <a:pos x="65846973" y="191979279"/>
                </a:cxn>
                <a:cxn ang="0">
                  <a:pos x="58099698" y="191979279"/>
                </a:cxn>
                <a:cxn ang="0">
                  <a:pos x="52289589" y="191979279"/>
                </a:cxn>
                <a:cxn ang="0">
                  <a:pos x="19366102" y="203733399"/>
                </a:cxn>
                <a:cxn ang="0">
                  <a:pos x="3872942" y="242913329"/>
                </a:cxn>
                <a:cxn ang="0">
                  <a:pos x="3872942" y="286009433"/>
                </a:cxn>
                <a:cxn ang="0">
                  <a:pos x="34860654" y="307558185"/>
                </a:cxn>
                <a:cxn ang="0">
                  <a:pos x="79402967" y="323229877"/>
                </a:cxn>
                <a:cxn ang="0">
                  <a:pos x="147187107" y="331066423"/>
                </a:cxn>
                <a:cxn ang="0">
                  <a:pos x="151060049" y="331066423"/>
                </a:cxn>
                <a:cxn ang="0">
                  <a:pos x="220779964" y="323229877"/>
                </a:cxn>
                <a:cxn ang="0">
                  <a:pos x="265323669" y="307558185"/>
                </a:cxn>
                <a:cxn ang="0">
                  <a:pos x="294374214" y="286009433"/>
                </a:cxn>
                <a:cxn ang="0">
                  <a:pos x="294374214" y="242913329"/>
                </a:cxn>
                <a:cxn ang="0">
                  <a:pos x="278881054" y="203733399"/>
                </a:cxn>
              </a:cxnLst>
              <a:rect l="0" t="0" r="0" b="0"/>
              <a:pathLst>
                <a:path w="154" h="169">
                  <a:moveTo>
                    <a:pt x="144" y="104"/>
                  </a:moveTo>
                  <a:cubicBezTo>
                    <a:pt x="140" y="99"/>
                    <a:pt x="134" y="98"/>
                    <a:pt x="128" y="98"/>
                  </a:cubicBezTo>
                  <a:cubicBezTo>
                    <a:pt x="127" y="98"/>
                    <a:pt x="125" y="98"/>
                    <a:pt x="124" y="98"/>
                  </a:cubicBezTo>
                  <a:cubicBezTo>
                    <a:pt x="123" y="98"/>
                    <a:pt x="121" y="98"/>
                    <a:pt x="120" y="98"/>
                  </a:cubicBezTo>
                  <a:cubicBezTo>
                    <a:pt x="119" y="98"/>
                    <a:pt x="117" y="98"/>
                    <a:pt x="116" y="98"/>
                  </a:cubicBezTo>
                  <a:cubicBezTo>
                    <a:pt x="112" y="98"/>
                    <a:pt x="108" y="98"/>
                    <a:pt x="105" y="96"/>
                  </a:cubicBezTo>
                  <a:cubicBezTo>
                    <a:pt x="102" y="96"/>
                    <a:pt x="100" y="94"/>
                    <a:pt x="99" y="91"/>
                  </a:cubicBezTo>
                  <a:cubicBezTo>
                    <a:pt x="98" y="88"/>
                    <a:pt x="98" y="85"/>
                    <a:pt x="98" y="83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7" y="72"/>
                    <a:pt x="110" y="64"/>
                    <a:pt x="110" y="56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10" y="24"/>
                    <a:pt x="107" y="16"/>
                    <a:pt x="101" y="10"/>
                  </a:cubicBezTo>
                  <a:cubicBezTo>
                    <a:pt x="94" y="4"/>
                    <a:pt x="86" y="0"/>
                    <a:pt x="77" y="0"/>
                  </a:cubicBezTo>
                  <a:cubicBezTo>
                    <a:pt x="68" y="0"/>
                    <a:pt x="60" y="4"/>
                    <a:pt x="54" y="10"/>
                  </a:cubicBezTo>
                  <a:cubicBezTo>
                    <a:pt x="48" y="16"/>
                    <a:pt x="44" y="24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4"/>
                    <a:pt x="48" y="72"/>
                    <a:pt x="54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5"/>
                    <a:pt x="57" y="88"/>
                    <a:pt x="56" y="91"/>
                  </a:cubicBezTo>
                  <a:cubicBezTo>
                    <a:pt x="55" y="94"/>
                    <a:pt x="53" y="96"/>
                    <a:pt x="50" y="96"/>
                  </a:cubicBezTo>
                  <a:cubicBezTo>
                    <a:pt x="46" y="98"/>
                    <a:pt x="42" y="98"/>
                    <a:pt x="39" y="98"/>
                  </a:cubicBezTo>
                  <a:cubicBezTo>
                    <a:pt x="37" y="98"/>
                    <a:pt x="36" y="98"/>
                    <a:pt x="34" y="98"/>
                  </a:cubicBezTo>
                  <a:cubicBezTo>
                    <a:pt x="33" y="98"/>
                    <a:pt x="32" y="98"/>
                    <a:pt x="30" y="98"/>
                  </a:cubicBezTo>
                  <a:cubicBezTo>
                    <a:pt x="29" y="98"/>
                    <a:pt x="28" y="98"/>
                    <a:pt x="27" y="98"/>
                  </a:cubicBezTo>
                  <a:cubicBezTo>
                    <a:pt x="20" y="98"/>
                    <a:pt x="14" y="99"/>
                    <a:pt x="10" y="104"/>
                  </a:cubicBezTo>
                  <a:cubicBezTo>
                    <a:pt x="6" y="109"/>
                    <a:pt x="3" y="116"/>
                    <a:pt x="2" y="124"/>
                  </a:cubicBezTo>
                  <a:cubicBezTo>
                    <a:pt x="0" y="132"/>
                    <a:pt x="1" y="140"/>
                    <a:pt x="2" y="146"/>
                  </a:cubicBezTo>
                  <a:cubicBezTo>
                    <a:pt x="3" y="147"/>
                    <a:pt x="8" y="152"/>
                    <a:pt x="18" y="157"/>
                  </a:cubicBezTo>
                  <a:cubicBezTo>
                    <a:pt x="24" y="161"/>
                    <a:pt x="32" y="163"/>
                    <a:pt x="41" y="165"/>
                  </a:cubicBezTo>
                  <a:cubicBezTo>
                    <a:pt x="51" y="168"/>
                    <a:pt x="63" y="169"/>
                    <a:pt x="76" y="169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91" y="169"/>
                    <a:pt x="103" y="168"/>
                    <a:pt x="114" y="165"/>
                  </a:cubicBezTo>
                  <a:cubicBezTo>
                    <a:pt x="122" y="163"/>
                    <a:pt x="130" y="161"/>
                    <a:pt x="137" y="157"/>
                  </a:cubicBezTo>
                  <a:cubicBezTo>
                    <a:pt x="147" y="152"/>
                    <a:pt x="151" y="147"/>
                    <a:pt x="152" y="146"/>
                  </a:cubicBezTo>
                  <a:cubicBezTo>
                    <a:pt x="154" y="140"/>
                    <a:pt x="154" y="132"/>
                    <a:pt x="152" y="124"/>
                  </a:cubicBezTo>
                  <a:cubicBezTo>
                    <a:pt x="151" y="116"/>
                    <a:pt x="148" y="109"/>
                    <a:pt x="144" y="10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2" name="组合 254"/>
          <p:cNvGrpSpPr/>
          <p:nvPr/>
        </p:nvGrpSpPr>
        <p:grpSpPr>
          <a:xfrm>
            <a:off x="7739063" y="4575175"/>
            <a:ext cx="849312" cy="849313"/>
            <a:chOff x="2395538" y="7045325"/>
            <a:chExt cx="882650" cy="882650"/>
          </a:xfrm>
        </p:grpSpPr>
        <p:sp>
          <p:nvSpPr>
            <p:cNvPr id="35947" name="Oval 158"/>
            <p:cNvSpPr/>
            <p:nvPr/>
          </p:nvSpPr>
          <p:spPr>
            <a:xfrm>
              <a:off x="2395538" y="7045325"/>
              <a:ext cx="882650" cy="882650"/>
            </a:xfrm>
            <a:prstGeom prst="ellipse">
              <a:avLst/>
            </a:prstGeom>
            <a:solidFill>
              <a:srgbClr val="9AC1C0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48" name="Freeform 159"/>
            <p:cNvSpPr>
              <a:spLocks noEditPoints="1"/>
            </p:cNvSpPr>
            <p:nvPr/>
          </p:nvSpPr>
          <p:spPr>
            <a:xfrm>
              <a:off x="3278188" y="7488238"/>
              <a:ext cx="0" cy="20638"/>
            </a:xfrm>
            <a:custGeom>
              <a:avLst/>
              <a:gdLst/>
              <a:ahLst/>
              <a:cxnLst>
                <a:cxn ang="0">
                  <a:pos x="0" y="28395136"/>
                </a:cxn>
                <a:cxn ang="0">
                  <a:pos x="0" y="26501944"/>
                </a:cxn>
                <a:cxn ang="0">
                  <a:pos x="0" y="26501944"/>
                </a:cxn>
                <a:cxn ang="0">
                  <a:pos x="0" y="24608751"/>
                </a:cxn>
                <a:cxn ang="0">
                  <a:pos x="0" y="24608751"/>
                </a:cxn>
                <a:cxn ang="0">
                  <a:pos x="0" y="24608751"/>
                </a:cxn>
                <a:cxn ang="0">
                  <a:pos x="0" y="22715559"/>
                </a:cxn>
                <a:cxn ang="0">
                  <a:pos x="0" y="22715559"/>
                </a:cxn>
                <a:cxn ang="0">
                  <a:pos x="0" y="22715559"/>
                </a:cxn>
                <a:cxn ang="0">
                  <a:pos x="0" y="20823742"/>
                </a:cxn>
                <a:cxn ang="0">
                  <a:pos x="0" y="20823742"/>
                </a:cxn>
                <a:cxn ang="0">
                  <a:pos x="0" y="20823742"/>
                </a:cxn>
                <a:cxn ang="0">
                  <a:pos x="0" y="18930549"/>
                </a:cxn>
                <a:cxn ang="0">
                  <a:pos x="0" y="18930549"/>
                </a:cxn>
                <a:cxn ang="0">
                  <a:pos x="0" y="18930549"/>
                </a:cxn>
                <a:cxn ang="0">
                  <a:pos x="0" y="17037357"/>
                </a:cxn>
                <a:cxn ang="0">
                  <a:pos x="0" y="17037357"/>
                </a:cxn>
                <a:cxn ang="0">
                  <a:pos x="0" y="17037357"/>
                </a:cxn>
                <a:cxn ang="0">
                  <a:pos x="0" y="15144164"/>
                </a:cxn>
                <a:cxn ang="0">
                  <a:pos x="0" y="15144164"/>
                </a:cxn>
                <a:cxn ang="0">
                  <a:pos x="0" y="15144164"/>
                </a:cxn>
                <a:cxn ang="0">
                  <a:pos x="0" y="13250972"/>
                </a:cxn>
                <a:cxn ang="0">
                  <a:pos x="0" y="11357779"/>
                </a:cxn>
                <a:cxn ang="0">
                  <a:pos x="0" y="11357779"/>
                </a:cxn>
                <a:cxn ang="0">
                  <a:pos x="0" y="11357779"/>
                </a:cxn>
                <a:cxn ang="0">
                  <a:pos x="0" y="11357779"/>
                </a:cxn>
                <a:cxn ang="0">
                  <a:pos x="0" y="11357779"/>
                </a:cxn>
                <a:cxn ang="0">
                  <a:pos x="0" y="9464587"/>
                </a:cxn>
                <a:cxn ang="0">
                  <a:pos x="0" y="7571394"/>
                </a:cxn>
                <a:cxn ang="0">
                  <a:pos x="0" y="7571394"/>
                </a:cxn>
                <a:cxn ang="0">
                  <a:pos x="0" y="7571394"/>
                </a:cxn>
                <a:cxn ang="0">
                  <a:pos x="0" y="5679578"/>
                </a:cxn>
                <a:cxn ang="0">
                  <a:pos x="0" y="5679578"/>
                </a:cxn>
                <a:cxn ang="0">
                  <a:pos x="0" y="5679578"/>
                </a:cxn>
                <a:cxn ang="0">
                  <a:pos x="0" y="3786385"/>
                </a:cxn>
                <a:cxn ang="0">
                  <a:pos x="0" y="3786385"/>
                </a:cxn>
                <a:cxn ang="0">
                  <a:pos x="0" y="3786385"/>
                </a:cxn>
                <a:cxn ang="0">
                  <a:pos x="0" y="1893193"/>
                </a:cxn>
                <a:cxn ang="0">
                  <a:pos x="0" y="1893193"/>
                </a:cxn>
                <a:cxn ang="0">
                  <a:pos x="0" y="189319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h="15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BF3F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49" name="Freeform 160"/>
            <p:cNvSpPr/>
            <p:nvPr/>
          </p:nvSpPr>
          <p:spPr>
            <a:xfrm>
              <a:off x="2587625" y="7239000"/>
              <a:ext cx="690563" cy="688975"/>
            </a:xfrm>
            <a:custGeom>
              <a:avLst/>
              <a:gdLst/>
              <a:ahLst/>
              <a:cxnLst>
                <a:cxn ang="0">
                  <a:pos x="72302226" y="9765836"/>
                </a:cxn>
                <a:cxn ang="0">
                  <a:pos x="11724194" y="585915241"/>
                </a:cxn>
                <a:cxn ang="0">
                  <a:pos x="349788332" y="962853044"/>
                </a:cxn>
                <a:cxn ang="0">
                  <a:pos x="965338577" y="376937803"/>
                </a:cxn>
                <a:cxn ang="0">
                  <a:pos x="965338577" y="374985474"/>
                </a:cxn>
                <a:cxn ang="0">
                  <a:pos x="965338577" y="373031748"/>
                </a:cxn>
                <a:cxn ang="0">
                  <a:pos x="965338577" y="373031748"/>
                </a:cxn>
                <a:cxn ang="0">
                  <a:pos x="965338577" y="371079419"/>
                </a:cxn>
                <a:cxn ang="0">
                  <a:pos x="965338577" y="371079419"/>
                </a:cxn>
                <a:cxn ang="0">
                  <a:pos x="965338577" y="369125693"/>
                </a:cxn>
                <a:cxn ang="0">
                  <a:pos x="965338577" y="369125693"/>
                </a:cxn>
                <a:cxn ang="0">
                  <a:pos x="965338577" y="367173364"/>
                </a:cxn>
                <a:cxn ang="0">
                  <a:pos x="965338577" y="367173364"/>
                </a:cxn>
                <a:cxn ang="0">
                  <a:pos x="965338577" y="365219638"/>
                </a:cxn>
                <a:cxn ang="0">
                  <a:pos x="965338577" y="365219638"/>
                </a:cxn>
                <a:cxn ang="0">
                  <a:pos x="965338577" y="363267309"/>
                </a:cxn>
                <a:cxn ang="0">
                  <a:pos x="965338577" y="363267309"/>
                </a:cxn>
                <a:cxn ang="0">
                  <a:pos x="965338577" y="361313583"/>
                </a:cxn>
                <a:cxn ang="0">
                  <a:pos x="965338577" y="359361254"/>
                </a:cxn>
                <a:cxn ang="0">
                  <a:pos x="965338577" y="359361254"/>
                </a:cxn>
                <a:cxn ang="0">
                  <a:pos x="965338577" y="359361254"/>
                </a:cxn>
                <a:cxn ang="0">
                  <a:pos x="965338577" y="357407528"/>
                </a:cxn>
                <a:cxn ang="0">
                  <a:pos x="965338577" y="355455199"/>
                </a:cxn>
                <a:cxn ang="0">
                  <a:pos x="965338577" y="355455199"/>
                </a:cxn>
                <a:cxn ang="0">
                  <a:pos x="965338577" y="353501473"/>
                </a:cxn>
                <a:cxn ang="0">
                  <a:pos x="965338577" y="353501473"/>
                </a:cxn>
                <a:cxn ang="0">
                  <a:pos x="965338577" y="351549144"/>
                </a:cxn>
                <a:cxn ang="0">
                  <a:pos x="965338577" y="351549144"/>
                </a:cxn>
                <a:cxn ang="0">
                  <a:pos x="965338577" y="349595418"/>
                </a:cxn>
                <a:cxn ang="0">
                  <a:pos x="965338577" y="349595418"/>
                </a:cxn>
                <a:cxn ang="0">
                  <a:pos x="965338577" y="347643089"/>
                </a:cxn>
                <a:cxn ang="0">
                  <a:pos x="965338577" y="347643089"/>
                </a:cxn>
                <a:cxn ang="0">
                  <a:pos x="965338577" y="345689363"/>
                </a:cxn>
                <a:cxn ang="0">
                  <a:pos x="656587021" y="31248440"/>
                </a:cxn>
                <a:cxn ang="0">
                  <a:pos x="490485651" y="3906055"/>
                </a:cxn>
                <a:cxn ang="0">
                  <a:pos x="134834523" y="0"/>
                </a:cxn>
              </a:cxnLst>
              <a:rect l="0" t="0" r="0" b="0"/>
              <a:pathLst>
                <a:path w="494" h="493">
                  <a:moveTo>
                    <a:pt x="69" y="0"/>
                  </a:moveTo>
                  <a:cubicBezTo>
                    <a:pt x="58" y="0"/>
                    <a:pt x="46" y="1"/>
                    <a:pt x="37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5" y="408"/>
                    <a:pt x="135" y="449"/>
                    <a:pt x="179" y="493"/>
                  </a:cubicBezTo>
                  <a:cubicBezTo>
                    <a:pt x="348" y="493"/>
                    <a:pt x="486" y="360"/>
                    <a:pt x="494" y="193"/>
                  </a:cubicBezTo>
                  <a:cubicBezTo>
                    <a:pt x="494" y="193"/>
                    <a:pt x="494" y="193"/>
                    <a:pt x="494" y="193"/>
                  </a:cubicBezTo>
                  <a:cubicBezTo>
                    <a:pt x="494" y="193"/>
                    <a:pt x="494" y="192"/>
                    <a:pt x="494" y="192"/>
                  </a:cubicBezTo>
                  <a:cubicBezTo>
                    <a:pt x="494" y="192"/>
                    <a:pt x="494" y="192"/>
                    <a:pt x="494" y="192"/>
                  </a:cubicBezTo>
                  <a:cubicBezTo>
                    <a:pt x="494" y="192"/>
                    <a:pt x="494" y="192"/>
                    <a:pt x="494" y="191"/>
                  </a:cubicBezTo>
                  <a:cubicBezTo>
                    <a:pt x="494" y="191"/>
                    <a:pt x="494" y="191"/>
                    <a:pt x="494" y="191"/>
                  </a:cubicBezTo>
                  <a:cubicBezTo>
                    <a:pt x="494" y="191"/>
                    <a:pt x="494" y="191"/>
                    <a:pt x="494" y="191"/>
                  </a:cubicBezTo>
                  <a:cubicBezTo>
                    <a:pt x="494" y="191"/>
                    <a:pt x="494" y="191"/>
                    <a:pt x="494" y="191"/>
                  </a:cubicBezTo>
                  <a:cubicBezTo>
                    <a:pt x="494" y="191"/>
                    <a:pt x="494" y="190"/>
                    <a:pt x="494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89"/>
                    <a:pt x="494" y="189"/>
                  </a:cubicBezTo>
                  <a:cubicBezTo>
                    <a:pt x="494" y="189"/>
                    <a:pt x="494" y="189"/>
                    <a:pt x="494" y="189"/>
                  </a:cubicBezTo>
                  <a:cubicBezTo>
                    <a:pt x="494" y="189"/>
                    <a:pt x="494" y="189"/>
                    <a:pt x="494" y="189"/>
                  </a:cubicBezTo>
                  <a:cubicBezTo>
                    <a:pt x="494" y="189"/>
                    <a:pt x="494" y="189"/>
                    <a:pt x="494" y="189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5"/>
                    <a:pt x="494" y="185"/>
                    <a:pt x="494" y="185"/>
                  </a:cubicBezTo>
                  <a:cubicBezTo>
                    <a:pt x="494" y="185"/>
                    <a:pt x="494" y="185"/>
                    <a:pt x="494" y="185"/>
                  </a:cubicBezTo>
                  <a:cubicBezTo>
                    <a:pt x="494" y="185"/>
                    <a:pt x="494" y="185"/>
                    <a:pt x="494" y="185"/>
                  </a:cubicBezTo>
                  <a:cubicBezTo>
                    <a:pt x="494" y="185"/>
                    <a:pt x="494" y="185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3"/>
                    <a:pt x="494" y="183"/>
                    <a:pt x="494" y="183"/>
                  </a:cubicBezTo>
                  <a:cubicBezTo>
                    <a:pt x="494" y="183"/>
                    <a:pt x="494" y="183"/>
                    <a:pt x="494" y="183"/>
                  </a:cubicBezTo>
                  <a:cubicBezTo>
                    <a:pt x="494" y="183"/>
                    <a:pt x="494" y="183"/>
                    <a:pt x="494" y="183"/>
                  </a:cubicBezTo>
                  <a:cubicBezTo>
                    <a:pt x="494" y="183"/>
                    <a:pt x="494" y="182"/>
                    <a:pt x="494" y="182"/>
                  </a:cubicBezTo>
                  <a:cubicBezTo>
                    <a:pt x="494" y="182"/>
                    <a:pt x="494" y="182"/>
                    <a:pt x="494" y="182"/>
                  </a:cubicBezTo>
                  <a:cubicBezTo>
                    <a:pt x="494" y="182"/>
                    <a:pt x="494" y="182"/>
                    <a:pt x="494" y="182"/>
                  </a:cubicBezTo>
                  <a:cubicBezTo>
                    <a:pt x="494" y="182"/>
                    <a:pt x="494" y="182"/>
                    <a:pt x="494" y="182"/>
                  </a:cubicBezTo>
                  <a:cubicBezTo>
                    <a:pt x="494" y="182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0"/>
                  </a:cubicBezTo>
                  <a:cubicBezTo>
                    <a:pt x="494" y="180"/>
                    <a:pt x="494" y="180"/>
                    <a:pt x="494" y="180"/>
                  </a:cubicBezTo>
                  <a:cubicBezTo>
                    <a:pt x="494" y="180"/>
                    <a:pt x="494" y="180"/>
                    <a:pt x="494" y="180"/>
                  </a:cubicBezTo>
                  <a:cubicBezTo>
                    <a:pt x="494" y="180"/>
                    <a:pt x="494" y="180"/>
                    <a:pt x="494" y="180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8"/>
                    <a:pt x="494" y="178"/>
                    <a:pt x="494" y="178"/>
                  </a:cubicBezTo>
                  <a:cubicBezTo>
                    <a:pt x="494" y="178"/>
                    <a:pt x="494" y="178"/>
                    <a:pt x="494" y="178"/>
                  </a:cubicBezTo>
                  <a:cubicBezTo>
                    <a:pt x="494" y="178"/>
                    <a:pt x="494" y="178"/>
                    <a:pt x="494" y="178"/>
                  </a:cubicBezTo>
                  <a:cubicBezTo>
                    <a:pt x="494" y="178"/>
                    <a:pt x="494" y="177"/>
                    <a:pt x="494" y="177"/>
                  </a:cubicBezTo>
                  <a:cubicBezTo>
                    <a:pt x="494" y="177"/>
                    <a:pt x="494" y="177"/>
                    <a:pt x="494" y="177"/>
                  </a:cubicBezTo>
                  <a:cubicBezTo>
                    <a:pt x="494" y="175"/>
                    <a:pt x="494" y="174"/>
                    <a:pt x="494" y="172"/>
                  </a:cubicBezTo>
                  <a:cubicBezTo>
                    <a:pt x="421" y="100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7B9A9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0" name="Freeform 161"/>
            <p:cNvSpPr>
              <a:spLocks noEditPoints="1"/>
            </p:cNvSpPr>
            <p:nvPr/>
          </p:nvSpPr>
          <p:spPr>
            <a:xfrm>
              <a:off x="2597150" y="7242175"/>
              <a:ext cx="479425" cy="479425"/>
            </a:xfrm>
            <a:custGeom>
              <a:avLst/>
              <a:gdLst/>
              <a:ahLst/>
              <a:cxnLst>
                <a:cxn ang="0">
                  <a:pos x="670111751" y="87915084"/>
                </a:cxn>
                <a:cxn ang="0">
                  <a:pos x="582196668" y="0"/>
                </a:cxn>
                <a:cxn ang="0">
                  <a:pos x="87915084" y="0"/>
                </a:cxn>
                <a:cxn ang="0">
                  <a:pos x="0" y="87915084"/>
                </a:cxn>
                <a:cxn ang="0">
                  <a:pos x="0" y="582196668"/>
                </a:cxn>
                <a:cxn ang="0">
                  <a:pos x="87915084" y="670111751"/>
                </a:cxn>
                <a:cxn ang="0">
                  <a:pos x="582196668" y="670111751"/>
                </a:cxn>
                <a:cxn ang="0">
                  <a:pos x="670111751" y="582196668"/>
                </a:cxn>
                <a:cxn ang="0">
                  <a:pos x="670111751" y="87915084"/>
                </a:cxn>
                <a:cxn ang="0">
                  <a:pos x="611501695" y="582196668"/>
                </a:cxn>
                <a:cxn ang="0">
                  <a:pos x="582196668" y="611501695"/>
                </a:cxn>
                <a:cxn ang="0">
                  <a:pos x="87915084" y="611501695"/>
                </a:cxn>
                <a:cxn ang="0">
                  <a:pos x="56656014" y="582196668"/>
                </a:cxn>
                <a:cxn ang="0">
                  <a:pos x="56656014" y="87915084"/>
                </a:cxn>
                <a:cxn ang="0">
                  <a:pos x="87915084" y="58610056"/>
                </a:cxn>
                <a:cxn ang="0">
                  <a:pos x="582196668" y="58610056"/>
                </a:cxn>
                <a:cxn ang="0">
                  <a:pos x="611501695" y="87915084"/>
                </a:cxn>
                <a:cxn ang="0">
                  <a:pos x="611501695" y="582196668"/>
                </a:cxn>
              </a:cxnLst>
              <a:rect l="0" t="0" r="0" b="0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1" name="Freeform 162"/>
            <p:cNvSpPr/>
            <p:nvPr/>
          </p:nvSpPr>
          <p:spPr>
            <a:xfrm>
              <a:off x="2714625" y="7419975"/>
              <a:ext cx="46038" cy="38100"/>
            </a:xfrm>
            <a:custGeom>
              <a:avLst/>
              <a:gdLst/>
              <a:ahLst/>
              <a:cxnLst>
                <a:cxn ang="0">
                  <a:pos x="27722814" y="32762825"/>
                </a:cxn>
                <a:cxn ang="0">
                  <a:pos x="40322938" y="60483750"/>
                </a:cxn>
                <a:cxn ang="0">
                  <a:pos x="60484407" y="60483750"/>
                </a:cxn>
                <a:cxn ang="0">
                  <a:pos x="73086119" y="0"/>
                </a:cxn>
                <a:cxn ang="0">
                  <a:pos x="50403672" y="0"/>
                </a:cxn>
                <a:cxn ang="0">
                  <a:pos x="47884283" y="22682200"/>
                </a:cxn>
                <a:cxn ang="0">
                  <a:pos x="35282571" y="0"/>
                </a:cxn>
                <a:cxn ang="0">
                  <a:pos x="12601712" y="0"/>
                </a:cxn>
                <a:cxn ang="0">
                  <a:pos x="0" y="60483750"/>
                </a:cxn>
                <a:cxn ang="0">
                  <a:pos x="22682446" y="60483750"/>
                </a:cxn>
                <a:cxn ang="0">
                  <a:pos x="27722814" y="32762825"/>
                </a:cxn>
              </a:cxnLst>
              <a:rect l="0" t="0" r="0" b="0"/>
              <a:pathLst>
                <a:path w="29" h="24">
                  <a:moveTo>
                    <a:pt x="11" y="13"/>
                  </a:moveTo>
                  <a:lnTo>
                    <a:pt x="16" y="24"/>
                  </a:lnTo>
                  <a:lnTo>
                    <a:pt x="24" y="24"/>
                  </a:lnTo>
                  <a:lnTo>
                    <a:pt x="29" y="0"/>
                  </a:lnTo>
                  <a:lnTo>
                    <a:pt x="20" y="0"/>
                  </a:lnTo>
                  <a:lnTo>
                    <a:pt x="19" y="9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24"/>
                  </a:lnTo>
                  <a:lnTo>
                    <a:pt x="9" y="24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2" name="Freeform 163"/>
            <p:cNvSpPr/>
            <p:nvPr/>
          </p:nvSpPr>
          <p:spPr>
            <a:xfrm>
              <a:off x="2760663" y="7419975"/>
              <a:ext cx="38100" cy="38100"/>
            </a:xfrm>
            <a:custGeom>
              <a:avLst/>
              <a:gdLst/>
              <a:ahLst/>
              <a:cxnLst>
                <a:cxn ang="0">
                  <a:pos x="0" y="60483750"/>
                </a:cxn>
                <a:cxn ang="0">
                  <a:pos x="50403125" y="60483750"/>
                </a:cxn>
                <a:cxn ang="0">
                  <a:pos x="52924075" y="45362813"/>
                </a:cxn>
                <a:cxn ang="0">
                  <a:pos x="25201563" y="45362813"/>
                </a:cxn>
                <a:cxn ang="0">
                  <a:pos x="27722513" y="37803138"/>
                </a:cxn>
                <a:cxn ang="0">
                  <a:pos x="52924075" y="37803138"/>
                </a:cxn>
                <a:cxn ang="0">
                  <a:pos x="55443438" y="20161250"/>
                </a:cxn>
                <a:cxn ang="0">
                  <a:pos x="30241875" y="20161250"/>
                </a:cxn>
                <a:cxn ang="0">
                  <a:pos x="30241875" y="15120938"/>
                </a:cxn>
                <a:cxn ang="0">
                  <a:pos x="55443438" y="15120938"/>
                </a:cxn>
                <a:cxn ang="0">
                  <a:pos x="60483750" y="0"/>
                </a:cxn>
                <a:cxn ang="0">
                  <a:pos x="10080625" y="0"/>
                </a:cxn>
                <a:cxn ang="0">
                  <a:pos x="0" y="60483750"/>
                </a:cxn>
              </a:cxnLst>
              <a:rect l="0" t="0" r="0" b="0"/>
              <a:pathLst>
                <a:path w="24" h="24">
                  <a:moveTo>
                    <a:pt x="0" y="24"/>
                  </a:moveTo>
                  <a:lnTo>
                    <a:pt x="20" y="24"/>
                  </a:lnTo>
                  <a:lnTo>
                    <a:pt x="21" y="18"/>
                  </a:lnTo>
                  <a:lnTo>
                    <a:pt x="10" y="18"/>
                  </a:lnTo>
                  <a:lnTo>
                    <a:pt x="11" y="15"/>
                  </a:lnTo>
                  <a:lnTo>
                    <a:pt x="21" y="15"/>
                  </a:lnTo>
                  <a:lnTo>
                    <a:pt x="22" y="8"/>
                  </a:lnTo>
                  <a:lnTo>
                    <a:pt x="12" y="8"/>
                  </a:lnTo>
                  <a:lnTo>
                    <a:pt x="12" y="6"/>
                  </a:lnTo>
                  <a:lnTo>
                    <a:pt x="22" y="6"/>
                  </a:lnTo>
                  <a:lnTo>
                    <a:pt x="24" y="0"/>
                  </a:lnTo>
                  <a:lnTo>
                    <a:pt x="4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3" name="Freeform 164"/>
            <p:cNvSpPr/>
            <p:nvPr/>
          </p:nvSpPr>
          <p:spPr>
            <a:xfrm>
              <a:off x="2800350" y="7419975"/>
              <a:ext cx="60325" cy="38100"/>
            </a:xfrm>
            <a:custGeom>
              <a:avLst/>
              <a:gdLst/>
              <a:ahLst/>
              <a:cxnLst>
                <a:cxn ang="0">
                  <a:pos x="27554496" y="48140711"/>
                </a:cxn>
                <a:cxn ang="0">
                  <a:pos x="29522774" y="46288779"/>
                </a:cxn>
                <a:cxn ang="0">
                  <a:pos x="31491053" y="42584914"/>
                </a:cxn>
                <a:cxn ang="0">
                  <a:pos x="33457928" y="37030479"/>
                </a:cxn>
                <a:cxn ang="0">
                  <a:pos x="35426207" y="33327975"/>
                </a:cxn>
                <a:cxn ang="0">
                  <a:pos x="37394485" y="51843214"/>
                </a:cxn>
                <a:cxn ang="0">
                  <a:pos x="59044146" y="51843214"/>
                </a:cxn>
                <a:cxn ang="0">
                  <a:pos x="84630363" y="0"/>
                </a:cxn>
                <a:cxn ang="0">
                  <a:pos x="62980703" y="0"/>
                </a:cxn>
                <a:cxn ang="0">
                  <a:pos x="61012424" y="3702504"/>
                </a:cxn>
                <a:cxn ang="0">
                  <a:pos x="59044146" y="5554436"/>
                </a:cxn>
                <a:cxn ang="0">
                  <a:pos x="59044146" y="7406368"/>
                </a:cxn>
                <a:cxn ang="0">
                  <a:pos x="59044146" y="9258300"/>
                </a:cxn>
                <a:cxn ang="0">
                  <a:pos x="55107589" y="18515239"/>
                </a:cxn>
                <a:cxn ang="0">
                  <a:pos x="53139310" y="20367171"/>
                </a:cxn>
                <a:cxn ang="0">
                  <a:pos x="51172435" y="0"/>
                </a:cxn>
                <a:cxn ang="0">
                  <a:pos x="31491053" y="0"/>
                </a:cxn>
                <a:cxn ang="0">
                  <a:pos x="23617939" y="16663307"/>
                </a:cxn>
                <a:cxn ang="0">
                  <a:pos x="21649660" y="20367171"/>
                </a:cxn>
                <a:cxn ang="0">
                  <a:pos x="21649660" y="0"/>
                </a:cxn>
                <a:cxn ang="0">
                  <a:pos x="0" y="0"/>
                </a:cxn>
                <a:cxn ang="0">
                  <a:pos x="3936557" y="51843214"/>
                </a:cxn>
                <a:cxn ang="0">
                  <a:pos x="25586217" y="51843214"/>
                </a:cxn>
                <a:cxn ang="0">
                  <a:pos x="27554496" y="48140711"/>
                </a:cxn>
              </a:cxnLst>
              <a:rect l="0" t="0" r="0" b="0"/>
              <a:pathLst>
                <a:path w="43" h="28">
                  <a:moveTo>
                    <a:pt x="14" y="26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6" y="23"/>
                  </a:cubicBezTo>
                  <a:cubicBezTo>
                    <a:pt x="16" y="22"/>
                    <a:pt x="16" y="21"/>
                    <a:pt x="17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7"/>
                    <a:pt x="28" y="8"/>
                    <a:pt x="28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3" y="6"/>
                    <a:pt x="12" y="9"/>
                  </a:cubicBezTo>
                  <a:cubicBezTo>
                    <a:pt x="12" y="9"/>
                    <a:pt x="11" y="10"/>
                    <a:pt x="11" y="1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14" y="26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4" name="Freeform 165"/>
            <p:cNvSpPr/>
            <p:nvPr/>
          </p:nvSpPr>
          <p:spPr>
            <a:xfrm>
              <a:off x="2854325" y="7418388"/>
              <a:ext cx="41275" cy="41275"/>
            </a:xfrm>
            <a:custGeom>
              <a:avLst/>
              <a:gdLst/>
              <a:ahLst/>
              <a:cxnLst>
                <a:cxn ang="0">
                  <a:pos x="16205419" y="5679440"/>
                </a:cxn>
                <a:cxn ang="0">
                  <a:pos x="6077388" y="18928715"/>
                </a:cxn>
                <a:cxn ang="0">
                  <a:pos x="18230741" y="35965659"/>
                </a:cxn>
                <a:cxn ang="0">
                  <a:pos x="18230741" y="35965659"/>
                </a:cxn>
                <a:cxn ang="0">
                  <a:pos x="24308128" y="35965659"/>
                </a:cxn>
                <a:cxn ang="0">
                  <a:pos x="24308128" y="35965659"/>
                </a:cxn>
                <a:cxn ang="0">
                  <a:pos x="26334873" y="35965659"/>
                </a:cxn>
                <a:cxn ang="0">
                  <a:pos x="28360195" y="35965659"/>
                </a:cxn>
                <a:cxn ang="0">
                  <a:pos x="30385516" y="37858806"/>
                </a:cxn>
                <a:cxn ang="0">
                  <a:pos x="30385516" y="37858806"/>
                </a:cxn>
                <a:cxn ang="0">
                  <a:pos x="32410838" y="39751953"/>
                </a:cxn>
                <a:cxn ang="0">
                  <a:pos x="30385516" y="41643723"/>
                </a:cxn>
                <a:cxn ang="0">
                  <a:pos x="28360195" y="43536870"/>
                </a:cxn>
                <a:cxn ang="0">
                  <a:pos x="26334873" y="43536870"/>
                </a:cxn>
                <a:cxn ang="0">
                  <a:pos x="18230741" y="41643723"/>
                </a:cxn>
                <a:cxn ang="0">
                  <a:pos x="10128031" y="35965659"/>
                </a:cxn>
                <a:cxn ang="0">
                  <a:pos x="2025322" y="35965659"/>
                </a:cxn>
                <a:cxn ang="0">
                  <a:pos x="0" y="51109457"/>
                </a:cxn>
                <a:cxn ang="0">
                  <a:pos x="24308128" y="56787521"/>
                </a:cxn>
                <a:cxn ang="0">
                  <a:pos x="44565614" y="51109457"/>
                </a:cxn>
                <a:cxn ang="0">
                  <a:pos x="54693645" y="37858806"/>
                </a:cxn>
                <a:cxn ang="0">
                  <a:pos x="44565614" y="22715008"/>
                </a:cxn>
                <a:cxn ang="0">
                  <a:pos x="34437583" y="20821862"/>
                </a:cxn>
                <a:cxn ang="0">
                  <a:pos x="34437583" y="20821862"/>
                </a:cxn>
                <a:cxn ang="0">
                  <a:pos x="34437583" y="20821862"/>
                </a:cxn>
                <a:cxn ang="0">
                  <a:pos x="34437583" y="20821862"/>
                </a:cxn>
                <a:cxn ang="0">
                  <a:pos x="32410838" y="20821862"/>
                </a:cxn>
                <a:cxn ang="0">
                  <a:pos x="28360195" y="18928715"/>
                </a:cxn>
                <a:cxn ang="0">
                  <a:pos x="28360195" y="17036944"/>
                </a:cxn>
                <a:cxn ang="0">
                  <a:pos x="30385516" y="15143798"/>
                </a:cxn>
                <a:cxn ang="0">
                  <a:pos x="36462904" y="13250651"/>
                </a:cxn>
                <a:cxn ang="0">
                  <a:pos x="42540292" y="15143798"/>
                </a:cxn>
                <a:cxn ang="0">
                  <a:pos x="50643002" y="18928715"/>
                </a:cxn>
                <a:cxn ang="0">
                  <a:pos x="56720390" y="18928715"/>
                </a:cxn>
                <a:cxn ang="0">
                  <a:pos x="58745711" y="3786293"/>
                </a:cxn>
                <a:cxn ang="0">
                  <a:pos x="36462904" y="0"/>
                </a:cxn>
                <a:cxn ang="0">
                  <a:pos x="16205419" y="5679440"/>
                </a:cxn>
              </a:cxnLst>
              <a:rect l="0" t="0" r="0" b="0"/>
              <a:pathLst>
                <a:path w="29" h="30">
                  <a:moveTo>
                    <a:pt x="8" y="3"/>
                  </a:moveTo>
                  <a:cubicBezTo>
                    <a:pt x="5" y="4"/>
                    <a:pt x="4" y="7"/>
                    <a:pt x="3" y="10"/>
                  </a:cubicBezTo>
                  <a:cubicBezTo>
                    <a:pt x="3" y="14"/>
                    <a:pt x="4" y="16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1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3"/>
                    <a:pt x="15" y="23"/>
                    <a:pt x="14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3"/>
                    <a:pt x="10" y="22"/>
                    <a:pt x="9" y="22"/>
                  </a:cubicBezTo>
                  <a:cubicBezTo>
                    <a:pt x="7" y="21"/>
                    <a:pt x="6" y="20"/>
                    <a:pt x="5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9"/>
                    <a:pt x="7" y="30"/>
                    <a:pt x="12" y="30"/>
                  </a:cubicBezTo>
                  <a:cubicBezTo>
                    <a:pt x="16" y="30"/>
                    <a:pt x="19" y="29"/>
                    <a:pt x="22" y="27"/>
                  </a:cubicBezTo>
                  <a:cubicBezTo>
                    <a:pt x="25" y="25"/>
                    <a:pt x="27" y="23"/>
                    <a:pt x="27" y="20"/>
                  </a:cubicBezTo>
                  <a:cubicBezTo>
                    <a:pt x="28" y="16"/>
                    <a:pt x="26" y="13"/>
                    <a:pt x="22" y="12"/>
                  </a:cubicBezTo>
                  <a:cubicBezTo>
                    <a:pt x="20" y="11"/>
                    <a:pt x="19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9"/>
                    <a:pt x="14" y="9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9" y="7"/>
                    <a:pt x="20" y="7"/>
                    <a:pt x="21" y="8"/>
                  </a:cubicBezTo>
                  <a:cubicBezTo>
                    <a:pt x="22" y="8"/>
                    <a:pt x="24" y="9"/>
                    <a:pt x="25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6" y="1"/>
                    <a:pt x="22" y="0"/>
                    <a:pt x="18" y="0"/>
                  </a:cubicBezTo>
                  <a:cubicBezTo>
                    <a:pt x="15" y="0"/>
                    <a:pt x="11" y="1"/>
                    <a:pt x="8" y="3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5" name="Freeform 166"/>
            <p:cNvSpPr>
              <a:spLocks noEditPoints="1"/>
            </p:cNvSpPr>
            <p:nvPr/>
          </p:nvSpPr>
          <p:spPr>
            <a:xfrm>
              <a:off x="2678113" y="7340600"/>
              <a:ext cx="315913" cy="282575"/>
            </a:xfrm>
            <a:custGeom>
              <a:avLst/>
              <a:gdLst/>
              <a:ahLst/>
              <a:cxnLst>
                <a:cxn ang="0">
                  <a:pos x="427789728" y="60662697"/>
                </a:cxn>
                <a:cxn ang="0">
                  <a:pos x="412017947" y="76319031"/>
                </a:cxn>
                <a:cxn ang="0">
                  <a:pos x="412017947" y="342454321"/>
                </a:cxn>
                <a:cxn ang="0">
                  <a:pos x="390332274" y="363980381"/>
                </a:cxn>
                <a:cxn ang="0">
                  <a:pos x="386389680" y="363980381"/>
                </a:cxn>
                <a:cxn ang="0">
                  <a:pos x="362734115" y="354195173"/>
                </a:cxn>
                <a:cxn ang="0">
                  <a:pos x="352876225" y="342454321"/>
                </a:cxn>
                <a:cxn ang="0">
                  <a:pos x="352876225" y="262222606"/>
                </a:cxn>
                <a:cxn ang="0">
                  <a:pos x="352876225" y="35223953"/>
                </a:cxn>
                <a:cxn ang="0">
                  <a:pos x="352876225" y="0"/>
                </a:cxn>
                <a:cxn ang="0">
                  <a:pos x="0" y="0"/>
                </a:cxn>
                <a:cxn ang="0">
                  <a:pos x="0" y="354195173"/>
                </a:cxn>
                <a:cxn ang="0">
                  <a:pos x="13799080" y="381592358"/>
                </a:cxn>
                <a:cxn ang="0">
                  <a:pos x="41398644" y="395290251"/>
                </a:cxn>
                <a:cxn ang="0">
                  <a:pos x="386389680" y="395290251"/>
                </a:cxn>
                <a:cxn ang="0">
                  <a:pos x="386389680" y="395290251"/>
                </a:cxn>
                <a:cxn ang="0">
                  <a:pos x="390332274" y="395290251"/>
                </a:cxn>
                <a:cxn ang="0">
                  <a:pos x="429761025" y="377678274"/>
                </a:cxn>
                <a:cxn ang="0">
                  <a:pos x="443560105" y="342454321"/>
                </a:cxn>
                <a:cxn ang="0">
                  <a:pos x="443560105" y="76319031"/>
                </a:cxn>
                <a:cxn ang="0">
                  <a:pos x="427789728" y="60662697"/>
                </a:cxn>
                <a:cxn ang="0">
                  <a:pos x="43369941" y="363980381"/>
                </a:cxn>
                <a:cxn ang="0">
                  <a:pos x="33513455" y="354195173"/>
                </a:cxn>
                <a:cxn ang="0">
                  <a:pos x="33513455" y="31309870"/>
                </a:cxn>
                <a:cxn ang="0">
                  <a:pos x="321334067" y="31309870"/>
                </a:cxn>
                <a:cxn ang="0">
                  <a:pos x="321334067" y="35223953"/>
                </a:cxn>
                <a:cxn ang="0">
                  <a:pos x="321334067" y="262222606"/>
                </a:cxn>
                <a:cxn ang="0">
                  <a:pos x="321334067" y="342454321"/>
                </a:cxn>
                <a:cxn ang="0">
                  <a:pos x="329220660" y="363980381"/>
                </a:cxn>
                <a:cxn ang="0">
                  <a:pos x="43369941" y="363980381"/>
                </a:cxn>
              </a:cxnLst>
              <a:rect l="0" t="0" r="0" b="0"/>
              <a:pathLst>
                <a:path w="225" h="202">
                  <a:moveTo>
                    <a:pt x="217" y="31"/>
                  </a:moveTo>
                  <a:cubicBezTo>
                    <a:pt x="213" y="31"/>
                    <a:pt x="209" y="35"/>
                    <a:pt x="209" y="39"/>
                  </a:cubicBezTo>
                  <a:cubicBezTo>
                    <a:pt x="209" y="175"/>
                    <a:pt x="209" y="175"/>
                    <a:pt x="209" y="175"/>
                  </a:cubicBezTo>
                  <a:cubicBezTo>
                    <a:pt x="209" y="179"/>
                    <a:pt x="206" y="186"/>
                    <a:pt x="198" y="186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2" y="186"/>
                    <a:pt x="187" y="184"/>
                    <a:pt x="184" y="181"/>
                  </a:cubicBezTo>
                  <a:cubicBezTo>
                    <a:pt x="181" y="179"/>
                    <a:pt x="179" y="176"/>
                    <a:pt x="179" y="175"/>
                  </a:cubicBezTo>
                  <a:cubicBezTo>
                    <a:pt x="179" y="134"/>
                    <a:pt x="179" y="134"/>
                    <a:pt x="179" y="134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6"/>
                    <a:pt x="3" y="191"/>
                    <a:pt x="7" y="195"/>
                  </a:cubicBezTo>
                  <a:cubicBezTo>
                    <a:pt x="11" y="199"/>
                    <a:pt x="17" y="202"/>
                    <a:pt x="21" y="202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8" y="202"/>
                    <a:pt x="198" y="202"/>
                    <a:pt x="198" y="202"/>
                  </a:cubicBezTo>
                  <a:cubicBezTo>
                    <a:pt x="206" y="202"/>
                    <a:pt x="212" y="199"/>
                    <a:pt x="218" y="193"/>
                  </a:cubicBezTo>
                  <a:cubicBezTo>
                    <a:pt x="222" y="188"/>
                    <a:pt x="225" y="181"/>
                    <a:pt x="225" y="175"/>
                  </a:cubicBezTo>
                  <a:cubicBezTo>
                    <a:pt x="225" y="39"/>
                    <a:pt x="225" y="39"/>
                    <a:pt x="225" y="39"/>
                  </a:cubicBezTo>
                  <a:cubicBezTo>
                    <a:pt x="225" y="35"/>
                    <a:pt x="221" y="31"/>
                    <a:pt x="217" y="31"/>
                  </a:cubicBezTo>
                  <a:close/>
                  <a:moveTo>
                    <a:pt x="22" y="186"/>
                  </a:moveTo>
                  <a:cubicBezTo>
                    <a:pt x="20" y="186"/>
                    <a:pt x="17" y="183"/>
                    <a:pt x="17" y="181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8"/>
                    <a:pt x="163" y="18"/>
                    <a:pt x="163" y="18"/>
                  </a:cubicBezTo>
                  <a:cubicBezTo>
                    <a:pt x="163" y="134"/>
                    <a:pt x="163" y="134"/>
                    <a:pt x="163" y="134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3" y="178"/>
                    <a:pt x="165" y="182"/>
                    <a:pt x="167" y="186"/>
                  </a:cubicBezTo>
                  <a:lnTo>
                    <a:pt x="22" y="186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6" name="Freeform 167"/>
            <p:cNvSpPr/>
            <p:nvPr/>
          </p:nvSpPr>
          <p:spPr>
            <a:xfrm>
              <a:off x="2943225" y="7397750"/>
              <a:ext cx="15875" cy="176213"/>
            </a:xfrm>
            <a:custGeom>
              <a:avLst/>
              <a:gdLst/>
              <a:ahLst/>
              <a:cxnLst>
                <a:cxn ang="0">
                  <a:pos x="10501313" y="246436678"/>
                </a:cxn>
                <a:cxn ang="0">
                  <a:pos x="21001302" y="234701731"/>
                </a:cxn>
                <a:cxn ang="0">
                  <a:pos x="21001302" y="9779822"/>
                </a:cxn>
                <a:cxn ang="0">
                  <a:pos x="10501313" y="0"/>
                </a:cxn>
                <a:cxn ang="0">
                  <a:pos x="0" y="9779822"/>
                </a:cxn>
                <a:cxn ang="0">
                  <a:pos x="0" y="234701731"/>
                </a:cxn>
                <a:cxn ang="0">
                  <a:pos x="10501313" y="246436678"/>
                </a:cxn>
              </a:cxnLst>
              <a:rect l="0" t="0" r="0" b="0"/>
              <a:pathLst>
                <a:path w="12" h="126">
                  <a:moveTo>
                    <a:pt x="6" y="126"/>
                  </a:moveTo>
                  <a:cubicBezTo>
                    <a:pt x="9" y="126"/>
                    <a:pt x="12" y="123"/>
                    <a:pt x="12" y="12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3"/>
                    <a:pt x="3" y="126"/>
                    <a:pt x="6" y="12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7" name="Freeform 168"/>
            <p:cNvSpPr/>
            <p:nvPr/>
          </p:nvSpPr>
          <p:spPr>
            <a:xfrm>
              <a:off x="2720975" y="7523163"/>
              <a:ext cx="69850" cy="15875"/>
            </a:xfrm>
            <a:custGeom>
              <a:avLst/>
              <a:gdLst/>
              <a:ahLst/>
              <a:cxnLst>
                <a:cxn ang="0">
                  <a:pos x="87822405" y="0"/>
                </a:cxn>
                <a:cxn ang="0">
                  <a:pos x="11709654" y="0"/>
                </a:cxn>
                <a:cxn ang="0">
                  <a:pos x="0" y="10414000"/>
                </a:cxn>
                <a:cxn ang="0">
                  <a:pos x="11709654" y="22910511"/>
                </a:cxn>
                <a:cxn ang="0">
                  <a:pos x="87822405" y="22910511"/>
                </a:cxn>
                <a:cxn ang="0">
                  <a:pos x="97580450" y="10414000"/>
                </a:cxn>
                <a:cxn ang="0">
                  <a:pos x="87822405" y="0"/>
                </a:cxn>
              </a:cxnLst>
              <a:rect l="0" t="0" r="0" b="0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8" name="Freeform 169"/>
            <p:cNvSpPr/>
            <p:nvPr/>
          </p:nvSpPr>
          <p:spPr>
            <a:xfrm>
              <a:off x="2720975" y="7545388"/>
              <a:ext cx="69850" cy="14288"/>
            </a:xfrm>
            <a:custGeom>
              <a:avLst/>
              <a:gdLst/>
              <a:ahLst/>
              <a:cxnLst>
                <a:cxn ang="0">
                  <a:pos x="87822405" y="0"/>
                </a:cxn>
                <a:cxn ang="0">
                  <a:pos x="11709654" y="0"/>
                </a:cxn>
                <a:cxn ang="0">
                  <a:pos x="0" y="10207347"/>
                </a:cxn>
                <a:cxn ang="0">
                  <a:pos x="11709654" y="20414694"/>
                </a:cxn>
                <a:cxn ang="0">
                  <a:pos x="87822405" y="20414694"/>
                </a:cxn>
                <a:cxn ang="0">
                  <a:pos x="97580450" y="10207347"/>
                </a:cxn>
                <a:cxn ang="0">
                  <a:pos x="87822405" y="0"/>
                </a:cxn>
              </a:cxnLst>
              <a:rect l="0" t="0" r="0" b="0"/>
              <a:pathLst>
                <a:path w="50" h="10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8" y="10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9" name="Freeform 170"/>
            <p:cNvSpPr/>
            <p:nvPr/>
          </p:nvSpPr>
          <p:spPr>
            <a:xfrm>
              <a:off x="2720975" y="7567613"/>
              <a:ext cx="69850" cy="15875"/>
            </a:xfrm>
            <a:custGeom>
              <a:avLst/>
              <a:gdLst/>
              <a:ahLst/>
              <a:cxnLst>
                <a:cxn ang="0">
                  <a:pos x="87822405" y="0"/>
                </a:cxn>
                <a:cxn ang="0">
                  <a:pos x="11709654" y="0"/>
                </a:cxn>
                <a:cxn ang="0">
                  <a:pos x="0" y="12496511"/>
                </a:cxn>
                <a:cxn ang="0">
                  <a:pos x="11709654" y="22910511"/>
                </a:cxn>
                <a:cxn ang="0">
                  <a:pos x="87822405" y="22910511"/>
                </a:cxn>
                <a:cxn ang="0">
                  <a:pos x="97580450" y="12496511"/>
                </a:cxn>
                <a:cxn ang="0">
                  <a:pos x="87822405" y="0"/>
                </a:cxn>
              </a:cxnLst>
              <a:rect l="0" t="0" r="0" b="0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6"/>
                  </a:cubicBezTo>
                  <a:cubicBezTo>
                    <a:pt x="50" y="3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60" name="Freeform 171"/>
            <p:cNvSpPr/>
            <p:nvPr/>
          </p:nvSpPr>
          <p:spPr>
            <a:xfrm>
              <a:off x="2811463" y="7523163"/>
              <a:ext cx="69850" cy="15875"/>
            </a:xfrm>
            <a:custGeom>
              <a:avLst/>
              <a:gdLst/>
              <a:ahLst/>
              <a:cxnLst>
                <a:cxn ang="0">
                  <a:pos x="87822405" y="0"/>
                </a:cxn>
                <a:cxn ang="0">
                  <a:pos x="11709654" y="0"/>
                </a:cxn>
                <a:cxn ang="0">
                  <a:pos x="0" y="10414000"/>
                </a:cxn>
                <a:cxn ang="0">
                  <a:pos x="11709654" y="22910511"/>
                </a:cxn>
                <a:cxn ang="0">
                  <a:pos x="87822405" y="22910511"/>
                </a:cxn>
                <a:cxn ang="0">
                  <a:pos x="97580450" y="10414000"/>
                </a:cxn>
                <a:cxn ang="0">
                  <a:pos x="87822405" y="0"/>
                </a:cxn>
              </a:cxnLst>
              <a:rect l="0" t="0" r="0" b="0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61" name="Freeform 172"/>
            <p:cNvSpPr/>
            <p:nvPr/>
          </p:nvSpPr>
          <p:spPr>
            <a:xfrm>
              <a:off x="2811463" y="7545388"/>
              <a:ext cx="69850" cy="14288"/>
            </a:xfrm>
            <a:custGeom>
              <a:avLst/>
              <a:gdLst/>
              <a:ahLst/>
              <a:cxnLst>
                <a:cxn ang="0">
                  <a:pos x="87822405" y="0"/>
                </a:cxn>
                <a:cxn ang="0">
                  <a:pos x="11709654" y="0"/>
                </a:cxn>
                <a:cxn ang="0">
                  <a:pos x="0" y="10207347"/>
                </a:cxn>
                <a:cxn ang="0">
                  <a:pos x="11709654" y="20414694"/>
                </a:cxn>
                <a:cxn ang="0">
                  <a:pos x="87822405" y="20414694"/>
                </a:cxn>
                <a:cxn ang="0">
                  <a:pos x="97580450" y="10207347"/>
                </a:cxn>
                <a:cxn ang="0">
                  <a:pos x="87822405" y="0"/>
                </a:cxn>
              </a:cxnLst>
              <a:rect l="0" t="0" r="0" b="0"/>
              <a:pathLst>
                <a:path w="50" h="10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8" y="10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62" name="Freeform 173"/>
            <p:cNvSpPr/>
            <p:nvPr/>
          </p:nvSpPr>
          <p:spPr>
            <a:xfrm>
              <a:off x="2811463" y="7567613"/>
              <a:ext cx="69850" cy="15875"/>
            </a:xfrm>
            <a:custGeom>
              <a:avLst/>
              <a:gdLst/>
              <a:ahLst/>
              <a:cxnLst>
                <a:cxn ang="0">
                  <a:pos x="87822405" y="0"/>
                </a:cxn>
                <a:cxn ang="0">
                  <a:pos x="11709654" y="0"/>
                </a:cxn>
                <a:cxn ang="0">
                  <a:pos x="0" y="12496511"/>
                </a:cxn>
                <a:cxn ang="0">
                  <a:pos x="11709654" y="22910511"/>
                </a:cxn>
                <a:cxn ang="0">
                  <a:pos x="87822405" y="22910511"/>
                </a:cxn>
                <a:cxn ang="0">
                  <a:pos x="97580450" y="12496511"/>
                </a:cxn>
                <a:cxn ang="0">
                  <a:pos x="87822405" y="0"/>
                </a:cxn>
              </a:cxnLst>
              <a:rect l="0" t="0" r="0" b="0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6"/>
                  </a:cubicBezTo>
                  <a:cubicBezTo>
                    <a:pt x="50" y="3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3" name="组合 255"/>
          <p:cNvGrpSpPr/>
          <p:nvPr/>
        </p:nvGrpSpPr>
        <p:grpSpPr>
          <a:xfrm>
            <a:off x="9136063" y="4576763"/>
            <a:ext cx="849312" cy="850900"/>
            <a:chOff x="3684588" y="7045325"/>
            <a:chExt cx="882650" cy="882650"/>
          </a:xfrm>
        </p:grpSpPr>
        <p:sp>
          <p:nvSpPr>
            <p:cNvPr id="35942" name="Oval 174"/>
            <p:cNvSpPr/>
            <p:nvPr/>
          </p:nvSpPr>
          <p:spPr>
            <a:xfrm>
              <a:off x="3684588" y="7045325"/>
              <a:ext cx="882650" cy="882650"/>
            </a:xfrm>
            <a:prstGeom prst="ellipse">
              <a:avLst/>
            </a:prstGeom>
            <a:solidFill>
              <a:srgbClr val="A6A26D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43" name="Freeform 175"/>
            <p:cNvSpPr>
              <a:spLocks noEditPoints="1"/>
            </p:cNvSpPr>
            <p:nvPr/>
          </p:nvSpPr>
          <p:spPr>
            <a:xfrm>
              <a:off x="4567238" y="7486650"/>
              <a:ext cx="0" cy="25400"/>
            </a:xfrm>
            <a:custGeom>
              <a:avLst/>
              <a:gdLst/>
              <a:ahLst/>
              <a:cxnLst>
                <a:cxn ang="0">
                  <a:pos x="0" y="35842222"/>
                </a:cxn>
                <a:cxn ang="0">
                  <a:pos x="0" y="33851144"/>
                </a:cxn>
                <a:cxn ang="0">
                  <a:pos x="0" y="33851144"/>
                </a:cxn>
                <a:cxn ang="0">
                  <a:pos x="0" y="33851144"/>
                </a:cxn>
                <a:cxn ang="0">
                  <a:pos x="0" y="31860067"/>
                </a:cxn>
                <a:cxn ang="0">
                  <a:pos x="0" y="31860067"/>
                </a:cxn>
                <a:cxn ang="0">
                  <a:pos x="0" y="31860067"/>
                </a:cxn>
                <a:cxn ang="0">
                  <a:pos x="0" y="29868989"/>
                </a:cxn>
                <a:cxn ang="0">
                  <a:pos x="0" y="29868989"/>
                </a:cxn>
                <a:cxn ang="0">
                  <a:pos x="0" y="29868989"/>
                </a:cxn>
                <a:cxn ang="0">
                  <a:pos x="0" y="27877911"/>
                </a:cxn>
                <a:cxn ang="0">
                  <a:pos x="0" y="27877911"/>
                </a:cxn>
                <a:cxn ang="0">
                  <a:pos x="0" y="27877911"/>
                </a:cxn>
                <a:cxn ang="0">
                  <a:pos x="0" y="25885422"/>
                </a:cxn>
                <a:cxn ang="0">
                  <a:pos x="0" y="25885422"/>
                </a:cxn>
                <a:cxn ang="0">
                  <a:pos x="0" y="25885422"/>
                </a:cxn>
                <a:cxn ang="0">
                  <a:pos x="0" y="23894344"/>
                </a:cxn>
                <a:cxn ang="0">
                  <a:pos x="0" y="23894344"/>
                </a:cxn>
                <a:cxn ang="0">
                  <a:pos x="0" y="23894344"/>
                </a:cxn>
                <a:cxn ang="0">
                  <a:pos x="0" y="21903267"/>
                </a:cxn>
                <a:cxn ang="0">
                  <a:pos x="0" y="21903267"/>
                </a:cxn>
                <a:cxn ang="0">
                  <a:pos x="0" y="21903267"/>
                </a:cxn>
                <a:cxn ang="0">
                  <a:pos x="0" y="19912189"/>
                </a:cxn>
                <a:cxn ang="0">
                  <a:pos x="0" y="19912189"/>
                </a:cxn>
                <a:cxn ang="0">
                  <a:pos x="0" y="19912189"/>
                </a:cxn>
                <a:cxn ang="0">
                  <a:pos x="0" y="17921111"/>
                </a:cxn>
                <a:cxn ang="0">
                  <a:pos x="0" y="17921111"/>
                </a:cxn>
                <a:cxn ang="0">
                  <a:pos x="0" y="17921111"/>
                </a:cxn>
                <a:cxn ang="0">
                  <a:pos x="0" y="15930033"/>
                </a:cxn>
                <a:cxn ang="0">
                  <a:pos x="0" y="15930033"/>
                </a:cxn>
                <a:cxn ang="0">
                  <a:pos x="0" y="15930033"/>
                </a:cxn>
                <a:cxn ang="0">
                  <a:pos x="0" y="13938956"/>
                </a:cxn>
                <a:cxn ang="0">
                  <a:pos x="0" y="13938956"/>
                </a:cxn>
                <a:cxn ang="0">
                  <a:pos x="0" y="13938956"/>
                </a:cxn>
                <a:cxn ang="0">
                  <a:pos x="0" y="11947878"/>
                </a:cxn>
                <a:cxn ang="0">
                  <a:pos x="0" y="11947878"/>
                </a:cxn>
                <a:cxn ang="0">
                  <a:pos x="0" y="11947878"/>
                </a:cxn>
                <a:cxn ang="0">
                  <a:pos x="0" y="9956800"/>
                </a:cxn>
                <a:cxn ang="0">
                  <a:pos x="0" y="9956800"/>
                </a:cxn>
                <a:cxn ang="0">
                  <a:pos x="0" y="9956800"/>
                </a:cxn>
                <a:cxn ang="0">
                  <a:pos x="0" y="7964311"/>
                </a:cxn>
                <a:cxn ang="0">
                  <a:pos x="0" y="7964311"/>
                </a:cxn>
                <a:cxn ang="0">
                  <a:pos x="0" y="7964311"/>
                </a:cxn>
                <a:cxn ang="0">
                  <a:pos x="0" y="5973233"/>
                </a:cxn>
                <a:cxn ang="0">
                  <a:pos x="0" y="5973233"/>
                </a:cxn>
                <a:cxn ang="0">
                  <a:pos x="0" y="5973233"/>
                </a:cxn>
                <a:cxn ang="0">
                  <a:pos x="0" y="3982156"/>
                </a:cxn>
                <a:cxn ang="0">
                  <a:pos x="0" y="3982156"/>
                </a:cxn>
                <a:cxn ang="0">
                  <a:pos x="0" y="3982156"/>
                </a:cxn>
                <a:cxn ang="0">
                  <a:pos x="0" y="1991078"/>
                </a:cxn>
                <a:cxn ang="0">
                  <a:pos x="0" y="1991078"/>
                </a:cxn>
                <a:cxn ang="0">
                  <a:pos x="0" y="1991078"/>
                </a:cxn>
              </a:cxnLst>
              <a:rect l="0" t="0" r="0" b="0"/>
              <a:pathLst>
                <a:path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DECE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44" name="Freeform 176"/>
            <p:cNvSpPr/>
            <p:nvPr/>
          </p:nvSpPr>
          <p:spPr>
            <a:xfrm>
              <a:off x="3878263" y="7239000"/>
              <a:ext cx="688975" cy="688975"/>
            </a:xfrm>
            <a:custGeom>
              <a:avLst/>
              <a:gdLst/>
              <a:ahLst/>
              <a:cxnLst>
                <a:cxn ang="0">
                  <a:pos x="70310388" y="9765836"/>
                </a:cxn>
                <a:cxn ang="0">
                  <a:pos x="9765836" y="585915241"/>
                </a:cxn>
                <a:cxn ang="0">
                  <a:pos x="349595418" y="962853044"/>
                </a:cxn>
                <a:cxn ang="0">
                  <a:pos x="962853044" y="380843858"/>
                </a:cxn>
                <a:cxn ang="0">
                  <a:pos x="962853044" y="378891530"/>
                </a:cxn>
                <a:cxn ang="0">
                  <a:pos x="962853044" y="378891530"/>
                </a:cxn>
                <a:cxn ang="0">
                  <a:pos x="962853044" y="376937803"/>
                </a:cxn>
                <a:cxn ang="0">
                  <a:pos x="962853044" y="376937803"/>
                </a:cxn>
                <a:cxn ang="0">
                  <a:pos x="962853044" y="374985474"/>
                </a:cxn>
                <a:cxn ang="0">
                  <a:pos x="962853044" y="374985474"/>
                </a:cxn>
                <a:cxn ang="0">
                  <a:pos x="962853044" y="373031748"/>
                </a:cxn>
                <a:cxn ang="0">
                  <a:pos x="962853044" y="373031748"/>
                </a:cxn>
                <a:cxn ang="0">
                  <a:pos x="962853044" y="371079419"/>
                </a:cxn>
                <a:cxn ang="0">
                  <a:pos x="962853044" y="371079419"/>
                </a:cxn>
                <a:cxn ang="0">
                  <a:pos x="962853044" y="369125693"/>
                </a:cxn>
                <a:cxn ang="0">
                  <a:pos x="962853044" y="369125693"/>
                </a:cxn>
                <a:cxn ang="0">
                  <a:pos x="962853044" y="367173364"/>
                </a:cxn>
                <a:cxn ang="0">
                  <a:pos x="962853044" y="367173364"/>
                </a:cxn>
                <a:cxn ang="0">
                  <a:pos x="962853044" y="365219638"/>
                </a:cxn>
                <a:cxn ang="0">
                  <a:pos x="962853044" y="365219638"/>
                </a:cxn>
                <a:cxn ang="0">
                  <a:pos x="962853044" y="363267309"/>
                </a:cxn>
                <a:cxn ang="0">
                  <a:pos x="962853044" y="361313583"/>
                </a:cxn>
                <a:cxn ang="0">
                  <a:pos x="962853044" y="361313583"/>
                </a:cxn>
                <a:cxn ang="0">
                  <a:pos x="962853044" y="361313583"/>
                </a:cxn>
                <a:cxn ang="0">
                  <a:pos x="962853044" y="359361254"/>
                </a:cxn>
                <a:cxn ang="0">
                  <a:pos x="962853044" y="357407528"/>
                </a:cxn>
                <a:cxn ang="0">
                  <a:pos x="962853044" y="357407528"/>
                </a:cxn>
                <a:cxn ang="0">
                  <a:pos x="962853044" y="355455199"/>
                </a:cxn>
                <a:cxn ang="0">
                  <a:pos x="962853044" y="355455199"/>
                </a:cxn>
                <a:cxn ang="0">
                  <a:pos x="962853044" y="353501473"/>
                </a:cxn>
                <a:cxn ang="0">
                  <a:pos x="962853044" y="353501473"/>
                </a:cxn>
                <a:cxn ang="0">
                  <a:pos x="962853044" y="351549144"/>
                </a:cxn>
                <a:cxn ang="0">
                  <a:pos x="962853044" y="351549144"/>
                </a:cxn>
                <a:cxn ang="0">
                  <a:pos x="962853044" y="349595418"/>
                </a:cxn>
                <a:cxn ang="0">
                  <a:pos x="962853044" y="349595418"/>
                </a:cxn>
                <a:cxn ang="0">
                  <a:pos x="962853044" y="347643089"/>
                </a:cxn>
                <a:cxn ang="0">
                  <a:pos x="962853044" y="347643089"/>
                </a:cxn>
                <a:cxn ang="0">
                  <a:pos x="962853044" y="345689363"/>
                </a:cxn>
                <a:cxn ang="0">
                  <a:pos x="962853044" y="345689363"/>
                </a:cxn>
                <a:cxn ang="0">
                  <a:pos x="656224231" y="31248440"/>
                </a:cxn>
                <a:cxn ang="0">
                  <a:pos x="490214796" y="3906055"/>
                </a:cxn>
                <a:cxn ang="0">
                  <a:pos x="134760994" y="0"/>
                </a:cxn>
              </a:cxnLst>
              <a:rect l="0" t="0" r="0" b="0"/>
              <a:pathLst>
                <a:path w="493" h="493">
                  <a:moveTo>
                    <a:pt x="69" y="0"/>
                  </a:moveTo>
                  <a:cubicBezTo>
                    <a:pt x="57" y="0"/>
                    <a:pt x="46" y="1"/>
                    <a:pt x="36" y="5"/>
                  </a:cubicBezTo>
                  <a:cubicBezTo>
                    <a:pt x="0" y="17"/>
                    <a:pt x="5" y="57"/>
                    <a:pt x="5" y="87"/>
                  </a:cubicBezTo>
                  <a:cubicBezTo>
                    <a:pt x="5" y="158"/>
                    <a:pt x="5" y="229"/>
                    <a:pt x="5" y="300"/>
                  </a:cubicBezTo>
                  <a:cubicBezTo>
                    <a:pt x="5" y="332"/>
                    <a:pt x="54" y="368"/>
                    <a:pt x="76" y="390"/>
                  </a:cubicBezTo>
                  <a:cubicBezTo>
                    <a:pt x="94" y="408"/>
                    <a:pt x="134" y="449"/>
                    <a:pt x="179" y="493"/>
                  </a:cubicBezTo>
                  <a:cubicBezTo>
                    <a:pt x="346" y="492"/>
                    <a:pt x="483" y="361"/>
                    <a:pt x="493" y="195"/>
                  </a:cubicBezTo>
                  <a:cubicBezTo>
                    <a:pt x="493" y="195"/>
                    <a:pt x="493" y="195"/>
                    <a:pt x="493" y="195"/>
                  </a:cubicBezTo>
                  <a:cubicBezTo>
                    <a:pt x="493" y="195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3"/>
                    <a:pt x="493" y="193"/>
                  </a:cubicBezTo>
                  <a:cubicBezTo>
                    <a:pt x="493" y="193"/>
                    <a:pt x="493" y="193"/>
                    <a:pt x="493" y="193"/>
                  </a:cubicBezTo>
                  <a:cubicBezTo>
                    <a:pt x="493" y="193"/>
                    <a:pt x="493" y="193"/>
                    <a:pt x="493" y="193"/>
                  </a:cubicBezTo>
                  <a:cubicBezTo>
                    <a:pt x="493" y="193"/>
                    <a:pt x="493" y="193"/>
                    <a:pt x="493" y="193"/>
                  </a:cubicBezTo>
                  <a:cubicBezTo>
                    <a:pt x="493" y="193"/>
                    <a:pt x="493" y="192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3" y="192"/>
                    <a:pt x="493" y="191"/>
                    <a:pt x="493" y="191"/>
                  </a:cubicBezTo>
                  <a:cubicBezTo>
                    <a:pt x="493" y="191"/>
                    <a:pt x="493" y="191"/>
                    <a:pt x="493" y="191"/>
                  </a:cubicBezTo>
                  <a:cubicBezTo>
                    <a:pt x="493" y="191"/>
                    <a:pt x="493" y="191"/>
                    <a:pt x="493" y="191"/>
                  </a:cubicBezTo>
                  <a:cubicBezTo>
                    <a:pt x="493" y="191"/>
                    <a:pt x="493" y="191"/>
                    <a:pt x="493" y="191"/>
                  </a:cubicBezTo>
                  <a:cubicBezTo>
                    <a:pt x="493" y="191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5"/>
                    <a:pt x="493" y="173"/>
                    <a:pt x="493" y="171"/>
                  </a:cubicBezTo>
                  <a:cubicBezTo>
                    <a:pt x="420" y="99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3" y="1"/>
                    <a:pt x="261" y="2"/>
                    <a:pt x="251" y="2"/>
                  </a:cubicBezTo>
                  <a:cubicBezTo>
                    <a:pt x="206" y="2"/>
                    <a:pt x="162" y="2"/>
                    <a:pt x="117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85825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45" name="Freeform 177"/>
            <p:cNvSpPr>
              <a:spLocks noEditPoints="1"/>
            </p:cNvSpPr>
            <p:nvPr/>
          </p:nvSpPr>
          <p:spPr>
            <a:xfrm>
              <a:off x="3884613" y="7242175"/>
              <a:ext cx="479425" cy="479425"/>
            </a:xfrm>
            <a:custGeom>
              <a:avLst/>
              <a:gdLst/>
              <a:ahLst/>
              <a:cxnLst>
                <a:cxn ang="0">
                  <a:pos x="670111751" y="87915084"/>
                </a:cxn>
                <a:cxn ang="0">
                  <a:pos x="582196668" y="0"/>
                </a:cxn>
                <a:cxn ang="0">
                  <a:pos x="87915084" y="0"/>
                </a:cxn>
                <a:cxn ang="0">
                  <a:pos x="0" y="87915084"/>
                </a:cxn>
                <a:cxn ang="0">
                  <a:pos x="0" y="582196668"/>
                </a:cxn>
                <a:cxn ang="0">
                  <a:pos x="87915084" y="670111751"/>
                </a:cxn>
                <a:cxn ang="0">
                  <a:pos x="582196668" y="670111751"/>
                </a:cxn>
                <a:cxn ang="0">
                  <a:pos x="670111751" y="582196668"/>
                </a:cxn>
                <a:cxn ang="0">
                  <a:pos x="670111751" y="87915084"/>
                </a:cxn>
                <a:cxn ang="0">
                  <a:pos x="613455737" y="582196668"/>
                </a:cxn>
                <a:cxn ang="0">
                  <a:pos x="582196668" y="611501695"/>
                </a:cxn>
                <a:cxn ang="0">
                  <a:pos x="87915084" y="611501695"/>
                </a:cxn>
                <a:cxn ang="0">
                  <a:pos x="58610056" y="582196668"/>
                </a:cxn>
                <a:cxn ang="0">
                  <a:pos x="58610056" y="87915084"/>
                </a:cxn>
                <a:cxn ang="0">
                  <a:pos x="87915084" y="58610056"/>
                </a:cxn>
                <a:cxn ang="0">
                  <a:pos x="582196668" y="58610056"/>
                </a:cxn>
                <a:cxn ang="0">
                  <a:pos x="613455737" y="87915084"/>
                </a:cxn>
                <a:cxn ang="0">
                  <a:pos x="613455737" y="582196668"/>
                </a:cxn>
              </a:cxnLst>
              <a:rect l="0" t="0" r="0" b="0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4" y="298"/>
                  </a:moveTo>
                  <a:cubicBezTo>
                    <a:pt x="314" y="307"/>
                    <a:pt x="307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7" y="313"/>
                    <a:pt x="30" y="307"/>
                    <a:pt x="30" y="29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7"/>
                    <a:pt x="37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7" y="30"/>
                    <a:pt x="314" y="37"/>
                    <a:pt x="314" y="45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46" name="Freeform 178"/>
            <p:cNvSpPr>
              <a:spLocks noEditPoints="1"/>
            </p:cNvSpPr>
            <p:nvPr/>
          </p:nvSpPr>
          <p:spPr>
            <a:xfrm>
              <a:off x="3989388" y="7323138"/>
              <a:ext cx="271463" cy="317500"/>
            </a:xfrm>
            <a:custGeom>
              <a:avLst/>
              <a:gdLst/>
              <a:ahLst/>
              <a:cxnLst>
                <a:cxn ang="0">
                  <a:pos x="346570095" y="0"/>
                </a:cxn>
                <a:cxn ang="0">
                  <a:pos x="19580318" y="172154934"/>
                </a:cxn>
                <a:cxn ang="0">
                  <a:pos x="19580318" y="240624438"/>
                </a:cxn>
                <a:cxn ang="0">
                  <a:pos x="379856497" y="444080396"/>
                </a:cxn>
                <a:cxn ang="0">
                  <a:pos x="379856497" y="172154934"/>
                </a:cxn>
                <a:cxn ang="0">
                  <a:pos x="366150414" y="66514152"/>
                </a:cxn>
                <a:cxn ang="0">
                  <a:pos x="342653472" y="58688546"/>
                </a:cxn>
                <a:cxn ang="0">
                  <a:pos x="330906401" y="19563315"/>
                </a:cxn>
                <a:cxn ang="0">
                  <a:pos x="274123058" y="80208612"/>
                </a:cxn>
                <a:cxn ang="0">
                  <a:pos x="195801784" y="60645297"/>
                </a:cxn>
                <a:cxn ang="0">
                  <a:pos x="127271370" y="80208612"/>
                </a:cxn>
                <a:cxn ang="0">
                  <a:pos x="137062228" y="121290595"/>
                </a:cxn>
                <a:cxn ang="0">
                  <a:pos x="127271370" y="80208612"/>
                </a:cxn>
                <a:cxn ang="0">
                  <a:pos x="68530415" y="142810661"/>
                </a:cxn>
                <a:cxn ang="0">
                  <a:pos x="23496942" y="111509637"/>
                </a:cxn>
                <a:cxn ang="0">
                  <a:pos x="330906401" y="369740639"/>
                </a:cxn>
                <a:cxn ang="0">
                  <a:pos x="137062228" y="363871784"/>
                </a:cxn>
                <a:cxn ang="0">
                  <a:pos x="142935065" y="354090826"/>
                </a:cxn>
                <a:cxn ang="0">
                  <a:pos x="334821625" y="358002930"/>
                </a:cxn>
                <a:cxn ang="0">
                  <a:pos x="334821625" y="318877698"/>
                </a:cxn>
                <a:cxn ang="0">
                  <a:pos x="142935065" y="326701905"/>
                </a:cxn>
                <a:cxn ang="0">
                  <a:pos x="137062228" y="314964196"/>
                </a:cxn>
                <a:cxn ang="0">
                  <a:pos x="330906401" y="309095341"/>
                </a:cxn>
                <a:cxn ang="0">
                  <a:pos x="334821625" y="318877698"/>
                </a:cxn>
                <a:cxn ang="0">
                  <a:pos x="360276178" y="183892643"/>
                </a:cxn>
                <a:cxn ang="0">
                  <a:pos x="326989777" y="226931377"/>
                </a:cxn>
                <a:cxn ang="0">
                  <a:pos x="252585127" y="183892643"/>
                </a:cxn>
                <a:cxn ang="0">
                  <a:pos x="254542739" y="226931377"/>
                </a:cxn>
                <a:cxn ang="0">
                  <a:pos x="252585127" y="183892643"/>
                </a:cxn>
                <a:cxn ang="0">
                  <a:pos x="182095701" y="183892643"/>
                </a:cxn>
                <a:cxn ang="0">
                  <a:pos x="111607675" y="226931377"/>
                </a:cxn>
                <a:cxn ang="0">
                  <a:pos x="115522899" y="273882214"/>
                </a:cxn>
                <a:cxn ang="0">
                  <a:pos x="111607675" y="332570760"/>
                </a:cxn>
                <a:cxn ang="0">
                  <a:pos x="45034872" y="328658656"/>
                </a:cxn>
                <a:cxn ang="0">
                  <a:pos x="52866720" y="268013359"/>
                </a:cxn>
                <a:cxn ang="0">
                  <a:pos x="115522899" y="273882214"/>
                </a:cxn>
                <a:cxn ang="0">
                  <a:pos x="74404650" y="183892643"/>
                </a:cxn>
                <a:cxn ang="0">
                  <a:pos x="39160637" y="226931377"/>
                </a:cxn>
              </a:cxnLst>
              <a:rect l="0" t="0" r="0" b="0"/>
              <a:pathLst>
                <a:path w="194" h="227">
                  <a:moveTo>
                    <a:pt x="187" y="34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227"/>
                    <a:pt x="10" y="227"/>
                    <a:pt x="10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123"/>
                    <a:pt x="194" y="123"/>
                    <a:pt x="194" y="123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0" y="88"/>
                    <a:pt x="10" y="88"/>
                    <a:pt x="10" y="88"/>
                  </a:cubicBezTo>
                  <a:lnTo>
                    <a:pt x="187" y="34"/>
                  </a:lnTo>
                  <a:close/>
                  <a:moveTo>
                    <a:pt x="169" y="10"/>
                  </a:moveTo>
                  <a:cubicBezTo>
                    <a:pt x="175" y="30"/>
                    <a:pt x="175" y="30"/>
                    <a:pt x="175" y="30"/>
                  </a:cubicBezTo>
                  <a:cubicBezTo>
                    <a:pt x="152" y="15"/>
                    <a:pt x="152" y="15"/>
                    <a:pt x="152" y="15"/>
                  </a:cubicBezTo>
                  <a:lnTo>
                    <a:pt x="169" y="10"/>
                  </a:lnTo>
                  <a:close/>
                  <a:moveTo>
                    <a:pt x="117" y="25"/>
                  </a:moveTo>
                  <a:cubicBezTo>
                    <a:pt x="140" y="41"/>
                    <a:pt x="140" y="41"/>
                    <a:pt x="140" y="41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00" y="31"/>
                    <a:pt x="100" y="31"/>
                    <a:pt x="100" y="31"/>
                  </a:cubicBezTo>
                  <a:lnTo>
                    <a:pt x="117" y="25"/>
                  </a:lnTo>
                  <a:close/>
                  <a:moveTo>
                    <a:pt x="65" y="41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47" y="46"/>
                    <a:pt x="47" y="46"/>
                    <a:pt x="47" y="46"/>
                  </a:cubicBezTo>
                  <a:lnTo>
                    <a:pt x="65" y="41"/>
                  </a:lnTo>
                  <a:close/>
                  <a:moveTo>
                    <a:pt x="12" y="57"/>
                  </a:moveTo>
                  <a:cubicBezTo>
                    <a:pt x="35" y="73"/>
                    <a:pt x="35" y="73"/>
                    <a:pt x="35" y="73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2" y="57"/>
                    <a:pt x="12" y="57"/>
                    <a:pt x="12" y="57"/>
                  </a:cubicBezTo>
                  <a:close/>
                  <a:moveTo>
                    <a:pt x="171" y="186"/>
                  </a:moveTo>
                  <a:cubicBezTo>
                    <a:pt x="171" y="188"/>
                    <a:pt x="170" y="189"/>
                    <a:pt x="169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2" y="189"/>
                    <a:pt x="70" y="188"/>
                    <a:pt x="70" y="186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1"/>
                    <a:pt x="72" y="181"/>
                    <a:pt x="73" y="181"/>
                  </a:cubicBezTo>
                  <a:cubicBezTo>
                    <a:pt x="169" y="181"/>
                    <a:pt x="169" y="181"/>
                    <a:pt x="169" y="181"/>
                  </a:cubicBezTo>
                  <a:cubicBezTo>
                    <a:pt x="170" y="181"/>
                    <a:pt x="171" y="181"/>
                    <a:pt x="171" y="183"/>
                  </a:cubicBezTo>
                  <a:lnTo>
                    <a:pt x="171" y="186"/>
                  </a:lnTo>
                  <a:close/>
                  <a:moveTo>
                    <a:pt x="171" y="163"/>
                  </a:moveTo>
                  <a:cubicBezTo>
                    <a:pt x="171" y="165"/>
                    <a:pt x="170" y="167"/>
                    <a:pt x="169" y="167"/>
                  </a:cubicBezTo>
                  <a:cubicBezTo>
                    <a:pt x="73" y="167"/>
                    <a:pt x="73" y="167"/>
                    <a:pt x="73" y="167"/>
                  </a:cubicBezTo>
                  <a:cubicBezTo>
                    <a:pt x="72" y="167"/>
                    <a:pt x="70" y="165"/>
                    <a:pt x="70" y="163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70" y="159"/>
                    <a:pt x="72" y="158"/>
                    <a:pt x="73" y="158"/>
                  </a:cubicBezTo>
                  <a:cubicBezTo>
                    <a:pt x="169" y="158"/>
                    <a:pt x="169" y="158"/>
                    <a:pt x="169" y="158"/>
                  </a:cubicBezTo>
                  <a:cubicBezTo>
                    <a:pt x="170" y="158"/>
                    <a:pt x="171" y="159"/>
                    <a:pt x="171" y="161"/>
                  </a:cubicBezTo>
                  <a:lnTo>
                    <a:pt x="171" y="163"/>
                  </a:lnTo>
                  <a:close/>
                  <a:moveTo>
                    <a:pt x="184" y="94"/>
                  </a:moveTo>
                  <a:cubicBezTo>
                    <a:pt x="184" y="94"/>
                    <a:pt x="184" y="94"/>
                    <a:pt x="184" y="94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67" y="116"/>
                    <a:pt x="167" y="116"/>
                    <a:pt x="167" y="116"/>
                  </a:cubicBezTo>
                  <a:lnTo>
                    <a:pt x="184" y="94"/>
                  </a:lnTo>
                  <a:close/>
                  <a:moveTo>
                    <a:pt x="129" y="94"/>
                  </a:moveTo>
                  <a:cubicBezTo>
                    <a:pt x="148" y="94"/>
                    <a:pt x="148" y="94"/>
                    <a:pt x="148" y="94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12" y="116"/>
                    <a:pt x="112" y="116"/>
                    <a:pt x="112" y="116"/>
                  </a:cubicBezTo>
                  <a:lnTo>
                    <a:pt x="129" y="94"/>
                  </a:lnTo>
                  <a:close/>
                  <a:moveTo>
                    <a:pt x="74" y="94"/>
                  </a:moveTo>
                  <a:cubicBezTo>
                    <a:pt x="93" y="94"/>
                    <a:pt x="93" y="94"/>
                    <a:pt x="93" y="94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57" y="116"/>
                    <a:pt x="57" y="116"/>
                    <a:pt x="57" y="116"/>
                  </a:cubicBezTo>
                  <a:lnTo>
                    <a:pt x="74" y="94"/>
                  </a:lnTo>
                  <a:close/>
                  <a:moveTo>
                    <a:pt x="59" y="140"/>
                  </a:moveTo>
                  <a:cubicBezTo>
                    <a:pt x="59" y="168"/>
                    <a:pt x="59" y="168"/>
                    <a:pt x="59" y="168"/>
                  </a:cubicBezTo>
                  <a:cubicBezTo>
                    <a:pt x="59" y="169"/>
                    <a:pt x="59" y="170"/>
                    <a:pt x="57" y="170"/>
                  </a:cubicBezTo>
                  <a:cubicBezTo>
                    <a:pt x="27" y="170"/>
                    <a:pt x="27" y="170"/>
                    <a:pt x="27" y="170"/>
                  </a:cubicBezTo>
                  <a:cubicBezTo>
                    <a:pt x="25" y="170"/>
                    <a:pt x="23" y="169"/>
                    <a:pt x="23" y="168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3" y="138"/>
                    <a:pt x="25" y="137"/>
                    <a:pt x="27" y="137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9" y="137"/>
                    <a:pt x="59" y="138"/>
                    <a:pt x="59" y="140"/>
                  </a:cubicBezTo>
                  <a:close/>
                  <a:moveTo>
                    <a:pt x="20" y="94"/>
                  </a:moveTo>
                  <a:cubicBezTo>
                    <a:pt x="38" y="94"/>
                    <a:pt x="38" y="94"/>
                    <a:pt x="38" y="9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lnTo>
                    <a:pt x="20" y="9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4" name="组合 248"/>
          <p:cNvGrpSpPr/>
          <p:nvPr/>
        </p:nvGrpSpPr>
        <p:grpSpPr>
          <a:xfrm>
            <a:off x="10533063" y="4557713"/>
            <a:ext cx="850900" cy="849312"/>
            <a:chOff x="4972050" y="7045325"/>
            <a:chExt cx="884238" cy="882650"/>
          </a:xfrm>
        </p:grpSpPr>
        <p:sp>
          <p:nvSpPr>
            <p:cNvPr id="35931" name="Oval 179"/>
            <p:cNvSpPr/>
            <p:nvPr/>
          </p:nvSpPr>
          <p:spPr>
            <a:xfrm>
              <a:off x="4972050" y="7045325"/>
              <a:ext cx="884238" cy="882650"/>
            </a:xfrm>
            <a:prstGeom prst="ellipse">
              <a:avLst/>
            </a:prstGeom>
            <a:solidFill>
              <a:srgbClr val="379154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32" name="Freeform 180"/>
            <p:cNvSpPr>
              <a:spLocks noEditPoints="1"/>
            </p:cNvSpPr>
            <p:nvPr/>
          </p:nvSpPr>
          <p:spPr>
            <a:xfrm>
              <a:off x="5854700" y="7486650"/>
              <a:ext cx="1588" cy="23813"/>
            </a:xfrm>
            <a:custGeom>
              <a:avLst/>
              <a:gdLst/>
              <a:ahLst/>
              <a:cxnLst>
                <a:cxn ang="0">
                  <a:pos x="0" y="33356410"/>
                </a:cxn>
                <a:cxn ang="0">
                  <a:pos x="0" y="31393939"/>
                </a:cxn>
                <a:cxn ang="0">
                  <a:pos x="0" y="31393939"/>
                </a:cxn>
                <a:cxn ang="0">
                  <a:pos x="0" y="31393939"/>
                </a:cxn>
                <a:cxn ang="0">
                  <a:pos x="0" y="29431467"/>
                </a:cxn>
                <a:cxn ang="0">
                  <a:pos x="0" y="29431467"/>
                </a:cxn>
                <a:cxn ang="0">
                  <a:pos x="0" y="29431467"/>
                </a:cxn>
                <a:cxn ang="0">
                  <a:pos x="0" y="27470397"/>
                </a:cxn>
                <a:cxn ang="0">
                  <a:pos x="0" y="27470397"/>
                </a:cxn>
                <a:cxn ang="0">
                  <a:pos x="0" y="27470397"/>
                </a:cxn>
                <a:cxn ang="0">
                  <a:pos x="0" y="25507925"/>
                </a:cxn>
                <a:cxn ang="0">
                  <a:pos x="0" y="25507925"/>
                </a:cxn>
                <a:cxn ang="0">
                  <a:pos x="0" y="25507925"/>
                </a:cxn>
                <a:cxn ang="0">
                  <a:pos x="0" y="23545454"/>
                </a:cxn>
                <a:cxn ang="0">
                  <a:pos x="0" y="23545454"/>
                </a:cxn>
                <a:cxn ang="0">
                  <a:pos x="0" y="23545454"/>
                </a:cxn>
                <a:cxn ang="0">
                  <a:pos x="0" y="21582983"/>
                </a:cxn>
                <a:cxn ang="0">
                  <a:pos x="0" y="21582983"/>
                </a:cxn>
                <a:cxn ang="0">
                  <a:pos x="0" y="21582983"/>
                </a:cxn>
                <a:cxn ang="0">
                  <a:pos x="2521744" y="19621912"/>
                </a:cxn>
                <a:cxn ang="0">
                  <a:pos x="2521744" y="19621912"/>
                </a:cxn>
                <a:cxn ang="0">
                  <a:pos x="2521744" y="19621912"/>
                </a:cxn>
                <a:cxn ang="0">
                  <a:pos x="2521744" y="17659441"/>
                </a:cxn>
                <a:cxn ang="0">
                  <a:pos x="2521744" y="17659441"/>
                </a:cxn>
                <a:cxn ang="0">
                  <a:pos x="2521744" y="17659441"/>
                </a:cxn>
                <a:cxn ang="0">
                  <a:pos x="2521744" y="15696969"/>
                </a:cxn>
                <a:cxn ang="0">
                  <a:pos x="2521744" y="15696969"/>
                </a:cxn>
                <a:cxn ang="0">
                  <a:pos x="2521744" y="15696969"/>
                </a:cxn>
                <a:cxn ang="0">
                  <a:pos x="2521744" y="13734498"/>
                </a:cxn>
                <a:cxn ang="0">
                  <a:pos x="2521744" y="13734498"/>
                </a:cxn>
                <a:cxn ang="0">
                  <a:pos x="2521744" y="13734498"/>
                </a:cxn>
                <a:cxn ang="0">
                  <a:pos x="2521744" y="11773427"/>
                </a:cxn>
                <a:cxn ang="0">
                  <a:pos x="2521744" y="11773427"/>
                </a:cxn>
                <a:cxn ang="0">
                  <a:pos x="2521744" y="11773427"/>
                </a:cxn>
                <a:cxn ang="0">
                  <a:pos x="2521744" y="9810956"/>
                </a:cxn>
                <a:cxn ang="0">
                  <a:pos x="2521744" y="9810956"/>
                </a:cxn>
                <a:cxn ang="0">
                  <a:pos x="2521744" y="9810956"/>
                </a:cxn>
                <a:cxn ang="0">
                  <a:pos x="2521744" y="7848485"/>
                </a:cxn>
                <a:cxn ang="0">
                  <a:pos x="2521744" y="7848485"/>
                </a:cxn>
                <a:cxn ang="0">
                  <a:pos x="2521744" y="7848485"/>
                </a:cxn>
                <a:cxn ang="0">
                  <a:pos x="2521744" y="5886013"/>
                </a:cxn>
                <a:cxn ang="0">
                  <a:pos x="2521744" y="5886013"/>
                </a:cxn>
                <a:cxn ang="0">
                  <a:pos x="2521744" y="5886013"/>
                </a:cxn>
                <a:cxn ang="0">
                  <a:pos x="2521744" y="3924943"/>
                </a:cxn>
                <a:cxn ang="0">
                  <a:pos x="2521744" y="3924943"/>
                </a:cxn>
                <a:cxn ang="0">
                  <a:pos x="2521744" y="3924943"/>
                </a:cxn>
                <a:cxn ang="0">
                  <a:pos x="2521744" y="1962471"/>
                </a:cxn>
                <a:cxn ang="0">
                  <a:pos x="2521744" y="1962471"/>
                </a:cxn>
                <a:cxn ang="0">
                  <a:pos x="2521744" y="1962471"/>
                </a:cxn>
              </a:cxnLst>
              <a:rect l="0" t="0" r="0" b="0"/>
              <a:pathLst>
                <a:path w="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7E9D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3" name="Freeform 181"/>
            <p:cNvSpPr/>
            <p:nvPr/>
          </p:nvSpPr>
          <p:spPr>
            <a:xfrm>
              <a:off x="5168900" y="7239000"/>
              <a:ext cx="687388" cy="688975"/>
            </a:xfrm>
            <a:custGeom>
              <a:avLst/>
              <a:gdLst/>
              <a:ahLst/>
              <a:cxnLst>
                <a:cxn ang="0">
                  <a:pos x="70271452" y="9765836"/>
                </a:cxn>
                <a:cxn ang="0">
                  <a:pos x="11712141" y="585915241"/>
                </a:cxn>
                <a:cxn ang="0">
                  <a:pos x="349402674" y="962853044"/>
                </a:cxn>
                <a:cxn ang="0">
                  <a:pos x="958418662" y="378891530"/>
                </a:cxn>
                <a:cxn ang="0">
                  <a:pos x="958418662" y="376937803"/>
                </a:cxn>
                <a:cxn ang="0">
                  <a:pos x="958418662" y="376937803"/>
                </a:cxn>
                <a:cxn ang="0">
                  <a:pos x="958418662" y="374985474"/>
                </a:cxn>
                <a:cxn ang="0">
                  <a:pos x="958418662" y="374985474"/>
                </a:cxn>
                <a:cxn ang="0">
                  <a:pos x="958418662" y="373031748"/>
                </a:cxn>
                <a:cxn ang="0">
                  <a:pos x="958418662" y="373031748"/>
                </a:cxn>
                <a:cxn ang="0">
                  <a:pos x="958418662" y="371079419"/>
                </a:cxn>
                <a:cxn ang="0">
                  <a:pos x="958418662" y="371079419"/>
                </a:cxn>
                <a:cxn ang="0">
                  <a:pos x="958418662" y="369125693"/>
                </a:cxn>
                <a:cxn ang="0">
                  <a:pos x="958418662" y="369125693"/>
                </a:cxn>
                <a:cxn ang="0">
                  <a:pos x="958418662" y="367173364"/>
                </a:cxn>
                <a:cxn ang="0">
                  <a:pos x="958418662" y="367173364"/>
                </a:cxn>
                <a:cxn ang="0">
                  <a:pos x="960370452" y="365219638"/>
                </a:cxn>
                <a:cxn ang="0">
                  <a:pos x="960370452" y="365219638"/>
                </a:cxn>
                <a:cxn ang="0">
                  <a:pos x="960370452" y="363267309"/>
                </a:cxn>
                <a:cxn ang="0">
                  <a:pos x="960370452" y="361313583"/>
                </a:cxn>
                <a:cxn ang="0">
                  <a:pos x="960370452" y="361313583"/>
                </a:cxn>
                <a:cxn ang="0">
                  <a:pos x="960370452" y="359361254"/>
                </a:cxn>
                <a:cxn ang="0">
                  <a:pos x="960370452" y="359361254"/>
                </a:cxn>
                <a:cxn ang="0">
                  <a:pos x="960370452" y="357407528"/>
                </a:cxn>
                <a:cxn ang="0">
                  <a:pos x="960370452" y="357407528"/>
                </a:cxn>
                <a:cxn ang="0">
                  <a:pos x="960370452" y="355455199"/>
                </a:cxn>
                <a:cxn ang="0">
                  <a:pos x="960370452" y="355455199"/>
                </a:cxn>
                <a:cxn ang="0">
                  <a:pos x="960370452" y="353501473"/>
                </a:cxn>
                <a:cxn ang="0">
                  <a:pos x="960370452" y="353501473"/>
                </a:cxn>
                <a:cxn ang="0">
                  <a:pos x="960370452" y="351549144"/>
                </a:cxn>
                <a:cxn ang="0">
                  <a:pos x="960370452" y="351549144"/>
                </a:cxn>
                <a:cxn ang="0">
                  <a:pos x="960370452" y="349595418"/>
                </a:cxn>
                <a:cxn ang="0">
                  <a:pos x="960370452" y="349595418"/>
                </a:cxn>
                <a:cxn ang="0">
                  <a:pos x="960370452" y="347643089"/>
                </a:cxn>
                <a:cxn ang="0">
                  <a:pos x="960370452" y="347643089"/>
                </a:cxn>
                <a:cxn ang="0">
                  <a:pos x="960370452" y="345689363"/>
                </a:cxn>
                <a:cxn ang="0">
                  <a:pos x="960370452" y="345689363"/>
                </a:cxn>
                <a:cxn ang="0">
                  <a:pos x="655863157" y="31248440"/>
                </a:cxn>
                <a:cxn ang="0">
                  <a:pos x="489945577" y="3906055"/>
                </a:cxn>
                <a:cxn ang="0">
                  <a:pos x="134686134" y="0"/>
                </a:cxn>
              </a:cxnLst>
              <a:rect l="0" t="0" r="0" b="0"/>
              <a:pathLst>
                <a:path w="492" h="493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6"/>
                    <a:pt x="6" y="86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5" y="408"/>
                    <a:pt x="135" y="449"/>
                    <a:pt x="179" y="493"/>
                  </a:cubicBezTo>
                  <a:cubicBezTo>
                    <a:pt x="346" y="491"/>
                    <a:pt x="482" y="360"/>
                    <a:pt x="491" y="194"/>
                  </a:cubicBezTo>
                  <a:cubicBezTo>
                    <a:pt x="491" y="194"/>
                    <a:pt x="491" y="194"/>
                    <a:pt x="491" y="194"/>
                  </a:cubicBezTo>
                  <a:cubicBezTo>
                    <a:pt x="491" y="194"/>
                    <a:pt x="491" y="194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7"/>
                    <a:pt x="491" y="187"/>
                    <a:pt x="491" y="187"/>
                  </a:cubicBezTo>
                  <a:cubicBezTo>
                    <a:pt x="491" y="187"/>
                    <a:pt x="491" y="187"/>
                    <a:pt x="492" y="187"/>
                  </a:cubicBezTo>
                  <a:cubicBezTo>
                    <a:pt x="492" y="187"/>
                    <a:pt x="492" y="187"/>
                    <a:pt x="492" y="187"/>
                  </a:cubicBezTo>
                  <a:cubicBezTo>
                    <a:pt x="492" y="187"/>
                    <a:pt x="492" y="187"/>
                    <a:pt x="492" y="187"/>
                  </a:cubicBezTo>
                  <a:cubicBezTo>
                    <a:pt x="492" y="186"/>
                    <a:pt x="492" y="186"/>
                    <a:pt x="492" y="186"/>
                  </a:cubicBezTo>
                  <a:cubicBezTo>
                    <a:pt x="492" y="186"/>
                    <a:pt x="492" y="186"/>
                    <a:pt x="492" y="186"/>
                  </a:cubicBezTo>
                  <a:cubicBezTo>
                    <a:pt x="492" y="186"/>
                    <a:pt x="492" y="186"/>
                    <a:pt x="492" y="186"/>
                  </a:cubicBezTo>
                  <a:cubicBezTo>
                    <a:pt x="492" y="186"/>
                    <a:pt x="492" y="186"/>
                    <a:pt x="492" y="185"/>
                  </a:cubicBezTo>
                  <a:cubicBezTo>
                    <a:pt x="492" y="185"/>
                    <a:pt x="492" y="185"/>
                    <a:pt x="492" y="185"/>
                  </a:cubicBezTo>
                  <a:cubicBezTo>
                    <a:pt x="492" y="185"/>
                    <a:pt x="492" y="185"/>
                    <a:pt x="492" y="185"/>
                  </a:cubicBezTo>
                  <a:cubicBezTo>
                    <a:pt x="492" y="185"/>
                    <a:pt x="492" y="185"/>
                    <a:pt x="492" y="185"/>
                  </a:cubicBezTo>
                  <a:cubicBezTo>
                    <a:pt x="492" y="185"/>
                    <a:pt x="492" y="185"/>
                    <a:pt x="492" y="184"/>
                  </a:cubicBezTo>
                  <a:cubicBezTo>
                    <a:pt x="492" y="184"/>
                    <a:pt x="492" y="184"/>
                    <a:pt x="492" y="184"/>
                  </a:cubicBezTo>
                  <a:cubicBezTo>
                    <a:pt x="492" y="184"/>
                    <a:pt x="492" y="184"/>
                    <a:pt x="492" y="184"/>
                  </a:cubicBezTo>
                  <a:cubicBezTo>
                    <a:pt x="492" y="184"/>
                    <a:pt x="492" y="184"/>
                    <a:pt x="492" y="184"/>
                  </a:cubicBezTo>
                  <a:cubicBezTo>
                    <a:pt x="492" y="184"/>
                    <a:pt x="492" y="184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7"/>
                    <a:pt x="492" y="177"/>
                    <a:pt x="492" y="177"/>
                  </a:cubicBezTo>
                  <a:cubicBezTo>
                    <a:pt x="492" y="177"/>
                    <a:pt x="492" y="177"/>
                    <a:pt x="492" y="177"/>
                  </a:cubicBezTo>
                  <a:cubicBezTo>
                    <a:pt x="492" y="177"/>
                    <a:pt x="492" y="177"/>
                    <a:pt x="492" y="177"/>
                  </a:cubicBezTo>
                  <a:cubicBezTo>
                    <a:pt x="492" y="175"/>
                    <a:pt x="492" y="172"/>
                    <a:pt x="491" y="170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2C744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4" name="Freeform 182"/>
            <p:cNvSpPr>
              <a:spLocks noEditPoints="1"/>
            </p:cNvSpPr>
            <p:nvPr/>
          </p:nvSpPr>
          <p:spPr>
            <a:xfrm>
              <a:off x="5176838" y="7242175"/>
              <a:ext cx="477838" cy="479425"/>
            </a:xfrm>
            <a:custGeom>
              <a:avLst/>
              <a:gdLst/>
              <a:ahLst/>
              <a:cxnLst>
                <a:cxn ang="0">
                  <a:pos x="581735630" y="0"/>
                </a:cxn>
                <a:cxn ang="0">
                  <a:pos x="85893476" y="0"/>
                </a:cxn>
                <a:cxn ang="0">
                  <a:pos x="0" y="87915084"/>
                </a:cxn>
                <a:cxn ang="0">
                  <a:pos x="0" y="582196668"/>
                </a:cxn>
                <a:cxn ang="0">
                  <a:pos x="85893476" y="670111751"/>
                </a:cxn>
                <a:cxn ang="0">
                  <a:pos x="581735630" y="670111751"/>
                </a:cxn>
                <a:cxn ang="0">
                  <a:pos x="667629106" y="582196668"/>
                </a:cxn>
                <a:cxn ang="0">
                  <a:pos x="667629106" y="87915084"/>
                </a:cxn>
                <a:cxn ang="0">
                  <a:pos x="581735630" y="0"/>
                </a:cxn>
                <a:cxn ang="0">
                  <a:pos x="611017878" y="582196668"/>
                </a:cxn>
                <a:cxn ang="0">
                  <a:pos x="581735630" y="611501695"/>
                </a:cxn>
                <a:cxn ang="0">
                  <a:pos x="85893476" y="611501695"/>
                </a:cxn>
                <a:cxn ang="0">
                  <a:pos x="56611228" y="582196668"/>
                </a:cxn>
                <a:cxn ang="0">
                  <a:pos x="56611228" y="87915084"/>
                </a:cxn>
                <a:cxn ang="0">
                  <a:pos x="85893476" y="58610056"/>
                </a:cxn>
                <a:cxn ang="0">
                  <a:pos x="581735630" y="58610056"/>
                </a:cxn>
                <a:cxn ang="0">
                  <a:pos x="611017878" y="87915084"/>
                </a:cxn>
                <a:cxn ang="0">
                  <a:pos x="611017878" y="582196668"/>
                </a:cxn>
              </a:cxnLst>
              <a:rect l="0" t="0" r="0" b="0"/>
              <a:pathLst>
                <a:path w="342" h="343">
                  <a:moveTo>
                    <a:pt x="29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cubicBezTo>
                    <a:pt x="342" y="45"/>
                    <a:pt x="342" y="45"/>
                    <a:pt x="342" y="45"/>
                  </a:cubicBezTo>
                  <a:cubicBezTo>
                    <a:pt x="342" y="20"/>
                    <a:pt x="322" y="0"/>
                    <a:pt x="298" y="0"/>
                  </a:cubicBez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5" name="Freeform 183"/>
            <p:cNvSpPr/>
            <p:nvPr/>
          </p:nvSpPr>
          <p:spPr>
            <a:xfrm>
              <a:off x="5419725" y="7351713"/>
              <a:ext cx="31750" cy="49213"/>
            </a:xfrm>
            <a:custGeom>
              <a:avLst/>
              <a:gdLst/>
              <a:ahLst/>
              <a:cxnLst>
                <a:cxn ang="0">
                  <a:pos x="14579023" y="57931903"/>
                </a:cxn>
                <a:cxn ang="0">
                  <a:pos x="14579023" y="59800630"/>
                </a:cxn>
                <a:cxn ang="0">
                  <a:pos x="29159489" y="67275538"/>
                </a:cxn>
                <a:cxn ang="0">
                  <a:pos x="33324511" y="67275538"/>
                </a:cxn>
                <a:cxn ang="0">
                  <a:pos x="43738511" y="59800630"/>
                </a:cxn>
                <a:cxn ang="0">
                  <a:pos x="45821023" y="50456995"/>
                </a:cxn>
                <a:cxn ang="0">
                  <a:pos x="31242000" y="9343635"/>
                </a:cxn>
                <a:cxn ang="0">
                  <a:pos x="16661534" y="0"/>
                </a:cxn>
                <a:cxn ang="0">
                  <a:pos x="12496511" y="0"/>
                </a:cxn>
                <a:cxn ang="0">
                  <a:pos x="2082511" y="7474908"/>
                </a:cxn>
                <a:cxn ang="0">
                  <a:pos x="0" y="14949816"/>
                </a:cxn>
                <a:cxn ang="0">
                  <a:pos x="0" y="16818543"/>
                </a:cxn>
                <a:cxn ang="0">
                  <a:pos x="14579023" y="57931903"/>
                </a:cxn>
              </a:cxnLst>
              <a:rect l="0" t="0" r="0" b="0"/>
              <a:pathLst>
                <a:path w="22" h="36">
                  <a:moveTo>
                    <a:pt x="7" y="31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8" y="34"/>
                    <a:pt x="11" y="36"/>
                    <a:pt x="14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8" y="36"/>
                    <a:pt x="20" y="34"/>
                    <a:pt x="21" y="32"/>
                  </a:cubicBezTo>
                  <a:cubicBezTo>
                    <a:pt x="22" y="31"/>
                    <a:pt x="22" y="29"/>
                    <a:pt x="22" y="2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2"/>
                    <a:pt x="11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4" y="1"/>
                    <a:pt x="2" y="2"/>
                    <a:pt x="1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lnTo>
                    <a:pt x="7" y="3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6" name="Freeform 184"/>
            <p:cNvSpPr/>
            <p:nvPr/>
          </p:nvSpPr>
          <p:spPr>
            <a:xfrm>
              <a:off x="5346700" y="7410450"/>
              <a:ext cx="50800" cy="34925"/>
            </a:xfrm>
            <a:custGeom>
              <a:avLst/>
              <a:gdLst/>
              <a:ahLst/>
              <a:cxnLst>
                <a:cxn ang="0">
                  <a:pos x="7964311" y="25261521"/>
                </a:cxn>
                <a:cxn ang="0">
                  <a:pos x="47790100" y="45109667"/>
                </a:cxn>
                <a:cxn ang="0">
                  <a:pos x="55754411" y="46913678"/>
                </a:cxn>
                <a:cxn ang="0">
                  <a:pos x="67702289" y="39696292"/>
                </a:cxn>
                <a:cxn ang="0">
                  <a:pos x="69693367" y="28869542"/>
                </a:cxn>
                <a:cxn ang="0">
                  <a:pos x="61727644" y="21652157"/>
                </a:cxn>
                <a:cxn ang="0">
                  <a:pos x="23894344" y="1804011"/>
                </a:cxn>
                <a:cxn ang="0">
                  <a:pos x="15930033" y="0"/>
                </a:cxn>
                <a:cxn ang="0">
                  <a:pos x="1991078" y="7217386"/>
                </a:cxn>
                <a:cxn ang="0">
                  <a:pos x="0" y="14434771"/>
                </a:cxn>
                <a:cxn ang="0">
                  <a:pos x="1991078" y="18044136"/>
                </a:cxn>
                <a:cxn ang="0">
                  <a:pos x="7964311" y="25261521"/>
                </a:cxn>
              </a:cxnLst>
              <a:rect l="0" t="0" r="0" b="0"/>
              <a:pathLst>
                <a:path w="36" h="26">
                  <a:moveTo>
                    <a:pt x="4" y="14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5" y="26"/>
                    <a:pt x="26" y="26"/>
                    <a:pt x="28" y="26"/>
                  </a:cubicBezTo>
                  <a:cubicBezTo>
                    <a:pt x="30" y="26"/>
                    <a:pt x="33" y="24"/>
                    <a:pt x="34" y="22"/>
                  </a:cubicBezTo>
                  <a:cubicBezTo>
                    <a:pt x="35" y="20"/>
                    <a:pt x="36" y="18"/>
                    <a:pt x="35" y="16"/>
                  </a:cubicBezTo>
                  <a:cubicBezTo>
                    <a:pt x="34" y="14"/>
                    <a:pt x="33" y="13"/>
                    <a:pt x="31" y="1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5" y="0"/>
                    <a:pt x="3" y="2"/>
                    <a:pt x="1" y="4"/>
                  </a:cubicBezTo>
                  <a:cubicBezTo>
                    <a:pt x="1" y="5"/>
                    <a:pt x="0" y="7"/>
                    <a:pt x="0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2"/>
                    <a:pt x="3" y="14"/>
                    <a:pt x="4" y="1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7" name="Freeform 185"/>
            <p:cNvSpPr/>
            <p:nvPr/>
          </p:nvSpPr>
          <p:spPr>
            <a:xfrm>
              <a:off x="5499100" y="7361238"/>
              <a:ext cx="36513" cy="49213"/>
            </a:xfrm>
            <a:custGeom>
              <a:avLst/>
              <a:gdLst/>
              <a:ahLst/>
              <a:cxnLst>
                <a:cxn ang="0">
                  <a:pos x="7314771" y="67220740"/>
                </a:cxn>
                <a:cxn ang="0">
                  <a:pos x="14630894" y="69197696"/>
                </a:cxn>
                <a:cxn ang="0">
                  <a:pos x="25603727" y="61289870"/>
                </a:cxn>
                <a:cxn ang="0">
                  <a:pos x="45719685" y="21747928"/>
                </a:cxn>
                <a:cxn ang="0">
                  <a:pos x="40233269" y="1976957"/>
                </a:cxn>
                <a:cxn ang="0">
                  <a:pos x="32918498" y="0"/>
                </a:cxn>
                <a:cxn ang="0">
                  <a:pos x="21945665" y="7907826"/>
                </a:cxn>
                <a:cxn ang="0">
                  <a:pos x="1828355" y="45472812"/>
                </a:cxn>
                <a:cxn ang="0">
                  <a:pos x="0" y="53380638"/>
                </a:cxn>
                <a:cxn ang="0">
                  <a:pos x="1828355" y="59312914"/>
                </a:cxn>
                <a:cxn ang="0">
                  <a:pos x="7314771" y="67220740"/>
                </a:cxn>
              </a:cxnLst>
              <a:rect l="0" t="0" r="0" b="0"/>
              <a:pathLst>
                <a:path w="27" h="35">
                  <a:moveTo>
                    <a:pt x="4" y="34"/>
                  </a:moveTo>
                  <a:cubicBezTo>
                    <a:pt x="5" y="34"/>
                    <a:pt x="6" y="35"/>
                    <a:pt x="8" y="35"/>
                  </a:cubicBezTo>
                  <a:cubicBezTo>
                    <a:pt x="11" y="35"/>
                    <a:pt x="13" y="33"/>
                    <a:pt x="14" y="3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7" y="7"/>
                    <a:pt x="26" y="3"/>
                    <a:pt x="22" y="1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6" y="0"/>
                    <a:pt x="13" y="1"/>
                    <a:pt x="12" y="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1" y="31"/>
                    <a:pt x="2" y="33"/>
                    <a:pt x="4" y="3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8" name="Freeform 186"/>
            <p:cNvSpPr/>
            <p:nvPr/>
          </p:nvSpPr>
          <p:spPr>
            <a:xfrm>
              <a:off x="5399088" y="7408863"/>
              <a:ext cx="138113" cy="134938"/>
            </a:xfrm>
            <a:custGeom>
              <a:avLst/>
              <a:gdLst/>
              <a:ahLst/>
              <a:cxnLst>
                <a:cxn ang="0">
                  <a:pos x="186840382" y="75472075"/>
                </a:cxn>
                <a:cxn ang="0">
                  <a:pos x="169323748" y="40638596"/>
                </a:cxn>
                <a:cxn ang="0">
                  <a:pos x="138184149" y="15481701"/>
                </a:cxn>
                <a:cxn ang="0">
                  <a:pos x="66172868" y="5805116"/>
                </a:cxn>
                <a:cxn ang="0">
                  <a:pos x="36979407" y="17416740"/>
                </a:cxn>
                <a:cxn ang="0">
                  <a:pos x="3892275" y="44510064"/>
                </a:cxn>
                <a:cxn ang="0">
                  <a:pos x="1946138" y="56120297"/>
                </a:cxn>
                <a:cxn ang="0">
                  <a:pos x="5838413" y="65796882"/>
                </a:cxn>
                <a:cxn ang="0">
                  <a:pos x="15570497" y="67731920"/>
                </a:cxn>
                <a:cxn ang="0">
                  <a:pos x="27247323" y="61926804"/>
                </a:cxn>
                <a:cxn ang="0">
                  <a:pos x="70065143" y="34833480"/>
                </a:cxn>
                <a:cxn ang="0">
                  <a:pos x="85635640" y="32898441"/>
                </a:cxn>
                <a:cxn ang="0">
                  <a:pos x="122613652" y="42573635"/>
                </a:cxn>
                <a:cxn ang="0">
                  <a:pos x="157646921" y="87083699"/>
                </a:cxn>
                <a:cxn ang="0">
                  <a:pos x="151807113" y="143203996"/>
                </a:cxn>
                <a:cxn ang="0">
                  <a:pos x="136238011" y="162557165"/>
                </a:cxn>
                <a:cxn ang="0">
                  <a:pos x="136238011" y="183843983"/>
                </a:cxn>
                <a:cxn ang="0">
                  <a:pos x="145968700" y="187714060"/>
                </a:cxn>
                <a:cxn ang="0">
                  <a:pos x="157646921" y="183843983"/>
                </a:cxn>
                <a:cxn ang="0">
                  <a:pos x="173216023" y="162557165"/>
                </a:cxn>
                <a:cxn ang="0">
                  <a:pos x="179054436" y="154815619"/>
                </a:cxn>
                <a:cxn ang="0">
                  <a:pos x="190732658" y="116112062"/>
                </a:cxn>
                <a:cxn ang="0">
                  <a:pos x="186840382" y="75472075"/>
                </a:cxn>
              </a:cxnLst>
              <a:rect l="0" t="0" r="0" b="0"/>
              <a:pathLst>
                <a:path w="99" h="97">
                  <a:moveTo>
                    <a:pt x="96" y="39"/>
                  </a:moveTo>
                  <a:cubicBezTo>
                    <a:pt x="94" y="33"/>
                    <a:pt x="91" y="27"/>
                    <a:pt x="87" y="21"/>
                  </a:cubicBezTo>
                  <a:cubicBezTo>
                    <a:pt x="82" y="16"/>
                    <a:pt x="77" y="11"/>
                    <a:pt x="71" y="8"/>
                  </a:cubicBezTo>
                  <a:cubicBezTo>
                    <a:pt x="60" y="2"/>
                    <a:pt x="47" y="0"/>
                    <a:pt x="34" y="3"/>
                  </a:cubicBezTo>
                  <a:cubicBezTo>
                    <a:pt x="29" y="4"/>
                    <a:pt x="23" y="6"/>
                    <a:pt x="19" y="9"/>
                  </a:cubicBezTo>
                  <a:cubicBezTo>
                    <a:pt x="12" y="13"/>
                    <a:pt x="7" y="17"/>
                    <a:pt x="2" y="23"/>
                  </a:cubicBezTo>
                  <a:cubicBezTo>
                    <a:pt x="1" y="25"/>
                    <a:pt x="0" y="27"/>
                    <a:pt x="1" y="29"/>
                  </a:cubicBezTo>
                  <a:cubicBezTo>
                    <a:pt x="1" y="31"/>
                    <a:pt x="2" y="32"/>
                    <a:pt x="3" y="34"/>
                  </a:cubicBezTo>
                  <a:cubicBezTo>
                    <a:pt x="5" y="35"/>
                    <a:pt x="6" y="35"/>
                    <a:pt x="8" y="35"/>
                  </a:cubicBezTo>
                  <a:cubicBezTo>
                    <a:pt x="10" y="35"/>
                    <a:pt x="12" y="34"/>
                    <a:pt x="14" y="32"/>
                  </a:cubicBezTo>
                  <a:cubicBezTo>
                    <a:pt x="19" y="25"/>
                    <a:pt x="27" y="20"/>
                    <a:pt x="36" y="18"/>
                  </a:cubicBezTo>
                  <a:cubicBezTo>
                    <a:pt x="39" y="18"/>
                    <a:pt x="41" y="17"/>
                    <a:pt x="44" y="17"/>
                  </a:cubicBezTo>
                  <a:cubicBezTo>
                    <a:pt x="51" y="17"/>
                    <a:pt x="57" y="19"/>
                    <a:pt x="63" y="22"/>
                  </a:cubicBezTo>
                  <a:cubicBezTo>
                    <a:pt x="72" y="27"/>
                    <a:pt x="78" y="35"/>
                    <a:pt x="81" y="45"/>
                  </a:cubicBezTo>
                  <a:cubicBezTo>
                    <a:pt x="84" y="55"/>
                    <a:pt x="83" y="65"/>
                    <a:pt x="78" y="74"/>
                  </a:cubicBezTo>
                  <a:cubicBezTo>
                    <a:pt x="76" y="78"/>
                    <a:pt x="74" y="81"/>
                    <a:pt x="70" y="84"/>
                  </a:cubicBezTo>
                  <a:cubicBezTo>
                    <a:pt x="67" y="87"/>
                    <a:pt x="67" y="92"/>
                    <a:pt x="70" y="95"/>
                  </a:cubicBezTo>
                  <a:cubicBezTo>
                    <a:pt x="71" y="96"/>
                    <a:pt x="73" y="97"/>
                    <a:pt x="75" y="97"/>
                  </a:cubicBezTo>
                  <a:cubicBezTo>
                    <a:pt x="77" y="97"/>
                    <a:pt x="79" y="96"/>
                    <a:pt x="81" y="95"/>
                  </a:cubicBezTo>
                  <a:cubicBezTo>
                    <a:pt x="84" y="92"/>
                    <a:pt x="87" y="88"/>
                    <a:pt x="89" y="84"/>
                  </a:cubicBezTo>
                  <a:cubicBezTo>
                    <a:pt x="90" y="83"/>
                    <a:pt x="91" y="81"/>
                    <a:pt x="92" y="80"/>
                  </a:cubicBezTo>
                  <a:cubicBezTo>
                    <a:pt x="96" y="73"/>
                    <a:pt x="98" y="67"/>
                    <a:pt x="98" y="60"/>
                  </a:cubicBezTo>
                  <a:cubicBezTo>
                    <a:pt x="99" y="53"/>
                    <a:pt x="98" y="46"/>
                    <a:pt x="96" y="39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9" name="Freeform 187"/>
            <p:cNvSpPr/>
            <p:nvPr/>
          </p:nvSpPr>
          <p:spPr>
            <a:xfrm>
              <a:off x="5534025" y="7510463"/>
              <a:ext cx="50800" cy="36513"/>
            </a:xfrm>
            <a:custGeom>
              <a:avLst/>
              <a:gdLst/>
              <a:ahLst/>
              <a:cxnLst>
                <a:cxn ang="0">
                  <a:pos x="61727644" y="23666041"/>
                </a:cxn>
                <a:cxn ang="0">
                  <a:pos x="23894344" y="1971702"/>
                </a:cxn>
                <a:cxn ang="0">
                  <a:pos x="15930033" y="0"/>
                </a:cxn>
                <a:cxn ang="0">
                  <a:pos x="1991078" y="7888212"/>
                </a:cxn>
                <a:cxn ang="0">
                  <a:pos x="0" y="15777829"/>
                </a:cxn>
                <a:cxn ang="0">
                  <a:pos x="1991078" y="21694339"/>
                </a:cxn>
                <a:cxn ang="0">
                  <a:pos x="7964311" y="29582552"/>
                </a:cxn>
                <a:cxn ang="0">
                  <a:pos x="47790100" y="49305189"/>
                </a:cxn>
                <a:cxn ang="0">
                  <a:pos x="55754411" y="51276891"/>
                </a:cxn>
                <a:cxn ang="0">
                  <a:pos x="67702289" y="43388679"/>
                </a:cxn>
                <a:cxn ang="0">
                  <a:pos x="61727644" y="23666041"/>
                </a:cxn>
              </a:cxnLst>
              <a:rect l="0" t="0" r="0" b="0"/>
              <a:pathLst>
                <a:path w="36" h="26">
                  <a:moveTo>
                    <a:pt x="31" y="12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9" y="0"/>
                    <a:pt x="8" y="0"/>
                  </a:cubicBezTo>
                  <a:cubicBezTo>
                    <a:pt x="5" y="0"/>
                    <a:pt x="3" y="2"/>
                    <a:pt x="1" y="4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2"/>
                    <a:pt x="3" y="14"/>
                    <a:pt x="4" y="1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6"/>
                    <a:pt x="26" y="26"/>
                    <a:pt x="28" y="26"/>
                  </a:cubicBezTo>
                  <a:cubicBezTo>
                    <a:pt x="31" y="26"/>
                    <a:pt x="33" y="25"/>
                    <a:pt x="34" y="22"/>
                  </a:cubicBezTo>
                  <a:cubicBezTo>
                    <a:pt x="36" y="19"/>
                    <a:pt x="35" y="14"/>
                    <a:pt x="31" y="12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40" name="Freeform 188"/>
            <p:cNvSpPr/>
            <p:nvPr/>
          </p:nvSpPr>
          <p:spPr>
            <a:xfrm>
              <a:off x="5541963" y="7432675"/>
              <a:ext cx="50800" cy="30163"/>
            </a:xfrm>
            <a:custGeom>
              <a:avLst/>
              <a:gdLst/>
              <a:ahLst/>
              <a:cxnLst>
                <a:cxn ang="0">
                  <a:pos x="56551384" y="0"/>
                </a:cxn>
                <a:cxn ang="0">
                  <a:pos x="50896108" y="1879703"/>
                </a:cxn>
                <a:cxn ang="0">
                  <a:pos x="11310551" y="13157923"/>
                </a:cxn>
                <a:cxn ang="0">
                  <a:pos x="1885092" y="28196921"/>
                </a:cxn>
                <a:cxn ang="0">
                  <a:pos x="1885092" y="31956327"/>
                </a:cxn>
                <a:cxn ang="0">
                  <a:pos x="1885092" y="31956327"/>
                </a:cxn>
                <a:cxn ang="0">
                  <a:pos x="15080735" y="41354844"/>
                </a:cxn>
                <a:cxn ang="0">
                  <a:pos x="18850919" y="41354844"/>
                </a:cxn>
                <a:cxn ang="0">
                  <a:pos x="60321568" y="28196921"/>
                </a:cxn>
                <a:cxn ang="0">
                  <a:pos x="67861935" y="22557811"/>
                </a:cxn>
                <a:cxn ang="0">
                  <a:pos x="69747027" y="11278220"/>
                </a:cxn>
                <a:cxn ang="0">
                  <a:pos x="56551384" y="0"/>
                </a:cxn>
              </a:cxnLst>
              <a:rect l="0" t="0" r="0" b="0"/>
              <a:pathLst>
                <a:path w="37" h="22">
                  <a:moveTo>
                    <a:pt x="30" y="0"/>
                  </a:moveTo>
                  <a:cubicBezTo>
                    <a:pt x="29" y="0"/>
                    <a:pt x="28" y="1"/>
                    <a:pt x="27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3" y="8"/>
                    <a:pt x="0" y="11"/>
                    <a:pt x="1" y="15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20"/>
                    <a:pt x="5" y="22"/>
                    <a:pt x="8" y="22"/>
                  </a:cubicBezTo>
                  <a:cubicBezTo>
                    <a:pt x="9" y="22"/>
                    <a:pt x="10" y="22"/>
                    <a:pt x="10" y="22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5"/>
                    <a:pt x="35" y="14"/>
                    <a:pt x="36" y="12"/>
                  </a:cubicBezTo>
                  <a:cubicBezTo>
                    <a:pt x="37" y="10"/>
                    <a:pt x="37" y="8"/>
                    <a:pt x="37" y="6"/>
                  </a:cubicBezTo>
                  <a:cubicBezTo>
                    <a:pt x="36" y="3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41" name="Freeform 189"/>
            <p:cNvSpPr>
              <a:spLocks noEditPoints="1"/>
            </p:cNvSpPr>
            <p:nvPr/>
          </p:nvSpPr>
          <p:spPr>
            <a:xfrm>
              <a:off x="5238750" y="7456488"/>
              <a:ext cx="249238" cy="155575"/>
            </a:xfrm>
            <a:custGeom>
              <a:avLst/>
              <a:gdLst/>
              <a:ahLst/>
              <a:cxnLst>
                <a:cxn ang="0">
                  <a:pos x="284995995" y="68754339"/>
                </a:cxn>
                <a:cxn ang="0">
                  <a:pos x="273363960" y="47146233"/>
                </a:cxn>
                <a:cxn ang="0">
                  <a:pos x="250098498" y="21608106"/>
                </a:cxn>
                <a:cxn ang="0">
                  <a:pos x="219078810" y="5893630"/>
                </a:cxn>
                <a:cxn ang="0">
                  <a:pos x="184181312" y="0"/>
                </a:cxn>
                <a:cxn ang="0">
                  <a:pos x="135712180" y="11785857"/>
                </a:cxn>
                <a:cxn ang="0">
                  <a:pos x="102754283" y="35358974"/>
                </a:cxn>
                <a:cxn ang="0">
                  <a:pos x="91120856" y="35358974"/>
                </a:cxn>
                <a:cxn ang="0">
                  <a:pos x="56223359" y="41252603"/>
                </a:cxn>
                <a:cxn ang="0">
                  <a:pos x="27141879" y="60897101"/>
                </a:cxn>
                <a:cxn ang="0">
                  <a:pos x="7755618" y="90363847"/>
                </a:cxn>
                <a:cxn ang="0">
                  <a:pos x="0" y="125722820"/>
                </a:cxn>
                <a:cxn ang="0">
                  <a:pos x="7755618" y="163046805"/>
                </a:cxn>
                <a:cxn ang="0">
                  <a:pos x="27141879" y="190548540"/>
                </a:cxn>
                <a:cxn ang="0">
                  <a:pos x="89182647" y="218050276"/>
                </a:cxn>
                <a:cxn ang="0">
                  <a:pos x="89182647" y="218050276"/>
                </a:cxn>
                <a:cxn ang="0">
                  <a:pos x="91120856" y="218050276"/>
                </a:cxn>
                <a:cxn ang="0">
                  <a:pos x="91120856" y="218050276"/>
                </a:cxn>
                <a:cxn ang="0">
                  <a:pos x="273363960" y="218050276"/>
                </a:cxn>
                <a:cxn ang="0">
                  <a:pos x="325710902" y="196442170"/>
                </a:cxn>
                <a:cxn ang="0">
                  <a:pos x="347036763" y="143402307"/>
                </a:cxn>
                <a:cxn ang="0">
                  <a:pos x="325710902" y="90363847"/>
                </a:cxn>
                <a:cxn ang="0">
                  <a:pos x="284995995" y="68754339"/>
                </a:cxn>
                <a:cxn ang="0">
                  <a:pos x="273363960" y="188583530"/>
                </a:cxn>
                <a:cxn ang="0">
                  <a:pos x="91120856" y="188583530"/>
                </a:cxn>
                <a:cxn ang="0">
                  <a:pos x="91120856" y="188583530"/>
                </a:cxn>
                <a:cxn ang="0">
                  <a:pos x="91120856" y="188583530"/>
                </a:cxn>
                <a:cxn ang="0">
                  <a:pos x="48469133" y="170904043"/>
                </a:cxn>
                <a:cxn ang="0">
                  <a:pos x="29081480" y="125722820"/>
                </a:cxn>
                <a:cxn ang="0">
                  <a:pos x="48469133" y="82505207"/>
                </a:cxn>
                <a:cxn ang="0">
                  <a:pos x="91120856" y="64825720"/>
                </a:cxn>
                <a:cxn ang="0">
                  <a:pos x="104692492" y="66790730"/>
                </a:cxn>
                <a:cxn ang="0">
                  <a:pos x="108570301" y="66790730"/>
                </a:cxn>
                <a:cxn ang="0">
                  <a:pos x="120202336" y="60897101"/>
                </a:cxn>
                <a:cxn ang="0">
                  <a:pos x="147345607" y="37323984"/>
                </a:cxn>
                <a:cxn ang="0">
                  <a:pos x="184181312" y="29466746"/>
                </a:cxn>
                <a:cxn ang="0">
                  <a:pos x="232650445" y="45181223"/>
                </a:cxn>
                <a:cxn ang="0">
                  <a:pos x="259792324" y="86433826"/>
                </a:cxn>
                <a:cxn ang="0">
                  <a:pos x="273363960" y="98221085"/>
                </a:cxn>
                <a:cxn ang="0">
                  <a:pos x="304383648" y="111971953"/>
                </a:cxn>
                <a:cxn ang="0">
                  <a:pos x="317955284" y="143402307"/>
                </a:cxn>
                <a:cxn ang="0">
                  <a:pos x="273363960" y="188583530"/>
                </a:cxn>
              </a:cxnLst>
              <a:rect l="0" t="0" r="0" b="0"/>
              <a:pathLst>
                <a:path w="179" h="111">
                  <a:moveTo>
                    <a:pt x="147" y="35"/>
                  </a:moveTo>
                  <a:cubicBezTo>
                    <a:pt x="145" y="31"/>
                    <a:pt x="143" y="28"/>
                    <a:pt x="141" y="24"/>
                  </a:cubicBezTo>
                  <a:cubicBezTo>
                    <a:pt x="138" y="19"/>
                    <a:pt x="134" y="15"/>
                    <a:pt x="129" y="11"/>
                  </a:cubicBezTo>
                  <a:cubicBezTo>
                    <a:pt x="124" y="7"/>
                    <a:pt x="119" y="5"/>
                    <a:pt x="113" y="3"/>
                  </a:cubicBezTo>
                  <a:cubicBezTo>
                    <a:pt x="107" y="1"/>
                    <a:pt x="101" y="0"/>
                    <a:pt x="95" y="0"/>
                  </a:cubicBezTo>
                  <a:cubicBezTo>
                    <a:pt x="86" y="0"/>
                    <a:pt x="77" y="2"/>
                    <a:pt x="70" y="6"/>
                  </a:cubicBezTo>
                  <a:cubicBezTo>
                    <a:pt x="63" y="9"/>
                    <a:pt x="58" y="13"/>
                    <a:pt x="53" y="18"/>
                  </a:cubicBezTo>
                  <a:cubicBezTo>
                    <a:pt x="51" y="18"/>
                    <a:pt x="49" y="18"/>
                    <a:pt x="47" y="18"/>
                  </a:cubicBezTo>
                  <a:cubicBezTo>
                    <a:pt x="40" y="18"/>
                    <a:pt x="34" y="19"/>
                    <a:pt x="29" y="21"/>
                  </a:cubicBezTo>
                  <a:cubicBezTo>
                    <a:pt x="23" y="24"/>
                    <a:pt x="18" y="27"/>
                    <a:pt x="14" y="31"/>
                  </a:cubicBezTo>
                  <a:cubicBezTo>
                    <a:pt x="9" y="36"/>
                    <a:pt x="6" y="41"/>
                    <a:pt x="4" y="46"/>
                  </a:cubicBezTo>
                  <a:cubicBezTo>
                    <a:pt x="1" y="52"/>
                    <a:pt x="0" y="58"/>
                    <a:pt x="0" y="64"/>
                  </a:cubicBezTo>
                  <a:cubicBezTo>
                    <a:pt x="0" y="71"/>
                    <a:pt x="1" y="77"/>
                    <a:pt x="4" y="83"/>
                  </a:cubicBezTo>
                  <a:cubicBezTo>
                    <a:pt x="6" y="88"/>
                    <a:pt x="9" y="93"/>
                    <a:pt x="14" y="97"/>
                  </a:cubicBezTo>
                  <a:cubicBezTo>
                    <a:pt x="22" y="106"/>
                    <a:pt x="34" y="111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51" y="111"/>
                    <a:pt x="161" y="107"/>
                    <a:pt x="168" y="100"/>
                  </a:cubicBezTo>
                  <a:cubicBezTo>
                    <a:pt x="175" y="92"/>
                    <a:pt x="179" y="83"/>
                    <a:pt x="179" y="73"/>
                  </a:cubicBezTo>
                  <a:cubicBezTo>
                    <a:pt x="179" y="63"/>
                    <a:pt x="175" y="53"/>
                    <a:pt x="168" y="46"/>
                  </a:cubicBezTo>
                  <a:cubicBezTo>
                    <a:pt x="162" y="40"/>
                    <a:pt x="155" y="37"/>
                    <a:pt x="147" y="35"/>
                  </a:cubicBezTo>
                  <a:close/>
                  <a:moveTo>
                    <a:pt x="141" y="96"/>
                  </a:moveTo>
                  <a:cubicBezTo>
                    <a:pt x="47" y="96"/>
                    <a:pt x="47" y="96"/>
                    <a:pt x="47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38" y="96"/>
                    <a:pt x="30" y="93"/>
                    <a:pt x="25" y="87"/>
                  </a:cubicBezTo>
                  <a:cubicBezTo>
                    <a:pt x="19" y="81"/>
                    <a:pt x="15" y="73"/>
                    <a:pt x="15" y="64"/>
                  </a:cubicBezTo>
                  <a:cubicBezTo>
                    <a:pt x="15" y="56"/>
                    <a:pt x="19" y="48"/>
                    <a:pt x="25" y="42"/>
                  </a:cubicBezTo>
                  <a:cubicBezTo>
                    <a:pt x="30" y="36"/>
                    <a:pt x="38" y="33"/>
                    <a:pt x="47" y="33"/>
                  </a:cubicBezTo>
                  <a:cubicBezTo>
                    <a:pt x="49" y="33"/>
                    <a:pt x="52" y="33"/>
                    <a:pt x="54" y="34"/>
                  </a:cubicBezTo>
                  <a:cubicBezTo>
                    <a:pt x="55" y="34"/>
                    <a:pt x="56" y="34"/>
                    <a:pt x="56" y="34"/>
                  </a:cubicBezTo>
                  <a:cubicBezTo>
                    <a:pt x="59" y="34"/>
                    <a:pt x="61" y="33"/>
                    <a:pt x="62" y="31"/>
                  </a:cubicBezTo>
                  <a:cubicBezTo>
                    <a:pt x="66" y="26"/>
                    <a:pt x="71" y="22"/>
                    <a:pt x="76" y="19"/>
                  </a:cubicBezTo>
                  <a:cubicBezTo>
                    <a:pt x="82" y="16"/>
                    <a:pt x="88" y="15"/>
                    <a:pt x="95" y="15"/>
                  </a:cubicBezTo>
                  <a:cubicBezTo>
                    <a:pt x="104" y="15"/>
                    <a:pt x="113" y="18"/>
                    <a:pt x="120" y="23"/>
                  </a:cubicBezTo>
                  <a:cubicBezTo>
                    <a:pt x="127" y="28"/>
                    <a:pt x="132" y="36"/>
                    <a:pt x="134" y="44"/>
                  </a:cubicBezTo>
                  <a:cubicBezTo>
                    <a:pt x="135" y="48"/>
                    <a:pt x="138" y="50"/>
                    <a:pt x="141" y="50"/>
                  </a:cubicBezTo>
                  <a:cubicBezTo>
                    <a:pt x="147" y="50"/>
                    <a:pt x="153" y="53"/>
                    <a:pt x="157" y="57"/>
                  </a:cubicBezTo>
                  <a:cubicBezTo>
                    <a:pt x="161" y="61"/>
                    <a:pt x="164" y="67"/>
                    <a:pt x="164" y="73"/>
                  </a:cubicBezTo>
                  <a:cubicBezTo>
                    <a:pt x="164" y="86"/>
                    <a:pt x="153" y="96"/>
                    <a:pt x="141" y="9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5" name="组合 242"/>
          <p:cNvGrpSpPr/>
          <p:nvPr/>
        </p:nvGrpSpPr>
        <p:grpSpPr>
          <a:xfrm>
            <a:off x="747713" y="4579938"/>
            <a:ext cx="850900" cy="852487"/>
            <a:chOff x="1106488" y="4651375"/>
            <a:chExt cx="884238" cy="884238"/>
          </a:xfrm>
        </p:grpSpPr>
        <p:sp>
          <p:nvSpPr>
            <p:cNvPr id="35922" name="Oval 199"/>
            <p:cNvSpPr/>
            <p:nvPr/>
          </p:nvSpPr>
          <p:spPr>
            <a:xfrm>
              <a:off x="1106488" y="4651375"/>
              <a:ext cx="884238" cy="884238"/>
            </a:xfrm>
            <a:prstGeom prst="ellipse">
              <a:avLst/>
            </a:prstGeom>
            <a:solidFill>
              <a:srgbClr val="379154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23" name="Freeform 200"/>
            <p:cNvSpPr/>
            <p:nvPr/>
          </p:nvSpPr>
          <p:spPr>
            <a:xfrm>
              <a:off x="1301750" y="4851400"/>
              <a:ext cx="688975" cy="684213"/>
            </a:xfrm>
            <a:custGeom>
              <a:avLst/>
              <a:gdLst/>
              <a:ahLst/>
              <a:cxnLst>
                <a:cxn ang="0">
                  <a:pos x="134760994" y="0"/>
                </a:cxn>
                <a:cxn ang="0">
                  <a:pos x="70310388" y="7831370"/>
                </a:cxn>
                <a:cxn ang="0">
                  <a:pos x="11718165" y="168369568"/>
                </a:cxn>
                <a:cxn ang="0">
                  <a:pos x="11718165" y="585377103"/>
                </a:cxn>
                <a:cxn ang="0">
                  <a:pos x="152337543" y="763535534"/>
                </a:cxn>
                <a:cxn ang="0">
                  <a:pos x="343737034" y="957356706"/>
                </a:cxn>
                <a:cxn ang="0">
                  <a:pos x="345689363" y="957356706"/>
                </a:cxn>
                <a:cxn ang="0">
                  <a:pos x="962853044" y="338696629"/>
                </a:cxn>
                <a:cxn ang="0">
                  <a:pos x="962853044" y="338696629"/>
                </a:cxn>
                <a:cxn ang="0">
                  <a:pos x="962853044" y="332822751"/>
                </a:cxn>
                <a:cxn ang="0">
                  <a:pos x="656224231" y="29366590"/>
                </a:cxn>
                <a:cxn ang="0">
                  <a:pos x="558571458" y="0"/>
                </a:cxn>
                <a:cxn ang="0">
                  <a:pos x="490214796" y="3914986"/>
                </a:cxn>
                <a:cxn ang="0">
                  <a:pos x="230460041" y="3914986"/>
                </a:cxn>
                <a:cxn ang="0">
                  <a:pos x="134760994" y="0"/>
                </a:cxn>
              </a:cxnLst>
              <a:rect l="0" t="0" r="0" b="0"/>
              <a:pathLst>
                <a:path w="493" h="489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2"/>
                    <a:pt x="56" y="369"/>
                    <a:pt x="78" y="390"/>
                  </a:cubicBezTo>
                  <a:cubicBezTo>
                    <a:pt x="92" y="405"/>
                    <a:pt x="130" y="443"/>
                    <a:pt x="176" y="489"/>
                  </a:cubicBezTo>
                  <a:cubicBezTo>
                    <a:pt x="177" y="489"/>
                    <a:pt x="177" y="489"/>
                    <a:pt x="177" y="489"/>
                  </a:cubicBezTo>
                  <a:cubicBezTo>
                    <a:pt x="351" y="489"/>
                    <a:pt x="493" y="348"/>
                    <a:pt x="493" y="173"/>
                  </a:cubicBezTo>
                  <a:cubicBezTo>
                    <a:pt x="493" y="173"/>
                    <a:pt x="493" y="173"/>
                    <a:pt x="493" y="173"/>
                  </a:cubicBezTo>
                  <a:cubicBezTo>
                    <a:pt x="493" y="172"/>
                    <a:pt x="493" y="171"/>
                    <a:pt x="493" y="170"/>
                  </a:cubicBezTo>
                  <a:cubicBezTo>
                    <a:pt x="420" y="98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2C744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24" name="Freeform 201"/>
            <p:cNvSpPr>
              <a:spLocks noEditPoints="1"/>
            </p:cNvSpPr>
            <p:nvPr/>
          </p:nvSpPr>
          <p:spPr>
            <a:xfrm>
              <a:off x="1309688" y="4854575"/>
              <a:ext cx="479425" cy="477838"/>
            </a:xfrm>
            <a:custGeom>
              <a:avLst/>
              <a:gdLst/>
              <a:ahLst/>
              <a:cxnLst>
                <a:cxn ang="0">
                  <a:pos x="672071142" y="85893476"/>
                </a:cxn>
                <a:cxn ang="0">
                  <a:pos x="585606423" y="0"/>
                </a:cxn>
                <a:cxn ang="0">
                  <a:pos x="86464719" y="0"/>
                </a:cxn>
                <a:cxn ang="0">
                  <a:pos x="0" y="85893476"/>
                </a:cxn>
                <a:cxn ang="0">
                  <a:pos x="0" y="581735630"/>
                </a:cxn>
                <a:cxn ang="0">
                  <a:pos x="86464719" y="667629106"/>
                </a:cxn>
                <a:cxn ang="0">
                  <a:pos x="585606423" y="667629106"/>
                </a:cxn>
                <a:cxn ang="0">
                  <a:pos x="672071142" y="581735630"/>
                </a:cxn>
                <a:cxn ang="0">
                  <a:pos x="672071142" y="85893476"/>
                </a:cxn>
                <a:cxn ang="0">
                  <a:pos x="615082649" y="581735630"/>
                </a:cxn>
                <a:cxn ang="0">
                  <a:pos x="585606423" y="611017878"/>
                </a:cxn>
                <a:cxn ang="0">
                  <a:pos x="86464719" y="611017878"/>
                </a:cxn>
                <a:cxn ang="0">
                  <a:pos x="56988493" y="581735630"/>
                </a:cxn>
                <a:cxn ang="0">
                  <a:pos x="56988493" y="85893476"/>
                </a:cxn>
                <a:cxn ang="0">
                  <a:pos x="86464719" y="56611228"/>
                </a:cxn>
                <a:cxn ang="0">
                  <a:pos x="585606423" y="56611228"/>
                </a:cxn>
                <a:cxn ang="0">
                  <a:pos x="615082649" y="85893476"/>
                </a:cxn>
                <a:cxn ang="0">
                  <a:pos x="615082649" y="581735630"/>
                </a:cxn>
              </a:cxnLst>
              <a:rect l="0" t="0" r="0" b="0"/>
              <a:pathLst>
                <a:path w="342" h="342">
                  <a:moveTo>
                    <a:pt x="342" y="44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4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2" y="342"/>
                    <a:pt x="342" y="322"/>
                    <a:pt x="342" y="298"/>
                  </a:cubicBezTo>
                  <a:lnTo>
                    <a:pt x="342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25" name="Freeform 202"/>
            <p:cNvSpPr/>
            <p:nvPr/>
          </p:nvSpPr>
          <p:spPr>
            <a:xfrm>
              <a:off x="1531938" y="4954588"/>
              <a:ext cx="117475" cy="127000"/>
            </a:xfrm>
            <a:custGeom>
              <a:avLst/>
              <a:gdLst/>
              <a:ahLst/>
              <a:cxnLst>
                <a:cxn ang="0">
                  <a:pos x="162357360" y="60379429"/>
                </a:cxn>
                <a:cxn ang="0">
                  <a:pos x="24831451" y="0"/>
                </a:cxn>
                <a:cxn ang="0">
                  <a:pos x="0" y="1948264"/>
                </a:cxn>
                <a:cxn ang="0">
                  <a:pos x="97414416" y="177241758"/>
                </a:cxn>
                <a:cxn ang="0">
                  <a:pos x="162357360" y="60379429"/>
                </a:cxn>
              </a:cxnLst>
              <a:rect l="0" t="0" r="0" b="0"/>
              <a:pathLst>
                <a:path w="85" h="91">
                  <a:moveTo>
                    <a:pt x="85" y="31"/>
                  </a:moveTo>
                  <a:cubicBezTo>
                    <a:pt x="67" y="12"/>
                    <a:pt x="42" y="0"/>
                    <a:pt x="13" y="0"/>
                  </a:cubicBezTo>
                  <a:cubicBezTo>
                    <a:pt x="9" y="0"/>
                    <a:pt x="4" y="0"/>
                    <a:pt x="0" y="1"/>
                  </a:cubicBezTo>
                  <a:cubicBezTo>
                    <a:pt x="51" y="91"/>
                    <a:pt x="51" y="91"/>
                    <a:pt x="51" y="91"/>
                  </a:cubicBezTo>
                  <a:lnTo>
                    <a:pt x="85" y="3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26" name="Freeform 203"/>
            <p:cNvSpPr/>
            <p:nvPr/>
          </p:nvSpPr>
          <p:spPr>
            <a:xfrm>
              <a:off x="1582738" y="5006975"/>
              <a:ext cx="104775" cy="130175"/>
            </a:xfrm>
            <a:custGeom>
              <a:avLst/>
              <a:gdLst/>
              <a:ahLst/>
              <a:cxnLst>
                <a:cxn ang="0">
                  <a:pos x="0" y="182210007"/>
                </a:cxn>
                <a:cxn ang="0">
                  <a:pos x="136612630" y="182210007"/>
                </a:cxn>
                <a:cxn ang="0">
                  <a:pos x="146370675" y="121472871"/>
                </a:cxn>
                <a:cxn ang="0">
                  <a:pos x="103435277" y="0"/>
                </a:cxn>
                <a:cxn ang="0">
                  <a:pos x="0" y="182210007"/>
                </a:cxn>
              </a:cxnLst>
              <a:rect l="0" t="0" r="0" b="0"/>
              <a:pathLst>
                <a:path w="75" h="93">
                  <a:moveTo>
                    <a:pt x="0" y="93"/>
                  </a:moveTo>
                  <a:cubicBezTo>
                    <a:pt x="70" y="93"/>
                    <a:pt x="70" y="93"/>
                    <a:pt x="70" y="93"/>
                  </a:cubicBezTo>
                  <a:cubicBezTo>
                    <a:pt x="73" y="83"/>
                    <a:pt x="75" y="73"/>
                    <a:pt x="75" y="62"/>
                  </a:cubicBezTo>
                  <a:cubicBezTo>
                    <a:pt x="75" y="38"/>
                    <a:pt x="67" y="17"/>
                    <a:pt x="53" y="0"/>
                  </a:cubicBezTo>
                  <a:lnTo>
                    <a:pt x="0" y="9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27" name="Freeform 204"/>
            <p:cNvSpPr/>
            <p:nvPr/>
          </p:nvSpPr>
          <p:spPr>
            <a:xfrm>
              <a:off x="1419225" y="4957763"/>
              <a:ext cx="149225" cy="85725"/>
            </a:xfrm>
            <a:custGeom>
              <a:avLst/>
              <a:gdLst/>
              <a:ahLst/>
              <a:cxnLst>
                <a:cxn ang="0">
                  <a:pos x="138093094" y="118528639"/>
                </a:cxn>
                <a:cxn ang="0">
                  <a:pos x="140038597" y="118528639"/>
                </a:cxn>
                <a:cxn ang="0">
                  <a:pos x="208113090" y="118528639"/>
                </a:cxn>
                <a:cxn ang="0">
                  <a:pos x="140038597" y="0"/>
                </a:cxn>
                <a:cxn ang="0">
                  <a:pos x="0" y="118528639"/>
                </a:cxn>
                <a:cxn ang="0">
                  <a:pos x="138093094" y="118528639"/>
                </a:cxn>
              </a:cxnLst>
              <a:rect l="0" t="0" r="0" b="0"/>
              <a:pathLst>
                <a:path w="107" h="62">
                  <a:moveTo>
                    <a:pt x="71" y="62"/>
                  </a:moveTo>
                  <a:cubicBezTo>
                    <a:pt x="72" y="62"/>
                    <a:pt x="72" y="62"/>
                    <a:pt x="72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39" y="7"/>
                    <a:pt x="12" y="31"/>
                    <a:pt x="0" y="62"/>
                  </a:cubicBezTo>
                  <a:cubicBezTo>
                    <a:pt x="71" y="62"/>
                    <a:pt x="71" y="62"/>
                    <a:pt x="71" y="62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28" name="Freeform 205"/>
            <p:cNvSpPr/>
            <p:nvPr/>
          </p:nvSpPr>
          <p:spPr>
            <a:xfrm>
              <a:off x="1533525" y="5148263"/>
              <a:ext cx="142875" cy="80963"/>
            </a:xfrm>
            <a:custGeom>
              <a:avLst/>
              <a:gdLst/>
              <a:ahLst/>
              <a:cxnLst>
                <a:cxn ang="0">
                  <a:pos x="62786559" y="113017368"/>
                </a:cxn>
                <a:cxn ang="0">
                  <a:pos x="200130055" y="0"/>
                </a:cxn>
                <a:cxn ang="0">
                  <a:pos x="0" y="0"/>
                </a:cxn>
                <a:cxn ang="0">
                  <a:pos x="62786559" y="113017368"/>
                </a:cxn>
              </a:cxnLst>
              <a:rect l="0" t="0" r="0" b="0"/>
              <a:pathLst>
                <a:path w="102" h="58">
                  <a:moveTo>
                    <a:pt x="32" y="58"/>
                  </a:moveTo>
                  <a:cubicBezTo>
                    <a:pt x="64" y="51"/>
                    <a:pt x="90" y="29"/>
                    <a:pt x="1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2" y="5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29" name="Freeform 206"/>
            <p:cNvSpPr/>
            <p:nvPr/>
          </p:nvSpPr>
          <p:spPr>
            <a:xfrm>
              <a:off x="1411288" y="5056188"/>
              <a:ext cx="100013" cy="122238"/>
            </a:xfrm>
            <a:custGeom>
              <a:avLst/>
              <a:gdLst/>
              <a:ahLst/>
              <a:cxnLst>
                <a:cxn ang="0">
                  <a:pos x="7717670" y="0"/>
                </a:cxn>
                <a:cxn ang="0">
                  <a:pos x="0" y="52097002"/>
                </a:cxn>
                <a:cxn ang="0">
                  <a:pos x="40519156" y="169796916"/>
                </a:cxn>
                <a:cxn ang="0">
                  <a:pos x="138925002" y="0"/>
                </a:cxn>
                <a:cxn ang="0">
                  <a:pos x="7717670" y="0"/>
                </a:cxn>
              </a:cxnLst>
              <a:rect l="0" t="0" r="0" b="0"/>
              <a:pathLst>
                <a:path w="72" h="88">
                  <a:moveTo>
                    <a:pt x="4" y="0"/>
                  </a:moveTo>
                  <a:cubicBezTo>
                    <a:pt x="1" y="9"/>
                    <a:pt x="0" y="17"/>
                    <a:pt x="0" y="27"/>
                  </a:cubicBezTo>
                  <a:cubicBezTo>
                    <a:pt x="0" y="50"/>
                    <a:pt x="8" y="71"/>
                    <a:pt x="21" y="8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0" name="Freeform 207"/>
            <p:cNvSpPr/>
            <p:nvPr/>
          </p:nvSpPr>
          <p:spPr>
            <a:xfrm>
              <a:off x="1449388" y="5102225"/>
              <a:ext cx="117475" cy="128588"/>
            </a:xfrm>
            <a:custGeom>
              <a:avLst/>
              <a:gdLst/>
              <a:ahLst/>
              <a:cxnLst>
                <a:cxn ang="0">
                  <a:pos x="0" y="117213553"/>
                </a:cxn>
                <a:cxn ang="0">
                  <a:pos x="137525909" y="179726889"/>
                </a:cxn>
                <a:cxn ang="0">
                  <a:pos x="162357360" y="177772910"/>
                </a:cxn>
                <a:cxn ang="0">
                  <a:pos x="64942944" y="0"/>
                </a:cxn>
                <a:cxn ang="0">
                  <a:pos x="0" y="117213553"/>
                </a:cxn>
              </a:cxnLst>
              <a:rect l="0" t="0" r="0" b="0"/>
              <a:pathLst>
                <a:path w="85" h="92">
                  <a:moveTo>
                    <a:pt x="0" y="60"/>
                  </a:moveTo>
                  <a:cubicBezTo>
                    <a:pt x="18" y="80"/>
                    <a:pt x="44" y="92"/>
                    <a:pt x="72" y="92"/>
                  </a:cubicBezTo>
                  <a:cubicBezTo>
                    <a:pt x="77" y="92"/>
                    <a:pt x="81" y="92"/>
                    <a:pt x="85" y="9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6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6" name="组合 256"/>
          <p:cNvGrpSpPr/>
          <p:nvPr/>
        </p:nvGrpSpPr>
        <p:grpSpPr>
          <a:xfrm>
            <a:off x="747713" y="5683250"/>
            <a:ext cx="850900" cy="849313"/>
            <a:chOff x="1106488" y="5848350"/>
            <a:chExt cx="884238" cy="882650"/>
          </a:xfrm>
        </p:grpSpPr>
        <p:sp>
          <p:nvSpPr>
            <p:cNvPr id="35918" name="Oval 131"/>
            <p:cNvSpPr/>
            <p:nvPr/>
          </p:nvSpPr>
          <p:spPr>
            <a:xfrm>
              <a:off x="1106488" y="5848350"/>
              <a:ext cx="884238" cy="882650"/>
            </a:xfrm>
            <a:prstGeom prst="ellipse">
              <a:avLst/>
            </a:prstGeom>
            <a:solidFill>
              <a:srgbClr val="F15A5A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19" name="Freeform 132"/>
            <p:cNvSpPr/>
            <p:nvPr/>
          </p:nvSpPr>
          <p:spPr>
            <a:xfrm>
              <a:off x="1301750" y="6054725"/>
              <a:ext cx="688975" cy="676275"/>
            </a:xfrm>
            <a:custGeom>
              <a:avLst/>
              <a:gdLst/>
              <a:ahLst/>
              <a:cxnLst>
                <a:cxn ang="0">
                  <a:pos x="134760994" y="0"/>
                </a:cxn>
                <a:cxn ang="0">
                  <a:pos x="70310388" y="9761275"/>
                </a:cxn>
                <a:cxn ang="0">
                  <a:pos x="11718165" y="169854011"/>
                </a:cxn>
                <a:cxn ang="0">
                  <a:pos x="11718165" y="585703054"/>
                </a:cxn>
                <a:cxn ang="0">
                  <a:pos x="150385215" y="761412992"/>
                </a:cxn>
                <a:cxn ang="0">
                  <a:pos x="332018869" y="944933627"/>
                </a:cxn>
                <a:cxn ang="0">
                  <a:pos x="345689363" y="944933627"/>
                </a:cxn>
                <a:cxn ang="0">
                  <a:pos x="962853044" y="333850699"/>
                </a:cxn>
                <a:cxn ang="0">
                  <a:pos x="656224231" y="31237198"/>
                </a:cxn>
                <a:cxn ang="0">
                  <a:pos x="558571458" y="1951976"/>
                </a:cxn>
                <a:cxn ang="0">
                  <a:pos x="490214796" y="3905348"/>
                </a:cxn>
                <a:cxn ang="0">
                  <a:pos x="230460041" y="3905348"/>
                </a:cxn>
                <a:cxn ang="0">
                  <a:pos x="134760994" y="0"/>
                </a:cxn>
              </a:cxnLst>
              <a:rect l="0" t="0" r="0" b="0"/>
              <a:pathLst>
                <a:path w="493" h="484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4" y="407"/>
                    <a:pt x="129" y="444"/>
                    <a:pt x="170" y="484"/>
                  </a:cubicBezTo>
                  <a:cubicBezTo>
                    <a:pt x="172" y="484"/>
                    <a:pt x="174" y="484"/>
                    <a:pt x="177" y="484"/>
                  </a:cubicBezTo>
                  <a:cubicBezTo>
                    <a:pt x="350" y="484"/>
                    <a:pt x="491" y="344"/>
                    <a:pt x="493" y="171"/>
                  </a:cubicBezTo>
                  <a:cubicBezTo>
                    <a:pt x="420" y="99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C148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20" name="Freeform 133"/>
            <p:cNvSpPr>
              <a:spLocks noEditPoints="1"/>
            </p:cNvSpPr>
            <p:nvPr/>
          </p:nvSpPr>
          <p:spPr>
            <a:xfrm>
              <a:off x="1309688" y="6057900"/>
              <a:ext cx="479425" cy="479425"/>
            </a:xfrm>
            <a:custGeom>
              <a:avLst/>
              <a:gdLst/>
              <a:ahLst/>
              <a:cxnLst>
                <a:cxn ang="0">
                  <a:pos x="672071142" y="87915084"/>
                </a:cxn>
                <a:cxn ang="0">
                  <a:pos x="585606423" y="0"/>
                </a:cxn>
                <a:cxn ang="0">
                  <a:pos x="86464719" y="0"/>
                </a:cxn>
                <a:cxn ang="0">
                  <a:pos x="0" y="87915084"/>
                </a:cxn>
                <a:cxn ang="0">
                  <a:pos x="0" y="582196668"/>
                </a:cxn>
                <a:cxn ang="0">
                  <a:pos x="86464719" y="670111751"/>
                </a:cxn>
                <a:cxn ang="0">
                  <a:pos x="585606423" y="670111751"/>
                </a:cxn>
                <a:cxn ang="0">
                  <a:pos x="672071142" y="582196668"/>
                </a:cxn>
                <a:cxn ang="0">
                  <a:pos x="672071142" y="87915084"/>
                </a:cxn>
                <a:cxn ang="0">
                  <a:pos x="615082649" y="582196668"/>
                </a:cxn>
                <a:cxn ang="0">
                  <a:pos x="585606423" y="611501695"/>
                </a:cxn>
                <a:cxn ang="0">
                  <a:pos x="86464719" y="611501695"/>
                </a:cxn>
                <a:cxn ang="0">
                  <a:pos x="56988493" y="582196668"/>
                </a:cxn>
                <a:cxn ang="0">
                  <a:pos x="56988493" y="87915084"/>
                </a:cxn>
                <a:cxn ang="0">
                  <a:pos x="86464719" y="58610056"/>
                </a:cxn>
                <a:cxn ang="0">
                  <a:pos x="585606423" y="58610056"/>
                </a:cxn>
                <a:cxn ang="0">
                  <a:pos x="615082649" y="87915084"/>
                </a:cxn>
                <a:cxn ang="0">
                  <a:pos x="615082649" y="582196668"/>
                </a:cxn>
              </a:cxnLst>
              <a:rect l="0" t="0" r="0" b="0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21" name="Freeform 134"/>
            <p:cNvSpPr/>
            <p:nvPr/>
          </p:nvSpPr>
          <p:spPr>
            <a:xfrm>
              <a:off x="1393825" y="6143625"/>
              <a:ext cx="300038" cy="325438"/>
            </a:xfrm>
            <a:custGeom>
              <a:avLst/>
              <a:gdLst/>
              <a:ahLst/>
              <a:cxnLst>
                <a:cxn ang="0">
                  <a:pos x="367592818" y="300430953"/>
                </a:cxn>
                <a:cxn ang="0">
                  <a:pos x="351866059" y="290677590"/>
                </a:cxn>
                <a:cxn ang="0">
                  <a:pos x="300757250" y="292627425"/>
                </a:cxn>
                <a:cxn ang="0">
                  <a:pos x="283066224" y="308234481"/>
                </a:cxn>
                <a:cxn ang="0">
                  <a:pos x="237854423" y="304333416"/>
                </a:cxn>
                <a:cxn ang="0">
                  <a:pos x="135635403" y="183380821"/>
                </a:cxn>
                <a:cxn ang="0">
                  <a:pos x="137601072" y="138510882"/>
                </a:cxn>
                <a:cxn ang="0">
                  <a:pos x="157259169" y="122903826"/>
                </a:cxn>
                <a:cxn ang="0">
                  <a:pos x="167087517" y="74132821"/>
                </a:cxn>
                <a:cxn ang="0">
                  <a:pos x="161190508" y="58525764"/>
                </a:cxn>
                <a:cxn ang="0">
                  <a:pos x="114013038" y="7803528"/>
                </a:cxn>
                <a:cxn ang="0">
                  <a:pos x="37349123" y="150215476"/>
                </a:cxn>
                <a:cxn ang="0">
                  <a:pos x="255545449" y="405777887"/>
                </a:cxn>
                <a:cxn ang="0">
                  <a:pos x="408873279" y="355055651"/>
                </a:cxn>
                <a:cxn ang="0">
                  <a:pos x="367592818" y="300430953"/>
                </a:cxn>
              </a:cxnLst>
              <a:rect l="0" t="0" r="0" b="0"/>
              <a:pathLst>
                <a:path w="214" h="233">
                  <a:moveTo>
                    <a:pt x="187" y="154"/>
                  </a:moveTo>
                  <a:cubicBezTo>
                    <a:pt x="179" y="150"/>
                    <a:pt x="179" y="149"/>
                    <a:pt x="179" y="149"/>
                  </a:cubicBezTo>
                  <a:cubicBezTo>
                    <a:pt x="171" y="144"/>
                    <a:pt x="160" y="145"/>
                    <a:pt x="153" y="150"/>
                  </a:cubicBezTo>
                  <a:cubicBezTo>
                    <a:pt x="153" y="150"/>
                    <a:pt x="151" y="152"/>
                    <a:pt x="144" y="158"/>
                  </a:cubicBezTo>
                  <a:cubicBezTo>
                    <a:pt x="139" y="163"/>
                    <a:pt x="128" y="162"/>
                    <a:pt x="121" y="156"/>
                  </a:cubicBezTo>
                  <a:cubicBezTo>
                    <a:pt x="101" y="138"/>
                    <a:pt x="83" y="117"/>
                    <a:pt x="69" y="94"/>
                  </a:cubicBezTo>
                  <a:cubicBezTo>
                    <a:pt x="64" y="86"/>
                    <a:pt x="65" y="76"/>
                    <a:pt x="70" y="71"/>
                  </a:cubicBezTo>
                  <a:cubicBezTo>
                    <a:pt x="78" y="65"/>
                    <a:pt x="80" y="63"/>
                    <a:pt x="80" y="63"/>
                  </a:cubicBezTo>
                  <a:cubicBezTo>
                    <a:pt x="87" y="58"/>
                    <a:pt x="89" y="46"/>
                    <a:pt x="85" y="38"/>
                  </a:cubicBezTo>
                  <a:cubicBezTo>
                    <a:pt x="85" y="38"/>
                    <a:pt x="85" y="38"/>
                    <a:pt x="82" y="30"/>
                  </a:cubicBezTo>
                  <a:cubicBezTo>
                    <a:pt x="74" y="12"/>
                    <a:pt x="65" y="0"/>
                    <a:pt x="58" y="4"/>
                  </a:cubicBezTo>
                  <a:cubicBezTo>
                    <a:pt x="28" y="23"/>
                    <a:pt x="0" y="36"/>
                    <a:pt x="19" y="77"/>
                  </a:cubicBezTo>
                  <a:cubicBezTo>
                    <a:pt x="44" y="129"/>
                    <a:pt x="83" y="175"/>
                    <a:pt x="130" y="208"/>
                  </a:cubicBezTo>
                  <a:cubicBezTo>
                    <a:pt x="166" y="233"/>
                    <a:pt x="183" y="209"/>
                    <a:pt x="208" y="182"/>
                  </a:cubicBezTo>
                  <a:cubicBezTo>
                    <a:pt x="214" y="176"/>
                    <a:pt x="203" y="165"/>
                    <a:pt x="187" y="15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7" name="组合 257"/>
          <p:cNvGrpSpPr/>
          <p:nvPr/>
        </p:nvGrpSpPr>
        <p:grpSpPr>
          <a:xfrm>
            <a:off x="2146300" y="5662613"/>
            <a:ext cx="849313" cy="849312"/>
            <a:chOff x="2395538" y="5848350"/>
            <a:chExt cx="882650" cy="882650"/>
          </a:xfrm>
        </p:grpSpPr>
        <p:sp>
          <p:nvSpPr>
            <p:cNvPr id="35914" name="Oval 135"/>
            <p:cNvSpPr/>
            <p:nvPr/>
          </p:nvSpPr>
          <p:spPr>
            <a:xfrm>
              <a:off x="2395538" y="5848350"/>
              <a:ext cx="882650" cy="882650"/>
            </a:xfrm>
            <a:prstGeom prst="ellipse">
              <a:avLst/>
            </a:prstGeom>
            <a:solidFill>
              <a:srgbClr val="946FB0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15" name="Freeform 136"/>
            <p:cNvSpPr/>
            <p:nvPr/>
          </p:nvSpPr>
          <p:spPr>
            <a:xfrm>
              <a:off x="2587625" y="6054725"/>
              <a:ext cx="690563" cy="676275"/>
            </a:xfrm>
            <a:custGeom>
              <a:avLst/>
              <a:gdLst/>
              <a:ahLst/>
              <a:cxnLst>
                <a:cxn ang="0">
                  <a:pos x="134834523" y="0"/>
                </a:cxn>
                <a:cxn ang="0">
                  <a:pos x="72302226" y="9761275"/>
                </a:cxn>
                <a:cxn ang="0">
                  <a:pos x="11724194" y="169854011"/>
                </a:cxn>
                <a:cxn ang="0">
                  <a:pos x="11724194" y="585703054"/>
                </a:cxn>
                <a:cxn ang="0">
                  <a:pos x="148512982" y="759461017"/>
                </a:cxn>
                <a:cxn ang="0">
                  <a:pos x="332201342" y="944933627"/>
                </a:cxn>
                <a:cxn ang="0">
                  <a:pos x="347834067" y="944933627"/>
                </a:cxn>
                <a:cxn ang="0">
                  <a:pos x="965338577" y="335802675"/>
                </a:cxn>
                <a:cxn ang="0">
                  <a:pos x="656587021" y="31237198"/>
                </a:cxn>
                <a:cxn ang="0">
                  <a:pos x="558880744" y="1951976"/>
                </a:cxn>
                <a:cxn ang="0">
                  <a:pos x="490485651" y="3905348"/>
                </a:cxn>
                <a:cxn ang="0">
                  <a:pos x="230586534" y="3905348"/>
                </a:cxn>
                <a:cxn ang="0">
                  <a:pos x="134834523" y="0"/>
                </a:cxn>
              </a:cxnLst>
              <a:rect l="0" t="0" r="0" b="0"/>
              <a:pathLst>
                <a:path w="494" h="484">
                  <a:moveTo>
                    <a:pt x="69" y="0"/>
                  </a:moveTo>
                  <a:cubicBezTo>
                    <a:pt x="58" y="0"/>
                    <a:pt x="46" y="1"/>
                    <a:pt x="37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4" y="368"/>
                    <a:pt x="76" y="389"/>
                  </a:cubicBezTo>
                  <a:cubicBezTo>
                    <a:pt x="93" y="406"/>
                    <a:pt x="129" y="443"/>
                    <a:pt x="170" y="484"/>
                  </a:cubicBezTo>
                  <a:cubicBezTo>
                    <a:pt x="173" y="484"/>
                    <a:pt x="175" y="484"/>
                    <a:pt x="178" y="484"/>
                  </a:cubicBezTo>
                  <a:cubicBezTo>
                    <a:pt x="351" y="484"/>
                    <a:pt x="492" y="345"/>
                    <a:pt x="494" y="172"/>
                  </a:cubicBezTo>
                  <a:cubicBezTo>
                    <a:pt x="421" y="100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76598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6" name="Freeform 137"/>
            <p:cNvSpPr>
              <a:spLocks noEditPoints="1"/>
            </p:cNvSpPr>
            <p:nvPr/>
          </p:nvSpPr>
          <p:spPr>
            <a:xfrm>
              <a:off x="2597150" y="6057900"/>
              <a:ext cx="479425" cy="479425"/>
            </a:xfrm>
            <a:custGeom>
              <a:avLst/>
              <a:gdLst/>
              <a:ahLst/>
              <a:cxnLst>
                <a:cxn ang="0">
                  <a:pos x="670111751" y="87915084"/>
                </a:cxn>
                <a:cxn ang="0">
                  <a:pos x="582196668" y="0"/>
                </a:cxn>
                <a:cxn ang="0">
                  <a:pos x="87915084" y="0"/>
                </a:cxn>
                <a:cxn ang="0">
                  <a:pos x="0" y="87915084"/>
                </a:cxn>
                <a:cxn ang="0">
                  <a:pos x="0" y="582196668"/>
                </a:cxn>
                <a:cxn ang="0">
                  <a:pos x="87915084" y="670111751"/>
                </a:cxn>
                <a:cxn ang="0">
                  <a:pos x="582196668" y="670111751"/>
                </a:cxn>
                <a:cxn ang="0">
                  <a:pos x="670111751" y="582196668"/>
                </a:cxn>
                <a:cxn ang="0">
                  <a:pos x="670111751" y="87915084"/>
                </a:cxn>
                <a:cxn ang="0">
                  <a:pos x="611501695" y="582196668"/>
                </a:cxn>
                <a:cxn ang="0">
                  <a:pos x="582196668" y="611501695"/>
                </a:cxn>
                <a:cxn ang="0">
                  <a:pos x="87915084" y="611501695"/>
                </a:cxn>
                <a:cxn ang="0">
                  <a:pos x="56656014" y="582196668"/>
                </a:cxn>
                <a:cxn ang="0">
                  <a:pos x="56656014" y="87915084"/>
                </a:cxn>
                <a:cxn ang="0">
                  <a:pos x="87915084" y="58610056"/>
                </a:cxn>
                <a:cxn ang="0">
                  <a:pos x="582196668" y="58610056"/>
                </a:cxn>
                <a:cxn ang="0">
                  <a:pos x="611501695" y="87915084"/>
                </a:cxn>
                <a:cxn ang="0">
                  <a:pos x="611501695" y="582196668"/>
                </a:cxn>
              </a:cxnLst>
              <a:rect l="0" t="0" r="0" b="0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7" name="Freeform 138"/>
            <p:cNvSpPr>
              <a:spLocks noEditPoints="1"/>
            </p:cNvSpPr>
            <p:nvPr/>
          </p:nvSpPr>
          <p:spPr>
            <a:xfrm>
              <a:off x="2700338" y="6159500"/>
              <a:ext cx="273050" cy="276225"/>
            </a:xfrm>
            <a:custGeom>
              <a:avLst/>
              <a:gdLst/>
              <a:ahLst/>
              <a:cxnLst>
                <a:cxn ang="0">
                  <a:pos x="263943225" y="15727999"/>
                </a:cxn>
                <a:cxn ang="0">
                  <a:pos x="116446073" y="15727999"/>
                </a:cxn>
                <a:cxn ang="0">
                  <a:pos x="13585631" y="117962097"/>
                </a:cxn>
                <a:cxn ang="0">
                  <a:pos x="13585631" y="269348820"/>
                </a:cxn>
                <a:cxn ang="0">
                  <a:pos x="116446073" y="371582918"/>
                </a:cxn>
                <a:cxn ang="0">
                  <a:pos x="263943225" y="371582918"/>
                </a:cxn>
                <a:cxn ang="0">
                  <a:pos x="364863063" y="269348820"/>
                </a:cxn>
                <a:cxn ang="0">
                  <a:pos x="364863063" y="117962097"/>
                </a:cxn>
                <a:cxn ang="0">
                  <a:pos x="126149100" y="39320699"/>
                </a:cxn>
                <a:cxn ang="0">
                  <a:pos x="114505468" y="60947574"/>
                </a:cxn>
                <a:cxn ang="0">
                  <a:pos x="73748576" y="74709748"/>
                </a:cxn>
                <a:cxn ang="0">
                  <a:pos x="36874288" y="129758446"/>
                </a:cxn>
                <a:cxn ang="0">
                  <a:pos x="97038627" y="112064623"/>
                </a:cxn>
                <a:cxn ang="0">
                  <a:pos x="25229263" y="180875495"/>
                </a:cxn>
                <a:cxn ang="0">
                  <a:pos x="36874288" y="259518295"/>
                </a:cxn>
                <a:cxn ang="0">
                  <a:pos x="87334207" y="208401246"/>
                </a:cxn>
                <a:cxn ang="0">
                  <a:pos x="56281735" y="294907345"/>
                </a:cxn>
                <a:cxn ang="0">
                  <a:pos x="126149100" y="347990218"/>
                </a:cxn>
                <a:cxn ang="0">
                  <a:pos x="102860443" y="300804819"/>
                </a:cxn>
                <a:cxn ang="0">
                  <a:pos x="128089705" y="349956043"/>
                </a:cxn>
                <a:cxn ang="0">
                  <a:pos x="178549624" y="359786568"/>
                </a:cxn>
                <a:cxn ang="0">
                  <a:pos x="137794125" y="316532818"/>
                </a:cxn>
                <a:cxn ang="0">
                  <a:pos x="178549624" y="285076819"/>
                </a:cxn>
                <a:cxn ang="0">
                  <a:pos x="178549624" y="259518295"/>
                </a:cxn>
                <a:cxn ang="0">
                  <a:pos x="118386679" y="261484120"/>
                </a:cxn>
                <a:cxn ang="0">
                  <a:pos x="178549624" y="208401246"/>
                </a:cxn>
                <a:cxn ang="0">
                  <a:pos x="178549624" y="180875495"/>
                </a:cxn>
                <a:cxn ang="0">
                  <a:pos x="118386679" y="125826797"/>
                </a:cxn>
                <a:cxn ang="0">
                  <a:pos x="178549624" y="127792622"/>
                </a:cxn>
                <a:cxn ang="0">
                  <a:pos x="178549624" y="102234097"/>
                </a:cxn>
                <a:cxn ang="0">
                  <a:pos x="137794125" y="72743924"/>
                </a:cxn>
                <a:cxn ang="0">
                  <a:pos x="178549624" y="27524349"/>
                </a:cxn>
                <a:cxn ang="0">
                  <a:pos x="254240198" y="39320699"/>
                </a:cxn>
                <a:cxn ang="0">
                  <a:pos x="308581328" y="76675573"/>
                </a:cxn>
                <a:cxn ang="0">
                  <a:pos x="263943225" y="60947574"/>
                </a:cxn>
                <a:cxn ang="0">
                  <a:pos x="254240198" y="39320699"/>
                </a:cxn>
                <a:cxn ang="0">
                  <a:pos x="215423912" y="37354874"/>
                </a:cxn>
                <a:cxn ang="0">
                  <a:pos x="252299593" y="96336624"/>
                </a:cxn>
                <a:cxn ang="0">
                  <a:pos x="201839674" y="29490174"/>
                </a:cxn>
                <a:cxn ang="0">
                  <a:pos x="258121409" y="121895148"/>
                </a:cxn>
                <a:cxn ang="0">
                  <a:pos x="265883831" y="180875495"/>
                </a:cxn>
                <a:cxn ang="0">
                  <a:pos x="201839674" y="127792622"/>
                </a:cxn>
                <a:cxn ang="0">
                  <a:pos x="265883831" y="208401246"/>
                </a:cxn>
                <a:cxn ang="0">
                  <a:pos x="258121409" y="265415769"/>
                </a:cxn>
                <a:cxn ang="0">
                  <a:pos x="201839674" y="208401246"/>
                </a:cxn>
                <a:cxn ang="0">
                  <a:pos x="201839674" y="357820743"/>
                </a:cxn>
                <a:cxn ang="0">
                  <a:pos x="252299593" y="290974293"/>
                </a:cxn>
                <a:cxn ang="0">
                  <a:pos x="215423912" y="349956043"/>
                </a:cxn>
                <a:cxn ang="0">
                  <a:pos x="254240198" y="347990218"/>
                </a:cxn>
                <a:cxn ang="0">
                  <a:pos x="263943225" y="326363343"/>
                </a:cxn>
                <a:cxn ang="0">
                  <a:pos x="308581328" y="310635344"/>
                </a:cxn>
                <a:cxn ang="0">
                  <a:pos x="341574405" y="259518295"/>
                </a:cxn>
                <a:cxn ang="0">
                  <a:pos x="283350672" y="273280470"/>
                </a:cxn>
                <a:cxn ang="0">
                  <a:pos x="355160036" y="208401246"/>
                </a:cxn>
                <a:cxn ang="0">
                  <a:pos x="291114486" y="180875495"/>
                </a:cxn>
                <a:cxn ang="0">
                  <a:pos x="326048169" y="98302448"/>
                </a:cxn>
                <a:cxn ang="0">
                  <a:pos x="355160036" y="180875495"/>
                </a:cxn>
              </a:cxnLst>
              <a:rect l="0" t="0" r="0" b="0"/>
              <a:pathLst>
                <a:path w="196" h="197">
                  <a:moveTo>
                    <a:pt x="167" y="29"/>
                  </a:moveTo>
                  <a:cubicBezTo>
                    <a:pt x="158" y="20"/>
                    <a:pt x="148" y="13"/>
                    <a:pt x="136" y="8"/>
                  </a:cubicBezTo>
                  <a:cubicBezTo>
                    <a:pt x="124" y="3"/>
                    <a:pt x="111" y="0"/>
                    <a:pt x="98" y="0"/>
                  </a:cubicBezTo>
                  <a:cubicBezTo>
                    <a:pt x="84" y="0"/>
                    <a:pt x="72" y="3"/>
                    <a:pt x="60" y="8"/>
                  </a:cubicBezTo>
                  <a:cubicBezTo>
                    <a:pt x="48" y="13"/>
                    <a:pt x="37" y="20"/>
                    <a:pt x="28" y="29"/>
                  </a:cubicBezTo>
                  <a:cubicBezTo>
                    <a:pt x="19" y="38"/>
                    <a:pt x="12" y="49"/>
                    <a:pt x="7" y="60"/>
                  </a:cubicBezTo>
                  <a:cubicBezTo>
                    <a:pt x="2" y="72"/>
                    <a:pt x="0" y="85"/>
                    <a:pt x="0" y="99"/>
                  </a:cubicBezTo>
                  <a:cubicBezTo>
                    <a:pt x="0" y="112"/>
                    <a:pt x="2" y="125"/>
                    <a:pt x="7" y="137"/>
                  </a:cubicBezTo>
                  <a:cubicBezTo>
                    <a:pt x="12" y="149"/>
                    <a:pt x="19" y="159"/>
                    <a:pt x="28" y="168"/>
                  </a:cubicBezTo>
                  <a:cubicBezTo>
                    <a:pt x="37" y="177"/>
                    <a:pt x="48" y="184"/>
                    <a:pt x="60" y="189"/>
                  </a:cubicBezTo>
                  <a:cubicBezTo>
                    <a:pt x="72" y="194"/>
                    <a:pt x="84" y="197"/>
                    <a:pt x="98" y="197"/>
                  </a:cubicBezTo>
                  <a:cubicBezTo>
                    <a:pt x="111" y="197"/>
                    <a:pt x="124" y="194"/>
                    <a:pt x="136" y="189"/>
                  </a:cubicBezTo>
                  <a:cubicBezTo>
                    <a:pt x="148" y="184"/>
                    <a:pt x="158" y="177"/>
                    <a:pt x="167" y="168"/>
                  </a:cubicBezTo>
                  <a:cubicBezTo>
                    <a:pt x="176" y="159"/>
                    <a:pt x="183" y="149"/>
                    <a:pt x="188" y="137"/>
                  </a:cubicBezTo>
                  <a:cubicBezTo>
                    <a:pt x="193" y="125"/>
                    <a:pt x="196" y="112"/>
                    <a:pt x="196" y="99"/>
                  </a:cubicBezTo>
                  <a:cubicBezTo>
                    <a:pt x="196" y="85"/>
                    <a:pt x="193" y="72"/>
                    <a:pt x="188" y="60"/>
                  </a:cubicBezTo>
                  <a:cubicBezTo>
                    <a:pt x="183" y="49"/>
                    <a:pt x="176" y="38"/>
                    <a:pt x="167" y="29"/>
                  </a:cubicBezTo>
                  <a:close/>
                  <a:moveTo>
                    <a:pt x="65" y="20"/>
                  </a:moveTo>
                  <a:cubicBezTo>
                    <a:pt x="65" y="20"/>
                    <a:pt x="66" y="20"/>
                    <a:pt x="66" y="19"/>
                  </a:cubicBezTo>
                  <a:cubicBezTo>
                    <a:pt x="64" y="23"/>
                    <a:pt x="61" y="27"/>
                    <a:pt x="59" y="31"/>
                  </a:cubicBezTo>
                  <a:cubicBezTo>
                    <a:pt x="57" y="35"/>
                    <a:pt x="55" y="40"/>
                    <a:pt x="53" y="45"/>
                  </a:cubicBezTo>
                  <a:cubicBezTo>
                    <a:pt x="48" y="43"/>
                    <a:pt x="43" y="40"/>
                    <a:pt x="38" y="38"/>
                  </a:cubicBezTo>
                  <a:cubicBezTo>
                    <a:pt x="46" y="30"/>
                    <a:pt x="55" y="24"/>
                    <a:pt x="65" y="20"/>
                  </a:cubicBezTo>
                  <a:close/>
                  <a:moveTo>
                    <a:pt x="19" y="66"/>
                  </a:moveTo>
                  <a:cubicBezTo>
                    <a:pt x="22" y="59"/>
                    <a:pt x="25" y="53"/>
                    <a:pt x="29" y="48"/>
                  </a:cubicBezTo>
                  <a:cubicBezTo>
                    <a:pt x="35" y="51"/>
                    <a:pt x="42" y="55"/>
                    <a:pt x="50" y="57"/>
                  </a:cubicBezTo>
                  <a:cubicBezTo>
                    <a:pt x="47" y="68"/>
                    <a:pt x="45" y="80"/>
                    <a:pt x="45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83"/>
                    <a:pt x="16" y="74"/>
                    <a:pt x="19" y="66"/>
                  </a:cubicBezTo>
                  <a:close/>
                  <a:moveTo>
                    <a:pt x="19" y="132"/>
                  </a:moveTo>
                  <a:cubicBezTo>
                    <a:pt x="16" y="124"/>
                    <a:pt x="13" y="115"/>
                    <a:pt x="13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5" y="118"/>
                    <a:pt x="47" y="129"/>
                    <a:pt x="50" y="140"/>
                  </a:cubicBezTo>
                  <a:cubicBezTo>
                    <a:pt x="42" y="143"/>
                    <a:pt x="35" y="146"/>
                    <a:pt x="29" y="150"/>
                  </a:cubicBezTo>
                  <a:cubicBezTo>
                    <a:pt x="25" y="144"/>
                    <a:pt x="22" y="138"/>
                    <a:pt x="19" y="132"/>
                  </a:cubicBezTo>
                  <a:close/>
                  <a:moveTo>
                    <a:pt x="65" y="177"/>
                  </a:moveTo>
                  <a:cubicBezTo>
                    <a:pt x="55" y="173"/>
                    <a:pt x="46" y="167"/>
                    <a:pt x="38" y="159"/>
                  </a:cubicBezTo>
                  <a:cubicBezTo>
                    <a:pt x="43" y="157"/>
                    <a:pt x="48" y="155"/>
                    <a:pt x="53" y="153"/>
                  </a:cubicBezTo>
                  <a:cubicBezTo>
                    <a:pt x="55" y="157"/>
                    <a:pt x="57" y="162"/>
                    <a:pt x="59" y="166"/>
                  </a:cubicBezTo>
                  <a:cubicBezTo>
                    <a:pt x="61" y="171"/>
                    <a:pt x="64" y="174"/>
                    <a:pt x="66" y="178"/>
                  </a:cubicBezTo>
                  <a:cubicBezTo>
                    <a:pt x="66" y="178"/>
                    <a:pt x="65" y="177"/>
                    <a:pt x="65" y="177"/>
                  </a:cubicBezTo>
                  <a:close/>
                  <a:moveTo>
                    <a:pt x="92" y="183"/>
                  </a:moveTo>
                  <a:cubicBezTo>
                    <a:pt x="89" y="182"/>
                    <a:pt x="86" y="181"/>
                    <a:pt x="84" y="178"/>
                  </a:cubicBezTo>
                  <a:cubicBezTo>
                    <a:pt x="79" y="174"/>
                    <a:pt x="75" y="168"/>
                    <a:pt x="71" y="161"/>
                  </a:cubicBezTo>
                  <a:cubicBezTo>
                    <a:pt x="69" y="157"/>
                    <a:pt x="67" y="153"/>
                    <a:pt x="66" y="149"/>
                  </a:cubicBezTo>
                  <a:cubicBezTo>
                    <a:pt x="74" y="147"/>
                    <a:pt x="83" y="146"/>
                    <a:pt x="92" y="145"/>
                  </a:cubicBezTo>
                  <a:lnTo>
                    <a:pt x="92" y="183"/>
                  </a:lnTo>
                  <a:close/>
                  <a:moveTo>
                    <a:pt x="92" y="132"/>
                  </a:moveTo>
                  <a:cubicBezTo>
                    <a:pt x="81" y="133"/>
                    <a:pt x="72" y="134"/>
                    <a:pt x="62" y="136"/>
                  </a:cubicBezTo>
                  <a:cubicBezTo>
                    <a:pt x="62" y="135"/>
                    <a:pt x="62" y="134"/>
                    <a:pt x="61" y="133"/>
                  </a:cubicBezTo>
                  <a:cubicBezTo>
                    <a:pt x="59" y="125"/>
                    <a:pt x="58" y="115"/>
                    <a:pt x="58" y="106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92" y="132"/>
                  </a:lnTo>
                  <a:close/>
                  <a:moveTo>
                    <a:pt x="92" y="92"/>
                  </a:moveTo>
                  <a:cubicBezTo>
                    <a:pt x="58" y="92"/>
                    <a:pt x="58" y="92"/>
                    <a:pt x="58" y="92"/>
                  </a:cubicBezTo>
                  <a:cubicBezTo>
                    <a:pt x="58" y="83"/>
                    <a:pt x="59" y="73"/>
                    <a:pt x="61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71" y="63"/>
                    <a:pt x="81" y="65"/>
                    <a:pt x="92" y="65"/>
                  </a:cubicBezTo>
                  <a:lnTo>
                    <a:pt x="92" y="92"/>
                  </a:lnTo>
                  <a:close/>
                  <a:moveTo>
                    <a:pt x="92" y="52"/>
                  </a:moveTo>
                  <a:cubicBezTo>
                    <a:pt x="83" y="52"/>
                    <a:pt x="74" y="50"/>
                    <a:pt x="66" y="48"/>
                  </a:cubicBezTo>
                  <a:cubicBezTo>
                    <a:pt x="67" y="44"/>
                    <a:pt x="69" y="40"/>
                    <a:pt x="71" y="37"/>
                  </a:cubicBezTo>
                  <a:cubicBezTo>
                    <a:pt x="75" y="29"/>
                    <a:pt x="79" y="23"/>
                    <a:pt x="84" y="19"/>
                  </a:cubicBezTo>
                  <a:cubicBezTo>
                    <a:pt x="86" y="17"/>
                    <a:pt x="89" y="15"/>
                    <a:pt x="92" y="14"/>
                  </a:cubicBezTo>
                  <a:lnTo>
                    <a:pt x="92" y="52"/>
                  </a:lnTo>
                  <a:close/>
                  <a:moveTo>
                    <a:pt x="131" y="20"/>
                  </a:moveTo>
                  <a:cubicBezTo>
                    <a:pt x="141" y="24"/>
                    <a:pt x="150" y="30"/>
                    <a:pt x="158" y="38"/>
                  </a:cubicBezTo>
                  <a:cubicBezTo>
                    <a:pt x="158" y="39"/>
                    <a:pt x="159" y="39"/>
                    <a:pt x="159" y="39"/>
                  </a:cubicBezTo>
                  <a:cubicBezTo>
                    <a:pt x="154" y="42"/>
                    <a:pt x="149" y="44"/>
                    <a:pt x="143" y="46"/>
                  </a:cubicBezTo>
                  <a:cubicBezTo>
                    <a:pt x="141" y="41"/>
                    <a:pt x="139" y="36"/>
                    <a:pt x="136" y="31"/>
                  </a:cubicBezTo>
                  <a:cubicBezTo>
                    <a:pt x="134" y="27"/>
                    <a:pt x="132" y="23"/>
                    <a:pt x="129" y="19"/>
                  </a:cubicBezTo>
                  <a:cubicBezTo>
                    <a:pt x="130" y="20"/>
                    <a:pt x="130" y="20"/>
                    <a:pt x="131" y="20"/>
                  </a:cubicBezTo>
                  <a:close/>
                  <a:moveTo>
                    <a:pt x="104" y="15"/>
                  </a:moveTo>
                  <a:cubicBezTo>
                    <a:pt x="107" y="16"/>
                    <a:pt x="109" y="17"/>
                    <a:pt x="111" y="19"/>
                  </a:cubicBezTo>
                  <a:cubicBezTo>
                    <a:pt x="116" y="23"/>
                    <a:pt x="121" y="29"/>
                    <a:pt x="125" y="37"/>
                  </a:cubicBezTo>
                  <a:cubicBezTo>
                    <a:pt x="126" y="40"/>
                    <a:pt x="128" y="45"/>
                    <a:pt x="130" y="49"/>
                  </a:cubicBezTo>
                  <a:cubicBezTo>
                    <a:pt x="122" y="51"/>
                    <a:pt x="113" y="52"/>
                    <a:pt x="104" y="52"/>
                  </a:cubicBezTo>
                  <a:lnTo>
                    <a:pt x="104" y="15"/>
                  </a:lnTo>
                  <a:close/>
                  <a:moveTo>
                    <a:pt x="104" y="65"/>
                  </a:moveTo>
                  <a:cubicBezTo>
                    <a:pt x="114" y="65"/>
                    <a:pt x="124" y="64"/>
                    <a:pt x="133" y="62"/>
                  </a:cubicBezTo>
                  <a:cubicBezTo>
                    <a:pt x="133" y="63"/>
                    <a:pt x="134" y="64"/>
                    <a:pt x="134" y="64"/>
                  </a:cubicBezTo>
                  <a:cubicBezTo>
                    <a:pt x="136" y="73"/>
                    <a:pt x="137" y="83"/>
                    <a:pt x="137" y="92"/>
                  </a:cubicBezTo>
                  <a:cubicBezTo>
                    <a:pt x="104" y="92"/>
                    <a:pt x="104" y="92"/>
                    <a:pt x="104" y="92"/>
                  </a:cubicBezTo>
                  <a:lnTo>
                    <a:pt x="104" y="65"/>
                  </a:lnTo>
                  <a:close/>
                  <a:moveTo>
                    <a:pt x="104" y="106"/>
                  </a:moveTo>
                  <a:cubicBezTo>
                    <a:pt x="137" y="106"/>
                    <a:pt x="137" y="106"/>
                    <a:pt x="137" y="106"/>
                  </a:cubicBezTo>
                  <a:cubicBezTo>
                    <a:pt x="137" y="115"/>
                    <a:pt x="136" y="124"/>
                    <a:pt x="134" y="133"/>
                  </a:cubicBezTo>
                  <a:cubicBezTo>
                    <a:pt x="134" y="134"/>
                    <a:pt x="133" y="135"/>
                    <a:pt x="133" y="135"/>
                  </a:cubicBezTo>
                  <a:cubicBezTo>
                    <a:pt x="124" y="134"/>
                    <a:pt x="114" y="132"/>
                    <a:pt x="104" y="132"/>
                  </a:cubicBezTo>
                  <a:lnTo>
                    <a:pt x="104" y="106"/>
                  </a:lnTo>
                  <a:close/>
                  <a:moveTo>
                    <a:pt x="111" y="178"/>
                  </a:moveTo>
                  <a:cubicBezTo>
                    <a:pt x="109" y="180"/>
                    <a:pt x="107" y="181"/>
                    <a:pt x="104" y="182"/>
                  </a:cubicBezTo>
                  <a:cubicBezTo>
                    <a:pt x="104" y="145"/>
                    <a:pt x="104" y="145"/>
                    <a:pt x="104" y="145"/>
                  </a:cubicBezTo>
                  <a:cubicBezTo>
                    <a:pt x="113" y="145"/>
                    <a:pt x="122" y="146"/>
                    <a:pt x="130" y="148"/>
                  </a:cubicBezTo>
                  <a:cubicBezTo>
                    <a:pt x="128" y="152"/>
                    <a:pt x="126" y="157"/>
                    <a:pt x="124" y="161"/>
                  </a:cubicBezTo>
                  <a:cubicBezTo>
                    <a:pt x="121" y="168"/>
                    <a:pt x="116" y="174"/>
                    <a:pt x="111" y="178"/>
                  </a:cubicBezTo>
                  <a:close/>
                  <a:moveTo>
                    <a:pt x="158" y="159"/>
                  </a:moveTo>
                  <a:cubicBezTo>
                    <a:pt x="150" y="167"/>
                    <a:pt x="141" y="173"/>
                    <a:pt x="131" y="177"/>
                  </a:cubicBezTo>
                  <a:cubicBezTo>
                    <a:pt x="130" y="177"/>
                    <a:pt x="130" y="178"/>
                    <a:pt x="129" y="178"/>
                  </a:cubicBezTo>
                  <a:cubicBezTo>
                    <a:pt x="132" y="174"/>
                    <a:pt x="134" y="171"/>
                    <a:pt x="136" y="166"/>
                  </a:cubicBezTo>
                  <a:cubicBezTo>
                    <a:pt x="139" y="162"/>
                    <a:pt x="141" y="157"/>
                    <a:pt x="143" y="151"/>
                  </a:cubicBezTo>
                  <a:cubicBezTo>
                    <a:pt x="149" y="153"/>
                    <a:pt x="154" y="155"/>
                    <a:pt x="159" y="158"/>
                  </a:cubicBezTo>
                  <a:cubicBezTo>
                    <a:pt x="159" y="158"/>
                    <a:pt x="158" y="159"/>
                    <a:pt x="158" y="159"/>
                  </a:cubicBezTo>
                  <a:close/>
                  <a:moveTo>
                    <a:pt x="176" y="132"/>
                  </a:moveTo>
                  <a:cubicBezTo>
                    <a:pt x="174" y="138"/>
                    <a:pt x="171" y="143"/>
                    <a:pt x="168" y="148"/>
                  </a:cubicBezTo>
                  <a:cubicBezTo>
                    <a:pt x="161" y="144"/>
                    <a:pt x="154" y="141"/>
                    <a:pt x="146" y="139"/>
                  </a:cubicBezTo>
                  <a:cubicBezTo>
                    <a:pt x="149" y="129"/>
                    <a:pt x="150" y="117"/>
                    <a:pt x="150" y="106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82" y="115"/>
                    <a:pt x="180" y="124"/>
                    <a:pt x="176" y="132"/>
                  </a:cubicBezTo>
                  <a:close/>
                  <a:moveTo>
                    <a:pt x="150" y="92"/>
                  </a:moveTo>
                  <a:cubicBezTo>
                    <a:pt x="150" y="81"/>
                    <a:pt x="149" y="69"/>
                    <a:pt x="146" y="59"/>
                  </a:cubicBezTo>
                  <a:cubicBezTo>
                    <a:pt x="154" y="56"/>
                    <a:pt x="161" y="53"/>
                    <a:pt x="168" y="50"/>
                  </a:cubicBezTo>
                  <a:cubicBezTo>
                    <a:pt x="171" y="55"/>
                    <a:pt x="174" y="60"/>
                    <a:pt x="176" y="65"/>
                  </a:cubicBezTo>
                  <a:cubicBezTo>
                    <a:pt x="180" y="74"/>
                    <a:pt x="182" y="83"/>
                    <a:pt x="183" y="92"/>
                  </a:cubicBezTo>
                  <a:lnTo>
                    <a:pt x="150" y="92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8" name="组合 258"/>
          <p:cNvGrpSpPr/>
          <p:nvPr/>
        </p:nvGrpSpPr>
        <p:grpSpPr>
          <a:xfrm>
            <a:off x="3543300" y="5665788"/>
            <a:ext cx="849313" cy="849312"/>
            <a:chOff x="3684588" y="5848350"/>
            <a:chExt cx="882650" cy="882650"/>
          </a:xfrm>
        </p:grpSpPr>
        <p:sp>
          <p:nvSpPr>
            <p:cNvPr id="35905" name="Oval 139"/>
            <p:cNvSpPr/>
            <p:nvPr/>
          </p:nvSpPr>
          <p:spPr>
            <a:xfrm>
              <a:off x="3684588" y="5848350"/>
              <a:ext cx="882650" cy="882650"/>
            </a:xfrm>
            <a:prstGeom prst="ellipse">
              <a:avLst/>
            </a:prstGeom>
            <a:solidFill>
              <a:srgbClr val="3A738A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06" name="Freeform 140"/>
            <p:cNvSpPr/>
            <p:nvPr/>
          </p:nvSpPr>
          <p:spPr>
            <a:xfrm>
              <a:off x="3878263" y="6054725"/>
              <a:ext cx="688975" cy="676275"/>
            </a:xfrm>
            <a:custGeom>
              <a:avLst/>
              <a:gdLst/>
              <a:ahLst/>
              <a:cxnLst>
                <a:cxn ang="0">
                  <a:pos x="134760994" y="0"/>
                </a:cxn>
                <a:cxn ang="0">
                  <a:pos x="70310388" y="9761275"/>
                </a:cxn>
                <a:cxn ang="0">
                  <a:pos x="9765836" y="169854011"/>
                </a:cxn>
                <a:cxn ang="0">
                  <a:pos x="9765836" y="585703054"/>
                </a:cxn>
                <a:cxn ang="0">
                  <a:pos x="146479160" y="759461017"/>
                </a:cxn>
                <a:cxn ang="0">
                  <a:pos x="330065143" y="944933627"/>
                </a:cxn>
                <a:cxn ang="0">
                  <a:pos x="345689363" y="944933627"/>
                </a:cxn>
                <a:cxn ang="0">
                  <a:pos x="962853044" y="335802675"/>
                </a:cxn>
                <a:cxn ang="0">
                  <a:pos x="656224231" y="31237198"/>
                </a:cxn>
                <a:cxn ang="0">
                  <a:pos x="558571458" y="1951976"/>
                </a:cxn>
                <a:cxn ang="0">
                  <a:pos x="490214796" y="3905348"/>
                </a:cxn>
                <a:cxn ang="0">
                  <a:pos x="228506315" y="3905348"/>
                </a:cxn>
                <a:cxn ang="0">
                  <a:pos x="134760994" y="0"/>
                </a:cxn>
              </a:cxnLst>
              <a:rect l="0" t="0" r="0" b="0"/>
              <a:pathLst>
                <a:path w="493" h="484">
                  <a:moveTo>
                    <a:pt x="69" y="0"/>
                  </a:moveTo>
                  <a:cubicBezTo>
                    <a:pt x="57" y="0"/>
                    <a:pt x="46" y="1"/>
                    <a:pt x="36" y="5"/>
                  </a:cubicBezTo>
                  <a:cubicBezTo>
                    <a:pt x="0" y="17"/>
                    <a:pt x="5" y="57"/>
                    <a:pt x="5" y="87"/>
                  </a:cubicBezTo>
                  <a:cubicBezTo>
                    <a:pt x="5" y="158"/>
                    <a:pt x="5" y="229"/>
                    <a:pt x="5" y="300"/>
                  </a:cubicBezTo>
                  <a:cubicBezTo>
                    <a:pt x="5" y="332"/>
                    <a:pt x="53" y="367"/>
                    <a:pt x="75" y="389"/>
                  </a:cubicBezTo>
                  <a:cubicBezTo>
                    <a:pt x="92" y="406"/>
                    <a:pt x="128" y="443"/>
                    <a:pt x="169" y="484"/>
                  </a:cubicBezTo>
                  <a:cubicBezTo>
                    <a:pt x="172" y="484"/>
                    <a:pt x="174" y="484"/>
                    <a:pt x="177" y="484"/>
                  </a:cubicBezTo>
                  <a:cubicBezTo>
                    <a:pt x="350" y="484"/>
                    <a:pt x="491" y="345"/>
                    <a:pt x="493" y="172"/>
                  </a:cubicBezTo>
                  <a:cubicBezTo>
                    <a:pt x="420" y="99"/>
                    <a:pt x="355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3" y="1"/>
                    <a:pt x="261" y="2"/>
                    <a:pt x="251" y="2"/>
                  </a:cubicBezTo>
                  <a:cubicBezTo>
                    <a:pt x="206" y="2"/>
                    <a:pt x="162" y="2"/>
                    <a:pt x="117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2E5C6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7" name="Freeform 141"/>
            <p:cNvSpPr>
              <a:spLocks noEditPoints="1"/>
            </p:cNvSpPr>
            <p:nvPr/>
          </p:nvSpPr>
          <p:spPr>
            <a:xfrm>
              <a:off x="3884613" y="6057900"/>
              <a:ext cx="479425" cy="479425"/>
            </a:xfrm>
            <a:custGeom>
              <a:avLst/>
              <a:gdLst/>
              <a:ahLst/>
              <a:cxnLst>
                <a:cxn ang="0">
                  <a:pos x="670111751" y="87915084"/>
                </a:cxn>
                <a:cxn ang="0">
                  <a:pos x="582196668" y="0"/>
                </a:cxn>
                <a:cxn ang="0">
                  <a:pos x="87915084" y="0"/>
                </a:cxn>
                <a:cxn ang="0">
                  <a:pos x="0" y="87915084"/>
                </a:cxn>
                <a:cxn ang="0">
                  <a:pos x="0" y="582196668"/>
                </a:cxn>
                <a:cxn ang="0">
                  <a:pos x="87915084" y="670111751"/>
                </a:cxn>
                <a:cxn ang="0">
                  <a:pos x="582196668" y="670111751"/>
                </a:cxn>
                <a:cxn ang="0">
                  <a:pos x="670111751" y="582196668"/>
                </a:cxn>
                <a:cxn ang="0">
                  <a:pos x="670111751" y="87915084"/>
                </a:cxn>
                <a:cxn ang="0">
                  <a:pos x="613455737" y="582196668"/>
                </a:cxn>
                <a:cxn ang="0">
                  <a:pos x="582196668" y="611501695"/>
                </a:cxn>
                <a:cxn ang="0">
                  <a:pos x="87915084" y="611501695"/>
                </a:cxn>
                <a:cxn ang="0">
                  <a:pos x="58610056" y="582196668"/>
                </a:cxn>
                <a:cxn ang="0">
                  <a:pos x="58610056" y="87915084"/>
                </a:cxn>
                <a:cxn ang="0">
                  <a:pos x="87915084" y="58610056"/>
                </a:cxn>
                <a:cxn ang="0">
                  <a:pos x="582196668" y="58610056"/>
                </a:cxn>
                <a:cxn ang="0">
                  <a:pos x="613455737" y="87915084"/>
                </a:cxn>
                <a:cxn ang="0">
                  <a:pos x="613455737" y="582196668"/>
                </a:cxn>
              </a:cxnLst>
              <a:rect l="0" t="0" r="0" b="0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4" y="298"/>
                  </a:moveTo>
                  <a:cubicBezTo>
                    <a:pt x="314" y="307"/>
                    <a:pt x="307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7" y="313"/>
                    <a:pt x="30" y="307"/>
                    <a:pt x="30" y="29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7"/>
                    <a:pt x="37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7" y="30"/>
                    <a:pt x="314" y="37"/>
                    <a:pt x="314" y="45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8" name="Freeform 142"/>
            <p:cNvSpPr>
              <a:spLocks noEditPoints="1"/>
            </p:cNvSpPr>
            <p:nvPr/>
          </p:nvSpPr>
          <p:spPr>
            <a:xfrm>
              <a:off x="3946525" y="6191250"/>
              <a:ext cx="358775" cy="211138"/>
            </a:xfrm>
            <a:custGeom>
              <a:avLst/>
              <a:gdLst/>
              <a:ahLst/>
              <a:cxnLst>
                <a:cxn ang="0">
                  <a:pos x="469420649" y="62563965"/>
                </a:cxn>
                <a:cxn ang="0">
                  <a:pos x="410497462" y="13686217"/>
                </a:cxn>
                <a:cxn ang="0">
                  <a:pos x="294615939" y="5865721"/>
                </a:cxn>
                <a:cxn ang="0">
                  <a:pos x="251405975" y="9775270"/>
                </a:cxn>
                <a:cxn ang="0">
                  <a:pos x="210159464" y="5865721"/>
                </a:cxn>
                <a:cxn ang="0">
                  <a:pos x="92313088" y="13686217"/>
                </a:cxn>
                <a:cxn ang="0">
                  <a:pos x="35353352" y="62563965"/>
                </a:cxn>
                <a:cxn ang="0">
                  <a:pos x="7856612" y="130995049"/>
                </a:cxn>
                <a:cxn ang="0">
                  <a:pos x="17676676" y="234617664"/>
                </a:cxn>
                <a:cxn ang="0">
                  <a:pos x="47138270" y="273720142"/>
                </a:cxn>
                <a:cxn ang="0">
                  <a:pos x="88384782" y="295226855"/>
                </a:cxn>
                <a:cxn ang="0">
                  <a:pos x="104098006" y="295226855"/>
                </a:cxn>
                <a:cxn ang="0">
                  <a:pos x="164984646" y="275674916"/>
                </a:cxn>
                <a:cxn ang="0">
                  <a:pos x="212122916" y="215065726"/>
                </a:cxn>
                <a:cxn ang="0">
                  <a:pos x="247477669" y="215065726"/>
                </a:cxn>
                <a:cxn ang="0">
                  <a:pos x="257297734" y="215065726"/>
                </a:cxn>
                <a:cxn ang="0">
                  <a:pos x="292651086" y="215065726"/>
                </a:cxn>
                <a:cxn ang="0">
                  <a:pos x="339789356" y="275674916"/>
                </a:cxn>
                <a:cxn ang="0">
                  <a:pos x="398712544" y="295226855"/>
                </a:cxn>
                <a:cxn ang="0">
                  <a:pos x="414425767" y="295226855"/>
                </a:cxn>
                <a:cxn ang="0">
                  <a:pos x="457635732" y="273720142"/>
                </a:cxn>
                <a:cxn ang="0">
                  <a:pos x="485133873" y="234617664"/>
                </a:cxn>
                <a:cxn ang="0">
                  <a:pos x="496918791" y="130995049"/>
                </a:cxn>
                <a:cxn ang="0">
                  <a:pos x="469420649" y="62563965"/>
                </a:cxn>
                <a:cxn ang="0">
                  <a:pos x="455672279" y="220931447"/>
                </a:cxn>
                <a:cxn ang="0">
                  <a:pos x="408534009" y="261988700"/>
                </a:cxn>
                <a:cxn ang="0">
                  <a:pos x="318184374" y="193559014"/>
                </a:cxn>
                <a:cxn ang="0">
                  <a:pos x="302472551" y="181828969"/>
                </a:cxn>
                <a:cxn ang="0">
                  <a:pos x="257297734" y="181828969"/>
                </a:cxn>
                <a:cxn ang="0">
                  <a:pos x="247477669" y="181828969"/>
                </a:cxn>
                <a:cxn ang="0">
                  <a:pos x="200337998" y="181828969"/>
                </a:cxn>
                <a:cxn ang="0">
                  <a:pos x="184626176" y="193559014"/>
                </a:cxn>
                <a:cxn ang="0">
                  <a:pos x="94276540" y="261988700"/>
                </a:cxn>
                <a:cxn ang="0">
                  <a:pos x="49103124" y="220931447"/>
                </a:cxn>
                <a:cxn ang="0">
                  <a:pos x="39281658" y="136860770"/>
                </a:cxn>
                <a:cxn ang="0">
                  <a:pos x="104098006" y="43013425"/>
                </a:cxn>
                <a:cxn ang="0">
                  <a:pos x="206231158" y="39102478"/>
                </a:cxn>
                <a:cxn ang="0">
                  <a:pos x="245512816" y="41058651"/>
                </a:cxn>
                <a:cxn ang="0">
                  <a:pos x="245512816" y="41058651"/>
                </a:cxn>
                <a:cxn ang="0">
                  <a:pos x="249441122" y="41058651"/>
                </a:cxn>
                <a:cxn ang="0">
                  <a:pos x="253369428" y="41058651"/>
                </a:cxn>
                <a:cxn ang="0">
                  <a:pos x="253369428" y="41058651"/>
                </a:cxn>
                <a:cxn ang="0">
                  <a:pos x="296579392" y="39102478"/>
                </a:cxn>
                <a:cxn ang="0">
                  <a:pos x="398712544" y="43013425"/>
                </a:cxn>
                <a:cxn ang="0">
                  <a:pos x="463528891" y="136860770"/>
                </a:cxn>
                <a:cxn ang="0">
                  <a:pos x="455672279" y="220931447"/>
                </a:cxn>
              </a:cxnLst>
              <a:rect l="0" t="0" r="0" b="0"/>
              <a:pathLst>
                <a:path w="256" h="151">
                  <a:moveTo>
                    <a:pt x="239" y="32"/>
                  </a:moveTo>
                  <a:cubicBezTo>
                    <a:pt x="231" y="20"/>
                    <a:pt x="221" y="11"/>
                    <a:pt x="209" y="7"/>
                  </a:cubicBezTo>
                  <a:cubicBezTo>
                    <a:pt x="190" y="0"/>
                    <a:pt x="170" y="1"/>
                    <a:pt x="150" y="3"/>
                  </a:cubicBezTo>
                  <a:cubicBezTo>
                    <a:pt x="142" y="4"/>
                    <a:pt x="135" y="5"/>
                    <a:pt x="128" y="5"/>
                  </a:cubicBezTo>
                  <a:cubicBezTo>
                    <a:pt x="121" y="5"/>
                    <a:pt x="114" y="4"/>
                    <a:pt x="107" y="3"/>
                  </a:cubicBezTo>
                  <a:cubicBezTo>
                    <a:pt x="87" y="1"/>
                    <a:pt x="66" y="0"/>
                    <a:pt x="47" y="7"/>
                  </a:cubicBezTo>
                  <a:cubicBezTo>
                    <a:pt x="36" y="11"/>
                    <a:pt x="26" y="20"/>
                    <a:pt x="18" y="32"/>
                  </a:cubicBezTo>
                  <a:cubicBezTo>
                    <a:pt x="11" y="42"/>
                    <a:pt x="6" y="54"/>
                    <a:pt x="4" y="67"/>
                  </a:cubicBezTo>
                  <a:cubicBezTo>
                    <a:pt x="0" y="86"/>
                    <a:pt x="2" y="105"/>
                    <a:pt x="9" y="120"/>
                  </a:cubicBezTo>
                  <a:cubicBezTo>
                    <a:pt x="13" y="128"/>
                    <a:pt x="18" y="135"/>
                    <a:pt x="24" y="140"/>
                  </a:cubicBezTo>
                  <a:cubicBezTo>
                    <a:pt x="30" y="145"/>
                    <a:pt x="37" y="149"/>
                    <a:pt x="45" y="151"/>
                  </a:cubicBezTo>
                  <a:cubicBezTo>
                    <a:pt x="48" y="151"/>
                    <a:pt x="50" y="151"/>
                    <a:pt x="53" y="151"/>
                  </a:cubicBezTo>
                  <a:cubicBezTo>
                    <a:pt x="64" y="151"/>
                    <a:pt x="74" y="148"/>
                    <a:pt x="84" y="141"/>
                  </a:cubicBezTo>
                  <a:cubicBezTo>
                    <a:pt x="94" y="134"/>
                    <a:pt x="102" y="123"/>
                    <a:pt x="108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54" y="123"/>
                    <a:pt x="163" y="134"/>
                    <a:pt x="173" y="141"/>
                  </a:cubicBezTo>
                  <a:cubicBezTo>
                    <a:pt x="182" y="148"/>
                    <a:pt x="193" y="151"/>
                    <a:pt x="203" y="151"/>
                  </a:cubicBezTo>
                  <a:cubicBezTo>
                    <a:pt x="206" y="151"/>
                    <a:pt x="209" y="151"/>
                    <a:pt x="211" y="151"/>
                  </a:cubicBezTo>
                  <a:cubicBezTo>
                    <a:pt x="219" y="149"/>
                    <a:pt x="226" y="145"/>
                    <a:pt x="233" y="140"/>
                  </a:cubicBezTo>
                  <a:cubicBezTo>
                    <a:pt x="238" y="135"/>
                    <a:pt x="243" y="128"/>
                    <a:pt x="247" y="120"/>
                  </a:cubicBezTo>
                  <a:cubicBezTo>
                    <a:pt x="254" y="105"/>
                    <a:pt x="256" y="86"/>
                    <a:pt x="253" y="67"/>
                  </a:cubicBezTo>
                  <a:cubicBezTo>
                    <a:pt x="250" y="54"/>
                    <a:pt x="245" y="42"/>
                    <a:pt x="239" y="32"/>
                  </a:cubicBezTo>
                  <a:close/>
                  <a:moveTo>
                    <a:pt x="232" y="113"/>
                  </a:moveTo>
                  <a:cubicBezTo>
                    <a:pt x="226" y="125"/>
                    <a:pt x="218" y="132"/>
                    <a:pt x="208" y="134"/>
                  </a:cubicBezTo>
                  <a:cubicBezTo>
                    <a:pt x="190" y="138"/>
                    <a:pt x="171" y="123"/>
                    <a:pt x="162" y="99"/>
                  </a:cubicBezTo>
                  <a:cubicBezTo>
                    <a:pt x="161" y="96"/>
                    <a:pt x="158" y="93"/>
                    <a:pt x="154" y="93"/>
                  </a:cubicBezTo>
                  <a:cubicBezTo>
                    <a:pt x="131" y="93"/>
                    <a:pt x="131" y="93"/>
                    <a:pt x="131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98" y="93"/>
                    <a:pt x="95" y="96"/>
                    <a:pt x="94" y="99"/>
                  </a:cubicBezTo>
                  <a:cubicBezTo>
                    <a:pt x="85" y="123"/>
                    <a:pt x="66" y="138"/>
                    <a:pt x="48" y="134"/>
                  </a:cubicBezTo>
                  <a:cubicBezTo>
                    <a:pt x="38" y="132"/>
                    <a:pt x="30" y="125"/>
                    <a:pt x="25" y="113"/>
                  </a:cubicBezTo>
                  <a:cubicBezTo>
                    <a:pt x="19" y="101"/>
                    <a:pt x="17" y="85"/>
                    <a:pt x="20" y="70"/>
                  </a:cubicBezTo>
                  <a:cubicBezTo>
                    <a:pt x="26" y="42"/>
                    <a:pt x="41" y="27"/>
                    <a:pt x="53" y="22"/>
                  </a:cubicBezTo>
                  <a:cubicBezTo>
                    <a:pt x="68" y="17"/>
                    <a:pt x="86" y="18"/>
                    <a:pt x="105" y="20"/>
                  </a:cubicBezTo>
                  <a:cubicBezTo>
                    <a:pt x="112" y="21"/>
                    <a:pt x="118" y="21"/>
                    <a:pt x="125" y="21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6" y="21"/>
                    <a:pt x="127" y="21"/>
                    <a:pt x="127" y="21"/>
                  </a:cubicBezTo>
                  <a:cubicBezTo>
                    <a:pt x="128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6" y="21"/>
                    <a:pt x="144" y="21"/>
                    <a:pt x="151" y="20"/>
                  </a:cubicBezTo>
                  <a:cubicBezTo>
                    <a:pt x="169" y="18"/>
                    <a:pt x="188" y="17"/>
                    <a:pt x="203" y="22"/>
                  </a:cubicBezTo>
                  <a:cubicBezTo>
                    <a:pt x="215" y="27"/>
                    <a:pt x="231" y="42"/>
                    <a:pt x="236" y="70"/>
                  </a:cubicBezTo>
                  <a:cubicBezTo>
                    <a:pt x="239" y="85"/>
                    <a:pt x="238" y="101"/>
                    <a:pt x="232" y="113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9" name="Freeform 143"/>
            <p:cNvSpPr/>
            <p:nvPr/>
          </p:nvSpPr>
          <p:spPr>
            <a:xfrm>
              <a:off x="3997325" y="6253163"/>
              <a:ext cx="74613" cy="76200"/>
            </a:xfrm>
            <a:custGeom>
              <a:avLst/>
              <a:gdLst/>
              <a:ahLst/>
              <a:cxnLst>
                <a:cxn ang="0">
                  <a:pos x="99276742" y="31860067"/>
                </a:cxn>
                <a:cxn ang="0">
                  <a:pos x="70639167" y="31860067"/>
                </a:cxn>
                <a:cxn ang="0">
                  <a:pos x="70639167" y="5973233"/>
                </a:cxn>
                <a:cxn ang="0">
                  <a:pos x="66820087" y="0"/>
                </a:cxn>
                <a:cxn ang="0">
                  <a:pos x="40092052" y="0"/>
                </a:cxn>
                <a:cxn ang="0">
                  <a:pos x="32455273" y="5973233"/>
                </a:cxn>
                <a:cxn ang="0">
                  <a:pos x="32455273" y="31860067"/>
                </a:cxn>
                <a:cxn ang="0">
                  <a:pos x="7636779" y="31860067"/>
                </a:cxn>
                <a:cxn ang="0">
                  <a:pos x="0" y="39824378"/>
                </a:cxn>
                <a:cxn ang="0">
                  <a:pos x="0" y="67702289"/>
                </a:cxn>
                <a:cxn ang="0">
                  <a:pos x="7636779" y="73675522"/>
                </a:cxn>
                <a:cxn ang="0">
                  <a:pos x="32455273" y="73675522"/>
                </a:cxn>
                <a:cxn ang="0">
                  <a:pos x="32455273" y="99562356"/>
                </a:cxn>
                <a:cxn ang="0">
                  <a:pos x="40092052" y="107526667"/>
                </a:cxn>
                <a:cxn ang="0">
                  <a:pos x="66820087" y="107526667"/>
                </a:cxn>
                <a:cxn ang="0">
                  <a:pos x="70639167" y="99562356"/>
                </a:cxn>
                <a:cxn ang="0">
                  <a:pos x="70639167" y="73675522"/>
                </a:cxn>
                <a:cxn ang="0">
                  <a:pos x="99276742" y="73675522"/>
                </a:cxn>
                <a:cxn ang="0">
                  <a:pos x="103094440" y="67702289"/>
                </a:cxn>
                <a:cxn ang="0">
                  <a:pos x="103094440" y="39824378"/>
                </a:cxn>
                <a:cxn ang="0">
                  <a:pos x="99276742" y="31860067"/>
                </a:cxn>
              </a:cxnLst>
              <a:rect l="0" t="0" r="0" b="0"/>
              <a:pathLst>
                <a:path w="54" h="54">
                  <a:moveTo>
                    <a:pt x="52" y="16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7" y="0"/>
                    <a:pt x="3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1"/>
                    <a:pt x="17" y="3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8"/>
                    <a:pt x="0" y="2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2" y="37"/>
                    <a:pt x="4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2"/>
                    <a:pt x="19" y="54"/>
                    <a:pt x="21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7" y="54"/>
                    <a:pt x="37" y="52"/>
                    <a:pt x="37" y="50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3" y="37"/>
                    <a:pt x="54" y="35"/>
                    <a:pt x="54" y="3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8"/>
                    <a:pt x="53" y="16"/>
                    <a:pt x="52" y="1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0" name="Oval 144"/>
            <p:cNvSpPr/>
            <p:nvPr/>
          </p:nvSpPr>
          <p:spPr>
            <a:xfrm>
              <a:off x="4210050" y="6256338"/>
              <a:ext cx="30163" cy="30163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11" name="Oval 145"/>
            <p:cNvSpPr/>
            <p:nvPr/>
          </p:nvSpPr>
          <p:spPr>
            <a:xfrm>
              <a:off x="4210050" y="6305550"/>
              <a:ext cx="30163" cy="30163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12" name="Oval 146"/>
            <p:cNvSpPr/>
            <p:nvPr/>
          </p:nvSpPr>
          <p:spPr>
            <a:xfrm>
              <a:off x="4186238" y="6280150"/>
              <a:ext cx="30163" cy="30163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13" name="Oval 147"/>
            <p:cNvSpPr/>
            <p:nvPr/>
          </p:nvSpPr>
          <p:spPr>
            <a:xfrm>
              <a:off x="4235450" y="6280150"/>
              <a:ext cx="30163" cy="30163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5869" name="组合 246"/>
          <p:cNvGrpSpPr/>
          <p:nvPr/>
        </p:nvGrpSpPr>
        <p:grpSpPr>
          <a:xfrm>
            <a:off x="4940300" y="5668963"/>
            <a:ext cx="852488" cy="849312"/>
            <a:chOff x="4972050" y="5848350"/>
            <a:chExt cx="884238" cy="882650"/>
          </a:xfrm>
        </p:grpSpPr>
        <p:sp>
          <p:nvSpPr>
            <p:cNvPr id="35901" name="Oval 148"/>
            <p:cNvSpPr/>
            <p:nvPr/>
          </p:nvSpPr>
          <p:spPr>
            <a:xfrm>
              <a:off x="4972050" y="5848350"/>
              <a:ext cx="884238" cy="882650"/>
            </a:xfrm>
            <a:prstGeom prst="ellipse">
              <a:avLst/>
            </a:prstGeom>
            <a:solidFill>
              <a:srgbClr val="465A59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902" name="Freeform 149"/>
            <p:cNvSpPr/>
            <p:nvPr/>
          </p:nvSpPr>
          <p:spPr>
            <a:xfrm>
              <a:off x="5168900" y="6054725"/>
              <a:ext cx="687388" cy="676275"/>
            </a:xfrm>
            <a:custGeom>
              <a:avLst/>
              <a:gdLst/>
              <a:ahLst/>
              <a:cxnLst>
                <a:cxn ang="0">
                  <a:pos x="134686134" y="0"/>
                </a:cxn>
                <a:cxn ang="0">
                  <a:pos x="70271452" y="9761275"/>
                </a:cxn>
                <a:cxn ang="0">
                  <a:pos x="11712141" y="169854011"/>
                </a:cxn>
                <a:cxn ang="0">
                  <a:pos x="11712141" y="585703054"/>
                </a:cxn>
                <a:cxn ang="0">
                  <a:pos x="148350066" y="759461017"/>
                </a:cxn>
                <a:cxn ang="0">
                  <a:pos x="331835160" y="944933627"/>
                </a:cxn>
                <a:cxn ang="0">
                  <a:pos x="341595511" y="944933627"/>
                </a:cxn>
                <a:cxn ang="0">
                  <a:pos x="960370452" y="331898723"/>
                </a:cxn>
                <a:cxn ang="0">
                  <a:pos x="655863157" y="31237198"/>
                </a:cxn>
                <a:cxn ang="0">
                  <a:pos x="558263841" y="1951976"/>
                </a:cxn>
                <a:cxn ang="0">
                  <a:pos x="489945577" y="3905348"/>
                </a:cxn>
                <a:cxn ang="0">
                  <a:pos x="230332262" y="3905348"/>
                </a:cxn>
                <a:cxn ang="0">
                  <a:pos x="134686134" y="0"/>
                </a:cxn>
              </a:cxnLst>
              <a:rect l="0" t="0" r="0" b="0"/>
              <a:pathLst>
                <a:path w="492" h="484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4" y="368"/>
                    <a:pt x="76" y="389"/>
                  </a:cubicBezTo>
                  <a:cubicBezTo>
                    <a:pt x="92" y="406"/>
                    <a:pt x="129" y="443"/>
                    <a:pt x="170" y="484"/>
                  </a:cubicBezTo>
                  <a:cubicBezTo>
                    <a:pt x="172" y="484"/>
                    <a:pt x="174" y="484"/>
                    <a:pt x="175" y="484"/>
                  </a:cubicBezTo>
                  <a:cubicBezTo>
                    <a:pt x="349" y="484"/>
                    <a:pt x="491" y="344"/>
                    <a:pt x="492" y="170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38484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3" name="Freeform 150"/>
            <p:cNvSpPr>
              <a:spLocks noEditPoints="1"/>
            </p:cNvSpPr>
            <p:nvPr/>
          </p:nvSpPr>
          <p:spPr>
            <a:xfrm>
              <a:off x="5176838" y="6057900"/>
              <a:ext cx="477838" cy="479425"/>
            </a:xfrm>
            <a:custGeom>
              <a:avLst/>
              <a:gdLst/>
              <a:ahLst/>
              <a:cxnLst>
                <a:cxn ang="0">
                  <a:pos x="667629106" y="87915084"/>
                </a:cxn>
                <a:cxn ang="0">
                  <a:pos x="581735630" y="0"/>
                </a:cxn>
                <a:cxn ang="0">
                  <a:pos x="85893476" y="0"/>
                </a:cxn>
                <a:cxn ang="0">
                  <a:pos x="0" y="87915084"/>
                </a:cxn>
                <a:cxn ang="0">
                  <a:pos x="0" y="582196668"/>
                </a:cxn>
                <a:cxn ang="0">
                  <a:pos x="85893476" y="670111751"/>
                </a:cxn>
                <a:cxn ang="0">
                  <a:pos x="581735630" y="670111751"/>
                </a:cxn>
                <a:cxn ang="0">
                  <a:pos x="667629106" y="582196668"/>
                </a:cxn>
                <a:cxn ang="0">
                  <a:pos x="667629106" y="87915084"/>
                </a:cxn>
                <a:cxn ang="0">
                  <a:pos x="611017878" y="582196668"/>
                </a:cxn>
                <a:cxn ang="0">
                  <a:pos x="581735630" y="611501695"/>
                </a:cxn>
                <a:cxn ang="0">
                  <a:pos x="85893476" y="611501695"/>
                </a:cxn>
                <a:cxn ang="0">
                  <a:pos x="56611228" y="582196668"/>
                </a:cxn>
                <a:cxn ang="0">
                  <a:pos x="56611228" y="87915084"/>
                </a:cxn>
                <a:cxn ang="0">
                  <a:pos x="85893476" y="58610056"/>
                </a:cxn>
                <a:cxn ang="0">
                  <a:pos x="581735630" y="58610056"/>
                </a:cxn>
                <a:cxn ang="0">
                  <a:pos x="611017878" y="87915084"/>
                </a:cxn>
                <a:cxn ang="0">
                  <a:pos x="611017878" y="582196668"/>
                </a:cxn>
              </a:cxnLst>
              <a:rect l="0" t="0" r="0" b="0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4" name="Freeform 151"/>
            <p:cNvSpPr/>
            <p:nvPr/>
          </p:nvSpPr>
          <p:spPr>
            <a:xfrm>
              <a:off x="5292725" y="6161088"/>
              <a:ext cx="247650" cy="273050"/>
            </a:xfrm>
            <a:custGeom>
              <a:avLst/>
              <a:gdLst/>
              <a:ahLst/>
              <a:cxnLst>
                <a:cxn ang="0">
                  <a:pos x="324965770" y="235286485"/>
                </a:cxn>
                <a:cxn ang="0">
                  <a:pos x="285813285" y="221561172"/>
                </a:cxn>
                <a:cxn ang="0">
                  <a:pos x="277983627" y="221561172"/>
                </a:cxn>
                <a:cxn ang="0">
                  <a:pos x="270152570" y="221561172"/>
                </a:cxn>
                <a:cxn ang="0">
                  <a:pos x="260364099" y="221561172"/>
                </a:cxn>
                <a:cxn ang="0">
                  <a:pos x="234914914" y="217639053"/>
                </a:cxn>
                <a:cxn ang="0">
                  <a:pos x="221211614" y="203915140"/>
                </a:cxn>
                <a:cxn ang="0">
                  <a:pos x="219254199" y="186267709"/>
                </a:cxn>
                <a:cxn ang="0">
                  <a:pos x="221211614" y="182346991"/>
                </a:cxn>
                <a:cxn ang="0">
                  <a:pos x="223169028" y="180386632"/>
                </a:cxn>
                <a:cxn ang="0">
                  <a:pos x="225127842" y="178424873"/>
                </a:cxn>
                <a:cxn ang="0">
                  <a:pos x="246660799" y="125485378"/>
                </a:cxn>
                <a:cxn ang="0">
                  <a:pos x="246660799" y="125485378"/>
                </a:cxn>
                <a:cxn ang="0">
                  <a:pos x="246660799" y="125485378"/>
                </a:cxn>
                <a:cxn ang="0">
                  <a:pos x="246660799" y="123525019"/>
                </a:cxn>
                <a:cxn ang="0">
                  <a:pos x="246660799" y="76468003"/>
                </a:cxn>
                <a:cxn ang="0">
                  <a:pos x="246660799" y="74507644"/>
                </a:cxn>
                <a:cxn ang="0">
                  <a:pos x="246660799" y="74507644"/>
                </a:cxn>
                <a:cxn ang="0">
                  <a:pos x="225127842" y="21568149"/>
                </a:cxn>
                <a:cxn ang="0">
                  <a:pos x="172270657" y="0"/>
                </a:cxn>
                <a:cxn ang="0">
                  <a:pos x="119414871" y="21568149"/>
                </a:cxn>
                <a:cxn ang="0">
                  <a:pos x="97881914" y="74507644"/>
                </a:cxn>
                <a:cxn ang="0">
                  <a:pos x="97881914" y="74507644"/>
                </a:cxn>
                <a:cxn ang="0">
                  <a:pos x="97881914" y="76468003"/>
                </a:cxn>
                <a:cxn ang="0">
                  <a:pos x="97881914" y="123525019"/>
                </a:cxn>
                <a:cxn ang="0">
                  <a:pos x="97881914" y="125485378"/>
                </a:cxn>
                <a:cxn ang="0">
                  <a:pos x="97881914" y="125485378"/>
                </a:cxn>
                <a:cxn ang="0">
                  <a:pos x="97881914" y="125485378"/>
                </a:cxn>
                <a:cxn ang="0">
                  <a:pos x="119414871" y="178424873"/>
                </a:cxn>
                <a:cxn ang="0">
                  <a:pos x="121372286" y="180386632"/>
                </a:cxn>
                <a:cxn ang="0">
                  <a:pos x="125288514" y="182346991"/>
                </a:cxn>
                <a:cxn ang="0">
                  <a:pos x="125288514" y="186267709"/>
                </a:cxn>
                <a:cxn ang="0">
                  <a:pos x="123331099" y="203915140"/>
                </a:cxn>
                <a:cxn ang="0">
                  <a:pos x="111585214" y="217639053"/>
                </a:cxn>
                <a:cxn ang="0">
                  <a:pos x="86136028" y="221561172"/>
                </a:cxn>
                <a:cxn ang="0">
                  <a:pos x="76347557" y="221561172"/>
                </a:cxn>
                <a:cxn ang="0">
                  <a:pos x="66559086" y="221561172"/>
                </a:cxn>
                <a:cxn ang="0">
                  <a:pos x="58729428" y="221561172"/>
                </a:cxn>
                <a:cxn ang="0">
                  <a:pos x="21534357" y="235286485"/>
                </a:cxn>
                <a:cxn ang="0">
                  <a:pos x="1957414" y="280383143"/>
                </a:cxn>
                <a:cxn ang="0">
                  <a:pos x="1957414" y="329400519"/>
                </a:cxn>
                <a:cxn ang="0">
                  <a:pos x="37195071" y="354889386"/>
                </a:cxn>
                <a:cxn ang="0">
                  <a:pos x="90050857" y="374497177"/>
                </a:cxn>
                <a:cxn ang="0">
                  <a:pos x="170313242" y="382340013"/>
                </a:cxn>
                <a:cxn ang="0">
                  <a:pos x="174229470" y="382340013"/>
                </a:cxn>
                <a:cxn ang="0">
                  <a:pos x="256449270" y="374497177"/>
                </a:cxn>
                <a:cxn ang="0">
                  <a:pos x="307347642" y="354889386"/>
                </a:cxn>
                <a:cxn ang="0">
                  <a:pos x="342585298" y="329400519"/>
                </a:cxn>
                <a:cxn ang="0">
                  <a:pos x="342585298" y="280383143"/>
                </a:cxn>
                <a:cxn ang="0">
                  <a:pos x="324965770" y="235286485"/>
                </a:cxn>
              </a:cxnLst>
              <a:rect l="0" t="0" r="0" b="0"/>
              <a:pathLst>
                <a:path w="177" h="195">
                  <a:moveTo>
                    <a:pt x="166" y="120"/>
                  </a:moveTo>
                  <a:cubicBezTo>
                    <a:pt x="161" y="114"/>
                    <a:pt x="154" y="113"/>
                    <a:pt x="146" y="113"/>
                  </a:cubicBezTo>
                  <a:cubicBezTo>
                    <a:pt x="145" y="113"/>
                    <a:pt x="144" y="113"/>
                    <a:pt x="142" y="113"/>
                  </a:cubicBezTo>
                  <a:cubicBezTo>
                    <a:pt x="141" y="113"/>
                    <a:pt x="139" y="113"/>
                    <a:pt x="138" y="113"/>
                  </a:cubicBezTo>
                  <a:cubicBezTo>
                    <a:pt x="136" y="113"/>
                    <a:pt x="134" y="113"/>
                    <a:pt x="133" y="113"/>
                  </a:cubicBezTo>
                  <a:cubicBezTo>
                    <a:pt x="129" y="113"/>
                    <a:pt x="124" y="113"/>
                    <a:pt x="120" y="111"/>
                  </a:cubicBezTo>
                  <a:cubicBezTo>
                    <a:pt x="117" y="110"/>
                    <a:pt x="114" y="108"/>
                    <a:pt x="113" y="104"/>
                  </a:cubicBezTo>
                  <a:cubicBezTo>
                    <a:pt x="112" y="101"/>
                    <a:pt x="112" y="98"/>
                    <a:pt x="112" y="95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1"/>
                    <a:pt x="115" y="91"/>
                    <a:pt x="115" y="91"/>
                  </a:cubicBezTo>
                  <a:cubicBezTo>
                    <a:pt x="122" y="83"/>
                    <a:pt x="126" y="74"/>
                    <a:pt x="126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6" y="28"/>
                    <a:pt x="122" y="18"/>
                    <a:pt x="115" y="11"/>
                  </a:cubicBezTo>
                  <a:cubicBezTo>
                    <a:pt x="108" y="4"/>
                    <a:pt x="99" y="0"/>
                    <a:pt x="88" y="0"/>
                  </a:cubicBezTo>
                  <a:cubicBezTo>
                    <a:pt x="78" y="0"/>
                    <a:pt x="68" y="4"/>
                    <a:pt x="61" y="11"/>
                  </a:cubicBezTo>
                  <a:cubicBezTo>
                    <a:pt x="54" y="18"/>
                    <a:pt x="50" y="2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74"/>
                    <a:pt x="54" y="83"/>
                    <a:pt x="61" y="91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8"/>
                    <a:pt x="64" y="101"/>
                    <a:pt x="63" y="104"/>
                  </a:cubicBezTo>
                  <a:cubicBezTo>
                    <a:pt x="62" y="108"/>
                    <a:pt x="60" y="110"/>
                    <a:pt x="57" y="111"/>
                  </a:cubicBezTo>
                  <a:cubicBezTo>
                    <a:pt x="53" y="113"/>
                    <a:pt x="48" y="113"/>
                    <a:pt x="44" y="113"/>
                  </a:cubicBezTo>
                  <a:cubicBezTo>
                    <a:pt x="42" y="113"/>
                    <a:pt x="40" y="113"/>
                    <a:pt x="39" y="113"/>
                  </a:cubicBezTo>
                  <a:cubicBezTo>
                    <a:pt x="37" y="113"/>
                    <a:pt x="36" y="113"/>
                    <a:pt x="34" y="113"/>
                  </a:cubicBezTo>
                  <a:cubicBezTo>
                    <a:pt x="33" y="113"/>
                    <a:pt x="31" y="113"/>
                    <a:pt x="30" y="113"/>
                  </a:cubicBezTo>
                  <a:cubicBezTo>
                    <a:pt x="23" y="113"/>
                    <a:pt x="15" y="114"/>
                    <a:pt x="11" y="120"/>
                  </a:cubicBezTo>
                  <a:cubicBezTo>
                    <a:pt x="6" y="126"/>
                    <a:pt x="3" y="134"/>
                    <a:pt x="1" y="143"/>
                  </a:cubicBezTo>
                  <a:cubicBezTo>
                    <a:pt x="0" y="152"/>
                    <a:pt x="0" y="161"/>
                    <a:pt x="1" y="168"/>
                  </a:cubicBezTo>
                  <a:cubicBezTo>
                    <a:pt x="2" y="169"/>
                    <a:pt x="8" y="175"/>
                    <a:pt x="19" y="181"/>
                  </a:cubicBezTo>
                  <a:cubicBezTo>
                    <a:pt x="27" y="185"/>
                    <a:pt x="36" y="189"/>
                    <a:pt x="46" y="191"/>
                  </a:cubicBezTo>
                  <a:cubicBezTo>
                    <a:pt x="58" y="194"/>
                    <a:pt x="72" y="195"/>
                    <a:pt x="87" y="195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104" y="195"/>
                    <a:pt x="118" y="194"/>
                    <a:pt x="131" y="191"/>
                  </a:cubicBezTo>
                  <a:cubicBezTo>
                    <a:pt x="140" y="189"/>
                    <a:pt x="149" y="185"/>
                    <a:pt x="157" y="181"/>
                  </a:cubicBezTo>
                  <a:cubicBezTo>
                    <a:pt x="169" y="175"/>
                    <a:pt x="174" y="169"/>
                    <a:pt x="175" y="168"/>
                  </a:cubicBezTo>
                  <a:cubicBezTo>
                    <a:pt x="177" y="161"/>
                    <a:pt x="177" y="152"/>
                    <a:pt x="175" y="143"/>
                  </a:cubicBezTo>
                  <a:cubicBezTo>
                    <a:pt x="173" y="134"/>
                    <a:pt x="170" y="126"/>
                    <a:pt x="166" y="12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70" name="组合 252"/>
          <p:cNvGrpSpPr/>
          <p:nvPr/>
        </p:nvGrpSpPr>
        <p:grpSpPr>
          <a:xfrm>
            <a:off x="6338888" y="5672138"/>
            <a:ext cx="852487" cy="850900"/>
            <a:chOff x="1106488" y="8242300"/>
            <a:chExt cx="884238" cy="882650"/>
          </a:xfrm>
        </p:grpSpPr>
        <p:sp>
          <p:nvSpPr>
            <p:cNvPr id="35897" name="Oval 190"/>
            <p:cNvSpPr/>
            <p:nvPr/>
          </p:nvSpPr>
          <p:spPr>
            <a:xfrm>
              <a:off x="1106488" y="8242300"/>
              <a:ext cx="884238" cy="882650"/>
            </a:xfrm>
            <a:prstGeom prst="ellipse">
              <a:avLst/>
            </a:prstGeom>
            <a:solidFill>
              <a:srgbClr val="E87E30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898" name="Freeform 191"/>
            <p:cNvSpPr/>
            <p:nvPr/>
          </p:nvSpPr>
          <p:spPr>
            <a:xfrm>
              <a:off x="1301750" y="8442325"/>
              <a:ext cx="688975" cy="682625"/>
            </a:xfrm>
            <a:custGeom>
              <a:avLst/>
              <a:gdLst/>
              <a:ahLst/>
              <a:cxnLst>
                <a:cxn ang="0">
                  <a:pos x="134760994" y="0"/>
                </a:cxn>
                <a:cxn ang="0">
                  <a:pos x="70310388" y="7826408"/>
                </a:cxn>
                <a:cxn ang="0">
                  <a:pos x="11718165" y="168276854"/>
                </a:cxn>
                <a:cxn ang="0">
                  <a:pos x="11718165" y="587011339"/>
                </a:cxn>
                <a:cxn ang="0">
                  <a:pos x="150385215" y="763113202"/>
                </a:cxn>
                <a:cxn ang="0">
                  <a:pos x="339830979" y="954870678"/>
                </a:cxn>
                <a:cxn ang="0">
                  <a:pos x="345689363" y="954870678"/>
                </a:cxn>
                <a:cxn ang="0">
                  <a:pos x="962853044" y="336552310"/>
                </a:cxn>
                <a:cxn ang="0">
                  <a:pos x="962853044" y="336552310"/>
                </a:cxn>
                <a:cxn ang="0">
                  <a:pos x="962853044" y="332639805"/>
                </a:cxn>
                <a:cxn ang="0">
                  <a:pos x="656224231" y="31307029"/>
                </a:cxn>
                <a:cxn ang="0">
                  <a:pos x="558571458" y="1956952"/>
                </a:cxn>
                <a:cxn ang="0">
                  <a:pos x="490214796" y="3913903"/>
                </a:cxn>
                <a:cxn ang="0">
                  <a:pos x="230460041" y="3913903"/>
                </a:cxn>
                <a:cxn ang="0">
                  <a:pos x="134760994" y="0"/>
                </a:cxn>
              </a:cxnLst>
              <a:rect l="0" t="0" r="0" b="0"/>
              <a:pathLst>
                <a:path w="493" h="488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4" y="408"/>
                    <a:pt x="132" y="446"/>
                    <a:pt x="174" y="488"/>
                  </a:cubicBezTo>
                  <a:cubicBezTo>
                    <a:pt x="175" y="488"/>
                    <a:pt x="176" y="488"/>
                    <a:pt x="177" y="488"/>
                  </a:cubicBezTo>
                  <a:cubicBezTo>
                    <a:pt x="351" y="488"/>
                    <a:pt x="493" y="347"/>
                    <a:pt x="493" y="172"/>
                  </a:cubicBezTo>
                  <a:cubicBezTo>
                    <a:pt x="493" y="172"/>
                    <a:pt x="493" y="172"/>
                    <a:pt x="493" y="172"/>
                  </a:cubicBezTo>
                  <a:cubicBezTo>
                    <a:pt x="493" y="172"/>
                    <a:pt x="493" y="171"/>
                    <a:pt x="493" y="170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BA65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9" name="Freeform 192"/>
            <p:cNvSpPr>
              <a:spLocks noEditPoints="1"/>
            </p:cNvSpPr>
            <p:nvPr/>
          </p:nvSpPr>
          <p:spPr>
            <a:xfrm>
              <a:off x="1309688" y="8445500"/>
              <a:ext cx="479425" cy="479425"/>
            </a:xfrm>
            <a:custGeom>
              <a:avLst/>
              <a:gdLst/>
              <a:ahLst/>
              <a:cxnLst>
                <a:cxn ang="0">
                  <a:pos x="672071142" y="87915084"/>
                </a:cxn>
                <a:cxn ang="0">
                  <a:pos x="585606423" y="0"/>
                </a:cxn>
                <a:cxn ang="0">
                  <a:pos x="86464719" y="0"/>
                </a:cxn>
                <a:cxn ang="0">
                  <a:pos x="0" y="87915084"/>
                </a:cxn>
                <a:cxn ang="0">
                  <a:pos x="0" y="582196668"/>
                </a:cxn>
                <a:cxn ang="0">
                  <a:pos x="86464719" y="670111751"/>
                </a:cxn>
                <a:cxn ang="0">
                  <a:pos x="585606423" y="670111751"/>
                </a:cxn>
                <a:cxn ang="0">
                  <a:pos x="672071142" y="582196668"/>
                </a:cxn>
                <a:cxn ang="0">
                  <a:pos x="672071142" y="87915084"/>
                </a:cxn>
                <a:cxn ang="0">
                  <a:pos x="615082649" y="582196668"/>
                </a:cxn>
                <a:cxn ang="0">
                  <a:pos x="585606423" y="611501695"/>
                </a:cxn>
                <a:cxn ang="0">
                  <a:pos x="86464719" y="611501695"/>
                </a:cxn>
                <a:cxn ang="0">
                  <a:pos x="56988493" y="582196668"/>
                </a:cxn>
                <a:cxn ang="0">
                  <a:pos x="56988493" y="87915084"/>
                </a:cxn>
                <a:cxn ang="0">
                  <a:pos x="86464719" y="56656014"/>
                </a:cxn>
                <a:cxn ang="0">
                  <a:pos x="585606423" y="56656014"/>
                </a:cxn>
                <a:cxn ang="0">
                  <a:pos x="615082649" y="87915084"/>
                </a:cxn>
                <a:cxn ang="0">
                  <a:pos x="615082649" y="582196668"/>
                </a:cxn>
              </a:cxnLst>
              <a:rect l="0" t="0" r="0" b="0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0" name="Freeform 193"/>
            <p:cNvSpPr>
              <a:spLocks noEditPoints="1"/>
            </p:cNvSpPr>
            <p:nvPr/>
          </p:nvSpPr>
          <p:spPr>
            <a:xfrm>
              <a:off x="1447800" y="8537575"/>
              <a:ext cx="204788" cy="293688"/>
            </a:xfrm>
            <a:custGeom>
              <a:avLst/>
              <a:gdLst/>
              <a:ahLst/>
              <a:cxnLst>
                <a:cxn ang="0">
                  <a:pos x="141675682" y="0"/>
                </a:cxn>
                <a:cxn ang="0">
                  <a:pos x="0" y="144732243"/>
                </a:cxn>
                <a:cxn ang="0">
                  <a:pos x="7762440" y="191671977"/>
                </a:cxn>
                <a:cxn ang="0">
                  <a:pos x="135853852" y="408770342"/>
                </a:cxn>
                <a:cxn ang="0">
                  <a:pos x="141675682" y="410726864"/>
                </a:cxn>
                <a:cxn ang="0">
                  <a:pos x="147498905" y="408770342"/>
                </a:cxn>
                <a:cxn ang="0">
                  <a:pos x="277530927" y="191671977"/>
                </a:cxn>
                <a:cxn ang="0">
                  <a:pos x="285293367" y="144732243"/>
                </a:cxn>
                <a:cxn ang="0">
                  <a:pos x="141675682" y="0"/>
                </a:cxn>
                <a:cxn ang="0">
                  <a:pos x="143617685" y="222966531"/>
                </a:cxn>
                <a:cxn ang="0">
                  <a:pos x="62105096" y="142777120"/>
                </a:cxn>
                <a:cxn ang="0">
                  <a:pos x="143617685" y="60631188"/>
                </a:cxn>
                <a:cxn ang="0">
                  <a:pos x="223188271" y="142777120"/>
                </a:cxn>
                <a:cxn ang="0">
                  <a:pos x="143617685" y="222966531"/>
                </a:cxn>
              </a:cxnLst>
              <a:rect l="0" t="0" r="0" b="0"/>
              <a:pathLst>
                <a:path w="147" h="210">
                  <a:moveTo>
                    <a:pt x="73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82"/>
                    <a:pt x="1" y="90"/>
                    <a:pt x="4" y="98"/>
                  </a:cubicBezTo>
                  <a:cubicBezTo>
                    <a:pt x="11" y="124"/>
                    <a:pt x="28" y="165"/>
                    <a:pt x="70" y="209"/>
                  </a:cubicBezTo>
                  <a:cubicBezTo>
                    <a:pt x="71" y="210"/>
                    <a:pt x="72" y="210"/>
                    <a:pt x="73" y="210"/>
                  </a:cubicBezTo>
                  <a:cubicBezTo>
                    <a:pt x="74" y="210"/>
                    <a:pt x="75" y="210"/>
                    <a:pt x="76" y="209"/>
                  </a:cubicBezTo>
                  <a:cubicBezTo>
                    <a:pt x="119" y="165"/>
                    <a:pt x="136" y="124"/>
                    <a:pt x="143" y="98"/>
                  </a:cubicBezTo>
                  <a:cubicBezTo>
                    <a:pt x="145" y="90"/>
                    <a:pt x="147" y="82"/>
                    <a:pt x="147" y="74"/>
                  </a:cubicBezTo>
                  <a:cubicBezTo>
                    <a:pt x="147" y="33"/>
                    <a:pt x="114" y="0"/>
                    <a:pt x="73" y="0"/>
                  </a:cubicBezTo>
                  <a:close/>
                  <a:moveTo>
                    <a:pt x="74" y="114"/>
                  </a:moveTo>
                  <a:cubicBezTo>
                    <a:pt x="51" y="114"/>
                    <a:pt x="32" y="95"/>
                    <a:pt x="32" y="73"/>
                  </a:cubicBezTo>
                  <a:cubicBezTo>
                    <a:pt x="32" y="50"/>
                    <a:pt x="51" y="31"/>
                    <a:pt x="74" y="31"/>
                  </a:cubicBezTo>
                  <a:cubicBezTo>
                    <a:pt x="97" y="31"/>
                    <a:pt x="115" y="50"/>
                    <a:pt x="115" y="73"/>
                  </a:cubicBezTo>
                  <a:cubicBezTo>
                    <a:pt x="115" y="95"/>
                    <a:pt x="97" y="114"/>
                    <a:pt x="74" y="11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71" name="组合 250"/>
          <p:cNvGrpSpPr/>
          <p:nvPr/>
        </p:nvGrpSpPr>
        <p:grpSpPr>
          <a:xfrm>
            <a:off x="9136063" y="5675313"/>
            <a:ext cx="849312" cy="850900"/>
            <a:chOff x="3684588" y="8242300"/>
            <a:chExt cx="882650" cy="882650"/>
          </a:xfrm>
        </p:grpSpPr>
        <p:sp>
          <p:nvSpPr>
            <p:cNvPr id="35892" name="Oval 194"/>
            <p:cNvSpPr/>
            <p:nvPr/>
          </p:nvSpPr>
          <p:spPr>
            <a:xfrm>
              <a:off x="3684588" y="8242300"/>
              <a:ext cx="882650" cy="882650"/>
            </a:xfrm>
            <a:prstGeom prst="ellipse">
              <a:avLst/>
            </a:prstGeom>
            <a:solidFill>
              <a:srgbClr val="9AC1C0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893" name="Freeform 195"/>
            <p:cNvSpPr/>
            <p:nvPr/>
          </p:nvSpPr>
          <p:spPr>
            <a:xfrm>
              <a:off x="3878263" y="8442325"/>
              <a:ext cx="688975" cy="682625"/>
            </a:xfrm>
            <a:custGeom>
              <a:avLst/>
              <a:gdLst/>
              <a:ahLst/>
              <a:cxnLst>
                <a:cxn ang="0">
                  <a:pos x="134760994" y="0"/>
                </a:cxn>
                <a:cxn ang="0">
                  <a:pos x="70310388" y="7826408"/>
                </a:cxn>
                <a:cxn ang="0">
                  <a:pos x="9765836" y="168276854"/>
                </a:cxn>
                <a:cxn ang="0">
                  <a:pos x="9765836" y="587011339"/>
                </a:cxn>
                <a:cxn ang="0">
                  <a:pos x="148431488" y="759200697"/>
                </a:cxn>
                <a:cxn ang="0">
                  <a:pos x="339830979" y="954870678"/>
                </a:cxn>
                <a:cxn ang="0">
                  <a:pos x="345689363" y="954870678"/>
                </a:cxn>
                <a:cxn ang="0">
                  <a:pos x="962853044" y="336552310"/>
                </a:cxn>
                <a:cxn ang="0">
                  <a:pos x="962853044" y="336552310"/>
                </a:cxn>
                <a:cxn ang="0">
                  <a:pos x="962853044" y="334596757"/>
                </a:cxn>
                <a:cxn ang="0">
                  <a:pos x="656224231" y="31307029"/>
                </a:cxn>
                <a:cxn ang="0">
                  <a:pos x="558571458" y="1956952"/>
                </a:cxn>
                <a:cxn ang="0">
                  <a:pos x="490214796" y="3913903"/>
                </a:cxn>
                <a:cxn ang="0">
                  <a:pos x="230460041" y="3913903"/>
                </a:cxn>
                <a:cxn ang="0">
                  <a:pos x="134760994" y="0"/>
                </a:cxn>
              </a:cxnLst>
              <a:rect l="0" t="0" r="0" b="0"/>
              <a:pathLst>
                <a:path w="493" h="488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5" y="56"/>
                    <a:pt x="5" y="86"/>
                  </a:cubicBezTo>
                  <a:cubicBezTo>
                    <a:pt x="5" y="157"/>
                    <a:pt x="5" y="229"/>
                    <a:pt x="5" y="300"/>
                  </a:cubicBezTo>
                  <a:cubicBezTo>
                    <a:pt x="5" y="331"/>
                    <a:pt x="54" y="368"/>
                    <a:pt x="76" y="388"/>
                  </a:cubicBezTo>
                  <a:cubicBezTo>
                    <a:pt x="93" y="406"/>
                    <a:pt x="132" y="445"/>
                    <a:pt x="174" y="488"/>
                  </a:cubicBezTo>
                  <a:cubicBezTo>
                    <a:pt x="175" y="488"/>
                    <a:pt x="176" y="488"/>
                    <a:pt x="177" y="488"/>
                  </a:cubicBezTo>
                  <a:cubicBezTo>
                    <a:pt x="351" y="488"/>
                    <a:pt x="493" y="347"/>
                    <a:pt x="493" y="172"/>
                  </a:cubicBezTo>
                  <a:cubicBezTo>
                    <a:pt x="493" y="172"/>
                    <a:pt x="493" y="172"/>
                    <a:pt x="493" y="172"/>
                  </a:cubicBezTo>
                  <a:cubicBezTo>
                    <a:pt x="493" y="172"/>
                    <a:pt x="493" y="171"/>
                    <a:pt x="493" y="171"/>
                  </a:cubicBezTo>
                  <a:cubicBezTo>
                    <a:pt x="420" y="99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7B9A9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4" name="Freeform 196"/>
            <p:cNvSpPr>
              <a:spLocks noEditPoints="1"/>
            </p:cNvSpPr>
            <p:nvPr/>
          </p:nvSpPr>
          <p:spPr>
            <a:xfrm>
              <a:off x="3884613" y="8445500"/>
              <a:ext cx="479425" cy="479425"/>
            </a:xfrm>
            <a:custGeom>
              <a:avLst/>
              <a:gdLst/>
              <a:ahLst/>
              <a:cxnLst>
                <a:cxn ang="0">
                  <a:pos x="584149311" y="0"/>
                </a:cxn>
                <a:cxn ang="0">
                  <a:pos x="89869125" y="0"/>
                </a:cxn>
                <a:cxn ang="0">
                  <a:pos x="0" y="87915084"/>
                </a:cxn>
                <a:cxn ang="0">
                  <a:pos x="0" y="582196668"/>
                </a:cxn>
                <a:cxn ang="0">
                  <a:pos x="89869125" y="670111751"/>
                </a:cxn>
                <a:cxn ang="0">
                  <a:pos x="584149311" y="670111751"/>
                </a:cxn>
                <a:cxn ang="0">
                  <a:pos x="670111751" y="582196668"/>
                </a:cxn>
                <a:cxn ang="0">
                  <a:pos x="670111751" y="87915084"/>
                </a:cxn>
                <a:cxn ang="0">
                  <a:pos x="584149311" y="0"/>
                </a:cxn>
                <a:cxn ang="0">
                  <a:pos x="613455737" y="582196668"/>
                </a:cxn>
                <a:cxn ang="0">
                  <a:pos x="584149311" y="611501695"/>
                </a:cxn>
                <a:cxn ang="0">
                  <a:pos x="89869125" y="611501695"/>
                </a:cxn>
                <a:cxn ang="0">
                  <a:pos x="58610056" y="582196668"/>
                </a:cxn>
                <a:cxn ang="0">
                  <a:pos x="58610056" y="87915084"/>
                </a:cxn>
                <a:cxn ang="0">
                  <a:pos x="89869125" y="56656014"/>
                </a:cxn>
                <a:cxn ang="0">
                  <a:pos x="584149311" y="56656014"/>
                </a:cxn>
                <a:cxn ang="0">
                  <a:pos x="613455737" y="87915084"/>
                </a:cxn>
                <a:cxn ang="0">
                  <a:pos x="613455737" y="582196668"/>
                </a:cxn>
              </a:cxnLst>
              <a:rect l="0" t="0" r="0" b="0"/>
              <a:pathLst>
                <a:path w="343" h="343">
                  <a:moveTo>
                    <a:pt x="29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1" y="343"/>
                    <a:pt x="46" y="343"/>
                  </a:cubicBezTo>
                  <a:cubicBezTo>
                    <a:pt x="299" y="343"/>
                    <a:pt x="299" y="343"/>
                    <a:pt x="299" y="343"/>
                  </a:cubicBezTo>
                  <a:cubicBezTo>
                    <a:pt x="324" y="343"/>
                    <a:pt x="343" y="323"/>
                    <a:pt x="343" y="298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20"/>
                    <a:pt x="324" y="0"/>
                    <a:pt x="299" y="0"/>
                  </a:cubicBezTo>
                  <a:close/>
                  <a:moveTo>
                    <a:pt x="314" y="298"/>
                  </a:moveTo>
                  <a:cubicBezTo>
                    <a:pt x="314" y="306"/>
                    <a:pt x="307" y="313"/>
                    <a:pt x="299" y="313"/>
                  </a:cubicBezTo>
                  <a:cubicBezTo>
                    <a:pt x="46" y="313"/>
                    <a:pt x="46" y="313"/>
                    <a:pt x="46" y="313"/>
                  </a:cubicBezTo>
                  <a:cubicBezTo>
                    <a:pt x="37" y="313"/>
                    <a:pt x="30" y="306"/>
                    <a:pt x="30" y="29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6"/>
                    <a:pt x="37" y="29"/>
                    <a:pt x="46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307" y="29"/>
                    <a:pt x="314" y="36"/>
                    <a:pt x="314" y="45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5" name="Freeform 197"/>
            <p:cNvSpPr/>
            <p:nvPr/>
          </p:nvSpPr>
          <p:spPr>
            <a:xfrm>
              <a:off x="3989388" y="8566150"/>
              <a:ext cx="273050" cy="115888"/>
            </a:xfrm>
            <a:custGeom>
              <a:avLst/>
              <a:gdLst/>
              <a:ahLst/>
              <a:cxnLst>
                <a:cxn ang="0">
                  <a:pos x="216733438" y="0"/>
                </a:cxn>
                <a:cxn ang="0">
                  <a:pos x="216733438" y="0"/>
                </a:cxn>
                <a:cxn ang="0">
                  <a:pos x="216733438" y="0"/>
                </a:cxn>
                <a:cxn ang="0">
                  <a:pos x="216733438" y="0"/>
                </a:cxn>
                <a:cxn ang="0">
                  <a:pos x="0" y="148690654"/>
                </a:cxn>
                <a:cxn ang="0">
                  <a:pos x="25201563" y="183972994"/>
                </a:cxn>
                <a:cxn ang="0">
                  <a:pos x="216733438" y="50403342"/>
                </a:cxn>
                <a:cxn ang="0">
                  <a:pos x="408265313" y="183972994"/>
                </a:cxn>
                <a:cxn ang="0">
                  <a:pos x="433466875" y="148690654"/>
                </a:cxn>
                <a:cxn ang="0">
                  <a:pos x="219254388" y="0"/>
                </a:cxn>
                <a:cxn ang="0">
                  <a:pos x="216733438" y="0"/>
                </a:cxn>
              </a:cxnLst>
              <a:rect l="0" t="0" r="0" b="0"/>
              <a:pathLst>
                <a:path w="172" h="73">
                  <a:moveTo>
                    <a:pt x="86" y="0"/>
                  </a:moveTo>
                  <a:lnTo>
                    <a:pt x="86" y="0"/>
                  </a:lnTo>
                  <a:lnTo>
                    <a:pt x="0" y="59"/>
                  </a:lnTo>
                  <a:lnTo>
                    <a:pt x="10" y="73"/>
                  </a:lnTo>
                  <a:lnTo>
                    <a:pt x="86" y="20"/>
                  </a:lnTo>
                  <a:lnTo>
                    <a:pt x="162" y="73"/>
                  </a:lnTo>
                  <a:lnTo>
                    <a:pt x="172" y="59"/>
                  </a:lnTo>
                  <a:lnTo>
                    <a:pt x="87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6" name="Freeform 198"/>
            <p:cNvSpPr/>
            <p:nvPr/>
          </p:nvSpPr>
          <p:spPr>
            <a:xfrm>
              <a:off x="4037013" y="8609013"/>
              <a:ext cx="177800" cy="195263"/>
            </a:xfrm>
            <a:custGeom>
              <a:avLst/>
              <a:gdLst/>
              <a:ahLst/>
              <a:cxnLst>
                <a:cxn ang="0">
                  <a:pos x="123487656" y="0"/>
                </a:cxn>
                <a:cxn ang="0">
                  <a:pos x="0" y="85592141"/>
                </a:cxn>
                <a:cxn ang="0">
                  <a:pos x="0" y="256777819"/>
                </a:cxn>
                <a:cxn ang="0">
                  <a:pos x="11576447" y="272340280"/>
                </a:cxn>
                <a:cxn ang="0">
                  <a:pos x="88756927" y="272340280"/>
                </a:cxn>
                <a:cxn ang="0">
                  <a:pos x="88756927" y="198419287"/>
                </a:cxn>
                <a:cxn ang="0">
                  <a:pos x="123487656" y="163404447"/>
                </a:cxn>
                <a:cxn ang="0">
                  <a:pos x="158218386" y="198419287"/>
                </a:cxn>
                <a:cxn ang="0">
                  <a:pos x="158218386" y="272340280"/>
                </a:cxn>
                <a:cxn ang="0">
                  <a:pos x="235398866" y="272340280"/>
                </a:cxn>
                <a:cxn ang="0">
                  <a:pos x="246975313" y="256777819"/>
                </a:cxn>
                <a:cxn ang="0">
                  <a:pos x="246975313" y="85592141"/>
                </a:cxn>
                <a:cxn ang="0">
                  <a:pos x="125417064" y="0"/>
                </a:cxn>
                <a:cxn ang="0">
                  <a:pos x="123487656" y="0"/>
                </a:cxn>
              </a:cxnLst>
              <a:rect l="0" t="0" r="0" b="0"/>
              <a:pathLst>
                <a:path w="128" h="140">
                  <a:moveTo>
                    <a:pt x="64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7"/>
                    <a:pt x="3" y="140"/>
                    <a:pt x="6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6" y="92"/>
                    <a:pt x="54" y="84"/>
                    <a:pt x="64" y="84"/>
                  </a:cubicBezTo>
                  <a:cubicBezTo>
                    <a:pt x="74" y="84"/>
                    <a:pt x="82" y="92"/>
                    <a:pt x="82" y="102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6" y="140"/>
                    <a:pt x="128" y="137"/>
                    <a:pt x="128" y="132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72" name="组合 249"/>
          <p:cNvGrpSpPr/>
          <p:nvPr/>
        </p:nvGrpSpPr>
        <p:grpSpPr>
          <a:xfrm>
            <a:off x="10533063" y="5657850"/>
            <a:ext cx="850900" cy="850900"/>
            <a:chOff x="4972050" y="8242300"/>
            <a:chExt cx="884238" cy="882650"/>
          </a:xfrm>
        </p:grpSpPr>
        <p:sp>
          <p:nvSpPr>
            <p:cNvPr id="35885" name="Oval 208"/>
            <p:cNvSpPr/>
            <p:nvPr/>
          </p:nvSpPr>
          <p:spPr>
            <a:xfrm>
              <a:off x="4972050" y="8242300"/>
              <a:ext cx="884238" cy="882650"/>
            </a:xfrm>
            <a:prstGeom prst="ellipse">
              <a:avLst/>
            </a:prstGeom>
            <a:solidFill>
              <a:srgbClr val="F0C419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886" name="Freeform 209"/>
            <p:cNvSpPr/>
            <p:nvPr/>
          </p:nvSpPr>
          <p:spPr>
            <a:xfrm>
              <a:off x="5168900" y="8442325"/>
              <a:ext cx="687388" cy="682625"/>
            </a:xfrm>
            <a:custGeom>
              <a:avLst/>
              <a:gdLst/>
              <a:ahLst/>
              <a:cxnLst>
                <a:cxn ang="0">
                  <a:pos x="134686134" y="0"/>
                </a:cxn>
                <a:cxn ang="0">
                  <a:pos x="70271452" y="7826408"/>
                </a:cxn>
                <a:cxn ang="0">
                  <a:pos x="11712141" y="168276854"/>
                </a:cxn>
                <a:cxn ang="0">
                  <a:pos x="11712141" y="587011339"/>
                </a:cxn>
                <a:cxn ang="0">
                  <a:pos x="148350066" y="761157649"/>
                </a:cxn>
                <a:cxn ang="0">
                  <a:pos x="339643720" y="954870678"/>
                </a:cxn>
                <a:cxn ang="0">
                  <a:pos x="341595511" y="954870678"/>
                </a:cxn>
                <a:cxn ang="0">
                  <a:pos x="960370452" y="336552310"/>
                </a:cxn>
                <a:cxn ang="0">
                  <a:pos x="960370452" y="336552310"/>
                </a:cxn>
                <a:cxn ang="0">
                  <a:pos x="960370452" y="330682854"/>
                </a:cxn>
                <a:cxn ang="0">
                  <a:pos x="655863157" y="31307029"/>
                </a:cxn>
                <a:cxn ang="0">
                  <a:pos x="558263841" y="1956952"/>
                </a:cxn>
                <a:cxn ang="0">
                  <a:pos x="489945577" y="3913903"/>
                </a:cxn>
                <a:cxn ang="0">
                  <a:pos x="230332262" y="3913903"/>
                </a:cxn>
                <a:cxn ang="0">
                  <a:pos x="134686134" y="0"/>
                </a:cxn>
              </a:cxnLst>
              <a:rect l="0" t="0" r="0" b="0"/>
              <a:pathLst>
                <a:path w="492" h="488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9"/>
                    <a:pt x="6" y="300"/>
                  </a:cubicBezTo>
                  <a:cubicBezTo>
                    <a:pt x="6" y="331"/>
                    <a:pt x="54" y="367"/>
                    <a:pt x="76" y="389"/>
                  </a:cubicBezTo>
                  <a:cubicBezTo>
                    <a:pt x="93" y="406"/>
                    <a:pt x="132" y="445"/>
                    <a:pt x="174" y="488"/>
                  </a:cubicBezTo>
                  <a:cubicBezTo>
                    <a:pt x="175" y="488"/>
                    <a:pt x="175" y="488"/>
                    <a:pt x="175" y="488"/>
                  </a:cubicBezTo>
                  <a:cubicBezTo>
                    <a:pt x="350" y="488"/>
                    <a:pt x="492" y="347"/>
                    <a:pt x="492" y="172"/>
                  </a:cubicBezTo>
                  <a:cubicBezTo>
                    <a:pt x="492" y="172"/>
                    <a:pt x="492" y="172"/>
                    <a:pt x="492" y="172"/>
                  </a:cubicBezTo>
                  <a:cubicBezTo>
                    <a:pt x="492" y="171"/>
                    <a:pt x="492" y="170"/>
                    <a:pt x="492" y="169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C09D1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7" name="Freeform 210"/>
            <p:cNvSpPr>
              <a:spLocks noEditPoints="1"/>
            </p:cNvSpPr>
            <p:nvPr/>
          </p:nvSpPr>
          <p:spPr>
            <a:xfrm>
              <a:off x="5176838" y="8445500"/>
              <a:ext cx="477838" cy="479425"/>
            </a:xfrm>
            <a:custGeom>
              <a:avLst/>
              <a:gdLst/>
              <a:ahLst/>
              <a:cxnLst>
                <a:cxn ang="0">
                  <a:pos x="667629106" y="87915084"/>
                </a:cxn>
                <a:cxn ang="0">
                  <a:pos x="581735630" y="0"/>
                </a:cxn>
                <a:cxn ang="0">
                  <a:pos x="85893476" y="0"/>
                </a:cxn>
                <a:cxn ang="0">
                  <a:pos x="0" y="87915084"/>
                </a:cxn>
                <a:cxn ang="0">
                  <a:pos x="0" y="582196668"/>
                </a:cxn>
                <a:cxn ang="0">
                  <a:pos x="85893476" y="670111751"/>
                </a:cxn>
                <a:cxn ang="0">
                  <a:pos x="581735630" y="670111751"/>
                </a:cxn>
                <a:cxn ang="0">
                  <a:pos x="667629106" y="582196668"/>
                </a:cxn>
                <a:cxn ang="0">
                  <a:pos x="667629106" y="87915084"/>
                </a:cxn>
                <a:cxn ang="0">
                  <a:pos x="611017878" y="582196668"/>
                </a:cxn>
                <a:cxn ang="0">
                  <a:pos x="581735630" y="611501695"/>
                </a:cxn>
                <a:cxn ang="0">
                  <a:pos x="85893476" y="611501695"/>
                </a:cxn>
                <a:cxn ang="0">
                  <a:pos x="56611228" y="582196668"/>
                </a:cxn>
                <a:cxn ang="0">
                  <a:pos x="56611228" y="87915084"/>
                </a:cxn>
                <a:cxn ang="0">
                  <a:pos x="85893476" y="56656014"/>
                </a:cxn>
                <a:cxn ang="0">
                  <a:pos x="581735630" y="56656014"/>
                </a:cxn>
                <a:cxn ang="0">
                  <a:pos x="611017878" y="87915084"/>
                </a:cxn>
                <a:cxn ang="0">
                  <a:pos x="611017878" y="582196668"/>
                </a:cxn>
              </a:cxnLst>
              <a:rect l="0" t="0" r="0" b="0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8" name="Freeform 211"/>
            <p:cNvSpPr>
              <a:spLocks noEditPoints="1"/>
            </p:cNvSpPr>
            <p:nvPr/>
          </p:nvSpPr>
          <p:spPr>
            <a:xfrm>
              <a:off x="5254625" y="8532813"/>
              <a:ext cx="322263" cy="304800"/>
            </a:xfrm>
            <a:custGeom>
              <a:avLst/>
              <a:gdLst/>
              <a:ahLst/>
              <a:cxnLst>
                <a:cxn ang="0">
                  <a:pos x="384787627" y="56691402"/>
                </a:cxn>
                <a:cxn ang="0">
                  <a:pos x="225769051" y="0"/>
                </a:cxn>
                <a:cxn ang="0">
                  <a:pos x="66749074" y="56691402"/>
                </a:cxn>
                <a:cxn ang="0">
                  <a:pos x="0" y="199396525"/>
                </a:cxn>
                <a:cxn ang="0">
                  <a:pos x="66749074" y="340147013"/>
                </a:cxn>
                <a:cxn ang="0">
                  <a:pos x="225769051" y="396838415"/>
                </a:cxn>
                <a:cxn ang="0">
                  <a:pos x="318038552" y="379243905"/>
                </a:cxn>
                <a:cxn ang="0">
                  <a:pos x="376935619" y="422251464"/>
                </a:cxn>
                <a:cxn ang="0">
                  <a:pos x="388713631" y="426160734"/>
                </a:cxn>
                <a:cxn ang="0">
                  <a:pos x="400493044" y="424206099"/>
                </a:cxn>
                <a:cxn ang="0">
                  <a:pos x="408346453" y="404656954"/>
                </a:cxn>
                <a:cxn ang="0">
                  <a:pos x="398530042" y="324507138"/>
                </a:cxn>
                <a:cxn ang="0">
                  <a:pos x="451536701" y="199396525"/>
                </a:cxn>
                <a:cxn ang="0">
                  <a:pos x="384787627" y="56691402"/>
                </a:cxn>
                <a:cxn ang="0">
                  <a:pos x="365156205" y="304959391"/>
                </a:cxn>
                <a:cxn ang="0">
                  <a:pos x="359265798" y="320597868"/>
                </a:cxn>
                <a:cxn ang="0">
                  <a:pos x="365156205" y="363605428"/>
                </a:cxn>
                <a:cxn ang="0">
                  <a:pos x="331780968" y="340147013"/>
                </a:cxn>
                <a:cxn ang="0">
                  <a:pos x="320001554" y="338192378"/>
                </a:cxn>
                <a:cxn ang="0">
                  <a:pos x="312149546" y="338192378"/>
                </a:cxn>
                <a:cxn ang="0">
                  <a:pos x="225769051" y="357740125"/>
                </a:cxn>
                <a:cxn ang="0">
                  <a:pos x="39264244" y="199396525"/>
                </a:cxn>
                <a:cxn ang="0">
                  <a:pos x="225769051" y="41051527"/>
                </a:cxn>
                <a:cxn ang="0">
                  <a:pos x="412272457" y="199396525"/>
                </a:cxn>
                <a:cxn ang="0">
                  <a:pos x="365156205" y="304959391"/>
                </a:cxn>
              </a:cxnLst>
              <a:rect l="0" t="0" r="0" b="0"/>
              <a:pathLst>
                <a:path w="230" h="218">
                  <a:moveTo>
                    <a:pt x="196" y="29"/>
                  </a:moveTo>
                  <a:cubicBezTo>
                    <a:pt x="174" y="11"/>
                    <a:pt x="146" y="0"/>
                    <a:pt x="115" y="0"/>
                  </a:cubicBezTo>
                  <a:cubicBezTo>
                    <a:pt x="85" y="0"/>
                    <a:pt x="56" y="11"/>
                    <a:pt x="34" y="29"/>
                  </a:cubicBezTo>
                  <a:cubicBezTo>
                    <a:pt x="12" y="49"/>
                    <a:pt x="0" y="74"/>
                    <a:pt x="0" y="102"/>
                  </a:cubicBezTo>
                  <a:cubicBezTo>
                    <a:pt x="0" y="129"/>
                    <a:pt x="12" y="154"/>
                    <a:pt x="34" y="174"/>
                  </a:cubicBezTo>
                  <a:cubicBezTo>
                    <a:pt x="56" y="192"/>
                    <a:pt x="85" y="203"/>
                    <a:pt x="115" y="203"/>
                  </a:cubicBezTo>
                  <a:cubicBezTo>
                    <a:pt x="131" y="203"/>
                    <a:pt x="147" y="200"/>
                    <a:pt x="162" y="194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194" y="218"/>
                    <a:pt x="196" y="218"/>
                    <a:pt x="198" y="218"/>
                  </a:cubicBezTo>
                  <a:cubicBezTo>
                    <a:pt x="200" y="218"/>
                    <a:pt x="202" y="218"/>
                    <a:pt x="204" y="217"/>
                  </a:cubicBezTo>
                  <a:cubicBezTo>
                    <a:pt x="207" y="215"/>
                    <a:pt x="209" y="211"/>
                    <a:pt x="208" y="207"/>
                  </a:cubicBezTo>
                  <a:cubicBezTo>
                    <a:pt x="203" y="166"/>
                    <a:pt x="203" y="166"/>
                    <a:pt x="203" y="166"/>
                  </a:cubicBezTo>
                  <a:cubicBezTo>
                    <a:pt x="221" y="148"/>
                    <a:pt x="230" y="125"/>
                    <a:pt x="230" y="102"/>
                  </a:cubicBezTo>
                  <a:cubicBezTo>
                    <a:pt x="230" y="74"/>
                    <a:pt x="218" y="49"/>
                    <a:pt x="196" y="29"/>
                  </a:cubicBezTo>
                  <a:close/>
                  <a:moveTo>
                    <a:pt x="186" y="156"/>
                  </a:moveTo>
                  <a:cubicBezTo>
                    <a:pt x="184" y="158"/>
                    <a:pt x="182" y="161"/>
                    <a:pt x="183" y="164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69" y="174"/>
                    <a:pt x="169" y="174"/>
                    <a:pt x="169" y="174"/>
                  </a:cubicBezTo>
                  <a:cubicBezTo>
                    <a:pt x="167" y="173"/>
                    <a:pt x="165" y="173"/>
                    <a:pt x="163" y="173"/>
                  </a:cubicBezTo>
                  <a:cubicBezTo>
                    <a:pt x="162" y="173"/>
                    <a:pt x="160" y="173"/>
                    <a:pt x="159" y="173"/>
                  </a:cubicBezTo>
                  <a:cubicBezTo>
                    <a:pt x="145" y="179"/>
                    <a:pt x="131" y="183"/>
                    <a:pt x="115" y="183"/>
                  </a:cubicBezTo>
                  <a:cubicBezTo>
                    <a:pt x="63" y="183"/>
                    <a:pt x="20" y="146"/>
                    <a:pt x="20" y="102"/>
                  </a:cubicBezTo>
                  <a:cubicBezTo>
                    <a:pt x="20" y="57"/>
                    <a:pt x="63" y="21"/>
                    <a:pt x="115" y="21"/>
                  </a:cubicBezTo>
                  <a:cubicBezTo>
                    <a:pt x="167" y="21"/>
                    <a:pt x="210" y="57"/>
                    <a:pt x="210" y="102"/>
                  </a:cubicBezTo>
                  <a:cubicBezTo>
                    <a:pt x="210" y="121"/>
                    <a:pt x="201" y="141"/>
                    <a:pt x="186" y="1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9" name="Oval 212"/>
            <p:cNvSpPr/>
            <p:nvPr/>
          </p:nvSpPr>
          <p:spPr>
            <a:xfrm>
              <a:off x="5319713" y="8658225"/>
              <a:ext cx="46038" cy="47625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890" name="Oval 213"/>
            <p:cNvSpPr/>
            <p:nvPr/>
          </p:nvSpPr>
          <p:spPr>
            <a:xfrm>
              <a:off x="5394325" y="8658225"/>
              <a:ext cx="46038" cy="47625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891" name="Oval 214"/>
            <p:cNvSpPr/>
            <p:nvPr/>
          </p:nvSpPr>
          <p:spPr>
            <a:xfrm>
              <a:off x="5468938" y="8658225"/>
              <a:ext cx="47625" cy="47625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5873" name="组合 251"/>
          <p:cNvGrpSpPr/>
          <p:nvPr/>
        </p:nvGrpSpPr>
        <p:grpSpPr>
          <a:xfrm>
            <a:off x="7739063" y="5680075"/>
            <a:ext cx="849312" cy="849313"/>
            <a:chOff x="2395538" y="8242300"/>
            <a:chExt cx="882650" cy="882650"/>
          </a:xfrm>
        </p:grpSpPr>
        <p:sp>
          <p:nvSpPr>
            <p:cNvPr id="35877" name="Oval 215"/>
            <p:cNvSpPr/>
            <p:nvPr/>
          </p:nvSpPr>
          <p:spPr>
            <a:xfrm>
              <a:off x="2395538" y="8242300"/>
              <a:ext cx="882650" cy="882650"/>
            </a:xfrm>
            <a:prstGeom prst="ellipse">
              <a:avLst/>
            </a:prstGeom>
            <a:solidFill>
              <a:srgbClr val="F15A5A"/>
            </a:solidFill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35878" name="Freeform 216"/>
            <p:cNvSpPr/>
            <p:nvPr/>
          </p:nvSpPr>
          <p:spPr>
            <a:xfrm>
              <a:off x="2587625" y="8442325"/>
              <a:ext cx="690563" cy="682625"/>
            </a:xfrm>
            <a:custGeom>
              <a:avLst/>
              <a:gdLst/>
              <a:ahLst/>
              <a:cxnLst>
                <a:cxn ang="0">
                  <a:pos x="134834523" y="0"/>
                </a:cxn>
                <a:cxn ang="0">
                  <a:pos x="72302226" y="7826408"/>
                </a:cxn>
                <a:cxn ang="0">
                  <a:pos x="11724194" y="168276854"/>
                </a:cxn>
                <a:cxn ang="0">
                  <a:pos x="11724194" y="587011339"/>
                </a:cxn>
                <a:cxn ang="0">
                  <a:pos x="152421513" y="763113202"/>
                </a:cxn>
                <a:cxn ang="0">
                  <a:pos x="341972669" y="954870678"/>
                </a:cxn>
                <a:cxn ang="0">
                  <a:pos x="347834067" y="954870678"/>
                </a:cxn>
                <a:cxn ang="0">
                  <a:pos x="965338577" y="336552310"/>
                </a:cxn>
                <a:cxn ang="0">
                  <a:pos x="965338577" y="336552310"/>
                </a:cxn>
                <a:cxn ang="0">
                  <a:pos x="965338577" y="336552310"/>
                </a:cxn>
                <a:cxn ang="0">
                  <a:pos x="656587021" y="31307029"/>
                </a:cxn>
                <a:cxn ang="0">
                  <a:pos x="558880744" y="1956952"/>
                </a:cxn>
                <a:cxn ang="0">
                  <a:pos x="490485651" y="3913903"/>
                </a:cxn>
                <a:cxn ang="0">
                  <a:pos x="230586534" y="3913903"/>
                </a:cxn>
                <a:cxn ang="0">
                  <a:pos x="134834523" y="0"/>
                </a:cxn>
              </a:cxnLst>
              <a:rect l="0" t="0" r="0" b="0"/>
              <a:pathLst>
                <a:path w="494" h="488">
                  <a:moveTo>
                    <a:pt x="69" y="0"/>
                  </a:moveTo>
                  <a:cubicBezTo>
                    <a:pt x="58" y="0"/>
                    <a:pt x="46" y="1"/>
                    <a:pt x="37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9"/>
                    <a:pt x="6" y="300"/>
                  </a:cubicBezTo>
                  <a:cubicBezTo>
                    <a:pt x="6" y="332"/>
                    <a:pt x="55" y="369"/>
                    <a:pt x="78" y="390"/>
                  </a:cubicBezTo>
                  <a:cubicBezTo>
                    <a:pt x="95" y="408"/>
                    <a:pt x="132" y="446"/>
                    <a:pt x="175" y="488"/>
                  </a:cubicBezTo>
                  <a:cubicBezTo>
                    <a:pt x="176" y="488"/>
                    <a:pt x="177" y="488"/>
                    <a:pt x="178" y="488"/>
                  </a:cubicBezTo>
                  <a:cubicBezTo>
                    <a:pt x="353" y="488"/>
                    <a:pt x="494" y="347"/>
                    <a:pt x="494" y="172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21" y="99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C148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9" name="Freeform 217"/>
            <p:cNvSpPr>
              <a:spLocks noEditPoints="1"/>
            </p:cNvSpPr>
            <p:nvPr/>
          </p:nvSpPr>
          <p:spPr>
            <a:xfrm>
              <a:off x="2597150" y="8445500"/>
              <a:ext cx="479425" cy="479425"/>
            </a:xfrm>
            <a:custGeom>
              <a:avLst/>
              <a:gdLst/>
              <a:ahLst/>
              <a:cxnLst>
                <a:cxn ang="0">
                  <a:pos x="670111751" y="87915084"/>
                </a:cxn>
                <a:cxn ang="0">
                  <a:pos x="582196668" y="0"/>
                </a:cxn>
                <a:cxn ang="0">
                  <a:pos x="87915084" y="0"/>
                </a:cxn>
                <a:cxn ang="0">
                  <a:pos x="0" y="87915084"/>
                </a:cxn>
                <a:cxn ang="0">
                  <a:pos x="0" y="582196668"/>
                </a:cxn>
                <a:cxn ang="0">
                  <a:pos x="87915084" y="670111751"/>
                </a:cxn>
                <a:cxn ang="0">
                  <a:pos x="582196668" y="670111751"/>
                </a:cxn>
                <a:cxn ang="0">
                  <a:pos x="670111751" y="582196668"/>
                </a:cxn>
                <a:cxn ang="0">
                  <a:pos x="670111751" y="87915084"/>
                </a:cxn>
                <a:cxn ang="0">
                  <a:pos x="611501695" y="582196668"/>
                </a:cxn>
                <a:cxn ang="0">
                  <a:pos x="582196668" y="611501695"/>
                </a:cxn>
                <a:cxn ang="0">
                  <a:pos x="87915084" y="611501695"/>
                </a:cxn>
                <a:cxn ang="0">
                  <a:pos x="56656014" y="582196668"/>
                </a:cxn>
                <a:cxn ang="0">
                  <a:pos x="56656014" y="87915084"/>
                </a:cxn>
                <a:cxn ang="0">
                  <a:pos x="87915084" y="56656014"/>
                </a:cxn>
                <a:cxn ang="0">
                  <a:pos x="582196668" y="56656014"/>
                </a:cxn>
                <a:cxn ang="0">
                  <a:pos x="611501695" y="87915084"/>
                </a:cxn>
                <a:cxn ang="0">
                  <a:pos x="611501695" y="582196668"/>
                </a:cxn>
              </a:cxnLst>
              <a:rect l="0" t="0" r="0" b="0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0" name="Freeform 218"/>
            <p:cNvSpPr/>
            <p:nvPr/>
          </p:nvSpPr>
          <p:spPr>
            <a:xfrm>
              <a:off x="2763838" y="8550275"/>
              <a:ext cx="17463" cy="41275"/>
            </a:xfrm>
            <a:custGeom>
              <a:avLst/>
              <a:gdLst/>
              <a:ahLst/>
              <a:cxnLst>
                <a:cxn ang="0">
                  <a:pos x="12707243" y="58745711"/>
                </a:cxn>
                <a:cxn ang="0">
                  <a:pos x="12707243" y="58745711"/>
                </a:cxn>
                <a:cxn ang="0">
                  <a:pos x="25413031" y="46590935"/>
                </a:cxn>
                <a:cxn ang="0">
                  <a:pos x="25413031" y="14180097"/>
                </a:cxn>
                <a:cxn ang="0">
                  <a:pos x="12707243" y="0"/>
                </a:cxn>
                <a:cxn ang="0">
                  <a:pos x="12707243" y="0"/>
                </a:cxn>
                <a:cxn ang="0">
                  <a:pos x="0" y="14180097"/>
                </a:cxn>
                <a:cxn ang="0">
                  <a:pos x="0" y="46590935"/>
                </a:cxn>
                <a:cxn ang="0">
                  <a:pos x="12707243" y="58745711"/>
                </a:cxn>
              </a:cxnLst>
              <a:rect l="0" t="0" r="0" b="0"/>
              <a:pathLst>
                <a:path w="12" h="29">
                  <a:moveTo>
                    <a:pt x="6" y="29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9" y="29"/>
                    <a:pt x="12" y="26"/>
                    <a:pt x="12" y="2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3" y="29"/>
                    <a:pt x="6" y="29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1" name="Freeform 219"/>
            <p:cNvSpPr/>
            <p:nvPr/>
          </p:nvSpPr>
          <p:spPr>
            <a:xfrm>
              <a:off x="2892425" y="8550275"/>
              <a:ext cx="17463" cy="41275"/>
            </a:xfrm>
            <a:custGeom>
              <a:avLst/>
              <a:gdLst/>
              <a:ahLst/>
              <a:cxnLst>
                <a:cxn ang="0">
                  <a:pos x="12707243" y="58745711"/>
                </a:cxn>
                <a:cxn ang="0">
                  <a:pos x="12707243" y="58745711"/>
                </a:cxn>
                <a:cxn ang="0">
                  <a:pos x="25413031" y="46590935"/>
                </a:cxn>
                <a:cxn ang="0">
                  <a:pos x="25413031" y="14180097"/>
                </a:cxn>
                <a:cxn ang="0">
                  <a:pos x="12707243" y="0"/>
                </a:cxn>
                <a:cxn ang="0">
                  <a:pos x="12707243" y="0"/>
                </a:cxn>
                <a:cxn ang="0">
                  <a:pos x="0" y="14180097"/>
                </a:cxn>
                <a:cxn ang="0">
                  <a:pos x="0" y="46590935"/>
                </a:cxn>
                <a:cxn ang="0">
                  <a:pos x="12707243" y="58745711"/>
                </a:cxn>
              </a:cxnLst>
              <a:rect l="0" t="0" r="0" b="0"/>
              <a:pathLst>
                <a:path w="12" h="29">
                  <a:moveTo>
                    <a:pt x="6" y="29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10" y="29"/>
                    <a:pt x="12" y="26"/>
                    <a:pt x="12" y="2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3" y="29"/>
                    <a:pt x="6" y="29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2" name="Freeform 220"/>
            <p:cNvSpPr>
              <a:spLocks noEditPoints="1"/>
            </p:cNvSpPr>
            <p:nvPr/>
          </p:nvSpPr>
          <p:spPr>
            <a:xfrm>
              <a:off x="2700338" y="8562975"/>
              <a:ext cx="271463" cy="255588"/>
            </a:xfrm>
            <a:custGeom>
              <a:avLst/>
              <a:gdLst/>
              <a:ahLst/>
              <a:cxnLst>
                <a:cxn ang="0">
                  <a:pos x="310078960" y="0"/>
                </a:cxn>
                <a:cxn ang="0">
                  <a:pos x="294574942" y="0"/>
                </a:cxn>
                <a:cxn ang="0">
                  <a:pos x="294574942" y="27308810"/>
                </a:cxn>
                <a:cxn ang="0">
                  <a:pos x="279070925" y="44864772"/>
                </a:cxn>
                <a:cxn ang="0">
                  <a:pos x="261629079" y="27308810"/>
                </a:cxn>
                <a:cxn ang="0">
                  <a:pos x="261629079" y="0"/>
                </a:cxn>
                <a:cxn ang="0">
                  <a:pos x="116279436" y="0"/>
                </a:cxn>
                <a:cxn ang="0">
                  <a:pos x="116279436" y="27308810"/>
                </a:cxn>
                <a:cxn ang="0">
                  <a:pos x="98837590" y="44864772"/>
                </a:cxn>
                <a:cxn ang="0">
                  <a:pos x="83333573" y="27308810"/>
                </a:cxn>
                <a:cxn ang="0">
                  <a:pos x="83333573" y="0"/>
                </a:cxn>
                <a:cxn ang="0">
                  <a:pos x="69767383" y="0"/>
                </a:cxn>
                <a:cxn ang="0">
                  <a:pos x="0" y="70223850"/>
                </a:cxn>
                <a:cxn ang="0">
                  <a:pos x="0" y="288695724"/>
                </a:cxn>
                <a:cxn ang="0">
                  <a:pos x="69767383" y="356968447"/>
                </a:cxn>
                <a:cxn ang="0">
                  <a:pos x="310078960" y="356968447"/>
                </a:cxn>
                <a:cxn ang="0">
                  <a:pos x="377908515" y="288695724"/>
                </a:cxn>
                <a:cxn ang="0">
                  <a:pos x="377908515" y="70223850"/>
                </a:cxn>
                <a:cxn ang="0">
                  <a:pos x="310078960" y="0"/>
                </a:cxn>
                <a:cxn ang="0">
                  <a:pos x="352713964" y="271139762"/>
                </a:cxn>
                <a:cxn ang="0">
                  <a:pos x="298450599" y="319906790"/>
                </a:cxn>
                <a:cxn ang="0">
                  <a:pos x="81395744" y="319906790"/>
                </a:cxn>
                <a:cxn ang="0">
                  <a:pos x="25194551" y="271139762"/>
                </a:cxn>
                <a:cxn ang="0">
                  <a:pos x="25194551" y="134594317"/>
                </a:cxn>
                <a:cxn ang="0">
                  <a:pos x="352713964" y="134594317"/>
                </a:cxn>
                <a:cxn ang="0">
                  <a:pos x="352713964" y="271139762"/>
                </a:cxn>
              </a:cxnLst>
              <a:rect l="0" t="0" r="0" b="0"/>
              <a:pathLst>
                <a:path w="195" h="183">
                  <a:moveTo>
                    <a:pt x="160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14"/>
                    <a:pt x="152" y="14"/>
                    <a:pt x="152" y="14"/>
                  </a:cubicBezTo>
                  <a:cubicBezTo>
                    <a:pt x="152" y="19"/>
                    <a:pt x="149" y="23"/>
                    <a:pt x="144" y="23"/>
                  </a:cubicBezTo>
                  <a:cubicBezTo>
                    <a:pt x="139" y="23"/>
                    <a:pt x="135" y="19"/>
                    <a:pt x="135" y="14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9"/>
                    <a:pt x="56" y="23"/>
                    <a:pt x="51" y="23"/>
                  </a:cubicBezTo>
                  <a:cubicBezTo>
                    <a:pt x="46" y="23"/>
                    <a:pt x="43" y="19"/>
                    <a:pt x="43" y="14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8"/>
                    <a:pt x="16" y="183"/>
                    <a:pt x="36" y="183"/>
                  </a:cubicBezTo>
                  <a:cubicBezTo>
                    <a:pt x="160" y="183"/>
                    <a:pt x="160" y="183"/>
                    <a:pt x="160" y="183"/>
                  </a:cubicBezTo>
                  <a:cubicBezTo>
                    <a:pt x="180" y="183"/>
                    <a:pt x="195" y="168"/>
                    <a:pt x="195" y="148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16"/>
                    <a:pt x="180" y="0"/>
                    <a:pt x="160" y="0"/>
                  </a:cubicBezTo>
                  <a:close/>
                  <a:moveTo>
                    <a:pt x="182" y="139"/>
                  </a:moveTo>
                  <a:cubicBezTo>
                    <a:pt x="182" y="153"/>
                    <a:pt x="169" y="164"/>
                    <a:pt x="154" y="164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64"/>
                    <a:pt x="13" y="153"/>
                    <a:pt x="13" y="139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82" y="69"/>
                    <a:pt x="182" y="69"/>
                    <a:pt x="182" y="69"/>
                  </a:cubicBezTo>
                  <a:lnTo>
                    <a:pt x="182" y="139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3" name="Freeform 221"/>
            <p:cNvSpPr/>
            <p:nvPr/>
          </p:nvSpPr>
          <p:spPr>
            <a:xfrm>
              <a:off x="2759075" y="8675688"/>
              <a:ext cx="71438" cy="87313"/>
            </a:xfrm>
            <a:custGeom>
              <a:avLst/>
              <a:gdLst/>
              <a:ahLst/>
              <a:cxnLst>
                <a:cxn ang="0">
                  <a:pos x="98142074" y="92196984"/>
                </a:cxn>
                <a:cxn ang="0">
                  <a:pos x="58507722" y="92196984"/>
                </a:cxn>
                <a:cxn ang="0">
                  <a:pos x="66056795" y="86434326"/>
                </a:cxn>
                <a:cxn ang="0">
                  <a:pos x="73607242" y="80673054"/>
                </a:cxn>
                <a:cxn ang="0">
                  <a:pos x="90593001" y="59544694"/>
                </a:cxn>
                <a:cxn ang="0">
                  <a:pos x="94366850" y="38414948"/>
                </a:cxn>
                <a:cxn ang="0">
                  <a:pos x="47183425" y="0"/>
                </a:cxn>
                <a:cxn ang="0">
                  <a:pos x="24536205" y="1920886"/>
                </a:cxn>
                <a:cxn ang="0">
                  <a:pos x="1887612" y="9604430"/>
                </a:cxn>
                <a:cxn ang="0">
                  <a:pos x="1887612" y="40335834"/>
                </a:cxn>
                <a:cxn ang="0">
                  <a:pos x="16985758" y="40335834"/>
                </a:cxn>
                <a:cxn ang="0">
                  <a:pos x="16985758" y="40335834"/>
                </a:cxn>
                <a:cxn ang="0">
                  <a:pos x="18873370" y="38414948"/>
                </a:cxn>
                <a:cxn ang="0">
                  <a:pos x="28310055" y="32653676"/>
                </a:cxn>
                <a:cxn ang="0">
                  <a:pos x="28310055" y="32653676"/>
                </a:cxn>
                <a:cxn ang="0">
                  <a:pos x="39634352" y="30732790"/>
                </a:cxn>
                <a:cxn ang="0">
                  <a:pos x="50958649" y="42256720"/>
                </a:cxn>
                <a:cxn ang="0">
                  <a:pos x="47183425" y="51861150"/>
                </a:cxn>
                <a:cxn ang="0">
                  <a:pos x="35859128" y="67226852"/>
                </a:cxn>
                <a:cxn ang="0">
                  <a:pos x="35859128" y="67226852"/>
                </a:cxn>
                <a:cxn ang="0">
                  <a:pos x="0" y="97959642"/>
                </a:cxn>
                <a:cxn ang="0">
                  <a:pos x="0" y="121008888"/>
                </a:cxn>
                <a:cxn ang="0">
                  <a:pos x="98142074" y="121008888"/>
                </a:cxn>
                <a:cxn ang="0">
                  <a:pos x="98142074" y="92196984"/>
                </a:cxn>
              </a:cxnLst>
              <a:rect l="0" t="0" r="0" b="0"/>
              <a:pathLst>
                <a:path w="52" h="63">
                  <a:moveTo>
                    <a:pt x="52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3" y="38"/>
                    <a:pt x="46" y="34"/>
                    <a:pt x="48" y="31"/>
                  </a:cubicBezTo>
                  <a:cubicBezTo>
                    <a:pt x="49" y="27"/>
                    <a:pt x="50" y="23"/>
                    <a:pt x="50" y="20"/>
                  </a:cubicBezTo>
                  <a:cubicBezTo>
                    <a:pt x="50" y="7"/>
                    <a:pt x="42" y="0"/>
                    <a:pt x="25" y="0"/>
                  </a:cubicBezTo>
                  <a:cubicBezTo>
                    <a:pt x="21" y="0"/>
                    <a:pt x="16" y="0"/>
                    <a:pt x="13" y="1"/>
                  </a:cubicBezTo>
                  <a:cubicBezTo>
                    <a:pt x="8" y="2"/>
                    <a:pt x="5" y="3"/>
                    <a:pt x="1" y="5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9"/>
                    <a:pt x="13" y="18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7" y="16"/>
                    <a:pt x="19" y="16"/>
                    <a:pt x="21" y="16"/>
                  </a:cubicBezTo>
                  <a:cubicBezTo>
                    <a:pt x="25" y="16"/>
                    <a:pt x="27" y="18"/>
                    <a:pt x="27" y="22"/>
                  </a:cubicBezTo>
                  <a:cubicBezTo>
                    <a:pt x="27" y="24"/>
                    <a:pt x="26" y="26"/>
                    <a:pt x="25" y="27"/>
                  </a:cubicBezTo>
                  <a:cubicBezTo>
                    <a:pt x="24" y="30"/>
                    <a:pt x="22" y="32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5" y="39"/>
                    <a:pt x="8" y="45"/>
                    <a:pt x="0" y="5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52" y="63"/>
                    <a:pt x="52" y="63"/>
                    <a:pt x="52" y="63"/>
                  </a:cubicBezTo>
                  <a:lnTo>
                    <a:pt x="52" y="48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4" name="Freeform 222"/>
            <p:cNvSpPr/>
            <p:nvPr/>
          </p:nvSpPr>
          <p:spPr>
            <a:xfrm>
              <a:off x="2840038" y="8675688"/>
              <a:ext cx="73025" cy="88900"/>
            </a:xfrm>
            <a:custGeom>
              <a:avLst/>
              <a:gdLst/>
              <a:ahLst/>
              <a:cxnLst>
                <a:cxn ang="0">
                  <a:pos x="85428227" y="113499900"/>
                </a:cxn>
                <a:cxn ang="0">
                  <a:pos x="100616050" y="79648756"/>
                </a:cxn>
                <a:cxn ang="0">
                  <a:pos x="83530955" y="47790100"/>
                </a:cxn>
                <a:cxn ang="0">
                  <a:pos x="51256661" y="39824378"/>
                </a:cxn>
                <a:cxn ang="0">
                  <a:pos x="47460739" y="39824378"/>
                </a:cxn>
                <a:cxn ang="0">
                  <a:pos x="47460739" y="31860067"/>
                </a:cxn>
                <a:cxn ang="0">
                  <a:pos x="96818750" y="31860067"/>
                </a:cxn>
                <a:cxn ang="0">
                  <a:pos x="96818750" y="0"/>
                </a:cxn>
                <a:cxn ang="0">
                  <a:pos x="5694572" y="0"/>
                </a:cxn>
                <a:cxn ang="0">
                  <a:pos x="5694572" y="73675522"/>
                </a:cxn>
                <a:cxn ang="0">
                  <a:pos x="17085094" y="73675522"/>
                </a:cxn>
                <a:cxn ang="0">
                  <a:pos x="37968867" y="69693367"/>
                </a:cxn>
                <a:cxn ang="0">
                  <a:pos x="47460739" y="71684444"/>
                </a:cxn>
                <a:cxn ang="0">
                  <a:pos x="53155311" y="73675522"/>
                </a:cxn>
                <a:cxn ang="0">
                  <a:pos x="56952611" y="81641244"/>
                </a:cxn>
                <a:cxn ang="0">
                  <a:pos x="53155311" y="91596633"/>
                </a:cxn>
                <a:cxn ang="0">
                  <a:pos x="51256661" y="91596633"/>
                </a:cxn>
                <a:cxn ang="0">
                  <a:pos x="49359389" y="93587711"/>
                </a:cxn>
                <a:cxn ang="0">
                  <a:pos x="39866139" y="93587711"/>
                </a:cxn>
                <a:cxn ang="0">
                  <a:pos x="26578344" y="91596633"/>
                </a:cxn>
                <a:cxn ang="0">
                  <a:pos x="18983744" y="87614478"/>
                </a:cxn>
                <a:cxn ang="0">
                  <a:pos x="17085094" y="85623400"/>
                </a:cxn>
                <a:cxn ang="0">
                  <a:pos x="13289172" y="85623400"/>
                </a:cxn>
                <a:cxn ang="0">
                  <a:pos x="0" y="85623400"/>
                </a:cxn>
                <a:cxn ang="0">
                  <a:pos x="0" y="117483467"/>
                </a:cxn>
                <a:cxn ang="0">
                  <a:pos x="45562089" y="125447778"/>
                </a:cxn>
                <a:cxn ang="0">
                  <a:pos x="85428227" y="113499900"/>
                </a:cxn>
              </a:cxnLst>
              <a:rect l="0" t="0" r="0" b="0"/>
              <a:pathLst>
                <a:path w="53" h="63">
                  <a:moveTo>
                    <a:pt x="45" y="57"/>
                  </a:moveTo>
                  <a:cubicBezTo>
                    <a:pt x="50" y="53"/>
                    <a:pt x="53" y="47"/>
                    <a:pt x="53" y="40"/>
                  </a:cubicBezTo>
                  <a:cubicBezTo>
                    <a:pt x="53" y="33"/>
                    <a:pt x="49" y="27"/>
                    <a:pt x="44" y="24"/>
                  </a:cubicBezTo>
                  <a:cubicBezTo>
                    <a:pt x="39" y="22"/>
                    <a:pt x="34" y="20"/>
                    <a:pt x="27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6"/>
                    <a:pt x="16" y="35"/>
                    <a:pt x="20" y="35"/>
                  </a:cubicBezTo>
                  <a:cubicBezTo>
                    <a:pt x="21" y="35"/>
                    <a:pt x="23" y="36"/>
                    <a:pt x="25" y="36"/>
                  </a:cubicBezTo>
                  <a:cubicBezTo>
                    <a:pt x="26" y="36"/>
                    <a:pt x="27" y="36"/>
                    <a:pt x="28" y="37"/>
                  </a:cubicBezTo>
                  <a:cubicBezTo>
                    <a:pt x="29" y="38"/>
                    <a:pt x="30" y="39"/>
                    <a:pt x="30" y="41"/>
                  </a:cubicBezTo>
                  <a:cubicBezTo>
                    <a:pt x="30" y="43"/>
                    <a:pt x="29" y="45"/>
                    <a:pt x="28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19" y="47"/>
                    <a:pt x="16" y="47"/>
                    <a:pt x="14" y="46"/>
                  </a:cubicBezTo>
                  <a:cubicBezTo>
                    <a:pt x="12" y="45"/>
                    <a:pt x="11" y="45"/>
                    <a:pt x="10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3"/>
                    <a:pt x="8" y="43"/>
                    <a:pt x="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61"/>
                    <a:pt x="14" y="63"/>
                    <a:pt x="24" y="63"/>
                  </a:cubicBezTo>
                  <a:cubicBezTo>
                    <a:pt x="34" y="63"/>
                    <a:pt x="41" y="61"/>
                    <a:pt x="45" y="5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74" name="组合 264"/>
          <p:cNvGrpSpPr/>
          <p:nvPr/>
        </p:nvGrpSpPr>
        <p:grpSpPr>
          <a:xfrm>
            <a:off x="746125" y="446088"/>
            <a:ext cx="10634663" cy="1835150"/>
            <a:chOff x="852709" y="5009914"/>
            <a:chExt cx="10635290" cy="1835106"/>
          </a:xfrm>
        </p:grpSpPr>
        <p:sp>
          <p:nvSpPr>
            <p:cNvPr id="35875" name="矩形 51"/>
            <p:cNvSpPr/>
            <p:nvPr/>
          </p:nvSpPr>
          <p:spPr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1C75A0"/>
            </a:solidFill>
            <a:ln w="9525">
              <a:noFill/>
            </a:ln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876" name="文本框 266"/>
            <p:cNvSpPr txBox="1"/>
            <p:nvPr/>
          </p:nvSpPr>
          <p:spPr>
            <a:xfrm>
              <a:off x="2083732" y="5216411"/>
              <a:ext cx="8173243" cy="144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8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赠送可编辑图标</a:t>
              </a:r>
              <a:endParaRPr lang="zh-CN" altLang="en-US" sz="8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442281" y="3782635"/>
            <a:ext cx="510179" cy="504575"/>
            <a:chOff x="4995863" y="867833"/>
            <a:chExt cx="288925" cy="2857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" name="Freeform 97"/>
            <p:cNvSpPr>
              <a:spLocks noEditPoints="1"/>
            </p:cNvSpPr>
            <p:nvPr/>
          </p:nvSpPr>
          <p:spPr bwMode="auto">
            <a:xfrm>
              <a:off x="4995863" y="867833"/>
              <a:ext cx="288925" cy="285750"/>
            </a:xfrm>
            <a:custGeom>
              <a:avLst/>
              <a:gdLst>
                <a:gd name="T0" fmla="*/ 67 w 77"/>
                <a:gd name="T1" fmla="*/ 9 h 76"/>
                <a:gd name="T2" fmla="*/ 45 w 77"/>
                <a:gd name="T3" fmla="*/ 0 h 76"/>
                <a:gd name="T4" fmla="*/ 22 w 77"/>
                <a:gd name="T5" fmla="*/ 9 h 76"/>
                <a:gd name="T6" fmla="*/ 12 w 77"/>
                <a:gd name="T7" fmla="*/ 32 h 76"/>
                <a:gd name="T8" fmla="*/ 16 w 77"/>
                <a:gd name="T9" fmla="*/ 47 h 76"/>
                <a:gd name="T10" fmla="*/ 15 w 77"/>
                <a:gd name="T11" fmla="*/ 47 h 76"/>
                <a:gd name="T12" fmla="*/ 3 w 77"/>
                <a:gd name="T13" fmla="*/ 59 h 76"/>
                <a:gd name="T14" fmla="*/ 3 w 77"/>
                <a:gd name="T15" fmla="*/ 73 h 76"/>
                <a:gd name="T16" fmla="*/ 10 w 77"/>
                <a:gd name="T17" fmla="*/ 76 h 76"/>
                <a:gd name="T18" fmla="*/ 17 w 77"/>
                <a:gd name="T19" fmla="*/ 73 h 76"/>
                <a:gd name="T20" fmla="*/ 29 w 77"/>
                <a:gd name="T21" fmla="*/ 61 h 76"/>
                <a:gd name="T22" fmla="*/ 30 w 77"/>
                <a:gd name="T23" fmla="*/ 61 h 76"/>
                <a:gd name="T24" fmla="*/ 45 w 77"/>
                <a:gd name="T25" fmla="*/ 64 h 76"/>
                <a:gd name="T26" fmla="*/ 67 w 77"/>
                <a:gd name="T27" fmla="*/ 55 h 76"/>
                <a:gd name="T28" fmla="*/ 77 w 77"/>
                <a:gd name="T29" fmla="*/ 32 h 76"/>
                <a:gd name="T30" fmla="*/ 67 w 77"/>
                <a:gd name="T31" fmla="*/ 9 h 76"/>
                <a:gd name="T32" fmla="*/ 59 w 77"/>
                <a:gd name="T33" fmla="*/ 46 h 76"/>
                <a:gd name="T34" fmla="*/ 45 w 77"/>
                <a:gd name="T35" fmla="*/ 52 h 76"/>
                <a:gd name="T36" fmla="*/ 30 w 77"/>
                <a:gd name="T37" fmla="*/ 46 h 76"/>
                <a:gd name="T38" fmla="*/ 24 w 77"/>
                <a:gd name="T39" fmla="*/ 32 h 76"/>
                <a:gd name="T40" fmla="*/ 30 w 77"/>
                <a:gd name="T41" fmla="*/ 18 h 76"/>
                <a:gd name="T42" fmla="*/ 45 w 77"/>
                <a:gd name="T43" fmla="*/ 12 h 76"/>
                <a:gd name="T44" fmla="*/ 59 w 77"/>
                <a:gd name="T45" fmla="*/ 18 h 76"/>
                <a:gd name="T46" fmla="*/ 65 w 77"/>
                <a:gd name="T47" fmla="*/ 32 h 76"/>
                <a:gd name="T48" fmla="*/ 59 w 77"/>
                <a:gd name="T49" fmla="*/ 4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7" h="76">
                  <a:moveTo>
                    <a:pt x="67" y="9"/>
                  </a:moveTo>
                  <a:cubicBezTo>
                    <a:pt x="61" y="3"/>
                    <a:pt x="53" y="0"/>
                    <a:pt x="45" y="0"/>
                  </a:cubicBezTo>
                  <a:cubicBezTo>
                    <a:pt x="36" y="0"/>
                    <a:pt x="28" y="3"/>
                    <a:pt x="22" y="9"/>
                  </a:cubicBezTo>
                  <a:cubicBezTo>
                    <a:pt x="16" y="15"/>
                    <a:pt x="12" y="23"/>
                    <a:pt x="12" y="32"/>
                  </a:cubicBezTo>
                  <a:cubicBezTo>
                    <a:pt x="12" y="37"/>
                    <a:pt x="14" y="42"/>
                    <a:pt x="16" y="47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63"/>
                    <a:pt x="0" y="69"/>
                    <a:pt x="3" y="73"/>
                  </a:cubicBezTo>
                  <a:cubicBezTo>
                    <a:pt x="5" y="75"/>
                    <a:pt x="8" y="76"/>
                    <a:pt x="10" y="76"/>
                  </a:cubicBezTo>
                  <a:cubicBezTo>
                    <a:pt x="13" y="76"/>
                    <a:pt x="15" y="75"/>
                    <a:pt x="17" y="73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4" y="63"/>
                    <a:pt x="39" y="64"/>
                    <a:pt x="45" y="64"/>
                  </a:cubicBezTo>
                  <a:cubicBezTo>
                    <a:pt x="53" y="64"/>
                    <a:pt x="61" y="61"/>
                    <a:pt x="67" y="55"/>
                  </a:cubicBezTo>
                  <a:cubicBezTo>
                    <a:pt x="73" y="49"/>
                    <a:pt x="77" y="41"/>
                    <a:pt x="77" y="32"/>
                  </a:cubicBezTo>
                  <a:cubicBezTo>
                    <a:pt x="77" y="23"/>
                    <a:pt x="73" y="15"/>
                    <a:pt x="67" y="9"/>
                  </a:cubicBezTo>
                  <a:close/>
                  <a:moveTo>
                    <a:pt x="59" y="46"/>
                  </a:moveTo>
                  <a:cubicBezTo>
                    <a:pt x="55" y="50"/>
                    <a:pt x="50" y="52"/>
                    <a:pt x="45" y="52"/>
                  </a:cubicBezTo>
                  <a:cubicBezTo>
                    <a:pt x="39" y="52"/>
                    <a:pt x="34" y="50"/>
                    <a:pt x="30" y="46"/>
                  </a:cubicBezTo>
                  <a:cubicBezTo>
                    <a:pt x="26" y="43"/>
                    <a:pt x="24" y="37"/>
                    <a:pt x="24" y="32"/>
                  </a:cubicBezTo>
                  <a:cubicBezTo>
                    <a:pt x="24" y="27"/>
                    <a:pt x="26" y="21"/>
                    <a:pt x="30" y="18"/>
                  </a:cubicBezTo>
                  <a:cubicBezTo>
                    <a:pt x="34" y="14"/>
                    <a:pt x="39" y="12"/>
                    <a:pt x="45" y="12"/>
                  </a:cubicBezTo>
                  <a:cubicBezTo>
                    <a:pt x="50" y="12"/>
                    <a:pt x="55" y="14"/>
                    <a:pt x="59" y="18"/>
                  </a:cubicBezTo>
                  <a:cubicBezTo>
                    <a:pt x="63" y="21"/>
                    <a:pt x="65" y="27"/>
                    <a:pt x="65" y="32"/>
                  </a:cubicBezTo>
                  <a:cubicBezTo>
                    <a:pt x="65" y="37"/>
                    <a:pt x="63" y="43"/>
                    <a:pt x="5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98"/>
            <p:cNvSpPr/>
            <p:nvPr/>
          </p:nvSpPr>
          <p:spPr bwMode="auto">
            <a:xfrm>
              <a:off x="5105401" y="931333"/>
              <a:ext cx="115888" cy="112713"/>
            </a:xfrm>
            <a:custGeom>
              <a:avLst/>
              <a:gdLst>
                <a:gd name="T0" fmla="*/ 26 w 31"/>
                <a:gd name="T1" fmla="*/ 10 h 30"/>
                <a:gd name="T2" fmla="*/ 20 w 31"/>
                <a:gd name="T3" fmla="*/ 10 h 30"/>
                <a:gd name="T4" fmla="*/ 20 w 31"/>
                <a:gd name="T5" fmla="*/ 5 h 30"/>
                <a:gd name="T6" fmla="*/ 16 w 31"/>
                <a:gd name="T7" fmla="*/ 0 h 30"/>
                <a:gd name="T8" fmla="*/ 11 w 31"/>
                <a:gd name="T9" fmla="*/ 5 h 30"/>
                <a:gd name="T10" fmla="*/ 11 w 31"/>
                <a:gd name="T11" fmla="*/ 10 h 30"/>
                <a:gd name="T12" fmla="*/ 5 w 31"/>
                <a:gd name="T13" fmla="*/ 10 h 30"/>
                <a:gd name="T14" fmla="*/ 0 w 31"/>
                <a:gd name="T15" fmla="*/ 15 h 30"/>
                <a:gd name="T16" fmla="*/ 5 w 31"/>
                <a:gd name="T17" fmla="*/ 20 h 30"/>
                <a:gd name="T18" fmla="*/ 11 w 31"/>
                <a:gd name="T19" fmla="*/ 20 h 30"/>
                <a:gd name="T20" fmla="*/ 11 w 31"/>
                <a:gd name="T21" fmla="*/ 25 h 30"/>
                <a:gd name="T22" fmla="*/ 16 w 31"/>
                <a:gd name="T23" fmla="*/ 30 h 30"/>
                <a:gd name="T24" fmla="*/ 20 w 31"/>
                <a:gd name="T25" fmla="*/ 25 h 30"/>
                <a:gd name="T26" fmla="*/ 20 w 31"/>
                <a:gd name="T27" fmla="*/ 20 h 30"/>
                <a:gd name="T28" fmla="*/ 26 w 31"/>
                <a:gd name="T29" fmla="*/ 20 h 30"/>
                <a:gd name="T30" fmla="*/ 31 w 31"/>
                <a:gd name="T31" fmla="*/ 15 h 30"/>
                <a:gd name="T32" fmla="*/ 26 w 31"/>
                <a:gd name="T33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30">
                  <a:moveTo>
                    <a:pt x="26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2"/>
                    <a:pt x="18" y="0"/>
                    <a:pt x="16" y="0"/>
                  </a:cubicBezTo>
                  <a:cubicBezTo>
                    <a:pt x="13" y="0"/>
                    <a:pt x="11" y="2"/>
                    <a:pt x="11" y="5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8"/>
                    <a:pt x="13" y="30"/>
                    <a:pt x="16" y="30"/>
                  </a:cubicBezTo>
                  <a:cubicBezTo>
                    <a:pt x="18" y="30"/>
                    <a:pt x="20" y="28"/>
                    <a:pt x="20" y="2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9" y="20"/>
                    <a:pt x="31" y="18"/>
                    <a:pt x="31" y="15"/>
                  </a:cubicBezTo>
                  <a:cubicBezTo>
                    <a:pt x="31" y="12"/>
                    <a:pt x="29" y="10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630831" y="3782635"/>
            <a:ext cx="529804" cy="504575"/>
            <a:chOff x="5668963" y="867833"/>
            <a:chExt cx="300038" cy="2857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1" name="Freeform 99"/>
            <p:cNvSpPr>
              <a:spLocks noEditPoints="1"/>
            </p:cNvSpPr>
            <p:nvPr/>
          </p:nvSpPr>
          <p:spPr bwMode="auto">
            <a:xfrm>
              <a:off x="5668963" y="867833"/>
              <a:ext cx="300038" cy="285750"/>
            </a:xfrm>
            <a:custGeom>
              <a:avLst/>
              <a:gdLst>
                <a:gd name="T0" fmla="*/ 68 w 80"/>
                <a:gd name="T1" fmla="*/ 9 h 76"/>
                <a:gd name="T2" fmla="*/ 45 w 80"/>
                <a:gd name="T3" fmla="*/ 0 h 76"/>
                <a:gd name="T4" fmla="*/ 22 w 80"/>
                <a:gd name="T5" fmla="*/ 9 h 76"/>
                <a:gd name="T6" fmla="*/ 13 w 80"/>
                <a:gd name="T7" fmla="*/ 32 h 76"/>
                <a:gd name="T8" fmla="*/ 16 w 80"/>
                <a:gd name="T9" fmla="*/ 47 h 76"/>
                <a:gd name="T10" fmla="*/ 16 w 80"/>
                <a:gd name="T11" fmla="*/ 47 h 76"/>
                <a:gd name="T12" fmla="*/ 4 w 80"/>
                <a:gd name="T13" fmla="*/ 59 h 76"/>
                <a:gd name="T14" fmla="*/ 4 w 80"/>
                <a:gd name="T15" fmla="*/ 73 h 76"/>
                <a:gd name="T16" fmla="*/ 11 w 80"/>
                <a:gd name="T17" fmla="*/ 76 h 76"/>
                <a:gd name="T18" fmla="*/ 18 w 80"/>
                <a:gd name="T19" fmla="*/ 73 h 76"/>
                <a:gd name="T20" fmla="*/ 30 w 80"/>
                <a:gd name="T21" fmla="*/ 61 h 76"/>
                <a:gd name="T22" fmla="*/ 30 w 80"/>
                <a:gd name="T23" fmla="*/ 61 h 76"/>
                <a:gd name="T24" fmla="*/ 45 w 80"/>
                <a:gd name="T25" fmla="*/ 64 h 76"/>
                <a:gd name="T26" fmla="*/ 68 w 80"/>
                <a:gd name="T27" fmla="*/ 55 h 76"/>
                <a:gd name="T28" fmla="*/ 68 w 80"/>
                <a:gd name="T29" fmla="*/ 9 h 76"/>
                <a:gd name="T30" fmla="*/ 59 w 80"/>
                <a:gd name="T31" fmla="*/ 46 h 76"/>
                <a:gd name="T32" fmla="*/ 45 w 80"/>
                <a:gd name="T33" fmla="*/ 52 h 76"/>
                <a:gd name="T34" fmla="*/ 30 w 80"/>
                <a:gd name="T35" fmla="*/ 46 h 76"/>
                <a:gd name="T36" fmla="*/ 24 w 80"/>
                <a:gd name="T37" fmla="*/ 32 h 76"/>
                <a:gd name="T38" fmla="*/ 30 w 80"/>
                <a:gd name="T39" fmla="*/ 18 h 76"/>
                <a:gd name="T40" fmla="*/ 45 w 80"/>
                <a:gd name="T41" fmla="*/ 12 h 76"/>
                <a:gd name="T42" fmla="*/ 59 w 80"/>
                <a:gd name="T43" fmla="*/ 18 h 76"/>
                <a:gd name="T44" fmla="*/ 59 w 80"/>
                <a:gd name="T45" fmla="*/ 4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76">
                  <a:moveTo>
                    <a:pt x="68" y="9"/>
                  </a:moveTo>
                  <a:cubicBezTo>
                    <a:pt x="61" y="3"/>
                    <a:pt x="53" y="0"/>
                    <a:pt x="45" y="0"/>
                  </a:cubicBezTo>
                  <a:cubicBezTo>
                    <a:pt x="36" y="0"/>
                    <a:pt x="28" y="3"/>
                    <a:pt x="22" y="9"/>
                  </a:cubicBezTo>
                  <a:cubicBezTo>
                    <a:pt x="16" y="15"/>
                    <a:pt x="13" y="23"/>
                    <a:pt x="13" y="32"/>
                  </a:cubicBezTo>
                  <a:cubicBezTo>
                    <a:pt x="13" y="37"/>
                    <a:pt x="14" y="42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0" y="63"/>
                    <a:pt x="0" y="69"/>
                    <a:pt x="4" y="73"/>
                  </a:cubicBezTo>
                  <a:cubicBezTo>
                    <a:pt x="6" y="75"/>
                    <a:pt x="8" y="76"/>
                    <a:pt x="11" y="76"/>
                  </a:cubicBezTo>
                  <a:cubicBezTo>
                    <a:pt x="13" y="76"/>
                    <a:pt x="16" y="75"/>
                    <a:pt x="18" y="73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5" y="63"/>
                    <a:pt x="40" y="64"/>
                    <a:pt x="45" y="64"/>
                  </a:cubicBezTo>
                  <a:cubicBezTo>
                    <a:pt x="53" y="64"/>
                    <a:pt x="61" y="61"/>
                    <a:pt x="68" y="55"/>
                  </a:cubicBezTo>
                  <a:cubicBezTo>
                    <a:pt x="80" y="42"/>
                    <a:pt x="80" y="22"/>
                    <a:pt x="68" y="9"/>
                  </a:cubicBezTo>
                  <a:close/>
                  <a:moveTo>
                    <a:pt x="59" y="46"/>
                  </a:moveTo>
                  <a:cubicBezTo>
                    <a:pt x="55" y="50"/>
                    <a:pt x="50" y="52"/>
                    <a:pt x="45" y="52"/>
                  </a:cubicBezTo>
                  <a:cubicBezTo>
                    <a:pt x="39" y="52"/>
                    <a:pt x="34" y="50"/>
                    <a:pt x="30" y="46"/>
                  </a:cubicBezTo>
                  <a:cubicBezTo>
                    <a:pt x="26" y="43"/>
                    <a:pt x="24" y="37"/>
                    <a:pt x="24" y="32"/>
                  </a:cubicBezTo>
                  <a:cubicBezTo>
                    <a:pt x="24" y="27"/>
                    <a:pt x="26" y="21"/>
                    <a:pt x="30" y="18"/>
                  </a:cubicBezTo>
                  <a:cubicBezTo>
                    <a:pt x="34" y="14"/>
                    <a:pt x="39" y="12"/>
                    <a:pt x="45" y="12"/>
                  </a:cubicBezTo>
                  <a:cubicBezTo>
                    <a:pt x="50" y="12"/>
                    <a:pt x="55" y="14"/>
                    <a:pt x="59" y="18"/>
                  </a:cubicBezTo>
                  <a:cubicBezTo>
                    <a:pt x="67" y="26"/>
                    <a:pt x="67" y="38"/>
                    <a:pt x="5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00"/>
            <p:cNvSpPr/>
            <p:nvPr/>
          </p:nvSpPr>
          <p:spPr bwMode="auto">
            <a:xfrm>
              <a:off x="5781676" y="969433"/>
              <a:ext cx="111125" cy="36513"/>
            </a:xfrm>
            <a:custGeom>
              <a:avLst/>
              <a:gdLst>
                <a:gd name="T0" fmla="*/ 25 w 30"/>
                <a:gd name="T1" fmla="*/ 0 h 10"/>
                <a:gd name="T2" fmla="*/ 4 w 30"/>
                <a:gd name="T3" fmla="*/ 0 h 10"/>
                <a:gd name="T4" fmla="*/ 0 w 30"/>
                <a:gd name="T5" fmla="*/ 5 h 10"/>
                <a:gd name="T6" fmla="*/ 4 w 30"/>
                <a:gd name="T7" fmla="*/ 10 h 10"/>
                <a:gd name="T8" fmla="*/ 25 w 30"/>
                <a:gd name="T9" fmla="*/ 10 h 10"/>
                <a:gd name="T10" fmla="*/ 30 w 30"/>
                <a:gd name="T11" fmla="*/ 5 h 10"/>
                <a:gd name="T12" fmla="*/ 25 w 3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8" y="10"/>
                    <a:pt x="30" y="8"/>
                    <a:pt x="30" y="5"/>
                  </a:cubicBezTo>
                  <a:cubicBezTo>
                    <a:pt x="30" y="2"/>
                    <a:pt x="2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" name="Freeform 101"/>
          <p:cNvSpPr>
            <a:spLocks noEditPoints="1"/>
          </p:cNvSpPr>
          <p:nvPr/>
        </p:nvSpPr>
        <p:spPr bwMode="auto">
          <a:xfrm>
            <a:off x="10750550" y="2647950"/>
            <a:ext cx="585788" cy="582613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52 w 88"/>
              <a:gd name="T13" fmla="*/ 52 h 88"/>
              <a:gd name="T14" fmla="*/ 52 w 88"/>
              <a:gd name="T15" fmla="*/ 61 h 88"/>
              <a:gd name="T16" fmla="*/ 44 w 88"/>
              <a:gd name="T17" fmla="*/ 69 h 88"/>
              <a:gd name="T18" fmla="*/ 36 w 88"/>
              <a:gd name="T19" fmla="*/ 61 h 88"/>
              <a:gd name="T20" fmla="*/ 36 w 88"/>
              <a:gd name="T21" fmla="*/ 52 h 88"/>
              <a:gd name="T22" fmla="*/ 28 w 88"/>
              <a:gd name="T23" fmla="*/ 52 h 88"/>
              <a:gd name="T24" fmla="*/ 20 w 88"/>
              <a:gd name="T25" fmla="*/ 44 h 88"/>
              <a:gd name="T26" fmla="*/ 28 w 88"/>
              <a:gd name="T27" fmla="*/ 36 h 88"/>
              <a:gd name="T28" fmla="*/ 36 w 88"/>
              <a:gd name="T29" fmla="*/ 36 h 88"/>
              <a:gd name="T30" fmla="*/ 36 w 88"/>
              <a:gd name="T31" fmla="*/ 28 h 88"/>
              <a:gd name="T32" fmla="*/ 44 w 88"/>
              <a:gd name="T33" fmla="*/ 20 h 88"/>
              <a:gd name="T34" fmla="*/ 52 w 88"/>
              <a:gd name="T35" fmla="*/ 28 h 88"/>
              <a:gd name="T36" fmla="*/ 52 w 88"/>
              <a:gd name="T37" fmla="*/ 36 h 88"/>
              <a:gd name="T38" fmla="*/ 61 w 88"/>
              <a:gd name="T39" fmla="*/ 36 h 88"/>
              <a:gd name="T40" fmla="*/ 69 w 88"/>
              <a:gd name="T41" fmla="*/ 44 h 88"/>
              <a:gd name="T42" fmla="*/ 61 w 88"/>
              <a:gd name="T4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8"/>
                  <a:pt x="44" y="88"/>
                </a:cubicBezTo>
                <a:cubicBezTo>
                  <a:pt x="69" y="88"/>
                  <a:pt x="88" y="69"/>
                  <a:pt x="88" y="44"/>
                </a:cubicBezTo>
                <a:cubicBezTo>
                  <a:pt x="88" y="20"/>
                  <a:pt x="69" y="0"/>
                  <a:pt x="44" y="0"/>
                </a:cubicBezTo>
                <a:close/>
                <a:moveTo>
                  <a:pt x="61" y="52"/>
                </a:moveTo>
                <a:cubicBezTo>
                  <a:pt x="52" y="52"/>
                  <a:pt x="52" y="52"/>
                  <a:pt x="52" y="5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5"/>
                  <a:pt x="49" y="69"/>
                  <a:pt x="44" y="69"/>
                </a:cubicBezTo>
                <a:cubicBezTo>
                  <a:pt x="40" y="69"/>
                  <a:pt x="36" y="65"/>
                  <a:pt x="36" y="61"/>
                </a:cubicBezTo>
                <a:cubicBezTo>
                  <a:pt x="36" y="52"/>
                  <a:pt x="36" y="52"/>
                  <a:pt x="36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3" y="52"/>
                  <a:pt x="20" y="49"/>
                  <a:pt x="20" y="44"/>
                </a:cubicBezTo>
                <a:cubicBezTo>
                  <a:pt x="20" y="40"/>
                  <a:pt x="23" y="36"/>
                  <a:pt x="2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3"/>
                  <a:pt x="40" y="20"/>
                  <a:pt x="44" y="20"/>
                </a:cubicBezTo>
                <a:cubicBezTo>
                  <a:pt x="49" y="20"/>
                  <a:pt x="52" y="23"/>
                  <a:pt x="52" y="28"/>
                </a:cubicBezTo>
                <a:cubicBezTo>
                  <a:pt x="52" y="36"/>
                  <a:pt x="52" y="36"/>
                  <a:pt x="5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40"/>
                  <a:pt x="69" y="44"/>
                </a:cubicBezTo>
                <a:cubicBezTo>
                  <a:pt x="69" y="49"/>
                  <a:pt x="65" y="52"/>
                  <a:pt x="61" y="5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Freeform 102"/>
          <p:cNvSpPr>
            <a:spLocks noEditPoints="1"/>
          </p:cNvSpPr>
          <p:nvPr/>
        </p:nvSpPr>
        <p:spPr bwMode="auto">
          <a:xfrm>
            <a:off x="8489950" y="2622550"/>
            <a:ext cx="642938" cy="641350"/>
          </a:xfrm>
          <a:custGeom>
            <a:avLst/>
            <a:gdLst>
              <a:gd name="T0" fmla="*/ 17 w 97"/>
              <a:gd name="T1" fmla="*/ 17 h 97"/>
              <a:gd name="T2" fmla="*/ 17 w 97"/>
              <a:gd name="T3" fmla="*/ 79 h 97"/>
              <a:gd name="T4" fmla="*/ 80 w 97"/>
              <a:gd name="T5" fmla="*/ 79 h 97"/>
              <a:gd name="T6" fmla="*/ 80 w 97"/>
              <a:gd name="T7" fmla="*/ 17 h 97"/>
              <a:gd name="T8" fmla="*/ 17 w 97"/>
              <a:gd name="T9" fmla="*/ 17 h 97"/>
              <a:gd name="T10" fmla="*/ 66 w 97"/>
              <a:gd name="T11" fmla="*/ 42 h 97"/>
              <a:gd name="T12" fmla="*/ 60 w 97"/>
              <a:gd name="T13" fmla="*/ 48 h 97"/>
              <a:gd name="T14" fmla="*/ 66 w 97"/>
              <a:gd name="T15" fmla="*/ 54 h 97"/>
              <a:gd name="T16" fmla="*/ 66 w 97"/>
              <a:gd name="T17" fmla="*/ 66 h 97"/>
              <a:gd name="T18" fmla="*/ 55 w 97"/>
              <a:gd name="T19" fmla="*/ 66 h 97"/>
              <a:gd name="T20" fmla="*/ 49 w 97"/>
              <a:gd name="T21" fmla="*/ 59 h 97"/>
              <a:gd name="T22" fmla="*/ 42 w 97"/>
              <a:gd name="T23" fmla="*/ 66 h 97"/>
              <a:gd name="T24" fmla="*/ 31 w 97"/>
              <a:gd name="T25" fmla="*/ 66 h 97"/>
              <a:gd name="T26" fmla="*/ 31 w 97"/>
              <a:gd name="T27" fmla="*/ 54 h 97"/>
              <a:gd name="T28" fmla="*/ 37 w 97"/>
              <a:gd name="T29" fmla="*/ 48 h 97"/>
              <a:gd name="T30" fmla="*/ 31 w 97"/>
              <a:gd name="T31" fmla="*/ 42 h 97"/>
              <a:gd name="T32" fmla="*/ 31 w 97"/>
              <a:gd name="T33" fmla="*/ 31 h 97"/>
              <a:gd name="T34" fmla="*/ 42 w 97"/>
              <a:gd name="T35" fmla="*/ 31 h 97"/>
              <a:gd name="T36" fmla="*/ 49 w 97"/>
              <a:gd name="T37" fmla="*/ 37 h 97"/>
              <a:gd name="T38" fmla="*/ 55 w 97"/>
              <a:gd name="T39" fmla="*/ 31 h 97"/>
              <a:gd name="T40" fmla="*/ 66 w 97"/>
              <a:gd name="T41" fmla="*/ 31 h 97"/>
              <a:gd name="T42" fmla="*/ 66 w 97"/>
              <a:gd name="T43" fmla="*/ 4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7" h="97">
                <a:moveTo>
                  <a:pt x="17" y="17"/>
                </a:moveTo>
                <a:cubicBezTo>
                  <a:pt x="0" y="34"/>
                  <a:pt x="0" y="62"/>
                  <a:pt x="17" y="79"/>
                </a:cubicBezTo>
                <a:cubicBezTo>
                  <a:pt x="35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ubicBezTo>
                  <a:pt x="62" y="0"/>
                  <a:pt x="35" y="0"/>
                  <a:pt x="17" y="17"/>
                </a:cubicBezTo>
                <a:close/>
                <a:moveTo>
                  <a:pt x="66" y="42"/>
                </a:moveTo>
                <a:cubicBezTo>
                  <a:pt x="60" y="48"/>
                  <a:pt x="60" y="48"/>
                  <a:pt x="60" y="4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8"/>
                  <a:pt x="69" y="63"/>
                  <a:pt x="66" y="66"/>
                </a:cubicBezTo>
                <a:cubicBezTo>
                  <a:pt x="63" y="69"/>
                  <a:pt x="58" y="69"/>
                  <a:pt x="55" y="66"/>
                </a:cubicBezTo>
                <a:cubicBezTo>
                  <a:pt x="49" y="59"/>
                  <a:pt x="49" y="59"/>
                  <a:pt x="49" y="59"/>
                </a:cubicBezTo>
                <a:cubicBezTo>
                  <a:pt x="42" y="66"/>
                  <a:pt x="42" y="66"/>
                  <a:pt x="42" y="66"/>
                </a:cubicBezTo>
                <a:cubicBezTo>
                  <a:pt x="39" y="69"/>
                  <a:pt x="34" y="69"/>
                  <a:pt x="31" y="66"/>
                </a:cubicBezTo>
                <a:cubicBezTo>
                  <a:pt x="28" y="63"/>
                  <a:pt x="28" y="58"/>
                  <a:pt x="31" y="54"/>
                </a:cubicBezTo>
                <a:cubicBezTo>
                  <a:pt x="37" y="48"/>
                  <a:pt x="37" y="48"/>
                  <a:pt x="37" y="48"/>
                </a:cubicBezTo>
                <a:cubicBezTo>
                  <a:pt x="31" y="42"/>
                  <a:pt x="31" y="42"/>
                  <a:pt x="31" y="42"/>
                </a:cubicBezTo>
                <a:cubicBezTo>
                  <a:pt x="28" y="39"/>
                  <a:pt x="28" y="34"/>
                  <a:pt x="31" y="31"/>
                </a:cubicBezTo>
                <a:cubicBezTo>
                  <a:pt x="34" y="28"/>
                  <a:pt x="39" y="28"/>
                  <a:pt x="42" y="31"/>
                </a:cubicBezTo>
                <a:cubicBezTo>
                  <a:pt x="49" y="37"/>
                  <a:pt x="49" y="37"/>
                  <a:pt x="49" y="37"/>
                </a:cubicBezTo>
                <a:cubicBezTo>
                  <a:pt x="55" y="31"/>
                  <a:pt x="55" y="31"/>
                  <a:pt x="55" y="31"/>
                </a:cubicBezTo>
                <a:cubicBezTo>
                  <a:pt x="58" y="28"/>
                  <a:pt x="63" y="28"/>
                  <a:pt x="66" y="31"/>
                </a:cubicBezTo>
                <a:cubicBezTo>
                  <a:pt x="69" y="34"/>
                  <a:pt x="69" y="39"/>
                  <a:pt x="66" y="4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Freeform 103"/>
          <p:cNvSpPr>
            <a:spLocks noEditPoints="1"/>
          </p:cNvSpPr>
          <p:nvPr/>
        </p:nvSpPr>
        <p:spPr bwMode="auto">
          <a:xfrm>
            <a:off x="10772775" y="3743325"/>
            <a:ext cx="582613" cy="582613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27 w 88"/>
              <a:gd name="T13" fmla="*/ 52 h 88"/>
              <a:gd name="T14" fmla="*/ 19 w 88"/>
              <a:gd name="T15" fmla="*/ 44 h 88"/>
              <a:gd name="T16" fmla="*/ 27 w 88"/>
              <a:gd name="T17" fmla="*/ 36 h 88"/>
              <a:gd name="T18" fmla="*/ 61 w 88"/>
              <a:gd name="T19" fmla="*/ 36 h 88"/>
              <a:gd name="T20" fmla="*/ 68 w 88"/>
              <a:gd name="T21" fmla="*/ 44 h 88"/>
              <a:gd name="T22" fmla="*/ 61 w 88"/>
              <a:gd name="T2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61" y="52"/>
                </a:moveTo>
                <a:cubicBezTo>
                  <a:pt x="27" y="52"/>
                  <a:pt x="27" y="52"/>
                  <a:pt x="27" y="52"/>
                </a:cubicBezTo>
                <a:cubicBezTo>
                  <a:pt x="23" y="52"/>
                  <a:pt x="19" y="48"/>
                  <a:pt x="19" y="44"/>
                </a:cubicBezTo>
                <a:cubicBezTo>
                  <a:pt x="19" y="39"/>
                  <a:pt x="23" y="36"/>
                  <a:pt x="27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8" y="39"/>
                  <a:pt x="68" y="44"/>
                </a:cubicBezTo>
                <a:cubicBezTo>
                  <a:pt x="68" y="48"/>
                  <a:pt x="65" y="52"/>
                  <a:pt x="61" y="5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reeform 104"/>
          <p:cNvSpPr>
            <a:spLocks noEditPoints="1"/>
          </p:cNvSpPr>
          <p:nvPr/>
        </p:nvSpPr>
        <p:spPr bwMode="auto">
          <a:xfrm>
            <a:off x="9583738" y="2622550"/>
            <a:ext cx="644525" cy="641350"/>
          </a:xfrm>
          <a:custGeom>
            <a:avLst/>
            <a:gdLst>
              <a:gd name="T0" fmla="*/ 80 w 97"/>
              <a:gd name="T1" fmla="*/ 17 h 97"/>
              <a:gd name="T2" fmla="*/ 17 w 97"/>
              <a:gd name="T3" fmla="*/ 17 h 97"/>
              <a:gd name="T4" fmla="*/ 17 w 97"/>
              <a:gd name="T5" fmla="*/ 79 h 97"/>
              <a:gd name="T6" fmla="*/ 80 w 97"/>
              <a:gd name="T7" fmla="*/ 79 h 97"/>
              <a:gd name="T8" fmla="*/ 80 w 97"/>
              <a:gd name="T9" fmla="*/ 17 h 97"/>
              <a:gd name="T10" fmla="*/ 79 w 97"/>
              <a:gd name="T11" fmla="*/ 43 h 97"/>
              <a:gd name="T12" fmla="*/ 50 w 97"/>
              <a:gd name="T13" fmla="*/ 72 h 97"/>
              <a:gd name="T14" fmla="*/ 50 w 97"/>
              <a:gd name="T15" fmla="*/ 72 h 97"/>
              <a:gd name="T16" fmla="*/ 44 w 97"/>
              <a:gd name="T17" fmla="*/ 75 h 97"/>
              <a:gd name="T18" fmla="*/ 38 w 97"/>
              <a:gd name="T19" fmla="*/ 72 h 97"/>
              <a:gd name="T20" fmla="*/ 38 w 97"/>
              <a:gd name="T21" fmla="*/ 72 h 97"/>
              <a:gd name="T22" fmla="*/ 21 w 97"/>
              <a:gd name="T23" fmla="*/ 55 h 97"/>
              <a:gd name="T24" fmla="*/ 21 w 97"/>
              <a:gd name="T25" fmla="*/ 44 h 97"/>
              <a:gd name="T26" fmla="*/ 32 w 97"/>
              <a:gd name="T27" fmla="*/ 44 h 97"/>
              <a:gd name="T28" fmla="*/ 44 w 97"/>
              <a:gd name="T29" fmla="*/ 55 h 97"/>
              <a:gd name="T30" fmla="*/ 68 w 97"/>
              <a:gd name="T31" fmla="*/ 32 h 97"/>
              <a:gd name="T32" fmla="*/ 79 w 97"/>
              <a:gd name="T33" fmla="*/ 32 h 97"/>
              <a:gd name="T34" fmla="*/ 79 w 97"/>
              <a:gd name="T35" fmla="*/ 4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80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79"/>
                </a:cubicBezTo>
                <a:cubicBezTo>
                  <a:pt x="34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lose/>
                <a:moveTo>
                  <a:pt x="79" y="43"/>
                </a:move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48" y="74"/>
                  <a:pt x="46" y="75"/>
                  <a:pt x="44" y="75"/>
                </a:cubicBezTo>
                <a:cubicBezTo>
                  <a:pt x="42" y="75"/>
                  <a:pt x="40" y="74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21" y="55"/>
                  <a:pt x="21" y="55"/>
                  <a:pt x="21" y="55"/>
                </a:cubicBezTo>
                <a:cubicBezTo>
                  <a:pt x="18" y="52"/>
                  <a:pt x="18" y="47"/>
                  <a:pt x="21" y="44"/>
                </a:cubicBezTo>
                <a:cubicBezTo>
                  <a:pt x="24" y="41"/>
                  <a:pt x="29" y="41"/>
                  <a:pt x="32" y="44"/>
                </a:cubicBezTo>
                <a:cubicBezTo>
                  <a:pt x="44" y="55"/>
                  <a:pt x="44" y="55"/>
                  <a:pt x="44" y="55"/>
                </a:cubicBezTo>
                <a:cubicBezTo>
                  <a:pt x="68" y="32"/>
                  <a:pt x="68" y="32"/>
                  <a:pt x="68" y="32"/>
                </a:cubicBezTo>
                <a:cubicBezTo>
                  <a:pt x="71" y="29"/>
                  <a:pt x="76" y="29"/>
                  <a:pt x="79" y="32"/>
                </a:cubicBezTo>
                <a:cubicBezTo>
                  <a:pt x="82" y="35"/>
                  <a:pt x="82" y="40"/>
                  <a:pt x="79" y="43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Freeform 105"/>
          <p:cNvSpPr>
            <a:spLocks noEditPoints="1"/>
          </p:cNvSpPr>
          <p:nvPr/>
        </p:nvSpPr>
        <p:spPr bwMode="auto">
          <a:xfrm>
            <a:off x="6321425" y="3783013"/>
            <a:ext cx="531813" cy="504825"/>
          </a:xfrm>
          <a:custGeom>
            <a:avLst/>
            <a:gdLst>
              <a:gd name="T0" fmla="*/ 68 w 80"/>
              <a:gd name="T1" fmla="*/ 9 h 76"/>
              <a:gd name="T2" fmla="*/ 45 w 80"/>
              <a:gd name="T3" fmla="*/ 0 h 76"/>
              <a:gd name="T4" fmla="*/ 22 w 80"/>
              <a:gd name="T5" fmla="*/ 9 h 76"/>
              <a:gd name="T6" fmla="*/ 13 w 80"/>
              <a:gd name="T7" fmla="*/ 32 h 76"/>
              <a:gd name="T8" fmla="*/ 16 w 80"/>
              <a:gd name="T9" fmla="*/ 47 h 76"/>
              <a:gd name="T10" fmla="*/ 16 w 80"/>
              <a:gd name="T11" fmla="*/ 47 h 76"/>
              <a:gd name="T12" fmla="*/ 4 w 80"/>
              <a:gd name="T13" fmla="*/ 59 h 76"/>
              <a:gd name="T14" fmla="*/ 4 w 80"/>
              <a:gd name="T15" fmla="*/ 73 h 76"/>
              <a:gd name="T16" fmla="*/ 11 w 80"/>
              <a:gd name="T17" fmla="*/ 76 h 76"/>
              <a:gd name="T18" fmla="*/ 18 w 80"/>
              <a:gd name="T19" fmla="*/ 73 h 76"/>
              <a:gd name="T20" fmla="*/ 30 w 80"/>
              <a:gd name="T21" fmla="*/ 61 h 76"/>
              <a:gd name="T22" fmla="*/ 30 w 80"/>
              <a:gd name="T23" fmla="*/ 61 h 76"/>
              <a:gd name="T24" fmla="*/ 45 w 80"/>
              <a:gd name="T25" fmla="*/ 64 h 76"/>
              <a:gd name="T26" fmla="*/ 68 w 80"/>
              <a:gd name="T27" fmla="*/ 55 h 76"/>
              <a:gd name="T28" fmla="*/ 68 w 80"/>
              <a:gd name="T29" fmla="*/ 9 h 76"/>
              <a:gd name="T30" fmla="*/ 59 w 80"/>
              <a:gd name="T31" fmla="*/ 46 h 76"/>
              <a:gd name="T32" fmla="*/ 45 w 80"/>
              <a:gd name="T33" fmla="*/ 52 h 76"/>
              <a:gd name="T34" fmla="*/ 30 w 80"/>
              <a:gd name="T35" fmla="*/ 46 h 76"/>
              <a:gd name="T36" fmla="*/ 24 w 80"/>
              <a:gd name="T37" fmla="*/ 32 h 76"/>
              <a:gd name="T38" fmla="*/ 30 w 80"/>
              <a:gd name="T39" fmla="*/ 18 h 76"/>
              <a:gd name="T40" fmla="*/ 45 w 80"/>
              <a:gd name="T41" fmla="*/ 12 h 76"/>
              <a:gd name="T42" fmla="*/ 59 w 80"/>
              <a:gd name="T43" fmla="*/ 18 h 76"/>
              <a:gd name="T44" fmla="*/ 59 w 80"/>
              <a:gd name="T45" fmla="*/ 4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0" h="76">
                <a:moveTo>
                  <a:pt x="68" y="9"/>
                </a:moveTo>
                <a:cubicBezTo>
                  <a:pt x="62" y="3"/>
                  <a:pt x="53" y="0"/>
                  <a:pt x="45" y="0"/>
                </a:cubicBezTo>
                <a:cubicBezTo>
                  <a:pt x="36" y="0"/>
                  <a:pt x="28" y="3"/>
                  <a:pt x="22" y="9"/>
                </a:cubicBezTo>
                <a:cubicBezTo>
                  <a:pt x="16" y="15"/>
                  <a:pt x="13" y="23"/>
                  <a:pt x="13" y="32"/>
                </a:cubicBezTo>
                <a:cubicBezTo>
                  <a:pt x="13" y="37"/>
                  <a:pt x="14" y="42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4" y="59"/>
                  <a:pt x="4" y="59"/>
                  <a:pt x="4" y="59"/>
                </a:cubicBezTo>
                <a:cubicBezTo>
                  <a:pt x="0" y="63"/>
                  <a:pt x="0" y="69"/>
                  <a:pt x="4" y="73"/>
                </a:cubicBezTo>
                <a:cubicBezTo>
                  <a:pt x="6" y="75"/>
                  <a:pt x="8" y="76"/>
                  <a:pt x="11" y="76"/>
                </a:cubicBezTo>
                <a:cubicBezTo>
                  <a:pt x="13" y="76"/>
                  <a:pt x="16" y="75"/>
                  <a:pt x="18" y="73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5" y="63"/>
                  <a:pt x="40" y="64"/>
                  <a:pt x="45" y="64"/>
                </a:cubicBezTo>
                <a:cubicBezTo>
                  <a:pt x="53" y="64"/>
                  <a:pt x="62" y="61"/>
                  <a:pt x="68" y="55"/>
                </a:cubicBezTo>
                <a:cubicBezTo>
                  <a:pt x="80" y="42"/>
                  <a:pt x="80" y="22"/>
                  <a:pt x="68" y="9"/>
                </a:cubicBezTo>
                <a:close/>
                <a:moveTo>
                  <a:pt x="59" y="46"/>
                </a:moveTo>
                <a:cubicBezTo>
                  <a:pt x="55" y="50"/>
                  <a:pt x="50" y="52"/>
                  <a:pt x="45" y="52"/>
                </a:cubicBezTo>
                <a:cubicBezTo>
                  <a:pt x="39" y="52"/>
                  <a:pt x="34" y="50"/>
                  <a:pt x="30" y="46"/>
                </a:cubicBezTo>
                <a:cubicBezTo>
                  <a:pt x="27" y="43"/>
                  <a:pt x="24" y="37"/>
                  <a:pt x="24" y="32"/>
                </a:cubicBezTo>
                <a:cubicBezTo>
                  <a:pt x="24" y="27"/>
                  <a:pt x="27" y="21"/>
                  <a:pt x="30" y="18"/>
                </a:cubicBezTo>
                <a:cubicBezTo>
                  <a:pt x="34" y="14"/>
                  <a:pt x="39" y="12"/>
                  <a:pt x="45" y="12"/>
                </a:cubicBezTo>
                <a:cubicBezTo>
                  <a:pt x="50" y="12"/>
                  <a:pt x="55" y="14"/>
                  <a:pt x="59" y="18"/>
                </a:cubicBezTo>
                <a:cubicBezTo>
                  <a:pt x="67" y="26"/>
                  <a:pt x="67" y="38"/>
                  <a:pt x="59" y="4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462641" y="5938287"/>
            <a:ext cx="723224" cy="703600"/>
            <a:chOff x="5573713" y="2088621"/>
            <a:chExt cx="409576" cy="39846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9" name="Freeform 106"/>
            <p:cNvSpPr/>
            <p:nvPr/>
          </p:nvSpPr>
          <p:spPr bwMode="auto">
            <a:xfrm>
              <a:off x="5826126" y="2088621"/>
              <a:ext cx="157163" cy="258763"/>
            </a:xfrm>
            <a:custGeom>
              <a:avLst/>
              <a:gdLst>
                <a:gd name="T0" fmla="*/ 30 w 42"/>
                <a:gd name="T1" fmla="*/ 35 h 69"/>
                <a:gd name="T2" fmla="*/ 25 w 42"/>
                <a:gd name="T3" fmla="*/ 32 h 69"/>
                <a:gd name="T4" fmla="*/ 24 w 42"/>
                <a:gd name="T5" fmla="*/ 26 h 69"/>
                <a:gd name="T6" fmla="*/ 26 w 42"/>
                <a:gd name="T7" fmla="*/ 23 h 69"/>
                <a:gd name="T8" fmla="*/ 27 w 42"/>
                <a:gd name="T9" fmla="*/ 16 h 69"/>
                <a:gd name="T10" fmla="*/ 11 w 42"/>
                <a:gd name="T11" fmla="*/ 0 h 69"/>
                <a:gd name="T12" fmla="*/ 0 w 42"/>
                <a:gd name="T13" fmla="*/ 4 h 69"/>
                <a:gd name="T14" fmla="*/ 8 w 42"/>
                <a:gd name="T15" fmla="*/ 24 h 69"/>
                <a:gd name="T16" fmla="*/ 6 w 42"/>
                <a:gd name="T17" fmla="*/ 35 h 69"/>
                <a:gd name="T18" fmla="*/ 2 w 42"/>
                <a:gd name="T19" fmla="*/ 42 h 69"/>
                <a:gd name="T20" fmla="*/ 10 w 42"/>
                <a:gd name="T21" fmla="*/ 47 h 69"/>
                <a:gd name="T22" fmla="*/ 27 w 42"/>
                <a:gd name="T23" fmla="*/ 69 h 69"/>
                <a:gd name="T24" fmla="*/ 42 w 42"/>
                <a:gd name="T25" fmla="*/ 60 h 69"/>
                <a:gd name="T26" fmla="*/ 30 w 42"/>
                <a:gd name="T27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69">
                  <a:moveTo>
                    <a:pt x="30" y="35"/>
                  </a:moveTo>
                  <a:cubicBezTo>
                    <a:pt x="27" y="33"/>
                    <a:pt x="25" y="32"/>
                    <a:pt x="25" y="32"/>
                  </a:cubicBezTo>
                  <a:cubicBezTo>
                    <a:pt x="22" y="31"/>
                    <a:pt x="22" y="28"/>
                    <a:pt x="24" y="26"/>
                  </a:cubicBezTo>
                  <a:cubicBezTo>
                    <a:pt x="24" y="26"/>
                    <a:pt x="25" y="26"/>
                    <a:pt x="26" y="23"/>
                  </a:cubicBezTo>
                  <a:cubicBezTo>
                    <a:pt x="27" y="21"/>
                    <a:pt x="27" y="19"/>
                    <a:pt x="27" y="16"/>
                  </a:cubicBezTo>
                  <a:cubicBezTo>
                    <a:pt x="27" y="7"/>
                    <a:pt x="20" y="0"/>
                    <a:pt x="11" y="0"/>
                  </a:cubicBezTo>
                  <a:cubicBezTo>
                    <a:pt x="7" y="0"/>
                    <a:pt x="3" y="2"/>
                    <a:pt x="0" y="4"/>
                  </a:cubicBezTo>
                  <a:cubicBezTo>
                    <a:pt x="5" y="9"/>
                    <a:pt x="8" y="16"/>
                    <a:pt x="8" y="24"/>
                  </a:cubicBezTo>
                  <a:cubicBezTo>
                    <a:pt x="8" y="28"/>
                    <a:pt x="7" y="31"/>
                    <a:pt x="6" y="35"/>
                  </a:cubicBezTo>
                  <a:cubicBezTo>
                    <a:pt x="4" y="39"/>
                    <a:pt x="3" y="41"/>
                    <a:pt x="2" y="42"/>
                  </a:cubicBezTo>
                  <a:cubicBezTo>
                    <a:pt x="3" y="42"/>
                    <a:pt x="6" y="44"/>
                    <a:pt x="10" y="47"/>
                  </a:cubicBezTo>
                  <a:cubicBezTo>
                    <a:pt x="18" y="52"/>
                    <a:pt x="23" y="60"/>
                    <a:pt x="27" y="69"/>
                  </a:cubicBezTo>
                  <a:cubicBezTo>
                    <a:pt x="36" y="67"/>
                    <a:pt x="42" y="64"/>
                    <a:pt x="42" y="60"/>
                  </a:cubicBezTo>
                  <a:cubicBezTo>
                    <a:pt x="42" y="50"/>
                    <a:pt x="37" y="41"/>
                    <a:pt x="3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107"/>
            <p:cNvSpPr/>
            <p:nvPr/>
          </p:nvSpPr>
          <p:spPr bwMode="auto">
            <a:xfrm>
              <a:off x="5573713" y="2088621"/>
              <a:ext cx="346075" cy="398463"/>
            </a:xfrm>
            <a:custGeom>
              <a:avLst/>
              <a:gdLst>
                <a:gd name="T0" fmla="*/ 74 w 92"/>
                <a:gd name="T1" fmla="*/ 51 h 106"/>
                <a:gd name="T2" fmla="*/ 66 w 92"/>
                <a:gd name="T3" fmla="*/ 46 h 106"/>
                <a:gd name="T4" fmla="*/ 65 w 92"/>
                <a:gd name="T5" fmla="*/ 39 h 106"/>
                <a:gd name="T6" fmla="*/ 68 w 92"/>
                <a:gd name="T7" fmla="*/ 33 h 106"/>
                <a:gd name="T8" fmla="*/ 70 w 92"/>
                <a:gd name="T9" fmla="*/ 24 h 106"/>
                <a:gd name="T10" fmla="*/ 46 w 92"/>
                <a:gd name="T11" fmla="*/ 0 h 106"/>
                <a:gd name="T12" fmla="*/ 22 w 92"/>
                <a:gd name="T13" fmla="*/ 24 h 106"/>
                <a:gd name="T14" fmla="*/ 24 w 92"/>
                <a:gd name="T15" fmla="*/ 34 h 106"/>
                <a:gd name="T16" fmla="*/ 27 w 92"/>
                <a:gd name="T17" fmla="*/ 39 h 106"/>
                <a:gd name="T18" fmla="*/ 26 w 92"/>
                <a:gd name="T19" fmla="*/ 46 h 106"/>
                <a:gd name="T20" fmla="*/ 18 w 92"/>
                <a:gd name="T21" fmla="*/ 51 h 106"/>
                <a:gd name="T22" fmla="*/ 0 w 92"/>
                <a:gd name="T23" fmla="*/ 88 h 106"/>
                <a:gd name="T24" fmla="*/ 92 w 92"/>
                <a:gd name="T25" fmla="*/ 88 h 106"/>
                <a:gd name="T26" fmla="*/ 74 w 92"/>
                <a:gd name="T27" fmla="*/ 5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106">
                  <a:moveTo>
                    <a:pt x="74" y="51"/>
                  </a:moveTo>
                  <a:cubicBezTo>
                    <a:pt x="69" y="48"/>
                    <a:pt x="66" y="46"/>
                    <a:pt x="66" y="46"/>
                  </a:cubicBezTo>
                  <a:cubicBezTo>
                    <a:pt x="62" y="45"/>
                    <a:pt x="62" y="41"/>
                    <a:pt x="65" y="39"/>
                  </a:cubicBezTo>
                  <a:cubicBezTo>
                    <a:pt x="65" y="39"/>
                    <a:pt x="66" y="37"/>
                    <a:pt x="68" y="33"/>
                  </a:cubicBezTo>
                  <a:cubicBezTo>
                    <a:pt x="69" y="30"/>
                    <a:pt x="70" y="27"/>
                    <a:pt x="70" y="24"/>
                  </a:cubicBezTo>
                  <a:cubicBezTo>
                    <a:pt x="70" y="11"/>
                    <a:pt x="59" y="0"/>
                    <a:pt x="46" y="0"/>
                  </a:cubicBezTo>
                  <a:cubicBezTo>
                    <a:pt x="33" y="0"/>
                    <a:pt x="22" y="11"/>
                    <a:pt x="22" y="24"/>
                  </a:cubicBezTo>
                  <a:cubicBezTo>
                    <a:pt x="22" y="27"/>
                    <a:pt x="23" y="31"/>
                    <a:pt x="24" y="34"/>
                  </a:cubicBezTo>
                  <a:cubicBezTo>
                    <a:pt x="26" y="38"/>
                    <a:pt x="27" y="39"/>
                    <a:pt x="27" y="39"/>
                  </a:cubicBezTo>
                  <a:cubicBezTo>
                    <a:pt x="30" y="41"/>
                    <a:pt x="29" y="45"/>
                    <a:pt x="26" y="46"/>
                  </a:cubicBezTo>
                  <a:cubicBezTo>
                    <a:pt x="26" y="46"/>
                    <a:pt x="22" y="48"/>
                    <a:pt x="18" y="51"/>
                  </a:cubicBezTo>
                  <a:cubicBezTo>
                    <a:pt x="7" y="60"/>
                    <a:pt x="0" y="73"/>
                    <a:pt x="0" y="88"/>
                  </a:cubicBezTo>
                  <a:cubicBezTo>
                    <a:pt x="0" y="106"/>
                    <a:pt x="92" y="106"/>
                    <a:pt x="92" y="88"/>
                  </a:cubicBezTo>
                  <a:cubicBezTo>
                    <a:pt x="92" y="73"/>
                    <a:pt x="85" y="59"/>
                    <a:pt x="74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1" name="Freeform 115"/>
          <p:cNvSpPr>
            <a:spLocks noEditPoints="1"/>
          </p:cNvSpPr>
          <p:nvPr/>
        </p:nvSpPr>
        <p:spPr bwMode="auto">
          <a:xfrm>
            <a:off x="9617075" y="3754438"/>
            <a:ext cx="549275" cy="557213"/>
          </a:xfrm>
          <a:custGeom>
            <a:avLst/>
            <a:gdLst>
              <a:gd name="T0" fmla="*/ 42 w 83"/>
              <a:gd name="T1" fmla="*/ 0 h 84"/>
              <a:gd name="T2" fmla="*/ 0 w 83"/>
              <a:gd name="T3" fmla="*/ 42 h 84"/>
              <a:gd name="T4" fmla="*/ 42 w 83"/>
              <a:gd name="T5" fmla="*/ 84 h 84"/>
              <a:gd name="T6" fmla="*/ 83 w 83"/>
              <a:gd name="T7" fmla="*/ 42 h 84"/>
              <a:gd name="T8" fmla="*/ 42 w 83"/>
              <a:gd name="T9" fmla="*/ 0 h 84"/>
              <a:gd name="T10" fmla="*/ 40 w 83"/>
              <a:gd name="T11" fmla="*/ 71 h 84"/>
              <a:gd name="T12" fmla="*/ 35 w 83"/>
              <a:gd name="T13" fmla="*/ 73 h 84"/>
              <a:gd name="T14" fmla="*/ 32 w 83"/>
              <a:gd name="T15" fmla="*/ 71 h 84"/>
              <a:gd name="T16" fmla="*/ 31 w 83"/>
              <a:gd name="T17" fmla="*/ 68 h 84"/>
              <a:gd name="T18" fmla="*/ 39 w 83"/>
              <a:gd name="T19" fmla="*/ 35 h 84"/>
              <a:gd name="T20" fmla="*/ 39 w 83"/>
              <a:gd name="T21" fmla="*/ 33 h 84"/>
              <a:gd name="T22" fmla="*/ 38 w 83"/>
              <a:gd name="T23" fmla="*/ 32 h 84"/>
              <a:gd name="T24" fmla="*/ 36 w 83"/>
              <a:gd name="T25" fmla="*/ 33 h 84"/>
              <a:gd name="T26" fmla="*/ 29 w 83"/>
              <a:gd name="T27" fmla="*/ 38 h 84"/>
              <a:gd name="T28" fmla="*/ 27 w 83"/>
              <a:gd name="T29" fmla="*/ 36 h 84"/>
              <a:gd name="T30" fmla="*/ 37 w 83"/>
              <a:gd name="T31" fmla="*/ 28 h 84"/>
              <a:gd name="T32" fmla="*/ 45 w 83"/>
              <a:gd name="T33" fmla="*/ 25 h 84"/>
              <a:gd name="T34" fmla="*/ 47 w 83"/>
              <a:gd name="T35" fmla="*/ 26 h 84"/>
              <a:gd name="T36" fmla="*/ 48 w 83"/>
              <a:gd name="T37" fmla="*/ 28 h 84"/>
              <a:gd name="T38" fmla="*/ 45 w 83"/>
              <a:gd name="T39" fmla="*/ 41 h 84"/>
              <a:gd name="T40" fmla="*/ 39 w 83"/>
              <a:gd name="T41" fmla="*/ 65 h 84"/>
              <a:gd name="T42" fmla="*/ 39 w 83"/>
              <a:gd name="T43" fmla="*/ 66 h 84"/>
              <a:gd name="T44" fmla="*/ 40 w 83"/>
              <a:gd name="T45" fmla="*/ 66 h 84"/>
              <a:gd name="T46" fmla="*/ 49 w 83"/>
              <a:gd name="T47" fmla="*/ 60 h 84"/>
              <a:gd name="T48" fmla="*/ 51 w 83"/>
              <a:gd name="T49" fmla="*/ 62 h 84"/>
              <a:gd name="T50" fmla="*/ 40 w 83"/>
              <a:gd name="T51" fmla="*/ 71 h 84"/>
              <a:gd name="T52" fmla="*/ 51 w 83"/>
              <a:gd name="T53" fmla="*/ 17 h 84"/>
              <a:gd name="T54" fmla="*/ 47 w 83"/>
              <a:gd name="T55" fmla="*/ 19 h 84"/>
              <a:gd name="T56" fmla="*/ 45 w 83"/>
              <a:gd name="T57" fmla="*/ 18 h 84"/>
              <a:gd name="T58" fmla="*/ 44 w 83"/>
              <a:gd name="T59" fmla="*/ 15 h 84"/>
              <a:gd name="T60" fmla="*/ 45 w 83"/>
              <a:gd name="T61" fmla="*/ 11 h 84"/>
              <a:gd name="T62" fmla="*/ 49 w 83"/>
              <a:gd name="T63" fmla="*/ 9 h 84"/>
              <a:gd name="T64" fmla="*/ 52 w 83"/>
              <a:gd name="T65" fmla="*/ 10 h 84"/>
              <a:gd name="T66" fmla="*/ 53 w 83"/>
              <a:gd name="T67" fmla="*/ 13 h 84"/>
              <a:gd name="T68" fmla="*/ 51 w 83"/>
              <a:gd name="T69" fmla="*/ 1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3" h="84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4"/>
                  <a:pt x="42" y="84"/>
                </a:cubicBezTo>
                <a:cubicBezTo>
                  <a:pt x="65" y="84"/>
                  <a:pt x="83" y="65"/>
                  <a:pt x="83" y="42"/>
                </a:cubicBezTo>
                <a:cubicBezTo>
                  <a:pt x="83" y="19"/>
                  <a:pt x="65" y="0"/>
                  <a:pt x="42" y="0"/>
                </a:cubicBezTo>
                <a:close/>
                <a:moveTo>
                  <a:pt x="40" y="71"/>
                </a:moveTo>
                <a:cubicBezTo>
                  <a:pt x="38" y="72"/>
                  <a:pt x="36" y="73"/>
                  <a:pt x="35" y="73"/>
                </a:cubicBezTo>
                <a:cubicBezTo>
                  <a:pt x="33" y="73"/>
                  <a:pt x="32" y="72"/>
                  <a:pt x="32" y="71"/>
                </a:cubicBezTo>
                <a:cubicBezTo>
                  <a:pt x="31" y="71"/>
                  <a:pt x="31" y="69"/>
                  <a:pt x="31" y="68"/>
                </a:cubicBezTo>
                <a:cubicBezTo>
                  <a:pt x="31" y="64"/>
                  <a:pt x="33" y="52"/>
                  <a:pt x="39" y="35"/>
                </a:cubicBezTo>
                <a:cubicBezTo>
                  <a:pt x="39" y="34"/>
                  <a:pt x="39" y="33"/>
                  <a:pt x="39" y="33"/>
                </a:cubicBezTo>
                <a:cubicBezTo>
                  <a:pt x="39" y="32"/>
                  <a:pt x="39" y="32"/>
                  <a:pt x="38" y="32"/>
                </a:cubicBezTo>
                <a:cubicBezTo>
                  <a:pt x="37" y="32"/>
                  <a:pt x="37" y="32"/>
                  <a:pt x="36" y="33"/>
                </a:cubicBezTo>
                <a:cubicBezTo>
                  <a:pt x="35" y="33"/>
                  <a:pt x="33" y="35"/>
                  <a:pt x="29" y="3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2"/>
                  <a:pt x="34" y="29"/>
                  <a:pt x="37" y="28"/>
                </a:cubicBezTo>
                <a:cubicBezTo>
                  <a:pt x="40" y="26"/>
                  <a:pt x="42" y="25"/>
                  <a:pt x="45" y="25"/>
                </a:cubicBezTo>
                <a:cubicBezTo>
                  <a:pt x="46" y="25"/>
                  <a:pt x="47" y="25"/>
                  <a:pt x="47" y="26"/>
                </a:cubicBezTo>
                <a:cubicBezTo>
                  <a:pt x="48" y="26"/>
                  <a:pt x="48" y="27"/>
                  <a:pt x="48" y="28"/>
                </a:cubicBezTo>
                <a:cubicBezTo>
                  <a:pt x="48" y="29"/>
                  <a:pt x="47" y="33"/>
                  <a:pt x="45" y="41"/>
                </a:cubicBezTo>
                <a:cubicBezTo>
                  <a:pt x="41" y="54"/>
                  <a:pt x="39" y="62"/>
                  <a:pt x="39" y="65"/>
                </a:cubicBezTo>
                <a:cubicBezTo>
                  <a:pt x="39" y="65"/>
                  <a:pt x="39" y="65"/>
                  <a:pt x="39" y="66"/>
                </a:cubicBezTo>
                <a:cubicBezTo>
                  <a:pt x="39" y="66"/>
                  <a:pt x="40" y="66"/>
                  <a:pt x="40" y="66"/>
                </a:cubicBezTo>
                <a:cubicBezTo>
                  <a:pt x="41" y="66"/>
                  <a:pt x="44" y="64"/>
                  <a:pt x="49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6" y="66"/>
                  <a:pt x="42" y="69"/>
                  <a:pt x="40" y="71"/>
                </a:cubicBezTo>
                <a:close/>
                <a:moveTo>
                  <a:pt x="51" y="17"/>
                </a:moveTo>
                <a:cubicBezTo>
                  <a:pt x="50" y="18"/>
                  <a:pt x="49" y="19"/>
                  <a:pt x="47" y="19"/>
                </a:cubicBezTo>
                <a:cubicBezTo>
                  <a:pt x="46" y="19"/>
                  <a:pt x="45" y="18"/>
                  <a:pt x="45" y="18"/>
                </a:cubicBezTo>
                <a:cubicBezTo>
                  <a:pt x="44" y="17"/>
                  <a:pt x="44" y="16"/>
                  <a:pt x="44" y="15"/>
                </a:cubicBezTo>
                <a:cubicBezTo>
                  <a:pt x="44" y="13"/>
                  <a:pt x="44" y="12"/>
                  <a:pt x="45" y="11"/>
                </a:cubicBezTo>
                <a:cubicBezTo>
                  <a:pt x="46" y="9"/>
                  <a:pt x="47" y="9"/>
                  <a:pt x="49" y="9"/>
                </a:cubicBezTo>
                <a:cubicBezTo>
                  <a:pt x="50" y="9"/>
                  <a:pt x="51" y="9"/>
                  <a:pt x="52" y="10"/>
                </a:cubicBezTo>
                <a:cubicBezTo>
                  <a:pt x="52" y="11"/>
                  <a:pt x="53" y="12"/>
                  <a:pt x="53" y="13"/>
                </a:cubicBezTo>
                <a:cubicBezTo>
                  <a:pt x="53" y="14"/>
                  <a:pt x="52" y="16"/>
                  <a:pt x="51" y="1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539065" y="4744129"/>
            <a:ext cx="714813" cy="770878"/>
            <a:chOff x="6183313" y="1412346"/>
            <a:chExt cx="404813" cy="43656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3" name="Freeform 116"/>
            <p:cNvSpPr>
              <a:spLocks noEditPoints="1"/>
            </p:cNvSpPr>
            <p:nvPr/>
          </p:nvSpPr>
          <p:spPr bwMode="auto">
            <a:xfrm>
              <a:off x="6224588" y="1412346"/>
              <a:ext cx="363538" cy="436563"/>
            </a:xfrm>
            <a:custGeom>
              <a:avLst/>
              <a:gdLst>
                <a:gd name="T0" fmla="*/ 87 w 97"/>
                <a:gd name="T1" fmla="*/ 0 h 116"/>
                <a:gd name="T2" fmla="*/ 9 w 97"/>
                <a:gd name="T3" fmla="*/ 0 h 116"/>
                <a:gd name="T4" fmla="*/ 0 w 97"/>
                <a:gd name="T5" fmla="*/ 9 h 116"/>
                <a:gd name="T6" fmla="*/ 0 w 97"/>
                <a:gd name="T7" fmla="*/ 11 h 116"/>
                <a:gd name="T8" fmla="*/ 11 w 97"/>
                <a:gd name="T9" fmla="*/ 11 h 116"/>
                <a:gd name="T10" fmla="*/ 22 w 97"/>
                <a:gd name="T11" fmla="*/ 21 h 116"/>
                <a:gd name="T12" fmla="*/ 11 w 97"/>
                <a:gd name="T13" fmla="*/ 31 h 116"/>
                <a:gd name="T14" fmla="*/ 0 w 97"/>
                <a:gd name="T15" fmla="*/ 31 h 116"/>
                <a:gd name="T16" fmla="*/ 0 w 97"/>
                <a:gd name="T17" fmla="*/ 48 h 116"/>
                <a:gd name="T18" fmla="*/ 11 w 97"/>
                <a:gd name="T19" fmla="*/ 48 h 116"/>
                <a:gd name="T20" fmla="*/ 22 w 97"/>
                <a:gd name="T21" fmla="*/ 58 h 116"/>
                <a:gd name="T22" fmla="*/ 11 w 97"/>
                <a:gd name="T23" fmla="*/ 68 h 116"/>
                <a:gd name="T24" fmla="*/ 0 w 97"/>
                <a:gd name="T25" fmla="*/ 68 h 116"/>
                <a:gd name="T26" fmla="*/ 0 w 97"/>
                <a:gd name="T27" fmla="*/ 85 h 116"/>
                <a:gd name="T28" fmla="*/ 11 w 97"/>
                <a:gd name="T29" fmla="*/ 85 h 116"/>
                <a:gd name="T30" fmla="*/ 22 w 97"/>
                <a:gd name="T31" fmla="*/ 95 h 116"/>
                <a:gd name="T32" fmla="*/ 11 w 97"/>
                <a:gd name="T33" fmla="*/ 105 h 116"/>
                <a:gd name="T34" fmla="*/ 0 w 97"/>
                <a:gd name="T35" fmla="*/ 105 h 116"/>
                <a:gd name="T36" fmla="*/ 0 w 97"/>
                <a:gd name="T37" fmla="*/ 107 h 116"/>
                <a:gd name="T38" fmla="*/ 9 w 97"/>
                <a:gd name="T39" fmla="*/ 116 h 116"/>
                <a:gd name="T40" fmla="*/ 87 w 97"/>
                <a:gd name="T41" fmla="*/ 116 h 116"/>
                <a:gd name="T42" fmla="*/ 97 w 97"/>
                <a:gd name="T43" fmla="*/ 107 h 116"/>
                <a:gd name="T44" fmla="*/ 97 w 97"/>
                <a:gd name="T45" fmla="*/ 9 h 116"/>
                <a:gd name="T46" fmla="*/ 87 w 97"/>
                <a:gd name="T47" fmla="*/ 0 h 116"/>
                <a:gd name="T48" fmla="*/ 23 w 97"/>
                <a:gd name="T49" fmla="*/ 83 h 116"/>
                <a:gd name="T50" fmla="*/ 35 w 97"/>
                <a:gd name="T51" fmla="*/ 58 h 116"/>
                <a:gd name="T52" fmla="*/ 41 w 97"/>
                <a:gd name="T53" fmla="*/ 55 h 116"/>
                <a:gd name="T54" fmla="*/ 41 w 97"/>
                <a:gd name="T55" fmla="*/ 50 h 116"/>
                <a:gd name="T56" fmla="*/ 40 w 97"/>
                <a:gd name="T57" fmla="*/ 46 h 116"/>
                <a:gd name="T58" fmla="*/ 38 w 97"/>
                <a:gd name="T59" fmla="*/ 40 h 116"/>
                <a:gd name="T60" fmla="*/ 54 w 97"/>
                <a:gd name="T61" fmla="*/ 23 h 116"/>
                <a:gd name="T62" fmla="*/ 71 w 97"/>
                <a:gd name="T63" fmla="*/ 40 h 116"/>
                <a:gd name="T64" fmla="*/ 69 w 97"/>
                <a:gd name="T65" fmla="*/ 46 h 116"/>
                <a:gd name="T66" fmla="*/ 67 w 97"/>
                <a:gd name="T67" fmla="*/ 50 h 116"/>
                <a:gd name="T68" fmla="*/ 68 w 97"/>
                <a:gd name="T69" fmla="*/ 55 h 116"/>
                <a:gd name="T70" fmla="*/ 73 w 97"/>
                <a:gd name="T71" fmla="*/ 58 h 116"/>
                <a:gd name="T72" fmla="*/ 86 w 97"/>
                <a:gd name="T73" fmla="*/ 83 h 116"/>
                <a:gd name="T74" fmla="*/ 23 w 97"/>
                <a:gd name="T75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" h="116">
                  <a:moveTo>
                    <a:pt x="8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7" y="11"/>
                    <a:pt x="22" y="15"/>
                    <a:pt x="22" y="21"/>
                  </a:cubicBezTo>
                  <a:cubicBezTo>
                    <a:pt x="22" y="27"/>
                    <a:pt x="17" y="31"/>
                    <a:pt x="1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7" y="48"/>
                    <a:pt x="22" y="52"/>
                    <a:pt x="22" y="58"/>
                  </a:cubicBezTo>
                  <a:cubicBezTo>
                    <a:pt x="22" y="64"/>
                    <a:pt x="17" y="68"/>
                    <a:pt x="11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7" y="85"/>
                    <a:pt x="22" y="89"/>
                    <a:pt x="22" y="95"/>
                  </a:cubicBezTo>
                  <a:cubicBezTo>
                    <a:pt x="22" y="100"/>
                    <a:pt x="17" y="105"/>
                    <a:pt x="11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2"/>
                    <a:pt x="4" y="116"/>
                    <a:pt x="9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92" y="116"/>
                    <a:pt x="97" y="112"/>
                    <a:pt x="97" y="10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7" y="4"/>
                    <a:pt x="92" y="0"/>
                    <a:pt x="87" y="0"/>
                  </a:cubicBezTo>
                  <a:close/>
                  <a:moveTo>
                    <a:pt x="23" y="83"/>
                  </a:moveTo>
                  <a:cubicBezTo>
                    <a:pt x="23" y="73"/>
                    <a:pt x="28" y="64"/>
                    <a:pt x="35" y="58"/>
                  </a:cubicBezTo>
                  <a:cubicBezTo>
                    <a:pt x="38" y="56"/>
                    <a:pt x="41" y="55"/>
                    <a:pt x="41" y="55"/>
                  </a:cubicBezTo>
                  <a:cubicBezTo>
                    <a:pt x="43" y="54"/>
                    <a:pt x="44" y="51"/>
                    <a:pt x="41" y="50"/>
                  </a:cubicBezTo>
                  <a:cubicBezTo>
                    <a:pt x="41" y="50"/>
                    <a:pt x="41" y="49"/>
                    <a:pt x="40" y="46"/>
                  </a:cubicBezTo>
                  <a:cubicBezTo>
                    <a:pt x="39" y="44"/>
                    <a:pt x="38" y="42"/>
                    <a:pt x="38" y="40"/>
                  </a:cubicBezTo>
                  <a:cubicBezTo>
                    <a:pt x="38" y="31"/>
                    <a:pt x="45" y="23"/>
                    <a:pt x="54" y="23"/>
                  </a:cubicBezTo>
                  <a:cubicBezTo>
                    <a:pt x="63" y="23"/>
                    <a:pt x="71" y="31"/>
                    <a:pt x="71" y="40"/>
                  </a:cubicBezTo>
                  <a:cubicBezTo>
                    <a:pt x="71" y="42"/>
                    <a:pt x="70" y="44"/>
                    <a:pt x="69" y="46"/>
                  </a:cubicBezTo>
                  <a:cubicBezTo>
                    <a:pt x="68" y="49"/>
                    <a:pt x="67" y="50"/>
                    <a:pt x="67" y="50"/>
                  </a:cubicBezTo>
                  <a:cubicBezTo>
                    <a:pt x="65" y="51"/>
                    <a:pt x="66" y="54"/>
                    <a:pt x="68" y="55"/>
                  </a:cubicBezTo>
                  <a:cubicBezTo>
                    <a:pt x="68" y="55"/>
                    <a:pt x="70" y="56"/>
                    <a:pt x="73" y="58"/>
                  </a:cubicBezTo>
                  <a:cubicBezTo>
                    <a:pt x="81" y="64"/>
                    <a:pt x="86" y="73"/>
                    <a:pt x="86" y="83"/>
                  </a:cubicBezTo>
                  <a:cubicBezTo>
                    <a:pt x="86" y="96"/>
                    <a:pt x="23" y="95"/>
                    <a:pt x="2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117"/>
            <p:cNvSpPr/>
            <p:nvPr/>
          </p:nvSpPr>
          <p:spPr bwMode="auto">
            <a:xfrm>
              <a:off x="6183313" y="1469496"/>
              <a:ext cx="107950" cy="47625"/>
            </a:xfrm>
            <a:custGeom>
              <a:avLst/>
              <a:gdLst>
                <a:gd name="T0" fmla="*/ 6 w 29"/>
                <a:gd name="T1" fmla="*/ 13 h 13"/>
                <a:gd name="T2" fmla="*/ 22 w 29"/>
                <a:gd name="T3" fmla="*/ 13 h 13"/>
                <a:gd name="T4" fmla="*/ 29 w 29"/>
                <a:gd name="T5" fmla="*/ 6 h 13"/>
                <a:gd name="T6" fmla="*/ 22 w 29"/>
                <a:gd name="T7" fmla="*/ 0 h 13"/>
                <a:gd name="T8" fmla="*/ 6 w 29"/>
                <a:gd name="T9" fmla="*/ 0 h 13"/>
                <a:gd name="T10" fmla="*/ 0 w 29"/>
                <a:gd name="T11" fmla="*/ 6 h 13"/>
                <a:gd name="T12" fmla="*/ 6 w 2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3">
                  <a:moveTo>
                    <a:pt x="6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6" y="13"/>
                    <a:pt x="29" y="10"/>
                    <a:pt x="29" y="6"/>
                  </a:cubicBezTo>
                  <a:cubicBezTo>
                    <a:pt x="29" y="2"/>
                    <a:pt x="26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118"/>
            <p:cNvSpPr/>
            <p:nvPr/>
          </p:nvSpPr>
          <p:spPr bwMode="auto">
            <a:xfrm>
              <a:off x="6183313" y="1604433"/>
              <a:ext cx="107950" cy="49213"/>
            </a:xfrm>
            <a:custGeom>
              <a:avLst/>
              <a:gdLst>
                <a:gd name="T0" fmla="*/ 6 w 29"/>
                <a:gd name="T1" fmla="*/ 13 h 13"/>
                <a:gd name="T2" fmla="*/ 22 w 29"/>
                <a:gd name="T3" fmla="*/ 13 h 13"/>
                <a:gd name="T4" fmla="*/ 29 w 29"/>
                <a:gd name="T5" fmla="*/ 7 h 13"/>
                <a:gd name="T6" fmla="*/ 22 w 29"/>
                <a:gd name="T7" fmla="*/ 0 h 13"/>
                <a:gd name="T8" fmla="*/ 6 w 29"/>
                <a:gd name="T9" fmla="*/ 0 h 13"/>
                <a:gd name="T10" fmla="*/ 0 w 29"/>
                <a:gd name="T11" fmla="*/ 7 h 13"/>
                <a:gd name="T12" fmla="*/ 6 w 2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3">
                  <a:moveTo>
                    <a:pt x="6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6" y="13"/>
                    <a:pt x="29" y="11"/>
                    <a:pt x="29" y="7"/>
                  </a:cubicBezTo>
                  <a:cubicBezTo>
                    <a:pt x="29" y="3"/>
                    <a:pt x="26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119"/>
            <p:cNvSpPr/>
            <p:nvPr/>
          </p:nvSpPr>
          <p:spPr bwMode="auto">
            <a:xfrm>
              <a:off x="6183313" y="1742546"/>
              <a:ext cx="107950" cy="49213"/>
            </a:xfrm>
            <a:custGeom>
              <a:avLst/>
              <a:gdLst>
                <a:gd name="T0" fmla="*/ 29 w 29"/>
                <a:gd name="T1" fmla="*/ 7 h 13"/>
                <a:gd name="T2" fmla="*/ 22 w 29"/>
                <a:gd name="T3" fmla="*/ 0 h 13"/>
                <a:gd name="T4" fmla="*/ 6 w 29"/>
                <a:gd name="T5" fmla="*/ 0 h 13"/>
                <a:gd name="T6" fmla="*/ 0 w 29"/>
                <a:gd name="T7" fmla="*/ 7 h 13"/>
                <a:gd name="T8" fmla="*/ 6 w 29"/>
                <a:gd name="T9" fmla="*/ 13 h 13"/>
                <a:gd name="T10" fmla="*/ 22 w 29"/>
                <a:gd name="T11" fmla="*/ 13 h 13"/>
                <a:gd name="T12" fmla="*/ 29 w 29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3">
                  <a:moveTo>
                    <a:pt x="29" y="7"/>
                  </a:moveTo>
                  <a:cubicBezTo>
                    <a:pt x="29" y="3"/>
                    <a:pt x="26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6" y="13"/>
                    <a:pt x="29" y="10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7" name="Freeform 120"/>
          <p:cNvSpPr>
            <a:spLocks noEditPoints="1"/>
          </p:cNvSpPr>
          <p:nvPr/>
        </p:nvSpPr>
        <p:spPr bwMode="auto">
          <a:xfrm>
            <a:off x="7383463" y="5938838"/>
            <a:ext cx="615950" cy="708025"/>
          </a:xfrm>
          <a:custGeom>
            <a:avLst/>
            <a:gdLst>
              <a:gd name="T0" fmla="*/ 74 w 93"/>
              <a:gd name="T1" fmla="*/ 51 h 107"/>
              <a:gd name="T2" fmla="*/ 67 w 93"/>
              <a:gd name="T3" fmla="*/ 46 h 107"/>
              <a:gd name="T4" fmla="*/ 65 w 93"/>
              <a:gd name="T5" fmla="*/ 38 h 107"/>
              <a:gd name="T6" fmla="*/ 68 w 93"/>
              <a:gd name="T7" fmla="*/ 33 h 107"/>
              <a:gd name="T8" fmla="*/ 70 w 93"/>
              <a:gd name="T9" fmla="*/ 24 h 107"/>
              <a:gd name="T10" fmla="*/ 46 w 93"/>
              <a:gd name="T11" fmla="*/ 0 h 107"/>
              <a:gd name="T12" fmla="*/ 23 w 93"/>
              <a:gd name="T13" fmla="*/ 24 h 107"/>
              <a:gd name="T14" fmla="*/ 25 w 93"/>
              <a:gd name="T15" fmla="*/ 34 h 107"/>
              <a:gd name="T16" fmla="*/ 27 w 93"/>
              <a:gd name="T17" fmla="*/ 39 h 107"/>
              <a:gd name="T18" fmla="*/ 26 w 93"/>
              <a:gd name="T19" fmla="*/ 46 h 107"/>
              <a:gd name="T20" fmla="*/ 18 w 93"/>
              <a:gd name="T21" fmla="*/ 51 h 107"/>
              <a:gd name="T22" fmla="*/ 0 w 93"/>
              <a:gd name="T23" fmla="*/ 88 h 107"/>
              <a:gd name="T24" fmla="*/ 93 w 93"/>
              <a:gd name="T25" fmla="*/ 88 h 107"/>
              <a:gd name="T26" fmla="*/ 74 w 93"/>
              <a:gd name="T27" fmla="*/ 51 h 107"/>
              <a:gd name="T28" fmla="*/ 57 w 93"/>
              <a:gd name="T29" fmla="*/ 91 h 107"/>
              <a:gd name="T30" fmla="*/ 51 w 93"/>
              <a:gd name="T31" fmla="*/ 96 h 107"/>
              <a:gd name="T32" fmla="*/ 48 w 93"/>
              <a:gd name="T33" fmla="*/ 98 h 107"/>
              <a:gd name="T34" fmla="*/ 45 w 93"/>
              <a:gd name="T35" fmla="*/ 98 h 107"/>
              <a:gd name="T36" fmla="*/ 42 w 93"/>
              <a:gd name="T37" fmla="*/ 96 h 107"/>
              <a:gd name="T38" fmla="*/ 36 w 93"/>
              <a:gd name="T39" fmla="*/ 91 h 107"/>
              <a:gd name="T40" fmla="*/ 33 w 93"/>
              <a:gd name="T41" fmla="*/ 84 h 107"/>
              <a:gd name="T42" fmla="*/ 36 w 93"/>
              <a:gd name="T43" fmla="*/ 76 h 107"/>
              <a:gd name="T44" fmla="*/ 39 w 93"/>
              <a:gd name="T45" fmla="*/ 68 h 107"/>
              <a:gd name="T46" fmla="*/ 42 w 93"/>
              <a:gd name="T47" fmla="*/ 61 h 107"/>
              <a:gd name="T48" fmla="*/ 44 w 93"/>
              <a:gd name="T49" fmla="*/ 57 h 107"/>
              <a:gd name="T50" fmla="*/ 42 w 93"/>
              <a:gd name="T51" fmla="*/ 55 h 107"/>
              <a:gd name="T52" fmla="*/ 36 w 93"/>
              <a:gd name="T53" fmla="*/ 51 h 107"/>
              <a:gd name="T54" fmla="*/ 46 w 93"/>
              <a:gd name="T55" fmla="*/ 46 h 107"/>
              <a:gd name="T56" fmla="*/ 57 w 93"/>
              <a:gd name="T57" fmla="*/ 51 h 107"/>
              <a:gd name="T58" fmla="*/ 51 w 93"/>
              <a:gd name="T59" fmla="*/ 55 h 107"/>
              <a:gd name="T60" fmla="*/ 49 w 93"/>
              <a:gd name="T61" fmla="*/ 57 h 107"/>
              <a:gd name="T62" fmla="*/ 51 w 93"/>
              <a:gd name="T63" fmla="*/ 61 h 107"/>
              <a:gd name="T64" fmla="*/ 54 w 93"/>
              <a:gd name="T65" fmla="*/ 68 h 107"/>
              <a:gd name="T66" fmla="*/ 57 w 93"/>
              <a:gd name="T67" fmla="*/ 76 h 107"/>
              <a:gd name="T68" fmla="*/ 60 w 93"/>
              <a:gd name="T69" fmla="*/ 84 h 107"/>
              <a:gd name="T70" fmla="*/ 57 w 93"/>
              <a:gd name="T71" fmla="*/ 9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3" h="107">
                <a:moveTo>
                  <a:pt x="74" y="51"/>
                </a:moveTo>
                <a:cubicBezTo>
                  <a:pt x="70" y="48"/>
                  <a:pt x="67" y="46"/>
                  <a:pt x="67" y="46"/>
                </a:cubicBezTo>
                <a:cubicBezTo>
                  <a:pt x="63" y="45"/>
                  <a:pt x="62" y="41"/>
                  <a:pt x="65" y="38"/>
                </a:cubicBezTo>
                <a:cubicBezTo>
                  <a:pt x="65" y="38"/>
                  <a:pt x="67" y="37"/>
                  <a:pt x="68" y="33"/>
                </a:cubicBezTo>
                <a:cubicBezTo>
                  <a:pt x="70" y="30"/>
                  <a:pt x="70" y="27"/>
                  <a:pt x="70" y="24"/>
                </a:cubicBezTo>
                <a:cubicBezTo>
                  <a:pt x="70" y="11"/>
                  <a:pt x="60" y="0"/>
                  <a:pt x="46" y="0"/>
                </a:cubicBezTo>
                <a:cubicBezTo>
                  <a:pt x="33" y="0"/>
                  <a:pt x="23" y="11"/>
                  <a:pt x="23" y="24"/>
                </a:cubicBezTo>
                <a:cubicBezTo>
                  <a:pt x="23" y="27"/>
                  <a:pt x="23" y="31"/>
                  <a:pt x="25" y="34"/>
                </a:cubicBezTo>
                <a:cubicBezTo>
                  <a:pt x="27" y="38"/>
                  <a:pt x="27" y="39"/>
                  <a:pt x="27" y="39"/>
                </a:cubicBezTo>
                <a:cubicBezTo>
                  <a:pt x="31" y="41"/>
                  <a:pt x="30" y="45"/>
                  <a:pt x="26" y="46"/>
                </a:cubicBezTo>
                <a:cubicBezTo>
                  <a:pt x="26" y="46"/>
                  <a:pt x="23" y="48"/>
                  <a:pt x="18" y="51"/>
                </a:cubicBezTo>
                <a:cubicBezTo>
                  <a:pt x="7" y="60"/>
                  <a:pt x="0" y="73"/>
                  <a:pt x="0" y="88"/>
                </a:cubicBezTo>
                <a:cubicBezTo>
                  <a:pt x="0" y="106"/>
                  <a:pt x="93" y="107"/>
                  <a:pt x="93" y="88"/>
                </a:cubicBezTo>
                <a:cubicBezTo>
                  <a:pt x="93" y="73"/>
                  <a:pt x="86" y="59"/>
                  <a:pt x="74" y="51"/>
                </a:cubicBezTo>
                <a:close/>
                <a:moveTo>
                  <a:pt x="57" y="91"/>
                </a:moveTo>
                <a:cubicBezTo>
                  <a:pt x="55" y="93"/>
                  <a:pt x="53" y="95"/>
                  <a:pt x="51" y="96"/>
                </a:cubicBezTo>
                <a:cubicBezTo>
                  <a:pt x="49" y="97"/>
                  <a:pt x="48" y="98"/>
                  <a:pt x="48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4" y="97"/>
                  <a:pt x="42" y="96"/>
                </a:cubicBezTo>
                <a:cubicBezTo>
                  <a:pt x="40" y="95"/>
                  <a:pt x="38" y="93"/>
                  <a:pt x="36" y="91"/>
                </a:cubicBezTo>
                <a:cubicBezTo>
                  <a:pt x="35" y="89"/>
                  <a:pt x="33" y="87"/>
                  <a:pt x="33" y="84"/>
                </a:cubicBezTo>
                <a:cubicBezTo>
                  <a:pt x="33" y="82"/>
                  <a:pt x="35" y="79"/>
                  <a:pt x="36" y="76"/>
                </a:cubicBezTo>
                <a:cubicBezTo>
                  <a:pt x="37" y="74"/>
                  <a:pt x="38" y="71"/>
                  <a:pt x="39" y="68"/>
                </a:cubicBezTo>
                <a:cubicBezTo>
                  <a:pt x="40" y="66"/>
                  <a:pt x="41" y="63"/>
                  <a:pt x="42" y="61"/>
                </a:cubicBezTo>
                <a:cubicBezTo>
                  <a:pt x="43" y="60"/>
                  <a:pt x="43" y="58"/>
                  <a:pt x="44" y="57"/>
                </a:cubicBezTo>
                <a:cubicBezTo>
                  <a:pt x="43" y="56"/>
                  <a:pt x="43" y="56"/>
                  <a:pt x="42" y="55"/>
                </a:cubicBezTo>
                <a:cubicBezTo>
                  <a:pt x="40" y="54"/>
                  <a:pt x="38" y="53"/>
                  <a:pt x="36" y="51"/>
                </a:cubicBezTo>
                <a:cubicBezTo>
                  <a:pt x="35" y="49"/>
                  <a:pt x="42" y="46"/>
                  <a:pt x="46" y="46"/>
                </a:cubicBezTo>
                <a:cubicBezTo>
                  <a:pt x="51" y="46"/>
                  <a:pt x="58" y="49"/>
                  <a:pt x="57" y="51"/>
                </a:cubicBezTo>
                <a:cubicBezTo>
                  <a:pt x="55" y="53"/>
                  <a:pt x="53" y="54"/>
                  <a:pt x="51" y="55"/>
                </a:cubicBezTo>
                <a:cubicBezTo>
                  <a:pt x="50" y="56"/>
                  <a:pt x="49" y="56"/>
                  <a:pt x="49" y="57"/>
                </a:cubicBezTo>
                <a:cubicBezTo>
                  <a:pt x="49" y="58"/>
                  <a:pt x="50" y="60"/>
                  <a:pt x="51" y="61"/>
                </a:cubicBezTo>
                <a:cubicBezTo>
                  <a:pt x="52" y="63"/>
                  <a:pt x="53" y="66"/>
                  <a:pt x="54" y="68"/>
                </a:cubicBezTo>
                <a:cubicBezTo>
                  <a:pt x="55" y="71"/>
                  <a:pt x="56" y="74"/>
                  <a:pt x="57" y="76"/>
                </a:cubicBezTo>
                <a:cubicBezTo>
                  <a:pt x="57" y="79"/>
                  <a:pt x="60" y="82"/>
                  <a:pt x="60" y="84"/>
                </a:cubicBezTo>
                <a:cubicBezTo>
                  <a:pt x="60" y="87"/>
                  <a:pt x="58" y="89"/>
                  <a:pt x="57" y="9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690436" y="5957908"/>
            <a:ext cx="484952" cy="630718"/>
            <a:chOff x="6269038" y="2099733"/>
            <a:chExt cx="274638" cy="35718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9" name="Freeform 121"/>
            <p:cNvSpPr/>
            <p:nvPr/>
          </p:nvSpPr>
          <p:spPr bwMode="auto">
            <a:xfrm>
              <a:off x="6313488" y="2099733"/>
              <a:ext cx="192088" cy="134938"/>
            </a:xfrm>
            <a:custGeom>
              <a:avLst/>
              <a:gdLst>
                <a:gd name="T0" fmla="*/ 13 w 51"/>
                <a:gd name="T1" fmla="*/ 26 h 36"/>
                <a:gd name="T2" fmla="*/ 25 w 51"/>
                <a:gd name="T3" fmla="*/ 14 h 36"/>
                <a:gd name="T4" fmla="*/ 37 w 51"/>
                <a:gd name="T5" fmla="*/ 26 h 36"/>
                <a:gd name="T6" fmla="*/ 37 w 51"/>
                <a:gd name="T7" fmla="*/ 36 h 36"/>
                <a:gd name="T8" fmla="*/ 51 w 51"/>
                <a:gd name="T9" fmla="*/ 36 h 36"/>
                <a:gd name="T10" fmla="*/ 51 w 51"/>
                <a:gd name="T11" fmla="*/ 26 h 36"/>
                <a:gd name="T12" fmla="*/ 25 w 51"/>
                <a:gd name="T13" fmla="*/ 0 h 36"/>
                <a:gd name="T14" fmla="*/ 0 w 51"/>
                <a:gd name="T15" fmla="*/ 26 h 36"/>
                <a:gd name="T16" fmla="*/ 0 w 51"/>
                <a:gd name="T17" fmla="*/ 36 h 36"/>
                <a:gd name="T18" fmla="*/ 13 w 51"/>
                <a:gd name="T19" fmla="*/ 36 h 36"/>
                <a:gd name="T20" fmla="*/ 13 w 51"/>
                <a:gd name="T21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6">
                  <a:moveTo>
                    <a:pt x="13" y="26"/>
                  </a:moveTo>
                  <a:cubicBezTo>
                    <a:pt x="13" y="19"/>
                    <a:pt x="19" y="14"/>
                    <a:pt x="25" y="14"/>
                  </a:cubicBezTo>
                  <a:cubicBezTo>
                    <a:pt x="32" y="14"/>
                    <a:pt x="37" y="19"/>
                    <a:pt x="37" y="2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12"/>
                    <a:pt x="40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3" y="36"/>
                    <a:pt x="13" y="36"/>
                    <a:pt x="13" y="36"/>
                  </a:cubicBezTo>
                  <a:lnTo>
                    <a:pt x="1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122"/>
            <p:cNvSpPr/>
            <p:nvPr/>
          </p:nvSpPr>
          <p:spPr bwMode="auto">
            <a:xfrm>
              <a:off x="6269038" y="2245783"/>
              <a:ext cx="274638" cy="68263"/>
            </a:xfrm>
            <a:custGeom>
              <a:avLst/>
              <a:gdLst>
                <a:gd name="T0" fmla="*/ 8 w 73"/>
                <a:gd name="T1" fmla="*/ 18 h 18"/>
                <a:gd name="T2" fmla="*/ 15 w 73"/>
                <a:gd name="T3" fmla="*/ 18 h 18"/>
                <a:gd name="T4" fmla="*/ 36 w 73"/>
                <a:gd name="T5" fmla="*/ 5 h 18"/>
                <a:gd name="T6" fmla="*/ 57 w 73"/>
                <a:gd name="T7" fmla="*/ 18 h 18"/>
                <a:gd name="T8" fmla="*/ 64 w 73"/>
                <a:gd name="T9" fmla="*/ 18 h 18"/>
                <a:gd name="T10" fmla="*/ 73 w 73"/>
                <a:gd name="T11" fmla="*/ 9 h 18"/>
                <a:gd name="T12" fmla="*/ 64 w 73"/>
                <a:gd name="T13" fmla="*/ 0 h 18"/>
                <a:gd name="T14" fmla="*/ 8 w 73"/>
                <a:gd name="T15" fmla="*/ 0 h 18"/>
                <a:gd name="T16" fmla="*/ 0 w 73"/>
                <a:gd name="T17" fmla="*/ 9 h 18"/>
                <a:gd name="T18" fmla="*/ 8 w 73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8">
                  <a:moveTo>
                    <a:pt x="8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9" y="10"/>
                    <a:pt x="27" y="5"/>
                    <a:pt x="36" y="5"/>
                  </a:cubicBezTo>
                  <a:cubicBezTo>
                    <a:pt x="46" y="5"/>
                    <a:pt x="54" y="10"/>
                    <a:pt x="57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9" y="18"/>
                    <a:pt x="73" y="14"/>
                    <a:pt x="73" y="9"/>
                  </a:cubicBezTo>
                  <a:cubicBezTo>
                    <a:pt x="73" y="4"/>
                    <a:pt x="69" y="0"/>
                    <a:pt x="6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123"/>
            <p:cNvSpPr/>
            <p:nvPr/>
          </p:nvSpPr>
          <p:spPr bwMode="auto">
            <a:xfrm>
              <a:off x="6269038" y="2317221"/>
              <a:ext cx="55563" cy="68263"/>
            </a:xfrm>
            <a:custGeom>
              <a:avLst/>
              <a:gdLst>
                <a:gd name="T0" fmla="*/ 8 w 15"/>
                <a:gd name="T1" fmla="*/ 18 h 18"/>
                <a:gd name="T2" fmla="*/ 15 w 15"/>
                <a:gd name="T3" fmla="*/ 18 h 18"/>
                <a:gd name="T4" fmla="*/ 13 w 15"/>
                <a:gd name="T5" fmla="*/ 9 h 18"/>
                <a:gd name="T6" fmla="*/ 15 w 15"/>
                <a:gd name="T7" fmla="*/ 0 h 18"/>
                <a:gd name="T8" fmla="*/ 8 w 15"/>
                <a:gd name="T9" fmla="*/ 0 h 18"/>
                <a:gd name="T10" fmla="*/ 0 w 15"/>
                <a:gd name="T11" fmla="*/ 9 h 18"/>
                <a:gd name="T12" fmla="*/ 8 w 1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8">
                  <a:moveTo>
                    <a:pt x="8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3" y="15"/>
                    <a:pt x="13" y="12"/>
                    <a:pt x="13" y="9"/>
                  </a:cubicBezTo>
                  <a:cubicBezTo>
                    <a:pt x="13" y="6"/>
                    <a:pt x="13" y="3"/>
                    <a:pt x="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124"/>
            <p:cNvSpPr/>
            <p:nvPr/>
          </p:nvSpPr>
          <p:spPr bwMode="auto">
            <a:xfrm>
              <a:off x="6486526" y="2317221"/>
              <a:ext cx="57150" cy="68263"/>
            </a:xfrm>
            <a:custGeom>
              <a:avLst/>
              <a:gdLst>
                <a:gd name="T0" fmla="*/ 6 w 15"/>
                <a:gd name="T1" fmla="*/ 0 h 18"/>
                <a:gd name="T2" fmla="*/ 0 w 15"/>
                <a:gd name="T3" fmla="*/ 0 h 18"/>
                <a:gd name="T4" fmla="*/ 2 w 15"/>
                <a:gd name="T5" fmla="*/ 9 h 18"/>
                <a:gd name="T6" fmla="*/ 0 w 15"/>
                <a:gd name="T7" fmla="*/ 18 h 18"/>
                <a:gd name="T8" fmla="*/ 6 w 15"/>
                <a:gd name="T9" fmla="*/ 18 h 18"/>
                <a:gd name="T10" fmla="*/ 15 w 15"/>
                <a:gd name="T11" fmla="*/ 9 h 18"/>
                <a:gd name="T12" fmla="*/ 6 w 15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8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2" y="9"/>
                  </a:cubicBezTo>
                  <a:cubicBezTo>
                    <a:pt x="2" y="12"/>
                    <a:pt x="1" y="15"/>
                    <a:pt x="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1" y="18"/>
                    <a:pt x="15" y="14"/>
                    <a:pt x="15" y="9"/>
                  </a:cubicBezTo>
                  <a:cubicBezTo>
                    <a:pt x="15" y="4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125"/>
            <p:cNvSpPr/>
            <p:nvPr/>
          </p:nvSpPr>
          <p:spPr bwMode="auto">
            <a:xfrm>
              <a:off x="6269038" y="2393421"/>
              <a:ext cx="274638" cy="63500"/>
            </a:xfrm>
            <a:custGeom>
              <a:avLst/>
              <a:gdLst>
                <a:gd name="T0" fmla="*/ 64 w 73"/>
                <a:gd name="T1" fmla="*/ 0 h 17"/>
                <a:gd name="T2" fmla="*/ 57 w 73"/>
                <a:gd name="T3" fmla="*/ 0 h 17"/>
                <a:gd name="T4" fmla="*/ 36 w 73"/>
                <a:gd name="T5" fmla="*/ 13 h 17"/>
                <a:gd name="T6" fmla="*/ 15 w 73"/>
                <a:gd name="T7" fmla="*/ 0 h 17"/>
                <a:gd name="T8" fmla="*/ 8 w 73"/>
                <a:gd name="T9" fmla="*/ 0 h 17"/>
                <a:gd name="T10" fmla="*/ 0 w 73"/>
                <a:gd name="T11" fmla="*/ 9 h 17"/>
                <a:gd name="T12" fmla="*/ 8 w 73"/>
                <a:gd name="T13" fmla="*/ 17 h 17"/>
                <a:gd name="T14" fmla="*/ 64 w 73"/>
                <a:gd name="T15" fmla="*/ 17 h 17"/>
                <a:gd name="T16" fmla="*/ 73 w 73"/>
                <a:gd name="T17" fmla="*/ 9 h 17"/>
                <a:gd name="T18" fmla="*/ 64 w 73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7">
                  <a:moveTo>
                    <a:pt x="64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4" y="7"/>
                    <a:pt x="46" y="13"/>
                    <a:pt x="36" y="13"/>
                  </a:cubicBezTo>
                  <a:cubicBezTo>
                    <a:pt x="27" y="13"/>
                    <a:pt x="19" y="7"/>
                    <a:pt x="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9" y="17"/>
                    <a:pt x="73" y="13"/>
                    <a:pt x="73" y="9"/>
                  </a:cubicBezTo>
                  <a:cubicBezTo>
                    <a:pt x="73" y="4"/>
                    <a:pt x="69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126"/>
            <p:cNvSpPr>
              <a:spLocks noEditPoints="1"/>
            </p:cNvSpPr>
            <p:nvPr/>
          </p:nvSpPr>
          <p:spPr bwMode="auto">
            <a:xfrm>
              <a:off x="6332538" y="2280708"/>
              <a:ext cx="146050" cy="146050"/>
            </a:xfrm>
            <a:custGeom>
              <a:avLst/>
              <a:gdLst>
                <a:gd name="T0" fmla="*/ 19 w 39"/>
                <a:gd name="T1" fmla="*/ 0 h 39"/>
                <a:gd name="T2" fmla="*/ 0 w 39"/>
                <a:gd name="T3" fmla="*/ 19 h 39"/>
                <a:gd name="T4" fmla="*/ 19 w 39"/>
                <a:gd name="T5" fmla="*/ 39 h 39"/>
                <a:gd name="T6" fmla="*/ 39 w 39"/>
                <a:gd name="T7" fmla="*/ 19 h 39"/>
                <a:gd name="T8" fmla="*/ 19 w 39"/>
                <a:gd name="T9" fmla="*/ 0 h 39"/>
                <a:gd name="T10" fmla="*/ 17 w 39"/>
                <a:gd name="T11" fmla="*/ 4 h 39"/>
                <a:gd name="T12" fmla="*/ 19 w 39"/>
                <a:gd name="T13" fmla="*/ 2 h 39"/>
                <a:gd name="T14" fmla="*/ 21 w 39"/>
                <a:gd name="T15" fmla="*/ 4 h 39"/>
                <a:gd name="T16" fmla="*/ 21 w 39"/>
                <a:gd name="T17" fmla="*/ 9 h 39"/>
                <a:gd name="T18" fmla="*/ 19 w 39"/>
                <a:gd name="T19" fmla="*/ 11 h 39"/>
                <a:gd name="T20" fmla="*/ 17 w 39"/>
                <a:gd name="T21" fmla="*/ 9 h 39"/>
                <a:gd name="T22" fmla="*/ 17 w 39"/>
                <a:gd name="T23" fmla="*/ 4 h 39"/>
                <a:gd name="T24" fmla="*/ 21 w 39"/>
                <a:gd name="T25" fmla="*/ 35 h 39"/>
                <a:gd name="T26" fmla="*/ 19 w 39"/>
                <a:gd name="T27" fmla="*/ 37 h 39"/>
                <a:gd name="T28" fmla="*/ 17 w 39"/>
                <a:gd name="T29" fmla="*/ 35 h 39"/>
                <a:gd name="T30" fmla="*/ 17 w 39"/>
                <a:gd name="T31" fmla="*/ 31 h 39"/>
                <a:gd name="T32" fmla="*/ 19 w 39"/>
                <a:gd name="T33" fmla="*/ 29 h 39"/>
                <a:gd name="T34" fmla="*/ 21 w 39"/>
                <a:gd name="T35" fmla="*/ 31 h 39"/>
                <a:gd name="T36" fmla="*/ 21 w 39"/>
                <a:gd name="T37" fmla="*/ 35 h 39"/>
                <a:gd name="T38" fmla="*/ 37 w 39"/>
                <a:gd name="T39" fmla="*/ 20 h 39"/>
                <a:gd name="T40" fmla="*/ 35 w 39"/>
                <a:gd name="T41" fmla="*/ 22 h 39"/>
                <a:gd name="T42" fmla="*/ 26 w 39"/>
                <a:gd name="T43" fmla="*/ 22 h 39"/>
                <a:gd name="T44" fmla="*/ 19 w 39"/>
                <a:gd name="T45" fmla="*/ 26 h 39"/>
                <a:gd name="T46" fmla="*/ 13 w 39"/>
                <a:gd name="T47" fmla="*/ 22 h 39"/>
                <a:gd name="T48" fmla="*/ 4 w 39"/>
                <a:gd name="T49" fmla="*/ 22 h 39"/>
                <a:gd name="T50" fmla="*/ 2 w 39"/>
                <a:gd name="T51" fmla="*/ 20 h 39"/>
                <a:gd name="T52" fmla="*/ 4 w 39"/>
                <a:gd name="T53" fmla="*/ 17 h 39"/>
                <a:gd name="T54" fmla="*/ 13 w 39"/>
                <a:gd name="T55" fmla="*/ 17 h 39"/>
                <a:gd name="T56" fmla="*/ 19 w 39"/>
                <a:gd name="T57" fmla="*/ 12 h 39"/>
                <a:gd name="T58" fmla="*/ 26 w 39"/>
                <a:gd name="T59" fmla="*/ 17 h 39"/>
                <a:gd name="T60" fmla="*/ 35 w 39"/>
                <a:gd name="T61" fmla="*/ 17 h 39"/>
                <a:gd name="T62" fmla="*/ 37 w 39"/>
                <a:gd name="T63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" h="39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19" y="39"/>
                  </a:cubicBezTo>
                  <a:cubicBezTo>
                    <a:pt x="30" y="39"/>
                    <a:pt x="39" y="30"/>
                    <a:pt x="39" y="19"/>
                  </a:cubicBezTo>
                  <a:cubicBezTo>
                    <a:pt x="39" y="8"/>
                    <a:pt x="30" y="0"/>
                    <a:pt x="19" y="0"/>
                  </a:cubicBezTo>
                  <a:close/>
                  <a:moveTo>
                    <a:pt x="17" y="4"/>
                  </a:moveTo>
                  <a:cubicBezTo>
                    <a:pt x="17" y="3"/>
                    <a:pt x="18" y="2"/>
                    <a:pt x="19" y="2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1"/>
                    <a:pt x="19" y="11"/>
                  </a:cubicBezTo>
                  <a:cubicBezTo>
                    <a:pt x="18" y="11"/>
                    <a:pt x="17" y="10"/>
                    <a:pt x="17" y="9"/>
                  </a:cubicBezTo>
                  <a:lnTo>
                    <a:pt x="17" y="4"/>
                  </a:lnTo>
                  <a:close/>
                  <a:moveTo>
                    <a:pt x="21" y="35"/>
                  </a:moveTo>
                  <a:cubicBezTo>
                    <a:pt x="21" y="36"/>
                    <a:pt x="21" y="37"/>
                    <a:pt x="19" y="37"/>
                  </a:cubicBezTo>
                  <a:cubicBezTo>
                    <a:pt x="18" y="37"/>
                    <a:pt x="17" y="36"/>
                    <a:pt x="17" y="35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8" y="29"/>
                    <a:pt x="19" y="29"/>
                  </a:cubicBezTo>
                  <a:cubicBezTo>
                    <a:pt x="21" y="29"/>
                    <a:pt x="21" y="30"/>
                    <a:pt x="21" y="31"/>
                  </a:cubicBezTo>
                  <a:lnTo>
                    <a:pt x="21" y="35"/>
                  </a:lnTo>
                  <a:close/>
                  <a:moveTo>
                    <a:pt x="37" y="20"/>
                  </a:moveTo>
                  <a:cubicBezTo>
                    <a:pt x="37" y="21"/>
                    <a:pt x="36" y="22"/>
                    <a:pt x="35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4"/>
                    <a:pt x="22" y="26"/>
                    <a:pt x="19" y="26"/>
                  </a:cubicBezTo>
                  <a:cubicBezTo>
                    <a:pt x="16" y="26"/>
                    <a:pt x="14" y="24"/>
                    <a:pt x="1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18"/>
                    <a:pt x="3" y="17"/>
                    <a:pt x="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4"/>
                    <a:pt x="16" y="12"/>
                    <a:pt x="19" y="12"/>
                  </a:cubicBezTo>
                  <a:cubicBezTo>
                    <a:pt x="23" y="12"/>
                    <a:pt x="25" y="14"/>
                    <a:pt x="26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7" y="18"/>
                    <a:pt x="3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764058" y="5871011"/>
            <a:ext cx="484953" cy="804515"/>
            <a:chOff x="6877051" y="2050521"/>
            <a:chExt cx="274638" cy="45561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6" name="Freeform 127"/>
            <p:cNvSpPr/>
            <p:nvPr/>
          </p:nvSpPr>
          <p:spPr bwMode="auto">
            <a:xfrm>
              <a:off x="6923088" y="2050521"/>
              <a:ext cx="190500" cy="241300"/>
            </a:xfrm>
            <a:custGeom>
              <a:avLst/>
              <a:gdLst>
                <a:gd name="T0" fmla="*/ 14 w 51"/>
                <a:gd name="T1" fmla="*/ 26 h 64"/>
                <a:gd name="T2" fmla="*/ 26 w 51"/>
                <a:gd name="T3" fmla="*/ 14 h 64"/>
                <a:gd name="T4" fmla="*/ 38 w 51"/>
                <a:gd name="T5" fmla="*/ 26 h 64"/>
                <a:gd name="T6" fmla="*/ 38 w 51"/>
                <a:gd name="T7" fmla="*/ 38 h 64"/>
                <a:gd name="T8" fmla="*/ 51 w 51"/>
                <a:gd name="T9" fmla="*/ 38 h 64"/>
                <a:gd name="T10" fmla="*/ 51 w 51"/>
                <a:gd name="T11" fmla="*/ 26 h 64"/>
                <a:gd name="T12" fmla="*/ 26 w 51"/>
                <a:gd name="T13" fmla="*/ 0 h 64"/>
                <a:gd name="T14" fmla="*/ 0 w 51"/>
                <a:gd name="T15" fmla="*/ 26 h 64"/>
                <a:gd name="T16" fmla="*/ 0 w 51"/>
                <a:gd name="T17" fmla="*/ 64 h 64"/>
                <a:gd name="T18" fmla="*/ 14 w 51"/>
                <a:gd name="T19" fmla="*/ 64 h 64"/>
                <a:gd name="T20" fmla="*/ 14 w 51"/>
                <a:gd name="T21" fmla="*/ 2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4">
                  <a:moveTo>
                    <a:pt x="14" y="26"/>
                  </a:moveTo>
                  <a:cubicBezTo>
                    <a:pt x="14" y="19"/>
                    <a:pt x="19" y="14"/>
                    <a:pt x="26" y="14"/>
                  </a:cubicBezTo>
                  <a:cubicBezTo>
                    <a:pt x="32" y="14"/>
                    <a:pt x="38" y="19"/>
                    <a:pt x="38" y="2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4" y="64"/>
                    <a:pt x="14" y="64"/>
                    <a:pt x="14" y="64"/>
                  </a:cubicBezTo>
                  <a:lnTo>
                    <a:pt x="1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28"/>
            <p:cNvSpPr/>
            <p:nvPr/>
          </p:nvSpPr>
          <p:spPr bwMode="auto">
            <a:xfrm>
              <a:off x="6877051" y="2294996"/>
              <a:ext cx="274638" cy="63500"/>
            </a:xfrm>
            <a:custGeom>
              <a:avLst/>
              <a:gdLst>
                <a:gd name="T0" fmla="*/ 9 w 73"/>
                <a:gd name="T1" fmla="*/ 17 h 17"/>
                <a:gd name="T2" fmla="*/ 16 w 73"/>
                <a:gd name="T3" fmla="*/ 17 h 17"/>
                <a:gd name="T4" fmla="*/ 37 w 73"/>
                <a:gd name="T5" fmla="*/ 4 h 17"/>
                <a:gd name="T6" fmla="*/ 58 w 73"/>
                <a:gd name="T7" fmla="*/ 17 h 17"/>
                <a:gd name="T8" fmla="*/ 65 w 73"/>
                <a:gd name="T9" fmla="*/ 17 h 17"/>
                <a:gd name="T10" fmla="*/ 73 w 73"/>
                <a:gd name="T11" fmla="*/ 9 h 17"/>
                <a:gd name="T12" fmla="*/ 65 w 73"/>
                <a:gd name="T13" fmla="*/ 0 h 17"/>
                <a:gd name="T14" fmla="*/ 9 w 73"/>
                <a:gd name="T15" fmla="*/ 0 h 17"/>
                <a:gd name="T16" fmla="*/ 0 w 73"/>
                <a:gd name="T17" fmla="*/ 9 h 17"/>
                <a:gd name="T18" fmla="*/ 9 w 73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7">
                  <a:moveTo>
                    <a:pt x="9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0" y="10"/>
                    <a:pt x="27" y="4"/>
                    <a:pt x="37" y="4"/>
                  </a:cubicBezTo>
                  <a:cubicBezTo>
                    <a:pt x="46" y="4"/>
                    <a:pt x="54" y="10"/>
                    <a:pt x="58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9" y="17"/>
                    <a:pt x="73" y="14"/>
                    <a:pt x="73" y="9"/>
                  </a:cubicBezTo>
                  <a:cubicBezTo>
                    <a:pt x="73" y="4"/>
                    <a:pt x="69" y="0"/>
                    <a:pt x="6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29"/>
            <p:cNvSpPr/>
            <p:nvPr/>
          </p:nvSpPr>
          <p:spPr bwMode="auto">
            <a:xfrm>
              <a:off x="6877051" y="2366433"/>
              <a:ext cx="57150" cy="68263"/>
            </a:xfrm>
            <a:custGeom>
              <a:avLst/>
              <a:gdLst>
                <a:gd name="T0" fmla="*/ 9 w 15"/>
                <a:gd name="T1" fmla="*/ 18 h 18"/>
                <a:gd name="T2" fmla="*/ 15 w 15"/>
                <a:gd name="T3" fmla="*/ 18 h 18"/>
                <a:gd name="T4" fmla="*/ 13 w 15"/>
                <a:gd name="T5" fmla="*/ 9 h 18"/>
                <a:gd name="T6" fmla="*/ 15 w 15"/>
                <a:gd name="T7" fmla="*/ 0 h 18"/>
                <a:gd name="T8" fmla="*/ 9 w 15"/>
                <a:gd name="T9" fmla="*/ 0 h 18"/>
                <a:gd name="T10" fmla="*/ 0 w 15"/>
                <a:gd name="T11" fmla="*/ 9 h 18"/>
                <a:gd name="T12" fmla="*/ 9 w 1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8">
                  <a:moveTo>
                    <a:pt x="9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4" y="15"/>
                    <a:pt x="13" y="12"/>
                    <a:pt x="13" y="9"/>
                  </a:cubicBezTo>
                  <a:cubicBezTo>
                    <a:pt x="13" y="6"/>
                    <a:pt x="14" y="3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30"/>
            <p:cNvSpPr/>
            <p:nvPr/>
          </p:nvSpPr>
          <p:spPr bwMode="auto">
            <a:xfrm>
              <a:off x="7094538" y="2366433"/>
              <a:ext cx="57150" cy="68263"/>
            </a:xfrm>
            <a:custGeom>
              <a:avLst/>
              <a:gdLst>
                <a:gd name="T0" fmla="*/ 7 w 15"/>
                <a:gd name="T1" fmla="*/ 0 h 18"/>
                <a:gd name="T2" fmla="*/ 0 w 15"/>
                <a:gd name="T3" fmla="*/ 0 h 18"/>
                <a:gd name="T4" fmla="*/ 2 w 15"/>
                <a:gd name="T5" fmla="*/ 9 h 18"/>
                <a:gd name="T6" fmla="*/ 0 w 15"/>
                <a:gd name="T7" fmla="*/ 18 h 18"/>
                <a:gd name="T8" fmla="*/ 7 w 15"/>
                <a:gd name="T9" fmla="*/ 18 h 18"/>
                <a:gd name="T10" fmla="*/ 15 w 15"/>
                <a:gd name="T11" fmla="*/ 9 h 18"/>
                <a:gd name="T12" fmla="*/ 7 w 15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8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2" y="12"/>
                    <a:pt x="2" y="15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1" y="18"/>
                    <a:pt x="15" y="14"/>
                    <a:pt x="15" y="9"/>
                  </a:cubicBezTo>
                  <a:cubicBezTo>
                    <a:pt x="15" y="4"/>
                    <a:pt x="11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131"/>
            <p:cNvSpPr/>
            <p:nvPr/>
          </p:nvSpPr>
          <p:spPr bwMode="auto">
            <a:xfrm>
              <a:off x="6877051" y="2441046"/>
              <a:ext cx="274638" cy="65088"/>
            </a:xfrm>
            <a:custGeom>
              <a:avLst/>
              <a:gdLst>
                <a:gd name="T0" fmla="*/ 65 w 73"/>
                <a:gd name="T1" fmla="*/ 0 h 17"/>
                <a:gd name="T2" fmla="*/ 58 w 73"/>
                <a:gd name="T3" fmla="*/ 0 h 17"/>
                <a:gd name="T4" fmla="*/ 37 w 73"/>
                <a:gd name="T5" fmla="*/ 13 h 17"/>
                <a:gd name="T6" fmla="*/ 16 w 73"/>
                <a:gd name="T7" fmla="*/ 0 h 17"/>
                <a:gd name="T8" fmla="*/ 9 w 73"/>
                <a:gd name="T9" fmla="*/ 0 h 17"/>
                <a:gd name="T10" fmla="*/ 0 w 73"/>
                <a:gd name="T11" fmla="*/ 8 h 17"/>
                <a:gd name="T12" fmla="*/ 9 w 73"/>
                <a:gd name="T13" fmla="*/ 17 h 17"/>
                <a:gd name="T14" fmla="*/ 65 w 73"/>
                <a:gd name="T15" fmla="*/ 17 h 17"/>
                <a:gd name="T16" fmla="*/ 73 w 73"/>
                <a:gd name="T17" fmla="*/ 8 h 17"/>
                <a:gd name="T18" fmla="*/ 65 w 73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7">
                  <a:moveTo>
                    <a:pt x="65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4" y="7"/>
                    <a:pt x="46" y="13"/>
                    <a:pt x="37" y="13"/>
                  </a:cubicBezTo>
                  <a:cubicBezTo>
                    <a:pt x="27" y="13"/>
                    <a:pt x="20" y="7"/>
                    <a:pt x="1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9" y="17"/>
                    <a:pt x="73" y="13"/>
                    <a:pt x="73" y="8"/>
                  </a:cubicBezTo>
                  <a:cubicBezTo>
                    <a:pt x="73" y="4"/>
                    <a:pt x="69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Freeform 132"/>
            <p:cNvSpPr>
              <a:spLocks noEditPoints="1"/>
            </p:cNvSpPr>
            <p:nvPr/>
          </p:nvSpPr>
          <p:spPr bwMode="auto">
            <a:xfrm>
              <a:off x="6940551" y="2328333"/>
              <a:ext cx="147638" cy="142875"/>
            </a:xfrm>
            <a:custGeom>
              <a:avLst/>
              <a:gdLst>
                <a:gd name="T0" fmla="*/ 20 w 39"/>
                <a:gd name="T1" fmla="*/ 0 h 38"/>
                <a:gd name="T2" fmla="*/ 0 w 39"/>
                <a:gd name="T3" fmla="*/ 19 h 38"/>
                <a:gd name="T4" fmla="*/ 20 w 39"/>
                <a:gd name="T5" fmla="*/ 38 h 38"/>
                <a:gd name="T6" fmla="*/ 39 w 39"/>
                <a:gd name="T7" fmla="*/ 19 h 38"/>
                <a:gd name="T8" fmla="*/ 20 w 39"/>
                <a:gd name="T9" fmla="*/ 0 h 38"/>
                <a:gd name="T10" fmla="*/ 18 w 39"/>
                <a:gd name="T11" fmla="*/ 4 h 38"/>
                <a:gd name="T12" fmla="*/ 20 w 39"/>
                <a:gd name="T13" fmla="*/ 2 h 38"/>
                <a:gd name="T14" fmla="*/ 22 w 39"/>
                <a:gd name="T15" fmla="*/ 4 h 38"/>
                <a:gd name="T16" fmla="*/ 22 w 39"/>
                <a:gd name="T17" fmla="*/ 8 h 38"/>
                <a:gd name="T18" fmla="*/ 20 w 39"/>
                <a:gd name="T19" fmla="*/ 11 h 38"/>
                <a:gd name="T20" fmla="*/ 18 w 39"/>
                <a:gd name="T21" fmla="*/ 8 h 38"/>
                <a:gd name="T22" fmla="*/ 18 w 39"/>
                <a:gd name="T23" fmla="*/ 4 h 38"/>
                <a:gd name="T24" fmla="*/ 22 w 39"/>
                <a:gd name="T25" fmla="*/ 35 h 38"/>
                <a:gd name="T26" fmla="*/ 20 w 39"/>
                <a:gd name="T27" fmla="*/ 37 h 38"/>
                <a:gd name="T28" fmla="*/ 18 w 39"/>
                <a:gd name="T29" fmla="*/ 35 h 38"/>
                <a:gd name="T30" fmla="*/ 18 w 39"/>
                <a:gd name="T31" fmla="*/ 31 h 38"/>
                <a:gd name="T32" fmla="*/ 20 w 39"/>
                <a:gd name="T33" fmla="*/ 28 h 38"/>
                <a:gd name="T34" fmla="*/ 22 w 39"/>
                <a:gd name="T35" fmla="*/ 31 h 38"/>
                <a:gd name="T36" fmla="*/ 22 w 39"/>
                <a:gd name="T37" fmla="*/ 35 h 38"/>
                <a:gd name="T38" fmla="*/ 37 w 39"/>
                <a:gd name="T39" fmla="*/ 19 h 38"/>
                <a:gd name="T40" fmla="*/ 35 w 39"/>
                <a:gd name="T41" fmla="*/ 22 h 38"/>
                <a:gd name="T42" fmla="*/ 26 w 39"/>
                <a:gd name="T43" fmla="*/ 22 h 38"/>
                <a:gd name="T44" fmla="*/ 20 w 39"/>
                <a:gd name="T45" fmla="*/ 26 h 38"/>
                <a:gd name="T46" fmla="*/ 13 w 39"/>
                <a:gd name="T47" fmla="*/ 22 h 38"/>
                <a:gd name="T48" fmla="*/ 4 w 39"/>
                <a:gd name="T49" fmla="*/ 22 h 38"/>
                <a:gd name="T50" fmla="*/ 2 w 39"/>
                <a:gd name="T51" fmla="*/ 19 h 38"/>
                <a:gd name="T52" fmla="*/ 4 w 39"/>
                <a:gd name="T53" fmla="*/ 17 h 38"/>
                <a:gd name="T54" fmla="*/ 13 w 39"/>
                <a:gd name="T55" fmla="*/ 17 h 38"/>
                <a:gd name="T56" fmla="*/ 20 w 39"/>
                <a:gd name="T57" fmla="*/ 12 h 38"/>
                <a:gd name="T58" fmla="*/ 26 w 39"/>
                <a:gd name="T59" fmla="*/ 17 h 38"/>
                <a:gd name="T60" fmla="*/ 35 w 39"/>
                <a:gd name="T61" fmla="*/ 17 h 38"/>
                <a:gd name="T62" fmla="*/ 37 w 39"/>
                <a:gd name="T63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" h="38">
                  <a:moveTo>
                    <a:pt x="20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8"/>
                    <a:pt x="20" y="38"/>
                  </a:cubicBezTo>
                  <a:cubicBezTo>
                    <a:pt x="30" y="38"/>
                    <a:pt x="39" y="30"/>
                    <a:pt x="39" y="19"/>
                  </a:cubicBezTo>
                  <a:cubicBezTo>
                    <a:pt x="39" y="8"/>
                    <a:pt x="30" y="0"/>
                    <a:pt x="20" y="0"/>
                  </a:cubicBezTo>
                  <a:close/>
                  <a:moveTo>
                    <a:pt x="18" y="4"/>
                  </a:moveTo>
                  <a:cubicBezTo>
                    <a:pt x="18" y="3"/>
                    <a:pt x="19" y="2"/>
                    <a:pt x="20" y="2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10"/>
                    <a:pt x="21" y="11"/>
                    <a:pt x="20" y="11"/>
                  </a:cubicBezTo>
                  <a:cubicBezTo>
                    <a:pt x="19" y="11"/>
                    <a:pt x="18" y="10"/>
                    <a:pt x="18" y="8"/>
                  </a:cubicBezTo>
                  <a:lnTo>
                    <a:pt x="18" y="4"/>
                  </a:lnTo>
                  <a:close/>
                  <a:moveTo>
                    <a:pt x="22" y="35"/>
                  </a:moveTo>
                  <a:cubicBezTo>
                    <a:pt x="22" y="36"/>
                    <a:pt x="21" y="37"/>
                    <a:pt x="20" y="37"/>
                  </a:cubicBezTo>
                  <a:cubicBezTo>
                    <a:pt x="19" y="37"/>
                    <a:pt x="18" y="36"/>
                    <a:pt x="18" y="35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9"/>
                    <a:pt x="19" y="28"/>
                    <a:pt x="20" y="28"/>
                  </a:cubicBezTo>
                  <a:cubicBezTo>
                    <a:pt x="21" y="28"/>
                    <a:pt x="22" y="29"/>
                    <a:pt x="22" y="31"/>
                  </a:cubicBezTo>
                  <a:lnTo>
                    <a:pt x="22" y="35"/>
                  </a:lnTo>
                  <a:close/>
                  <a:moveTo>
                    <a:pt x="37" y="19"/>
                  </a:moveTo>
                  <a:cubicBezTo>
                    <a:pt x="37" y="21"/>
                    <a:pt x="36" y="22"/>
                    <a:pt x="35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4"/>
                    <a:pt x="23" y="26"/>
                    <a:pt x="20" y="26"/>
                  </a:cubicBezTo>
                  <a:cubicBezTo>
                    <a:pt x="17" y="26"/>
                    <a:pt x="14" y="24"/>
                    <a:pt x="1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19"/>
                  </a:cubicBezTo>
                  <a:cubicBezTo>
                    <a:pt x="2" y="18"/>
                    <a:pt x="3" y="17"/>
                    <a:pt x="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4"/>
                    <a:pt x="16" y="12"/>
                    <a:pt x="20" y="12"/>
                  </a:cubicBezTo>
                  <a:cubicBezTo>
                    <a:pt x="23" y="12"/>
                    <a:pt x="26" y="14"/>
                    <a:pt x="26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7" y="18"/>
                    <a:pt x="3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2" name="Freeform 133"/>
          <p:cNvSpPr/>
          <p:nvPr/>
        </p:nvSpPr>
        <p:spPr bwMode="auto">
          <a:xfrm>
            <a:off x="8451850" y="4822825"/>
            <a:ext cx="781050" cy="585788"/>
          </a:xfrm>
          <a:custGeom>
            <a:avLst/>
            <a:gdLst>
              <a:gd name="T0" fmla="*/ 112 w 118"/>
              <a:gd name="T1" fmla="*/ 20 h 88"/>
              <a:gd name="T2" fmla="*/ 73 w 118"/>
              <a:gd name="T3" fmla="*/ 10 h 88"/>
              <a:gd name="T4" fmla="*/ 67 w 118"/>
              <a:gd name="T5" fmla="*/ 14 h 88"/>
              <a:gd name="T6" fmla="*/ 59 w 118"/>
              <a:gd name="T7" fmla="*/ 17 h 88"/>
              <a:gd name="T8" fmla="*/ 51 w 118"/>
              <a:gd name="T9" fmla="*/ 14 h 88"/>
              <a:gd name="T10" fmla="*/ 45 w 118"/>
              <a:gd name="T11" fmla="*/ 10 h 88"/>
              <a:gd name="T12" fmla="*/ 7 w 118"/>
              <a:gd name="T13" fmla="*/ 20 h 88"/>
              <a:gd name="T14" fmla="*/ 45 w 118"/>
              <a:gd name="T15" fmla="*/ 80 h 88"/>
              <a:gd name="T16" fmla="*/ 51 w 118"/>
              <a:gd name="T17" fmla="*/ 85 h 88"/>
              <a:gd name="T18" fmla="*/ 59 w 118"/>
              <a:gd name="T19" fmla="*/ 88 h 88"/>
              <a:gd name="T20" fmla="*/ 68 w 118"/>
              <a:gd name="T21" fmla="*/ 85 h 88"/>
              <a:gd name="T22" fmla="*/ 73 w 118"/>
              <a:gd name="T23" fmla="*/ 80 h 88"/>
              <a:gd name="T24" fmla="*/ 112 w 118"/>
              <a:gd name="T25" fmla="*/ 2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8" h="88">
                <a:moveTo>
                  <a:pt x="112" y="20"/>
                </a:moveTo>
                <a:cubicBezTo>
                  <a:pt x="106" y="0"/>
                  <a:pt x="87" y="1"/>
                  <a:pt x="73" y="10"/>
                </a:cubicBezTo>
                <a:cubicBezTo>
                  <a:pt x="67" y="14"/>
                  <a:pt x="67" y="14"/>
                  <a:pt x="67" y="14"/>
                </a:cubicBezTo>
                <a:cubicBezTo>
                  <a:pt x="65" y="16"/>
                  <a:pt x="62" y="17"/>
                  <a:pt x="59" y="17"/>
                </a:cubicBezTo>
                <a:cubicBezTo>
                  <a:pt x="56" y="17"/>
                  <a:pt x="54" y="16"/>
                  <a:pt x="51" y="14"/>
                </a:cubicBezTo>
                <a:cubicBezTo>
                  <a:pt x="51" y="14"/>
                  <a:pt x="51" y="14"/>
                  <a:pt x="45" y="10"/>
                </a:cubicBezTo>
                <a:cubicBezTo>
                  <a:pt x="32" y="1"/>
                  <a:pt x="13" y="0"/>
                  <a:pt x="7" y="20"/>
                </a:cubicBezTo>
                <a:cubicBezTo>
                  <a:pt x="0" y="42"/>
                  <a:pt x="24" y="61"/>
                  <a:pt x="45" y="80"/>
                </a:cubicBezTo>
                <a:cubicBezTo>
                  <a:pt x="50" y="84"/>
                  <a:pt x="51" y="85"/>
                  <a:pt x="51" y="85"/>
                </a:cubicBezTo>
                <a:cubicBezTo>
                  <a:pt x="53" y="87"/>
                  <a:pt x="56" y="88"/>
                  <a:pt x="59" y="88"/>
                </a:cubicBezTo>
                <a:cubicBezTo>
                  <a:pt x="62" y="88"/>
                  <a:pt x="65" y="87"/>
                  <a:pt x="68" y="85"/>
                </a:cubicBezTo>
                <a:cubicBezTo>
                  <a:pt x="68" y="85"/>
                  <a:pt x="68" y="84"/>
                  <a:pt x="73" y="80"/>
                </a:cubicBezTo>
                <a:cubicBezTo>
                  <a:pt x="95" y="61"/>
                  <a:pt x="118" y="42"/>
                  <a:pt x="112" y="2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217290" y="4817011"/>
            <a:ext cx="768072" cy="597079"/>
            <a:chOff x="4302126" y="1453621"/>
            <a:chExt cx="434975" cy="33813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4" name="Freeform 134"/>
            <p:cNvSpPr/>
            <p:nvPr/>
          </p:nvSpPr>
          <p:spPr bwMode="auto">
            <a:xfrm>
              <a:off x="4302126" y="1453621"/>
              <a:ext cx="427038" cy="330200"/>
            </a:xfrm>
            <a:custGeom>
              <a:avLst/>
              <a:gdLst>
                <a:gd name="T0" fmla="*/ 91 w 114"/>
                <a:gd name="T1" fmla="*/ 35 h 88"/>
                <a:gd name="T2" fmla="*/ 109 w 114"/>
                <a:gd name="T3" fmla="*/ 42 h 88"/>
                <a:gd name="T4" fmla="*/ 112 w 114"/>
                <a:gd name="T5" fmla="*/ 20 h 88"/>
                <a:gd name="T6" fmla="*/ 73 w 114"/>
                <a:gd name="T7" fmla="*/ 10 h 88"/>
                <a:gd name="T8" fmla="*/ 67 w 114"/>
                <a:gd name="T9" fmla="*/ 14 h 88"/>
                <a:gd name="T10" fmla="*/ 59 w 114"/>
                <a:gd name="T11" fmla="*/ 17 h 88"/>
                <a:gd name="T12" fmla="*/ 52 w 114"/>
                <a:gd name="T13" fmla="*/ 14 h 88"/>
                <a:gd name="T14" fmla="*/ 46 w 114"/>
                <a:gd name="T15" fmla="*/ 10 h 88"/>
                <a:gd name="T16" fmla="*/ 7 w 114"/>
                <a:gd name="T17" fmla="*/ 20 h 88"/>
                <a:gd name="T18" fmla="*/ 46 w 114"/>
                <a:gd name="T19" fmla="*/ 80 h 88"/>
                <a:gd name="T20" fmla="*/ 51 w 114"/>
                <a:gd name="T21" fmla="*/ 85 h 88"/>
                <a:gd name="T22" fmla="*/ 59 w 114"/>
                <a:gd name="T23" fmla="*/ 88 h 88"/>
                <a:gd name="T24" fmla="*/ 68 w 114"/>
                <a:gd name="T25" fmla="*/ 85 h 88"/>
                <a:gd name="T26" fmla="*/ 68 w 114"/>
                <a:gd name="T27" fmla="*/ 85 h 88"/>
                <a:gd name="T28" fmla="*/ 61 w 114"/>
                <a:gd name="T29" fmla="*/ 65 h 88"/>
                <a:gd name="T30" fmla="*/ 91 w 114"/>
                <a:gd name="T31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4" h="88">
                  <a:moveTo>
                    <a:pt x="91" y="35"/>
                  </a:moveTo>
                  <a:cubicBezTo>
                    <a:pt x="98" y="35"/>
                    <a:pt x="104" y="38"/>
                    <a:pt x="109" y="42"/>
                  </a:cubicBezTo>
                  <a:cubicBezTo>
                    <a:pt x="113" y="35"/>
                    <a:pt x="114" y="28"/>
                    <a:pt x="112" y="20"/>
                  </a:cubicBezTo>
                  <a:cubicBezTo>
                    <a:pt x="106" y="0"/>
                    <a:pt x="87" y="1"/>
                    <a:pt x="73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5" y="16"/>
                    <a:pt x="62" y="17"/>
                    <a:pt x="59" y="17"/>
                  </a:cubicBezTo>
                  <a:cubicBezTo>
                    <a:pt x="57" y="17"/>
                    <a:pt x="54" y="16"/>
                    <a:pt x="52" y="14"/>
                  </a:cubicBezTo>
                  <a:cubicBezTo>
                    <a:pt x="52" y="14"/>
                    <a:pt x="52" y="14"/>
                    <a:pt x="46" y="10"/>
                  </a:cubicBezTo>
                  <a:cubicBezTo>
                    <a:pt x="32" y="1"/>
                    <a:pt x="13" y="0"/>
                    <a:pt x="7" y="20"/>
                  </a:cubicBezTo>
                  <a:cubicBezTo>
                    <a:pt x="0" y="42"/>
                    <a:pt x="24" y="61"/>
                    <a:pt x="46" y="80"/>
                  </a:cubicBezTo>
                  <a:cubicBezTo>
                    <a:pt x="50" y="84"/>
                    <a:pt x="51" y="85"/>
                    <a:pt x="51" y="85"/>
                  </a:cubicBezTo>
                  <a:cubicBezTo>
                    <a:pt x="53" y="87"/>
                    <a:pt x="56" y="88"/>
                    <a:pt x="59" y="88"/>
                  </a:cubicBezTo>
                  <a:cubicBezTo>
                    <a:pt x="63" y="88"/>
                    <a:pt x="66" y="87"/>
                    <a:pt x="68" y="85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4" y="79"/>
                    <a:pt x="61" y="73"/>
                    <a:pt x="61" y="65"/>
                  </a:cubicBezTo>
                  <a:cubicBezTo>
                    <a:pt x="61" y="49"/>
                    <a:pt x="74" y="35"/>
                    <a:pt x="9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35"/>
            <p:cNvSpPr>
              <a:spLocks noEditPoints="1"/>
            </p:cNvSpPr>
            <p:nvPr/>
          </p:nvSpPr>
          <p:spPr bwMode="auto">
            <a:xfrm>
              <a:off x="4549776" y="1604433"/>
              <a:ext cx="187325" cy="18732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34 w 50"/>
                <a:gd name="T11" fmla="*/ 30 h 50"/>
                <a:gd name="T12" fmla="*/ 29 w 50"/>
                <a:gd name="T13" fmla="*/ 30 h 50"/>
                <a:gd name="T14" fmla="*/ 29 w 50"/>
                <a:gd name="T15" fmla="*/ 35 h 50"/>
                <a:gd name="T16" fmla="*/ 25 w 50"/>
                <a:gd name="T17" fmla="*/ 39 h 50"/>
                <a:gd name="T18" fmla="*/ 20 w 50"/>
                <a:gd name="T19" fmla="*/ 35 h 50"/>
                <a:gd name="T20" fmla="*/ 20 w 50"/>
                <a:gd name="T21" fmla="*/ 30 h 50"/>
                <a:gd name="T22" fmla="*/ 15 w 50"/>
                <a:gd name="T23" fmla="*/ 30 h 50"/>
                <a:gd name="T24" fmla="*/ 11 w 50"/>
                <a:gd name="T25" fmla="*/ 25 h 50"/>
                <a:gd name="T26" fmla="*/ 15 w 50"/>
                <a:gd name="T27" fmla="*/ 21 h 50"/>
                <a:gd name="T28" fmla="*/ 20 w 50"/>
                <a:gd name="T29" fmla="*/ 21 h 50"/>
                <a:gd name="T30" fmla="*/ 20 w 50"/>
                <a:gd name="T31" fmla="*/ 16 h 50"/>
                <a:gd name="T32" fmla="*/ 25 w 50"/>
                <a:gd name="T33" fmla="*/ 11 h 50"/>
                <a:gd name="T34" fmla="*/ 29 w 50"/>
                <a:gd name="T35" fmla="*/ 16 h 50"/>
                <a:gd name="T36" fmla="*/ 29 w 50"/>
                <a:gd name="T37" fmla="*/ 21 h 50"/>
                <a:gd name="T38" fmla="*/ 34 w 50"/>
                <a:gd name="T39" fmla="*/ 21 h 50"/>
                <a:gd name="T40" fmla="*/ 39 w 50"/>
                <a:gd name="T41" fmla="*/ 25 h 50"/>
                <a:gd name="T42" fmla="*/ 34 w 50"/>
                <a:gd name="T43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34" y="30"/>
                  </a:moveTo>
                  <a:cubicBezTo>
                    <a:pt x="29" y="30"/>
                    <a:pt x="29" y="30"/>
                    <a:pt x="29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7"/>
                    <a:pt x="27" y="39"/>
                    <a:pt x="25" y="39"/>
                  </a:cubicBezTo>
                  <a:cubicBezTo>
                    <a:pt x="22" y="39"/>
                    <a:pt x="20" y="37"/>
                    <a:pt x="20" y="35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0"/>
                    <a:pt x="11" y="28"/>
                    <a:pt x="11" y="25"/>
                  </a:cubicBezTo>
                  <a:cubicBezTo>
                    <a:pt x="11" y="23"/>
                    <a:pt x="13" y="21"/>
                    <a:pt x="15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3"/>
                    <a:pt x="22" y="11"/>
                    <a:pt x="25" y="11"/>
                  </a:cubicBezTo>
                  <a:cubicBezTo>
                    <a:pt x="27" y="11"/>
                    <a:pt x="29" y="13"/>
                    <a:pt x="29" y="1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8"/>
                    <a:pt x="37" y="30"/>
                    <a:pt x="3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96515" y="4817011"/>
            <a:ext cx="770878" cy="597079"/>
            <a:chOff x="4913313" y="1453621"/>
            <a:chExt cx="436563" cy="33813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7" name="Freeform 136"/>
            <p:cNvSpPr/>
            <p:nvPr/>
          </p:nvSpPr>
          <p:spPr bwMode="auto">
            <a:xfrm>
              <a:off x="4913313" y="1453621"/>
              <a:ext cx="428625" cy="330200"/>
            </a:xfrm>
            <a:custGeom>
              <a:avLst/>
              <a:gdLst>
                <a:gd name="T0" fmla="*/ 91 w 114"/>
                <a:gd name="T1" fmla="*/ 35 h 88"/>
                <a:gd name="T2" fmla="*/ 109 w 114"/>
                <a:gd name="T3" fmla="*/ 42 h 88"/>
                <a:gd name="T4" fmla="*/ 112 w 114"/>
                <a:gd name="T5" fmla="*/ 20 h 88"/>
                <a:gd name="T6" fmla="*/ 73 w 114"/>
                <a:gd name="T7" fmla="*/ 10 h 88"/>
                <a:gd name="T8" fmla="*/ 67 w 114"/>
                <a:gd name="T9" fmla="*/ 14 h 88"/>
                <a:gd name="T10" fmla="*/ 59 w 114"/>
                <a:gd name="T11" fmla="*/ 17 h 88"/>
                <a:gd name="T12" fmla="*/ 52 w 114"/>
                <a:gd name="T13" fmla="*/ 14 h 88"/>
                <a:gd name="T14" fmla="*/ 46 w 114"/>
                <a:gd name="T15" fmla="*/ 10 h 88"/>
                <a:gd name="T16" fmla="*/ 7 w 114"/>
                <a:gd name="T17" fmla="*/ 20 h 88"/>
                <a:gd name="T18" fmla="*/ 46 w 114"/>
                <a:gd name="T19" fmla="*/ 80 h 88"/>
                <a:gd name="T20" fmla="*/ 51 w 114"/>
                <a:gd name="T21" fmla="*/ 85 h 88"/>
                <a:gd name="T22" fmla="*/ 59 w 114"/>
                <a:gd name="T23" fmla="*/ 88 h 88"/>
                <a:gd name="T24" fmla="*/ 68 w 114"/>
                <a:gd name="T25" fmla="*/ 85 h 88"/>
                <a:gd name="T26" fmla="*/ 68 w 114"/>
                <a:gd name="T27" fmla="*/ 85 h 88"/>
                <a:gd name="T28" fmla="*/ 61 w 114"/>
                <a:gd name="T29" fmla="*/ 65 h 88"/>
                <a:gd name="T30" fmla="*/ 91 w 114"/>
                <a:gd name="T31" fmla="*/ 3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4" h="88">
                  <a:moveTo>
                    <a:pt x="91" y="35"/>
                  </a:moveTo>
                  <a:cubicBezTo>
                    <a:pt x="98" y="35"/>
                    <a:pt x="104" y="38"/>
                    <a:pt x="109" y="42"/>
                  </a:cubicBezTo>
                  <a:cubicBezTo>
                    <a:pt x="113" y="35"/>
                    <a:pt x="114" y="28"/>
                    <a:pt x="112" y="20"/>
                  </a:cubicBezTo>
                  <a:cubicBezTo>
                    <a:pt x="106" y="0"/>
                    <a:pt x="87" y="1"/>
                    <a:pt x="73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5" y="16"/>
                    <a:pt x="62" y="17"/>
                    <a:pt x="59" y="17"/>
                  </a:cubicBezTo>
                  <a:cubicBezTo>
                    <a:pt x="57" y="17"/>
                    <a:pt x="54" y="16"/>
                    <a:pt x="52" y="14"/>
                  </a:cubicBezTo>
                  <a:cubicBezTo>
                    <a:pt x="52" y="14"/>
                    <a:pt x="52" y="14"/>
                    <a:pt x="46" y="10"/>
                  </a:cubicBezTo>
                  <a:cubicBezTo>
                    <a:pt x="32" y="1"/>
                    <a:pt x="13" y="0"/>
                    <a:pt x="7" y="20"/>
                  </a:cubicBezTo>
                  <a:cubicBezTo>
                    <a:pt x="0" y="42"/>
                    <a:pt x="24" y="61"/>
                    <a:pt x="46" y="80"/>
                  </a:cubicBezTo>
                  <a:cubicBezTo>
                    <a:pt x="50" y="84"/>
                    <a:pt x="51" y="85"/>
                    <a:pt x="51" y="85"/>
                  </a:cubicBezTo>
                  <a:cubicBezTo>
                    <a:pt x="53" y="87"/>
                    <a:pt x="56" y="88"/>
                    <a:pt x="59" y="88"/>
                  </a:cubicBezTo>
                  <a:cubicBezTo>
                    <a:pt x="63" y="88"/>
                    <a:pt x="66" y="87"/>
                    <a:pt x="68" y="85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4" y="79"/>
                    <a:pt x="61" y="73"/>
                    <a:pt x="61" y="65"/>
                  </a:cubicBezTo>
                  <a:cubicBezTo>
                    <a:pt x="61" y="49"/>
                    <a:pt x="74" y="35"/>
                    <a:pt x="9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137"/>
            <p:cNvSpPr>
              <a:spLocks noEditPoints="1"/>
            </p:cNvSpPr>
            <p:nvPr/>
          </p:nvSpPr>
          <p:spPr bwMode="auto">
            <a:xfrm>
              <a:off x="5160963" y="1604433"/>
              <a:ext cx="188913" cy="18732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34 w 50"/>
                <a:gd name="T11" fmla="*/ 30 h 50"/>
                <a:gd name="T12" fmla="*/ 15 w 50"/>
                <a:gd name="T13" fmla="*/ 30 h 50"/>
                <a:gd name="T14" fmla="*/ 11 w 50"/>
                <a:gd name="T15" fmla="*/ 25 h 50"/>
                <a:gd name="T16" fmla="*/ 15 w 50"/>
                <a:gd name="T17" fmla="*/ 21 h 50"/>
                <a:gd name="T18" fmla="*/ 34 w 50"/>
                <a:gd name="T19" fmla="*/ 21 h 50"/>
                <a:gd name="T20" fmla="*/ 39 w 50"/>
                <a:gd name="T21" fmla="*/ 25 h 50"/>
                <a:gd name="T22" fmla="*/ 34 w 50"/>
                <a:gd name="T23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34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3" y="30"/>
                    <a:pt x="11" y="28"/>
                    <a:pt x="11" y="25"/>
                  </a:cubicBezTo>
                  <a:cubicBezTo>
                    <a:pt x="11" y="23"/>
                    <a:pt x="13" y="21"/>
                    <a:pt x="1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8"/>
                    <a:pt x="37" y="30"/>
                    <a:pt x="3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710796" y="4791783"/>
            <a:ext cx="669963" cy="669963"/>
            <a:chOff x="6846888" y="1439333"/>
            <a:chExt cx="379413" cy="37941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0" name="Freeform 140"/>
            <p:cNvSpPr/>
            <p:nvPr/>
          </p:nvSpPr>
          <p:spPr bwMode="auto">
            <a:xfrm>
              <a:off x="6915151" y="1604433"/>
              <a:ext cx="25400" cy="11113"/>
            </a:xfrm>
            <a:custGeom>
              <a:avLst/>
              <a:gdLst>
                <a:gd name="T0" fmla="*/ 5 w 7"/>
                <a:gd name="T1" fmla="*/ 1 h 3"/>
                <a:gd name="T2" fmla="*/ 5 w 7"/>
                <a:gd name="T3" fmla="*/ 1 h 3"/>
                <a:gd name="T4" fmla="*/ 3 w 7"/>
                <a:gd name="T5" fmla="*/ 0 h 3"/>
                <a:gd name="T6" fmla="*/ 3 w 7"/>
                <a:gd name="T7" fmla="*/ 0 h 3"/>
                <a:gd name="T8" fmla="*/ 2 w 7"/>
                <a:gd name="T9" fmla="*/ 0 h 3"/>
                <a:gd name="T10" fmla="*/ 2 w 7"/>
                <a:gd name="T11" fmla="*/ 0 h 3"/>
                <a:gd name="T12" fmla="*/ 0 w 7"/>
                <a:gd name="T13" fmla="*/ 0 h 3"/>
                <a:gd name="T14" fmla="*/ 0 w 7"/>
                <a:gd name="T15" fmla="*/ 0 h 3"/>
                <a:gd name="T16" fmla="*/ 0 w 7"/>
                <a:gd name="T17" fmla="*/ 0 h 3"/>
                <a:gd name="T18" fmla="*/ 1 w 7"/>
                <a:gd name="T19" fmla="*/ 1 h 3"/>
                <a:gd name="T20" fmla="*/ 1 w 7"/>
                <a:gd name="T21" fmla="*/ 1 h 3"/>
                <a:gd name="T22" fmla="*/ 1 w 7"/>
                <a:gd name="T23" fmla="*/ 0 h 3"/>
                <a:gd name="T24" fmla="*/ 1 w 7"/>
                <a:gd name="T25" fmla="*/ 1 h 3"/>
                <a:gd name="T26" fmla="*/ 1 w 7"/>
                <a:gd name="T27" fmla="*/ 1 h 3"/>
                <a:gd name="T28" fmla="*/ 1 w 7"/>
                <a:gd name="T29" fmla="*/ 1 h 3"/>
                <a:gd name="T30" fmla="*/ 1 w 7"/>
                <a:gd name="T31" fmla="*/ 1 h 3"/>
                <a:gd name="T32" fmla="*/ 2 w 7"/>
                <a:gd name="T33" fmla="*/ 1 h 3"/>
                <a:gd name="T34" fmla="*/ 2 w 7"/>
                <a:gd name="T35" fmla="*/ 1 h 3"/>
                <a:gd name="T36" fmla="*/ 1 w 7"/>
                <a:gd name="T37" fmla="*/ 0 h 3"/>
                <a:gd name="T38" fmla="*/ 1 w 7"/>
                <a:gd name="T39" fmla="*/ 0 h 3"/>
                <a:gd name="T40" fmla="*/ 1 w 7"/>
                <a:gd name="T41" fmla="*/ 0 h 3"/>
                <a:gd name="T42" fmla="*/ 3 w 7"/>
                <a:gd name="T43" fmla="*/ 1 h 3"/>
                <a:gd name="T44" fmla="*/ 3 w 7"/>
                <a:gd name="T45" fmla="*/ 2 h 3"/>
                <a:gd name="T46" fmla="*/ 3 w 7"/>
                <a:gd name="T47" fmla="*/ 2 h 3"/>
                <a:gd name="T48" fmla="*/ 5 w 7"/>
                <a:gd name="T49" fmla="*/ 2 h 3"/>
                <a:gd name="T50" fmla="*/ 5 w 7"/>
                <a:gd name="T51" fmla="*/ 2 h 3"/>
                <a:gd name="T52" fmla="*/ 4 w 7"/>
                <a:gd name="T53" fmla="*/ 2 h 3"/>
                <a:gd name="T54" fmla="*/ 4 w 7"/>
                <a:gd name="T55" fmla="*/ 2 h 3"/>
                <a:gd name="T56" fmla="*/ 5 w 7"/>
                <a:gd name="T57" fmla="*/ 3 h 3"/>
                <a:gd name="T58" fmla="*/ 5 w 7"/>
                <a:gd name="T59" fmla="*/ 3 h 3"/>
                <a:gd name="T60" fmla="*/ 5 w 7"/>
                <a:gd name="T61" fmla="*/ 3 h 3"/>
                <a:gd name="T62" fmla="*/ 5 w 7"/>
                <a:gd name="T63" fmla="*/ 3 h 3"/>
                <a:gd name="T64" fmla="*/ 7 w 7"/>
                <a:gd name="T65" fmla="*/ 2 h 3"/>
                <a:gd name="T66" fmla="*/ 7 w 7"/>
                <a:gd name="T67" fmla="*/ 2 h 3"/>
                <a:gd name="T68" fmla="*/ 5 w 7"/>
                <a:gd name="T6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3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141"/>
            <p:cNvSpPr/>
            <p:nvPr/>
          </p:nvSpPr>
          <p:spPr bwMode="auto">
            <a:xfrm>
              <a:off x="6923088" y="1610783"/>
              <a:ext cx="6350" cy="4763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2 w 2"/>
                <a:gd name="T15" fmla="*/ 1 h 1"/>
                <a:gd name="T16" fmla="*/ 2 w 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reeform 142"/>
            <p:cNvSpPr/>
            <p:nvPr/>
          </p:nvSpPr>
          <p:spPr bwMode="auto">
            <a:xfrm>
              <a:off x="6940551" y="1610783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Freeform 143"/>
            <p:cNvSpPr/>
            <p:nvPr/>
          </p:nvSpPr>
          <p:spPr bwMode="auto">
            <a:xfrm>
              <a:off x="7011988" y="1532996"/>
              <a:ext cx="15875" cy="3175"/>
            </a:xfrm>
            <a:custGeom>
              <a:avLst/>
              <a:gdLst>
                <a:gd name="T0" fmla="*/ 1 w 4"/>
                <a:gd name="T1" fmla="*/ 1 h 1"/>
                <a:gd name="T2" fmla="*/ 1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3 w 4"/>
                <a:gd name="T9" fmla="*/ 0 h 1"/>
                <a:gd name="T10" fmla="*/ 3 w 4"/>
                <a:gd name="T11" fmla="*/ 0 h 1"/>
                <a:gd name="T12" fmla="*/ 3 w 4"/>
                <a:gd name="T13" fmla="*/ 0 h 1"/>
                <a:gd name="T14" fmla="*/ 3 w 4"/>
                <a:gd name="T15" fmla="*/ 0 h 1"/>
                <a:gd name="T16" fmla="*/ 2 w 4"/>
                <a:gd name="T17" fmla="*/ 0 h 1"/>
                <a:gd name="T18" fmla="*/ 1 w 4"/>
                <a:gd name="T19" fmla="*/ 0 h 1"/>
                <a:gd name="T20" fmla="*/ 0 w 4"/>
                <a:gd name="T21" fmla="*/ 0 h 1"/>
                <a:gd name="T22" fmla="*/ 0 w 4"/>
                <a:gd name="T23" fmla="*/ 0 h 1"/>
                <a:gd name="T24" fmla="*/ 0 w 4"/>
                <a:gd name="T25" fmla="*/ 0 h 1"/>
                <a:gd name="T26" fmla="*/ 0 w 4"/>
                <a:gd name="T27" fmla="*/ 0 h 1"/>
                <a:gd name="T28" fmla="*/ 0 w 4"/>
                <a:gd name="T29" fmla="*/ 0 h 1"/>
                <a:gd name="T30" fmla="*/ 0 w 4"/>
                <a:gd name="T31" fmla="*/ 0 h 1"/>
                <a:gd name="T32" fmla="*/ 0 w 4"/>
                <a:gd name="T33" fmla="*/ 0 h 1"/>
                <a:gd name="T34" fmla="*/ 1 w 4"/>
                <a:gd name="T35" fmla="*/ 1 h 1"/>
                <a:gd name="T36" fmla="*/ 1 w 4"/>
                <a:gd name="T37" fmla="*/ 1 h 1"/>
                <a:gd name="T38" fmla="*/ 1 w 4"/>
                <a:gd name="T39" fmla="*/ 1 h 1"/>
                <a:gd name="T40" fmla="*/ 1 w 4"/>
                <a:gd name="T41" fmla="*/ 1 h 1"/>
                <a:gd name="T42" fmla="*/ 1 w 4"/>
                <a:gd name="T4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Freeform 144"/>
            <p:cNvSpPr/>
            <p:nvPr/>
          </p:nvSpPr>
          <p:spPr bwMode="auto">
            <a:xfrm>
              <a:off x="7094538" y="1521883"/>
              <a:ext cx="15875" cy="63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2 w 4"/>
                <a:gd name="T5" fmla="*/ 2 h 2"/>
                <a:gd name="T6" fmla="*/ 2 w 4"/>
                <a:gd name="T7" fmla="*/ 1 h 2"/>
                <a:gd name="T8" fmla="*/ 2 w 4"/>
                <a:gd name="T9" fmla="*/ 1 h 2"/>
                <a:gd name="T10" fmla="*/ 2 w 4"/>
                <a:gd name="T11" fmla="*/ 1 h 2"/>
                <a:gd name="T12" fmla="*/ 1 w 4"/>
                <a:gd name="T13" fmla="*/ 1 h 2"/>
                <a:gd name="T14" fmla="*/ 2 w 4"/>
                <a:gd name="T15" fmla="*/ 1 h 2"/>
                <a:gd name="T16" fmla="*/ 4 w 4"/>
                <a:gd name="T17" fmla="*/ 0 h 2"/>
                <a:gd name="T18" fmla="*/ 4 w 4"/>
                <a:gd name="T19" fmla="*/ 0 h 2"/>
                <a:gd name="T20" fmla="*/ 3 w 4"/>
                <a:gd name="T21" fmla="*/ 0 h 2"/>
                <a:gd name="T22" fmla="*/ 1 w 4"/>
                <a:gd name="T23" fmla="*/ 0 h 2"/>
                <a:gd name="T24" fmla="*/ 0 w 4"/>
                <a:gd name="T25" fmla="*/ 1 h 2"/>
                <a:gd name="T26" fmla="*/ 0 w 4"/>
                <a:gd name="T2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Freeform 145"/>
            <p:cNvSpPr/>
            <p:nvPr/>
          </p:nvSpPr>
          <p:spPr bwMode="auto">
            <a:xfrm>
              <a:off x="7102476" y="1675871"/>
              <a:ext cx="15875" cy="25400"/>
            </a:xfrm>
            <a:custGeom>
              <a:avLst/>
              <a:gdLst>
                <a:gd name="T0" fmla="*/ 4 w 4"/>
                <a:gd name="T1" fmla="*/ 0 h 7"/>
                <a:gd name="T2" fmla="*/ 4 w 4"/>
                <a:gd name="T3" fmla="*/ 0 h 7"/>
                <a:gd name="T4" fmla="*/ 3 w 4"/>
                <a:gd name="T5" fmla="*/ 0 h 7"/>
                <a:gd name="T6" fmla="*/ 2 w 4"/>
                <a:gd name="T7" fmla="*/ 1 h 7"/>
                <a:gd name="T8" fmla="*/ 2 w 4"/>
                <a:gd name="T9" fmla="*/ 1 h 7"/>
                <a:gd name="T10" fmla="*/ 2 w 4"/>
                <a:gd name="T11" fmla="*/ 2 h 7"/>
                <a:gd name="T12" fmla="*/ 1 w 4"/>
                <a:gd name="T13" fmla="*/ 3 h 7"/>
                <a:gd name="T14" fmla="*/ 1 w 4"/>
                <a:gd name="T15" fmla="*/ 5 h 7"/>
                <a:gd name="T16" fmla="*/ 1 w 4"/>
                <a:gd name="T17" fmla="*/ 7 h 7"/>
                <a:gd name="T18" fmla="*/ 1 w 4"/>
                <a:gd name="T19" fmla="*/ 7 h 7"/>
                <a:gd name="T20" fmla="*/ 2 w 4"/>
                <a:gd name="T21" fmla="*/ 7 h 7"/>
                <a:gd name="T22" fmla="*/ 4 w 4"/>
                <a:gd name="T23" fmla="*/ 2 h 7"/>
                <a:gd name="T24" fmla="*/ 4 w 4"/>
                <a:gd name="T25" fmla="*/ 2 h 7"/>
                <a:gd name="T26" fmla="*/ 4 w 4"/>
                <a:gd name="T27" fmla="*/ 2 h 7"/>
                <a:gd name="T28" fmla="*/ 4 w 4"/>
                <a:gd name="T29" fmla="*/ 0 h 7"/>
                <a:gd name="T30" fmla="*/ 4 w 4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4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146"/>
            <p:cNvSpPr/>
            <p:nvPr/>
          </p:nvSpPr>
          <p:spPr bwMode="auto">
            <a:xfrm>
              <a:off x="7027863" y="1540933"/>
              <a:ext cx="14288" cy="14288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0 w 4"/>
                <a:gd name="T5" fmla="*/ 3 h 4"/>
                <a:gd name="T6" fmla="*/ 0 w 4"/>
                <a:gd name="T7" fmla="*/ 3 h 4"/>
                <a:gd name="T8" fmla="*/ 0 w 4"/>
                <a:gd name="T9" fmla="*/ 3 h 4"/>
                <a:gd name="T10" fmla="*/ 0 w 4"/>
                <a:gd name="T11" fmla="*/ 3 h 4"/>
                <a:gd name="T12" fmla="*/ 0 w 4"/>
                <a:gd name="T13" fmla="*/ 3 h 4"/>
                <a:gd name="T14" fmla="*/ 0 w 4"/>
                <a:gd name="T15" fmla="*/ 3 h 4"/>
                <a:gd name="T16" fmla="*/ 1 w 4"/>
                <a:gd name="T17" fmla="*/ 3 h 4"/>
                <a:gd name="T18" fmla="*/ 2 w 4"/>
                <a:gd name="T19" fmla="*/ 3 h 4"/>
                <a:gd name="T20" fmla="*/ 2 w 4"/>
                <a:gd name="T21" fmla="*/ 3 h 4"/>
                <a:gd name="T22" fmla="*/ 2 w 4"/>
                <a:gd name="T23" fmla="*/ 2 h 4"/>
                <a:gd name="T24" fmla="*/ 2 w 4"/>
                <a:gd name="T25" fmla="*/ 3 h 4"/>
                <a:gd name="T26" fmla="*/ 2 w 4"/>
                <a:gd name="T27" fmla="*/ 3 h 4"/>
                <a:gd name="T28" fmla="*/ 2 w 4"/>
                <a:gd name="T29" fmla="*/ 3 h 4"/>
                <a:gd name="T30" fmla="*/ 2 w 4"/>
                <a:gd name="T31" fmla="*/ 3 h 4"/>
                <a:gd name="T32" fmla="*/ 2 w 4"/>
                <a:gd name="T33" fmla="*/ 3 h 4"/>
                <a:gd name="T34" fmla="*/ 2 w 4"/>
                <a:gd name="T35" fmla="*/ 3 h 4"/>
                <a:gd name="T36" fmla="*/ 2 w 4"/>
                <a:gd name="T37" fmla="*/ 4 h 4"/>
                <a:gd name="T38" fmla="*/ 2 w 4"/>
                <a:gd name="T39" fmla="*/ 4 h 4"/>
                <a:gd name="T40" fmla="*/ 4 w 4"/>
                <a:gd name="T41" fmla="*/ 3 h 4"/>
                <a:gd name="T42" fmla="*/ 4 w 4"/>
                <a:gd name="T43" fmla="*/ 3 h 4"/>
                <a:gd name="T44" fmla="*/ 4 w 4"/>
                <a:gd name="T45" fmla="*/ 2 h 4"/>
                <a:gd name="T46" fmla="*/ 3 w 4"/>
                <a:gd name="T47" fmla="*/ 1 h 4"/>
                <a:gd name="T48" fmla="*/ 3 w 4"/>
                <a:gd name="T49" fmla="*/ 1 h 4"/>
                <a:gd name="T50" fmla="*/ 3 w 4"/>
                <a:gd name="T51" fmla="*/ 1 h 4"/>
                <a:gd name="T52" fmla="*/ 3 w 4"/>
                <a:gd name="T53" fmla="*/ 1 h 4"/>
                <a:gd name="T54" fmla="*/ 3 w 4"/>
                <a:gd name="T55" fmla="*/ 0 h 4"/>
                <a:gd name="T56" fmla="*/ 3 w 4"/>
                <a:gd name="T57" fmla="*/ 0 h 4"/>
                <a:gd name="T58" fmla="*/ 2 w 4"/>
                <a:gd name="T59" fmla="*/ 0 h 4"/>
                <a:gd name="T60" fmla="*/ 2 w 4"/>
                <a:gd name="T61" fmla="*/ 0 h 4"/>
                <a:gd name="T62" fmla="*/ 2 w 4"/>
                <a:gd name="T63" fmla="*/ 1 h 4"/>
                <a:gd name="T64" fmla="*/ 2 w 4"/>
                <a:gd name="T65" fmla="*/ 1 h 4"/>
                <a:gd name="T66" fmla="*/ 2 w 4"/>
                <a:gd name="T67" fmla="*/ 1 h 4"/>
                <a:gd name="T68" fmla="*/ 2 w 4"/>
                <a:gd name="T69" fmla="*/ 1 h 4"/>
                <a:gd name="T70" fmla="*/ 2 w 4"/>
                <a:gd name="T71" fmla="*/ 2 h 4"/>
                <a:gd name="T72" fmla="*/ 1 w 4"/>
                <a:gd name="T73" fmla="*/ 1 h 4"/>
                <a:gd name="T74" fmla="*/ 1 w 4"/>
                <a:gd name="T75" fmla="*/ 2 h 4"/>
                <a:gd name="T76" fmla="*/ 1 w 4"/>
                <a:gd name="T77" fmla="*/ 2 h 4"/>
                <a:gd name="T78" fmla="*/ 1 w 4"/>
                <a:gd name="T79" fmla="*/ 2 h 4"/>
                <a:gd name="T80" fmla="*/ 0 w 4"/>
                <a:gd name="T81" fmla="*/ 2 h 4"/>
                <a:gd name="T82" fmla="*/ 0 w 4"/>
                <a:gd name="T83" fmla="*/ 2 h 4"/>
                <a:gd name="T84" fmla="*/ 0 w 4"/>
                <a:gd name="T85" fmla="*/ 2 h 4"/>
                <a:gd name="T86" fmla="*/ 1 w 4"/>
                <a:gd name="T87" fmla="*/ 3 h 4"/>
                <a:gd name="T88" fmla="*/ 0 w 4"/>
                <a:gd name="T89" fmla="*/ 3 h 4"/>
                <a:gd name="T90" fmla="*/ 0 w 4"/>
                <a:gd name="T9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147"/>
            <p:cNvSpPr>
              <a:spLocks noEditPoints="1"/>
            </p:cNvSpPr>
            <p:nvPr/>
          </p:nvSpPr>
          <p:spPr bwMode="auto">
            <a:xfrm>
              <a:off x="6846888" y="1439333"/>
              <a:ext cx="379413" cy="379413"/>
            </a:xfrm>
            <a:custGeom>
              <a:avLst/>
              <a:gdLst>
                <a:gd name="T0" fmla="*/ 13 w 101"/>
                <a:gd name="T1" fmla="*/ 48 h 101"/>
                <a:gd name="T2" fmla="*/ 19 w 101"/>
                <a:gd name="T3" fmla="*/ 53 h 101"/>
                <a:gd name="T4" fmla="*/ 19 w 101"/>
                <a:gd name="T5" fmla="*/ 59 h 101"/>
                <a:gd name="T6" fmla="*/ 24 w 101"/>
                <a:gd name="T7" fmla="*/ 72 h 101"/>
                <a:gd name="T8" fmla="*/ 26 w 101"/>
                <a:gd name="T9" fmla="*/ 80 h 101"/>
                <a:gd name="T10" fmla="*/ 30 w 101"/>
                <a:gd name="T11" fmla="*/ 84 h 101"/>
                <a:gd name="T12" fmla="*/ 29 w 101"/>
                <a:gd name="T13" fmla="*/ 80 h 101"/>
                <a:gd name="T14" fmla="*/ 33 w 101"/>
                <a:gd name="T15" fmla="*/ 73 h 101"/>
                <a:gd name="T16" fmla="*/ 36 w 101"/>
                <a:gd name="T17" fmla="*/ 64 h 101"/>
                <a:gd name="T18" fmla="*/ 32 w 101"/>
                <a:gd name="T19" fmla="*/ 56 h 101"/>
                <a:gd name="T20" fmla="*/ 27 w 101"/>
                <a:gd name="T21" fmla="*/ 51 h 101"/>
                <a:gd name="T22" fmla="*/ 23 w 101"/>
                <a:gd name="T23" fmla="*/ 50 h 101"/>
                <a:gd name="T24" fmla="*/ 21 w 101"/>
                <a:gd name="T25" fmla="*/ 52 h 101"/>
                <a:gd name="T26" fmla="*/ 19 w 101"/>
                <a:gd name="T27" fmla="*/ 51 h 101"/>
                <a:gd name="T28" fmla="*/ 17 w 101"/>
                <a:gd name="T29" fmla="*/ 46 h 101"/>
                <a:gd name="T30" fmla="*/ 14 w 101"/>
                <a:gd name="T31" fmla="*/ 46 h 101"/>
                <a:gd name="T32" fmla="*/ 17 w 101"/>
                <a:gd name="T33" fmla="*/ 41 h 101"/>
                <a:gd name="T34" fmla="*/ 20 w 101"/>
                <a:gd name="T35" fmla="*/ 41 h 101"/>
                <a:gd name="T36" fmla="*/ 21 w 101"/>
                <a:gd name="T37" fmla="*/ 40 h 101"/>
                <a:gd name="T38" fmla="*/ 24 w 101"/>
                <a:gd name="T39" fmla="*/ 37 h 101"/>
                <a:gd name="T40" fmla="*/ 26 w 101"/>
                <a:gd name="T41" fmla="*/ 35 h 101"/>
                <a:gd name="T42" fmla="*/ 28 w 101"/>
                <a:gd name="T43" fmla="*/ 34 h 101"/>
                <a:gd name="T44" fmla="*/ 30 w 101"/>
                <a:gd name="T45" fmla="*/ 32 h 101"/>
                <a:gd name="T46" fmla="*/ 31 w 101"/>
                <a:gd name="T47" fmla="*/ 32 h 101"/>
                <a:gd name="T48" fmla="*/ 33 w 101"/>
                <a:gd name="T49" fmla="*/ 31 h 101"/>
                <a:gd name="T50" fmla="*/ 31 w 101"/>
                <a:gd name="T51" fmla="*/ 27 h 101"/>
                <a:gd name="T52" fmla="*/ 31 w 101"/>
                <a:gd name="T53" fmla="*/ 26 h 101"/>
                <a:gd name="T54" fmla="*/ 33 w 101"/>
                <a:gd name="T55" fmla="*/ 25 h 101"/>
                <a:gd name="T56" fmla="*/ 31 w 101"/>
                <a:gd name="T57" fmla="*/ 23 h 101"/>
                <a:gd name="T58" fmla="*/ 34 w 101"/>
                <a:gd name="T59" fmla="*/ 22 h 101"/>
                <a:gd name="T60" fmla="*/ 36 w 101"/>
                <a:gd name="T61" fmla="*/ 23 h 101"/>
                <a:gd name="T62" fmla="*/ 36 w 101"/>
                <a:gd name="T63" fmla="*/ 25 h 101"/>
                <a:gd name="T64" fmla="*/ 39 w 101"/>
                <a:gd name="T65" fmla="*/ 26 h 101"/>
                <a:gd name="T66" fmla="*/ 46 w 101"/>
                <a:gd name="T67" fmla="*/ 24 h 101"/>
                <a:gd name="T68" fmla="*/ 37 w 101"/>
                <a:gd name="T69" fmla="*/ 21 h 101"/>
                <a:gd name="T70" fmla="*/ 28 w 101"/>
                <a:gd name="T71" fmla="*/ 22 h 101"/>
                <a:gd name="T72" fmla="*/ 27 w 101"/>
                <a:gd name="T73" fmla="*/ 21 h 101"/>
                <a:gd name="T74" fmla="*/ 24 w 101"/>
                <a:gd name="T75" fmla="*/ 23 h 101"/>
                <a:gd name="T76" fmla="*/ 23 w 101"/>
                <a:gd name="T77" fmla="*/ 24 h 101"/>
                <a:gd name="T78" fmla="*/ 23 w 101"/>
                <a:gd name="T79" fmla="*/ 23 h 101"/>
                <a:gd name="T80" fmla="*/ 74 w 101"/>
                <a:gd name="T81" fmla="*/ 23 h 101"/>
                <a:gd name="T82" fmla="*/ 72 w 101"/>
                <a:gd name="T83" fmla="*/ 23 h 101"/>
                <a:gd name="T84" fmla="*/ 68 w 101"/>
                <a:gd name="T85" fmla="*/ 24 h 101"/>
                <a:gd name="T86" fmla="*/ 64 w 101"/>
                <a:gd name="T87" fmla="*/ 24 h 101"/>
                <a:gd name="T88" fmla="*/ 54 w 101"/>
                <a:gd name="T89" fmla="*/ 26 h 101"/>
                <a:gd name="T90" fmla="*/ 55 w 101"/>
                <a:gd name="T91" fmla="*/ 28 h 101"/>
                <a:gd name="T92" fmla="*/ 52 w 101"/>
                <a:gd name="T93" fmla="*/ 31 h 101"/>
                <a:gd name="T94" fmla="*/ 51 w 101"/>
                <a:gd name="T95" fmla="*/ 33 h 101"/>
                <a:gd name="T96" fmla="*/ 48 w 101"/>
                <a:gd name="T97" fmla="*/ 39 h 101"/>
                <a:gd name="T98" fmla="*/ 45 w 101"/>
                <a:gd name="T99" fmla="*/ 48 h 101"/>
                <a:gd name="T100" fmla="*/ 52 w 101"/>
                <a:gd name="T101" fmla="*/ 54 h 101"/>
                <a:gd name="T102" fmla="*/ 55 w 101"/>
                <a:gd name="T103" fmla="*/ 55 h 101"/>
                <a:gd name="T104" fmla="*/ 56 w 101"/>
                <a:gd name="T105" fmla="*/ 60 h 101"/>
                <a:gd name="T106" fmla="*/ 59 w 101"/>
                <a:gd name="T107" fmla="*/ 74 h 101"/>
                <a:gd name="T108" fmla="*/ 65 w 101"/>
                <a:gd name="T109" fmla="*/ 71 h 101"/>
                <a:gd name="T110" fmla="*/ 68 w 101"/>
                <a:gd name="T111" fmla="*/ 62 h 101"/>
                <a:gd name="T112" fmla="*/ 71 w 101"/>
                <a:gd name="T113" fmla="*/ 50 h 101"/>
                <a:gd name="T114" fmla="*/ 75 w 101"/>
                <a:gd name="T115" fmla="*/ 46 h 101"/>
                <a:gd name="T116" fmla="*/ 74 w 101"/>
                <a:gd name="T117" fmla="*/ 43 h 101"/>
                <a:gd name="T118" fmla="*/ 78 w 101"/>
                <a:gd name="T119" fmla="*/ 43 h 101"/>
                <a:gd name="T120" fmla="*/ 84 w 101"/>
                <a:gd name="T121" fmla="*/ 52 h 101"/>
                <a:gd name="T122" fmla="*/ 85 w 101"/>
                <a:gd name="T123" fmla="*/ 47 h 101"/>
                <a:gd name="T124" fmla="*/ 86 w 101"/>
                <a:gd name="T125" fmla="*/ 4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" h="101">
                  <a:moveTo>
                    <a:pt x="50" y="0"/>
                  </a:moveTo>
                  <a:cubicBezTo>
                    <a:pt x="22" y="0"/>
                    <a:pt x="0" y="23"/>
                    <a:pt x="0" y="51"/>
                  </a:cubicBezTo>
                  <a:cubicBezTo>
                    <a:pt x="0" y="79"/>
                    <a:pt x="22" y="101"/>
                    <a:pt x="50" y="101"/>
                  </a:cubicBezTo>
                  <a:cubicBezTo>
                    <a:pt x="78" y="101"/>
                    <a:pt x="101" y="79"/>
                    <a:pt x="101" y="51"/>
                  </a:cubicBezTo>
                  <a:cubicBezTo>
                    <a:pt x="101" y="23"/>
                    <a:pt x="78" y="0"/>
                    <a:pt x="50" y="0"/>
                  </a:cubicBezTo>
                  <a:close/>
                  <a:moveTo>
                    <a:pt x="11" y="51"/>
                  </a:moveTo>
                  <a:cubicBezTo>
                    <a:pt x="11" y="50"/>
                    <a:pt x="11" y="48"/>
                    <a:pt x="11" y="47"/>
                  </a:cubicBezTo>
                  <a:cubicBezTo>
                    <a:pt x="11" y="47"/>
                    <a:pt x="12" y="47"/>
                    <a:pt x="12" y="47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5" y="48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6" y="50"/>
                    <a:pt x="17" y="50"/>
                  </a:cubicBezTo>
                  <a:cubicBezTo>
                    <a:pt x="17" y="50"/>
                    <a:pt x="17" y="50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8" y="52"/>
                    <a:pt x="18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20" y="53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3"/>
                    <a:pt x="20" y="53"/>
                  </a:cubicBezTo>
                  <a:cubicBezTo>
                    <a:pt x="20" y="53"/>
                    <a:pt x="20" y="54"/>
                    <a:pt x="21" y="55"/>
                  </a:cubicBezTo>
                  <a:cubicBezTo>
                    <a:pt x="20" y="55"/>
                    <a:pt x="20" y="56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8"/>
                    <a:pt x="19" y="58"/>
                  </a:cubicBezTo>
                  <a:cubicBezTo>
                    <a:pt x="19" y="58"/>
                    <a:pt x="19" y="58"/>
                    <a:pt x="19" y="59"/>
                  </a:cubicBezTo>
                  <a:cubicBezTo>
                    <a:pt x="19" y="59"/>
                    <a:pt x="19" y="60"/>
                    <a:pt x="19" y="60"/>
                  </a:cubicBezTo>
                  <a:cubicBezTo>
                    <a:pt x="19" y="60"/>
                    <a:pt x="19" y="61"/>
                    <a:pt x="20" y="61"/>
                  </a:cubicBezTo>
                  <a:cubicBezTo>
                    <a:pt x="20" y="62"/>
                    <a:pt x="20" y="63"/>
                    <a:pt x="21" y="64"/>
                  </a:cubicBezTo>
                  <a:cubicBezTo>
                    <a:pt x="21" y="65"/>
                    <a:pt x="22" y="65"/>
                    <a:pt x="22" y="66"/>
                  </a:cubicBezTo>
                  <a:cubicBezTo>
                    <a:pt x="23" y="66"/>
                    <a:pt x="24" y="66"/>
                    <a:pt x="24" y="67"/>
                  </a:cubicBez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1"/>
                    <a:pt x="24" y="71"/>
                  </a:cubicBezTo>
                  <a:cubicBezTo>
                    <a:pt x="24" y="71"/>
                    <a:pt x="24" y="71"/>
                    <a:pt x="24" y="72"/>
                  </a:cubicBezTo>
                  <a:cubicBezTo>
                    <a:pt x="24" y="72"/>
                    <a:pt x="24" y="72"/>
                    <a:pt x="24" y="73"/>
                  </a:cubicBezTo>
                  <a:cubicBezTo>
                    <a:pt x="24" y="73"/>
                    <a:pt x="24" y="74"/>
                    <a:pt x="25" y="74"/>
                  </a:cubicBezTo>
                  <a:cubicBezTo>
                    <a:pt x="25" y="74"/>
                    <a:pt x="25" y="75"/>
                    <a:pt x="25" y="75"/>
                  </a:cubicBezTo>
                  <a:cubicBezTo>
                    <a:pt x="25" y="75"/>
                    <a:pt x="25" y="75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4" y="76"/>
                    <a:pt x="25" y="77"/>
                  </a:cubicBezTo>
                  <a:cubicBezTo>
                    <a:pt x="25" y="77"/>
                    <a:pt x="25" y="78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9"/>
                    <a:pt x="25" y="79"/>
                    <a:pt x="26" y="79"/>
                  </a:cubicBezTo>
                  <a:cubicBezTo>
                    <a:pt x="25" y="79"/>
                    <a:pt x="26" y="80"/>
                    <a:pt x="26" y="80"/>
                  </a:cubicBezTo>
                  <a:cubicBezTo>
                    <a:pt x="26" y="80"/>
                    <a:pt x="26" y="80"/>
                    <a:pt x="25" y="80"/>
                  </a:cubicBezTo>
                  <a:cubicBezTo>
                    <a:pt x="25" y="80"/>
                    <a:pt x="25" y="80"/>
                    <a:pt x="25" y="81"/>
                  </a:cubicBezTo>
                  <a:cubicBezTo>
                    <a:pt x="25" y="81"/>
                    <a:pt x="25" y="81"/>
                    <a:pt x="26" y="81"/>
                  </a:cubicBezTo>
                  <a:cubicBezTo>
                    <a:pt x="26" y="81"/>
                    <a:pt x="26" y="81"/>
                    <a:pt x="26" y="82"/>
                  </a:cubicBezTo>
                  <a:cubicBezTo>
                    <a:pt x="17" y="74"/>
                    <a:pt x="11" y="63"/>
                    <a:pt x="11" y="51"/>
                  </a:cubicBezTo>
                  <a:close/>
                  <a:moveTo>
                    <a:pt x="50" y="90"/>
                  </a:moveTo>
                  <a:cubicBezTo>
                    <a:pt x="43" y="90"/>
                    <a:pt x="35" y="88"/>
                    <a:pt x="29" y="84"/>
                  </a:cubicBezTo>
                  <a:cubicBezTo>
                    <a:pt x="29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8" y="83"/>
                  </a:cubicBezTo>
                  <a:cubicBezTo>
                    <a:pt x="28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1"/>
                    <a:pt x="29" y="81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1"/>
                    <a:pt x="28" y="81"/>
                    <a:pt x="28" y="81"/>
                  </a:cubicBezTo>
                  <a:cubicBezTo>
                    <a:pt x="28" y="80"/>
                    <a:pt x="29" y="80"/>
                    <a:pt x="29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0" y="78"/>
                    <a:pt x="30" y="77"/>
                    <a:pt x="29" y="77"/>
                  </a:cubicBezTo>
                  <a:cubicBezTo>
                    <a:pt x="30" y="77"/>
                    <a:pt x="31" y="77"/>
                    <a:pt x="31" y="76"/>
                  </a:cubicBezTo>
                  <a:cubicBezTo>
                    <a:pt x="31" y="76"/>
                    <a:pt x="31" y="75"/>
                    <a:pt x="31" y="75"/>
                  </a:cubicBezTo>
                  <a:cubicBezTo>
                    <a:pt x="32" y="75"/>
                    <a:pt x="32" y="74"/>
                    <a:pt x="33" y="73"/>
                  </a:cubicBezTo>
                  <a:cubicBezTo>
                    <a:pt x="33" y="73"/>
                    <a:pt x="33" y="72"/>
                    <a:pt x="33" y="72"/>
                  </a:cubicBezTo>
                  <a:cubicBezTo>
                    <a:pt x="34" y="72"/>
                    <a:pt x="34" y="71"/>
                    <a:pt x="33" y="71"/>
                  </a:cubicBezTo>
                  <a:cubicBezTo>
                    <a:pt x="33" y="71"/>
                    <a:pt x="33" y="71"/>
                    <a:pt x="33" y="70"/>
                  </a:cubicBezTo>
                  <a:cubicBezTo>
                    <a:pt x="33" y="70"/>
                    <a:pt x="34" y="70"/>
                    <a:pt x="34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36" y="69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7"/>
                    <a:pt x="36" y="66"/>
                    <a:pt x="36" y="66"/>
                  </a:cubicBezTo>
                  <a:cubicBezTo>
                    <a:pt x="36" y="65"/>
                    <a:pt x="36" y="64"/>
                    <a:pt x="36" y="64"/>
                  </a:cubicBezTo>
                  <a:cubicBezTo>
                    <a:pt x="37" y="63"/>
                    <a:pt x="38" y="61"/>
                    <a:pt x="38" y="60"/>
                  </a:cubicBezTo>
                  <a:cubicBezTo>
                    <a:pt x="38" y="59"/>
                    <a:pt x="36" y="58"/>
                    <a:pt x="35" y="58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4" y="58"/>
                    <a:pt x="34" y="58"/>
                  </a:cubicBezTo>
                  <a:cubicBezTo>
                    <a:pt x="34" y="57"/>
                    <a:pt x="33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7"/>
                    <a:pt x="31" y="57"/>
                  </a:cubicBezTo>
                  <a:cubicBezTo>
                    <a:pt x="31" y="57"/>
                    <a:pt x="32" y="56"/>
                    <a:pt x="32" y="56"/>
                  </a:cubicBezTo>
                  <a:cubicBezTo>
                    <a:pt x="32" y="56"/>
                    <a:pt x="32" y="55"/>
                    <a:pt x="32" y="55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0" y="53"/>
                    <a:pt x="30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3"/>
                    <a:pt x="29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0"/>
                    <a:pt x="27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1" y="51"/>
                    <a:pt x="21" y="51"/>
                  </a:cubicBezTo>
                  <a:cubicBezTo>
                    <a:pt x="21" y="51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9" y="51"/>
                    <a:pt x="19" y="52"/>
                    <a:pt x="19" y="52"/>
                  </a:cubicBezTo>
                  <a:cubicBezTo>
                    <a:pt x="19" y="52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0"/>
                    <a:pt x="19" y="50"/>
                    <a:pt x="19" y="49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8" y="48"/>
                    <a:pt x="18" y="48"/>
                  </a:cubicBezTo>
                  <a:cubicBezTo>
                    <a:pt x="18" y="48"/>
                    <a:pt x="18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7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5"/>
                    <a:pt x="16" y="45"/>
                    <a:pt x="16" y="46"/>
                  </a:cubicBezTo>
                  <a:cubicBezTo>
                    <a:pt x="16" y="46"/>
                    <a:pt x="15" y="46"/>
                    <a:pt x="15" y="46"/>
                  </a:cubicBezTo>
                  <a:cubicBezTo>
                    <a:pt x="15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5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2"/>
                    <a:pt x="14" y="42"/>
                  </a:cubicBezTo>
                  <a:cubicBezTo>
                    <a:pt x="14" y="42"/>
                    <a:pt x="15" y="41"/>
                    <a:pt x="1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1" y="43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1" y="41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39"/>
                    <a:pt x="21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8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ubicBezTo>
                    <a:pt x="28" y="34"/>
                    <a:pt x="28" y="33"/>
                    <a:pt x="28" y="33"/>
                  </a:cubicBezTo>
                  <a:cubicBezTo>
                    <a:pt x="28" y="33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29" y="34"/>
                    <a:pt x="29" y="33"/>
                  </a:cubicBezTo>
                  <a:cubicBezTo>
                    <a:pt x="29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29" y="31"/>
                    <a:pt x="29" y="31"/>
                  </a:cubicBezTo>
                  <a:cubicBezTo>
                    <a:pt x="30" y="31"/>
                    <a:pt x="30" y="31"/>
                    <a:pt x="31" y="31"/>
                  </a:cubicBezTo>
                  <a:cubicBezTo>
                    <a:pt x="31" y="31"/>
                    <a:pt x="31" y="31"/>
                    <a:pt x="32" y="31"/>
                  </a:cubicBezTo>
                  <a:cubicBezTo>
                    <a:pt x="32" y="31"/>
                    <a:pt x="32" y="31"/>
                    <a:pt x="31" y="31"/>
                  </a:cubicBezTo>
                  <a:cubicBezTo>
                    <a:pt x="31" y="31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4" y="32"/>
                    <a:pt x="33" y="32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6"/>
                    <a:pt x="30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3" y="24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3" y="22"/>
                    <a:pt x="33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5" y="23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6"/>
                    <a:pt x="36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9" y="27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40" y="25"/>
                  </a:cubicBezTo>
                  <a:cubicBezTo>
                    <a:pt x="40" y="25"/>
                    <a:pt x="42" y="25"/>
                    <a:pt x="42" y="25"/>
                  </a:cubicBezTo>
                  <a:cubicBezTo>
                    <a:pt x="42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6" y="23"/>
                    <a:pt x="47" y="23"/>
                    <a:pt x="47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1"/>
                    <a:pt x="46" y="21"/>
                    <a:pt x="46" y="21"/>
                  </a:cubicBezTo>
                  <a:cubicBezTo>
                    <a:pt x="46" y="21"/>
                    <a:pt x="45" y="21"/>
                    <a:pt x="43" y="21"/>
                  </a:cubicBezTo>
                  <a:cubicBezTo>
                    <a:pt x="41" y="21"/>
                    <a:pt x="38" y="21"/>
                    <a:pt x="37" y="21"/>
                  </a:cubicBezTo>
                  <a:cubicBezTo>
                    <a:pt x="37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5" y="21"/>
                  </a:cubicBezTo>
                  <a:cubicBezTo>
                    <a:pt x="34" y="21"/>
                    <a:pt x="33" y="21"/>
                    <a:pt x="33" y="21"/>
                  </a:cubicBezTo>
                  <a:cubicBezTo>
                    <a:pt x="32" y="21"/>
                    <a:pt x="32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8" y="21"/>
                    <a:pt x="28" y="21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4" y="23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31" y="15"/>
                    <a:pt x="40" y="12"/>
                    <a:pt x="50" y="12"/>
                  </a:cubicBezTo>
                  <a:cubicBezTo>
                    <a:pt x="60" y="12"/>
                    <a:pt x="70" y="16"/>
                    <a:pt x="77" y="22"/>
                  </a:cubicBezTo>
                  <a:cubicBezTo>
                    <a:pt x="76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4" y="22"/>
                    <a:pt x="74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2" y="22"/>
                    <a:pt x="72" y="22"/>
                  </a:cubicBezTo>
                  <a:cubicBezTo>
                    <a:pt x="72" y="22"/>
                    <a:pt x="72" y="22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0" y="23"/>
                  </a:cubicBezTo>
                  <a:cubicBezTo>
                    <a:pt x="70" y="23"/>
                    <a:pt x="70" y="23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9" y="24"/>
                    <a:pt x="69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5" y="24"/>
                  </a:cubicBezTo>
                  <a:cubicBezTo>
                    <a:pt x="65" y="24"/>
                    <a:pt x="65" y="24"/>
                    <a:pt x="65" y="25"/>
                  </a:cubicBezTo>
                  <a:cubicBezTo>
                    <a:pt x="64" y="24"/>
                    <a:pt x="64" y="24"/>
                    <a:pt x="64" y="2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1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3"/>
                    <a:pt x="58" y="23"/>
                    <a:pt x="58" y="24"/>
                  </a:cubicBezTo>
                  <a:cubicBezTo>
                    <a:pt x="57" y="24"/>
                    <a:pt x="55" y="25"/>
                    <a:pt x="55" y="25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4" y="28"/>
                  </a:cubicBezTo>
                  <a:cubicBezTo>
                    <a:pt x="54" y="28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30"/>
                  </a:cubicBezTo>
                  <a:cubicBezTo>
                    <a:pt x="53" y="30"/>
                    <a:pt x="53" y="30"/>
                    <a:pt x="52" y="30"/>
                  </a:cubicBezTo>
                  <a:cubicBezTo>
                    <a:pt x="52" y="30"/>
                    <a:pt x="52" y="30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0" y="31"/>
                    <a:pt x="50" y="31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3"/>
                    <a:pt x="51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49" y="33"/>
                    <a:pt x="49" y="33"/>
                    <a:pt x="49" y="34"/>
                  </a:cubicBezTo>
                  <a:cubicBezTo>
                    <a:pt x="48" y="34"/>
                    <a:pt x="48" y="36"/>
                    <a:pt x="48" y="37"/>
                  </a:cubicBezTo>
                  <a:cubicBezTo>
                    <a:pt x="48" y="37"/>
                    <a:pt x="48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8"/>
                  </a:cubicBezTo>
                  <a:cubicBezTo>
                    <a:pt x="49" y="38"/>
                    <a:pt x="49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40"/>
                    <a:pt x="48" y="40"/>
                  </a:cubicBezTo>
                  <a:cubicBezTo>
                    <a:pt x="48" y="40"/>
                    <a:pt x="48" y="40"/>
                    <a:pt x="48" y="41"/>
                  </a:cubicBezTo>
                  <a:cubicBezTo>
                    <a:pt x="48" y="41"/>
                    <a:pt x="47" y="41"/>
                    <a:pt x="47" y="41"/>
                  </a:cubicBezTo>
                  <a:cubicBezTo>
                    <a:pt x="47" y="41"/>
                    <a:pt x="47" y="41"/>
                    <a:pt x="46" y="42"/>
                  </a:cubicBezTo>
                  <a:cubicBezTo>
                    <a:pt x="46" y="42"/>
                    <a:pt x="46" y="42"/>
                    <a:pt x="46" y="43"/>
                  </a:cubicBezTo>
                  <a:cubicBezTo>
                    <a:pt x="45" y="43"/>
                    <a:pt x="45" y="44"/>
                    <a:pt x="45" y="45"/>
                  </a:cubicBezTo>
                  <a:cubicBezTo>
                    <a:pt x="45" y="45"/>
                    <a:pt x="45" y="46"/>
                    <a:pt x="45" y="46"/>
                  </a:cubicBezTo>
                  <a:cubicBezTo>
                    <a:pt x="45" y="46"/>
                    <a:pt x="45" y="47"/>
                    <a:pt x="45" y="47"/>
                  </a:cubicBezTo>
                  <a:cubicBezTo>
                    <a:pt x="45" y="47"/>
                    <a:pt x="45" y="47"/>
                    <a:pt x="45" y="48"/>
                  </a:cubicBezTo>
                  <a:cubicBezTo>
                    <a:pt x="45" y="48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2"/>
                  </a:cubicBezTo>
                  <a:cubicBezTo>
                    <a:pt x="46" y="52"/>
                    <a:pt x="48" y="54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50" y="54"/>
                    <a:pt x="50" y="54"/>
                    <a:pt x="51" y="54"/>
                  </a:cubicBezTo>
                  <a:cubicBezTo>
                    <a:pt x="51" y="54"/>
                    <a:pt x="51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3" y="54"/>
                    <a:pt x="53" y="53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54"/>
                    <a:pt x="54" y="54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6" y="55"/>
                    <a:pt x="55" y="56"/>
                    <a:pt x="55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7"/>
                    <a:pt x="55" y="58"/>
                    <a:pt x="56" y="58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6" y="59"/>
                    <a:pt x="56" y="59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7" y="61"/>
                    <a:pt x="57" y="62"/>
                    <a:pt x="57" y="63"/>
                  </a:cubicBezTo>
                  <a:cubicBezTo>
                    <a:pt x="57" y="63"/>
                    <a:pt x="57" y="63"/>
                    <a:pt x="57" y="64"/>
                  </a:cubicBezTo>
                  <a:cubicBezTo>
                    <a:pt x="57" y="64"/>
                    <a:pt x="56" y="64"/>
                    <a:pt x="56" y="65"/>
                  </a:cubicBezTo>
                  <a:cubicBezTo>
                    <a:pt x="56" y="65"/>
                    <a:pt x="56" y="65"/>
                    <a:pt x="56" y="66"/>
                  </a:cubicBezTo>
                  <a:cubicBezTo>
                    <a:pt x="56" y="66"/>
                    <a:pt x="56" y="66"/>
                    <a:pt x="56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57" y="69"/>
                    <a:pt x="57" y="70"/>
                  </a:cubicBezTo>
                  <a:cubicBezTo>
                    <a:pt x="57" y="70"/>
                    <a:pt x="57" y="70"/>
                    <a:pt x="57" y="71"/>
                  </a:cubicBezTo>
                  <a:cubicBezTo>
                    <a:pt x="57" y="71"/>
                    <a:pt x="58" y="72"/>
                    <a:pt x="58" y="72"/>
                  </a:cubicBezTo>
                  <a:cubicBezTo>
                    <a:pt x="58" y="73"/>
                    <a:pt x="59" y="74"/>
                    <a:pt x="59" y="74"/>
                  </a:cubicBezTo>
                  <a:cubicBezTo>
                    <a:pt x="58" y="74"/>
                    <a:pt x="58" y="75"/>
                    <a:pt x="58" y="75"/>
                  </a:cubicBezTo>
                  <a:cubicBezTo>
                    <a:pt x="58" y="75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3" y="75"/>
                    <a:pt x="65" y="72"/>
                    <a:pt x="65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5" y="71"/>
                    <a:pt x="65" y="71"/>
                    <a:pt x="65" y="70"/>
                  </a:cubicBezTo>
                  <a:cubicBezTo>
                    <a:pt x="66" y="70"/>
                    <a:pt x="66" y="69"/>
                    <a:pt x="66" y="69"/>
                  </a:cubicBezTo>
                  <a:cubicBezTo>
                    <a:pt x="66" y="69"/>
                    <a:pt x="66" y="69"/>
                    <a:pt x="66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6" y="68"/>
                    <a:pt x="66" y="67"/>
                    <a:pt x="66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6"/>
                    <a:pt x="68" y="66"/>
                    <a:pt x="68" y="66"/>
                  </a:cubicBezTo>
                  <a:cubicBezTo>
                    <a:pt x="69" y="65"/>
                    <a:pt x="68" y="63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0"/>
                    <a:pt x="68" y="59"/>
                  </a:cubicBezTo>
                  <a:cubicBezTo>
                    <a:pt x="68" y="58"/>
                    <a:pt x="68" y="58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57"/>
                    <a:pt x="70" y="56"/>
                    <a:pt x="70" y="56"/>
                  </a:cubicBezTo>
                  <a:cubicBezTo>
                    <a:pt x="71" y="54"/>
                    <a:pt x="73" y="53"/>
                    <a:pt x="73" y="51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1" y="50"/>
                    <a:pt x="71" y="50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70" y="50"/>
                    <a:pt x="70" y="51"/>
                    <a:pt x="70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69" y="51"/>
                    <a:pt x="69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70" y="50"/>
                    <a:pt x="70" y="50"/>
                  </a:cubicBezTo>
                  <a:cubicBezTo>
                    <a:pt x="71" y="50"/>
                    <a:pt x="72" y="48"/>
                    <a:pt x="73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73" y="47"/>
                    <a:pt x="74" y="47"/>
                    <a:pt x="74" y="47"/>
                  </a:cubicBezTo>
                  <a:cubicBezTo>
                    <a:pt x="74" y="47"/>
                    <a:pt x="74" y="47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5"/>
                    <a:pt x="75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5" y="45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3"/>
                    <a:pt x="74" y="43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8" y="43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3"/>
                    <a:pt x="78" y="44"/>
                    <a:pt x="78" y="44"/>
                  </a:cubicBezTo>
                  <a:cubicBezTo>
                    <a:pt x="79" y="45"/>
                    <a:pt x="79" y="46"/>
                    <a:pt x="80" y="46"/>
                  </a:cubicBezTo>
                  <a:cubicBezTo>
                    <a:pt x="80" y="46"/>
                    <a:pt x="80" y="45"/>
                    <a:pt x="80" y="45"/>
                  </a:cubicBezTo>
                  <a:cubicBezTo>
                    <a:pt x="80" y="46"/>
                    <a:pt x="80" y="46"/>
                    <a:pt x="81" y="47"/>
                  </a:cubicBezTo>
                  <a:cubicBezTo>
                    <a:pt x="81" y="48"/>
                    <a:pt x="81" y="49"/>
                    <a:pt x="82" y="50"/>
                  </a:cubicBezTo>
                  <a:cubicBezTo>
                    <a:pt x="82" y="50"/>
                    <a:pt x="82" y="51"/>
                    <a:pt x="82" y="51"/>
                  </a:cubicBezTo>
                  <a:cubicBezTo>
                    <a:pt x="82" y="52"/>
                    <a:pt x="82" y="52"/>
                    <a:pt x="83" y="52"/>
                  </a:cubicBezTo>
                  <a:cubicBezTo>
                    <a:pt x="83" y="52"/>
                    <a:pt x="83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3"/>
                    <a:pt x="84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2"/>
                    <a:pt x="85" y="52"/>
                    <a:pt x="84" y="51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4" y="50"/>
                    <a:pt x="84" y="50"/>
                    <a:pt x="84" y="49"/>
                  </a:cubicBezTo>
                  <a:cubicBezTo>
                    <a:pt x="84" y="49"/>
                    <a:pt x="84" y="48"/>
                    <a:pt x="84" y="48"/>
                  </a:cubicBezTo>
                  <a:cubicBezTo>
                    <a:pt x="85" y="48"/>
                    <a:pt x="85" y="47"/>
                    <a:pt x="85" y="47"/>
                  </a:cubicBezTo>
                  <a:cubicBezTo>
                    <a:pt x="85" y="46"/>
                    <a:pt x="86" y="46"/>
                    <a:pt x="86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7" y="45"/>
                    <a:pt x="87" y="45"/>
                    <a:pt x="87" y="44"/>
                  </a:cubicBezTo>
                  <a:cubicBezTo>
                    <a:pt x="88" y="45"/>
                    <a:pt x="88" y="45"/>
                    <a:pt x="88" y="46"/>
                  </a:cubicBezTo>
                  <a:cubicBezTo>
                    <a:pt x="88" y="46"/>
                    <a:pt x="89" y="46"/>
                    <a:pt x="89" y="4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90" y="49"/>
                    <a:pt x="90" y="50"/>
                    <a:pt x="90" y="51"/>
                  </a:cubicBezTo>
                  <a:cubicBezTo>
                    <a:pt x="90" y="73"/>
                    <a:pt x="72" y="90"/>
                    <a:pt x="50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8" name="Freeform 148"/>
          <p:cNvSpPr>
            <a:spLocks noEditPoints="1"/>
          </p:cNvSpPr>
          <p:nvPr/>
        </p:nvSpPr>
        <p:spPr bwMode="auto">
          <a:xfrm>
            <a:off x="6275388" y="5918200"/>
            <a:ext cx="611188" cy="749300"/>
          </a:xfrm>
          <a:custGeom>
            <a:avLst/>
            <a:gdLst>
              <a:gd name="T0" fmla="*/ 74 w 92"/>
              <a:gd name="T1" fmla="*/ 57 h 113"/>
              <a:gd name="T2" fmla="*/ 66 w 92"/>
              <a:gd name="T3" fmla="*/ 53 h 113"/>
              <a:gd name="T4" fmla="*/ 65 w 92"/>
              <a:gd name="T5" fmla="*/ 45 h 113"/>
              <a:gd name="T6" fmla="*/ 68 w 92"/>
              <a:gd name="T7" fmla="*/ 39 h 113"/>
              <a:gd name="T8" fmla="*/ 70 w 92"/>
              <a:gd name="T9" fmla="*/ 30 h 113"/>
              <a:gd name="T10" fmla="*/ 56 w 92"/>
              <a:gd name="T11" fmla="*/ 9 h 113"/>
              <a:gd name="T12" fmla="*/ 57 w 92"/>
              <a:gd name="T13" fmla="*/ 6 h 113"/>
              <a:gd name="T14" fmla="*/ 46 w 92"/>
              <a:gd name="T15" fmla="*/ 0 h 113"/>
              <a:gd name="T16" fmla="*/ 35 w 92"/>
              <a:gd name="T17" fmla="*/ 6 h 113"/>
              <a:gd name="T18" fmla="*/ 36 w 92"/>
              <a:gd name="T19" fmla="*/ 9 h 113"/>
              <a:gd name="T20" fmla="*/ 22 w 92"/>
              <a:gd name="T21" fmla="*/ 30 h 113"/>
              <a:gd name="T22" fmla="*/ 24 w 92"/>
              <a:gd name="T23" fmla="*/ 40 h 113"/>
              <a:gd name="T24" fmla="*/ 27 w 92"/>
              <a:gd name="T25" fmla="*/ 45 h 113"/>
              <a:gd name="T26" fmla="*/ 26 w 92"/>
              <a:gd name="T27" fmla="*/ 53 h 113"/>
              <a:gd name="T28" fmla="*/ 18 w 92"/>
              <a:gd name="T29" fmla="*/ 58 h 113"/>
              <a:gd name="T30" fmla="*/ 0 w 92"/>
              <a:gd name="T31" fmla="*/ 94 h 113"/>
              <a:gd name="T32" fmla="*/ 92 w 92"/>
              <a:gd name="T33" fmla="*/ 94 h 113"/>
              <a:gd name="T34" fmla="*/ 74 w 92"/>
              <a:gd name="T35" fmla="*/ 57 h 113"/>
              <a:gd name="T36" fmla="*/ 46 w 92"/>
              <a:gd name="T37" fmla="*/ 48 h 113"/>
              <a:gd name="T38" fmla="*/ 28 w 92"/>
              <a:gd name="T39" fmla="*/ 30 h 113"/>
              <a:gd name="T40" fmla="*/ 36 w 92"/>
              <a:gd name="T41" fmla="*/ 15 h 113"/>
              <a:gd name="T42" fmla="*/ 52 w 92"/>
              <a:gd name="T43" fmla="*/ 24 h 113"/>
              <a:gd name="T44" fmla="*/ 64 w 92"/>
              <a:gd name="T45" fmla="*/ 33 h 113"/>
              <a:gd name="T46" fmla="*/ 46 w 92"/>
              <a:gd name="T47" fmla="*/ 48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2" h="113">
                <a:moveTo>
                  <a:pt x="74" y="57"/>
                </a:moveTo>
                <a:cubicBezTo>
                  <a:pt x="69" y="54"/>
                  <a:pt x="66" y="53"/>
                  <a:pt x="66" y="53"/>
                </a:cubicBezTo>
                <a:cubicBezTo>
                  <a:pt x="62" y="51"/>
                  <a:pt x="62" y="48"/>
                  <a:pt x="65" y="45"/>
                </a:cubicBezTo>
                <a:cubicBezTo>
                  <a:pt x="65" y="45"/>
                  <a:pt x="66" y="44"/>
                  <a:pt x="68" y="39"/>
                </a:cubicBezTo>
                <a:cubicBezTo>
                  <a:pt x="69" y="36"/>
                  <a:pt x="70" y="33"/>
                  <a:pt x="70" y="30"/>
                </a:cubicBezTo>
                <a:cubicBezTo>
                  <a:pt x="70" y="21"/>
                  <a:pt x="64" y="12"/>
                  <a:pt x="56" y="9"/>
                </a:cubicBezTo>
                <a:cubicBezTo>
                  <a:pt x="57" y="8"/>
                  <a:pt x="57" y="7"/>
                  <a:pt x="57" y="6"/>
                </a:cubicBezTo>
                <a:cubicBezTo>
                  <a:pt x="57" y="3"/>
                  <a:pt x="52" y="0"/>
                  <a:pt x="46" y="0"/>
                </a:cubicBezTo>
                <a:cubicBezTo>
                  <a:pt x="40" y="0"/>
                  <a:pt x="35" y="3"/>
                  <a:pt x="35" y="6"/>
                </a:cubicBezTo>
                <a:cubicBezTo>
                  <a:pt x="35" y="7"/>
                  <a:pt x="35" y="8"/>
                  <a:pt x="36" y="9"/>
                </a:cubicBezTo>
                <a:cubicBezTo>
                  <a:pt x="28" y="12"/>
                  <a:pt x="22" y="21"/>
                  <a:pt x="22" y="30"/>
                </a:cubicBezTo>
                <a:cubicBezTo>
                  <a:pt x="22" y="34"/>
                  <a:pt x="23" y="37"/>
                  <a:pt x="24" y="40"/>
                </a:cubicBezTo>
                <a:cubicBezTo>
                  <a:pt x="26" y="44"/>
                  <a:pt x="27" y="45"/>
                  <a:pt x="27" y="45"/>
                </a:cubicBezTo>
                <a:cubicBezTo>
                  <a:pt x="30" y="48"/>
                  <a:pt x="29" y="51"/>
                  <a:pt x="26" y="53"/>
                </a:cubicBezTo>
                <a:cubicBezTo>
                  <a:pt x="26" y="53"/>
                  <a:pt x="22" y="54"/>
                  <a:pt x="18" y="58"/>
                </a:cubicBezTo>
                <a:cubicBezTo>
                  <a:pt x="7" y="66"/>
                  <a:pt x="0" y="79"/>
                  <a:pt x="0" y="94"/>
                </a:cubicBezTo>
                <a:cubicBezTo>
                  <a:pt x="0" y="112"/>
                  <a:pt x="92" y="113"/>
                  <a:pt x="92" y="94"/>
                </a:cubicBezTo>
                <a:cubicBezTo>
                  <a:pt x="92" y="79"/>
                  <a:pt x="85" y="66"/>
                  <a:pt x="74" y="57"/>
                </a:cubicBezTo>
                <a:close/>
                <a:moveTo>
                  <a:pt x="46" y="48"/>
                </a:moveTo>
                <a:cubicBezTo>
                  <a:pt x="36" y="48"/>
                  <a:pt x="28" y="40"/>
                  <a:pt x="28" y="30"/>
                </a:cubicBezTo>
                <a:cubicBezTo>
                  <a:pt x="28" y="24"/>
                  <a:pt x="31" y="18"/>
                  <a:pt x="36" y="15"/>
                </a:cubicBezTo>
                <a:cubicBezTo>
                  <a:pt x="37" y="23"/>
                  <a:pt x="44" y="24"/>
                  <a:pt x="52" y="24"/>
                </a:cubicBezTo>
                <a:cubicBezTo>
                  <a:pt x="60" y="24"/>
                  <a:pt x="61" y="29"/>
                  <a:pt x="64" y="33"/>
                </a:cubicBezTo>
                <a:cubicBezTo>
                  <a:pt x="62" y="42"/>
                  <a:pt x="55" y="48"/>
                  <a:pt x="46" y="48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Freeform 152"/>
          <p:cNvSpPr>
            <a:spLocks noEditPoints="1"/>
          </p:cNvSpPr>
          <p:nvPr/>
        </p:nvSpPr>
        <p:spPr bwMode="auto">
          <a:xfrm>
            <a:off x="6270625" y="2622550"/>
            <a:ext cx="641350" cy="641350"/>
          </a:xfrm>
          <a:custGeom>
            <a:avLst/>
            <a:gdLst>
              <a:gd name="T0" fmla="*/ 79 w 97"/>
              <a:gd name="T1" fmla="*/ 17 h 97"/>
              <a:gd name="T2" fmla="*/ 17 w 97"/>
              <a:gd name="T3" fmla="*/ 17 h 97"/>
              <a:gd name="T4" fmla="*/ 17 w 97"/>
              <a:gd name="T5" fmla="*/ 80 h 97"/>
              <a:gd name="T6" fmla="*/ 79 w 97"/>
              <a:gd name="T7" fmla="*/ 80 h 97"/>
              <a:gd name="T8" fmla="*/ 79 w 97"/>
              <a:gd name="T9" fmla="*/ 17 h 97"/>
              <a:gd name="T10" fmla="*/ 75 w 97"/>
              <a:gd name="T11" fmla="*/ 53 h 97"/>
              <a:gd name="T12" fmla="*/ 59 w 97"/>
              <a:gd name="T13" fmla="*/ 66 h 97"/>
              <a:gd name="T14" fmla="*/ 54 w 97"/>
              <a:gd name="T15" fmla="*/ 63 h 97"/>
              <a:gd name="T16" fmla="*/ 53 w 97"/>
              <a:gd name="T17" fmla="*/ 58 h 97"/>
              <a:gd name="T18" fmla="*/ 48 w 97"/>
              <a:gd name="T19" fmla="*/ 57 h 97"/>
              <a:gd name="T20" fmla="*/ 27 w 97"/>
              <a:gd name="T21" fmla="*/ 57 h 97"/>
              <a:gd name="T22" fmla="*/ 18 w 97"/>
              <a:gd name="T23" fmla="*/ 48 h 97"/>
              <a:gd name="T24" fmla="*/ 27 w 97"/>
              <a:gd name="T25" fmla="*/ 39 h 97"/>
              <a:gd name="T26" fmla="*/ 49 w 97"/>
              <a:gd name="T27" fmla="*/ 39 h 97"/>
              <a:gd name="T28" fmla="*/ 53 w 97"/>
              <a:gd name="T29" fmla="*/ 39 h 97"/>
              <a:gd name="T30" fmla="*/ 54 w 97"/>
              <a:gd name="T31" fmla="*/ 34 h 97"/>
              <a:gd name="T32" fmla="*/ 59 w 97"/>
              <a:gd name="T33" fmla="*/ 31 h 97"/>
              <a:gd name="T34" fmla="*/ 75 w 97"/>
              <a:gd name="T35" fmla="*/ 44 h 97"/>
              <a:gd name="T36" fmla="*/ 75 w 97"/>
              <a:gd name="T37" fmla="*/ 5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7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7" y="62"/>
                  <a:pt x="97" y="34"/>
                  <a:pt x="79" y="17"/>
                </a:cubicBezTo>
                <a:close/>
                <a:moveTo>
                  <a:pt x="75" y="53"/>
                </a:moveTo>
                <a:cubicBezTo>
                  <a:pt x="59" y="66"/>
                  <a:pt x="59" y="66"/>
                  <a:pt x="59" y="66"/>
                </a:cubicBezTo>
                <a:cubicBezTo>
                  <a:pt x="56" y="68"/>
                  <a:pt x="54" y="67"/>
                  <a:pt x="54" y="63"/>
                </a:cubicBezTo>
                <a:cubicBezTo>
                  <a:pt x="54" y="63"/>
                  <a:pt x="54" y="59"/>
                  <a:pt x="53" y="58"/>
                </a:cubicBezTo>
                <a:cubicBezTo>
                  <a:pt x="52" y="57"/>
                  <a:pt x="48" y="57"/>
                  <a:pt x="48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2" y="57"/>
                  <a:pt x="18" y="53"/>
                  <a:pt x="18" y="48"/>
                </a:cubicBezTo>
                <a:cubicBezTo>
                  <a:pt x="18" y="43"/>
                  <a:pt x="22" y="39"/>
                  <a:pt x="27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52" y="40"/>
                  <a:pt x="53" y="39"/>
                </a:cubicBezTo>
                <a:cubicBezTo>
                  <a:pt x="54" y="38"/>
                  <a:pt x="54" y="34"/>
                  <a:pt x="54" y="34"/>
                </a:cubicBezTo>
                <a:cubicBezTo>
                  <a:pt x="54" y="30"/>
                  <a:pt x="56" y="29"/>
                  <a:pt x="59" y="31"/>
                </a:cubicBezTo>
                <a:cubicBezTo>
                  <a:pt x="75" y="44"/>
                  <a:pt x="75" y="44"/>
                  <a:pt x="75" y="44"/>
                </a:cubicBezTo>
                <a:cubicBezTo>
                  <a:pt x="79" y="46"/>
                  <a:pt x="79" y="50"/>
                  <a:pt x="75" y="53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Freeform 153"/>
          <p:cNvSpPr>
            <a:spLocks noEditPoints="1"/>
          </p:cNvSpPr>
          <p:nvPr/>
        </p:nvSpPr>
        <p:spPr bwMode="auto">
          <a:xfrm>
            <a:off x="7416800" y="2622550"/>
            <a:ext cx="636588" cy="641350"/>
          </a:xfrm>
          <a:custGeom>
            <a:avLst/>
            <a:gdLst>
              <a:gd name="T0" fmla="*/ 79 w 96"/>
              <a:gd name="T1" fmla="*/ 17 h 97"/>
              <a:gd name="T2" fmla="*/ 17 w 96"/>
              <a:gd name="T3" fmla="*/ 17 h 97"/>
              <a:gd name="T4" fmla="*/ 17 w 96"/>
              <a:gd name="T5" fmla="*/ 80 h 97"/>
              <a:gd name="T6" fmla="*/ 79 w 96"/>
              <a:gd name="T7" fmla="*/ 80 h 97"/>
              <a:gd name="T8" fmla="*/ 79 w 96"/>
              <a:gd name="T9" fmla="*/ 17 h 97"/>
              <a:gd name="T10" fmla="*/ 69 w 96"/>
              <a:gd name="T11" fmla="*/ 57 h 97"/>
              <a:gd name="T12" fmla="*/ 47 w 96"/>
              <a:gd name="T13" fmla="*/ 57 h 97"/>
              <a:gd name="T14" fmla="*/ 43 w 96"/>
              <a:gd name="T15" fmla="*/ 58 h 97"/>
              <a:gd name="T16" fmla="*/ 42 w 96"/>
              <a:gd name="T17" fmla="*/ 63 h 97"/>
              <a:gd name="T18" fmla="*/ 37 w 96"/>
              <a:gd name="T19" fmla="*/ 66 h 97"/>
              <a:gd name="T20" fmla="*/ 21 w 96"/>
              <a:gd name="T21" fmla="*/ 53 h 97"/>
              <a:gd name="T22" fmla="*/ 21 w 96"/>
              <a:gd name="T23" fmla="*/ 44 h 97"/>
              <a:gd name="T24" fmla="*/ 37 w 96"/>
              <a:gd name="T25" fmla="*/ 31 h 97"/>
              <a:gd name="T26" fmla="*/ 42 w 96"/>
              <a:gd name="T27" fmla="*/ 34 h 97"/>
              <a:gd name="T28" fmla="*/ 43 w 96"/>
              <a:gd name="T29" fmla="*/ 39 h 97"/>
              <a:gd name="T30" fmla="*/ 48 w 96"/>
              <a:gd name="T31" fmla="*/ 39 h 97"/>
              <a:gd name="T32" fmla="*/ 69 w 96"/>
              <a:gd name="T33" fmla="*/ 39 h 97"/>
              <a:gd name="T34" fmla="*/ 78 w 96"/>
              <a:gd name="T35" fmla="*/ 48 h 97"/>
              <a:gd name="T36" fmla="*/ 69 w 96"/>
              <a:gd name="T37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6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6" y="62"/>
                  <a:pt x="96" y="34"/>
                  <a:pt x="79" y="17"/>
                </a:cubicBezTo>
                <a:close/>
                <a:moveTo>
                  <a:pt x="69" y="57"/>
                </a:move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4" y="57"/>
                  <a:pt x="43" y="58"/>
                </a:cubicBezTo>
                <a:cubicBezTo>
                  <a:pt x="42" y="59"/>
                  <a:pt x="42" y="63"/>
                  <a:pt x="42" y="63"/>
                </a:cubicBezTo>
                <a:cubicBezTo>
                  <a:pt x="42" y="67"/>
                  <a:pt x="40" y="68"/>
                  <a:pt x="37" y="66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0"/>
                  <a:pt x="18" y="46"/>
                  <a:pt x="21" y="44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29"/>
                  <a:pt x="42" y="30"/>
                  <a:pt x="42" y="34"/>
                </a:cubicBezTo>
                <a:cubicBezTo>
                  <a:pt x="42" y="34"/>
                  <a:pt x="42" y="37"/>
                  <a:pt x="43" y="39"/>
                </a:cubicBezTo>
                <a:cubicBezTo>
                  <a:pt x="44" y="40"/>
                  <a:pt x="48" y="39"/>
                  <a:pt x="48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74" y="39"/>
                  <a:pt x="78" y="43"/>
                  <a:pt x="78" y="48"/>
                </a:cubicBezTo>
                <a:cubicBezTo>
                  <a:pt x="78" y="53"/>
                  <a:pt x="74" y="57"/>
                  <a:pt x="69" y="5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2974001" y="4996416"/>
            <a:ext cx="737236" cy="271911"/>
            <a:chOff x="2465388" y="1555221"/>
            <a:chExt cx="417512" cy="15398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2" name="Freeform 236"/>
            <p:cNvSpPr/>
            <p:nvPr/>
          </p:nvSpPr>
          <p:spPr bwMode="auto">
            <a:xfrm>
              <a:off x="2693988" y="1555221"/>
              <a:ext cx="188912" cy="153988"/>
            </a:xfrm>
            <a:custGeom>
              <a:avLst/>
              <a:gdLst>
                <a:gd name="T0" fmla="*/ 47 w 50"/>
                <a:gd name="T1" fmla="*/ 30 h 41"/>
                <a:gd name="T2" fmla="*/ 47 w 50"/>
                <a:gd name="T3" fmla="*/ 28 h 41"/>
                <a:gd name="T4" fmla="*/ 40 w 50"/>
                <a:gd name="T5" fmla="*/ 10 h 41"/>
                <a:gd name="T6" fmla="*/ 38 w 50"/>
                <a:gd name="T7" fmla="*/ 9 h 41"/>
                <a:gd name="T8" fmla="*/ 19 w 50"/>
                <a:gd name="T9" fmla="*/ 2 h 41"/>
                <a:gd name="T10" fmla="*/ 8 w 50"/>
                <a:gd name="T11" fmla="*/ 2 h 41"/>
                <a:gd name="T12" fmla="*/ 0 w 50"/>
                <a:gd name="T13" fmla="*/ 10 h 41"/>
                <a:gd name="T14" fmla="*/ 0 w 50"/>
                <a:gd name="T15" fmla="*/ 11 h 41"/>
                <a:gd name="T16" fmla="*/ 16 w 50"/>
                <a:gd name="T17" fmla="*/ 10 h 41"/>
                <a:gd name="T18" fmla="*/ 19 w 50"/>
                <a:gd name="T19" fmla="*/ 11 h 41"/>
                <a:gd name="T20" fmla="*/ 19 w 50"/>
                <a:gd name="T21" fmla="*/ 11 h 41"/>
                <a:gd name="T22" fmla="*/ 22 w 50"/>
                <a:gd name="T23" fmla="*/ 13 h 41"/>
                <a:gd name="T24" fmla="*/ 35 w 50"/>
                <a:gd name="T25" fmla="*/ 18 h 41"/>
                <a:gd name="T26" fmla="*/ 36 w 50"/>
                <a:gd name="T27" fmla="*/ 18 h 41"/>
                <a:gd name="T28" fmla="*/ 38 w 50"/>
                <a:gd name="T29" fmla="*/ 24 h 41"/>
                <a:gd name="T30" fmla="*/ 37 w 50"/>
                <a:gd name="T31" fmla="*/ 26 h 41"/>
                <a:gd name="T32" fmla="*/ 31 w 50"/>
                <a:gd name="T33" fmla="*/ 29 h 41"/>
                <a:gd name="T34" fmla="*/ 17 w 50"/>
                <a:gd name="T35" fmla="*/ 24 h 41"/>
                <a:gd name="T36" fmla="*/ 16 w 50"/>
                <a:gd name="T37" fmla="*/ 24 h 41"/>
                <a:gd name="T38" fmla="*/ 0 w 50"/>
                <a:gd name="T39" fmla="*/ 24 h 41"/>
                <a:gd name="T40" fmla="*/ 6 w 50"/>
                <a:gd name="T41" fmla="*/ 30 h 41"/>
                <a:gd name="T42" fmla="*/ 8 w 50"/>
                <a:gd name="T43" fmla="*/ 31 h 41"/>
                <a:gd name="T44" fmla="*/ 28 w 50"/>
                <a:gd name="T45" fmla="*/ 38 h 41"/>
                <a:gd name="T46" fmla="*/ 47 w 50"/>
                <a:gd name="T47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41">
                  <a:moveTo>
                    <a:pt x="47" y="30"/>
                  </a:moveTo>
                  <a:cubicBezTo>
                    <a:pt x="47" y="28"/>
                    <a:pt x="47" y="28"/>
                    <a:pt x="47" y="28"/>
                  </a:cubicBezTo>
                  <a:cubicBezTo>
                    <a:pt x="50" y="21"/>
                    <a:pt x="47" y="13"/>
                    <a:pt x="40" y="10"/>
                  </a:cubicBezTo>
                  <a:cubicBezTo>
                    <a:pt x="40" y="9"/>
                    <a:pt x="39" y="9"/>
                    <a:pt x="38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5" y="0"/>
                    <a:pt x="11" y="0"/>
                    <a:pt x="8" y="2"/>
                  </a:cubicBezTo>
                  <a:cubicBezTo>
                    <a:pt x="4" y="4"/>
                    <a:pt x="1" y="7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2"/>
                    <a:pt x="21" y="12"/>
                    <a:pt x="22" y="13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6" y="18"/>
                    <a:pt x="36" y="18"/>
                  </a:cubicBezTo>
                  <a:cubicBezTo>
                    <a:pt x="38" y="19"/>
                    <a:pt x="39" y="22"/>
                    <a:pt x="38" y="24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9"/>
                    <a:pt x="34" y="30"/>
                    <a:pt x="31" y="29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6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7"/>
                    <a:pt x="4" y="29"/>
                    <a:pt x="6" y="30"/>
                  </a:cubicBezTo>
                  <a:cubicBezTo>
                    <a:pt x="7" y="31"/>
                    <a:pt x="7" y="31"/>
                    <a:pt x="8" y="3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41"/>
                    <a:pt x="44" y="37"/>
                    <a:pt x="4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Freeform 237"/>
            <p:cNvSpPr/>
            <p:nvPr/>
          </p:nvSpPr>
          <p:spPr bwMode="auto">
            <a:xfrm>
              <a:off x="2465388" y="1558396"/>
              <a:ext cx="192087" cy="147638"/>
            </a:xfrm>
            <a:custGeom>
              <a:avLst/>
              <a:gdLst>
                <a:gd name="T0" fmla="*/ 37 w 51"/>
                <a:gd name="T1" fmla="*/ 24 h 39"/>
                <a:gd name="T2" fmla="*/ 34 w 51"/>
                <a:gd name="T3" fmla="*/ 23 h 39"/>
                <a:gd name="T4" fmla="*/ 19 w 51"/>
                <a:gd name="T5" fmla="*/ 28 h 39"/>
                <a:gd name="T6" fmla="*/ 13 w 51"/>
                <a:gd name="T7" fmla="*/ 25 h 39"/>
                <a:gd name="T8" fmla="*/ 12 w 51"/>
                <a:gd name="T9" fmla="*/ 23 h 39"/>
                <a:gd name="T10" fmla="*/ 15 w 51"/>
                <a:gd name="T11" fmla="*/ 17 h 39"/>
                <a:gd name="T12" fmla="*/ 32 w 51"/>
                <a:gd name="T13" fmla="*/ 12 h 39"/>
                <a:gd name="T14" fmla="*/ 36 w 51"/>
                <a:gd name="T15" fmla="*/ 10 h 39"/>
                <a:gd name="T16" fmla="*/ 50 w 51"/>
                <a:gd name="T17" fmla="*/ 10 h 39"/>
                <a:gd name="T18" fmla="*/ 44 w 51"/>
                <a:gd name="T19" fmla="*/ 2 h 39"/>
                <a:gd name="T20" fmla="*/ 32 w 51"/>
                <a:gd name="T21" fmla="*/ 1 h 39"/>
                <a:gd name="T22" fmla="*/ 12 w 51"/>
                <a:gd name="T23" fmla="*/ 7 h 39"/>
                <a:gd name="T24" fmla="*/ 3 w 51"/>
                <a:gd name="T25" fmla="*/ 26 h 39"/>
                <a:gd name="T26" fmla="*/ 3 w 51"/>
                <a:gd name="T27" fmla="*/ 28 h 39"/>
                <a:gd name="T28" fmla="*/ 10 w 51"/>
                <a:gd name="T29" fmla="*/ 36 h 39"/>
                <a:gd name="T30" fmla="*/ 22 w 51"/>
                <a:gd name="T31" fmla="*/ 38 h 39"/>
                <a:gd name="T32" fmla="*/ 42 w 51"/>
                <a:gd name="T33" fmla="*/ 32 h 39"/>
                <a:gd name="T34" fmla="*/ 51 w 51"/>
                <a:gd name="T35" fmla="*/ 24 h 39"/>
                <a:gd name="T36" fmla="*/ 37 w 51"/>
                <a:gd name="T3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39">
                  <a:moveTo>
                    <a:pt x="37" y="24"/>
                  </a:moveTo>
                  <a:cubicBezTo>
                    <a:pt x="36" y="24"/>
                    <a:pt x="35" y="24"/>
                    <a:pt x="34" y="23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6" y="29"/>
                    <a:pt x="13" y="27"/>
                    <a:pt x="13" y="2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0"/>
                    <a:pt x="13" y="18"/>
                    <a:pt x="15" y="17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1"/>
                    <a:pt x="35" y="10"/>
                    <a:pt x="36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7"/>
                    <a:pt x="47" y="4"/>
                    <a:pt x="44" y="2"/>
                  </a:cubicBezTo>
                  <a:cubicBezTo>
                    <a:pt x="40" y="1"/>
                    <a:pt x="36" y="0"/>
                    <a:pt x="32" y="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5" y="10"/>
                    <a:pt x="0" y="18"/>
                    <a:pt x="3" y="2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31"/>
                    <a:pt x="7" y="35"/>
                    <a:pt x="10" y="36"/>
                  </a:cubicBezTo>
                  <a:cubicBezTo>
                    <a:pt x="14" y="38"/>
                    <a:pt x="18" y="39"/>
                    <a:pt x="22" y="38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6" y="30"/>
                    <a:pt x="49" y="27"/>
                    <a:pt x="51" y="24"/>
                  </a:cubicBezTo>
                  <a:lnTo>
                    <a:pt x="37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Freeform 238"/>
            <p:cNvSpPr/>
            <p:nvPr/>
          </p:nvSpPr>
          <p:spPr bwMode="auto">
            <a:xfrm>
              <a:off x="2586038" y="1599671"/>
              <a:ext cx="187325" cy="41275"/>
            </a:xfrm>
            <a:custGeom>
              <a:avLst/>
              <a:gdLst>
                <a:gd name="T0" fmla="*/ 0 w 50"/>
                <a:gd name="T1" fmla="*/ 6 h 11"/>
                <a:gd name="T2" fmla="*/ 2 w 50"/>
                <a:gd name="T3" fmla="*/ 10 h 11"/>
                <a:gd name="T4" fmla="*/ 5 w 50"/>
                <a:gd name="T5" fmla="*/ 11 h 11"/>
                <a:gd name="T6" fmla="*/ 45 w 50"/>
                <a:gd name="T7" fmla="*/ 10 h 11"/>
                <a:gd name="T8" fmla="*/ 50 w 50"/>
                <a:gd name="T9" fmla="*/ 5 h 11"/>
                <a:gd name="T10" fmla="*/ 47 w 50"/>
                <a:gd name="T11" fmla="*/ 1 h 11"/>
                <a:gd name="T12" fmla="*/ 45 w 50"/>
                <a:gd name="T13" fmla="*/ 0 h 11"/>
                <a:gd name="T14" fmla="*/ 4 w 50"/>
                <a:gd name="T15" fmla="*/ 1 h 11"/>
                <a:gd name="T16" fmla="*/ 0 w 50"/>
                <a:gd name="T1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1">
                  <a:moveTo>
                    <a:pt x="0" y="6"/>
                  </a:moveTo>
                  <a:cubicBezTo>
                    <a:pt x="0" y="8"/>
                    <a:pt x="1" y="9"/>
                    <a:pt x="2" y="10"/>
                  </a:cubicBezTo>
                  <a:cubicBezTo>
                    <a:pt x="3" y="11"/>
                    <a:pt x="4" y="11"/>
                    <a:pt x="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8" y="10"/>
                    <a:pt x="50" y="8"/>
                    <a:pt x="50" y="5"/>
                  </a:cubicBezTo>
                  <a:cubicBezTo>
                    <a:pt x="50" y="3"/>
                    <a:pt x="49" y="2"/>
                    <a:pt x="47" y="1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281025" y="4791782"/>
            <a:ext cx="543818" cy="622309"/>
            <a:chOff x="3771901" y="1439333"/>
            <a:chExt cx="307975" cy="3524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6" name="Freeform 239"/>
            <p:cNvSpPr>
              <a:spLocks noEditPoints="1"/>
            </p:cNvSpPr>
            <p:nvPr/>
          </p:nvSpPr>
          <p:spPr bwMode="auto">
            <a:xfrm>
              <a:off x="3771901" y="1439333"/>
              <a:ext cx="307975" cy="352425"/>
            </a:xfrm>
            <a:custGeom>
              <a:avLst/>
              <a:gdLst>
                <a:gd name="T0" fmla="*/ 49 w 82"/>
                <a:gd name="T1" fmla="*/ 15 h 94"/>
                <a:gd name="T2" fmla="*/ 41 w 82"/>
                <a:gd name="T3" fmla="*/ 9 h 94"/>
                <a:gd name="T4" fmla="*/ 33 w 82"/>
                <a:gd name="T5" fmla="*/ 15 h 94"/>
                <a:gd name="T6" fmla="*/ 3 w 82"/>
                <a:gd name="T7" fmla="*/ 39 h 94"/>
                <a:gd name="T8" fmla="*/ 32 w 82"/>
                <a:gd name="T9" fmla="*/ 91 h 94"/>
                <a:gd name="T10" fmla="*/ 51 w 82"/>
                <a:gd name="T11" fmla="*/ 90 h 94"/>
                <a:gd name="T12" fmla="*/ 79 w 82"/>
                <a:gd name="T13" fmla="*/ 39 h 94"/>
                <a:gd name="T14" fmla="*/ 49 w 82"/>
                <a:gd name="T15" fmla="*/ 15 h 94"/>
                <a:gd name="T16" fmla="*/ 69 w 82"/>
                <a:gd name="T17" fmla="*/ 42 h 94"/>
                <a:gd name="T18" fmla="*/ 48 w 82"/>
                <a:gd name="T19" fmla="*/ 80 h 94"/>
                <a:gd name="T20" fmla="*/ 34 w 82"/>
                <a:gd name="T21" fmla="*/ 80 h 94"/>
                <a:gd name="T22" fmla="*/ 13 w 82"/>
                <a:gd name="T23" fmla="*/ 42 h 94"/>
                <a:gd name="T24" fmla="*/ 35 w 82"/>
                <a:gd name="T25" fmla="*/ 24 h 94"/>
                <a:gd name="T26" fmla="*/ 41 w 82"/>
                <a:gd name="T27" fmla="*/ 20 h 94"/>
                <a:gd name="T28" fmla="*/ 47 w 82"/>
                <a:gd name="T29" fmla="*/ 24 h 94"/>
                <a:gd name="T30" fmla="*/ 69 w 82"/>
                <a:gd name="T31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94">
                  <a:moveTo>
                    <a:pt x="49" y="15"/>
                  </a:moveTo>
                  <a:cubicBezTo>
                    <a:pt x="48" y="14"/>
                    <a:pt x="44" y="9"/>
                    <a:pt x="41" y="9"/>
                  </a:cubicBezTo>
                  <a:cubicBezTo>
                    <a:pt x="38" y="9"/>
                    <a:pt x="34" y="14"/>
                    <a:pt x="33" y="15"/>
                  </a:cubicBezTo>
                  <a:cubicBezTo>
                    <a:pt x="17" y="24"/>
                    <a:pt x="0" y="1"/>
                    <a:pt x="3" y="39"/>
                  </a:cubicBezTo>
                  <a:cubicBezTo>
                    <a:pt x="6" y="69"/>
                    <a:pt x="21" y="84"/>
                    <a:pt x="32" y="91"/>
                  </a:cubicBezTo>
                  <a:cubicBezTo>
                    <a:pt x="37" y="94"/>
                    <a:pt x="45" y="94"/>
                    <a:pt x="51" y="90"/>
                  </a:cubicBezTo>
                  <a:cubicBezTo>
                    <a:pt x="61" y="84"/>
                    <a:pt x="76" y="69"/>
                    <a:pt x="79" y="39"/>
                  </a:cubicBezTo>
                  <a:cubicBezTo>
                    <a:pt x="82" y="0"/>
                    <a:pt x="64" y="24"/>
                    <a:pt x="49" y="15"/>
                  </a:cubicBezTo>
                  <a:close/>
                  <a:moveTo>
                    <a:pt x="69" y="42"/>
                  </a:moveTo>
                  <a:cubicBezTo>
                    <a:pt x="67" y="64"/>
                    <a:pt x="56" y="75"/>
                    <a:pt x="48" y="80"/>
                  </a:cubicBezTo>
                  <a:cubicBezTo>
                    <a:pt x="44" y="83"/>
                    <a:pt x="38" y="83"/>
                    <a:pt x="34" y="80"/>
                  </a:cubicBezTo>
                  <a:cubicBezTo>
                    <a:pt x="26" y="76"/>
                    <a:pt x="15" y="65"/>
                    <a:pt x="13" y="42"/>
                  </a:cubicBezTo>
                  <a:cubicBezTo>
                    <a:pt x="11" y="14"/>
                    <a:pt x="23" y="31"/>
                    <a:pt x="35" y="24"/>
                  </a:cubicBezTo>
                  <a:cubicBezTo>
                    <a:pt x="36" y="24"/>
                    <a:pt x="39" y="20"/>
                    <a:pt x="41" y="20"/>
                  </a:cubicBezTo>
                  <a:cubicBezTo>
                    <a:pt x="44" y="20"/>
                    <a:pt x="46" y="23"/>
                    <a:pt x="47" y="24"/>
                  </a:cubicBezTo>
                  <a:cubicBezTo>
                    <a:pt x="58" y="31"/>
                    <a:pt x="72" y="13"/>
                    <a:pt x="6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3851276" y="1540933"/>
              <a:ext cx="142875" cy="168275"/>
              <a:chOff x="3851276" y="1540933"/>
              <a:chExt cx="142875" cy="168275"/>
            </a:xfrm>
            <a:grpFill/>
          </p:grpSpPr>
          <p:sp>
            <p:nvSpPr>
              <p:cNvPr id="68" name="Freeform 240"/>
              <p:cNvSpPr/>
              <p:nvPr/>
            </p:nvSpPr>
            <p:spPr bwMode="auto">
              <a:xfrm>
                <a:off x="3851276" y="1540933"/>
                <a:ext cx="142875" cy="123825"/>
              </a:xfrm>
              <a:custGeom>
                <a:avLst/>
                <a:gdLst>
                  <a:gd name="T0" fmla="*/ 24 w 38"/>
                  <a:gd name="T1" fmla="*/ 6 h 33"/>
                  <a:gd name="T2" fmla="*/ 20 w 38"/>
                  <a:gd name="T3" fmla="*/ 3 h 33"/>
                  <a:gd name="T4" fmla="*/ 16 w 38"/>
                  <a:gd name="T5" fmla="*/ 7 h 33"/>
                  <a:gd name="T6" fmla="*/ 2 w 38"/>
                  <a:gd name="T7" fmla="*/ 18 h 33"/>
                  <a:gd name="T8" fmla="*/ 6 w 38"/>
                  <a:gd name="T9" fmla="*/ 33 h 33"/>
                  <a:gd name="T10" fmla="*/ 38 w 38"/>
                  <a:gd name="T11" fmla="*/ 10 h 33"/>
                  <a:gd name="T12" fmla="*/ 24 w 38"/>
                  <a:gd name="T13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3">
                    <a:moveTo>
                      <a:pt x="24" y="6"/>
                    </a:moveTo>
                    <a:cubicBezTo>
                      <a:pt x="23" y="6"/>
                      <a:pt x="22" y="3"/>
                      <a:pt x="20" y="3"/>
                    </a:cubicBezTo>
                    <a:cubicBezTo>
                      <a:pt x="18" y="3"/>
                      <a:pt x="17" y="6"/>
                      <a:pt x="16" y="7"/>
                    </a:cubicBezTo>
                    <a:cubicBezTo>
                      <a:pt x="9" y="11"/>
                      <a:pt x="0" y="0"/>
                      <a:pt x="2" y="18"/>
                    </a:cubicBezTo>
                    <a:cubicBezTo>
                      <a:pt x="2" y="24"/>
                      <a:pt x="4" y="29"/>
                      <a:pt x="6" y="33"/>
                    </a:cubicBezTo>
                    <a:cubicBezTo>
                      <a:pt x="17" y="26"/>
                      <a:pt x="28" y="19"/>
                      <a:pt x="38" y="10"/>
                    </a:cubicBezTo>
                    <a:cubicBezTo>
                      <a:pt x="37" y="3"/>
                      <a:pt x="30" y="10"/>
                      <a:pt x="2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9" name="Freeform 241"/>
              <p:cNvSpPr/>
              <p:nvPr/>
            </p:nvSpPr>
            <p:spPr bwMode="auto">
              <a:xfrm>
                <a:off x="3895726" y="1626658"/>
                <a:ext cx="98425" cy="82550"/>
              </a:xfrm>
              <a:custGeom>
                <a:avLst/>
                <a:gdLst>
                  <a:gd name="T0" fmla="*/ 4 w 26"/>
                  <a:gd name="T1" fmla="*/ 20 h 22"/>
                  <a:gd name="T2" fmla="*/ 13 w 26"/>
                  <a:gd name="T3" fmla="*/ 20 h 22"/>
                  <a:gd name="T4" fmla="*/ 26 w 26"/>
                  <a:gd name="T5" fmla="*/ 0 h 22"/>
                  <a:gd name="T6" fmla="*/ 0 w 26"/>
                  <a:gd name="T7" fmla="*/ 18 h 22"/>
                  <a:gd name="T8" fmla="*/ 4 w 26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2">
                    <a:moveTo>
                      <a:pt x="4" y="20"/>
                    </a:moveTo>
                    <a:cubicBezTo>
                      <a:pt x="6" y="22"/>
                      <a:pt x="10" y="22"/>
                      <a:pt x="13" y="20"/>
                    </a:cubicBezTo>
                    <a:cubicBezTo>
                      <a:pt x="17" y="17"/>
                      <a:pt x="23" y="11"/>
                      <a:pt x="26" y="0"/>
                    </a:cubicBezTo>
                    <a:cubicBezTo>
                      <a:pt x="18" y="7"/>
                      <a:pt x="9" y="12"/>
                      <a:pt x="0" y="18"/>
                    </a:cubicBezTo>
                    <a:cubicBezTo>
                      <a:pt x="1" y="19"/>
                      <a:pt x="2" y="20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851991" y="2574462"/>
            <a:ext cx="538212" cy="737239"/>
            <a:chOff x="1263651" y="183621"/>
            <a:chExt cx="304800" cy="41751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1" name="Freeform 242"/>
            <p:cNvSpPr>
              <a:spLocks noEditPoints="1"/>
            </p:cNvSpPr>
            <p:nvPr/>
          </p:nvSpPr>
          <p:spPr bwMode="auto">
            <a:xfrm>
              <a:off x="1263651" y="247121"/>
              <a:ext cx="304800" cy="354013"/>
            </a:xfrm>
            <a:custGeom>
              <a:avLst/>
              <a:gdLst>
                <a:gd name="T0" fmla="*/ 62 w 81"/>
                <a:gd name="T1" fmla="*/ 0 h 94"/>
                <a:gd name="T2" fmla="*/ 63 w 81"/>
                <a:gd name="T3" fmla="*/ 5 h 94"/>
                <a:gd name="T4" fmla="*/ 72 w 81"/>
                <a:gd name="T5" fmla="*/ 10 h 94"/>
                <a:gd name="T6" fmla="*/ 40 w 81"/>
                <a:gd name="T7" fmla="*/ 17 h 94"/>
                <a:gd name="T8" fmla="*/ 9 w 81"/>
                <a:gd name="T9" fmla="*/ 10 h 94"/>
                <a:gd name="T10" fmla="*/ 18 w 81"/>
                <a:gd name="T11" fmla="*/ 5 h 94"/>
                <a:gd name="T12" fmla="*/ 19 w 81"/>
                <a:gd name="T13" fmla="*/ 0 h 94"/>
                <a:gd name="T14" fmla="*/ 0 w 81"/>
                <a:gd name="T15" fmla="*/ 10 h 94"/>
                <a:gd name="T16" fmla="*/ 11 w 81"/>
                <a:gd name="T17" fmla="*/ 85 h 94"/>
                <a:gd name="T18" fmla="*/ 40 w 81"/>
                <a:gd name="T19" fmla="*/ 94 h 94"/>
                <a:gd name="T20" fmla="*/ 69 w 81"/>
                <a:gd name="T21" fmla="*/ 85 h 94"/>
                <a:gd name="T22" fmla="*/ 81 w 81"/>
                <a:gd name="T23" fmla="*/ 10 h 94"/>
                <a:gd name="T24" fmla="*/ 62 w 81"/>
                <a:gd name="T25" fmla="*/ 0 h 94"/>
                <a:gd name="T26" fmla="*/ 19 w 81"/>
                <a:gd name="T27" fmla="*/ 85 h 94"/>
                <a:gd name="T28" fmla="*/ 19 w 81"/>
                <a:gd name="T29" fmla="*/ 85 h 94"/>
                <a:gd name="T30" fmla="*/ 16 w 81"/>
                <a:gd name="T31" fmla="*/ 82 h 94"/>
                <a:gd name="T32" fmla="*/ 8 w 81"/>
                <a:gd name="T33" fmla="*/ 21 h 94"/>
                <a:gd name="T34" fmla="*/ 10 w 81"/>
                <a:gd name="T35" fmla="*/ 18 h 94"/>
                <a:gd name="T36" fmla="*/ 14 w 81"/>
                <a:gd name="T37" fmla="*/ 21 h 94"/>
                <a:gd name="T38" fmla="*/ 22 w 81"/>
                <a:gd name="T39" fmla="*/ 82 h 94"/>
                <a:gd name="T40" fmla="*/ 19 w 81"/>
                <a:gd name="T41" fmla="*/ 85 h 94"/>
                <a:gd name="T42" fmla="*/ 30 w 81"/>
                <a:gd name="T43" fmla="*/ 88 h 94"/>
                <a:gd name="T44" fmla="*/ 29 w 81"/>
                <a:gd name="T45" fmla="*/ 88 h 94"/>
                <a:gd name="T46" fmla="*/ 26 w 81"/>
                <a:gd name="T47" fmla="*/ 85 h 94"/>
                <a:gd name="T48" fmla="*/ 22 w 81"/>
                <a:gd name="T49" fmla="*/ 26 h 94"/>
                <a:gd name="T50" fmla="*/ 25 w 81"/>
                <a:gd name="T51" fmla="*/ 23 h 94"/>
                <a:gd name="T52" fmla="*/ 28 w 81"/>
                <a:gd name="T53" fmla="*/ 26 h 94"/>
                <a:gd name="T54" fmla="*/ 32 w 81"/>
                <a:gd name="T55" fmla="*/ 85 h 94"/>
                <a:gd name="T56" fmla="*/ 30 w 81"/>
                <a:gd name="T57" fmla="*/ 88 h 94"/>
                <a:gd name="T58" fmla="*/ 43 w 81"/>
                <a:gd name="T59" fmla="*/ 86 h 94"/>
                <a:gd name="T60" fmla="*/ 40 w 81"/>
                <a:gd name="T61" fmla="*/ 89 h 94"/>
                <a:gd name="T62" fmla="*/ 37 w 81"/>
                <a:gd name="T63" fmla="*/ 86 h 94"/>
                <a:gd name="T64" fmla="*/ 37 w 81"/>
                <a:gd name="T65" fmla="*/ 27 h 94"/>
                <a:gd name="T66" fmla="*/ 40 w 81"/>
                <a:gd name="T67" fmla="*/ 24 h 94"/>
                <a:gd name="T68" fmla="*/ 43 w 81"/>
                <a:gd name="T69" fmla="*/ 27 h 94"/>
                <a:gd name="T70" fmla="*/ 43 w 81"/>
                <a:gd name="T71" fmla="*/ 86 h 94"/>
                <a:gd name="T72" fmla="*/ 54 w 81"/>
                <a:gd name="T73" fmla="*/ 85 h 94"/>
                <a:gd name="T74" fmla="*/ 51 w 81"/>
                <a:gd name="T75" fmla="*/ 88 h 94"/>
                <a:gd name="T76" fmla="*/ 51 w 81"/>
                <a:gd name="T77" fmla="*/ 88 h 94"/>
                <a:gd name="T78" fmla="*/ 48 w 81"/>
                <a:gd name="T79" fmla="*/ 85 h 94"/>
                <a:gd name="T80" fmla="*/ 52 w 81"/>
                <a:gd name="T81" fmla="*/ 26 h 94"/>
                <a:gd name="T82" fmla="*/ 56 w 81"/>
                <a:gd name="T83" fmla="*/ 23 h 94"/>
                <a:gd name="T84" fmla="*/ 58 w 81"/>
                <a:gd name="T85" fmla="*/ 26 h 94"/>
                <a:gd name="T86" fmla="*/ 54 w 81"/>
                <a:gd name="T87" fmla="*/ 85 h 94"/>
                <a:gd name="T88" fmla="*/ 73 w 81"/>
                <a:gd name="T89" fmla="*/ 21 h 94"/>
                <a:gd name="T90" fmla="*/ 65 w 81"/>
                <a:gd name="T91" fmla="*/ 82 h 94"/>
                <a:gd name="T92" fmla="*/ 62 w 81"/>
                <a:gd name="T93" fmla="*/ 85 h 94"/>
                <a:gd name="T94" fmla="*/ 62 w 81"/>
                <a:gd name="T95" fmla="*/ 85 h 94"/>
                <a:gd name="T96" fmla="*/ 59 w 81"/>
                <a:gd name="T97" fmla="*/ 82 h 94"/>
                <a:gd name="T98" fmla="*/ 67 w 81"/>
                <a:gd name="T99" fmla="*/ 21 h 94"/>
                <a:gd name="T100" fmla="*/ 70 w 81"/>
                <a:gd name="T101" fmla="*/ 18 h 94"/>
                <a:gd name="T102" fmla="*/ 73 w 81"/>
                <a:gd name="T103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1" h="94">
                  <a:moveTo>
                    <a:pt x="62" y="0"/>
                  </a:moveTo>
                  <a:cubicBezTo>
                    <a:pt x="62" y="1"/>
                    <a:pt x="63" y="3"/>
                    <a:pt x="63" y="5"/>
                  </a:cubicBezTo>
                  <a:cubicBezTo>
                    <a:pt x="68" y="6"/>
                    <a:pt x="72" y="8"/>
                    <a:pt x="72" y="10"/>
                  </a:cubicBezTo>
                  <a:cubicBezTo>
                    <a:pt x="72" y="14"/>
                    <a:pt x="58" y="17"/>
                    <a:pt x="40" y="17"/>
                  </a:cubicBezTo>
                  <a:cubicBezTo>
                    <a:pt x="23" y="17"/>
                    <a:pt x="9" y="14"/>
                    <a:pt x="9" y="10"/>
                  </a:cubicBezTo>
                  <a:cubicBezTo>
                    <a:pt x="9" y="8"/>
                    <a:pt x="12" y="6"/>
                    <a:pt x="18" y="5"/>
                  </a:cubicBezTo>
                  <a:cubicBezTo>
                    <a:pt x="18" y="3"/>
                    <a:pt x="18" y="1"/>
                    <a:pt x="19" y="0"/>
                  </a:cubicBezTo>
                  <a:cubicBezTo>
                    <a:pt x="7" y="2"/>
                    <a:pt x="0" y="6"/>
                    <a:pt x="0" y="10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90"/>
                    <a:pt x="24" y="94"/>
                    <a:pt x="40" y="94"/>
                  </a:cubicBezTo>
                  <a:cubicBezTo>
                    <a:pt x="56" y="94"/>
                    <a:pt x="69" y="90"/>
                    <a:pt x="69" y="85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6"/>
                    <a:pt x="73" y="2"/>
                    <a:pt x="62" y="0"/>
                  </a:cubicBezTo>
                  <a:close/>
                  <a:moveTo>
                    <a:pt x="19" y="85"/>
                  </a:moveTo>
                  <a:cubicBezTo>
                    <a:pt x="19" y="85"/>
                    <a:pt x="19" y="85"/>
                    <a:pt x="19" y="85"/>
                  </a:cubicBezTo>
                  <a:cubicBezTo>
                    <a:pt x="17" y="85"/>
                    <a:pt x="16" y="84"/>
                    <a:pt x="16" y="8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9" y="18"/>
                    <a:pt x="10" y="18"/>
                  </a:cubicBezTo>
                  <a:cubicBezTo>
                    <a:pt x="12" y="18"/>
                    <a:pt x="14" y="19"/>
                    <a:pt x="14" y="2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3"/>
                    <a:pt x="21" y="85"/>
                    <a:pt x="19" y="85"/>
                  </a:cubicBezTo>
                  <a:close/>
                  <a:moveTo>
                    <a:pt x="30" y="88"/>
                  </a:moveTo>
                  <a:cubicBezTo>
                    <a:pt x="29" y="88"/>
                    <a:pt x="29" y="88"/>
                    <a:pt x="29" y="88"/>
                  </a:cubicBezTo>
                  <a:cubicBezTo>
                    <a:pt x="28" y="88"/>
                    <a:pt x="26" y="87"/>
                    <a:pt x="26" y="8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4"/>
                    <a:pt x="24" y="23"/>
                    <a:pt x="25" y="23"/>
                  </a:cubicBezTo>
                  <a:cubicBezTo>
                    <a:pt x="27" y="23"/>
                    <a:pt x="28" y="24"/>
                    <a:pt x="28" y="2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6"/>
                    <a:pt x="31" y="88"/>
                    <a:pt x="30" y="88"/>
                  </a:cubicBezTo>
                  <a:close/>
                  <a:moveTo>
                    <a:pt x="43" y="86"/>
                  </a:moveTo>
                  <a:cubicBezTo>
                    <a:pt x="43" y="88"/>
                    <a:pt x="42" y="89"/>
                    <a:pt x="40" y="89"/>
                  </a:cubicBezTo>
                  <a:cubicBezTo>
                    <a:pt x="39" y="89"/>
                    <a:pt x="37" y="88"/>
                    <a:pt x="37" y="8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5"/>
                    <a:pt x="39" y="24"/>
                    <a:pt x="40" y="24"/>
                  </a:cubicBezTo>
                  <a:cubicBezTo>
                    <a:pt x="42" y="24"/>
                    <a:pt x="43" y="25"/>
                    <a:pt x="43" y="27"/>
                  </a:cubicBezTo>
                  <a:lnTo>
                    <a:pt x="43" y="86"/>
                  </a:lnTo>
                  <a:close/>
                  <a:moveTo>
                    <a:pt x="54" y="85"/>
                  </a:moveTo>
                  <a:cubicBezTo>
                    <a:pt x="54" y="87"/>
                    <a:pt x="53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0" y="88"/>
                    <a:pt x="48" y="86"/>
                    <a:pt x="48" y="85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4"/>
                    <a:pt x="54" y="23"/>
                    <a:pt x="56" y="23"/>
                  </a:cubicBezTo>
                  <a:cubicBezTo>
                    <a:pt x="57" y="23"/>
                    <a:pt x="58" y="24"/>
                    <a:pt x="58" y="26"/>
                  </a:cubicBezTo>
                  <a:lnTo>
                    <a:pt x="54" y="85"/>
                  </a:lnTo>
                  <a:close/>
                  <a:moveTo>
                    <a:pt x="73" y="21"/>
                  </a:moveTo>
                  <a:cubicBezTo>
                    <a:pt x="65" y="82"/>
                    <a:pt x="65" y="82"/>
                    <a:pt x="65" y="82"/>
                  </a:cubicBezTo>
                  <a:cubicBezTo>
                    <a:pt x="65" y="84"/>
                    <a:pt x="63" y="85"/>
                    <a:pt x="62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0" y="85"/>
                    <a:pt x="59" y="83"/>
                    <a:pt x="59" y="82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19"/>
                    <a:pt x="69" y="18"/>
                    <a:pt x="70" y="18"/>
                  </a:cubicBezTo>
                  <a:cubicBezTo>
                    <a:pt x="72" y="18"/>
                    <a:pt x="73" y="20"/>
                    <a:pt x="7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" name="Freeform 243"/>
            <p:cNvSpPr/>
            <p:nvPr/>
          </p:nvSpPr>
          <p:spPr bwMode="auto">
            <a:xfrm>
              <a:off x="1392238" y="240771"/>
              <a:ext cx="47625" cy="17463"/>
            </a:xfrm>
            <a:custGeom>
              <a:avLst/>
              <a:gdLst>
                <a:gd name="T0" fmla="*/ 6 w 13"/>
                <a:gd name="T1" fmla="*/ 0 h 5"/>
                <a:gd name="T2" fmla="*/ 3 w 13"/>
                <a:gd name="T3" fmla="*/ 0 h 5"/>
                <a:gd name="T4" fmla="*/ 0 w 13"/>
                <a:gd name="T5" fmla="*/ 5 h 5"/>
                <a:gd name="T6" fmla="*/ 6 w 13"/>
                <a:gd name="T7" fmla="*/ 5 h 5"/>
                <a:gd name="T8" fmla="*/ 13 w 13"/>
                <a:gd name="T9" fmla="*/ 5 h 5"/>
                <a:gd name="T10" fmla="*/ 10 w 13"/>
                <a:gd name="T11" fmla="*/ 0 h 5"/>
                <a:gd name="T12" fmla="*/ 6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2" y="5"/>
                    <a:pt x="4" y="5"/>
                    <a:pt x="6" y="5"/>
                  </a:cubicBezTo>
                  <a:cubicBezTo>
                    <a:pt x="8" y="5"/>
                    <a:pt x="11" y="5"/>
                    <a:pt x="13" y="5"/>
                  </a:cubicBezTo>
                  <a:cubicBezTo>
                    <a:pt x="12" y="3"/>
                    <a:pt x="11" y="1"/>
                    <a:pt x="10" y="0"/>
                  </a:cubicBezTo>
                  <a:cubicBezTo>
                    <a:pt x="9" y="0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3" name="Freeform 244"/>
            <p:cNvSpPr/>
            <p:nvPr/>
          </p:nvSpPr>
          <p:spPr bwMode="auto">
            <a:xfrm>
              <a:off x="1343026" y="183621"/>
              <a:ext cx="146050" cy="109538"/>
            </a:xfrm>
            <a:custGeom>
              <a:avLst/>
              <a:gdLst>
                <a:gd name="T0" fmla="*/ 5 w 39"/>
                <a:gd name="T1" fmla="*/ 29 h 29"/>
                <a:gd name="T2" fmla="*/ 10 w 39"/>
                <a:gd name="T3" fmla="*/ 24 h 29"/>
                <a:gd name="T4" fmla="*/ 19 w 39"/>
                <a:gd name="T5" fmla="*/ 10 h 29"/>
                <a:gd name="T6" fmla="*/ 29 w 39"/>
                <a:gd name="T7" fmla="*/ 24 h 29"/>
                <a:gd name="T8" fmla="*/ 34 w 39"/>
                <a:gd name="T9" fmla="*/ 29 h 29"/>
                <a:gd name="T10" fmla="*/ 39 w 39"/>
                <a:gd name="T11" fmla="*/ 24 h 29"/>
                <a:gd name="T12" fmla="*/ 19 w 39"/>
                <a:gd name="T13" fmla="*/ 0 h 29"/>
                <a:gd name="T14" fmla="*/ 0 w 39"/>
                <a:gd name="T15" fmla="*/ 24 h 29"/>
                <a:gd name="T16" fmla="*/ 5 w 39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9">
                  <a:moveTo>
                    <a:pt x="5" y="29"/>
                  </a:moveTo>
                  <a:cubicBezTo>
                    <a:pt x="8" y="29"/>
                    <a:pt x="10" y="27"/>
                    <a:pt x="10" y="24"/>
                  </a:cubicBezTo>
                  <a:cubicBezTo>
                    <a:pt x="10" y="17"/>
                    <a:pt x="14" y="10"/>
                    <a:pt x="19" y="10"/>
                  </a:cubicBezTo>
                  <a:cubicBezTo>
                    <a:pt x="25" y="10"/>
                    <a:pt x="29" y="17"/>
                    <a:pt x="29" y="24"/>
                  </a:cubicBezTo>
                  <a:cubicBezTo>
                    <a:pt x="29" y="27"/>
                    <a:pt x="31" y="29"/>
                    <a:pt x="34" y="29"/>
                  </a:cubicBezTo>
                  <a:cubicBezTo>
                    <a:pt x="37" y="29"/>
                    <a:pt x="39" y="27"/>
                    <a:pt x="39" y="24"/>
                  </a:cubicBezTo>
                  <a:cubicBezTo>
                    <a:pt x="39" y="11"/>
                    <a:pt x="30" y="0"/>
                    <a:pt x="19" y="0"/>
                  </a:cubicBezTo>
                  <a:cubicBezTo>
                    <a:pt x="9" y="0"/>
                    <a:pt x="0" y="11"/>
                    <a:pt x="0" y="24"/>
                  </a:cubicBezTo>
                  <a:cubicBezTo>
                    <a:pt x="0" y="27"/>
                    <a:pt x="2" y="29"/>
                    <a:pt x="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100883" y="5966319"/>
            <a:ext cx="518589" cy="616701"/>
            <a:chOff x="3103563" y="2104496"/>
            <a:chExt cx="293688" cy="3492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5" name="Freeform 245"/>
            <p:cNvSpPr/>
            <p:nvPr/>
          </p:nvSpPr>
          <p:spPr bwMode="auto">
            <a:xfrm>
              <a:off x="3314701" y="2299758"/>
              <a:ext cx="82550" cy="123825"/>
            </a:xfrm>
            <a:custGeom>
              <a:avLst/>
              <a:gdLst>
                <a:gd name="T0" fmla="*/ 17 w 22"/>
                <a:gd name="T1" fmla="*/ 33 h 33"/>
                <a:gd name="T2" fmla="*/ 18 w 22"/>
                <a:gd name="T3" fmla="*/ 32 h 33"/>
                <a:gd name="T4" fmla="*/ 14 w 22"/>
                <a:gd name="T5" fmla="*/ 14 h 33"/>
                <a:gd name="T6" fmla="*/ 0 w 22"/>
                <a:gd name="T7" fmla="*/ 0 h 33"/>
                <a:gd name="T8" fmla="*/ 4 w 22"/>
                <a:gd name="T9" fmla="*/ 20 h 33"/>
                <a:gd name="T10" fmla="*/ 17 w 22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3">
                  <a:moveTo>
                    <a:pt x="17" y="33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20" y="30"/>
                    <a:pt x="22" y="22"/>
                    <a:pt x="14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7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Freeform 246"/>
            <p:cNvSpPr>
              <a:spLocks noEditPoints="1"/>
            </p:cNvSpPr>
            <p:nvPr/>
          </p:nvSpPr>
          <p:spPr bwMode="auto">
            <a:xfrm>
              <a:off x="3103563" y="2167996"/>
              <a:ext cx="142875" cy="157163"/>
            </a:xfrm>
            <a:custGeom>
              <a:avLst/>
              <a:gdLst>
                <a:gd name="T0" fmla="*/ 36 w 38"/>
                <a:gd name="T1" fmla="*/ 36 h 42"/>
                <a:gd name="T2" fmla="*/ 38 w 38"/>
                <a:gd name="T3" fmla="*/ 34 h 42"/>
                <a:gd name="T4" fmla="*/ 33 w 38"/>
                <a:gd name="T5" fmla="*/ 12 h 42"/>
                <a:gd name="T6" fmla="*/ 32 w 38"/>
                <a:gd name="T7" fmla="*/ 11 h 42"/>
                <a:gd name="T8" fmla="*/ 6 w 38"/>
                <a:gd name="T9" fmla="*/ 6 h 42"/>
                <a:gd name="T10" fmla="*/ 11 w 38"/>
                <a:gd name="T11" fmla="*/ 31 h 42"/>
                <a:gd name="T12" fmla="*/ 36 w 38"/>
                <a:gd name="T13" fmla="*/ 36 h 42"/>
                <a:gd name="T14" fmla="*/ 13 w 38"/>
                <a:gd name="T15" fmla="*/ 13 h 42"/>
                <a:gd name="T16" fmla="*/ 25 w 38"/>
                <a:gd name="T17" fmla="*/ 18 h 42"/>
                <a:gd name="T18" fmla="*/ 29 w 38"/>
                <a:gd name="T19" fmla="*/ 29 h 42"/>
                <a:gd name="T20" fmla="*/ 18 w 38"/>
                <a:gd name="T21" fmla="*/ 25 h 42"/>
                <a:gd name="T22" fmla="*/ 13 w 38"/>
                <a:gd name="T23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2">
                  <a:moveTo>
                    <a:pt x="36" y="36"/>
                  </a:moveTo>
                  <a:cubicBezTo>
                    <a:pt x="37" y="35"/>
                    <a:pt x="37" y="35"/>
                    <a:pt x="38" y="3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2" y="11"/>
                    <a:pt x="32" y="11"/>
                  </a:cubicBezTo>
                  <a:cubicBezTo>
                    <a:pt x="23" y="2"/>
                    <a:pt x="12" y="0"/>
                    <a:pt x="6" y="6"/>
                  </a:cubicBezTo>
                  <a:cubicBezTo>
                    <a:pt x="0" y="12"/>
                    <a:pt x="2" y="23"/>
                    <a:pt x="11" y="31"/>
                  </a:cubicBezTo>
                  <a:cubicBezTo>
                    <a:pt x="19" y="40"/>
                    <a:pt x="30" y="42"/>
                    <a:pt x="36" y="36"/>
                  </a:cubicBezTo>
                  <a:close/>
                  <a:moveTo>
                    <a:pt x="13" y="13"/>
                  </a:moveTo>
                  <a:cubicBezTo>
                    <a:pt x="15" y="12"/>
                    <a:pt x="20" y="13"/>
                    <a:pt x="25" y="18"/>
                  </a:cubicBezTo>
                  <a:cubicBezTo>
                    <a:pt x="30" y="22"/>
                    <a:pt x="31" y="28"/>
                    <a:pt x="29" y="29"/>
                  </a:cubicBezTo>
                  <a:cubicBezTo>
                    <a:pt x="28" y="30"/>
                    <a:pt x="23" y="29"/>
                    <a:pt x="18" y="25"/>
                  </a:cubicBezTo>
                  <a:cubicBezTo>
                    <a:pt x="13" y="20"/>
                    <a:pt x="12" y="14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Freeform 247"/>
            <p:cNvSpPr>
              <a:spLocks noEditPoints="1"/>
            </p:cNvSpPr>
            <p:nvPr/>
          </p:nvSpPr>
          <p:spPr bwMode="auto">
            <a:xfrm>
              <a:off x="3232151" y="2104496"/>
              <a:ext cx="119062" cy="349250"/>
            </a:xfrm>
            <a:custGeom>
              <a:avLst/>
              <a:gdLst>
                <a:gd name="T0" fmla="*/ 26 w 32"/>
                <a:gd name="T1" fmla="*/ 92 h 93"/>
                <a:gd name="T2" fmla="*/ 27 w 32"/>
                <a:gd name="T3" fmla="*/ 92 h 93"/>
                <a:gd name="T4" fmla="*/ 17 w 32"/>
                <a:gd name="T5" fmla="*/ 43 h 93"/>
                <a:gd name="T6" fmla="*/ 20 w 32"/>
                <a:gd name="T7" fmla="*/ 43 h 93"/>
                <a:gd name="T8" fmla="*/ 26 w 32"/>
                <a:gd name="T9" fmla="*/ 40 h 93"/>
                <a:gd name="T10" fmla="*/ 30 w 32"/>
                <a:gd name="T11" fmla="*/ 19 h 93"/>
                <a:gd name="T12" fmla="*/ 11 w 32"/>
                <a:gd name="T13" fmla="*/ 2 h 93"/>
                <a:gd name="T14" fmla="*/ 6 w 32"/>
                <a:gd name="T15" fmla="*/ 5 h 93"/>
                <a:gd name="T16" fmla="*/ 6 w 32"/>
                <a:gd name="T17" fmla="*/ 5 h 93"/>
                <a:gd name="T18" fmla="*/ 1 w 32"/>
                <a:gd name="T19" fmla="*/ 25 h 93"/>
                <a:gd name="T20" fmla="*/ 2 w 32"/>
                <a:gd name="T21" fmla="*/ 30 h 93"/>
                <a:gd name="T22" fmla="*/ 13 w 32"/>
                <a:gd name="T23" fmla="*/ 78 h 93"/>
                <a:gd name="T24" fmla="*/ 26 w 32"/>
                <a:gd name="T25" fmla="*/ 92 h 93"/>
                <a:gd name="T26" fmla="*/ 11 w 32"/>
                <a:gd name="T27" fmla="*/ 23 h 93"/>
                <a:gd name="T28" fmla="*/ 13 w 32"/>
                <a:gd name="T29" fmla="*/ 12 h 93"/>
                <a:gd name="T30" fmla="*/ 13 w 32"/>
                <a:gd name="T31" fmla="*/ 11 h 93"/>
                <a:gd name="T32" fmla="*/ 21 w 32"/>
                <a:gd name="T33" fmla="*/ 21 h 93"/>
                <a:gd name="T34" fmla="*/ 19 w 32"/>
                <a:gd name="T35" fmla="*/ 33 h 93"/>
                <a:gd name="T36" fmla="*/ 18 w 32"/>
                <a:gd name="T37" fmla="*/ 33 h 93"/>
                <a:gd name="T38" fmla="*/ 11 w 32"/>
                <a:gd name="T39" fmla="*/ 23 h 93"/>
                <a:gd name="T40" fmla="*/ 10 w 32"/>
                <a:gd name="T41" fmla="*/ 48 h 93"/>
                <a:gd name="T42" fmla="*/ 15 w 32"/>
                <a:gd name="T43" fmla="*/ 48 h 93"/>
                <a:gd name="T44" fmla="*/ 15 w 32"/>
                <a:gd name="T45" fmla="*/ 53 h 93"/>
                <a:gd name="T46" fmla="*/ 10 w 32"/>
                <a:gd name="T47" fmla="*/ 53 h 93"/>
                <a:gd name="T48" fmla="*/ 10 w 32"/>
                <a:gd name="T49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93">
                  <a:moveTo>
                    <a:pt x="26" y="92"/>
                  </a:moveTo>
                  <a:cubicBezTo>
                    <a:pt x="27" y="92"/>
                    <a:pt x="27" y="92"/>
                    <a:pt x="27" y="92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8" y="43"/>
                    <a:pt x="19" y="43"/>
                    <a:pt x="20" y="43"/>
                  </a:cubicBezTo>
                  <a:cubicBezTo>
                    <a:pt x="22" y="43"/>
                    <a:pt x="24" y="41"/>
                    <a:pt x="26" y="40"/>
                  </a:cubicBezTo>
                  <a:cubicBezTo>
                    <a:pt x="30" y="35"/>
                    <a:pt x="32" y="28"/>
                    <a:pt x="30" y="19"/>
                  </a:cubicBezTo>
                  <a:cubicBezTo>
                    <a:pt x="28" y="8"/>
                    <a:pt x="19" y="0"/>
                    <a:pt x="11" y="2"/>
                  </a:cubicBezTo>
                  <a:cubicBezTo>
                    <a:pt x="9" y="2"/>
                    <a:pt x="7" y="3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" y="9"/>
                    <a:pt x="0" y="17"/>
                    <a:pt x="1" y="25"/>
                  </a:cubicBezTo>
                  <a:cubicBezTo>
                    <a:pt x="1" y="26"/>
                    <a:pt x="2" y="30"/>
                    <a:pt x="2" y="30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5" y="90"/>
                    <a:pt x="23" y="93"/>
                    <a:pt x="26" y="92"/>
                  </a:cubicBezTo>
                  <a:close/>
                  <a:moveTo>
                    <a:pt x="11" y="23"/>
                  </a:moveTo>
                  <a:cubicBezTo>
                    <a:pt x="10" y="18"/>
                    <a:pt x="11" y="14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5" y="11"/>
                    <a:pt x="19" y="14"/>
                    <a:pt x="21" y="21"/>
                  </a:cubicBezTo>
                  <a:cubicBezTo>
                    <a:pt x="22" y="27"/>
                    <a:pt x="21" y="31"/>
                    <a:pt x="19" y="33"/>
                  </a:cubicBezTo>
                  <a:cubicBezTo>
                    <a:pt x="19" y="33"/>
                    <a:pt x="18" y="33"/>
                    <a:pt x="18" y="33"/>
                  </a:cubicBezTo>
                  <a:cubicBezTo>
                    <a:pt x="16" y="34"/>
                    <a:pt x="12" y="30"/>
                    <a:pt x="11" y="23"/>
                  </a:cubicBezTo>
                  <a:close/>
                  <a:moveTo>
                    <a:pt x="10" y="48"/>
                  </a:moveTo>
                  <a:cubicBezTo>
                    <a:pt x="12" y="47"/>
                    <a:pt x="14" y="47"/>
                    <a:pt x="15" y="48"/>
                  </a:cubicBezTo>
                  <a:cubicBezTo>
                    <a:pt x="17" y="49"/>
                    <a:pt x="17" y="52"/>
                    <a:pt x="15" y="53"/>
                  </a:cubicBezTo>
                  <a:cubicBezTo>
                    <a:pt x="14" y="54"/>
                    <a:pt x="12" y="54"/>
                    <a:pt x="10" y="53"/>
                  </a:cubicBezTo>
                  <a:cubicBezTo>
                    <a:pt x="9" y="52"/>
                    <a:pt x="9" y="49"/>
                    <a:pt x="1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841514" y="5938287"/>
            <a:ext cx="740041" cy="664355"/>
            <a:chOff x="1824038" y="2088621"/>
            <a:chExt cx="419100" cy="37623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9" name="Freeform 248"/>
            <p:cNvSpPr/>
            <p:nvPr/>
          </p:nvSpPr>
          <p:spPr bwMode="auto">
            <a:xfrm>
              <a:off x="1824038" y="2299758"/>
              <a:ext cx="44450" cy="28575"/>
            </a:xfrm>
            <a:custGeom>
              <a:avLst/>
              <a:gdLst>
                <a:gd name="T0" fmla="*/ 9 w 12"/>
                <a:gd name="T1" fmla="*/ 2 h 8"/>
                <a:gd name="T2" fmla="*/ 5 w 12"/>
                <a:gd name="T3" fmla="*/ 0 h 8"/>
                <a:gd name="T4" fmla="*/ 4 w 12"/>
                <a:gd name="T5" fmla="*/ 0 h 8"/>
                <a:gd name="T6" fmla="*/ 1 w 12"/>
                <a:gd name="T7" fmla="*/ 2 h 8"/>
                <a:gd name="T8" fmla="*/ 2 w 12"/>
                <a:gd name="T9" fmla="*/ 6 h 8"/>
                <a:gd name="T10" fmla="*/ 7 w 12"/>
                <a:gd name="T11" fmla="*/ 8 h 8"/>
                <a:gd name="T12" fmla="*/ 11 w 12"/>
                <a:gd name="T13" fmla="*/ 6 h 8"/>
                <a:gd name="T14" fmla="*/ 9 w 12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9" y="2"/>
                  </a:moveTo>
                  <a:cubicBezTo>
                    <a:pt x="7" y="1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2" y="6"/>
                    <a:pt x="4" y="6"/>
                    <a:pt x="7" y="8"/>
                  </a:cubicBezTo>
                  <a:cubicBezTo>
                    <a:pt x="9" y="8"/>
                    <a:pt x="10" y="8"/>
                    <a:pt x="11" y="6"/>
                  </a:cubicBezTo>
                  <a:cubicBezTo>
                    <a:pt x="12" y="5"/>
                    <a:pt x="11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0" name="Freeform 249"/>
            <p:cNvSpPr/>
            <p:nvPr/>
          </p:nvSpPr>
          <p:spPr bwMode="auto">
            <a:xfrm>
              <a:off x="1951038" y="2344208"/>
              <a:ext cx="63500" cy="33338"/>
            </a:xfrm>
            <a:custGeom>
              <a:avLst/>
              <a:gdLst>
                <a:gd name="T0" fmla="*/ 14 w 17"/>
                <a:gd name="T1" fmla="*/ 3 h 9"/>
                <a:gd name="T2" fmla="*/ 4 w 17"/>
                <a:gd name="T3" fmla="*/ 0 h 9"/>
                <a:gd name="T4" fmla="*/ 3 w 17"/>
                <a:gd name="T5" fmla="*/ 0 h 9"/>
                <a:gd name="T6" fmla="*/ 0 w 17"/>
                <a:gd name="T7" fmla="*/ 2 h 9"/>
                <a:gd name="T8" fmla="*/ 3 w 17"/>
                <a:gd name="T9" fmla="*/ 6 h 9"/>
                <a:gd name="T10" fmla="*/ 13 w 17"/>
                <a:gd name="T11" fmla="*/ 9 h 9"/>
                <a:gd name="T12" fmla="*/ 16 w 17"/>
                <a:gd name="T13" fmla="*/ 6 h 9"/>
                <a:gd name="T14" fmla="*/ 14 w 17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4" y="3"/>
                  </a:moveTo>
                  <a:cubicBezTo>
                    <a:pt x="11" y="2"/>
                    <a:pt x="7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6" y="7"/>
                    <a:pt x="9" y="8"/>
                    <a:pt x="13" y="9"/>
                  </a:cubicBezTo>
                  <a:cubicBezTo>
                    <a:pt x="14" y="9"/>
                    <a:pt x="16" y="8"/>
                    <a:pt x="16" y="6"/>
                  </a:cubicBezTo>
                  <a:cubicBezTo>
                    <a:pt x="17" y="5"/>
                    <a:pt x="16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1" name="Freeform 250"/>
            <p:cNvSpPr/>
            <p:nvPr/>
          </p:nvSpPr>
          <p:spPr bwMode="auto">
            <a:xfrm>
              <a:off x="1876426" y="2321983"/>
              <a:ext cx="63500" cy="36513"/>
            </a:xfrm>
            <a:custGeom>
              <a:avLst/>
              <a:gdLst>
                <a:gd name="T0" fmla="*/ 14 w 17"/>
                <a:gd name="T1" fmla="*/ 3 h 10"/>
                <a:gd name="T2" fmla="*/ 5 w 17"/>
                <a:gd name="T3" fmla="*/ 0 h 10"/>
                <a:gd name="T4" fmla="*/ 4 w 17"/>
                <a:gd name="T5" fmla="*/ 0 h 10"/>
                <a:gd name="T6" fmla="*/ 1 w 17"/>
                <a:gd name="T7" fmla="*/ 2 h 10"/>
                <a:gd name="T8" fmla="*/ 3 w 17"/>
                <a:gd name="T9" fmla="*/ 6 h 10"/>
                <a:gd name="T10" fmla="*/ 13 w 17"/>
                <a:gd name="T11" fmla="*/ 9 h 10"/>
                <a:gd name="T12" fmla="*/ 16 w 17"/>
                <a:gd name="T13" fmla="*/ 7 h 10"/>
                <a:gd name="T14" fmla="*/ 14 w 17"/>
                <a:gd name="T1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0">
                  <a:moveTo>
                    <a:pt x="14" y="3"/>
                  </a:moveTo>
                  <a:cubicBezTo>
                    <a:pt x="11" y="2"/>
                    <a:pt x="8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1" y="5"/>
                    <a:pt x="3" y="6"/>
                  </a:cubicBezTo>
                  <a:cubicBezTo>
                    <a:pt x="6" y="7"/>
                    <a:pt x="9" y="8"/>
                    <a:pt x="13" y="9"/>
                  </a:cubicBezTo>
                  <a:cubicBezTo>
                    <a:pt x="14" y="10"/>
                    <a:pt x="16" y="9"/>
                    <a:pt x="16" y="7"/>
                  </a:cubicBezTo>
                  <a:cubicBezTo>
                    <a:pt x="17" y="6"/>
                    <a:pt x="16" y="4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" name="Freeform 251"/>
            <p:cNvSpPr/>
            <p:nvPr/>
          </p:nvSpPr>
          <p:spPr bwMode="auto">
            <a:xfrm>
              <a:off x="2025651" y="2363258"/>
              <a:ext cx="30162" cy="11113"/>
            </a:xfrm>
            <a:custGeom>
              <a:avLst/>
              <a:gdLst>
                <a:gd name="T0" fmla="*/ 0 w 8"/>
                <a:gd name="T1" fmla="*/ 2 h 3"/>
                <a:gd name="T2" fmla="*/ 0 w 8"/>
                <a:gd name="T3" fmla="*/ 3 h 3"/>
                <a:gd name="T4" fmla="*/ 2 w 8"/>
                <a:gd name="T5" fmla="*/ 2 h 3"/>
                <a:gd name="T6" fmla="*/ 8 w 8"/>
                <a:gd name="T7" fmla="*/ 2 h 3"/>
                <a:gd name="T8" fmla="*/ 8 w 8"/>
                <a:gd name="T9" fmla="*/ 1 h 3"/>
                <a:gd name="T10" fmla="*/ 4 w 8"/>
                <a:gd name="T11" fmla="*/ 0 h 3"/>
                <a:gd name="T12" fmla="*/ 3 w 8"/>
                <a:gd name="T13" fmla="*/ 0 h 3"/>
                <a:gd name="T14" fmla="*/ 0 w 8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4" y="2"/>
                    <a:pt x="6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3" name="Freeform 252"/>
            <p:cNvSpPr>
              <a:spLocks noEditPoints="1"/>
            </p:cNvSpPr>
            <p:nvPr/>
          </p:nvSpPr>
          <p:spPr bwMode="auto">
            <a:xfrm>
              <a:off x="1879601" y="2204508"/>
              <a:ext cx="338137" cy="158750"/>
            </a:xfrm>
            <a:custGeom>
              <a:avLst/>
              <a:gdLst>
                <a:gd name="T0" fmla="*/ 43 w 90"/>
                <a:gd name="T1" fmla="*/ 22 h 42"/>
                <a:gd name="T2" fmla="*/ 89 w 90"/>
                <a:gd name="T3" fmla="*/ 42 h 42"/>
                <a:gd name="T4" fmla="*/ 89 w 90"/>
                <a:gd name="T5" fmla="*/ 41 h 42"/>
                <a:gd name="T6" fmla="*/ 78 w 90"/>
                <a:gd name="T7" fmla="*/ 25 h 42"/>
                <a:gd name="T8" fmla="*/ 31 w 90"/>
                <a:gd name="T9" fmla="*/ 4 h 42"/>
                <a:gd name="T10" fmla="*/ 29 w 90"/>
                <a:gd name="T11" fmla="*/ 4 h 42"/>
                <a:gd name="T12" fmla="*/ 8 w 90"/>
                <a:gd name="T13" fmla="*/ 4 h 42"/>
                <a:gd name="T14" fmla="*/ 8 w 90"/>
                <a:gd name="T15" fmla="*/ 4 h 42"/>
                <a:gd name="T16" fmla="*/ 3 w 90"/>
                <a:gd name="T17" fmla="*/ 9 h 42"/>
                <a:gd name="T18" fmla="*/ 17 w 90"/>
                <a:gd name="T19" fmla="*/ 31 h 42"/>
                <a:gd name="T20" fmla="*/ 38 w 90"/>
                <a:gd name="T21" fmla="*/ 30 h 42"/>
                <a:gd name="T22" fmla="*/ 42 w 90"/>
                <a:gd name="T23" fmla="*/ 25 h 42"/>
                <a:gd name="T24" fmla="*/ 43 w 90"/>
                <a:gd name="T25" fmla="*/ 22 h 42"/>
                <a:gd name="T26" fmla="*/ 49 w 90"/>
                <a:gd name="T27" fmla="*/ 17 h 42"/>
                <a:gd name="T28" fmla="*/ 54 w 90"/>
                <a:gd name="T29" fmla="*/ 18 h 42"/>
                <a:gd name="T30" fmla="*/ 53 w 90"/>
                <a:gd name="T31" fmla="*/ 22 h 42"/>
                <a:gd name="T32" fmla="*/ 48 w 90"/>
                <a:gd name="T33" fmla="*/ 22 h 42"/>
                <a:gd name="T34" fmla="*/ 49 w 90"/>
                <a:gd name="T35" fmla="*/ 17 h 42"/>
                <a:gd name="T36" fmla="*/ 33 w 90"/>
                <a:gd name="T37" fmla="*/ 22 h 42"/>
                <a:gd name="T38" fmla="*/ 32 w 90"/>
                <a:gd name="T39" fmla="*/ 22 h 42"/>
                <a:gd name="T40" fmla="*/ 21 w 90"/>
                <a:gd name="T41" fmla="*/ 22 h 42"/>
                <a:gd name="T42" fmla="*/ 12 w 90"/>
                <a:gd name="T43" fmla="*/ 13 h 42"/>
                <a:gd name="T44" fmla="*/ 13 w 90"/>
                <a:gd name="T45" fmla="*/ 12 h 42"/>
                <a:gd name="T46" fmla="*/ 25 w 90"/>
                <a:gd name="T47" fmla="*/ 13 h 42"/>
                <a:gd name="T48" fmla="*/ 33 w 90"/>
                <a:gd name="T4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0" h="42">
                  <a:moveTo>
                    <a:pt x="43" y="22"/>
                  </a:move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90" y="38"/>
                    <a:pt x="89" y="30"/>
                    <a:pt x="78" y="2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29" y="4"/>
                    <a:pt x="29" y="4"/>
                  </a:cubicBezTo>
                  <a:cubicBezTo>
                    <a:pt x="21" y="0"/>
                    <a:pt x="13" y="0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0" y="16"/>
                    <a:pt x="6" y="26"/>
                    <a:pt x="17" y="31"/>
                  </a:cubicBezTo>
                  <a:cubicBezTo>
                    <a:pt x="25" y="34"/>
                    <a:pt x="33" y="34"/>
                    <a:pt x="38" y="30"/>
                  </a:cubicBezTo>
                  <a:cubicBezTo>
                    <a:pt x="40" y="29"/>
                    <a:pt x="41" y="27"/>
                    <a:pt x="42" y="25"/>
                  </a:cubicBezTo>
                  <a:cubicBezTo>
                    <a:pt x="43" y="24"/>
                    <a:pt x="43" y="23"/>
                    <a:pt x="43" y="22"/>
                  </a:cubicBezTo>
                  <a:close/>
                  <a:moveTo>
                    <a:pt x="49" y="17"/>
                  </a:moveTo>
                  <a:cubicBezTo>
                    <a:pt x="51" y="16"/>
                    <a:pt x="53" y="16"/>
                    <a:pt x="54" y="18"/>
                  </a:cubicBezTo>
                  <a:cubicBezTo>
                    <a:pt x="55" y="19"/>
                    <a:pt x="54" y="21"/>
                    <a:pt x="53" y="22"/>
                  </a:cubicBezTo>
                  <a:cubicBezTo>
                    <a:pt x="51" y="24"/>
                    <a:pt x="49" y="23"/>
                    <a:pt x="48" y="22"/>
                  </a:cubicBezTo>
                  <a:cubicBezTo>
                    <a:pt x="47" y="20"/>
                    <a:pt x="47" y="18"/>
                    <a:pt x="49" y="17"/>
                  </a:cubicBezTo>
                  <a:close/>
                  <a:moveTo>
                    <a:pt x="33" y="22"/>
                  </a:moveTo>
                  <a:cubicBezTo>
                    <a:pt x="33" y="22"/>
                    <a:pt x="33" y="22"/>
                    <a:pt x="32" y="22"/>
                  </a:cubicBezTo>
                  <a:cubicBezTo>
                    <a:pt x="30" y="24"/>
                    <a:pt x="26" y="24"/>
                    <a:pt x="21" y="22"/>
                  </a:cubicBezTo>
                  <a:cubicBezTo>
                    <a:pt x="14" y="19"/>
                    <a:pt x="12" y="14"/>
                    <a:pt x="12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5" y="11"/>
                    <a:pt x="20" y="10"/>
                    <a:pt x="25" y="13"/>
                  </a:cubicBezTo>
                  <a:cubicBezTo>
                    <a:pt x="31" y="15"/>
                    <a:pt x="34" y="20"/>
                    <a:pt x="3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4" name="Freeform 253"/>
            <p:cNvSpPr/>
            <p:nvPr/>
          </p:nvSpPr>
          <p:spPr bwMode="auto">
            <a:xfrm>
              <a:off x="2052638" y="2302933"/>
              <a:ext cx="60325" cy="79375"/>
            </a:xfrm>
            <a:custGeom>
              <a:avLst/>
              <a:gdLst>
                <a:gd name="T0" fmla="*/ 13 w 16"/>
                <a:gd name="T1" fmla="*/ 5 h 21"/>
                <a:gd name="T2" fmla="*/ 0 w 16"/>
                <a:gd name="T3" fmla="*/ 0 h 21"/>
                <a:gd name="T4" fmla="*/ 4 w 16"/>
                <a:gd name="T5" fmla="*/ 17 h 21"/>
                <a:gd name="T6" fmla="*/ 6 w 16"/>
                <a:gd name="T7" fmla="*/ 17 h 21"/>
                <a:gd name="T8" fmla="*/ 11 w 16"/>
                <a:gd name="T9" fmla="*/ 21 h 21"/>
                <a:gd name="T10" fmla="*/ 12 w 16"/>
                <a:gd name="T11" fmla="*/ 21 h 21"/>
                <a:gd name="T12" fmla="*/ 16 w 16"/>
                <a:gd name="T13" fmla="*/ 16 h 21"/>
                <a:gd name="T14" fmla="*/ 13 w 16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1">
                  <a:moveTo>
                    <a:pt x="13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8" y="17"/>
                    <a:pt x="11" y="18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9"/>
                    <a:pt x="13" y="17"/>
                    <a:pt x="16" y="16"/>
                  </a:cubicBezTo>
                  <a:lnTo>
                    <a:pt x="1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5" name="Freeform 254"/>
            <p:cNvSpPr>
              <a:spLocks noEditPoints="1"/>
            </p:cNvSpPr>
            <p:nvPr/>
          </p:nvSpPr>
          <p:spPr bwMode="auto">
            <a:xfrm>
              <a:off x="2022476" y="2088621"/>
              <a:ext cx="120650" cy="165100"/>
            </a:xfrm>
            <a:custGeom>
              <a:avLst/>
              <a:gdLst>
                <a:gd name="T0" fmla="*/ 2 w 32"/>
                <a:gd name="T1" fmla="*/ 28 h 44"/>
                <a:gd name="T2" fmla="*/ 4 w 32"/>
                <a:gd name="T3" fmla="*/ 38 h 44"/>
                <a:gd name="T4" fmla="*/ 17 w 32"/>
                <a:gd name="T5" fmla="*/ 44 h 44"/>
                <a:gd name="T6" fmla="*/ 17 w 32"/>
                <a:gd name="T7" fmla="*/ 43 h 44"/>
                <a:gd name="T8" fmla="*/ 20 w 32"/>
                <a:gd name="T9" fmla="*/ 43 h 44"/>
                <a:gd name="T10" fmla="*/ 26 w 32"/>
                <a:gd name="T11" fmla="*/ 40 h 44"/>
                <a:gd name="T12" fmla="*/ 30 w 32"/>
                <a:gd name="T13" fmla="*/ 19 h 44"/>
                <a:gd name="T14" fmla="*/ 12 w 32"/>
                <a:gd name="T15" fmla="*/ 2 h 44"/>
                <a:gd name="T16" fmla="*/ 6 w 32"/>
                <a:gd name="T17" fmla="*/ 5 h 44"/>
                <a:gd name="T18" fmla="*/ 6 w 32"/>
                <a:gd name="T19" fmla="*/ 5 h 44"/>
                <a:gd name="T20" fmla="*/ 2 w 32"/>
                <a:gd name="T21" fmla="*/ 26 h 44"/>
                <a:gd name="T22" fmla="*/ 2 w 32"/>
                <a:gd name="T23" fmla="*/ 28 h 44"/>
                <a:gd name="T24" fmla="*/ 13 w 32"/>
                <a:gd name="T25" fmla="*/ 12 h 44"/>
                <a:gd name="T26" fmla="*/ 14 w 32"/>
                <a:gd name="T27" fmla="*/ 11 h 44"/>
                <a:gd name="T28" fmla="*/ 21 w 32"/>
                <a:gd name="T29" fmla="*/ 21 h 44"/>
                <a:gd name="T30" fmla="*/ 19 w 32"/>
                <a:gd name="T31" fmla="*/ 33 h 44"/>
                <a:gd name="T32" fmla="*/ 18 w 32"/>
                <a:gd name="T33" fmla="*/ 33 h 44"/>
                <a:gd name="T34" fmla="*/ 11 w 32"/>
                <a:gd name="T35" fmla="*/ 23 h 44"/>
                <a:gd name="T36" fmla="*/ 13 w 32"/>
                <a:gd name="T37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44">
                  <a:moveTo>
                    <a:pt x="2" y="2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8" y="43"/>
                    <a:pt x="19" y="43"/>
                    <a:pt x="20" y="43"/>
                  </a:cubicBezTo>
                  <a:cubicBezTo>
                    <a:pt x="23" y="43"/>
                    <a:pt x="25" y="42"/>
                    <a:pt x="26" y="40"/>
                  </a:cubicBezTo>
                  <a:cubicBezTo>
                    <a:pt x="31" y="35"/>
                    <a:pt x="32" y="28"/>
                    <a:pt x="30" y="19"/>
                  </a:cubicBezTo>
                  <a:cubicBezTo>
                    <a:pt x="28" y="8"/>
                    <a:pt x="20" y="0"/>
                    <a:pt x="12" y="2"/>
                  </a:cubicBezTo>
                  <a:cubicBezTo>
                    <a:pt x="9" y="2"/>
                    <a:pt x="7" y="3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" y="9"/>
                    <a:pt x="0" y="17"/>
                    <a:pt x="2" y="26"/>
                  </a:cubicBezTo>
                  <a:cubicBezTo>
                    <a:pt x="2" y="26"/>
                    <a:pt x="2" y="28"/>
                    <a:pt x="2" y="28"/>
                  </a:cubicBezTo>
                  <a:close/>
                  <a:moveTo>
                    <a:pt x="13" y="12"/>
                  </a:moveTo>
                  <a:cubicBezTo>
                    <a:pt x="13" y="11"/>
                    <a:pt x="14" y="11"/>
                    <a:pt x="14" y="11"/>
                  </a:cubicBezTo>
                  <a:cubicBezTo>
                    <a:pt x="15" y="11"/>
                    <a:pt x="19" y="15"/>
                    <a:pt x="21" y="21"/>
                  </a:cubicBezTo>
                  <a:cubicBezTo>
                    <a:pt x="22" y="27"/>
                    <a:pt x="21" y="31"/>
                    <a:pt x="19" y="33"/>
                  </a:cubicBezTo>
                  <a:cubicBezTo>
                    <a:pt x="19" y="33"/>
                    <a:pt x="18" y="33"/>
                    <a:pt x="18" y="33"/>
                  </a:cubicBezTo>
                  <a:cubicBezTo>
                    <a:pt x="17" y="34"/>
                    <a:pt x="13" y="30"/>
                    <a:pt x="11" y="23"/>
                  </a:cubicBezTo>
                  <a:cubicBezTo>
                    <a:pt x="10" y="18"/>
                    <a:pt x="11" y="14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6" name="Freeform 255"/>
            <p:cNvSpPr/>
            <p:nvPr/>
          </p:nvSpPr>
          <p:spPr bwMode="auto">
            <a:xfrm>
              <a:off x="1824038" y="2434696"/>
              <a:ext cx="44450" cy="30163"/>
            </a:xfrm>
            <a:custGeom>
              <a:avLst/>
              <a:gdLst>
                <a:gd name="T0" fmla="*/ 7 w 12"/>
                <a:gd name="T1" fmla="*/ 0 h 8"/>
                <a:gd name="T2" fmla="*/ 2 w 12"/>
                <a:gd name="T3" fmla="*/ 3 h 8"/>
                <a:gd name="T4" fmla="*/ 1 w 12"/>
                <a:gd name="T5" fmla="*/ 6 h 8"/>
                <a:gd name="T6" fmla="*/ 4 w 12"/>
                <a:gd name="T7" fmla="*/ 8 h 8"/>
                <a:gd name="T8" fmla="*/ 5 w 12"/>
                <a:gd name="T9" fmla="*/ 8 h 8"/>
                <a:gd name="T10" fmla="*/ 9 w 12"/>
                <a:gd name="T11" fmla="*/ 6 h 8"/>
                <a:gd name="T12" fmla="*/ 11 w 12"/>
                <a:gd name="T13" fmla="*/ 2 h 8"/>
                <a:gd name="T14" fmla="*/ 7 w 12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7" y="0"/>
                  </a:moveTo>
                  <a:cubicBezTo>
                    <a:pt x="4" y="2"/>
                    <a:pt x="2" y="3"/>
                    <a:pt x="2" y="3"/>
                  </a:cubicBezTo>
                  <a:cubicBezTo>
                    <a:pt x="1" y="3"/>
                    <a:pt x="0" y="5"/>
                    <a:pt x="1" y="6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7" y="7"/>
                    <a:pt x="9" y="6"/>
                  </a:cubicBezTo>
                  <a:cubicBezTo>
                    <a:pt x="11" y="5"/>
                    <a:pt x="12" y="4"/>
                    <a:pt x="11" y="2"/>
                  </a:cubicBezTo>
                  <a:cubicBezTo>
                    <a:pt x="10" y="1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7" name="Freeform 256"/>
            <p:cNvSpPr/>
            <p:nvPr/>
          </p:nvSpPr>
          <p:spPr bwMode="auto">
            <a:xfrm>
              <a:off x="1876426" y="2407708"/>
              <a:ext cx="63500" cy="33338"/>
            </a:xfrm>
            <a:custGeom>
              <a:avLst/>
              <a:gdLst>
                <a:gd name="T0" fmla="*/ 13 w 17"/>
                <a:gd name="T1" fmla="*/ 0 h 9"/>
                <a:gd name="T2" fmla="*/ 3 w 17"/>
                <a:gd name="T3" fmla="*/ 4 h 9"/>
                <a:gd name="T4" fmla="*/ 1 w 17"/>
                <a:gd name="T5" fmla="*/ 7 h 9"/>
                <a:gd name="T6" fmla="*/ 4 w 17"/>
                <a:gd name="T7" fmla="*/ 9 h 9"/>
                <a:gd name="T8" fmla="*/ 5 w 17"/>
                <a:gd name="T9" fmla="*/ 9 h 9"/>
                <a:gd name="T10" fmla="*/ 14 w 17"/>
                <a:gd name="T11" fmla="*/ 6 h 9"/>
                <a:gd name="T12" fmla="*/ 16 w 17"/>
                <a:gd name="T13" fmla="*/ 2 h 9"/>
                <a:gd name="T14" fmla="*/ 13 w 1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3" y="0"/>
                  </a:moveTo>
                  <a:cubicBezTo>
                    <a:pt x="9" y="1"/>
                    <a:pt x="6" y="2"/>
                    <a:pt x="3" y="4"/>
                  </a:cubicBezTo>
                  <a:cubicBezTo>
                    <a:pt x="1" y="4"/>
                    <a:pt x="0" y="6"/>
                    <a:pt x="1" y="7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8" y="8"/>
                    <a:pt x="11" y="7"/>
                    <a:pt x="14" y="6"/>
                  </a:cubicBezTo>
                  <a:cubicBezTo>
                    <a:pt x="16" y="5"/>
                    <a:pt x="17" y="4"/>
                    <a:pt x="16" y="2"/>
                  </a:cubicBezTo>
                  <a:cubicBezTo>
                    <a:pt x="16" y="0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8" name="Freeform 257"/>
            <p:cNvSpPr/>
            <p:nvPr/>
          </p:nvSpPr>
          <p:spPr bwMode="auto">
            <a:xfrm>
              <a:off x="2025651" y="2374371"/>
              <a:ext cx="65087" cy="25400"/>
            </a:xfrm>
            <a:custGeom>
              <a:avLst/>
              <a:gdLst>
                <a:gd name="T0" fmla="*/ 13 w 17"/>
                <a:gd name="T1" fmla="*/ 0 h 7"/>
                <a:gd name="T2" fmla="*/ 3 w 17"/>
                <a:gd name="T3" fmla="*/ 1 h 7"/>
                <a:gd name="T4" fmla="*/ 0 w 17"/>
                <a:gd name="T5" fmla="*/ 5 h 7"/>
                <a:gd name="T6" fmla="*/ 3 w 17"/>
                <a:gd name="T7" fmla="*/ 7 h 7"/>
                <a:gd name="T8" fmla="*/ 4 w 17"/>
                <a:gd name="T9" fmla="*/ 7 h 7"/>
                <a:gd name="T10" fmla="*/ 14 w 17"/>
                <a:gd name="T11" fmla="*/ 6 h 7"/>
                <a:gd name="T12" fmla="*/ 16 w 17"/>
                <a:gd name="T13" fmla="*/ 2 h 7"/>
                <a:gd name="T14" fmla="*/ 13 w 17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7">
                  <a:moveTo>
                    <a:pt x="13" y="0"/>
                  </a:moveTo>
                  <a:cubicBezTo>
                    <a:pt x="10" y="0"/>
                    <a:pt x="6" y="1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7" y="7"/>
                    <a:pt x="11" y="6"/>
                    <a:pt x="14" y="6"/>
                  </a:cubicBezTo>
                  <a:cubicBezTo>
                    <a:pt x="15" y="6"/>
                    <a:pt x="17" y="4"/>
                    <a:pt x="16" y="2"/>
                  </a:cubicBezTo>
                  <a:cubicBezTo>
                    <a:pt x="16" y="1"/>
                    <a:pt x="15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9" name="Freeform 258"/>
            <p:cNvSpPr/>
            <p:nvPr/>
          </p:nvSpPr>
          <p:spPr bwMode="auto">
            <a:xfrm>
              <a:off x="1951038" y="2385483"/>
              <a:ext cx="63500" cy="33338"/>
            </a:xfrm>
            <a:custGeom>
              <a:avLst/>
              <a:gdLst>
                <a:gd name="T0" fmla="*/ 13 w 17"/>
                <a:gd name="T1" fmla="*/ 0 h 9"/>
                <a:gd name="T2" fmla="*/ 3 w 17"/>
                <a:gd name="T3" fmla="*/ 3 h 9"/>
                <a:gd name="T4" fmla="*/ 0 w 17"/>
                <a:gd name="T5" fmla="*/ 7 h 9"/>
                <a:gd name="T6" fmla="*/ 3 w 17"/>
                <a:gd name="T7" fmla="*/ 9 h 9"/>
                <a:gd name="T8" fmla="*/ 4 w 17"/>
                <a:gd name="T9" fmla="*/ 9 h 9"/>
                <a:gd name="T10" fmla="*/ 14 w 17"/>
                <a:gd name="T11" fmla="*/ 6 h 9"/>
                <a:gd name="T12" fmla="*/ 16 w 17"/>
                <a:gd name="T13" fmla="*/ 3 h 9"/>
                <a:gd name="T14" fmla="*/ 13 w 1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3" y="0"/>
                  </a:moveTo>
                  <a:cubicBezTo>
                    <a:pt x="9" y="1"/>
                    <a:pt x="6" y="2"/>
                    <a:pt x="3" y="3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8"/>
                    <a:pt x="11" y="7"/>
                    <a:pt x="14" y="6"/>
                  </a:cubicBezTo>
                  <a:cubicBezTo>
                    <a:pt x="16" y="6"/>
                    <a:pt x="17" y="4"/>
                    <a:pt x="16" y="3"/>
                  </a:cubicBezTo>
                  <a:cubicBezTo>
                    <a:pt x="16" y="1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0" name="Freeform 259"/>
            <p:cNvSpPr/>
            <p:nvPr/>
          </p:nvSpPr>
          <p:spPr bwMode="auto">
            <a:xfrm>
              <a:off x="2105026" y="2371196"/>
              <a:ext cx="60325" cy="22225"/>
            </a:xfrm>
            <a:custGeom>
              <a:avLst/>
              <a:gdLst>
                <a:gd name="T0" fmla="*/ 13 w 16"/>
                <a:gd name="T1" fmla="*/ 0 h 6"/>
                <a:gd name="T2" fmla="*/ 8 w 16"/>
                <a:gd name="T3" fmla="*/ 0 h 6"/>
                <a:gd name="T4" fmla="*/ 3 w 16"/>
                <a:gd name="T5" fmla="*/ 0 h 6"/>
                <a:gd name="T6" fmla="*/ 0 w 16"/>
                <a:gd name="T7" fmla="*/ 3 h 6"/>
                <a:gd name="T8" fmla="*/ 3 w 16"/>
                <a:gd name="T9" fmla="*/ 6 h 6"/>
                <a:gd name="T10" fmla="*/ 3 w 16"/>
                <a:gd name="T11" fmla="*/ 6 h 6"/>
                <a:gd name="T12" fmla="*/ 8 w 16"/>
                <a:gd name="T13" fmla="*/ 6 h 6"/>
                <a:gd name="T14" fmla="*/ 13 w 16"/>
                <a:gd name="T15" fmla="*/ 6 h 6"/>
                <a:gd name="T16" fmla="*/ 16 w 16"/>
                <a:gd name="T17" fmla="*/ 3 h 6"/>
                <a:gd name="T18" fmla="*/ 13 w 16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6">
                  <a:moveTo>
                    <a:pt x="1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7" y="6"/>
                    <a:pt x="8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6" y="4"/>
                    <a:pt x="16" y="3"/>
                  </a:cubicBezTo>
                  <a:cubicBezTo>
                    <a:pt x="16" y="1"/>
                    <a:pt x="15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" name="Freeform 260"/>
            <p:cNvSpPr/>
            <p:nvPr/>
          </p:nvSpPr>
          <p:spPr bwMode="auto">
            <a:xfrm>
              <a:off x="2179638" y="2371196"/>
              <a:ext cx="63500" cy="22225"/>
            </a:xfrm>
            <a:custGeom>
              <a:avLst/>
              <a:gdLst>
                <a:gd name="T0" fmla="*/ 14 w 17"/>
                <a:gd name="T1" fmla="*/ 0 h 6"/>
                <a:gd name="T2" fmla="*/ 3 w 17"/>
                <a:gd name="T3" fmla="*/ 0 h 6"/>
                <a:gd name="T4" fmla="*/ 0 w 17"/>
                <a:gd name="T5" fmla="*/ 3 h 6"/>
                <a:gd name="T6" fmla="*/ 3 w 17"/>
                <a:gd name="T7" fmla="*/ 6 h 6"/>
                <a:gd name="T8" fmla="*/ 14 w 17"/>
                <a:gd name="T9" fmla="*/ 6 h 6"/>
                <a:gd name="T10" fmla="*/ 17 w 17"/>
                <a:gd name="T11" fmla="*/ 3 h 6"/>
                <a:gd name="T12" fmla="*/ 14 w 1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">
                  <a:moveTo>
                    <a:pt x="1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7" y="4"/>
                    <a:pt x="17" y="3"/>
                  </a:cubicBezTo>
                  <a:cubicBezTo>
                    <a:pt x="17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" name="Freeform 261"/>
          <p:cNvSpPr>
            <a:spLocks noEditPoints="1"/>
          </p:cNvSpPr>
          <p:nvPr/>
        </p:nvSpPr>
        <p:spPr bwMode="auto">
          <a:xfrm>
            <a:off x="3357563" y="5918200"/>
            <a:ext cx="292100" cy="292100"/>
          </a:xfrm>
          <a:custGeom>
            <a:avLst/>
            <a:gdLst>
              <a:gd name="T0" fmla="*/ 42 w 44"/>
              <a:gd name="T1" fmla="*/ 22 h 44"/>
              <a:gd name="T2" fmla="*/ 39 w 44"/>
              <a:gd name="T3" fmla="*/ 21 h 44"/>
              <a:gd name="T4" fmla="*/ 36 w 44"/>
              <a:gd name="T5" fmla="*/ 18 h 44"/>
              <a:gd name="T6" fmla="*/ 34 w 44"/>
              <a:gd name="T7" fmla="*/ 14 h 44"/>
              <a:gd name="T8" fmla="*/ 33 w 44"/>
              <a:gd name="T9" fmla="*/ 10 h 44"/>
              <a:gd name="T10" fmla="*/ 34 w 44"/>
              <a:gd name="T11" fmla="*/ 6 h 44"/>
              <a:gd name="T12" fmla="*/ 33 w 44"/>
              <a:gd name="T13" fmla="*/ 3 h 44"/>
              <a:gd name="T14" fmla="*/ 25 w 44"/>
              <a:gd name="T15" fmla="*/ 1 h 44"/>
              <a:gd name="T16" fmla="*/ 22 w 44"/>
              <a:gd name="T17" fmla="*/ 2 h 44"/>
              <a:gd name="T18" fmla="*/ 21 w 44"/>
              <a:gd name="T19" fmla="*/ 5 h 44"/>
              <a:gd name="T20" fmla="*/ 18 w 44"/>
              <a:gd name="T21" fmla="*/ 8 h 44"/>
              <a:gd name="T22" fmla="*/ 13 w 44"/>
              <a:gd name="T23" fmla="*/ 11 h 44"/>
              <a:gd name="T24" fmla="*/ 9 w 44"/>
              <a:gd name="T25" fmla="*/ 11 h 44"/>
              <a:gd name="T26" fmla="*/ 6 w 44"/>
              <a:gd name="T27" fmla="*/ 10 h 44"/>
              <a:gd name="T28" fmla="*/ 3 w 44"/>
              <a:gd name="T29" fmla="*/ 11 h 44"/>
              <a:gd name="T30" fmla="*/ 0 w 44"/>
              <a:gd name="T31" fmla="*/ 19 h 44"/>
              <a:gd name="T32" fmla="*/ 2 w 44"/>
              <a:gd name="T33" fmla="*/ 22 h 44"/>
              <a:gd name="T34" fmla="*/ 5 w 44"/>
              <a:gd name="T35" fmla="*/ 23 h 44"/>
              <a:gd name="T36" fmla="*/ 8 w 44"/>
              <a:gd name="T37" fmla="*/ 26 h 44"/>
              <a:gd name="T38" fmla="*/ 10 w 44"/>
              <a:gd name="T39" fmla="*/ 31 h 44"/>
              <a:gd name="T40" fmla="*/ 11 w 44"/>
              <a:gd name="T41" fmla="*/ 35 h 44"/>
              <a:gd name="T42" fmla="*/ 10 w 44"/>
              <a:gd name="T43" fmla="*/ 38 h 44"/>
              <a:gd name="T44" fmla="*/ 11 w 44"/>
              <a:gd name="T45" fmla="*/ 41 h 44"/>
              <a:gd name="T46" fmla="*/ 19 w 44"/>
              <a:gd name="T47" fmla="*/ 44 h 44"/>
              <a:gd name="T48" fmla="*/ 22 w 44"/>
              <a:gd name="T49" fmla="*/ 42 h 44"/>
              <a:gd name="T50" fmla="*/ 23 w 44"/>
              <a:gd name="T51" fmla="*/ 39 h 44"/>
              <a:gd name="T52" fmla="*/ 26 w 44"/>
              <a:gd name="T53" fmla="*/ 36 h 44"/>
              <a:gd name="T54" fmla="*/ 31 w 44"/>
              <a:gd name="T55" fmla="*/ 34 h 44"/>
              <a:gd name="T56" fmla="*/ 35 w 44"/>
              <a:gd name="T57" fmla="*/ 33 h 44"/>
              <a:gd name="T58" fmla="*/ 38 w 44"/>
              <a:gd name="T59" fmla="*/ 35 h 44"/>
              <a:gd name="T60" fmla="*/ 41 w 44"/>
              <a:gd name="T61" fmla="*/ 33 h 44"/>
              <a:gd name="T62" fmla="*/ 43 w 44"/>
              <a:gd name="T63" fmla="*/ 25 h 44"/>
              <a:gd name="T64" fmla="*/ 42 w 44"/>
              <a:gd name="T65" fmla="*/ 22 h 44"/>
              <a:gd name="T66" fmla="*/ 28 w 44"/>
              <a:gd name="T67" fmla="*/ 29 h 44"/>
              <a:gd name="T68" fmla="*/ 15 w 44"/>
              <a:gd name="T69" fmla="*/ 29 h 44"/>
              <a:gd name="T70" fmla="*/ 15 w 44"/>
              <a:gd name="T71" fmla="*/ 16 h 44"/>
              <a:gd name="T72" fmla="*/ 28 w 44"/>
              <a:gd name="T73" fmla="*/ 16 h 44"/>
              <a:gd name="T74" fmla="*/ 28 w 44"/>
              <a:gd name="T75" fmla="*/ 2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" h="44">
                <a:moveTo>
                  <a:pt x="42" y="22"/>
                </a:moveTo>
                <a:cubicBezTo>
                  <a:pt x="39" y="21"/>
                  <a:pt x="39" y="21"/>
                  <a:pt x="39" y="21"/>
                </a:cubicBezTo>
                <a:cubicBezTo>
                  <a:pt x="38" y="21"/>
                  <a:pt x="36" y="20"/>
                  <a:pt x="36" y="18"/>
                </a:cubicBezTo>
                <a:cubicBezTo>
                  <a:pt x="34" y="14"/>
                  <a:pt x="34" y="14"/>
                  <a:pt x="34" y="14"/>
                </a:cubicBezTo>
                <a:cubicBezTo>
                  <a:pt x="33" y="13"/>
                  <a:pt x="33" y="11"/>
                  <a:pt x="33" y="10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5"/>
                  <a:pt x="34" y="4"/>
                  <a:pt x="33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2" y="1"/>
                  <a:pt x="22" y="2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7"/>
                  <a:pt x="19" y="8"/>
                  <a:pt x="18" y="8"/>
                </a:cubicBezTo>
                <a:cubicBezTo>
                  <a:pt x="13" y="11"/>
                  <a:pt x="13" y="11"/>
                  <a:pt x="13" y="11"/>
                </a:cubicBezTo>
                <a:cubicBezTo>
                  <a:pt x="12" y="11"/>
                  <a:pt x="10" y="11"/>
                  <a:pt x="9" y="11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3" y="10"/>
                  <a:pt x="3" y="1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1" y="22"/>
                  <a:pt x="2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4"/>
                  <a:pt x="7" y="25"/>
                  <a:pt x="8" y="26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2"/>
                  <a:pt x="11" y="34"/>
                  <a:pt x="11" y="35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9"/>
                  <a:pt x="10" y="41"/>
                  <a:pt x="11" y="41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4"/>
                  <a:pt x="21" y="44"/>
                  <a:pt x="22" y="42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8"/>
                  <a:pt x="25" y="37"/>
                  <a:pt x="26" y="36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3"/>
                  <a:pt x="33" y="33"/>
                  <a:pt x="35" y="33"/>
                </a:cubicBezTo>
                <a:cubicBezTo>
                  <a:pt x="38" y="35"/>
                  <a:pt x="38" y="35"/>
                  <a:pt x="38" y="35"/>
                </a:cubicBezTo>
                <a:cubicBezTo>
                  <a:pt x="39" y="35"/>
                  <a:pt x="40" y="34"/>
                  <a:pt x="41" y="33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4"/>
                  <a:pt x="43" y="23"/>
                  <a:pt x="42" y="22"/>
                </a:cubicBezTo>
                <a:close/>
                <a:moveTo>
                  <a:pt x="28" y="29"/>
                </a:moveTo>
                <a:cubicBezTo>
                  <a:pt x="25" y="32"/>
                  <a:pt x="19" y="32"/>
                  <a:pt x="15" y="29"/>
                </a:cubicBezTo>
                <a:cubicBezTo>
                  <a:pt x="12" y="25"/>
                  <a:pt x="12" y="19"/>
                  <a:pt x="15" y="16"/>
                </a:cubicBezTo>
                <a:cubicBezTo>
                  <a:pt x="19" y="12"/>
                  <a:pt x="25" y="12"/>
                  <a:pt x="28" y="16"/>
                </a:cubicBezTo>
                <a:cubicBezTo>
                  <a:pt x="32" y="19"/>
                  <a:pt x="32" y="25"/>
                  <a:pt x="28" y="2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3" name="Freeform 262"/>
          <p:cNvSpPr>
            <a:spLocks noEditPoints="1"/>
          </p:cNvSpPr>
          <p:nvPr/>
        </p:nvSpPr>
        <p:spPr bwMode="auto">
          <a:xfrm>
            <a:off x="2940050" y="6049963"/>
            <a:ext cx="577850" cy="577850"/>
          </a:xfrm>
          <a:custGeom>
            <a:avLst/>
            <a:gdLst>
              <a:gd name="T0" fmla="*/ 79 w 87"/>
              <a:gd name="T1" fmla="*/ 29 h 87"/>
              <a:gd name="T2" fmla="*/ 71 w 87"/>
              <a:gd name="T3" fmla="*/ 16 h 87"/>
              <a:gd name="T4" fmla="*/ 63 w 87"/>
              <a:gd name="T5" fmla="*/ 5 h 87"/>
              <a:gd name="T6" fmla="*/ 54 w 87"/>
              <a:gd name="T7" fmla="*/ 10 h 87"/>
              <a:gd name="T8" fmla="*/ 43 w 87"/>
              <a:gd name="T9" fmla="*/ 3 h 87"/>
              <a:gd name="T10" fmla="*/ 28 w 87"/>
              <a:gd name="T11" fmla="*/ 6 h 87"/>
              <a:gd name="T12" fmla="*/ 21 w 87"/>
              <a:gd name="T13" fmla="*/ 17 h 87"/>
              <a:gd name="T14" fmla="*/ 11 w 87"/>
              <a:gd name="T15" fmla="*/ 15 h 87"/>
              <a:gd name="T16" fmla="*/ 8 w 87"/>
              <a:gd name="T17" fmla="*/ 29 h 87"/>
              <a:gd name="T18" fmla="*/ 5 w 87"/>
              <a:gd name="T19" fmla="*/ 44 h 87"/>
              <a:gd name="T20" fmla="*/ 2 w 87"/>
              <a:gd name="T21" fmla="*/ 58 h 87"/>
              <a:gd name="T22" fmla="*/ 11 w 87"/>
              <a:gd name="T23" fmla="*/ 57 h 87"/>
              <a:gd name="T24" fmla="*/ 16 w 87"/>
              <a:gd name="T25" fmla="*/ 71 h 87"/>
              <a:gd name="T26" fmla="*/ 24 w 87"/>
              <a:gd name="T27" fmla="*/ 83 h 87"/>
              <a:gd name="T28" fmla="*/ 33 w 87"/>
              <a:gd name="T29" fmla="*/ 77 h 87"/>
              <a:gd name="T30" fmla="*/ 43 w 87"/>
              <a:gd name="T31" fmla="*/ 84 h 87"/>
              <a:gd name="T32" fmla="*/ 59 w 87"/>
              <a:gd name="T33" fmla="*/ 81 h 87"/>
              <a:gd name="T34" fmla="*/ 60 w 87"/>
              <a:gd name="T35" fmla="*/ 75 h 87"/>
              <a:gd name="T36" fmla="*/ 72 w 87"/>
              <a:gd name="T37" fmla="*/ 72 h 87"/>
              <a:gd name="T38" fmla="*/ 81 w 87"/>
              <a:gd name="T39" fmla="*/ 59 h 87"/>
              <a:gd name="T40" fmla="*/ 79 w 87"/>
              <a:gd name="T41" fmla="*/ 47 h 87"/>
              <a:gd name="T42" fmla="*/ 87 w 87"/>
              <a:gd name="T43" fmla="*/ 41 h 87"/>
              <a:gd name="T44" fmla="*/ 66 w 87"/>
              <a:gd name="T45" fmla="*/ 53 h 87"/>
              <a:gd name="T46" fmla="*/ 60 w 87"/>
              <a:gd name="T47" fmla="*/ 57 h 87"/>
              <a:gd name="T48" fmla="*/ 61 w 87"/>
              <a:gd name="T49" fmla="*/ 61 h 87"/>
              <a:gd name="T50" fmla="*/ 53 w 87"/>
              <a:gd name="T51" fmla="*/ 66 h 87"/>
              <a:gd name="T52" fmla="*/ 45 w 87"/>
              <a:gd name="T53" fmla="*/ 65 h 87"/>
              <a:gd name="T54" fmla="*/ 42 w 87"/>
              <a:gd name="T55" fmla="*/ 70 h 87"/>
              <a:gd name="T56" fmla="*/ 34 w 87"/>
              <a:gd name="T57" fmla="*/ 65 h 87"/>
              <a:gd name="T58" fmla="*/ 28 w 87"/>
              <a:gd name="T59" fmla="*/ 59 h 87"/>
              <a:gd name="T60" fmla="*/ 24 w 87"/>
              <a:gd name="T61" fmla="*/ 61 h 87"/>
              <a:gd name="T62" fmla="*/ 22 w 87"/>
              <a:gd name="T63" fmla="*/ 52 h 87"/>
              <a:gd name="T64" fmla="*/ 20 w 87"/>
              <a:gd name="T65" fmla="*/ 44 h 87"/>
              <a:gd name="T66" fmla="*/ 19 w 87"/>
              <a:gd name="T67" fmla="*/ 35 h 87"/>
              <a:gd name="T68" fmla="*/ 25 w 87"/>
              <a:gd name="T69" fmla="*/ 34 h 87"/>
              <a:gd name="T70" fmla="*/ 26 w 87"/>
              <a:gd name="T71" fmla="*/ 26 h 87"/>
              <a:gd name="T72" fmla="*/ 34 w 87"/>
              <a:gd name="T73" fmla="*/ 21 h 87"/>
              <a:gd name="T74" fmla="*/ 42 w 87"/>
              <a:gd name="T75" fmla="*/ 22 h 87"/>
              <a:gd name="T76" fmla="*/ 45 w 87"/>
              <a:gd name="T77" fmla="*/ 17 h 87"/>
              <a:gd name="T78" fmla="*/ 53 w 87"/>
              <a:gd name="T79" fmla="*/ 22 h 87"/>
              <a:gd name="T80" fmla="*/ 60 w 87"/>
              <a:gd name="T81" fmla="*/ 27 h 87"/>
              <a:gd name="T82" fmla="*/ 67 w 87"/>
              <a:gd name="T83" fmla="*/ 32 h 87"/>
              <a:gd name="T84" fmla="*/ 64 w 87"/>
              <a:gd name="T85" fmla="*/ 37 h 87"/>
              <a:gd name="T86" fmla="*/ 68 w 87"/>
              <a:gd name="T87" fmla="*/ 4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7" h="87">
                <a:moveTo>
                  <a:pt x="85" y="30"/>
                </a:moveTo>
                <a:cubicBezTo>
                  <a:pt x="84" y="28"/>
                  <a:pt x="82" y="27"/>
                  <a:pt x="81" y="28"/>
                </a:cubicBezTo>
                <a:cubicBezTo>
                  <a:pt x="79" y="29"/>
                  <a:pt x="79" y="29"/>
                  <a:pt x="79" y="29"/>
                </a:cubicBezTo>
                <a:cubicBezTo>
                  <a:pt x="77" y="29"/>
                  <a:pt x="76" y="29"/>
                  <a:pt x="75" y="27"/>
                </a:cubicBezTo>
                <a:cubicBezTo>
                  <a:pt x="71" y="21"/>
                  <a:pt x="71" y="21"/>
                  <a:pt x="71" y="21"/>
                </a:cubicBezTo>
                <a:cubicBezTo>
                  <a:pt x="69" y="20"/>
                  <a:pt x="70" y="18"/>
                  <a:pt x="71" y="16"/>
                </a:cubicBezTo>
                <a:cubicBezTo>
                  <a:pt x="72" y="15"/>
                  <a:pt x="72" y="15"/>
                  <a:pt x="72" y="15"/>
                </a:cubicBezTo>
                <a:cubicBezTo>
                  <a:pt x="73" y="14"/>
                  <a:pt x="73" y="12"/>
                  <a:pt x="72" y="11"/>
                </a:cubicBezTo>
                <a:cubicBezTo>
                  <a:pt x="63" y="5"/>
                  <a:pt x="63" y="5"/>
                  <a:pt x="63" y="5"/>
                </a:cubicBezTo>
                <a:cubicBezTo>
                  <a:pt x="61" y="4"/>
                  <a:pt x="59" y="4"/>
                  <a:pt x="59" y="6"/>
                </a:cubicBezTo>
                <a:cubicBezTo>
                  <a:pt x="58" y="8"/>
                  <a:pt x="58" y="8"/>
                  <a:pt x="58" y="8"/>
                </a:cubicBezTo>
                <a:cubicBezTo>
                  <a:pt x="57" y="9"/>
                  <a:pt x="56" y="10"/>
                  <a:pt x="54" y="10"/>
                </a:cubicBezTo>
                <a:cubicBezTo>
                  <a:pt x="47" y="8"/>
                  <a:pt x="47" y="8"/>
                  <a:pt x="47" y="8"/>
                </a:cubicBezTo>
                <a:cubicBezTo>
                  <a:pt x="45" y="8"/>
                  <a:pt x="43" y="7"/>
                  <a:pt x="43" y="5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1"/>
                  <a:pt x="42" y="0"/>
                  <a:pt x="40" y="0"/>
                </a:cubicBezTo>
                <a:cubicBezTo>
                  <a:pt x="29" y="2"/>
                  <a:pt x="29" y="2"/>
                  <a:pt x="29" y="2"/>
                </a:cubicBezTo>
                <a:cubicBezTo>
                  <a:pt x="28" y="3"/>
                  <a:pt x="27" y="5"/>
                  <a:pt x="28" y="6"/>
                </a:cubicBezTo>
                <a:cubicBezTo>
                  <a:pt x="28" y="8"/>
                  <a:pt x="28" y="8"/>
                  <a:pt x="28" y="8"/>
                </a:cubicBezTo>
                <a:cubicBezTo>
                  <a:pt x="29" y="10"/>
                  <a:pt x="28" y="12"/>
                  <a:pt x="27" y="12"/>
                </a:cubicBezTo>
                <a:cubicBezTo>
                  <a:pt x="21" y="17"/>
                  <a:pt x="21" y="17"/>
                  <a:pt x="21" y="17"/>
                </a:cubicBezTo>
                <a:cubicBezTo>
                  <a:pt x="19" y="18"/>
                  <a:pt x="17" y="18"/>
                  <a:pt x="16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4" y="14"/>
                  <a:pt x="12" y="14"/>
                  <a:pt x="11" y="15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6"/>
                  <a:pt x="4" y="28"/>
                  <a:pt x="6" y="28"/>
                </a:cubicBezTo>
                <a:cubicBezTo>
                  <a:pt x="8" y="29"/>
                  <a:pt x="8" y="29"/>
                  <a:pt x="8" y="29"/>
                </a:cubicBezTo>
                <a:cubicBezTo>
                  <a:pt x="9" y="30"/>
                  <a:pt x="10" y="32"/>
                  <a:pt x="10" y="33"/>
                </a:cubicBezTo>
                <a:cubicBezTo>
                  <a:pt x="8" y="41"/>
                  <a:pt x="8" y="41"/>
                  <a:pt x="8" y="41"/>
                </a:cubicBezTo>
                <a:cubicBezTo>
                  <a:pt x="8" y="42"/>
                  <a:pt x="7" y="44"/>
                  <a:pt x="5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4"/>
                  <a:pt x="0" y="45"/>
                  <a:pt x="0" y="47"/>
                </a:cubicBezTo>
                <a:cubicBezTo>
                  <a:pt x="2" y="58"/>
                  <a:pt x="2" y="58"/>
                  <a:pt x="2" y="58"/>
                </a:cubicBezTo>
                <a:cubicBezTo>
                  <a:pt x="3" y="59"/>
                  <a:pt x="4" y="60"/>
                  <a:pt x="6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8"/>
                  <a:pt x="11" y="57"/>
                  <a:pt x="11" y="57"/>
                </a:cubicBezTo>
                <a:cubicBezTo>
                  <a:pt x="11" y="57"/>
                  <a:pt x="11" y="59"/>
                  <a:pt x="12" y="60"/>
                </a:cubicBezTo>
                <a:cubicBezTo>
                  <a:pt x="16" y="66"/>
                  <a:pt x="16" y="66"/>
                  <a:pt x="16" y="66"/>
                </a:cubicBezTo>
                <a:cubicBezTo>
                  <a:pt x="17" y="68"/>
                  <a:pt x="17" y="70"/>
                  <a:pt x="16" y="71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4"/>
                  <a:pt x="14" y="75"/>
                  <a:pt x="15" y="76"/>
                </a:cubicBezTo>
                <a:cubicBezTo>
                  <a:pt x="24" y="83"/>
                  <a:pt x="24" y="83"/>
                  <a:pt x="24" y="83"/>
                </a:cubicBezTo>
                <a:cubicBezTo>
                  <a:pt x="26" y="84"/>
                  <a:pt x="28" y="83"/>
                  <a:pt x="28" y="81"/>
                </a:cubicBezTo>
                <a:cubicBezTo>
                  <a:pt x="29" y="79"/>
                  <a:pt x="29" y="79"/>
                  <a:pt x="29" y="79"/>
                </a:cubicBezTo>
                <a:cubicBezTo>
                  <a:pt x="30" y="78"/>
                  <a:pt x="31" y="77"/>
                  <a:pt x="33" y="77"/>
                </a:cubicBezTo>
                <a:cubicBezTo>
                  <a:pt x="40" y="79"/>
                  <a:pt x="40" y="79"/>
                  <a:pt x="40" y="79"/>
                </a:cubicBezTo>
                <a:cubicBezTo>
                  <a:pt x="42" y="79"/>
                  <a:pt x="43" y="81"/>
                  <a:pt x="43" y="82"/>
                </a:cubicBezTo>
                <a:cubicBezTo>
                  <a:pt x="43" y="84"/>
                  <a:pt x="43" y="84"/>
                  <a:pt x="43" y="84"/>
                </a:cubicBezTo>
                <a:cubicBezTo>
                  <a:pt x="43" y="86"/>
                  <a:pt x="45" y="87"/>
                  <a:pt x="47" y="87"/>
                </a:cubicBezTo>
                <a:cubicBezTo>
                  <a:pt x="58" y="85"/>
                  <a:pt x="58" y="85"/>
                  <a:pt x="58" y="85"/>
                </a:cubicBezTo>
                <a:cubicBezTo>
                  <a:pt x="59" y="84"/>
                  <a:pt x="60" y="83"/>
                  <a:pt x="59" y="81"/>
                </a:cubicBezTo>
                <a:cubicBezTo>
                  <a:pt x="59" y="79"/>
                  <a:pt x="59" y="79"/>
                  <a:pt x="59" y="79"/>
                </a:cubicBezTo>
                <a:cubicBezTo>
                  <a:pt x="58" y="78"/>
                  <a:pt x="57" y="76"/>
                  <a:pt x="57" y="76"/>
                </a:cubicBezTo>
                <a:cubicBezTo>
                  <a:pt x="57" y="76"/>
                  <a:pt x="59" y="76"/>
                  <a:pt x="60" y="75"/>
                </a:cubicBezTo>
                <a:cubicBezTo>
                  <a:pt x="66" y="71"/>
                  <a:pt x="66" y="71"/>
                  <a:pt x="66" y="71"/>
                </a:cubicBezTo>
                <a:cubicBezTo>
                  <a:pt x="68" y="70"/>
                  <a:pt x="70" y="70"/>
                  <a:pt x="71" y="71"/>
                </a:cubicBezTo>
                <a:cubicBezTo>
                  <a:pt x="72" y="72"/>
                  <a:pt x="72" y="72"/>
                  <a:pt x="72" y="72"/>
                </a:cubicBezTo>
                <a:cubicBezTo>
                  <a:pt x="73" y="74"/>
                  <a:pt x="75" y="73"/>
                  <a:pt x="76" y="72"/>
                </a:cubicBezTo>
                <a:cubicBezTo>
                  <a:pt x="83" y="63"/>
                  <a:pt x="83" y="63"/>
                  <a:pt x="83" y="63"/>
                </a:cubicBezTo>
                <a:cubicBezTo>
                  <a:pt x="83" y="61"/>
                  <a:pt x="83" y="60"/>
                  <a:pt x="81" y="59"/>
                </a:cubicBezTo>
                <a:cubicBezTo>
                  <a:pt x="79" y="58"/>
                  <a:pt x="79" y="58"/>
                  <a:pt x="79" y="58"/>
                </a:cubicBezTo>
                <a:cubicBezTo>
                  <a:pt x="78" y="58"/>
                  <a:pt x="77" y="56"/>
                  <a:pt x="77" y="54"/>
                </a:cubicBezTo>
                <a:cubicBezTo>
                  <a:pt x="79" y="47"/>
                  <a:pt x="79" y="47"/>
                  <a:pt x="79" y="47"/>
                </a:cubicBezTo>
                <a:cubicBezTo>
                  <a:pt x="79" y="45"/>
                  <a:pt x="80" y="44"/>
                  <a:pt x="82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6" y="44"/>
                  <a:pt x="87" y="42"/>
                  <a:pt x="87" y="41"/>
                </a:cubicBezTo>
                <a:lnTo>
                  <a:pt x="85" y="30"/>
                </a:lnTo>
                <a:close/>
                <a:moveTo>
                  <a:pt x="68" y="52"/>
                </a:moveTo>
                <a:cubicBezTo>
                  <a:pt x="68" y="53"/>
                  <a:pt x="67" y="54"/>
                  <a:pt x="66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4" y="52"/>
                  <a:pt x="63" y="53"/>
                  <a:pt x="62" y="54"/>
                </a:cubicBezTo>
                <a:cubicBezTo>
                  <a:pt x="60" y="57"/>
                  <a:pt x="60" y="57"/>
                  <a:pt x="60" y="57"/>
                </a:cubicBezTo>
                <a:cubicBezTo>
                  <a:pt x="59" y="58"/>
                  <a:pt x="59" y="59"/>
                  <a:pt x="59" y="59"/>
                </a:cubicBezTo>
                <a:cubicBezTo>
                  <a:pt x="59" y="59"/>
                  <a:pt x="59" y="59"/>
                  <a:pt x="60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2"/>
                  <a:pt x="62" y="63"/>
                  <a:pt x="61" y="64"/>
                </a:cubicBezTo>
                <a:cubicBezTo>
                  <a:pt x="55" y="67"/>
                  <a:pt x="55" y="67"/>
                  <a:pt x="55" y="67"/>
                </a:cubicBezTo>
                <a:cubicBezTo>
                  <a:pt x="54" y="68"/>
                  <a:pt x="53" y="67"/>
                  <a:pt x="53" y="66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4"/>
                  <a:pt x="51" y="64"/>
                  <a:pt x="50" y="64"/>
                </a:cubicBezTo>
                <a:cubicBezTo>
                  <a:pt x="45" y="65"/>
                  <a:pt x="45" y="65"/>
                  <a:pt x="45" y="65"/>
                </a:cubicBezTo>
                <a:cubicBezTo>
                  <a:pt x="44" y="65"/>
                  <a:pt x="43" y="66"/>
                  <a:pt x="43" y="67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9"/>
                  <a:pt x="43" y="70"/>
                  <a:pt x="42" y="70"/>
                </a:cubicBezTo>
                <a:cubicBezTo>
                  <a:pt x="35" y="69"/>
                  <a:pt x="35" y="69"/>
                  <a:pt x="35" y="69"/>
                </a:cubicBezTo>
                <a:cubicBezTo>
                  <a:pt x="34" y="68"/>
                  <a:pt x="33" y="67"/>
                  <a:pt x="34" y="66"/>
                </a:cubicBezTo>
                <a:cubicBezTo>
                  <a:pt x="34" y="65"/>
                  <a:pt x="34" y="65"/>
                  <a:pt x="34" y="65"/>
                </a:cubicBezTo>
                <a:cubicBezTo>
                  <a:pt x="35" y="64"/>
                  <a:pt x="34" y="63"/>
                  <a:pt x="33" y="63"/>
                </a:cubicBezTo>
                <a:cubicBezTo>
                  <a:pt x="30" y="60"/>
                  <a:pt x="30" y="60"/>
                  <a:pt x="30" y="60"/>
                </a:cubicBezTo>
                <a:cubicBezTo>
                  <a:pt x="29" y="59"/>
                  <a:pt x="28" y="59"/>
                  <a:pt x="28" y="59"/>
                </a:cubicBezTo>
                <a:cubicBezTo>
                  <a:pt x="28" y="59"/>
                  <a:pt x="28" y="59"/>
                  <a:pt x="27" y="60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2"/>
                  <a:pt x="24" y="62"/>
                  <a:pt x="24" y="61"/>
                </a:cubicBezTo>
                <a:cubicBezTo>
                  <a:pt x="20" y="55"/>
                  <a:pt x="20" y="55"/>
                  <a:pt x="20" y="55"/>
                </a:cubicBezTo>
                <a:cubicBezTo>
                  <a:pt x="19" y="54"/>
                  <a:pt x="20" y="53"/>
                  <a:pt x="21" y="53"/>
                </a:cubicBezTo>
                <a:cubicBezTo>
                  <a:pt x="22" y="52"/>
                  <a:pt x="22" y="52"/>
                  <a:pt x="22" y="52"/>
                </a:cubicBezTo>
                <a:cubicBezTo>
                  <a:pt x="23" y="52"/>
                  <a:pt x="23" y="51"/>
                  <a:pt x="23" y="50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4"/>
                  <a:pt x="21" y="44"/>
                  <a:pt x="20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3"/>
                  <a:pt x="17" y="42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4"/>
                  <a:pt x="20" y="34"/>
                  <a:pt x="21" y="34"/>
                </a:cubicBezTo>
                <a:cubicBezTo>
                  <a:pt x="22" y="35"/>
                  <a:pt x="22" y="35"/>
                  <a:pt x="22" y="35"/>
                </a:cubicBezTo>
                <a:cubicBezTo>
                  <a:pt x="23" y="35"/>
                  <a:pt x="24" y="35"/>
                  <a:pt x="25" y="34"/>
                </a:cubicBezTo>
                <a:cubicBezTo>
                  <a:pt x="27" y="30"/>
                  <a:pt x="27" y="30"/>
                  <a:pt x="27" y="30"/>
                </a:cubicBezTo>
                <a:cubicBezTo>
                  <a:pt x="28" y="29"/>
                  <a:pt x="28" y="28"/>
                  <a:pt x="27" y="27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5"/>
                  <a:pt x="25" y="24"/>
                  <a:pt x="26" y="24"/>
                </a:cubicBezTo>
                <a:cubicBezTo>
                  <a:pt x="32" y="20"/>
                  <a:pt x="32" y="20"/>
                  <a:pt x="32" y="20"/>
                </a:cubicBezTo>
                <a:cubicBezTo>
                  <a:pt x="33" y="19"/>
                  <a:pt x="34" y="20"/>
                  <a:pt x="34" y="21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3"/>
                  <a:pt x="36" y="23"/>
                  <a:pt x="37" y="23"/>
                </a:cubicBezTo>
                <a:cubicBezTo>
                  <a:pt x="42" y="22"/>
                  <a:pt x="42" y="22"/>
                  <a:pt x="42" y="22"/>
                </a:cubicBezTo>
                <a:cubicBezTo>
                  <a:pt x="43" y="22"/>
                  <a:pt x="43" y="21"/>
                  <a:pt x="43" y="20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8"/>
                  <a:pt x="44" y="17"/>
                  <a:pt x="45" y="17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3" y="20"/>
                  <a:pt x="53" y="21"/>
                </a:cubicBezTo>
                <a:cubicBezTo>
                  <a:pt x="53" y="22"/>
                  <a:pt x="53" y="22"/>
                  <a:pt x="53" y="22"/>
                </a:cubicBezTo>
                <a:cubicBezTo>
                  <a:pt x="52" y="23"/>
                  <a:pt x="53" y="24"/>
                  <a:pt x="54" y="25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8"/>
                  <a:pt x="59" y="28"/>
                  <a:pt x="60" y="27"/>
                </a:cubicBezTo>
                <a:cubicBezTo>
                  <a:pt x="61" y="26"/>
                  <a:pt x="61" y="26"/>
                  <a:pt x="61" y="26"/>
                </a:cubicBezTo>
                <a:cubicBezTo>
                  <a:pt x="62" y="25"/>
                  <a:pt x="63" y="26"/>
                  <a:pt x="63" y="26"/>
                </a:cubicBezTo>
                <a:cubicBezTo>
                  <a:pt x="67" y="32"/>
                  <a:pt x="67" y="32"/>
                  <a:pt x="67" y="32"/>
                </a:cubicBezTo>
                <a:cubicBezTo>
                  <a:pt x="68" y="33"/>
                  <a:pt x="67" y="34"/>
                  <a:pt x="66" y="34"/>
                </a:cubicBezTo>
                <a:cubicBezTo>
                  <a:pt x="65" y="35"/>
                  <a:pt x="65" y="35"/>
                  <a:pt x="65" y="35"/>
                </a:cubicBezTo>
                <a:cubicBezTo>
                  <a:pt x="64" y="35"/>
                  <a:pt x="64" y="36"/>
                  <a:pt x="64" y="37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3"/>
                  <a:pt x="66" y="44"/>
                  <a:pt x="67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9" y="44"/>
                  <a:pt x="70" y="44"/>
                  <a:pt x="70" y="46"/>
                </a:cubicBezTo>
                <a:lnTo>
                  <a:pt x="68" y="5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5076391" y="3628461"/>
            <a:ext cx="868988" cy="829743"/>
            <a:chOff x="3656013" y="780521"/>
            <a:chExt cx="492125" cy="4699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95" name="Freeform 272"/>
            <p:cNvSpPr/>
            <p:nvPr/>
          </p:nvSpPr>
          <p:spPr bwMode="auto">
            <a:xfrm>
              <a:off x="4024313" y="815446"/>
              <a:ext cx="82550" cy="115888"/>
            </a:xfrm>
            <a:custGeom>
              <a:avLst/>
              <a:gdLst>
                <a:gd name="T0" fmla="*/ 1 w 22"/>
                <a:gd name="T1" fmla="*/ 1 h 31"/>
                <a:gd name="T2" fmla="*/ 2 w 22"/>
                <a:gd name="T3" fmla="*/ 5 h 31"/>
                <a:gd name="T4" fmla="*/ 11 w 22"/>
                <a:gd name="T5" fmla="*/ 15 h 31"/>
                <a:gd name="T6" fmla="*/ 17 w 22"/>
                <a:gd name="T7" fmla="*/ 28 h 31"/>
                <a:gd name="T8" fmla="*/ 19 w 22"/>
                <a:gd name="T9" fmla="*/ 31 h 31"/>
                <a:gd name="T10" fmla="*/ 20 w 22"/>
                <a:gd name="T11" fmla="*/ 31 h 31"/>
                <a:gd name="T12" fmla="*/ 22 w 22"/>
                <a:gd name="T13" fmla="*/ 28 h 31"/>
                <a:gd name="T14" fmla="*/ 15 w 22"/>
                <a:gd name="T15" fmla="*/ 12 h 31"/>
                <a:gd name="T16" fmla="*/ 5 w 22"/>
                <a:gd name="T17" fmla="*/ 1 h 31"/>
                <a:gd name="T18" fmla="*/ 1 w 22"/>
                <a:gd name="T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1" y="1"/>
                  </a:moveTo>
                  <a:cubicBezTo>
                    <a:pt x="0" y="3"/>
                    <a:pt x="1" y="4"/>
                    <a:pt x="2" y="5"/>
                  </a:cubicBezTo>
                  <a:cubicBezTo>
                    <a:pt x="5" y="7"/>
                    <a:pt x="9" y="11"/>
                    <a:pt x="11" y="15"/>
                  </a:cubicBezTo>
                  <a:cubicBezTo>
                    <a:pt x="14" y="19"/>
                    <a:pt x="16" y="24"/>
                    <a:pt x="17" y="28"/>
                  </a:cubicBezTo>
                  <a:cubicBezTo>
                    <a:pt x="17" y="30"/>
                    <a:pt x="18" y="30"/>
                    <a:pt x="19" y="31"/>
                  </a:cubicBezTo>
                  <a:cubicBezTo>
                    <a:pt x="19" y="31"/>
                    <a:pt x="20" y="31"/>
                    <a:pt x="20" y="31"/>
                  </a:cubicBezTo>
                  <a:cubicBezTo>
                    <a:pt x="21" y="30"/>
                    <a:pt x="22" y="29"/>
                    <a:pt x="22" y="28"/>
                  </a:cubicBezTo>
                  <a:cubicBezTo>
                    <a:pt x="21" y="22"/>
                    <a:pt x="19" y="17"/>
                    <a:pt x="15" y="12"/>
                  </a:cubicBezTo>
                  <a:cubicBezTo>
                    <a:pt x="12" y="7"/>
                    <a:pt x="9" y="4"/>
                    <a:pt x="5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6" name="Freeform 273"/>
            <p:cNvSpPr/>
            <p:nvPr/>
          </p:nvSpPr>
          <p:spPr bwMode="auto">
            <a:xfrm>
              <a:off x="4041776" y="780521"/>
              <a:ext cx="106362" cy="147638"/>
            </a:xfrm>
            <a:custGeom>
              <a:avLst/>
              <a:gdLst>
                <a:gd name="T0" fmla="*/ 4 w 28"/>
                <a:gd name="T1" fmla="*/ 1 h 39"/>
                <a:gd name="T2" fmla="*/ 1 w 28"/>
                <a:gd name="T3" fmla="*/ 1 h 39"/>
                <a:gd name="T4" fmla="*/ 2 w 28"/>
                <a:gd name="T5" fmla="*/ 5 h 39"/>
                <a:gd name="T6" fmla="*/ 14 w 28"/>
                <a:gd name="T7" fmla="*/ 18 h 39"/>
                <a:gd name="T8" fmla="*/ 22 w 28"/>
                <a:gd name="T9" fmla="*/ 37 h 39"/>
                <a:gd name="T10" fmla="*/ 24 w 28"/>
                <a:gd name="T11" fmla="*/ 39 h 39"/>
                <a:gd name="T12" fmla="*/ 25 w 28"/>
                <a:gd name="T13" fmla="*/ 39 h 39"/>
                <a:gd name="T14" fmla="*/ 27 w 28"/>
                <a:gd name="T15" fmla="*/ 36 h 39"/>
                <a:gd name="T16" fmla="*/ 18 w 28"/>
                <a:gd name="T17" fmla="*/ 16 h 39"/>
                <a:gd name="T18" fmla="*/ 4 w 28"/>
                <a:gd name="T1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9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3"/>
                    <a:pt x="0" y="4"/>
                    <a:pt x="2" y="5"/>
                  </a:cubicBezTo>
                  <a:cubicBezTo>
                    <a:pt x="6" y="8"/>
                    <a:pt x="11" y="13"/>
                    <a:pt x="14" y="18"/>
                  </a:cubicBezTo>
                  <a:cubicBezTo>
                    <a:pt x="18" y="25"/>
                    <a:pt x="21" y="31"/>
                    <a:pt x="22" y="37"/>
                  </a:cubicBezTo>
                  <a:cubicBezTo>
                    <a:pt x="23" y="38"/>
                    <a:pt x="23" y="39"/>
                    <a:pt x="24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7" y="39"/>
                    <a:pt x="28" y="38"/>
                    <a:pt x="27" y="36"/>
                  </a:cubicBezTo>
                  <a:cubicBezTo>
                    <a:pt x="26" y="29"/>
                    <a:pt x="23" y="22"/>
                    <a:pt x="18" y="16"/>
                  </a:cubicBezTo>
                  <a:cubicBezTo>
                    <a:pt x="14" y="10"/>
                    <a:pt x="10" y="5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7" name="Freeform 274"/>
            <p:cNvSpPr/>
            <p:nvPr/>
          </p:nvSpPr>
          <p:spPr bwMode="auto">
            <a:xfrm>
              <a:off x="4005263" y="848783"/>
              <a:ext cx="63500" cy="82550"/>
            </a:xfrm>
            <a:custGeom>
              <a:avLst/>
              <a:gdLst>
                <a:gd name="T0" fmla="*/ 1 w 17"/>
                <a:gd name="T1" fmla="*/ 2 h 22"/>
                <a:gd name="T2" fmla="*/ 2 w 17"/>
                <a:gd name="T3" fmla="*/ 5 h 22"/>
                <a:gd name="T4" fmla="*/ 9 w 17"/>
                <a:gd name="T5" fmla="*/ 11 h 22"/>
                <a:gd name="T6" fmla="*/ 12 w 17"/>
                <a:gd name="T7" fmla="*/ 20 h 22"/>
                <a:gd name="T8" fmla="*/ 14 w 17"/>
                <a:gd name="T9" fmla="*/ 22 h 22"/>
                <a:gd name="T10" fmla="*/ 14 w 17"/>
                <a:gd name="T11" fmla="*/ 22 h 22"/>
                <a:gd name="T12" fmla="*/ 17 w 17"/>
                <a:gd name="T13" fmla="*/ 19 h 22"/>
                <a:gd name="T14" fmla="*/ 13 w 17"/>
                <a:gd name="T15" fmla="*/ 8 h 22"/>
                <a:gd name="T16" fmla="*/ 5 w 17"/>
                <a:gd name="T17" fmla="*/ 1 h 22"/>
                <a:gd name="T18" fmla="*/ 1 w 17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2">
                  <a:moveTo>
                    <a:pt x="1" y="2"/>
                  </a:moveTo>
                  <a:cubicBezTo>
                    <a:pt x="0" y="3"/>
                    <a:pt x="1" y="4"/>
                    <a:pt x="2" y="5"/>
                  </a:cubicBezTo>
                  <a:cubicBezTo>
                    <a:pt x="4" y="6"/>
                    <a:pt x="7" y="8"/>
                    <a:pt x="9" y="11"/>
                  </a:cubicBezTo>
                  <a:cubicBezTo>
                    <a:pt x="10" y="14"/>
                    <a:pt x="12" y="17"/>
                    <a:pt x="12" y="20"/>
                  </a:cubicBezTo>
                  <a:cubicBezTo>
                    <a:pt x="12" y="21"/>
                    <a:pt x="13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6" y="22"/>
                    <a:pt x="17" y="21"/>
                    <a:pt x="17" y="19"/>
                  </a:cubicBezTo>
                  <a:cubicBezTo>
                    <a:pt x="16" y="16"/>
                    <a:pt x="15" y="12"/>
                    <a:pt x="13" y="8"/>
                  </a:cubicBezTo>
                  <a:cubicBezTo>
                    <a:pt x="10" y="5"/>
                    <a:pt x="8" y="2"/>
                    <a:pt x="5" y="1"/>
                  </a:cubicBezTo>
                  <a:cubicBezTo>
                    <a:pt x="3" y="0"/>
                    <a:pt x="2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Freeform 275"/>
            <p:cNvSpPr>
              <a:spLocks noEditPoints="1"/>
            </p:cNvSpPr>
            <p:nvPr/>
          </p:nvSpPr>
          <p:spPr bwMode="auto">
            <a:xfrm>
              <a:off x="3763963" y="851958"/>
              <a:ext cx="266700" cy="244475"/>
            </a:xfrm>
            <a:custGeom>
              <a:avLst/>
              <a:gdLst>
                <a:gd name="T0" fmla="*/ 34 w 71"/>
                <a:gd name="T1" fmla="*/ 1 h 65"/>
                <a:gd name="T2" fmla="*/ 30 w 71"/>
                <a:gd name="T3" fmla="*/ 7 h 65"/>
                <a:gd name="T4" fmla="*/ 4 w 71"/>
                <a:gd name="T5" fmla="*/ 40 h 65"/>
                <a:gd name="T6" fmla="*/ 0 w 71"/>
                <a:gd name="T7" fmla="*/ 46 h 65"/>
                <a:gd name="T8" fmla="*/ 0 w 71"/>
                <a:gd name="T9" fmla="*/ 48 h 65"/>
                <a:gd name="T10" fmla="*/ 4 w 71"/>
                <a:gd name="T11" fmla="*/ 54 h 65"/>
                <a:gd name="T12" fmla="*/ 7 w 71"/>
                <a:gd name="T13" fmla="*/ 58 h 65"/>
                <a:gd name="T14" fmla="*/ 11 w 71"/>
                <a:gd name="T15" fmla="*/ 64 h 65"/>
                <a:gd name="T16" fmla="*/ 13 w 71"/>
                <a:gd name="T17" fmla="*/ 65 h 65"/>
                <a:gd name="T18" fmla="*/ 20 w 71"/>
                <a:gd name="T19" fmla="*/ 63 h 65"/>
                <a:gd name="T20" fmla="*/ 62 w 71"/>
                <a:gd name="T21" fmla="*/ 54 h 65"/>
                <a:gd name="T22" fmla="*/ 69 w 71"/>
                <a:gd name="T23" fmla="*/ 52 h 65"/>
                <a:gd name="T24" fmla="*/ 70 w 71"/>
                <a:gd name="T25" fmla="*/ 50 h 65"/>
                <a:gd name="T26" fmla="*/ 65 w 71"/>
                <a:gd name="T27" fmla="*/ 43 h 65"/>
                <a:gd name="T28" fmla="*/ 41 w 71"/>
                <a:gd name="T29" fmla="*/ 7 h 65"/>
                <a:gd name="T30" fmla="*/ 37 w 71"/>
                <a:gd name="T31" fmla="*/ 1 h 65"/>
                <a:gd name="T32" fmla="*/ 34 w 71"/>
                <a:gd name="T33" fmla="*/ 1 h 65"/>
                <a:gd name="T34" fmla="*/ 56 w 71"/>
                <a:gd name="T35" fmla="*/ 41 h 65"/>
                <a:gd name="T36" fmla="*/ 59 w 71"/>
                <a:gd name="T37" fmla="*/ 45 h 65"/>
                <a:gd name="T38" fmla="*/ 58 w 71"/>
                <a:gd name="T39" fmla="*/ 46 h 65"/>
                <a:gd name="T40" fmla="*/ 51 w 71"/>
                <a:gd name="T41" fmla="*/ 48 h 65"/>
                <a:gd name="T42" fmla="*/ 21 w 71"/>
                <a:gd name="T43" fmla="*/ 57 h 65"/>
                <a:gd name="T44" fmla="*/ 14 w 71"/>
                <a:gd name="T45" fmla="*/ 59 h 65"/>
                <a:gd name="T46" fmla="*/ 14 w 71"/>
                <a:gd name="T47" fmla="*/ 58 h 65"/>
                <a:gd name="T48" fmla="*/ 20 w 71"/>
                <a:gd name="T49" fmla="*/ 55 h 65"/>
                <a:gd name="T50" fmla="*/ 46 w 71"/>
                <a:gd name="T51" fmla="*/ 41 h 65"/>
                <a:gd name="T52" fmla="*/ 52 w 71"/>
                <a:gd name="T53" fmla="*/ 37 h 65"/>
                <a:gd name="T54" fmla="*/ 54 w 71"/>
                <a:gd name="T55" fmla="*/ 38 h 65"/>
                <a:gd name="T56" fmla="*/ 56 w 71"/>
                <a:gd name="T5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" h="65">
                  <a:moveTo>
                    <a:pt x="34" y="1"/>
                  </a:moveTo>
                  <a:cubicBezTo>
                    <a:pt x="34" y="2"/>
                    <a:pt x="32" y="4"/>
                    <a:pt x="30" y="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3" y="42"/>
                    <a:pt x="1" y="45"/>
                    <a:pt x="0" y="46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1" y="49"/>
                    <a:pt x="3" y="52"/>
                    <a:pt x="4" y="54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8" y="60"/>
                    <a:pt x="10" y="63"/>
                    <a:pt x="11" y="64"/>
                  </a:cubicBezTo>
                  <a:cubicBezTo>
                    <a:pt x="11" y="64"/>
                    <a:pt x="12" y="65"/>
                    <a:pt x="13" y="65"/>
                  </a:cubicBezTo>
                  <a:cubicBezTo>
                    <a:pt x="14" y="65"/>
                    <a:pt x="17" y="64"/>
                    <a:pt x="20" y="63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5" y="53"/>
                    <a:pt x="68" y="53"/>
                    <a:pt x="69" y="52"/>
                  </a:cubicBezTo>
                  <a:cubicBezTo>
                    <a:pt x="70" y="52"/>
                    <a:pt x="71" y="51"/>
                    <a:pt x="70" y="50"/>
                  </a:cubicBezTo>
                  <a:cubicBezTo>
                    <a:pt x="69" y="49"/>
                    <a:pt x="67" y="46"/>
                    <a:pt x="65" y="4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4"/>
                    <a:pt x="38" y="2"/>
                    <a:pt x="37" y="1"/>
                  </a:cubicBezTo>
                  <a:cubicBezTo>
                    <a:pt x="36" y="0"/>
                    <a:pt x="35" y="0"/>
                    <a:pt x="34" y="1"/>
                  </a:cubicBezTo>
                  <a:close/>
                  <a:moveTo>
                    <a:pt x="56" y="41"/>
                  </a:moveTo>
                  <a:cubicBezTo>
                    <a:pt x="57" y="42"/>
                    <a:pt x="58" y="44"/>
                    <a:pt x="59" y="45"/>
                  </a:cubicBezTo>
                  <a:cubicBezTo>
                    <a:pt x="59" y="45"/>
                    <a:pt x="59" y="46"/>
                    <a:pt x="58" y="46"/>
                  </a:cubicBezTo>
                  <a:cubicBezTo>
                    <a:pt x="57" y="47"/>
                    <a:pt x="54" y="48"/>
                    <a:pt x="51" y="48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8" y="58"/>
                    <a:pt x="15" y="58"/>
                    <a:pt x="14" y="59"/>
                  </a:cubicBezTo>
                  <a:cubicBezTo>
                    <a:pt x="13" y="59"/>
                    <a:pt x="13" y="59"/>
                    <a:pt x="14" y="58"/>
                  </a:cubicBezTo>
                  <a:cubicBezTo>
                    <a:pt x="15" y="58"/>
                    <a:pt x="18" y="56"/>
                    <a:pt x="20" y="55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8" y="39"/>
                    <a:pt x="51" y="38"/>
                    <a:pt x="52" y="37"/>
                  </a:cubicBezTo>
                  <a:cubicBezTo>
                    <a:pt x="53" y="37"/>
                    <a:pt x="54" y="37"/>
                    <a:pt x="54" y="38"/>
                  </a:cubicBezTo>
                  <a:cubicBezTo>
                    <a:pt x="55" y="38"/>
                    <a:pt x="56" y="40"/>
                    <a:pt x="5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Freeform 276"/>
            <p:cNvSpPr/>
            <p:nvPr/>
          </p:nvSpPr>
          <p:spPr bwMode="auto">
            <a:xfrm>
              <a:off x="3656013" y="1036108"/>
              <a:ext cx="142875" cy="131763"/>
            </a:xfrm>
            <a:custGeom>
              <a:avLst/>
              <a:gdLst>
                <a:gd name="T0" fmla="*/ 24 w 38"/>
                <a:gd name="T1" fmla="*/ 1 h 35"/>
                <a:gd name="T2" fmla="*/ 18 w 38"/>
                <a:gd name="T3" fmla="*/ 4 h 35"/>
                <a:gd name="T4" fmla="*/ 7 w 38"/>
                <a:gd name="T5" fmla="*/ 12 h 35"/>
                <a:gd name="T6" fmla="*/ 1 w 38"/>
                <a:gd name="T7" fmla="*/ 16 h 35"/>
                <a:gd name="T8" fmla="*/ 1 w 38"/>
                <a:gd name="T9" fmla="*/ 19 h 35"/>
                <a:gd name="T10" fmla="*/ 5 w 38"/>
                <a:gd name="T11" fmla="*/ 25 h 35"/>
                <a:gd name="T12" fmla="*/ 7 w 38"/>
                <a:gd name="T13" fmla="*/ 28 h 35"/>
                <a:gd name="T14" fmla="*/ 11 w 38"/>
                <a:gd name="T15" fmla="*/ 34 h 35"/>
                <a:gd name="T16" fmla="*/ 14 w 38"/>
                <a:gd name="T17" fmla="*/ 34 h 35"/>
                <a:gd name="T18" fmla="*/ 19 w 38"/>
                <a:gd name="T19" fmla="*/ 30 h 35"/>
                <a:gd name="T20" fmla="*/ 31 w 38"/>
                <a:gd name="T21" fmla="*/ 23 h 35"/>
                <a:gd name="T22" fmla="*/ 37 w 38"/>
                <a:gd name="T23" fmla="*/ 19 h 35"/>
                <a:gd name="T24" fmla="*/ 37 w 38"/>
                <a:gd name="T25" fmla="*/ 16 h 35"/>
                <a:gd name="T26" fmla="*/ 33 w 38"/>
                <a:gd name="T27" fmla="*/ 10 h 35"/>
                <a:gd name="T28" fmla="*/ 31 w 38"/>
                <a:gd name="T29" fmla="*/ 7 h 35"/>
                <a:gd name="T30" fmla="*/ 27 w 38"/>
                <a:gd name="T31" fmla="*/ 1 h 35"/>
                <a:gd name="T32" fmla="*/ 24 w 38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35">
                  <a:moveTo>
                    <a:pt x="24" y="1"/>
                  </a:moveTo>
                  <a:cubicBezTo>
                    <a:pt x="23" y="1"/>
                    <a:pt x="21" y="3"/>
                    <a:pt x="18" y="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4"/>
                    <a:pt x="2" y="15"/>
                    <a:pt x="1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3" y="22"/>
                    <a:pt x="5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30"/>
                    <a:pt x="10" y="33"/>
                    <a:pt x="11" y="34"/>
                  </a:cubicBezTo>
                  <a:cubicBezTo>
                    <a:pt x="12" y="35"/>
                    <a:pt x="13" y="35"/>
                    <a:pt x="14" y="34"/>
                  </a:cubicBezTo>
                  <a:cubicBezTo>
                    <a:pt x="14" y="34"/>
                    <a:pt x="17" y="32"/>
                    <a:pt x="19" y="30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3" y="21"/>
                    <a:pt x="36" y="19"/>
                    <a:pt x="37" y="19"/>
                  </a:cubicBezTo>
                  <a:cubicBezTo>
                    <a:pt x="37" y="18"/>
                    <a:pt x="38" y="17"/>
                    <a:pt x="37" y="16"/>
                  </a:cubicBezTo>
                  <a:cubicBezTo>
                    <a:pt x="36" y="15"/>
                    <a:pt x="35" y="13"/>
                    <a:pt x="33" y="1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9" y="4"/>
                    <a:pt x="27" y="2"/>
                    <a:pt x="27" y="1"/>
                  </a:cubicBezTo>
                  <a:cubicBezTo>
                    <a:pt x="26" y="0"/>
                    <a:pt x="25" y="0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0" name="Freeform 277"/>
            <p:cNvSpPr/>
            <p:nvPr/>
          </p:nvSpPr>
          <p:spPr bwMode="auto">
            <a:xfrm>
              <a:off x="3711576" y="1156758"/>
              <a:ext cx="98425" cy="93663"/>
            </a:xfrm>
            <a:custGeom>
              <a:avLst/>
              <a:gdLst>
                <a:gd name="T0" fmla="*/ 13 w 26"/>
                <a:gd name="T1" fmla="*/ 6 h 25"/>
                <a:gd name="T2" fmla="*/ 9 w 26"/>
                <a:gd name="T3" fmla="*/ 1 h 25"/>
                <a:gd name="T4" fmla="*/ 5 w 26"/>
                <a:gd name="T5" fmla="*/ 1 h 25"/>
                <a:gd name="T6" fmla="*/ 1 w 26"/>
                <a:gd name="T7" fmla="*/ 4 h 25"/>
                <a:gd name="T8" fmla="*/ 1 w 26"/>
                <a:gd name="T9" fmla="*/ 7 h 25"/>
                <a:gd name="T10" fmla="*/ 6 w 26"/>
                <a:gd name="T11" fmla="*/ 12 h 25"/>
                <a:gd name="T12" fmla="*/ 13 w 26"/>
                <a:gd name="T13" fmla="*/ 19 h 25"/>
                <a:gd name="T14" fmla="*/ 18 w 26"/>
                <a:gd name="T15" fmla="*/ 24 h 25"/>
                <a:gd name="T16" fmla="*/ 21 w 26"/>
                <a:gd name="T17" fmla="*/ 24 h 25"/>
                <a:gd name="T18" fmla="*/ 25 w 26"/>
                <a:gd name="T19" fmla="*/ 21 h 25"/>
                <a:gd name="T20" fmla="*/ 25 w 26"/>
                <a:gd name="T21" fmla="*/ 18 h 25"/>
                <a:gd name="T22" fmla="*/ 20 w 26"/>
                <a:gd name="T23" fmla="*/ 12 h 25"/>
                <a:gd name="T24" fmla="*/ 13 w 26"/>
                <a:gd name="T25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5">
                  <a:moveTo>
                    <a:pt x="13" y="6"/>
                  </a:moveTo>
                  <a:cubicBezTo>
                    <a:pt x="11" y="4"/>
                    <a:pt x="9" y="1"/>
                    <a:pt x="9" y="1"/>
                  </a:cubicBezTo>
                  <a:cubicBezTo>
                    <a:pt x="8" y="0"/>
                    <a:pt x="7" y="0"/>
                    <a:pt x="5" y="1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1" y="7"/>
                    <a:pt x="4" y="10"/>
                    <a:pt x="6" y="12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5" y="21"/>
                    <a:pt x="17" y="24"/>
                    <a:pt x="18" y="24"/>
                  </a:cubicBezTo>
                  <a:cubicBezTo>
                    <a:pt x="19" y="25"/>
                    <a:pt x="20" y="25"/>
                    <a:pt x="21" y="24"/>
                  </a:cubicBezTo>
                  <a:cubicBezTo>
                    <a:pt x="22" y="23"/>
                    <a:pt x="24" y="21"/>
                    <a:pt x="25" y="21"/>
                  </a:cubicBezTo>
                  <a:cubicBezTo>
                    <a:pt x="26" y="20"/>
                    <a:pt x="26" y="18"/>
                    <a:pt x="25" y="18"/>
                  </a:cubicBezTo>
                  <a:cubicBezTo>
                    <a:pt x="24" y="17"/>
                    <a:pt x="22" y="14"/>
                    <a:pt x="20" y="1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1" name="Freeform 278"/>
            <p:cNvSpPr/>
            <p:nvPr/>
          </p:nvSpPr>
          <p:spPr bwMode="auto">
            <a:xfrm>
              <a:off x="3752851" y="1131358"/>
              <a:ext cx="30162" cy="41275"/>
            </a:xfrm>
            <a:custGeom>
              <a:avLst/>
              <a:gdLst>
                <a:gd name="T0" fmla="*/ 5 w 8"/>
                <a:gd name="T1" fmla="*/ 1 h 11"/>
                <a:gd name="T2" fmla="*/ 1 w 8"/>
                <a:gd name="T3" fmla="*/ 4 h 11"/>
                <a:gd name="T4" fmla="*/ 1 w 8"/>
                <a:gd name="T5" fmla="*/ 7 h 11"/>
                <a:gd name="T6" fmla="*/ 4 w 8"/>
                <a:gd name="T7" fmla="*/ 10 h 11"/>
                <a:gd name="T8" fmla="*/ 7 w 8"/>
                <a:gd name="T9" fmla="*/ 10 h 11"/>
                <a:gd name="T10" fmla="*/ 7 w 8"/>
                <a:gd name="T11" fmla="*/ 9 h 11"/>
                <a:gd name="T12" fmla="*/ 8 w 8"/>
                <a:gd name="T13" fmla="*/ 6 h 11"/>
                <a:gd name="T14" fmla="*/ 8 w 8"/>
                <a:gd name="T15" fmla="*/ 2 h 11"/>
                <a:gd name="T16" fmla="*/ 7 w 8"/>
                <a:gd name="T17" fmla="*/ 1 h 11"/>
                <a:gd name="T18" fmla="*/ 5 w 8"/>
                <a:gd name="T1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1">
                  <a:moveTo>
                    <a:pt x="5" y="1"/>
                  </a:moveTo>
                  <a:cubicBezTo>
                    <a:pt x="3" y="2"/>
                    <a:pt x="1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1" y="8"/>
                    <a:pt x="3" y="9"/>
                    <a:pt x="4" y="10"/>
                  </a:cubicBezTo>
                  <a:cubicBezTo>
                    <a:pt x="5" y="11"/>
                    <a:pt x="6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8" y="5"/>
                    <a:pt x="8" y="3"/>
                    <a:pt x="8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" name="Freeform 279"/>
            <p:cNvSpPr/>
            <p:nvPr/>
          </p:nvSpPr>
          <p:spPr bwMode="auto">
            <a:xfrm>
              <a:off x="3956051" y="897996"/>
              <a:ext cx="55562" cy="66675"/>
            </a:xfrm>
            <a:custGeom>
              <a:avLst/>
              <a:gdLst>
                <a:gd name="T0" fmla="*/ 2 w 15"/>
                <a:gd name="T1" fmla="*/ 1 h 18"/>
                <a:gd name="T2" fmla="*/ 0 w 15"/>
                <a:gd name="T3" fmla="*/ 3 h 18"/>
                <a:gd name="T4" fmla="*/ 1 w 15"/>
                <a:gd name="T5" fmla="*/ 5 h 18"/>
                <a:gd name="T6" fmla="*/ 4 w 15"/>
                <a:gd name="T7" fmla="*/ 11 h 18"/>
                <a:gd name="T8" fmla="*/ 8 w 15"/>
                <a:gd name="T9" fmla="*/ 16 h 18"/>
                <a:gd name="T10" fmla="*/ 10 w 15"/>
                <a:gd name="T11" fmla="*/ 18 h 18"/>
                <a:gd name="T12" fmla="*/ 12 w 15"/>
                <a:gd name="T13" fmla="*/ 17 h 18"/>
                <a:gd name="T14" fmla="*/ 12 w 15"/>
                <a:gd name="T15" fmla="*/ 5 h 18"/>
                <a:gd name="T16" fmla="*/ 12 w 15"/>
                <a:gd name="T17" fmla="*/ 5 h 18"/>
                <a:gd name="T18" fmla="*/ 12 w 15"/>
                <a:gd name="T19" fmla="*/ 5 h 18"/>
                <a:gd name="T20" fmla="*/ 2 w 15"/>
                <a:gd name="T2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8">
                  <a:moveTo>
                    <a:pt x="2" y="1"/>
                  </a:move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9" y="18"/>
                    <a:pt x="10" y="18"/>
                  </a:cubicBezTo>
                  <a:cubicBezTo>
                    <a:pt x="11" y="18"/>
                    <a:pt x="12" y="17"/>
                    <a:pt x="12" y="17"/>
                  </a:cubicBezTo>
                  <a:cubicBezTo>
                    <a:pt x="14" y="14"/>
                    <a:pt x="15" y="9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2"/>
                    <a:pt x="6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227763" y="5899043"/>
            <a:ext cx="664354" cy="756860"/>
            <a:chOff x="3741738" y="2066396"/>
            <a:chExt cx="376237" cy="4286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04" name="Freeform 280"/>
            <p:cNvSpPr/>
            <p:nvPr/>
          </p:nvSpPr>
          <p:spPr bwMode="auto">
            <a:xfrm>
              <a:off x="3741738" y="2190221"/>
              <a:ext cx="222250" cy="269875"/>
            </a:xfrm>
            <a:custGeom>
              <a:avLst/>
              <a:gdLst>
                <a:gd name="T0" fmla="*/ 30 w 59"/>
                <a:gd name="T1" fmla="*/ 35 h 72"/>
                <a:gd name="T2" fmla="*/ 41 w 59"/>
                <a:gd name="T3" fmla="*/ 24 h 72"/>
                <a:gd name="T4" fmla="*/ 52 w 59"/>
                <a:gd name="T5" fmla="*/ 24 h 72"/>
                <a:gd name="T6" fmla="*/ 59 w 59"/>
                <a:gd name="T7" fmla="*/ 4 h 72"/>
                <a:gd name="T8" fmla="*/ 55 w 59"/>
                <a:gd name="T9" fmla="*/ 0 h 72"/>
                <a:gd name="T10" fmla="*/ 50 w 59"/>
                <a:gd name="T11" fmla="*/ 4 h 72"/>
                <a:gd name="T12" fmla="*/ 30 w 59"/>
                <a:gd name="T13" fmla="*/ 25 h 72"/>
                <a:gd name="T14" fmla="*/ 9 w 59"/>
                <a:gd name="T15" fmla="*/ 4 h 72"/>
                <a:gd name="T16" fmla="*/ 4 w 59"/>
                <a:gd name="T17" fmla="*/ 0 h 72"/>
                <a:gd name="T18" fmla="*/ 0 w 59"/>
                <a:gd name="T19" fmla="*/ 4 h 72"/>
                <a:gd name="T20" fmla="*/ 21 w 59"/>
                <a:gd name="T21" fmla="*/ 33 h 72"/>
                <a:gd name="T22" fmla="*/ 24 w 59"/>
                <a:gd name="T23" fmla="*/ 35 h 72"/>
                <a:gd name="T24" fmla="*/ 25 w 59"/>
                <a:gd name="T25" fmla="*/ 39 h 72"/>
                <a:gd name="T26" fmla="*/ 25 w 59"/>
                <a:gd name="T27" fmla="*/ 53 h 72"/>
                <a:gd name="T28" fmla="*/ 15 w 59"/>
                <a:gd name="T29" fmla="*/ 63 h 72"/>
                <a:gd name="T30" fmla="*/ 9 w 59"/>
                <a:gd name="T31" fmla="*/ 63 h 72"/>
                <a:gd name="T32" fmla="*/ 5 w 59"/>
                <a:gd name="T33" fmla="*/ 67 h 72"/>
                <a:gd name="T34" fmla="*/ 9 w 59"/>
                <a:gd name="T35" fmla="*/ 72 h 72"/>
                <a:gd name="T36" fmla="*/ 30 w 59"/>
                <a:gd name="T37" fmla="*/ 72 h 72"/>
                <a:gd name="T38" fmla="*/ 30 w 59"/>
                <a:gd name="T39" fmla="*/ 55 h 72"/>
                <a:gd name="T40" fmla="*/ 34 w 59"/>
                <a:gd name="T41" fmla="*/ 47 h 72"/>
                <a:gd name="T42" fmla="*/ 34 w 59"/>
                <a:gd name="T43" fmla="*/ 43 h 72"/>
                <a:gd name="T44" fmla="*/ 30 w 59"/>
                <a:gd name="T45" fmla="*/ 3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72">
                  <a:moveTo>
                    <a:pt x="30" y="35"/>
                  </a:moveTo>
                  <a:cubicBezTo>
                    <a:pt x="30" y="29"/>
                    <a:pt x="35" y="24"/>
                    <a:pt x="41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7" y="19"/>
                    <a:pt x="59" y="12"/>
                    <a:pt x="59" y="4"/>
                  </a:cubicBezTo>
                  <a:cubicBezTo>
                    <a:pt x="59" y="2"/>
                    <a:pt x="57" y="0"/>
                    <a:pt x="55" y="0"/>
                  </a:cubicBezTo>
                  <a:cubicBezTo>
                    <a:pt x="52" y="0"/>
                    <a:pt x="50" y="2"/>
                    <a:pt x="50" y="4"/>
                  </a:cubicBezTo>
                  <a:cubicBezTo>
                    <a:pt x="50" y="16"/>
                    <a:pt x="41" y="25"/>
                    <a:pt x="30" y="25"/>
                  </a:cubicBezTo>
                  <a:cubicBezTo>
                    <a:pt x="18" y="25"/>
                    <a:pt x="9" y="16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8" y="29"/>
                    <a:pt x="21" y="33"/>
                  </a:cubicBezTo>
                  <a:cubicBezTo>
                    <a:pt x="22" y="33"/>
                    <a:pt x="23" y="34"/>
                    <a:pt x="24" y="35"/>
                  </a:cubicBezTo>
                  <a:cubicBezTo>
                    <a:pt x="24" y="35"/>
                    <a:pt x="25" y="36"/>
                    <a:pt x="25" y="39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8"/>
                    <a:pt x="21" y="63"/>
                    <a:pt x="15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7" y="63"/>
                    <a:pt x="5" y="65"/>
                    <a:pt x="5" y="67"/>
                  </a:cubicBezTo>
                  <a:cubicBezTo>
                    <a:pt x="5" y="70"/>
                    <a:pt x="7" y="72"/>
                    <a:pt x="9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2"/>
                    <a:pt x="31" y="49"/>
                    <a:pt x="34" y="47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1" y="41"/>
                    <a:pt x="30" y="38"/>
                    <a:pt x="3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5" name="Freeform 281"/>
            <p:cNvSpPr/>
            <p:nvPr/>
          </p:nvSpPr>
          <p:spPr bwMode="auto">
            <a:xfrm>
              <a:off x="3794126" y="2066396"/>
              <a:ext cx="117475" cy="192088"/>
            </a:xfrm>
            <a:custGeom>
              <a:avLst/>
              <a:gdLst>
                <a:gd name="T0" fmla="*/ 10 w 31"/>
                <a:gd name="T1" fmla="*/ 37 h 51"/>
                <a:gd name="T2" fmla="*/ 7 w 31"/>
                <a:gd name="T3" fmla="*/ 40 h 51"/>
                <a:gd name="T4" fmla="*/ 0 w 31"/>
                <a:gd name="T5" fmla="*/ 40 h 51"/>
                <a:gd name="T6" fmla="*/ 16 w 31"/>
                <a:gd name="T7" fmla="*/ 51 h 51"/>
                <a:gd name="T8" fmla="*/ 31 w 31"/>
                <a:gd name="T9" fmla="*/ 40 h 51"/>
                <a:gd name="T10" fmla="*/ 24 w 31"/>
                <a:gd name="T11" fmla="*/ 40 h 51"/>
                <a:gd name="T12" fmla="*/ 21 w 31"/>
                <a:gd name="T13" fmla="*/ 37 h 51"/>
                <a:gd name="T14" fmla="*/ 24 w 31"/>
                <a:gd name="T15" fmla="*/ 33 h 51"/>
                <a:gd name="T16" fmla="*/ 31 w 31"/>
                <a:gd name="T17" fmla="*/ 33 h 51"/>
                <a:gd name="T18" fmla="*/ 31 w 31"/>
                <a:gd name="T19" fmla="*/ 30 h 51"/>
                <a:gd name="T20" fmla="*/ 24 w 31"/>
                <a:gd name="T21" fmla="*/ 30 h 51"/>
                <a:gd name="T22" fmla="*/ 21 w 31"/>
                <a:gd name="T23" fmla="*/ 26 h 51"/>
                <a:gd name="T24" fmla="*/ 24 w 31"/>
                <a:gd name="T25" fmla="*/ 23 h 51"/>
                <a:gd name="T26" fmla="*/ 31 w 31"/>
                <a:gd name="T27" fmla="*/ 23 h 51"/>
                <a:gd name="T28" fmla="*/ 31 w 31"/>
                <a:gd name="T29" fmla="*/ 19 h 51"/>
                <a:gd name="T30" fmla="*/ 24 w 31"/>
                <a:gd name="T31" fmla="*/ 19 h 51"/>
                <a:gd name="T32" fmla="*/ 21 w 31"/>
                <a:gd name="T33" fmla="*/ 16 h 51"/>
                <a:gd name="T34" fmla="*/ 24 w 31"/>
                <a:gd name="T35" fmla="*/ 13 h 51"/>
                <a:gd name="T36" fmla="*/ 31 w 31"/>
                <a:gd name="T37" fmla="*/ 13 h 51"/>
                <a:gd name="T38" fmla="*/ 16 w 31"/>
                <a:gd name="T39" fmla="*/ 0 h 51"/>
                <a:gd name="T40" fmla="*/ 0 w 31"/>
                <a:gd name="T41" fmla="*/ 13 h 51"/>
                <a:gd name="T42" fmla="*/ 7 w 31"/>
                <a:gd name="T43" fmla="*/ 13 h 51"/>
                <a:gd name="T44" fmla="*/ 10 w 31"/>
                <a:gd name="T45" fmla="*/ 16 h 51"/>
                <a:gd name="T46" fmla="*/ 7 w 31"/>
                <a:gd name="T47" fmla="*/ 19 h 51"/>
                <a:gd name="T48" fmla="*/ 0 w 31"/>
                <a:gd name="T49" fmla="*/ 19 h 51"/>
                <a:gd name="T50" fmla="*/ 0 w 31"/>
                <a:gd name="T51" fmla="*/ 23 h 51"/>
                <a:gd name="T52" fmla="*/ 7 w 31"/>
                <a:gd name="T53" fmla="*/ 23 h 51"/>
                <a:gd name="T54" fmla="*/ 10 w 31"/>
                <a:gd name="T55" fmla="*/ 26 h 51"/>
                <a:gd name="T56" fmla="*/ 7 w 31"/>
                <a:gd name="T57" fmla="*/ 30 h 51"/>
                <a:gd name="T58" fmla="*/ 0 w 31"/>
                <a:gd name="T59" fmla="*/ 30 h 51"/>
                <a:gd name="T60" fmla="*/ 0 w 31"/>
                <a:gd name="T61" fmla="*/ 33 h 51"/>
                <a:gd name="T62" fmla="*/ 7 w 31"/>
                <a:gd name="T63" fmla="*/ 33 h 51"/>
                <a:gd name="T64" fmla="*/ 10 w 31"/>
                <a:gd name="T6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51">
                  <a:moveTo>
                    <a:pt x="10" y="37"/>
                  </a:moveTo>
                  <a:cubicBezTo>
                    <a:pt x="10" y="39"/>
                    <a:pt x="9" y="40"/>
                    <a:pt x="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7"/>
                    <a:pt x="8" y="51"/>
                    <a:pt x="16" y="51"/>
                  </a:cubicBezTo>
                  <a:cubicBezTo>
                    <a:pt x="23" y="51"/>
                    <a:pt x="29" y="47"/>
                    <a:pt x="31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0"/>
                    <a:pt x="21" y="39"/>
                    <a:pt x="21" y="37"/>
                  </a:cubicBezTo>
                  <a:cubicBezTo>
                    <a:pt x="21" y="35"/>
                    <a:pt x="22" y="33"/>
                    <a:pt x="24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2" y="30"/>
                    <a:pt x="21" y="28"/>
                    <a:pt x="21" y="26"/>
                  </a:cubicBezTo>
                  <a:cubicBezTo>
                    <a:pt x="21" y="24"/>
                    <a:pt x="22" y="23"/>
                    <a:pt x="24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2" y="19"/>
                    <a:pt x="21" y="18"/>
                    <a:pt x="21" y="16"/>
                  </a:cubicBezTo>
                  <a:cubicBezTo>
                    <a:pt x="21" y="14"/>
                    <a:pt x="22" y="13"/>
                    <a:pt x="24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5"/>
                    <a:pt x="23" y="0"/>
                    <a:pt x="16" y="0"/>
                  </a:cubicBezTo>
                  <a:cubicBezTo>
                    <a:pt x="8" y="0"/>
                    <a:pt x="2" y="5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3"/>
                    <a:pt x="10" y="14"/>
                    <a:pt x="10" y="16"/>
                  </a:cubicBezTo>
                  <a:cubicBezTo>
                    <a:pt x="10" y="18"/>
                    <a:pt x="9" y="19"/>
                    <a:pt x="7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9" y="23"/>
                    <a:pt x="10" y="24"/>
                    <a:pt x="10" y="26"/>
                  </a:cubicBezTo>
                  <a:cubicBezTo>
                    <a:pt x="10" y="28"/>
                    <a:pt x="9" y="30"/>
                    <a:pt x="7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9" y="33"/>
                    <a:pt x="10" y="35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6" name="Freeform 282"/>
            <p:cNvSpPr/>
            <p:nvPr/>
          </p:nvSpPr>
          <p:spPr bwMode="auto">
            <a:xfrm>
              <a:off x="3876676" y="2302933"/>
              <a:ext cx="112712" cy="192088"/>
            </a:xfrm>
            <a:custGeom>
              <a:avLst/>
              <a:gdLst>
                <a:gd name="T0" fmla="*/ 25 w 30"/>
                <a:gd name="T1" fmla="*/ 0 h 51"/>
                <a:gd name="T2" fmla="*/ 5 w 30"/>
                <a:gd name="T3" fmla="*/ 0 h 51"/>
                <a:gd name="T4" fmla="*/ 0 w 30"/>
                <a:gd name="T5" fmla="*/ 5 h 51"/>
                <a:gd name="T6" fmla="*/ 5 w 30"/>
                <a:gd name="T7" fmla="*/ 10 h 51"/>
                <a:gd name="T8" fmla="*/ 20 w 30"/>
                <a:gd name="T9" fmla="*/ 10 h 51"/>
                <a:gd name="T10" fmla="*/ 20 w 30"/>
                <a:gd name="T11" fmla="*/ 20 h 51"/>
                <a:gd name="T12" fmla="*/ 5 w 30"/>
                <a:gd name="T13" fmla="*/ 20 h 51"/>
                <a:gd name="T14" fmla="*/ 0 w 30"/>
                <a:gd name="T15" fmla="*/ 25 h 51"/>
                <a:gd name="T16" fmla="*/ 0 w 30"/>
                <a:gd name="T17" fmla="*/ 46 h 51"/>
                <a:gd name="T18" fmla="*/ 5 w 30"/>
                <a:gd name="T19" fmla="*/ 51 h 51"/>
                <a:gd name="T20" fmla="*/ 25 w 30"/>
                <a:gd name="T21" fmla="*/ 51 h 51"/>
                <a:gd name="T22" fmla="*/ 30 w 30"/>
                <a:gd name="T23" fmla="*/ 46 h 51"/>
                <a:gd name="T24" fmla="*/ 25 w 30"/>
                <a:gd name="T25" fmla="*/ 41 h 51"/>
                <a:gd name="T26" fmla="*/ 10 w 30"/>
                <a:gd name="T27" fmla="*/ 41 h 51"/>
                <a:gd name="T28" fmla="*/ 10 w 30"/>
                <a:gd name="T29" fmla="*/ 30 h 51"/>
                <a:gd name="T30" fmla="*/ 25 w 30"/>
                <a:gd name="T31" fmla="*/ 30 h 51"/>
                <a:gd name="T32" fmla="*/ 30 w 30"/>
                <a:gd name="T33" fmla="*/ 25 h 51"/>
                <a:gd name="T34" fmla="*/ 30 w 30"/>
                <a:gd name="T35" fmla="*/ 5 h 51"/>
                <a:gd name="T36" fmla="*/ 25 w 30"/>
                <a:gd name="T3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51">
                  <a:moveTo>
                    <a:pt x="2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2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2" y="51"/>
                    <a:pt x="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51"/>
                    <a:pt x="30" y="48"/>
                    <a:pt x="30" y="46"/>
                  </a:cubicBezTo>
                  <a:cubicBezTo>
                    <a:pt x="30" y="43"/>
                    <a:pt x="28" y="41"/>
                    <a:pt x="25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8" y="30"/>
                    <a:pt x="30" y="28"/>
                    <a:pt x="30" y="2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2"/>
                    <a:pt x="2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Freeform 283"/>
            <p:cNvSpPr/>
            <p:nvPr/>
          </p:nvSpPr>
          <p:spPr bwMode="auto">
            <a:xfrm>
              <a:off x="4005263" y="2302933"/>
              <a:ext cx="112712" cy="192088"/>
            </a:xfrm>
            <a:custGeom>
              <a:avLst/>
              <a:gdLst>
                <a:gd name="T0" fmla="*/ 25 w 30"/>
                <a:gd name="T1" fmla="*/ 0 h 51"/>
                <a:gd name="T2" fmla="*/ 20 w 30"/>
                <a:gd name="T3" fmla="*/ 5 h 51"/>
                <a:gd name="T4" fmla="*/ 20 w 30"/>
                <a:gd name="T5" fmla="*/ 20 h 51"/>
                <a:gd name="T6" fmla="*/ 9 w 30"/>
                <a:gd name="T7" fmla="*/ 20 h 51"/>
                <a:gd name="T8" fmla="*/ 9 w 30"/>
                <a:gd name="T9" fmla="*/ 5 h 51"/>
                <a:gd name="T10" fmla="*/ 5 w 30"/>
                <a:gd name="T11" fmla="*/ 0 h 51"/>
                <a:gd name="T12" fmla="*/ 0 w 30"/>
                <a:gd name="T13" fmla="*/ 5 h 51"/>
                <a:gd name="T14" fmla="*/ 0 w 30"/>
                <a:gd name="T15" fmla="*/ 25 h 51"/>
                <a:gd name="T16" fmla="*/ 5 w 30"/>
                <a:gd name="T17" fmla="*/ 30 h 51"/>
                <a:gd name="T18" fmla="*/ 20 w 30"/>
                <a:gd name="T19" fmla="*/ 30 h 51"/>
                <a:gd name="T20" fmla="*/ 20 w 30"/>
                <a:gd name="T21" fmla="*/ 46 h 51"/>
                <a:gd name="T22" fmla="*/ 25 w 30"/>
                <a:gd name="T23" fmla="*/ 51 h 51"/>
                <a:gd name="T24" fmla="*/ 30 w 30"/>
                <a:gd name="T25" fmla="*/ 46 h 51"/>
                <a:gd name="T26" fmla="*/ 30 w 30"/>
                <a:gd name="T27" fmla="*/ 25 h 51"/>
                <a:gd name="T28" fmla="*/ 30 w 30"/>
                <a:gd name="T29" fmla="*/ 5 h 51"/>
                <a:gd name="T30" fmla="*/ 25 w 30"/>
                <a:gd name="T3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51">
                  <a:moveTo>
                    <a:pt x="25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2" y="30"/>
                    <a:pt x="5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8"/>
                    <a:pt x="22" y="51"/>
                    <a:pt x="25" y="51"/>
                  </a:cubicBezTo>
                  <a:cubicBezTo>
                    <a:pt x="28" y="51"/>
                    <a:pt x="30" y="48"/>
                    <a:pt x="30" y="4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2"/>
                    <a:pt x="2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028000" y="4676852"/>
            <a:ext cx="768073" cy="877398"/>
            <a:chOff x="3062288" y="1374246"/>
            <a:chExt cx="434975" cy="49688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09" name="Freeform 284"/>
            <p:cNvSpPr/>
            <p:nvPr/>
          </p:nvSpPr>
          <p:spPr bwMode="auto">
            <a:xfrm>
              <a:off x="3062288" y="1731433"/>
              <a:ext cx="428625" cy="139700"/>
            </a:xfrm>
            <a:custGeom>
              <a:avLst/>
              <a:gdLst>
                <a:gd name="T0" fmla="*/ 93 w 114"/>
                <a:gd name="T1" fmla="*/ 0 h 37"/>
                <a:gd name="T2" fmla="*/ 83 w 114"/>
                <a:gd name="T3" fmla="*/ 12 h 37"/>
                <a:gd name="T4" fmla="*/ 57 w 114"/>
                <a:gd name="T5" fmla="*/ 19 h 37"/>
                <a:gd name="T6" fmla="*/ 29 w 114"/>
                <a:gd name="T7" fmla="*/ 9 h 37"/>
                <a:gd name="T8" fmla="*/ 21 w 114"/>
                <a:gd name="T9" fmla="*/ 0 h 37"/>
                <a:gd name="T10" fmla="*/ 0 w 114"/>
                <a:gd name="T11" fmla="*/ 15 h 37"/>
                <a:gd name="T12" fmla="*/ 57 w 114"/>
                <a:gd name="T13" fmla="*/ 37 h 37"/>
                <a:gd name="T14" fmla="*/ 114 w 114"/>
                <a:gd name="T15" fmla="*/ 15 h 37"/>
                <a:gd name="T16" fmla="*/ 93 w 114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37">
                  <a:moveTo>
                    <a:pt x="93" y="0"/>
                  </a:moveTo>
                  <a:cubicBezTo>
                    <a:pt x="90" y="4"/>
                    <a:pt x="87" y="8"/>
                    <a:pt x="83" y="12"/>
                  </a:cubicBezTo>
                  <a:cubicBezTo>
                    <a:pt x="75" y="19"/>
                    <a:pt x="65" y="19"/>
                    <a:pt x="57" y="19"/>
                  </a:cubicBezTo>
                  <a:cubicBezTo>
                    <a:pt x="48" y="19"/>
                    <a:pt x="38" y="18"/>
                    <a:pt x="29" y="9"/>
                  </a:cubicBezTo>
                  <a:cubicBezTo>
                    <a:pt x="26" y="7"/>
                    <a:pt x="23" y="3"/>
                    <a:pt x="21" y="0"/>
                  </a:cubicBezTo>
                  <a:cubicBezTo>
                    <a:pt x="10" y="2"/>
                    <a:pt x="0" y="7"/>
                    <a:pt x="0" y="15"/>
                  </a:cubicBezTo>
                  <a:cubicBezTo>
                    <a:pt x="0" y="31"/>
                    <a:pt x="40" y="37"/>
                    <a:pt x="57" y="37"/>
                  </a:cubicBezTo>
                  <a:cubicBezTo>
                    <a:pt x="74" y="37"/>
                    <a:pt x="114" y="31"/>
                    <a:pt x="114" y="15"/>
                  </a:cubicBezTo>
                  <a:cubicBezTo>
                    <a:pt x="114" y="7"/>
                    <a:pt x="105" y="2"/>
                    <a:pt x="9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0" name="Freeform 285"/>
            <p:cNvSpPr>
              <a:spLocks noEditPoints="1"/>
            </p:cNvSpPr>
            <p:nvPr/>
          </p:nvSpPr>
          <p:spPr bwMode="auto">
            <a:xfrm>
              <a:off x="3125788" y="1558396"/>
              <a:ext cx="371475" cy="222250"/>
            </a:xfrm>
            <a:custGeom>
              <a:avLst/>
              <a:gdLst>
                <a:gd name="T0" fmla="*/ 40 w 99"/>
                <a:gd name="T1" fmla="*/ 59 h 59"/>
                <a:gd name="T2" fmla="*/ 62 w 99"/>
                <a:gd name="T3" fmla="*/ 53 h 59"/>
                <a:gd name="T4" fmla="*/ 71 w 99"/>
                <a:gd name="T5" fmla="*/ 42 h 59"/>
                <a:gd name="T6" fmla="*/ 72 w 99"/>
                <a:gd name="T7" fmla="*/ 42 h 59"/>
                <a:gd name="T8" fmla="*/ 83 w 99"/>
                <a:gd name="T9" fmla="*/ 41 h 59"/>
                <a:gd name="T10" fmla="*/ 96 w 99"/>
                <a:gd name="T11" fmla="*/ 32 h 59"/>
                <a:gd name="T12" fmla="*/ 98 w 99"/>
                <a:gd name="T13" fmla="*/ 20 h 59"/>
                <a:gd name="T14" fmla="*/ 80 w 99"/>
                <a:gd name="T15" fmla="*/ 12 h 59"/>
                <a:gd name="T16" fmla="*/ 80 w 99"/>
                <a:gd name="T17" fmla="*/ 11 h 59"/>
                <a:gd name="T18" fmla="*/ 80 w 99"/>
                <a:gd name="T19" fmla="*/ 10 h 59"/>
                <a:gd name="T20" fmla="*/ 40 w 99"/>
                <a:gd name="T21" fmla="*/ 0 h 59"/>
                <a:gd name="T22" fmla="*/ 1 w 99"/>
                <a:gd name="T23" fmla="*/ 9 h 59"/>
                <a:gd name="T24" fmla="*/ 0 w 99"/>
                <a:gd name="T25" fmla="*/ 11 h 59"/>
                <a:gd name="T26" fmla="*/ 16 w 99"/>
                <a:gd name="T27" fmla="*/ 51 h 59"/>
                <a:gd name="T28" fmla="*/ 40 w 99"/>
                <a:gd name="T29" fmla="*/ 59 h 59"/>
                <a:gd name="T30" fmla="*/ 78 w 99"/>
                <a:gd name="T31" fmla="*/ 24 h 59"/>
                <a:gd name="T32" fmla="*/ 79 w 99"/>
                <a:gd name="T33" fmla="*/ 24 h 59"/>
                <a:gd name="T34" fmla="*/ 84 w 99"/>
                <a:gd name="T35" fmla="*/ 24 h 59"/>
                <a:gd name="T36" fmla="*/ 86 w 99"/>
                <a:gd name="T37" fmla="*/ 24 h 59"/>
                <a:gd name="T38" fmla="*/ 85 w 99"/>
                <a:gd name="T39" fmla="*/ 26 h 59"/>
                <a:gd name="T40" fmla="*/ 80 w 99"/>
                <a:gd name="T41" fmla="*/ 30 h 59"/>
                <a:gd name="T42" fmla="*/ 76 w 99"/>
                <a:gd name="T43" fmla="*/ 30 h 59"/>
                <a:gd name="T44" fmla="*/ 78 w 99"/>
                <a:gd name="T45" fmla="*/ 24 h 59"/>
                <a:gd name="T46" fmla="*/ 10 w 99"/>
                <a:gd name="T47" fmla="*/ 10 h 59"/>
                <a:gd name="T48" fmla="*/ 41 w 99"/>
                <a:gd name="T49" fmla="*/ 5 h 59"/>
                <a:gd name="T50" fmla="*/ 72 w 99"/>
                <a:gd name="T51" fmla="*/ 10 h 59"/>
                <a:gd name="T52" fmla="*/ 41 w 99"/>
                <a:gd name="T53" fmla="*/ 15 h 59"/>
                <a:gd name="T54" fmla="*/ 10 w 99"/>
                <a:gd name="T55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9" h="59">
                  <a:moveTo>
                    <a:pt x="40" y="59"/>
                  </a:moveTo>
                  <a:cubicBezTo>
                    <a:pt x="47" y="59"/>
                    <a:pt x="55" y="59"/>
                    <a:pt x="62" y="53"/>
                  </a:cubicBezTo>
                  <a:cubicBezTo>
                    <a:pt x="65" y="50"/>
                    <a:pt x="68" y="47"/>
                    <a:pt x="71" y="42"/>
                  </a:cubicBezTo>
                  <a:cubicBezTo>
                    <a:pt x="71" y="42"/>
                    <a:pt x="72" y="42"/>
                    <a:pt x="72" y="42"/>
                  </a:cubicBezTo>
                  <a:cubicBezTo>
                    <a:pt x="74" y="42"/>
                    <a:pt x="78" y="42"/>
                    <a:pt x="83" y="41"/>
                  </a:cubicBezTo>
                  <a:cubicBezTo>
                    <a:pt x="88" y="40"/>
                    <a:pt x="93" y="37"/>
                    <a:pt x="96" y="32"/>
                  </a:cubicBezTo>
                  <a:cubicBezTo>
                    <a:pt x="98" y="28"/>
                    <a:pt x="99" y="23"/>
                    <a:pt x="98" y="20"/>
                  </a:cubicBezTo>
                  <a:cubicBezTo>
                    <a:pt x="96" y="13"/>
                    <a:pt x="88" y="11"/>
                    <a:pt x="80" y="12"/>
                  </a:cubicBezTo>
                  <a:cubicBezTo>
                    <a:pt x="80" y="12"/>
                    <a:pt x="80" y="11"/>
                    <a:pt x="80" y="11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4"/>
                    <a:pt x="62" y="0"/>
                    <a:pt x="40" y="0"/>
                  </a:cubicBezTo>
                  <a:cubicBezTo>
                    <a:pt x="20" y="0"/>
                    <a:pt x="3" y="4"/>
                    <a:pt x="1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23"/>
                    <a:pt x="6" y="42"/>
                    <a:pt x="16" y="51"/>
                  </a:cubicBezTo>
                  <a:cubicBezTo>
                    <a:pt x="24" y="58"/>
                    <a:pt x="32" y="59"/>
                    <a:pt x="40" y="59"/>
                  </a:cubicBezTo>
                  <a:close/>
                  <a:moveTo>
                    <a:pt x="78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81" y="24"/>
                    <a:pt x="83" y="24"/>
                    <a:pt x="84" y="24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6" y="24"/>
                    <a:pt x="86" y="25"/>
                    <a:pt x="85" y="26"/>
                  </a:cubicBezTo>
                  <a:cubicBezTo>
                    <a:pt x="84" y="28"/>
                    <a:pt x="82" y="29"/>
                    <a:pt x="80" y="30"/>
                  </a:cubicBezTo>
                  <a:cubicBezTo>
                    <a:pt x="79" y="30"/>
                    <a:pt x="78" y="30"/>
                    <a:pt x="76" y="30"/>
                  </a:cubicBezTo>
                  <a:cubicBezTo>
                    <a:pt x="77" y="28"/>
                    <a:pt x="78" y="26"/>
                    <a:pt x="78" y="24"/>
                  </a:cubicBezTo>
                  <a:close/>
                  <a:moveTo>
                    <a:pt x="10" y="10"/>
                  </a:moveTo>
                  <a:cubicBezTo>
                    <a:pt x="10" y="8"/>
                    <a:pt x="24" y="5"/>
                    <a:pt x="41" y="5"/>
                  </a:cubicBezTo>
                  <a:cubicBezTo>
                    <a:pt x="58" y="5"/>
                    <a:pt x="72" y="8"/>
                    <a:pt x="72" y="10"/>
                  </a:cubicBezTo>
                  <a:cubicBezTo>
                    <a:pt x="72" y="13"/>
                    <a:pt x="58" y="15"/>
                    <a:pt x="41" y="15"/>
                  </a:cubicBezTo>
                  <a:cubicBezTo>
                    <a:pt x="24" y="15"/>
                    <a:pt x="10" y="13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1" name="Freeform 286"/>
            <p:cNvSpPr/>
            <p:nvPr/>
          </p:nvSpPr>
          <p:spPr bwMode="auto">
            <a:xfrm>
              <a:off x="3182938" y="1374246"/>
              <a:ext cx="74612" cy="177800"/>
            </a:xfrm>
            <a:custGeom>
              <a:avLst/>
              <a:gdLst>
                <a:gd name="T0" fmla="*/ 9 w 20"/>
                <a:gd name="T1" fmla="*/ 44 h 47"/>
                <a:gd name="T2" fmla="*/ 14 w 20"/>
                <a:gd name="T3" fmla="*/ 36 h 47"/>
                <a:gd name="T4" fmla="*/ 18 w 20"/>
                <a:gd name="T5" fmla="*/ 21 h 47"/>
                <a:gd name="T6" fmla="*/ 14 w 20"/>
                <a:gd name="T7" fmla="*/ 5 h 47"/>
                <a:gd name="T8" fmla="*/ 7 w 20"/>
                <a:gd name="T9" fmla="*/ 12 h 47"/>
                <a:gd name="T10" fmla="*/ 4 w 20"/>
                <a:gd name="T11" fmla="*/ 23 h 47"/>
                <a:gd name="T12" fmla="*/ 1 w 20"/>
                <a:gd name="T13" fmla="*/ 31 h 47"/>
                <a:gd name="T14" fmla="*/ 9 w 20"/>
                <a:gd name="T15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7">
                  <a:moveTo>
                    <a:pt x="9" y="44"/>
                  </a:moveTo>
                  <a:cubicBezTo>
                    <a:pt x="15" y="47"/>
                    <a:pt x="20" y="39"/>
                    <a:pt x="14" y="36"/>
                  </a:cubicBezTo>
                  <a:cubicBezTo>
                    <a:pt x="6" y="32"/>
                    <a:pt x="16" y="26"/>
                    <a:pt x="18" y="21"/>
                  </a:cubicBezTo>
                  <a:cubicBezTo>
                    <a:pt x="20" y="15"/>
                    <a:pt x="17" y="10"/>
                    <a:pt x="14" y="5"/>
                  </a:cubicBezTo>
                  <a:cubicBezTo>
                    <a:pt x="10" y="0"/>
                    <a:pt x="3" y="7"/>
                    <a:pt x="7" y="12"/>
                  </a:cubicBezTo>
                  <a:cubicBezTo>
                    <a:pt x="11" y="17"/>
                    <a:pt x="7" y="19"/>
                    <a:pt x="4" y="23"/>
                  </a:cubicBezTo>
                  <a:cubicBezTo>
                    <a:pt x="2" y="26"/>
                    <a:pt x="1" y="28"/>
                    <a:pt x="1" y="31"/>
                  </a:cubicBezTo>
                  <a:cubicBezTo>
                    <a:pt x="0" y="37"/>
                    <a:pt x="4" y="42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" name="Freeform 287"/>
            <p:cNvSpPr/>
            <p:nvPr/>
          </p:nvSpPr>
          <p:spPr bwMode="auto">
            <a:xfrm>
              <a:off x="3246438" y="1374246"/>
              <a:ext cx="74612" cy="177800"/>
            </a:xfrm>
            <a:custGeom>
              <a:avLst/>
              <a:gdLst>
                <a:gd name="T0" fmla="*/ 1 w 20"/>
                <a:gd name="T1" fmla="*/ 31 h 47"/>
                <a:gd name="T2" fmla="*/ 9 w 20"/>
                <a:gd name="T3" fmla="*/ 44 h 47"/>
                <a:gd name="T4" fmla="*/ 14 w 20"/>
                <a:gd name="T5" fmla="*/ 36 h 47"/>
                <a:gd name="T6" fmla="*/ 18 w 20"/>
                <a:gd name="T7" fmla="*/ 21 h 47"/>
                <a:gd name="T8" fmla="*/ 14 w 20"/>
                <a:gd name="T9" fmla="*/ 5 h 47"/>
                <a:gd name="T10" fmla="*/ 7 w 20"/>
                <a:gd name="T11" fmla="*/ 12 h 47"/>
                <a:gd name="T12" fmla="*/ 4 w 20"/>
                <a:gd name="T13" fmla="*/ 23 h 47"/>
                <a:gd name="T14" fmla="*/ 1 w 20"/>
                <a:gd name="T15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7">
                  <a:moveTo>
                    <a:pt x="1" y="31"/>
                  </a:moveTo>
                  <a:cubicBezTo>
                    <a:pt x="0" y="37"/>
                    <a:pt x="4" y="42"/>
                    <a:pt x="9" y="44"/>
                  </a:cubicBezTo>
                  <a:cubicBezTo>
                    <a:pt x="15" y="47"/>
                    <a:pt x="20" y="39"/>
                    <a:pt x="14" y="36"/>
                  </a:cubicBezTo>
                  <a:cubicBezTo>
                    <a:pt x="6" y="32"/>
                    <a:pt x="16" y="26"/>
                    <a:pt x="18" y="21"/>
                  </a:cubicBezTo>
                  <a:cubicBezTo>
                    <a:pt x="20" y="15"/>
                    <a:pt x="18" y="10"/>
                    <a:pt x="14" y="5"/>
                  </a:cubicBezTo>
                  <a:cubicBezTo>
                    <a:pt x="10" y="0"/>
                    <a:pt x="3" y="7"/>
                    <a:pt x="7" y="12"/>
                  </a:cubicBezTo>
                  <a:cubicBezTo>
                    <a:pt x="11" y="17"/>
                    <a:pt x="7" y="19"/>
                    <a:pt x="4" y="23"/>
                  </a:cubicBezTo>
                  <a:cubicBezTo>
                    <a:pt x="3" y="26"/>
                    <a:pt x="1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3" name="Freeform 288"/>
            <p:cNvSpPr/>
            <p:nvPr/>
          </p:nvSpPr>
          <p:spPr bwMode="auto">
            <a:xfrm>
              <a:off x="3314701" y="1374246"/>
              <a:ext cx="74612" cy="177800"/>
            </a:xfrm>
            <a:custGeom>
              <a:avLst/>
              <a:gdLst>
                <a:gd name="T0" fmla="*/ 0 w 20"/>
                <a:gd name="T1" fmla="*/ 31 h 47"/>
                <a:gd name="T2" fmla="*/ 9 w 20"/>
                <a:gd name="T3" fmla="*/ 44 h 47"/>
                <a:gd name="T4" fmla="*/ 14 w 20"/>
                <a:gd name="T5" fmla="*/ 36 h 47"/>
                <a:gd name="T6" fmla="*/ 17 w 20"/>
                <a:gd name="T7" fmla="*/ 21 h 47"/>
                <a:gd name="T8" fmla="*/ 13 w 20"/>
                <a:gd name="T9" fmla="*/ 5 h 47"/>
                <a:gd name="T10" fmla="*/ 6 w 20"/>
                <a:gd name="T11" fmla="*/ 12 h 47"/>
                <a:gd name="T12" fmla="*/ 4 w 20"/>
                <a:gd name="T13" fmla="*/ 23 h 47"/>
                <a:gd name="T14" fmla="*/ 0 w 20"/>
                <a:gd name="T15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7">
                  <a:moveTo>
                    <a:pt x="0" y="31"/>
                  </a:moveTo>
                  <a:cubicBezTo>
                    <a:pt x="0" y="37"/>
                    <a:pt x="3" y="42"/>
                    <a:pt x="9" y="44"/>
                  </a:cubicBezTo>
                  <a:cubicBezTo>
                    <a:pt x="14" y="47"/>
                    <a:pt x="19" y="39"/>
                    <a:pt x="14" y="36"/>
                  </a:cubicBezTo>
                  <a:cubicBezTo>
                    <a:pt x="6" y="32"/>
                    <a:pt x="15" y="26"/>
                    <a:pt x="17" y="21"/>
                  </a:cubicBezTo>
                  <a:cubicBezTo>
                    <a:pt x="20" y="15"/>
                    <a:pt x="17" y="10"/>
                    <a:pt x="13" y="5"/>
                  </a:cubicBezTo>
                  <a:cubicBezTo>
                    <a:pt x="9" y="0"/>
                    <a:pt x="2" y="7"/>
                    <a:pt x="6" y="12"/>
                  </a:cubicBezTo>
                  <a:cubicBezTo>
                    <a:pt x="10" y="17"/>
                    <a:pt x="7" y="19"/>
                    <a:pt x="4" y="23"/>
                  </a:cubicBezTo>
                  <a:cubicBezTo>
                    <a:pt x="2" y="26"/>
                    <a:pt x="1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799468" y="4772160"/>
            <a:ext cx="829743" cy="709208"/>
            <a:chOff x="1800226" y="1428221"/>
            <a:chExt cx="469900" cy="40163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15" name="Freeform 289"/>
            <p:cNvSpPr/>
            <p:nvPr/>
          </p:nvSpPr>
          <p:spPr bwMode="auto">
            <a:xfrm>
              <a:off x="2082801" y="1442508"/>
              <a:ext cx="187325" cy="217488"/>
            </a:xfrm>
            <a:custGeom>
              <a:avLst/>
              <a:gdLst>
                <a:gd name="T0" fmla="*/ 47 w 50"/>
                <a:gd name="T1" fmla="*/ 50 h 58"/>
                <a:gd name="T2" fmla="*/ 46 w 50"/>
                <a:gd name="T3" fmla="*/ 47 h 58"/>
                <a:gd name="T4" fmla="*/ 46 w 50"/>
                <a:gd name="T5" fmla="*/ 29 h 58"/>
                <a:gd name="T6" fmla="*/ 46 w 50"/>
                <a:gd name="T7" fmla="*/ 21 h 58"/>
                <a:gd name="T8" fmla="*/ 44 w 50"/>
                <a:gd name="T9" fmla="*/ 8 h 58"/>
                <a:gd name="T10" fmla="*/ 38 w 50"/>
                <a:gd name="T11" fmla="*/ 2 h 58"/>
                <a:gd name="T12" fmla="*/ 23 w 50"/>
                <a:gd name="T13" fmla="*/ 0 h 58"/>
                <a:gd name="T14" fmla="*/ 6 w 50"/>
                <a:gd name="T15" fmla="*/ 4 h 58"/>
                <a:gd name="T16" fmla="*/ 2 w 50"/>
                <a:gd name="T17" fmla="*/ 7 h 58"/>
                <a:gd name="T18" fmla="*/ 8 w 50"/>
                <a:gd name="T19" fmla="*/ 19 h 58"/>
                <a:gd name="T20" fmla="*/ 12 w 50"/>
                <a:gd name="T21" fmla="*/ 18 h 58"/>
                <a:gd name="T22" fmla="*/ 15 w 50"/>
                <a:gd name="T23" fmla="*/ 13 h 58"/>
                <a:gd name="T24" fmla="*/ 22 w 50"/>
                <a:gd name="T25" fmla="*/ 11 h 58"/>
                <a:gd name="T26" fmla="*/ 30 w 50"/>
                <a:gd name="T27" fmla="*/ 13 h 58"/>
                <a:gd name="T28" fmla="*/ 31 w 50"/>
                <a:gd name="T29" fmla="*/ 14 h 58"/>
                <a:gd name="T30" fmla="*/ 26 w 50"/>
                <a:gd name="T31" fmla="*/ 23 h 58"/>
                <a:gd name="T32" fmla="*/ 17 w 50"/>
                <a:gd name="T33" fmla="*/ 24 h 58"/>
                <a:gd name="T34" fmla="*/ 6 w 50"/>
                <a:gd name="T35" fmla="*/ 27 h 58"/>
                <a:gd name="T36" fmla="*/ 12 w 50"/>
                <a:gd name="T37" fmla="*/ 41 h 58"/>
                <a:gd name="T38" fmla="*/ 12 w 50"/>
                <a:gd name="T39" fmla="*/ 40 h 58"/>
                <a:gd name="T40" fmla="*/ 15 w 50"/>
                <a:gd name="T41" fmla="*/ 35 h 58"/>
                <a:gd name="T42" fmla="*/ 23 w 50"/>
                <a:gd name="T43" fmla="*/ 33 h 58"/>
                <a:gd name="T44" fmla="*/ 27 w 50"/>
                <a:gd name="T45" fmla="*/ 32 h 58"/>
                <a:gd name="T46" fmla="*/ 32 w 50"/>
                <a:gd name="T47" fmla="*/ 33 h 58"/>
                <a:gd name="T48" fmla="*/ 31 w 50"/>
                <a:gd name="T49" fmla="*/ 41 h 58"/>
                <a:gd name="T50" fmla="*/ 28 w 50"/>
                <a:gd name="T51" fmla="*/ 45 h 58"/>
                <a:gd name="T52" fmla="*/ 20 w 50"/>
                <a:gd name="T53" fmla="*/ 48 h 58"/>
                <a:gd name="T54" fmla="*/ 14 w 50"/>
                <a:gd name="T55" fmla="*/ 46 h 58"/>
                <a:gd name="T56" fmla="*/ 13 w 50"/>
                <a:gd name="T57" fmla="*/ 45 h 58"/>
                <a:gd name="T58" fmla="*/ 19 w 50"/>
                <a:gd name="T59" fmla="*/ 58 h 58"/>
                <a:gd name="T60" fmla="*/ 25 w 50"/>
                <a:gd name="T61" fmla="*/ 57 h 58"/>
                <a:gd name="T62" fmla="*/ 33 w 50"/>
                <a:gd name="T63" fmla="*/ 51 h 58"/>
                <a:gd name="T64" fmla="*/ 33 w 50"/>
                <a:gd name="T65" fmla="*/ 53 h 58"/>
                <a:gd name="T66" fmla="*/ 34 w 50"/>
                <a:gd name="T67" fmla="*/ 55 h 58"/>
                <a:gd name="T68" fmla="*/ 43 w 50"/>
                <a:gd name="T69" fmla="*/ 58 h 58"/>
                <a:gd name="T70" fmla="*/ 46 w 50"/>
                <a:gd name="T71" fmla="*/ 58 h 58"/>
                <a:gd name="T72" fmla="*/ 47 w 50"/>
                <a:gd name="T73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58">
                  <a:moveTo>
                    <a:pt x="47" y="50"/>
                  </a:moveTo>
                  <a:cubicBezTo>
                    <a:pt x="46" y="47"/>
                    <a:pt x="46" y="47"/>
                    <a:pt x="46" y="47"/>
                  </a:cubicBezTo>
                  <a:cubicBezTo>
                    <a:pt x="46" y="43"/>
                    <a:pt x="46" y="34"/>
                    <a:pt x="46" y="29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15"/>
                    <a:pt x="46" y="10"/>
                    <a:pt x="44" y="8"/>
                  </a:cubicBezTo>
                  <a:cubicBezTo>
                    <a:pt x="43" y="6"/>
                    <a:pt x="41" y="4"/>
                    <a:pt x="38" y="2"/>
                  </a:cubicBezTo>
                  <a:cubicBezTo>
                    <a:pt x="34" y="0"/>
                    <a:pt x="29" y="0"/>
                    <a:pt x="23" y="0"/>
                  </a:cubicBezTo>
                  <a:cubicBezTo>
                    <a:pt x="15" y="0"/>
                    <a:pt x="10" y="1"/>
                    <a:pt x="6" y="4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0" y="12"/>
                    <a:pt x="2" y="17"/>
                    <a:pt x="8" y="19"/>
                  </a:cubicBezTo>
                  <a:cubicBezTo>
                    <a:pt x="8" y="19"/>
                    <a:pt x="10" y="19"/>
                    <a:pt x="12" y="18"/>
                  </a:cubicBezTo>
                  <a:cubicBezTo>
                    <a:pt x="14" y="17"/>
                    <a:pt x="14" y="14"/>
                    <a:pt x="15" y="13"/>
                  </a:cubicBezTo>
                  <a:cubicBezTo>
                    <a:pt x="17" y="12"/>
                    <a:pt x="19" y="11"/>
                    <a:pt x="22" y="11"/>
                  </a:cubicBezTo>
                  <a:cubicBezTo>
                    <a:pt x="26" y="11"/>
                    <a:pt x="28" y="12"/>
                    <a:pt x="30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9"/>
                    <a:pt x="31" y="23"/>
                    <a:pt x="26" y="23"/>
                  </a:cubicBezTo>
                  <a:cubicBezTo>
                    <a:pt x="26" y="23"/>
                    <a:pt x="24" y="23"/>
                    <a:pt x="17" y="24"/>
                  </a:cubicBezTo>
                  <a:cubicBezTo>
                    <a:pt x="13" y="25"/>
                    <a:pt x="9" y="26"/>
                    <a:pt x="6" y="2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0"/>
                  </a:cubicBezTo>
                  <a:cubicBezTo>
                    <a:pt x="12" y="38"/>
                    <a:pt x="13" y="37"/>
                    <a:pt x="15" y="35"/>
                  </a:cubicBezTo>
                  <a:cubicBezTo>
                    <a:pt x="16" y="34"/>
                    <a:pt x="19" y="33"/>
                    <a:pt x="23" y="33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0" y="31"/>
                    <a:pt x="32" y="32"/>
                    <a:pt x="32" y="33"/>
                  </a:cubicBezTo>
                  <a:cubicBezTo>
                    <a:pt x="32" y="37"/>
                    <a:pt x="32" y="39"/>
                    <a:pt x="31" y="41"/>
                  </a:cubicBezTo>
                  <a:cubicBezTo>
                    <a:pt x="31" y="42"/>
                    <a:pt x="29" y="44"/>
                    <a:pt x="28" y="45"/>
                  </a:cubicBezTo>
                  <a:cubicBezTo>
                    <a:pt x="25" y="47"/>
                    <a:pt x="23" y="48"/>
                    <a:pt x="20" y="48"/>
                  </a:cubicBezTo>
                  <a:cubicBezTo>
                    <a:pt x="17" y="48"/>
                    <a:pt x="16" y="47"/>
                    <a:pt x="14" y="46"/>
                  </a:cubicBezTo>
                  <a:cubicBezTo>
                    <a:pt x="14" y="46"/>
                    <a:pt x="13" y="45"/>
                    <a:pt x="13" y="4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3" y="58"/>
                    <a:pt x="25" y="57"/>
                  </a:cubicBezTo>
                  <a:cubicBezTo>
                    <a:pt x="28" y="56"/>
                    <a:pt x="30" y="54"/>
                    <a:pt x="33" y="51"/>
                  </a:cubicBezTo>
                  <a:cubicBezTo>
                    <a:pt x="33" y="51"/>
                    <a:pt x="33" y="52"/>
                    <a:pt x="33" y="5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6"/>
                    <a:pt x="39" y="58"/>
                    <a:pt x="43" y="58"/>
                  </a:cubicBezTo>
                  <a:cubicBezTo>
                    <a:pt x="43" y="58"/>
                    <a:pt x="43" y="58"/>
                    <a:pt x="46" y="58"/>
                  </a:cubicBezTo>
                  <a:cubicBezTo>
                    <a:pt x="50" y="58"/>
                    <a:pt x="47" y="52"/>
                    <a:pt x="4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6" name="Freeform 290"/>
            <p:cNvSpPr>
              <a:spLocks noEditPoints="1"/>
            </p:cNvSpPr>
            <p:nvPr/>
          </p:nvSpPr>
          <p:spPr bwMode="auto">
            <a:xfrm>
              <a:off x="1800226" y="1428221"/>
              <a:ext cx="395287" cy="401638"/>
            </a:xfrm>
            <a:custGeom>
              <a:avLst/>
              <a:gdLst>
                <a:gd name="T0" fmla="*/ 95 w 105"/>
                <a:gd name="T1" fmla="*/ 80 h 107"/>
                <a:gd name="T2" fmla="*/ 74 w 105"/>
                <a:gd name="T3" fmla="*/ 26 h 107"/>
                <a:gd name="T4" fmla="*/ 66 w 105"/>
                <a:gd name="T5" fmla="*/ 7 h 107"/>
                <a:gd name="T6" fmla="*/ 52 w 105"/>
                <a:gd name="T7" fmla="*/ 0 h 107"/>
                <a:gd name="T8" fmla="*/ 38 w 105"/>
                <a:gd name="T9" fmla="*/ 7 h 107"/>
                <a:gd name="T10" fmla="*/ 31 w 105"/>
                <a:gd name="T11" fmla="*/ 26 h 107"/>
                <a:gd name="T12" fmla="*/ 9 w 105"/>
                <a:gd name="T13" fmla="*/ 81 h 107"/>
                <a:gd name="T14" fmla="*/ 2 w 105"/>
                <a:gd name="T15" fmla="*/ 101 h 107"/>
                <a:gd name="T16" fmla="*/ 10 w 105"/>
                <a:gd name="T17" fmla="*/ 107 h 107"/>
                <a:gd name="T18" fmla="*/ 24 w 105"/>
                <a:gd name="T19" fmla="*/ 101 h 107"/>
                <a:gd name="T20" fmla="*/ 29 w 105"/>
                <a:gd name="T21" fmla="*/ 89 h 107"/>
                <a:gd name="T22" fmla="*/ 42 w 105"/>
                <a:gd name="T23" fmla="*/ 83 h 107"/>
                <a:gd name="T24" fmla="*/ 63 w 105"/>
                <a:gd name="T25" fmla="*/ 83 h 107"/>
                <a:gd name="T26" fmla="*/ 76 w 105"/>
                <a:gd name="T27" fmla="*/ 89 h 107"/>
                <a:gd name="T28" fmla="*/ 80 w 105"/>
                <a:gd name="T29" fmla="*/ 101 h 107"/>
                <a:gd name="T30" fmla="*/ 95 w 105"/>
                <a:gd name="T31" fmla="*/ 107 h 107"/>
                <a:gd name="T32" fmla="*/ 103 w 105"/>
                <a:gd name="T33" fmla="*/ 100 h 107"/>
                <a:gd name="T34" fmla="*/ 95 w 105"/>
                <a:gd name="T35" fmla="*/ 80 h 107"/>
                <a:gd name="T36" fmla="*/ 53 w 105"/>
                <a:gd name="T37" fmla="*/ 65 h 107"/>
                <a:gd name="T38" fmla="*/ 51 w 105"/>
                <a:gd name="T39" fmla="*/ 65 h 107"/>
                <a:gd name="T40" fmla="*/ 41 w 105"/>
                <a:gd name="T41" fmla="*/ 55 h 107"/>
                <a:gd name="T42" fmla="*/ 48 w 105"/>
                <a:gd name="T43" fmla="*/ 36 h 107"/>
                <a:gd name="T44" fmla="*/ 56 w 105"/>
                <a:gd name="T45" fmla="*/ 36 h 107"/>
                <a:gd name="T46" fmla="*/ 63 w 105"/>
                <a:gd name="T47" fmla="*/ 55 h 107"/>
                <a:gd name="T48" fmla="*/ 53 w 105"/>
                <a:gd name="T49" fmla="*/ 6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5" h="107">
                  <a:moveTo>
                    <a:pt x="95" y="80"/>
                  </a:moveTo>
                  <a:cubicBezTo>
                    <a:pt x="74" y="26"/>
                    <a:pt x="74" y="26"/>
                    <a:pt x="74" y="26"/>
                  </a:cubicBezTo>
                  <a:cubicBezTo>
                    <a:pt x="71" y="19"/>
                    <a:pt x="67" y="10"/>
                    <a:pt x="66" y="7"/>
                  </a:cubicBezTo>
                  <a:cubicBezTo>
                    <a:pt x="65" y="3"/>
                    <a:pt x="58" y="0"/>
                    <a:pt x="52" y="0"/>
                  </a:cubicBezTo>
                  <a:cubicBezTo>
                    <a:pt x="46" y="0"/>
                    <a:pt x="39" y="3"/>
                    <a:pt x="38" y="7"/>
                  </a:cubicBezTo>
                  <a:cubicBezTo>
                    <a:pt x="37" y="11"/>
                    <a:pt x="33" y="19"/>
                    <a:pt x="31" y="26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6" y="88"/>
                    <a:pt x="3" y="97"/>
                    <a:pt x="2" y="101"/>
                  </a:cubicBezTo>
                  <a:cubicBezTo>
                    <a:pt x="0" y="104"/>
                    <a:pt x="4" y="107"/>
                    <a:pt x="10" y="107"/>
                  </a:cubicBezTo>
                  <a:cubicBezTo>
                    <a:pt x="17" y="107"/>
                    <a:pt x="23" y="105"/>
                    <a:pt x="24" y="101"/>
                  </a:cubicBezTo>
                  <a:cubicBezTo>
                    <a:pt x="25" y="97"/>
                    <a:pt x="27" y="92"/>
                    <a:pt x="29" y="89"/>
                  </a:cubicBezTo>
                  <a:cubicBezTo>
                    <a:pt x="30" y="86"/>
                    <a:pt x="36" y="83"/>
                    <a:pt x="42" y="83"/>
                  </a:cubicBezTo>
                  <a:cubicBezTo>
                    <a:pt x="48" y="83"/>
                    <a:pt x="57" y="83"/>
                    <a:pt x="63" y="83"/>
                  </a:cubicBezTo>
                  <a:cubicBezTo>
                    <a:pt x="69" y="83"/>
                    <a:pt x="74" y="86"/>
                    <a:pt x="76" y="89"/>
                  </a:cubicBezTo>
                  <a:cubicBezTo>
                    <a:pt x="77" y="92"/>
                    <a:pt x="79" y="97"/>
                    <a:pt x="80" y="101"/>
                  </a:cubicBezTo>
                  <a:cubicBezTo>
                    <a:pt x="82" y="104"/>
                    <a:pt x="88" y="107"/>
                    <a:pt x="95" y="107"/>
                  </a:cubicBezTo>
                  <a:cubicBezTo>
                    <a:pt x="101" y="107"/>
                    <a:pt x="105" y="104"/>
                    <a:pt x="103" y="100"/>
                  </a:cubicBezTo>
                  <a:cubicBezTo>
                    <a:pt x="102" y="96"/>
                    <a:pt x="98" y="87"/>
                    <a:pt x="95" y="80"/>
                  </a:cubicBezTo>
                  <a:close/>
                  <a:moveTo>
                    <a:pt x="53" y="65"/>
                  </a:moveTo>
                  <a:cubicBezTo>
                    <a:pt x="51" y="65"/>
                    <a:pt x="51" y="65"/>
                    <a:pt x="51" y="65"/>
                  </a:cubicBezTo>
                  <a:cubicBezTo>
                    <a:pt x="43" y="65"/>
                    <a:pt x="39" y="61"/>
                    <a:pt x="41" y="55"/>
                  </a:cubicBezTo>
                  <a:cubicBezTo>
                    <a:pt x="43" y="50"/>
                    <a:pt x="46" y="41"/>
                    <a:pt x="48" y="36"/>
                  </a:cubicBezTo>
                  <a:cubicBezTo>
                    <a:pt x="50" y="30"/>
                    <a:pt x="53" y="30"/>
                    <a:pt x="56" y="36"/>
                  </a:cubicBezTo>
                  <a:cubicBezTo>
                    <a:pt x="58" y="41"/>
                    <a:pt x="61" y="50"/>
                    <a:pt x="63" y="55"/>
                  </a:cubicBezTo>
                  <a:cubicBezTo>
                    <a:pt x="65" y="61"/>
                    <a:pt x="60" y="65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086867" y="3709752"/>
            <a:ext cx="683977" cy="650342"/>
            <a:chOff x="3095626" y="826558"/>
            <a:chExt cx="387350" cy="36830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18" name="Freeform 291"/>
            <p:cNvSpPr/>
            <p:nvPr/>
          </p:nvSpPr>
          <p:spPr bwMode="auto">
            <a:xfrm>
              <a:off x="3095626" y="928158"/>
              <a:ext cx="131762" cy="228600"/>
            </a:xfrm>
            <a:custGeom>
              <a:avLst/>
              <a:gdLst>
                <a:gd name="T0" fmla="*/ 30 w 35"/>
                <a:gd name="T1" fmla="*/ 17 h 61"/>
                <a:gd name="T2" fmla="*/ 35 w 35"/>
                <a:gd name="T3" fmla="*/ 0 h 61"/>
                <a:gd name="T4" fmla="*/ 34 w 35"/>
                <a:gd name="T5" fmla="*/ 0 h 61"/>
                <a:gd name="T6" fmla="*/ 17 w 35"/>
                <a:gd name="T7" fmla="*/ 0 h 61"/>
                <a:gd name="T8" fmla="*/ 11 w 35"/>
                <a:gd name="T9" fmla="*/ 4 h 61"/>
                <a:gd name="T10" fmla="*/ 6 w 35"/>
                <a:gd name="T11" fmla="*/ 8 h 61"/>
                <a:gd name="T12" fmla="*/ 6 w 35"/>
                <a:gd name="T13" fmla="*/ 8 h 61"/>
                <a:gd name="T14" fmla="*/ 1 w 35"/>
                <a:gd name="T15" fmla="*/ 14 h 61"/>
                <a:gd name="T16" fmla="*/ 4 w 35"/>
                <a:gd name="T17" fmla="*/ 61 h 61"/>
                <a:gd name="T18" fmla="*/ 19 w 35"/>
                <a:gd name="T19" fmla="*/ 24 h 61"/>
                <a:gd name="T20" fmla="*/ 30 w 35"/>
                <a:gd name="T21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61">
                  <a:moveTo>
                    <a:pt x="30" y="17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1" y="2"/>
                    <a:pt x="11" y="4"/>
                  </a:cubicBezTo>
                  <a:cubicBezTo>
                    <a:pt x="12" y="6"/>
                    <a:pt x="9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1" y="14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1" y="20"/>
                    <a:pt x="25" y="17"/>
                    <a:pt x="3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9" name="Freeform 292"/>
            <p:cNvSpPr/>
            <p:nvPr/>
          </p:nvSpPr>
          <p:spPr bwMode="auto">
            <a:xfrm>
              <a:off x="3114676" y="1002771"/>
              <a:ext cx="368300" cy="192088"/>
            </a:xfrm>
            <a:custGeom>
              <a:avLst/>
              <a:gdLst>
                <a:gd name="T0" fmla="*/ 94 w 98"/>
                <a:gd name="T1" fmla="*/ 0 h 51"/>
                <a:gd name="T2" fmla="*/ 25 w 98"/>
                <a:gd name="T3" fmla="*/ 0 h 51"/>
                <a:gd name="T4" fmla="*/ 18 w 98"/>
                <a:gd name="T5" fmla="*/ 6 h 51"/>
                <a:gd name="T6" fmla="*/ 2 w 98"/>
                <a:gd name="T7" fmla="*/ 46 h 51"/>
                <a:gd name="T8" fmla="*/ 5 w 98"/>
                <a:gd name="T9" fmla="*/ 51 h 51"/>
                <a:gd name="T10" fmla="*/ 73 w 98"/>
                <a:gd name="T11" fmla="*/ 51 h 51"/>
                <a:gd name="T12" fmla="*/ 81 w 98"/>
                <a:gd name="T13" fmla="*/ 46 h 51"/>
                <a:gd name="T14" fmla="*/ 97 w 98"/>
                <a:gd name="T15" fmla="*/ 5 h 51"/>
                <a:gd name="T16" fmla="*/ 94 w 98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94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2" y="0"/>
                    <a:pt x="19" y="3"/>
                    <a:pt x="18" y="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6" y="51"/>
                    <a:pt x="80" y="49"/>
                    <a:pt x="81" y="46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8" y="3"/>
                    <a:pt x="97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0" name="Freeform 293"/>
            <p:cNvSpPr/>
            <p:nvPr/>
          </p:nvSpPr>
          <p:spPr bwMode="auto">
            <a:xfrm>
              <a:off x="3224213" y="826558"/>
              <a:ext cx="258762" cy="161925"/>
            </a:xfrm>
            <a:custGeom>
              <a:avLst/>
              <a:gdLst>
                <a:gd name="T0" fmla="*/ 6 w 69"/>
                <a:gd name="T1" fmla="*/ 43 h 43"/>
                <a:gd name="T2" fmla="*/ 15 w 69"/>
                <a:gd name="T3" fmla="*/ 11 h 43"/>
                <a:gd name="T4" fmla="*/ 22 w 69"/>
                <a:gd name="T5" fmla="*/ 6 h 43"/>
                <a:gd name="T6" fmla="*/ 45 w 69"/>
                <a:gd name="T7" fmla="*/ 6 h 43"/>
                <a:gd name="T8" fmla="*/ 48 w 69"/>
                <a:gd name="T9" fmla="*/ 10 h 43"/>
                <a:gd name="T10" fmla="*/ 45 w 69"/>
                <a:gd name="T11" fmla="*/ 20 h 43"/>
                <a:gd name="T12" fmla="*/ 49 w 69"/>
                <a:gd name="T13" fmla="*/ 26 h 43"/>
                <a:gd name="T14" fmla="*/ 59 w 69"/>
                <a:gd name="T15" fmla="*/ 26 h 43"/>
                <a:gd name="T16" fmla="*/ 62 w 69"/>
                <a:gd name="T17" fmla="*/ 30 h 43"/>
                <a:gd name="T18" fmla="*/ 58 w 69"/>
                <a:gd name="T19" fmla="*/ 43 h 43"/>
                <a:gd name="T20" fmla="*/ 64 w 69"/>
                <a:gd name="T21" fmla="*/ 43 h 43"/>
                <a:gd name="T22" fmla="*/ 68 w 69"/>
                <a:gd name="T23" fmla="*/ 30 h 43"/>
                <a:gd name="T24" fmla="*/ 66 w 69"/>
                <a:gd name="T25" fmla="*/ 19 h 43"/>
                <a:gd name="T26" fmla="*/ 54 w 69"/>
                <a:gd name="T27" fmla="*/ 3 h 43"/>
                <a:gd name="T28" fmla="*/ 48 w 69"/>
                <a:gd name="T29" fmla="*/ 0 h 43"/>
                <a:gd name="T30" fmla="*/ 19 w 69"/>
                <a:gd name="T31" fmla="*/ 0 h 43"/>
                <a:gd name="T32" fmla="*/ 11 w 69"/>
                <a:gd name="T33" fmla="*/ 6 h 43"/>
                <a:gd name="T34" fmla="*/ 0 w 69"/>
                <a:gd name="T35" fmla="*/ 43 h 43"/>
                <a:gd name="T36" fmla="*/ 6 w 69"/>
                <a:gd name="T3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43">
                  <a:moveTo>
                    <a:pt x="6" y="43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8"/>
                    <a:pt x="19" y="6"/>
                    <a:pt x="22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6"/>
                    <a:pt x="48" y="7"/>
                    <a:pt x="48" y="1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3"/>
                    <a:pt x="46" y="26"/>
                    <a:pt x="4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1" y="26"/>
                    <a:pt x="63" y="28"/>
                    <a:pt x="62" y="30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27"/>
                    <a:pt x="68" y="22"/>
                    <a:pt x="66" y="19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3" y="1"/>
                    <a:pt x="50" y="0"/>
                    <a:pt x="4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6" y="0"/>
                    <a:pt x="12" y="3"/>
                    <a:pt x="11" y="6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1" name="Freeform 294"/>
            <p:cNvSpPr/>
            <p:nvPr/>
          </p:nvSpPr>
          <p:spPr bwMode="auto">
            <a:xfrm>
              <a:off x="3295651" y="901171"/>
              <a:ext cx="82550" cy="22225"/>
            </a:xfrm>
            <a:custGeom>
              <a:avLst/>
              <a:gdLst>
                <a:gd name="T0" fmla="*/ 19 w 22"/>
                <a:gd name="T1" fmla="*/ 6 h 6"/>
                <a:gd name="T2" fmla="*/ 21 w 22"/>
                <a:gd name="T3" fmla="*/ 3 h 6"/>
                <a:gd name="T4" fmla="*/ 21 w 22"/>
                <a:gd name="T5" fmla="*/ 0 h 6"/>
                <a:gd name="T6" fmla="*/ 2 w 22"/>
                <a:gd name="T7" fmla="*/ 0 h 6"/>
                <a:gd name="T8" fmla="*/ 0 w 22"/>
                <a:gd name="T9" fmla="*/ 3 h 6"/>
                <a:gd name="T10" fmla="*/ 1 w 22"/>
                <a:gd name="T11" fmla="*/ 6 h 6"/>
                <a:gd name="T12" fmla="*/ 19 w 2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">
                  <a:moveTo>
                    <a:pt x="19" y="6"/>
                  </a:moveTo>
                  <a:cubicBezTo>
                    <a:pt x="20" y="6"/>
                    <a:pt x="21" y="5"/>
                    <a:pt x="21" y="3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0" y="3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1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" name="Freeform 295"/>
            <p:cNvSpPr/>
            <p:nvPr/>
          </p:nvSpPr>
          <p:spPr bwMode="auto">
            <a:xfrm>
              <a:off x="3276601" y="958321"/>
              <a:ext cx="146050" cy="22225"/>
            </a:xfrm>
            <a:custGeom>
              <a:avLst/>
              <a:gdLst>
                <a:gd name="T0" fmla="*/ 1 w 39"/>
                <a:gd name="T1" fmla="*/ 3 h 6"/>
                <a:gd name="T2" fmla="*/ 2 w 39"/>
                <a:gd name="T3" fmla="*/ 6 h 6"/>
                <a:gd name="T4" fmla="*/ 35 w 39"/>
                <a:gd name="T5" fmla="*/ 6 h 6"/>
                <a:gd name="T6" fmla="*/ 38 w 39"/>
                <a:gd name="T7" fmla="*/ 3 h 6"/>
                <a:gd name="T8" fmla="*/ 37 w 39"/>
                <a:gd name="T9" fmla="*/ 0 h 6"/>
                <a:gd name="T10" fmla="*/ 4 w 39"/>
                <a:gd name="T11" fmla="*/ 0 h 6"/>
                <a:gd name="T12" fmla="*/ 1 w 39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6">
                  <a:moveTo>
                    <a:pt x="1" y="3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8" y="5"/>
                    <a:pt x="38" y="3"/>
                  </a:cubicBezTo>
                  <a:cubicBezTo>
                    <a:pt x="39" y="2"/>
                    <a:pt x="38" y="0"/>
                    <a:pt x="3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2906725" y="3754604"/>
            <a:ext cx="776481" cy="552229"/>
            <a:chOff x="2427288" y="851958"/>
            <a:chExt cx="439737" cy="31273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24" name="Freeform 296"/>
            <p:cNvSpPr/>
            <p:nvPr/>
          </p:nvSpPr>
          <p:spPr bwMode="auto">
            <a:xfrm>
              <a:off x="2427288" y="851958"/>
              <a:ext cx="439737" cy="214313"/>
            </a:xfrm>
            <a:custGeom>
              <a:avLst/>
              <a:gdLst>
                <a:gd name="T0" fmla="*/ 114 w 117"/>
                <a:gd name="T1" fmla="*/ 46 h 57"/>
                <a:gd name="T2" fmla="*/ 89 w 117"/>
                <a:gd name="T3" fmla="*/ 25 h 57"/>
                <a:gd name="T4" fmla="*/ 89 w 117"/>
                <a:gd name="T5" fmla="*/ 10 h 57"/>
                <a:gd name="T6" fmla="*/ 84 w 117"/>
                <a:gd name="T7" fmla="*/ 4 h 57"/>
                <a:gd name="T8" fmla="*/ 78 w 117"/>
                <a:gd name="T9" fmla="*/ 10 h 57"/>
                <a:gd name="T10" fmla="*/ 78 w 117"/>
                <a:gd name="T11" fmla="*/ 15 h 57"/>
                <a:gd name="T12" fmla="*/ 62 w 117"/>
                <a:gd name="T13" fmla="*/ 2 h 57"/>
                <a:gd name="T14" fmla="*/ 54 w 117"/>
                <a:gd name="T15" fmla="*/ 2 h 57"/>
                <a:gd name="T16" fmla="*/ 3 w 117"/>
                <a:gd name="T17" fmla="*/ 46 h 57"/>
                <a:gd name="T18" fmla="*/ 2 w 117"/>
                <a:gd name="T19" fmla="*/ 55 h 57"/>
                <a:gd name="T20" fmla="*/ 10 w 117"/>
                <a:gd name="T21" fmla="*/ 55 h 57"/>
                <a:gd name="T22" fmla="*/ 55 w 117"/>
                <a:gd name="T23" fmla="*/ 17 h 57"/>
                <a:gd name="T24" fmla="*/ 62 w 117"/>
                <a:gd name="T25" fmla="*/ 17 h 57"/>
                <a:gd name="T26" fmla="*/ 106 w 117"/>
                <a:gd name="T27" fmla="*/ 55 h 57"/>
                <a:gd name="T28" fmla="*/ 110 w 117"/>
                <a:gd name="T29" fmla="*/ 57 h 57"/>
                <a:gd name="T30" fmla="*/ 115 w 117"/>
                <a:gd name="T31" fmla="*/ 55 h 57"/>
                <a:gd name="T32" fmla="*/ 114 w 117"/>
                <a:gd name="T33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57">
                  <a:moveTo>
                    <a:pt x="114" y="46"/>
                  </a:moveTo>
                  <a:cubicBezTo>
                    <a:pt x="89" y="25"/>
                    <a:pt x="89" y="25"/>
                    <a:pt x="89" y="2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7"/>
                    <a:pt x="87" y="4"/>
                    <a:pt x="84" y="4"/>
                  </a:cubicBezTo>
                  <a:cubicBezTo>
                    <a:pt x="80" y="4"/>
                    <a:pt x="78" y="7"/>
                    <a:pt x="78" y="10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0" y="0"/>
                    <a:pt x="57" y="0"/>
                    <a:pt x="54" y="2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0" y="48"/>
                    <a:pt x="0" y="52"/>
                    <a:pt x="2" y="55"/>
                  </a:cubicBezTo>
                  <a:cubicBezTo>
                    <a:pt x="4" y="57"/>
                    <a:pt x="8" y="57"/>
                    <a:pt x="10" y="55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6"/>
                    <a:pt x="60" y="16"/>
                    <a:pt x="62" y="17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7" y="56"/>
                    <a:pt x="109" y="57"/>
                    <a:pt x="110" y="57"/>
                  </a:cubicBezTo>
                  <a:cubicBezTo>
                    <a:pt x="112" y="57"/>
                    <a:pt x="113" y="56"/>
                    <a:pt x="115" y="55"/>
                  </a:cubicBezTo>
                  <a:cubicBezTo>
                    <a:pt x="117" y="52"/>
                    <a:pt x="116" y="48"/>
                    <a:pt x="11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5" name="Freeform 297"/>
            <p:cNvSpPr/>
            <p:nvPr/>
          </p:nvSpPr>
          <p:spPr bwMode="auto">
            <a:xfrm>
              <a:off x="2495551" y="931333"/>
              <a:ext cx="300037" cy="233363"/>
            </a:xfrm>
            <a:custGeom>
              <a:avLst/>
              <a:gdLst>
                <a:gd name="T0" fmla="*/ 76 w 80"/>
                <a:gd name="T1" fmla="*/ 28 h 62"/>
                <a:gd name="T2" fmla="*/ 45 w 80"/>
                <a:gd name="T3" fmla="*/ 2 h 62"/>
                <a:gd name="T4" fmla="*/ 36 w 80"/>
                <a:gd name="T5" fmla="*/ 2 h 62"/>
                <a:gd name="T6" fmla="*/ 5 w 80"/>
                <a:gd name="T7" fmla="*/ 28 h 62"/>
                <a:gd name="T8" fmla="*/ 0 w 80"/>
                <a:gd name="T9" fmla="*/ 37 h 62"/>
                <a:gd name="T10" fmla="*/ 0 w 80"/>
                <a:gd name="T11" fmla="*/ 57 h 62"/>
                <a:gd name="T12" fmla="*/ 6 w 80"/>
                <a:gd name="T13" fmla="*/ 62 h 62"/>
                <a:gd name="T14" fmla="*/ 26 w 80"/>
                <a:gd name="T15" fmla="*/ 62 h 62"/>
                <a:gd name="T16" fmla="*/ 31 w 80"/>
                <a:gd name="T17" fmla="*/ 57 h 62"/>
                <a:gd name="T18" fmla="*/ 31 w 80"/>
                <a:gd name="T19" fmla="*/ 38 h 62"/>
                <a:gd name="T20" fmla="*/ 37 w 80"/>
                <a:gd name="T21" fmla="*/ 33 h 62"/>
                <a:gd name="T22" fmla="*/ 44 w 80"/>
                <a:gd name="T23" fmla="*/ 33 h 62"/>
                <a:gd name="T24" fmla="*/ 50 w 80"/>
                <a:gd name="T25" fmla="*/ 38 h 62"/>
                <a:gd name="T26" fmla="*/ 50 w 80"/>
                <a:gd name="T27" fmla="*/ 57 h 62"/>
                <a:gd name="T28" fmla="*/ 55 w 80"/>
                <a:gd name="T29" fmla="*/ 62 h 62"/>
                <a:gd name="T30" fmla="*/ 75 w 80"/>
                <a:gd name="T31" fmla="*/ 62 h 62"/>
                <a:gd name="T32" fmla="*/ 80 w 80"/>
                <a:gd name="T33" fmla="*/ 57 h 62"/>
                <a:gd name="T34" fmla="*/ 80 w 80"/>
                <a:gd name="T35" fmla="*/ 37 h 62"/>
                <a:gd name="T36" fmla="*/ 76 w 80"/>
                <a:gd name="T37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62">
                  <a:moveTo>
                    <a:pt x="76" y="28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42" y="0"/>
                    <a:pt x="38" y="0"/>
                    <a:pt x="36" y="2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30"/>
                    <a:pt x="0" y="34"/>
                    <a:pt x="0" y="3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0"/>
                    <a:pt x="3" y="62"/>
                    <a:pt x="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2"/>
                    <a:pt x="31" y="60"/>
                    <a:pt x="31" y="5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5"/>
                    <a:pt x="34" y="33"/>
                    <a:pt x="37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7" y="33"/>
                    <a:pt x="50" y="35"/>
                    <a:pt x="50" y="3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60"/>
                    <a:pt x="52" y="62"/>
                    <a:pt x="5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8" y="62"/>
                    <a:pt x="80" y="60"/>
                    <a:pt x="80" y="5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4"/>
                    <a:pt x="78" y="30"/>
                    <a:pt x="7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745469" y="4758144"/>
            <a:ext cx="815726" cy="742847"/>
            <a:chOff x="1203326" y="1420283"/>
            <a:chExt cx="461962" cy="42068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27" name="Freeform 303"/>
            <p:cNvSpPr/>
            <p:nvPr/>
          </p:nvSpPr>
          <p:spPr bwMode="auto">
            <a:xfrm>
              <a:off x="1557338" y="1629833"/>
              <a:ext cx="25400" cy="30163"/>
            </a:xfrm>
            <a:custGeom>
              <a:avLst/>
              <a:gdLst>
                <a:gd name="T0" fmla="*/ 3 w 7"/>
                <a:gd name="T1" fmla="*/ 0 h 8"/>
                <a:gd name="T2" fmla="*/ 0 w 7"/>
                <a:gd name="T3" fmla="*/ 3 h 8"/>
                <a:gd name="T4" fmla="*/ 0 w 7"/>
                <a:gd name="T5" fmla="*/ 8 h 8"/>
                <a:gd name="T6" fmla="*/ 2 w 7"/>
                <a:gd name="T7" fmla="*/ 8 h 8"/>
                <a:gd name="T8" fmla="*/ 7 w 7"/>
                <a:gd name="T9" fmla="*/ 3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8" name="Freeform 304"/>
            <p:cNvSpPr>
              <a:spLocks noEditPoints="1"/>
            </p:cNvSpPr>
            <p:nvPr/>
          </p:nvSpPr>
          <p:spPr bwMode="auto">
            <a:xfrm>
              <a:off x="1203326" y="1420283"/>
              <a:ext cx="420687" cy="420688"/>
            </a:xfrm>
            <a:custGeom>
              <a:avLst/>
              <a:gdLst>
                <a:gd name="T0" fmla="*/ 74 w 112"/>
                <a:gd name="T1" fmla="*/ 64 h 112"/>
                <a:gd name="T2" fmla="*/ 74 w 112"/>
                <a:gd name="T3" fmla="*/ 59 h 112"/>
                <a:gd name="T4" fmla="*/ 97 w 112"/>
                <a:gd name="T5" fmla="*/ 36 h 112"/>
                <a:gd name="T6" fmla="*/ 112 w 112"/>
                <a:gd name="T7" fmla="*/ 41 h 112"/>
                <a:gd name="T8" fmla="*/ 110 w 112"/>
                <a:gd name="T9" fmla="*/ 38 h 112"/>
                <a:gd name="T10" fmla="*/ 75 w 112"/>
                <a:gd name="T11" fmla="*/ 3 h 112"/>
                <a:gd name="T12" fmla="*/ 63 w 112"/>
                <a:gd name="T13" fmla="*/ 3 h 112"/>
                <a:gd name="T14" fmla="*/ 4 w 112"/>
                <a:gd name="T15" fmla="*/ 62 h 112"/>
                <a:gd name="T16" fmla="*/ 4 w 112"/>
                <a:gd name="T17" fmla="*/ 74 h 112"/>
                <a:gd name="T18" fmla="*/ 39 w 112"/>
                <a:gd name="T19" fmla="*/ 109 h 112"/>
                <a:gd name="T20" fmla="*/ 51 w 112"/>
                <a:gd name="T21" fmla="*/ 109 h 112"/>
                <a:gd name="T22" fmla="*/ 66 w 112"/>
                <a:gd name="T23" fmla="*/ 93 h 112"/>
                <a:gd name="T24" fmla="*/ 66 w 112"/>
                <a:gd name="T25" fmla="*/ 89 h 112"/>
                <a:gd name="T26" fmla="*/ 68 w 112"/>
                <a:gd name="T27" fmla="*/ 82 h 112"/>
                <a:gd name="T28" fmla="*/ 66 w 112"/>
                <a:gd name="T29" fmla="*/ 75 h 112"/>
                <a:gd name="T30" fmla="*/ 74 w 112"/>
                <a:gd name="T31" fmla="*/ 64 h 112"/>
                <a:gd name="T32" fmla="*/ 26 w 112"/>
                <a:gd name="T33" fmla="*/ 90 h 112"/>
                <a:gd name="T34" fmla="*/ 25 w 112"/>
                <a:gd name="T35" fmla="*/ 88 h 112"/>
                <a:gd name="T36" fmla="*/ 54 w 112"/>
                <a:gd name="T37" fmla="*/ 59 h 112"/>
                <a:gd name="T38" fmla="*/ 56 w 112"/>
                <a:gd name="T39" fmla="*/ 59 h 112"/>
                <a:gd name="T40" fmla="*/ 56 w 112"/>
                <a:gd name="T41" fmla="*/ 61 h 112"/>
                <a:gd name="T42" fmla="*/ 27 w 112"/>
                <a:gd name="T43" fmla="*/ 90 h 112"/>
                <a:gd name="T44" fmla="*/ 26 w 112"/>
                <a:gd name="T45" fmla="*/ 90 h 112"/>
                <a:gd name="T46" fmla="*/ 55 w 112"/>
                <a:gd name="T47" fmla="*/ 84 h 112"/>
                <a:gd name="T48" fmla="*/ 38 w 112"/>
                <a:gd name="T49" fmla="*/ 101 h 112"/>
                <a:gd name="T50" fmla="*/ 36 w 112"/>
                <a:gd name="T51" fmla="*/ 100 h 112"/>
                <a:gd name="T52" fmla="*/ 36 w 112"/>
                <a:gd name="T53" fmla="*/ 99 h 112"/>
                <a:gd name="T54" fmla="*/ 53 w 112"/>
                <a:gd name="T55" fmla="*/ 81 h 112"/>
                <a:gd name="T56" fmla="*/ 55 w 112"/>
                <a:gd name="T57" fmla="*/ 82 h 112"/>
                <a:gd name="T58" fmla="*/ 55 w 112"/>
                <a:gd name="T59" fmla="*/ 84 h 112"/>
                <a:gd name="T60" fmla="*/ 59 w 112"/>
                <a:gd name="T61" fmla="*/ 69 h 112"/>
                <a:gd name="T62" fmla="*/ 33 w 112"/>
                <a:gd name="T63" fmla="*/ 95 h 112"/>
                <a:gd name="T64" fmla="*/ 31 w 112"/>
                <a:gd name="T65" fmla="*/ 95 h 112"/>
                <a:gd name="T66" fmla="*/ 31 w 112"/>
                <a:gd name="T67" fmla="*/ 93 h 112"/>
                <a:gd name="T68" fmla="*/ 57 w 112"/>
                <a:gd name="T69" fmla="*/ 67 h 112"/>
                <a:gd name="T70" fmla="*/ 59 w 112"/>
                <a:gd name="T71" fmla="*/ 67 h 112"/>
                <a:gd name="T72" fmla="*/ 59 w 112"/>
                <a:gd name="T73" fmla="*/ 69 h 112"/>
                <a:gd name="T74" fmla="*/ 20 w 112"/>
                <a:gd name="T75" fmla="*/ 80 h 112"/>
                <a:gd name="T76" fmla="*/ 16 w 112"/>
                <a:gd name="T77" fmla="*/ 80 h 112"/>
                <a:gd name="T78" fmla="*/ 9 w 112"/>
                <a:gd name="T79" fmla="*/ 73 h 112"/>
                <a:gd name="T80" fmla="*/ 9 w 112"/>
                <a:gd name="T81" fmla="*/ 69 h 112"/>
                <a:gd name="T82" fmla="*/ 70 w 112"/>
                <a:gd name="T83" fmla="*/ 8 h 112"/>
                <a:gd name="T84" fmla="*/ 74 w 112"/>
                <a:gd name="T85" fmla="*/ 8 h 112"/>
                <a:gd name="T86" fmla="*/ 80 w 112"/>
                <a:gd name="T87" fmla="*/ 15 h 112"/>
                <a:gd name="T88" fmla="*/ 80 w 112"/>
                <a:gd name="T89" fmla="*/ 19 h 112"/>
                <a:gd name="T90" fmla="*/ 20 w 112"/>
                <a:gd name="T91" fmla="*/ 8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2" h="112">
                  <a:moveTo>
                    <a:pt x="74" y="64"/>
                  </a:moveTo>
                  <a:cubicBezTo>
                    <a:pt x="74" y="59"/>
                    <a:pt x="74" y="59"/>
                    <a:pt x="74" y="59"/>
                  </a:cubicBezTo>
                  <a:cubicBezTo>
                    <a:pt x="74" y="47"/>
                    <a:pt x="84" y="36"/>
                    <a:pt x="97" y="36"/>
                  </a:cubicBezTo>
                  <a:cubicBezTo>
                    <a:pt x="103" y="36"/>
                    <a:pt x="108" y="38"/>
                    <a:pt x="112" y="41"/>
                  </a:cubicBezTo>
                  <a:cubicBezTo>
                    <a:pt x="111" y="40"/>
                    <a:pt x="111" y="39"/>
                    <a:pt x="110" y="38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1" y="0"/>
                    <a:pt x="66" y="0"/>
                    <a:pt x="63" y="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0" y="65"/>
                    <a:pt x="0" y="71"/>
                    <a:pt x="4" y="74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42" y="112"/>
                    <a:pt x="47" y="112"/>
                    <a:pt x="51" y="109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92"/>
                    <a:pt x="66" y="90"/>
                    <a:pt x="66" y="89"/>
                  </a:cubicBezTo>
                  <a:cubicBezTo>
                    <a:pt x="66" y="86"/>
                    <a:pt x="66" y="84"/>
                    <a:pt x="68" y="82"/>
                  </a:cubicBezTo>
                  <a:cubicBezTo>
                    <a:pt x="66" y="80"/>
                    <a:pt x="66" y="78"/>
                    <a:pt x="66" y="75"/>
                  </a:cubicBezTo>
                  <a:cubicBezTo>
                    <a:pt x="66" y="70"/>
                    <a:pt x="69" y="65"/>
                    <a:pt x="74" y="64"/>
                  </a:cubicBezTo>
                  <a:close/>
                  <a:moveTo>
                    <a:pt x="26" y="90"/>
                  </a:moveTo>
                  <a:cubicBezTo>
                    <a:pt x="25" y="89"/>
                    <a:pt x="25" y="88"/>
                    <a:pt x="25" y="88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5" y="59"/>
                    <a:pt x="55" y="59"/>
                    <a:pt x="56" y="59"/>
                  </a:cubicBezTo>
                  <a:cubicBezTo>
                    <a:pt x="56" y="60"/>
                    <a:pt x="57" y="61"/>
                    <a:pt x="56" y="61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6" y="90"/>
                    <a:pt x="26" y="90"/>
                  </a:cubicBezTo>
                  <a:close/>
                  <a:moveTo>
                    <a:pt x="55" y="84"/>
                  </a:move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7" y="101"/>
                    <a:pt x="36" y="100"/>
                  </a:cubicBezTo>
                  <a:cubicBezTo>
                    <a:pt x="36" y="100"/>
                    <a:pt x="36" y="99"/>
                    <a:pt x="36" y="99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4" y="81"/>
                    <a:pt x="55" y="81"/>
                    <a:pt x="55" y="82"/>
                  </a:cubicBezTo>
                  <a:cubicBezTo>
                    <a:pt x="56" y="82"/>
                    <a:pt x="56" y="83"/>
                    <a:pt x="55" y="84"/>
                  </a:cubicBezTo>
                  <a:close/>
                  <a:moveTo>
                    <a:pt x="59" y="69"/>
                  </a:moveTo>
                  <a:cubicBezTo>
                    <a:pt x="33" y="95"/>
                    <a:pt x="33" y="95"/>
                    <a:pt x="33" y="95"/>
                  </a:cubicBezTo>
                  <a:cubicBezTo>
                    <a:pt x="32" y="96"/>
                    <a:pt x="32" y="96"/>
                    <a:pt x="31" y="95"/>
                  </a:cubicBezTo>
                  <a:cubicBezTo>
                    <a:pt x="30" y="94"/>
                    <a:pt x="30" y="94"/>
                    <a:pt x="31" y="9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6"/>
                    <a:pt x="58" y="66"/>
                    <a:pt x="59" y="67"/>
                  </a:cubicBezTo>
                  <a:cubicBezTo>
                    <a:pt x="60" y="68"/>
                    <a:pt x="60" y="68"/>
                    <a:pt x="59" y="69"/>
                  </a:cubicBezTo>
                  <a:close/>
                  <a:moveTo>
                    <a:pt x="20" y="80"/>
                  </a:moveTo>
                  <a:cubicBezTo>
                    <a:pt x="18" y="81"/>
                    <a:pt x="17" y="81"/>
                    <a:pt x="16" y="80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2"/>
                    <a:pt x="8" y="70"/>
                    <a:pt x="9" y="6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7"/>
                    <a:pt x="73" y="7"/>
                    <a:pt x="74" y="8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2" y="16"/>
                    <a:pt x="82" y="18"/>
                    <a:pt x="80" y="19"/>
                  </a:cubicBezTo>
                  <a:lnTo>
                    <a:pt x="2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9" name="Freeform 305"/>
            <p:cNvSpPr/>
            <p:nvPr/>
          </p:nvSpPr>
          <p:spPr bwMode="auto">
            <a:xfrm>
              <a:off x="1500188" y="1574271"/>
              <a:ext cx="139700" cy="96838"/>
            </a:xfrm>
            <a:custGeom>
              <a:avLst/>
              <a:gdLst>
                <a:gd name="T0" fmla="*/ 18 w 37"/>
                <a:gd name="T1" fmla="*/ 0 h 26"/>
                <a:gd name="T2" fmla="*/ 0 w 37"/>
                <a:gd name="T3" fmla="*/ 18 h 26"/>
                <a:gd name="T4" fmla="*/ 0 w 37"/>
                <a:gd name="T5" fmla="*/ 26 h 26"/>
                <a:gd name="T6" fmla="*/ 10 w 37"/>
                <a:gd name="T7" fmla="*/ 26 h 26"/>
                <a:gd name="T8" fmla="*/ 10 w 37"/>
                <a:gd name="T9" fmla="*/ 18 h 26"/>
                <a:gd name="T10" fmla="*/ 18 w 37"/>
                <a:gd name="T11" fmla="*/ 10 h 26"/>
                <a:gd name="T12" fmla="*/ 27 w 37"/>
                <a:gd name="T13" fmla="*/ 18 h 26"/>
                <a:gd name="T14" fmla="*/ 27 w 37"/>
                <a:gd name="T15" fmla="*/ 26 h 26"/>
                <a:gd name="T16" fmla="*/ 37 w 37"/>
                <a:gd name="T17" fmla="*/ 26 h 26"/>
                <a:gd name="T18" fmla="*/ 37 w 37"/>
                <a:gd name="T19" fmla="*/ 18 h 26"/>
                <a:gd name="T20" fmla="*/ 18 w 37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2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4"/>
                    <a:pt x="14" y="10"/>
                    <a:pt x="18" y="10"/>
                  </a:cubicBezTo>
                  <a:cubicBezTo>
                    <a:pt x="23" y="10"/>
                    <a:pt x="27" y="14"/>
                    <a:pt x="27" y="18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0" name="Freeform 306"/>
            <p:cNvSpPr/>
            <p:nvPr/>
          </p:nvSpPr>
          <p:spPr bwMode="auto">
            <a:xfrm>
              <a:off x="1466851" y="1679046"/>
              <a:ext cx="198437" cy="44450"/>
            </a:xfrm>
            <a:custGeom>
              <a:avLst/>
              <a:gdLst>
                <a:gd name="T0" fmla="*/ 0 w 53"/>
                <a:gd name="T1" fmla="*/ 6 h 12"/>
                <a:gd name="T2" fmla="*/ 7 w 53"/>
                <a:gd name="T3" fmla="*/ 12 h 12"/>
                <a:gd name="T4" fmla="*/ 12 w 53"/>
                <a:gd name="T5" fmla="*/ 12 h 12"/>
                <a:gd name="T6" fmla="*/ 19 w 53"/>
                <a:gd name="T7" fmla="*/ 12 h 12"/>
                <a:gd name="T8" fmla="*/ 27 w 53"/>
                <a:gd name="T9" fmla="*/ 7 h 12"/>
                <a:gd name="T10" fmla="*/ 34 w 53"/>
                <a:gd name="T11" fmla="*/ 12 h 12"/>
                <a:gd name="T12" fmla="*/ 41 w 53"/>
                <a:gd name="T13" fmla="*/ 12 h 12"/>
                <a:gd name="T14" fmla="*/ 43 w 53"/>
                <a:gd name="T15" fmla="*/ 12 h 12"/>
                <a:gd name="T16" fmla="*/ 46 w 53"/>
                <a:gd name="T17" fmla="*/ 12 h 12"/>
                <a:gd name="T18" fmla="*/ 53 w 53"/>
                <a:gd name="T19" fmla="*/ 6 h 12"/>
                <a:gd name="T20" fmla="*/ 46 w 53"/>
                <a:gd name="T21" fmla="*/ 0 h 12"/>
                <a:gd name="T22" fmla="*/ 7 w 53"/>
                <a:gd name="T23" fmla="*/ 0 h 12"/>
                <a:gd name="T24" fmla="*/ 0 w 53"/>
                <a:gd name="T2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12">
                  <a:moveTo>
                    <a:pt x="0" y="6"/>
                  </a:moveTo>
                  <a:cubicBezTo>
                    <a:pt x="0" y="9"/>
                    <a:pt x="3" y="12"/>
                    <a:pt x="7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9"/>
                    <a:pt x="23" y="7"/>
                    <a:pt x="27" y="7"/>
                  </a:cubicBezTo>
                  <a:cubicBezTo>
                    <a:pt x="30" y="7"/>
                    <a:pt x="33" y="9"/>
                    <a:pt x="34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50" y="12"/>
                    <a:pt x="53" y="9"/>
                    <a:pt x="53" y="6"/>
                  </a:cubicBezTo>
                  <a:cubicBezTo>
                    <a:pt x="53" y="2"/>
                    <a:pt x="50" y="0"/>
                    <a:pt x="4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1" name="Freeform 307"/>
            <p:cNvSpPr/>
            <p:nvPr/>
          </p:nvSpPr>
          <p:spPr bwMode="auto">
            <a:xfrm>
              <a:off x="1582738" y="1728258"/>
              <a:ext cx="82550" cy="49213"/>
            </a:xfrm>
            <a:custGeom>
              <a:avLst/>
              <a:gdLst>
                <a:gd name="T0" fmla="*/ 15 w 22"/>
                <a:gd name="T1" fmla="*/ 0 h 13"/>
                <a:gd name="T2" fmla="*/ 14 w 22"/>
                <a:gd name="T3" fmla="*/ 0 h 13"/>
                <a:gd name="T4" fmla="*/ 11 w 22"/>
                <a:gd name="T5" fmla="*/ 0 h 13"/>
                <a:gd name="T6" fmla="*/ 3 w 22"/>
                <a:gd name="T7" fmla="*/ 0 h 13"/>
                <a:gd name="T8" fmla="*/ 3 w 22"/>
                <a:gd name="T9" fmla="*/ 1 h 13"/>
                <a:gd name="T10" fmla="*/ 0 w 22"/>
                <a:gd name="T11" fmla="*/ 7 h 13"/>
                <a:gd name="T12" fmla="*/ 0 w 22"/>
                <a:gd name="T13" fmla="*/ 13 h 13"/>
                <a:gd name="T14" fmla="*/ 11 w 22"/>
                <a:gd name="T15" fmla="*/ 13 h 13"/>
                <a:gd name="T16" fmla="*/ 14 w 22"/>
                <a:gd name="T17" fmla="*/ 13 h 13"/>
                <a:gd name="T18" fmla="*/ 15 w 22"/>
                <a:gd name="T19" fmla="*/ 13 h 13"/>
                <a:gd name="T20" fmla="*/ 22 w 22"/>
                <a:gd name="T21" fmla="*/ 7 h 13"/>
                <a:gd name="T22" fmla="*/ 15 w 22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3"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2" y="6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9" y="13"/>
                    <a:pt x="22" y="10"/>
                    <a:pt x="22" y="7"/>
                  </a:cubicBezTo>
                  <a:cubicBezTo>
                    <a:pt x="22" y="3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2" name="Freeform 308"/>
            <p:cNvSpPr/>
            <p:nvPr/>
          </p:nvSpPr>
          <p:spPr bwMode="auto">
            <a:xfrm>
              <a:off x="1466851" y="1728258"/>
              <a:ext cx="82550" cy="49213"/>
            </a:xfrm>
            <a:custGeom>
              <a:avLst/>
              <a:gdLst>
                <a:gd name="T0" fmla="*/ 11 w 22"/>
                <a:gd name="T1" fmla="*/ 0 h 13"/>
                <a:gd name="T2" fmla="*/ 9 w 22"/>
                <a:gd name="T3" fmla="*/ 0 h 13"/>
                <a:gd name="T4" fmla="*/ 7 w 22"/>
                <a:gd name="T5" fmla="*/ 0 h 13"/>
                <a:gd name="T6" fmla="*/ 0 w 22"/>
                <a:gd name="T7" fmla="*/ 7 h 13"/>
                <a:gd name="T8" fmla="*/ 7 w 22"/>
                <a:gd name="T9" fmla="*/ 13 h 13"/>
                <a:gd name="T10" fmla="*/ 9 w 22"/>
                <a:gd name="T11" fmla="*/ 13 h 13"/>
                <a:gd name="T12" fmla="*/ 11 w 22"/>
                <a:gd name="T13" fmla="*/ 13 h 13"/>
                <a:gd name="T14" fmla="*/ 22 w 22"/>
                <a:gd name="T15" fmla="*/ 13 h 13"/>
                <a:gd name="T16" fmla="*/ 22 w 22"/>
                <a:gd name="T17" fmla="*/ 7 h 13"/>
                <a:gd name="T18" fmla="*/ 19 w 22"/>
                <a:gd name="T19" fmla="*/ 1 h 13"/>
                <a:gd name="T20" fmla="*/ 19 w 22"/>
                <a:gd name="T21" fmla="*/ 0 h 13"/>
                <a:gd name="T22" fmla="*/ 11 w 22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3">
                  <a:moveTo>
                    <a:pt x="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6"/>
                    <a:pt x="19" y="4"/>
                    <a:pt x="19" y="1"/>
                  </a:cubicBezTo>
                  <a:cubicBezTo>
                    <a:pt x="19" y="1"/>
                    <a:pt x="19" y="1"/>
                    <a:pt x="19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" name="Freeform 309"/>
            <p:cNvSpPr/>
            <p:nvPr/>
          </p:nvSpPr>
          <p:spPr bwMode="auto">
            <a:xfrm>
              <a:off x="1466851" y="1780646"/>
              <a:ext cx="198437" cy="49213"/>
            </a:xfrm>
            <a:custGeom>
              <a:avLst/>
              <a:gdLst>
                <a:gd name="T0" fmla="*/ 46 w 53"/>
                <a:gd name="T1" fmla="*/ 0 h 13"/>
                <a:gd name="T2" fmla="*/ 44 w 53"/>
                <a:gd name="T3" fmla="*/ 0 h 13"/>
                <a:gd name="T4" fmla="*/ 41 w 53"/>
                <a:gd name="T5" fmla="*/ 0 h 13"/>
                <a:gd name="T6" fmla="*/ 31 w 53"/>
                <a:gd name="T7" fmla="*/ 0 h 13"/>
                <a:gd name="T8" fmla="*/ 31 w 53"/>
                <a:gd name="T9" fmla="*/ 2 h 13"/>
                <a:gd name="T10" fmla="*/ 27 w 53"/>
                <a:gd name="T11" fmla="*/ 7 h 13"/>
                <a:gd name="T12" fmla="*/ 22 w 53"/>
                <a:gd name="T13" fmla="*/ 2 h 13"/>
                <a:gd name="T14" fmla="*/ 22 w 53"/>
                <a:gd name="T15" fmla="*/ 0 h 13"/>
                <a:gd name="T16" fmla="*/ 12 w 53"/>
                <a:gd name="T17" fmla="*/ 0 h 13"/>
                <a:gd name="T18" fmla="*/ 8 w 53"/>
                <a:gd name="T19" fmla="*/ 0 h 13"/>
                <a:gd name="T20" fmla="*/ 7 w 53"/>
                <a:gd name="T21" fmla="*/ 0 h 13"/>
                <a:gd name="T22" fmla="*/ 0 w 53"/>
                <a:gd name="T23" fmla="*/ 7 h 13"/>
                <a:gd name="T24" fmla="*/ 7 w 53"/>
                <a:gd name="T25" fmla="*/ 13 h 13"/>
                <a:gd name="T26" fmla="*/ 46 w 53"/>
                <a:gd name="T27" fmla="*/ 13 h 13"/>
                <a:gd name="T28" fmla="*/ 53 w 53"/>
                <a:gd name="T29" fmla="*/ 7 h 13"/>
                <a:gd name="T30" fmla="*/ 46 w 53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13">
                  <a:moveTo>
                    <a:pt x="4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5"/>
                    <a:pt x="29" y="7"/>
                    <a:pt x="27" y="7"/>
                  </a:cubicBezTo>
                  <a:cubicBezTo>
                    <a:pt x="24" y="7"/>
                    <a:pt x="22" y="5"/>
                    <a:pt x="22" y="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3" y="10"/>
                    <a:pt x="53" y="7"/>
                  </a:cubicBezTo>
                  <a:cubicBezTo>
                    <a:pt x="53" y="3"/>
                    <a:pt x="5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793122" y="5977530"/>
            <a:ext cx="728828" cy="591473"/>
            <a:chOff x="1230313" y="2110846"/>
            <a:chExt cx="412750" cy="33496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35" name="Freeform 310"/>
            <p:cNvSpPr/>
            <p:nvPr/>
          </p:nvSpPr>
          <p:spPr bwMode="auto">
            <a:xfrm>
              <a:off x="1365251" y="2190221"/>
              <a:ext cx="79375" cy="22225"/>
            </a:xfrm>
            <a:custGeom>
              <a:avLst/>
              <a:gdLst>
                <a:gd name="T0" fmla="*/ 2 w 21"/>
                <a:gd name="T1" fmla="*/ 6 h 6"/>
                <a:gd name="T2" fmla="*/ 20 w 21"/>
                <a:gd name="T3" fmla="*/ 6 h 6"/>
                <a:gd name="T4" fmla="*/ 21 w 21"/>
                <a:gd name="T5" fmla="*/ 3 h 6"/>
                <a:gd name="T6" fmla="*/ 20 w 21"/>
                <a:gd name="T7" fmla="*/ 0 h 6"/>
                <a:gd name="T8" fmla="*/ 2 w 21"/>
                <a:gd name="T9" fmla="*/ 0 h 6"/>
                <a:gd name="T10" fmla="*/ 0 w 21"/>
                <a:gd name="T11" fmla="*/ 3 h 6"/>
                <a:gd name="T12" fmla="*/ 2 w 2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">
                  <a:moveTo>
                    <a:pt x="2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4"/>
                    <a:pt x="21" y="3"/>
                  </a:cubicBezTo>
                  <a:cubicBezTo>
                    <a:pt x="21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6" name="Freeform 311"/>
            <p:cNvSpPr/>
            <p:nvPr/>
          </p:nvSpPr>
          <p:spPr bwMode="auto">
            <a:xfrm>
              <a:off x="1365251" y="2245783"/>
              <a:ext cx="142875" cy="23813"/>
            </a:xfrm>
            <a:custGeom>
              <a:avLst/>
              <a:gdLst>
                <a:gd name="T0" fmla="*/ 3 w 38"/>
                <a:gd name="T1" fmla="*/ 6 h 6"/>
                <a:gd name="T2" fmla="*/ 35 w 38"/>
                <a:gd name="T3" fmla="*/ 6 h 6"/>
                <a:gd name="T4" fmla="*/ 38 w 38"/>
                <a:gd name="T5" fmla="*/ 3 h 6"/>
                <a:gd name="T6" fmla="*/ 35 w 38"/>
                <a:gd name="T7" fmla="*/ 0 h 6"/>
                <a:gd name="T8" fmla="*/ 3 w 38"/>
                <a:gd name="T9" fmla="*/ 0 h 6"/>
                <a:gd name="T10" fmla="*/ 0 w 38"/>
                <a:gd name="T11" fmla="*/ 3 h 6"/>
                <a:gd name="T12" fmla="*/ 3 w 3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">
                  <a:moveTo>
                    <a:pt x="3" y="6"/>
                  </a:moveTo>
                  <a:cubicBezTo>
                    <a:pt x="35" y="6"/>
                    <a:pt x="35" y="6"/>
                    <a:pt x="35" y="6"/>
                  </a:cubicBezTo>
                  <a:cubicBezTo>
                    <a:pt x="37" y="6"/>
                    <a:pt x="38" y="5"/>
                    <a:pt x="38" y="3"/>
                  </a:cubicBezTo>
                  <a:cubicBezTo>
                    <a:pt x="38" y="2"/>
                    <a:pt x="37" y="0"/>
                    <a:pt x="3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7" name="Freeform 312"/>
            <p:cNvSpPr>
              <a:spLocks noEditPoints="1"/>
            </p:cNvSpPr>
            <p:nvPr/>
          </p:nvSpPr>
          <p:spPr bwMode="auto">
            <a:xfrm>
              <a:off x="1230313" y="2110846"/>
              <a:ext cx="412750" cy="334963"/>
            </a:xfrm>
            <a:custGeom>
              <a:avLst/>
              <a:gdLst>
                <a:gd name="T0" fmla="*/ 92 w 110"/>
                <a:gd name="T1" fmla="*/ 31 h 89"/>
                <a:gd name="T2" fmla="*/ 91 w 110"/>
                <a:gd name="T3" fmla="*/ 40 h 89"/>
                <a:gd name="T4" fmla="*/ 90 w 110"/>
                <a:gd name="T5" fmla="*/ 50 h 89"/>
                <a:gd name="T6" fmla="*/ 87 w 110"/>
                <a:gd name="T7" fmla="*/ 31 h 89"/>
                <a:gd name="T8" fmla="*/ 65 w 110"/>
                <a:gd name="T9" fmla="*/ 3 h 89"/>
                <a:gd name="T10" fmla="*/ 30 w 110"/>
                <a:gd name="T11" fmla="*/ 0 h 89"/>
                <a:gd name="T12" fmla="*/ 23 w 110"/>
                <a:gd name="T13" fmla="*/ 50 h 89"/>
                <a:gd name="T14" fmla="*/ 19 w 110"/>
                <a:gd name="T15" fmla="*/ 48 h 89"/>
                <a:gd name="T16" fmla="*/ 19 w 110"/>
                <a:gd name="T17" fmla="*/ 32 h 89"/>
                <a:gd name="T18" fmla="*/ 10 w 110"/>
                <a:gd name="T19" fmla="*/ 31 h 89"/>
                <a:gd name="T20" fmla="*/ 0 w 110"/>
                <a:gd name="T21" fmla="*/ 52 h 89"/>
                <a:gd name="T22" fmla="*/ 0 w 110"/>
                <a:gd name="T23" fmla="*/ 74 h 89"/>
                <a:gd name="T24" fmla="*/ 11 w 110"/>
                <a:gd name="T25" fmla="*/ 76 h 89"/>
                <a:gd name="T26" fmla="*/ 23 w 110"/>
                <a:gd name="T27" fmla="*/ 83 h 89"/>
                <a:gd name="T28" fmla="*/ 30 w 110"/>
                <a:gd name="T29" fmla="*/ 89 h 89"/>
                <a:gd name="T30" fmla="*/ 87 w 110"/>
                <a:gd name="T31" fmla="*/ 83 h 89"/>
                <a:gd name="T32" fmla="*/ 99 w 110"/>
                <a:gd name="T33" fmla="*/ 76 h 89"/>
                <a:gd name="T34" fmla="*/ 110 w 110"/>
                <a:gd name="T35" fmla="*/ 74 h 89"/>
                <a:gd name="T36" fmla="*/ 110 w 110"/>
                <a:gd name="T37" fmla="*/ 52 h 89"/>
                <a:gd name="T38" fmla="*/ 100 w 110"/>
                <a:gd name="T39" fmla="*/ 31 h 89"/>
                <a:gd name="T40" fmla="*/ 14 w 110"/>
                <a:gd name="T41" fmla="*/ 72 h 89"/>
                <a:gd name="T42" fmla="*/ 5 w 110"/>
                <a:gd name="T43" fmla="*/ 70 h 89"/>
                <a:gd name="T44" fmla="*/ 7 w 110"/>
                <a:gd name="T45" fmla="*/ 66 h 89"/>
                <a:gd name="T46" fmla="*/ 16 w 110"/>
                <a:gd name="T47" fmla="*/ 68 h 89"/>
                <a:gd name="T48" fmla="*/ 29 w 110"/>
                <a:gd name="T49" fmla="*/ 12 h 89"/>
                <a:gd name="T50" fmla="*/ 57 w 110"/>
                <a:gd name="T51" fmla="*/ 6 h 89"/>
                <a:gd name="T52" fmla="*/ 61 w 110"/>
                <a:gd name="T53" fmla="*/ 21 h 89"/>
                <a:gd name="T54" fmla="*/ 77 w 110"/>
                <a:gd name="T55" fmla="*/ 27 h 89"/>
                <a:gd name="T56" fmla="*/ 81 w 110"/>
                <a:gd name="T57" fmla="*/ 50 h 89"/>
                <a:gd name="T58" fmla="*/ 55 w 110"/>
                <a:gd name="T59" fmla="*/ 50 h 89"/>
                <a:gd name="T60" fmla="*/ 29 w 110"/>
                <a:gd name="T61" fmla="*/ 50 h 89"/>
                <a:gd name="T62" fmla="*/ 76 w 110"/>
                <a:gd name="T63" fmla="*/ 83 h 89"/>
                <a:gd name="T64" fmla="*/ 30 w 110"/>
                <a:gd name="T65" fmla="*/ 82 h 89"/>
                <a:gd name="T66" fmla="*/ 29 w 110"/>
                <a:gd name="T67" fmla="*/ 63 h 89"/>
                <a:gd name="T68" fmla="*/ 55 w 110"/>
                <a:gd name="T69" fmla="*/ 63 h 89"/>
                <a:gd name="T70" fmla="*/ 81 w 110"/>
                <a:gd name="T71" fmla="*/ 63 h 89"/>
                <a:gd name="T72" fmla="*/ 76 w 110"/>
                <a:gd name="T73" fmla="*/ 8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0" h="89">
                  <a:moveTo>
                    <a:pt x="100" y="31"/>
                  </a:moveTo>
                  <a:cubicBezTo>
                    <a:pt x="95" y="31"/>
                    <a:pt x="92" y="31"/>
                    <a:pt x="92" y="31"/>
                  </a:cubicBezTo>
                  <a:cubicBezTo>
                    <a:pt x="91" y="31"/>
                    <a:pt x="91" y="31"/>
                    <a:pt x="91" y="32"/>
                  </a:cubicBezTo>
                  <a:cubicBezTo>
                    <a:pt x="91" y="32"/>
                    <a:pt x="91" y="36"/>
                    <a:pt x="91" y="40"/>
                  </a:cubicBezTo>
                  <a:cubicBezTo>
                    <a:pt x="91" y="43"/>
                    <a:pt x="91" y="47"/>
                    <a:pt x="91" y="48"/>
                  </a:cubicBezTo>
                  <a:cubicBezTo>
                    <a:pt x="91" y="49"/>
                    <a:pt x="90" y="50"/>
                    <a:pt x="90" y="50"/>
                  </a:cubicBezTo>
                  <a:cubicBezTo>
                    <a:pt x="90" y="50"/>
                    <a:pt x="89" y="50"/>
                    <a:pt x="87" y="50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87" y="27"/>
                    <a:pt x="85" y="23"/>
                    <a:pt x="82" y="20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4" y="2"/>
                    <a:pt x="61" y="0"/>
                    <a:pt x="5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6" y="0"/>
                    <a:pt x="23" y="3"/>
                    <a:pt x="23" y="7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1" y="50"/>
                    <a:pt x="20" y="50"/>
                    <a:pt x="20" y="50"/>
                  </a:cubicBezTo>
                  <a:cubicBezTo>
                    <a:pt x="20" y="50"/>
                    <a:pt x="19" y="49"/>
                    <a:pt x="19" y="48"/>
                  </a:cubicBezTo>
                  <a:cubicBezTo>
                    <a:pt x="19" y="47"/>
                    <a:pt x="19" y="43"/>
                    <a:pt x="19" y="40"/>
                  </a:cubicBezTo>
                  <a:cubicBezTo>
                    <a:pt x="19" y="36"/>
                    <a:pt x="19" y="32"/>
                    <a:pt x="19" y="32"/>
                  </a:cubicBezTo>
                  <a:cubicBezTo>
                    <a:pt x="19" y="31"/>
                    <a:pt x="19" y="31"/>
                    <a:pt x="18" y="31"/>
                  </a:cubicBezTo>
                  <a:cubicBezTo>
                    <a:pt x="18" y="31"/>
                    <a:pt x="15" y="31"/>
                    <a:pt x="10" y="31"/>
                  </a:cubicBezTo>
                  <a:cubicBezTo>
                    <a:pt x="4" y="31"/>
                    <a:pt x="0" y="33"/>
                    <a:pt x="0" y="36"/>
                  </a:cubicBezTo>
                  <a:cubicBezTo>
                    <a:pt x="0" y="39"/>
                    <a:pt x="0" y="46"/>
                    <a:pt x="0" y="5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8"/>
                    <a:pt x="0" y="73"/>
                    <a:pt x="0" y="74"/>
                  </a:cubicBezTo>
                  <a:cubicBezTo>
                    <a:pt x="0" y="75"/>
                    <a:pt x="0" y="76"/>
                    <a:pt x="1" y="76"/>
                  </a:cubicBezTo>
                  <a:cubicBezTo>
                    <a:pt x="2" y="76"/>
                    <a:pt x="6" y="76"/>
                    <a:pt x="11" y="76"/>
                  </a:cubicBezTo>
                  <a:cubicBezTo>
                    <a:pt x="15" y="76"/>
                    <a:pt x="22" y="76"/>
                    <a:pt x="23" y="76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4" y="86"/>
                    <a:pt x="25" y="87"/>
                  </a:cubicBezTo>
                  <a:cubicBezTo>
                    <a:pt x="26" y="89"/>
                    <a:pt x="28" y="89"/>
                    <a:pt x="30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4" y="89"/>
                    <a:pt x="87" y="86"/>
                    <a:pt x="87" y="8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8" y="76"/>
                    <a:pt x="95" y="76"/>
                    <a:pt x="99" y="76"/>
                  </a:cubicBezTo>
                  <a:cubicBezTo>
                    <a:pt x="104" y="76"/>
                    <a:pt x="108" y="76"/>
                    <a:pt x="109" y="76"/>
                  </a:cubicBezTo>
                  <a:cubicBezTo>
                    <a:pt x="109" y="76"/>
                    <a:pt x="110" y="75"/>
                    <a:pt x="110" y="74"/>
                  </a:cubicBezTo>
                  <a:cubicBezTo>
                    <a:pt x="110" y="73"/>
                    <a:pt x="110" y="68"/>
                    <a:pt x="110" y="62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110" y="46"/>
                    <a:pt x="110" y="39"/>
                    <a:pt x="110" y="36"/>
                  </a:cubicBezTo>
                  <a:cubicBezTo>
                    <a:pt x="110" y="33"/>
                    <a:pt x="106" y="31"/>
                    <a:pt x="100" y="31"/>
                  </a:cubicBezTo>
                  <a:close/>
                  <a:moveTo>
                    <a:pt x="16" y="70"/>
                  </a:moveTo>
                  <a:cubicBezTo>
                    <a:pt x="16" y="71"/>
                    <a:pt x="15" y="72"/>
                    <a:pt x="14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6" y="72"/>
                    <a:pt x="5" y="71"/>
                    <a:pt x="5" y="70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6" y="66"/>
                    <a:pt x="7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5" y="66"/>
                    <a:pt x="16" y="67"/>
                    <a:pt x="16" y="68"/>
                  </a:cubicBezTo>
                  <a:lnTo>
                    <a:pt x="16" y="70"/>
                  </a:lnTo>
                  <a:close/>
                  <a:moveTo>
                    <a:pt x="29" y="12"/>
                  </a:moveTo>
                  <a:cubicBezTo>
                    <a:pt x="29" y="9"/>
                    <a:pt x="31" y="6"/>
                    <a:pt x="34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9" y="6"/>
                    <a:pt x="61" y="8"/>
                    <a:pt x="61" y="1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63" y="27"/>
                    <a:pt x="66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9" y="27"/>
                    <a:pt x="81" y="28"/>
                    <a:pt x="81" y="31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79" y="50"/>
                    <a:pt x="78" y="50"/>
                    <a:pt x="76" y="50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2" y="50"/>
                    <a:pt x="31" y="50"/>
                    <a:pt x="29" y="50"/>
                  </a:cubicBezTo>
                  <a:lnTo>
                    <a:pt x="29" y="12"/>
                  </a:lnTo>
                  <a:close/>
                  <a:moveTo>
                    <a:pt x="76" y="83"/>
                  </a:moveTo>
                  <a:cubicBezTo>
                    <a:pt x="34" y="83"/>
                    <a:pt x="34" y="83"/>
                    <a:pt x="34" y="83"/>
                  </a:cubicBezTo>
                  <a:cubicBezTo>
                    <a:pt x="33" y="83"/>
                    <a:pt x="32" y="83"/>
                    <a:pt x="30" y="82"/>
                  </a:cubicBezTo>
                  <a:cubicBezTo>
                    <a:pt x="29" y="80"/>
                    <a:pt x="29" y="79"/>
                    <a:pt x="29" y="77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30" y="63"/>
                    <a:pt x="32" y="63"/>
                    <a:pt x="34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8" y="63"/>
                    <a:pt x="80" y="63"/>
                    <a:pt x="81" y="63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1" y="81"/>
                    <a:pt x="79" y="83"/>
                    <a:pt x="7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939627" y="3690132"/>
            <a:ext cx="782088" cy="689584"/>
            <a:chOff x="1879601" y="815446"/>
            <a:chExt cx="442912" cy="3905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39" name="Freeform 313"/>
            <p:cNvSpPr/>
            <p:nvPr/>
          </p:nvSpPr>
          <p:spPr bwMode="auto">
            <a:xfrm>
              <a:off x="1879601" y="815446"/>
              <a:ext cx="280987" cy="390525"/>
            </a:xfrm>
            <a:custGeom>
              <a:avLst/>
              <a:gdLst>
                <a:gd name="T0" fmla="*/ 68 w 75"/>
                <a:gd name="T1" fmla="*/ 90 h 104"/>
                <a:gd name="T2" fmla="*/ 62 w 75"/>
                <a:gd name="T3" fmla="*/ 97 h 104"/>
                <a:gd name="T4" fmla="*/ 14 w 75"/>
                <a:gd name="T5" fmla="*/ 97 h 104"/>
                <a:gd name="T6" fmla="*/ 9 w 75"/>
                <a:gd name="T7" fmla="*/ 95 h 104"/>
                <a:gd name="T8" fmla="*/ 7 w 75"/>
                <a:gd name="T9" fmla="*/ 90 h 104"/>
                <a:gd name="T10" fmla="*/ 7 w 75"/>
                <a:gd name="T11" fmla="*/ 14 h 104"/>
                <a:gd name="T12" fmla="*/ 14 w 75"/>
                <a:gd name="T13" fmla="*/ 7 h 104"/>
                <a:gd name="T14" fmla="*/ 40 w 75"/>
                <a:gd name="T15" fmla="*/ 7 h 104"/>
                <a:gd name="T16" fmla="*/ 45 w 75"/>
                <a:gd name="T17" fmla="*/ 12 h 104"/>
                <a:gd name="T18" fmla="*/ 45 w 75"/>
                <a:gd name="T19" fmla="*/ 24 h 104"/>
                <a:gd name="T20" fmla="*/ 51 w 75"/>
                <a:gd name="T21" fmla="*/ 31 h 104"/>
                <a:gd name="T22" fmla="*/ 64 w 75"/>
                <a:gd name="T23" fmla="*/ 31 h 104"/>
                <a:gd name="T24" fmla="*/ 68 w 75"/>
                <a:gd name="T25" fmla="*/ 35 h 104"/>
                <a:gd name="T26" fmla="*/ 68 w 75"/>
                <a:gd name="T27" fmla="*/ 38 h 104"/>
                <a:gd name="T28" fmla="*/ 71 w 75"/>
                <a:gd name="T29" fmla="*/ 39 h 104"/>
                <a:gd name="T30" fmla="*/ 74 w 75"/>
                <a:gd name="T31" fmla="*/ 41 h 104"/>
                <a:gd name="T32" fmla="*/ 75 w 75"/>
                <a:gd name="T33" fmla="*/ 42 h 104"/>
                <a:gd name="T34" fmla="*/ 75 w 75"/>
                <a:gd name="T35" fmla="*/ 36 h 104"/>
                <a:gd name="T36" fmla="*/ 70 w 75"/>
                <a:gd name="T37" fmla="*/ 23 h 104"/>
                <a:gd name="T38" fmla="*/ 50 w 75"/>
                <a:gd name="T39" fmla="*/ 3 h 104"/>
                <a:gd name="T40" fmla="*/ 41 w 75"/>
                <a:gd name="T41" fmla="*/ 0 h 104"/>
                <a:gd name="T42" fmla="*/ 8 w 75"/>
                <a:gd name="T43" fmla="*/ 0 h 104"/>
                <a:gd name="T44" fmla="*/ 0 w 75"/>
                <a:gd name="T45" fmla="*/ 8 h 104"/>
                <a:gd name="T46" fmla="*/ 0 w 75"/>
                <a:gd name="T47" fmla="*/ 96 h 104"/>
                <a:gd name="T48" fmla="*/ 3 w 75"/>
                <a:gd name="T49" fmla="*/ 102 h 104"/>
                <a:gd name="T50" fmla="*/ 8 w 75"/>
                <a:gd name="T51" fmla="*/ 104 h 104"/>
                <a:gd name="T52" fmla="*/ 67 w 75"/>
                <a:gd name="T53" fmla="*/ 104 h 104"/>
                <a:gd name="T54" fmla="*/ 75 w 75"/>
                <a:gd name="T55" fmla="*/ 96 h 104"/>
                <a:gd name="T56" fmla="*/ 75 w 75"/>
                <a:gd name="T57" fmla="*/ 85 h 104"/>
                <a:gd name="T58" fmla="*/ 68 w 75"/>
                <a:gd name="T59" fmla="*/ 79 h 104"/>
                <a:gd name="T60" fmla="*/ 68 w 75"/>
                <a:gd name="T61" fmla="*/ 9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104">
                  <a:moveTo>
                    <a:pt x="68" y="90"/>
                  </a:moveTo>
                  <a:cubicBezTo>
                    <a:pt x="68" y="94"/>
                    <a:pt x="65" y="97"/>
                    <a:pt x="62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7"/>
                    <a:pt x="10" y="96"/>
                    <a:pt x="9" y="95"/>
                  </a:cubicBezTo>
                  <a:cubicBezTo>
                    <a:pt x="8" y="93"/>
                    <a:pt x="7" y="92"/>
                    <a:pt x="7" y="9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0"/>
                    <a:pt x="10" y="7"/>
                    <a:pt x="14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3" y="7"/>
                    <a:pt x="45" y="9"/>
                    <a:pt x="45" y="12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8"/>
                    <a:pt x="48" y="31"/>
                    <a:pt x="51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6" y="31"/>
                    <a:pt x="68" y="33"/>
                    <a:pt x="68" y="35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2" y="40"/>
                    <a:pt x="73" y="40"/>
                    <a:pt x="74" y="4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1"/>
                    <a:pt x="73" y="27"/>
                    <a:pt x="70" y="2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8" y="2"/>
                    <a:pt x="44" y="0"/>
                    <a:pt x="4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1" y="100"/>
                    <a:pt x="3" y="102"/>
                  </a:cubicBezTo>
                  <a:cubicBezTo>
                    <a:pt x="4" y="103"/>
                    <a:pt x="6" y="104"/>
                    <a:pt x="8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2" y="104"/>
                    <a:pt x="75" y="100"/>
                    <a:pt x="75" y="96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68" y="79"/>
                    <a:pt x="68" y="79"/>
                    <a:pt x="68" y="79"/>
                  </a:cubicBezTo>
                  <a:lnTo>
                    <a:pt x="68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0" name="Freeform 314"/>
            <p:cNvSpPr/>
            <p:nvPr/>
          </p:nvSpPr>
          <p:spPr bwMode="auto">
            <a:xfrm>
              <a:off x="1928813" y="942446"/>
              <a:ext cx="107950" cy="38100"/>
            </a:xfrm>
            <a:custGeom>
              <a:avLst/>
              <a:gdLst>
                <a:gd name="T0" fmla="*/ 29 w 29"/>
                <a:gd name="T1" fmla="*/ 1 h 10"/>
                <a:gd name="T2" fmla="*/ 28 w 29"/>
                <a:gd name="T3" fmla="*/ 0 h 10"/>
                <a:gd name="T4" fmla="*/ 23 w 29"/>
                <a:gd name="T5" fmla="*/ 0 h 10"/>
                <a:gd name="T6" fmla="*/ 15 w 29"/>
                <a:gd name="T7" fmla="*/ 1 h 10"/>
                <a:gd name="T8" fmla="*/ 5 w 29"/>
                <a:gd name="T9" fmla="*/ 2 h 10"/>
                <a:gd name="T10" fmla="*/ 1 w 29"/>
                <a:gd name="T11" fmla="*/ 3 h 10"/>
                <a:gd name="T12" fmla="*/ 2 w 29"/>
                <a:gd name="T13" fmla="*/ 7 h 10"/>
                <a:gd name="T14" fmla="*/ 17 w 29"/>
                <a:gd name="T15" fmla="*/ 7 h 10"/>
                <a:gd name="T16" fmla="*/ 26 w 29"/>
                <a:gd name="T17" fmla="*/ 6 h 10"/>
                <a:gd name="T18" fmla="*/ 28 w 29"/>
                <a:gd name="T19" fmla="*/ 7 h 10"/>
                <a:gd name="T20" fmla="*/ 28 w 29"/>
                <a:gd name="T21" fmla="*/ 6 h 10"/>
                <a:gd name="T22" fmla="*/ 28 w 29"/>
                <a:gd name="T23" fmla="*/ 1 h 10"/>
                <a:gd name="T24" fmla="*/ 29 w 29"/>
                <a:gd name="T2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0">
                  <a:moveTo>
                    <a:pt x="29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0"/>
                    <a:pt x="23" y="0"/>
                  </a:cubicBezTo>
                  <a:cubicBezTo>
                    <a:pt x="20" y="0"/>
                    <a:pt x="18" y="1"/>
                    <a:pt x="15" y="1"/>
                  </a:cubicBezTo>
                  <a:cubicBezTo>
                    <a:pt x="11" y="3"/>
                    <a:pt x="8" y="4"/>
                    <a:pt x="5" y="2"/>
                  </a:cubicBezTo>
                  <a:cubicBezTo>
                    <a:pt x="3" y="1"/>
                    <a:pt x="1" y="1"/>
                    <a:pt x="1" y="3"/>
                  </a:cubicBezTo>
                  <a:cubicBezTo>
                    <a:pt x="0" y="4"/>
                    <a:pt x="0" y="6"/>
                    <a:pt x="2" y="7"/>
                  </a:cubicBezTo>
                  <a:cubicBezTo>
                    <a:pt x="8" y="10"/>
                    <a:pt x="13" y="8"/>
                    <a:pt x="17" y="7"/>
                  </a:cubicBezTo>
                  <a:cubicBezTo>
                    <a:pt x="20" y="6"/>
                    <a:pt x="23" y="5"/>
                    <a:pt x="26" y="6"/>
                  </a:cubicBezTo>
                  <a:cubicBezTo>
                    <a:pt x="27" y="6"/>
                    <a:pt x="27" y="6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4"/>
                    <a:pt x="27" y="2"/>
                    <a:pt x="28" y="1"/>
                  </a:cubicBezTo>
                  <a:cubicBezTo>
                    <a:pt x="28" y="1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1" name="Freeform 315"/>
            <p:cNvSpPr>
              <a:spLocks noEditPoints="1"/>
            </p:cNvSpPr>
            <p:nvPr/>
          </p:nvSpPr>
          <p:spPr bwMode="auto">
            <a:xfrm>
              <a:off x="2041526" y="950383"/>
              <a:ext cx="123825" cy="112713"/>
            </a:xfrm>
            <a:custGeom>
              <a:avLst/>
              <a:gdLst>
                <a:gd name="T0" fmla="*/ 31 w 33"/>
                <a:gd name="T1" fmla="*/ 15 h 30"/>
                <a:gd name="T2" fmla="*/ 31 w 33"/>
                <a:gd name="T3" fmla="*/ 9 h 30"/>
                <a:gd name="T4" fmla="*/ 29 w 33"/>
                <a:gd name="T5" fmla="*/ 8 h 30"/>
                <a:gd name="T6" fmla="*/ 27 w 33"/>
                <a:gd name="T7" fmla="*/ 7 h 30"/>
                <a:gd name="T8" fmla="*/ 22 w 33"/>
                <a:gd name="T9" fmla="*/ 6 h 30"/>
                <a:gd name="T10" fmla="*/ 3 w 33"/>
                <a:gd name="T11" fmla="*/ 0 h 30"/>
                <a:gd name="T12" fmla="*/ 1 w 33"/>
                <a:gd name="T13" fmla="*/ 3 h 30"/>
                <a:gd name="T14" fmla="*/ 9 w 33"/>
                <a:gd name="T15" fmla="*/ 21 h 30"/>
                <a:gd name="T16" fmla="*/ 11 w 33"/>
                <a:gd name="T17" fmla="*/ 26 h 30"/>
                <a:gd name="T18" fmla="*/ 13 w 33"/>
                <a:gd name="T19" fmla="*/ 27 h 30"/>
                <a:gd name="T20" fmla="*/ 15 w 33"/>
                <a:gd name="T21" fmla="*/ 29 h 30"/>
                <a:gd name="T22" fmla="*/ 20 w 33"/>
                <a:gd name="T23" fmla="*/ 28 h 30"/>
                <a:gd name="T24" fmla="*/ 23 w 33"/>
                <a:gd name="T25" fmla="*/ 25 h 30"/>
                <a:gd name="T26" fmla="*/ 29 w 33"/>
                <a:gd name="T27" fmla="*/ 18 h 30"/>
                <a:gd name="T28" fmla="*/ 31 w 33"/>
                <a:gd name="T29" fmla="*/ 15 h 30"/>
                <a:gd name="T30" fmla="*/ 22 w 33"/>
                <a:gd name="T31" fmla="*/ 13 h 30"/>
                <a:gd name="T32" fmla="*/ 20 w 33"/>
                <a:gd name="T33" fmla="*/ 17 h 30"/>
                <a:gd name="T34" fmla="*/ 17 w 33"/>
                <a:gd name="T35" fmla="*/ 20 h 30"/>
                <a:gd name="T36" fmla="*/ 11 w 33"/>
                <a:gd name="T37" fmla="*/ 18 h 30"/>
                <a:gd name="T38" fmla="*/ 9 w 33"/>
                <a:gd name="T39" fmla="*/ 14 h 30"/>
                <a:gd name="T40" fmla="*/ 9 w 33"/>
                <a:gd name="T41" fmla="*/ 10 h 30"/>
                <a:gd name="T42" fmla="*/ 10 w 33"/>
                <a:gd name="T43" fmla="*/ 9 h 30"/>
                <a:gd name="T44" fmla="*/ 11 w 33"/>
                <a:gd name="T45" fmla="*/ 7 h 30"/>
                <a:gd name="T46" fmla="*/ 15 w 33"/>
                <a:gd name="T47" fmla="*/ 7 h 30"/>
                <a:gd name="T48" fmla="*/ 19 w 33"/>
                <a:gd name="T49" fmla="*/ 8 h 30"/>
                <a:gd name="T50" fmla="*/ 22 w 33"/>
                <a:gd name="T51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" h="30">
                  <a:moveTo>
                    <a:pt x="31" y="15"/>
                  </a:moveTo>
                  <a:cubicBezTo>
                    <a:pt x="33" y="14"/>
                    <a:pt x="32" y="11"/>
                    <a:pt x="31" y="9"/>
                  </a:cubicBezTo>
                  <a:cubicBezTo>
                    <a:pt x="31" y="9"/>
                    <a:pt x="29" y="8"/>
                    <a:pt x="29" y="8"/>
                  </a:cubicBezTo>
                  <a:cubicBezTo>
                    <a:pt x="28" y="8"/>
                    <a:pt x="27" y="7"/>
                    <a:pt x="27" y="7"/>
                  </a:cubicBezTo>
                  <a:cubicBezTo>
                    <a:pt x="26" y="7"/>
                    <a:pt x="24" y="6"/>
                    <a:pt x="22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3"/>
                    <a:pt x="11" y="25"/>
                    <a:pt x="11" y="26"/>
                  </a:cubicBezTo>
                  <a:cubicBezTo>
                    <a:pt x="12" y="26"/>
                    <a:pt x="12" y="27"/>
                    <a:pt x="13" y="27"/>
                  </a:cubicBezTo>
                  <a:cubicBezTo>
                    <a:pt x="13" y="28"/>
                    <a:pt x="15" y="29"/>
                    <a:pt x="15" y="29"/>
                  </a:cubicBezTo>
                  <a:cubicBezTo>
                    <a:pt x="16" y="30"/>
                    <a:pt x="19" y="30"/>
                    <a:pt x="20" y="28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9" y="18"/>
                    <a:pt x="29" y="18"/>
                    <a:pt x="29" y="18"/>
                  </a:cubicBezTo>
                  <a:lnTo>
                    <a:pt x="31" y="15"/>
                  </a:lnTo>
                  <a:close/>
                  <a:moveTo>
                    <a:pt x="22" y="13"/>
                  </a:moveTo>
                  <a:cubicBezTo>
                    <a:pt x="22" y="13"/>
                    <a:pt x="22" y="15"/>
                    <a:pt x="20" y="17"/>
                  </a:cubicBezTo>
                  <a:cubicBezTo>
                    <a:pt x="19" y="19"/>
                    <a:pt x="17" y="20"/>
                    <a:pt x="17" y="20"/>
                  </a:cubicBezTo>
                  <a:cubicBezTo>
                    <a:pt x="15" y="21"/>
                    <a:pt x="12" y="20"/>
                    <a:pt x="11" y="18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8" y="11"/>
                    <a:pt x="9" y="10"/>
                  </a:cubicBezTo>
                  <a:cubicBezTo>
                    <a:pt x="9" y="10"/>
                    <a:pt x="9" y="9"/>
                    <a:pt x="10" y="9"/>
                  </a:cubicBezTo>
                  <a:cubicBezTo>
                    <a:pt x="10" y="8"/>
                    <a:pt x="11" y="7"/>
                    <a:pt x="11" y="7"/>
                  </a:cubicBezTo>
                  <a:cubicBezTo>
                    <a:pt x="12" y="7"/>
                    <a:pt x="14" y="7"/>
                    <a:pt x="15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3" y="11"/>
                    <a:pt x="2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2" name="Freeform 316"/>
            <p:cNvSpPr/>
            <p:nvPr/>
          </p:nvSpPr>
          <p:spPr bwMode="auto">
            <a:xfrm>
              <a:off x="2247901" y="1112308"/>
              <a:ext cx="74612" cy="85725"/>
            </a:xfrm>
            <a:custGeom>
              <a:avLst/>
              <a:gdLst>
                <a:gd name="T0" fmla="*/ 18 w 20"/>
                <a:gd name="T1" fmla="*/ 2 h 23"/>
                <a:gd name="T2" fmla="*/ 18 w 20"/>
                <a:gd name="T3" fmla="*/ 1 h 23"/>
                <a:gd name="T4" fmla="*/ 12 w 20"/>
                <a:gd name="T5" fmla="*/ 2 h 23"/>
                <a:gd name="T6" fmla="*/ 9 w 20"/>
                <a:gd name="T7" fmla="*/ 5 h 23"/>
                <a:gd name="T8" fmla="*/ 3 w 20"/>
                <a:gd name="T9" fmla="*/ 12 h 23"/>
                <a:gd name="T10" fmla="*/ 1 w 20"/>
                <a:gd name="T11" fmla="*/ 15 h 23"/>
                <a:gd name="T12" fmla="*/ 2 w 20"/>
                <a:gd name="T13" fmla="*/ 21 h 23"/>
                <a:gd name="T14" fmla="*/ 2 w 20"/>
                <a:gd name="T15" fmla="*/ 21 h 23"/>
                <a:gd name="T16" fmla="*/ 8 w 20"/>
                <a:gd name="T17" fmla="*/ 21 h 23"/>
                <a:gd name="T18" fmla="*/ 11 w 20"/>
                <a:gd name="T19" fmla="*/ 17 h 23"/>
                <a:gd name="T20" fmla="*/ 16 w 20"/>
                <a:gd name="T21" fmla="*/ 11 h 23"/>
                <a:gd name="T22" fmla="*/ 19 w 20"/>
                <a:gd name="T23" fmla="*/ 8 h 23"/>
                <a:gd name="T24" fmla="*/ 18 w 20"/>
                <a:gd name="T2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3">
                  <a:moveTo>
                    <a:pt x="18" y="2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0"/>
                    <a:pt x="13" y="0"/>
                    <a:pt x="12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7"/>
                    <a:pt x="0" y="19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3"/>
                    <a:pt x="6" y="22"/>
                    <a:pt x="8" y="21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6"/>
                    <a:pt x="20" y="3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" name="Freeform 317"/>
            <p:cNvSpPr/>
            <p:nvPr/>
          </p:nvSpPr>
          <p:spPr bwMode="auto">
            <a:xfrm>
              <a:off x="2160588" y="1002771"/>
              <a:ext cx="136525" cy="112713"/>
            </a:xfrm>
            <a:custGeom>
              <a:avLst/>
              <a:gdLst>
                <a:gd name="T0" fmla="*/ 31 w 36"/>
                <a:gd name="T1" fmla="*/ 29 h 30"/>
                <a:gd name="T2" fmla="*/ 35 w 36"/>
                <a:gd name="T3" fmla="*/ 29 h 30"/>
                <a:gd name="T4" fmla="*/ 34 w 36"/>
                <a:gd name="T5" fmla="*/ 25 h 30"/>
                <a:gd name="T6" fmla="*/ 5 w 36"/>
                <a:gd name="T7" fmla="*/ 1 h 30"/>
                <a:gd name="T8" fmla="*/ 1 w 36"/>
                <a:gd name="T9" fmla="*/ 1 h 30"/>
                <a:gd name="T10" fmla="*/ 2 w 36"/>
                <a:gd name="T11" fmla="*/ 5 h 30"/>
                <a:gd name="T12" fmla="*/ 31 w 36"/>
                <a:gd name="T13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0">
                  <a:moveTo>
                    <a:pt x="31" y="29"/>
                  </a:moveTo>
                  <a:cubicBezTo>
                    <a:pt x="32" y="30"/>
                    <a:pt x="34" y="30"/>
                    <a:pt x="35" y="29"/>
                  </a:cubicBezTo>
                  <a:cubicBezTo>
                    <a:pt x="36" y="28"/>
                    <a:pt x="35" y="26"/>
                    <a:pt x="34" y="2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1" y="4"/>
                    <a:pt x="2" y="5"/>
                  </a:cubicBezTo>
                  <a:lnTo>
                    <a:pt x="31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4" name="Freeform 318"/>
            <p:cNvSpPr/>
            <p:nvPr/>
          </p:nvSpPr>
          <p:spPr bwMode="auto">
            <a:xfrm>
              <a:off x="2116138" y="1059921"/>
              <a:ext cx="131762" cy="112713"/>
            </a:xfrm>
            <a:custGeom>
              <a:avLst/>
              <a:gdLst>
                <a:gd name="T0" fmla="*/ 4 w 35"/>
                <a:gd name="T1" fmla="*/ 1 h 30"/>
                <a:gd name="T2" fmla="*/ 1 w 35"/>
                <a:gd name="T3" fmla="*/ 1 h 30"/>
                <a:gd name="T4" fmla="*/ 1 w 35"/>
                <a:gd name="T5" fmla="*/ 5 h 30"/>
                <a:gd name="T6" fmla="*/ 30 w 35"/>
                <a:gd name="T7" fmla="*/ 29 h 30"/>
                <a:gd name="T8" fmla="*/ 34 w 35"/>
                <a:gd name="T9" fmla="*/ 29 h 30"/>
                <a:gd name="T10" fmla="*/ 33 w 35"/>
                <a:gd name="T11" fmla="*/ 25 h 30"/>
                <a:gd name="T12" fmla="*/ 4 w 35"/>
                <a:gd name="T1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0">
                  <a:moveTo>
                    <a:pt x="4" y="1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30"/>
                    <a:pt x="33" y="30"/>
                    <a:pt x="34" y="29"/>
                  </a:cubicBezTo>
                  <a:cubicBezTo>
                    <a:pt x="35" y="28"/>
                    <a:pt x="35" y="26"/>
                    <a:pt x="33" y="25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5" name="Freeform 319"/>
            <p:cNvSpPr/>
            <p:nvPr/>
          </p:nvSpPr>
          <p:spPr bwMode="auto">
            <a:xfrm>
              <a:off x="2135188" y="1024996"/>
              <a:ext cx="138112" cy="123825"/>
            </a:xfrm>
            <a:custGeom>
              <a:avLst/>
              <a:gdLst>
                <a:gd name="T0" fmla="*/ 30 w 37"/>
                <a:gd name="T1" fmla="*/ 32 h 33"/>
                <a:gd name="T2" fmla="*/ 34 w 37"/>
                <a:gd name="T3" fmla="*/ 32 h 33"/>
                <a:gd name="T4" fmla="*/ 36 w 37"/>
                <a:gd name="T5" fmla="*/ 29 h 33"/>
                <a:gd name="T6" fmla="*/ 36 w 37"/>
                <a:gd name="T7" fmla="*/ 25 h 33"/>
                <a:gd name="T8" fmla="*/ 7 w 37"/>
                <a:gd name="T9" fmla="*/ 1 h 33"/>
                <a:gd name="T10" fmla="*/ 3 w 37"/>
                <a:gd name="T11" fmla="*/ 1 h 33"/>
                <a:gd name="T12" fmla="*/ 1 w 37"/>
                <a:gd name="T13" fmla="*/ 4 h 33"/>
                <a:gd name="T14" fmla="*/ 1 w 37"/>
                <a:gd name="T15" fmla="*/ 8 h 33"/>
                <a:gd name="T16" fmla="*/ 30 w 37"/>
                <a:gd name="T1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3">
                  <a:moveTo>
                    <a:pt x="30" y="32"/>
                  </a:moveTo>
                  <a:cubicBezTo>
                    <a:pt x="31" y="33"/>
                    <a:pt x="33" y="33"/>
                    <a:pt x="34" y="32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6"/>
                    <a:pt x="36" y="2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7"/>
                    <a:pt x="1" y="8"/>
                  </a:cubicBezTo>
                  <a:lnTo>
                    <a:pt x="3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6" name="Freeform 320"/>
            <p:cNvSpPr/>
            <p:nvPr/>
          </p:nvSpPr>
          <p:spPr bwMode="auto">
            <a:xfrm>
              <a:off x="1920876" y="878946"/>
              <a:ext cx="112712" cy="38100"/>
            </a:xfrm>
            <a:custGeom>
              <a:avLst/>
              <a:gdLst>
                <a:gd name="T0" fmla="*/ 7 w 30"/>
                <a:gd name="T1" fmla="*/ 8 h 10"/>
                <a:gd name="T2" fmla="*/ 15 w 30"/>
                <a:gd name="T3" fmla="*/ 9 h 10"/>
                <a:gd name="T4" fmla="*/ 25 w 30"/>
                <a:gd name="T5" fmla="*/ 8 h 10"/>
                <a:gd name="T6" fmla="*/ 26 w 30"/>
                <a:gd name="T7" fmla="*/ 2 h 10"/>
                <a:gd name="T8" fmla="*/ 16 w 30"/>
                <a:gd name="T9" fmla="*/ 2 h 10"/>
                <a:gd name="T10" fmla="*/ 4 w 30"/>
                <a:gd name="T11" fmla="*/ 3 h 10"/>
                <a:gd name="T12" fmla="*/ 7 w 30"/>
                <a:gd name="T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7" y="8"/>
                  </a:moveTo>
                  <a:cubicBezTo>
                    <a:pt x="9" y="7"/>
                    <a:pt x="13" y="9"/>
                    <a:pt x="15" y="9"/>
                  </a:cubicBezTo>
                  <a:cubicBezTo>
                    <a:pt x="19" y="9"/>
                    <a:pt x="21" y="7"/>
                    <a:pt x="25" y="8"/>
                  </a:cubicBezTo>
                  <a:cubicBezTo>
                    <a:pt x="29" y="9"/>
                    <a:pt x="30" y="3"/>
                    <a:pt x="26" y="2"/>
                  </a:cubicBezTo>
                  <a:cubicBezTo>
                    <a:pt x="22" y="1"/>
                    <a:pt x="19" y="1"/>
                    <a:pt x="16" y="2"/>
                  </a:cubicBezTo>
                  <a:cubicBezTo>
                    <a:pt x="11" y="3"/>
                    <a:pt x="8" y="0"/>
                    <a:pt x="4" y="3"/>
                  </a:cubicBezTo>
                  <a:cubicBezTo>
                    <a:pt x="0" y="4"/>
                    <a:pt x="3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784712" y="3578003"/>
            <a:ext cx="742844" cy="908233"/>
            <a:chOff x="1225551" y="751946"/>
            <a:chExt cx="420687" cy="5143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8" name="Freeform 321"/>
            <p:cNvSpPr>
              <a:spLocks noEditPoints="1"/>
            </p:cNvSpPr>
            <p:nvPr/>
          </p:nvSpPr>
          <p:spPr bwMode="auto">
            <a:xfrm>
              <a:off x="1225551" y="751946"/>
              <a:ext cx="420687" cy="514350"/>
            </a:xfrm>
            <a:custGeom>
              <a:avLst/>
              <a:gdLst>
                <a:gd name="T0" fmla="*/ 94 w 112"/>
                <a:gd name="T1" fmla="*/ 11 h 137"/>
                <a:gd name="T2" fmla="*/ 91 w 112"/>
                <a:gd name="T3" fmla="*/ 0 h 137"/>
                <a:gd name="T4" fmla="*/ 88 w 112"/>
                <a:gd name="T5" fmla="*/ 11 h 137"/>
                <a:gd name="T6" fmla="*/ 76 w 112"/>
                <a:gd name="T7" fmla="*/ 3 h 137"/>
                <a:gd name="T8" fmla="*/ 71 w 112"/>
                <a:gd name="T9" fmla="*/ 3 h 137"/>
                <a:gd name="T10" fmla="*/ 59 w 112"/>
                <a:gd name="T11" fmla="*/ 11 h 137"/>
                <a:gd name="T12" fmla="*/ 56 w 112"/>
                <a:gd name="T13" fmla="*/ 0 h 137"/>
                <a:gd name="T14" fmla="*/ 53 w 112"/>
                <a:gd name="T15" fmla="*/ 11 h 137"/>
                <a:gd name="T16" fmla="*/ 41 w 112"/>
                <a:gd name="T17" fmla="*/ 3 h 137"/>
                <a:gd name="T18" fmla="*/ 35 w 112"/>
                <a:gd name="T19" fmla="*/ 3 h 137"/>
                <a:gd name="T20" fmla="*/ 24 w 112"/>
                <a:gd name="T21" fmla="*/ 11 h 137"/>
                <a:gd name="T22" fmla="*/ 21 w 112"/>
                <a:gd name="T23" fmla="*/ 0 h 137"/>
                <a:gd name="T24" fmla="*/ 18 w 112"/>
                <a:gd name="T25" fmla="*/ 11 h 137"/>
                <a:gd name="T26" fmla="*/ 0 w 112"/>
                <a:gd name="T27" fmla="*/ 14 h 137"/>
                <a:gd name="T28" fmla="*/ 2 w 112"/>
                <a:gd name="T29" fmla="*/ 48 h 137"/>
                <a:gd name="T30" fmla="*/ 4 w 112"/>
                <a:gd name="T31" fmla="*/ 131 h 137"/>
                <a:gd name="T32" fmla="*/ 79 w 112"/>
                <a:gd name="T33" fmla="*/ 137 h 137"/>
                <a:gd name="T34" fmla="*/ 103 w 112"/>
                <a:gd name="T35" fmla="*/ 117 h 137"/>
                <a:gd name="T36" fmla="*/ 108 w 112"/>
                <a:gd name="T37" fmla="*/ 48 h 137"/>
                <a:gd name="T38" fmla="*/ 112 w 112"/>
                <a:gd name="T39" fmla="*/ 46 h 137"/>
                <a:gd name="T40" fmla="*/ 110 w 112"/>
                <a:gd name="T41" fmla="*/ 11 h 137"/>
                <a:gd name="T42" fmla="*/ 88 w 112"/>
                <a:gd name="T43" fmla="*/ 23 h 137"/>
                <a:gd name="T44" fmla="*/ 94 w 112"/>
                <a:gd name="T45" fmla="*/ 23 h 137"/>
                <a:gd name="T46" fmla="*/ 96 w 112"/>
                <a:gd name="T47" fmla="*/ 23 h 137"/>
                <a:gd name="T48" fmla="*/ 86 w 112"/>
                <a:gd name="T49" fmla="*/ 23 h 137"/>
                <a:gd name="T50" fmla="*/ 71 w 112"/>
                <a:gd name="T51" fmla="*/ 20 h 137"/>
                <a:gd name="T52" fmla="*/ 74 w 112"/>
                <a:gd name="T53" fmla="*/ 26 h 137"/>
                <a:gd name="T54" fmla="*/ 76 w 112"/>
                <a:gd name="T55" fmla="*/ 20 h 137"/>
                <a:gd name="T56" fmla="*/ 74 w 112"/>
                <a:gd name="T57" fmla="*/ 28 h 137"/>
                <a:gd name="T58" fmla="*/ 71 w 112"/>
                <a:gd name="T59" fmla="*/ 20 h 137"/>
                <a:gd name="T60" fmla="*/ 53 w 112"/>
                <a:gd name="T61" fmla="*/ 23 h 137"/>
                <a:gd name="T62" fmla="*/ 59 w 112"/>
                <a:gd name="T63" fmla="*/ 23 h 137"/>
                <a:gd name="T64" fmla="*/ 61 w 112"/>
                <a:gd name="T65" fmla="*/ 23 h 137"/>
                <a:gd name="T66" fmla="*/ 51 w 112"/>
                <a:gd name="T67" fmla="*/ 23 h 137"/>
                <a:gd name="T68" fmla="*/ 35 w 112"/>
                <a:gd name="T69" fmla="*/ 20 h 137"/>
                <a:gd name="T70" fmla="*/ 38 w 112"/>
                <a:gd name="T71" fmla="*/ 26 h 137"/>
                <a:gd name="T72" fmla="*/ 41 w 112"/>
                <a:gd name="T73" fmla="*/ 20 h 137"/>
                <a:gd name="T74" fmla="*/ 38 w 112"/>
                <a:gd name="T75" fmla="*/ 28 h 137"/>
                <a:gd name="T76" fmla="*/ 35 w 112"/>
                <a:gd name="T77" fmla="*/ 20 h 137"/>
                <a:gd name="T78" fmla="*/ 18 w 112"/>
                <a:gd name="T79" fmla="*/ 23 h 137"/>
                <a:gd name="T80" fmla="*/ 24 w 112"/>
                <a:gd name="T81" fmla="*/ 23 h 137"/>
                <a:gd name="T82" fmla="*/ 26 w 112"/>
                <a:gd name="T83" fmla="*/ 23 h 137"/>
                <a:gd name="T84" fmla="*/ 16 w 112"/>
                <a:gd name="T85" fmla="*/ 23 h 137"/>
                <a:gd name="T86" fmla="*/ 102 w 112"/>
                <a:gd name="T87" fmla="*/ 107 h 137"/>
                <a:gd name="T88" fmla="*/ 87 w 112"/>
                <a:gd name="T89" fmla="*/ 111 h 137"/>
                <a:gd name="T90" fmla="*/ 82 w 112"/>
                <a:gd name="T91" fmla="*/ 127 h 137"/>
                <a:gd name="T92" fmla="*/ 15 w 112"/>
                <a:gd name="T93" fmla="*/ 131 h 137"/>
                <a:gd name="T94" fmla="*/ 10 w 112"/>
                <a:gd name="T95" fmla="*/ 48 h 137"/>
                <a:gd name="T96" fmla="*/ 99 w 112"/>
                <a:gd name="T97" fmla="*/ 48 h 137"/>
                <a:gd name="T98" fmla="*/ 102 w 112"/>
                <a:gd name="T99" fmla="*/ 10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137">
                  <a:moveTo>
                    <a:pt x="110" y="11"/>
                  </a:moveTo>
                  <a:cubicBezTo>
                    <a:pt x="94" y="11"/>
                    <a:pt x="94" y="11"/>
                    <a:pt x="94" y="11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2"/>
                    <a:pt x="93" y="0"/>
                    <a:pt x="91" y="0"/>
                  </a:cubicBezTo>
                  <a:cubicBezTo>
                    <a:pt x="89" y="0"/>
                    <a:pt x="88" y="2"/>
                    <a:pt x="88" y="3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2"/>
                    <a:pt x="75" y="0"/>
                    <a:pt x="74" y="0"/>
                  </a:cubicBezTo>
                  <a:cubicBezTo>
                    <a:pt x="72" y="0"/>
                    <a:pt x="71" y="2"/>
                    <a:pt x="71" y="3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8" y="0"/>
                    <a:pt x="56" y="0"/>
                  </a:cubicBezTo>
                  <a:cubicBezTo>
                    <a:pt x="54" y="0"/>
                    <a:pt x="53" y="2"/>
                    <a:pt x="53" y="3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0"/>
                    <a:pt x="38" y="0"/>
                  </a:cubicBezTo>
                  <a:cubicBezTo>
                    <a:pt x="37" y="0"/>
                    <a:pt x="35" y="2"/>
                    <a:pt x="35" y="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2" y="0"/>
                    <a:pt x="21" y="0"/>
                  </a:cubicBezTo>
                  <a:cubicBezTo>
                    <a:pt x="19" y="0"/>
                    <a:pt x="18" y="2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1" y="48"/>
                    <a:pt x="2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4" y="134"/>
                    <a:pt x="7" y="137"/>
                    <a:pt x="10" y="137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81" y="137"/>
                    <a:pt x="85" y="136"/>
                    <a:pt x="86" y="134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6" y="114"/>
                    <a:pt x="108" y="110"/>
                    <a:pt x="108" y="107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10" y="48"/>
                    <a:pt x="110" y="48"/>
                    <a:pt x="110" y="48"/>
                  </a:cubicBezTo>
                  <a:cubicBezTo>
                    <a:pt x="111" y="48"/>
                    <a:pt x="112" y="47"/>
                    <a:pt x="112" y="46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1" y="11"/>
                    <a:pt x="110" y="11"/>
                  </a:cubicBezTo>
                  <a:close/>
                  <a:moveTo>
                    <a:pt x="88" y="20"/>
                  </a:moveTo>
                  <a:cubicBezTo>
                    <a:pt x="88" y="23"/>
                    <a:pt x="88" y="23"/>
                    <a:pt x="88" y="23"/>
                  </a:cubicBezTo>
                  <a:cubicBezTo>
                    <a:pt x="88" y="25"/>
                    <a:pt x="89" y="26"/>
                    <a:pt x="91" y="26"/>
                  </a:cubicBezTo>
                  <a:cubicBezTo>
                    <a:pt x="93" y="26"/>
                    <a:pt x="94" y="25"/>
                    <a:pt x="94" y="23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5" y="20"/>
                    <a:pt x="96" y="22"/>
                    <a:pt x="96" y="23"/>
                  </a:cubicBezTo>
                  <a:cubicBezTo>
                    <a:pt x="96" y="26"/>
                    <a:pt x="94" y="28"/>
                    <a:pt x="91" y="28"/>
                  </a:cubicBezTo>
                  <a:cubicBezTo>
                    <a:pt x="88" y="28"/>
                    <a:pt x="86" y="26"/>
                    <a:pt x="86" y="23"/>
                  </a:cubicBezTo>
                  <a:cubicBezTo>
                    <a:pt x="86" y="22"/>
                    <a:pt x="87" y="20"/>
                    <a:pt x="88" y="20"/>
                  </a:cubicBezTo>
                  <a:close/>
                  <a:moveTo>
                    <a:pt x="71" y="20"/>
                  </a:moveTo>
                  <a:cubicBezTo>
                    <a:pt x="71" y="23"/>
                    <a:pt x="71" y="23"/>
                    <a:pt x="71" y="23"/>
                  </a:cubicBezTo>
                  <a:cubicBezTo>
                    <a:pt x="71" y="25"/>
                    <a:pt x="72" y="26"/>
                    <a:pt x="74" y="26"/>
                  </a:cubicBezTo>
                  <a:cubicBezTo>
                    <a:pt x="75" y="26"/>
                    <a:pt x="76" y="25"/>
                    <a:pt x="76" y="23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8" y="20"/>
                    <a:pt x="78" y="22"/>
                    <a:pt x="78" y="23"/>
                  </a:cubicBezTo>
                  <a:cubicBezTo>
                    <a:pt x="78" y="26"/>
                    <a:pt x="76" y="28"/>
                    <a:pt x="74" y="28"/>
                  </a:cubicBezTo>
                  <a:cubicBezTo>
                    <a:pt x="71" y="28"/>
                    <a:pt x="69" y="26"/>
                    <a:pt x="69" y="23"/>
                  </a:cubicBezTo>
                  <a:cubicBezTo>
                    <a:pt x="69" y="22"/>
                    <a:pt x="69" y="20"/>
                    <a:pt x="71" y="20"/>
                  </a:cubicBezTo>
                  <a:close/>
                  <a:moveTo>
                    <a:pt x="53" y="20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25"/>
                    <a:pt x="54" y="26"/>
                    <a:pt x="56" y="26"/>
                  </a:cubicBezTo>
                  <a:cubicBezTo>
                    <a:pt x="58" y="26"/>
                    <a:pt x="59" y="25"/>
                    <a:pt x="59" y="23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0" y="20"/>
                    <a:pt x="61" y="22"/>
                    <a:pt x="61" y="23"/>
                  </a:cubicBezTo>
                  <a:cubicBezTo>
                    <a:pt x="61" y="26"/>
                    <a:pt x="59" y="28"/>
                    <a:pt x="56" y="28"/>
                  </a:cubicBezTo>
                  <a:cubicBezTo>
                    <a:pt x="53" y="28"/>
                    <a:pt x="51" y="26"/>
                    <a:pt x="51" y="23"/>
                  </a:cubicBezTo>
                  <a:cubicBezTo>
                    <a:pt x="51" y="22"/>
                    <a:pt x="52" y="20"/>
                    <a:pt x="53" y="20"/>
                  </a:cubicBezTo>
                  <a:close/>
                  <a:moveTo>
                    <a:pt x="35" y="20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5"/>
                    <a:pt x="37" y="26"/>
                    <a:pt x="38" y="26"/>
                  </a:cubicBezTo>
                  <a:cubicBezTo>
                    <a:pt x="40" y="26"/>
                    <a:pt x="41" y="25"/>
                    <a:pt x="41" y="23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3" y="22"/>
                    <a:pt x="43" y="23"/>
                  </a:cubicBezTo>
                  <a:cubicBezTo>
                    <a:pt x="43" y="26"/>
                    <a:pt x="41" y="28"/>
                    <a:pt x="38" y="28"/>
                  </a:cubicBezTo>
                  <a:cubicBezTo>
                    <a:pt x="36" y="28"/>
                    <a:pt x="34" y="26"/>
                    <a:pt x="34" y="23"/>
                  </a:cubicBezTo>
                  <a:cubicBezTo>
                    <a:pt x="34" y="22"/>
                    <a:pt x="34" y="20"/>
                    <a:pt x="35" y="20"/>
                  </a:cubicBezTo>
                  <a:close/>
                  <a:moveTo>
                    <a:pt x="18" y="20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5"/>
                    <a:pt x="19" y="26"/>
                    <a:pt x="21" y="26"/>
                  </a:cubicBezTo>
                  <a:cubicBezTo>
                    <a:pt x="22" y="26"/>
                    <a:pt x="24" y="25"/>
                    <a:pt x="24" y="23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6" y="22"/>
                    <a:pt x="26" y="23"/>
                  </a:cubicBezTo>
                  <a:cubicBezTo>
                    <a:pt x="26" y="26"/>
                    <a:pt x="23" y="28"/>
                    <a:pt x="21" y="28"/>
                  </a:cubicBezTo>
                  <a:cubicBezTo>
                    <a:pt x="18" y="28"/>
                    <a:pt x="16" y="26"/>
                    <a:pt x="16" y="23"/>
                  </a:cubicBezTo>
                  <a:cubicBezTo>
                    <a:pt x="16" y="22"/>
                    <a:pt x="17" y="20"/>
                    <a:pt x="18" y="20"/>
                  </a:cubicBezTo>
                  <a:close/>
                  <a:moveTo>
                    <a:pt x="102" y="107"/>
                  </a:moveTo>
                  <a:cubicBezTo>
                    <a:pt x="102" y="109"/>
                    <a:pt x="100" y="111"/>
                    <a:pt x="9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4" y="111"/>
                    <a:pt x="82" y="114"/>
                    <a:pt x="82" y="117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82" y="129"/>
                    <a:pt x="80" y="131"/>
                    <a:pt x="78" y="131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2" y="131"/>
                    <a:pt x="10" y="129"/>
                    <a:pt x="10" y="125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99" y="48"/>
                    <a:pt x="99" y="48"/>
                    <a:pt x="99" y="48"/>
                  </a:cubicBezTo>
                  <a:cubicBezTo>
                    <a:pt x="102" y="48"/>
                    <a:pt x="102" y="48"/>
                    <a:pt x="102" y="48"/>
                  </a:cubicBezTo>
                  <a:lnTo>
                    <a:pt x="102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9" name="Freeform 322"/>
            <p:cNvSpPr/>
            <p:nvPr/>
          </p:nvSpPr>
          <p:spPr bwMode="auto">
            <a:xfrm>
              <a:off x="1500188" y="972608"/>
              <a:ext cx="38100" cy="200025"/>
            </a:xfrm>
            <a:custGeom>
              <a:avLst/>
              <a:gdLst>
                <a:gd name="T0" fmla="*/ 5 w 10"/>
                <a:gd name="T1" fmla="*/ 0 h 53"/>
                <a:gd name="T2" fmla="*/ 0 w 10"/>
                <a:gd name="T3" fmla="*/ 5 h 53"/>
                <a:gd name="T4" fmla="*/ 0 w 10"/>
                <a:gd name="T5" fmla="*/ 7 h 53"/>
                <a:gd name="T6" fmla="*/ 0 w 10"/>
                <a:gd name="T7" fmla="*/ 24 h 53"/>
                <a:gd name="T8" fmla="*/ 0 w 10"/>
                <a:gd name="T9" fmla="*/ 27 h 53"/>
                <a:gd name="T10" fmla="*/ 0 w 10"/>
                <a:gd name="T11" fmla="*/ 29 h 53"/>
                <a:gd name="T12" fmla="*/ 0 w 10"/>
                <a:gd name="T13" fmla="*/ 46 h 53"/>
                <a:gd name="T14" fmla="*/ 0 w 10"/>
                <a:gd name="T15" fmla="*/ 48 h 53"/>
                <a:gd name="T16" fmla="*/ 5 w 10"/>
                <a:gd name="T17" fmla="*/ 53 h 53"/>
                <a:gd name="T18" fmla="*/ 10 w 10"/>
                <a:gd name="T19" fmla="*/ 48 h 53"/>
                <a:gd name="T20" fmla="*/ 10 w 10"/>
                <a:gd name="T21" fmla="*/ 46 h 53"/>
                <a:gd name="T22" fmla="*/ 10 w 10"/>
                <a:gd name="T23" fmla="*/ 29 h 53"/>
                <a:gd name="T24" fmla="*/ 10 w 10"/>
                <a:gd name="T25" fmla="*/ 27 h 53"/>
                <a:gd name="T26" fmla="*/ 10 w 10"/>
                <a:gd name="T27" fmla="*/ 24 h 53"/>
                <a:gd name="T28" fmla="*/ 10 w 10"/>
                <a:gd name="T29" fmla="*/ 7 h 53"/>
                <a:gd name="T30" fmla="*/ 10 w 10"/>
                <a:gd name="T31" fmla="*/ 5 h 53"/>
                <a:gd name="T32" fmla="*/ 5 w 10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53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1"/>
                    <a:pt x="2" y="53"/>
                    <a:pt x="5" y="53"/>
                  </a:cubicBezTo>
                  <a:cubicBezTo>
                    <a:pt x="6" y="51"/>
                    <a:pt x="8" y="49"/>
                    <a:pt x="10" y="4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0" name="Freeform 323"/>
            <p:cNvSpPr/>
            <p:nvPr/>
          </p:nvSpPr>
          <p:spPr bwMode="auto">
            <a:xfrm>
              <a:off x="1331913" y="972608"/>
              <a:ext cx="119062" cy="200025"/>
            </a:xfrm>
            <a:custGeom>
              <a:avLst/>
              <a:gdLst>
                <a:gd name="T0" fmla="*/ 27 w 32"/>
                <a:gd name="T1" fmla="*/ 0 h 53"/>
                <a:gd name="T2" fmla="*/ 25 w 32"/>
                <a:gd name="T3" fmla="*/ 0 h 53"/>
                <a:gd name="T4" fmla="*/ 8 w 32"/>
                <a:gd name="T5" fmla="*/ 0 h 53"/>
                <a:gd name="T6" fmla="*/ 6 w 32"/>
                <a:gd name="T7" fmla="*/ 0 h 53"/>
                <a:gd name="T8" fmla="*/ 0 w 32"/>
                <a:gd name="T9" fmla="*/ 5 h 53"/>
                <a:gd name="T10" fmla="*/ 6 w 32"/>
                <a:gd name="T11" fmla="*/ 10 h 53"/>
                <a:gd name="T12" fmla="*/ 8 w 32"/>
                <a:gd name="T13" fmla="*/ 10 h 53"/>
                <a:gd name="T14" fmla="*/ 20 w 32"/>
                <a:gd name="T15" fmla="*/ 10 h 53"/>
                <a:gd name="T16" fmla="*/ 22 w 32"/>
                <a:gd name="T17" fmla="*/ 13 h 53"/>
                <a:gd name="T18" fmla="*/ 22 w 32"/>
                <a:gd name="T19" fmla="*/ 19 h 53"/>
                <a:gd name="T20" fmla="*/ 20 w 32"/>
                <a:gd name="T21" fmla="*/ 21 h 53"/>
                <a:gd name="T22" fmla="*/ 8 w 32"/>
                <a:gd name="T23" fmla="*/ 21 h 53"/>
                <a:gd name="T24" fmla="*/ 6 w 32"/>
                <a:gd name="T25" fmla="*/ 21 h 53"/>
                <a:gd name="T26" fmla="*/ 0 w 32"/>
                <a:gd name="T27" fmla="*/ 27 h 53"/>
                <a:gd name="T28" fmla="*/ 6 w 32"/>
                <a:gd name="T29" fmla="*/ 32 h 53"/>
                <a:gd name="T30" fmla="*/ 8 w 32"/>
                <a:gd name="T31" fmla="*/ 32 h 53"/>
                <a:gd name="T32" fmla="*/ 20 w 32"/>
                <a:gd name="T33" fmla="*/ 32 h 53"/>
                <a:gd name="T34" fmla="*/ 22 w 32"/>
                <a:gd name="T35" fmla="*/ 34 h 53"/>
                <a:gd name="T36" fmla="*/ 22 w 32"/>
                <a:gd name="T37" fmla="*/ 41 h 53"/>
                <a:gd name="T38" fmla="*/ 20 w 32"/>
                <a:gd name="T39" fmla="*/ 43 h 53"/>
                <a:gd name="T40" fmla="*/ 8 w 32"/>
                <a:gd name="T41" fmla="*/ 43 h 53"/>
                <a:gd name="T42" fmla="*/ 6 w 32"/>
                <a:gd name="T43" fmla="*/ 43 h 53"/>
                <a:gd name="T44" fmla="*/ 0 w 32"/>
                <a:gd name="T45" fmla="*/ 48 h 53"/>
                <a:gd name="T46" fmla="*/ 6 w 32"/>
                <a:gd name="T47" fmla="*/ 53 h 53"/>
                <a:gd name="T48" fmla="*/ 8 w 32"/>
                <a:gd name="T49" fmla="*/ 53 h 53"/>
                <a:gd name="T50" fmla="*/ 25 w 32"/>
                <a:gd name="T51" fmla="*/ 53 h 53"/>
                <a:gd name="T52" fmla="*/ 27 w 32"/>
                <a:gd name="T53" fmla="*/ 53 h 53"/>
                <a:gd name="T54" fmla="*/ 32 w 32"/>
                <a:gd name="T55" fmla="*/ 48 h 53"/>
                <a:gd name="T56" fmla="*/ 32 w 32"/>
                <a:gd name="T57" fmla="*/ 46 h 53"/>
                <a:gd name="T58" fmla="*/ 32 w 32"/>
                <a:gd name="T59" fmla="*/ 29 h 53"/>
                <a:gd name="T60" fmla="*/ 32 w 32"/>
                <a:gd name="T61" fmla="*/ 27 h 53"/>
                <a:gd name="T62" fmla="*/ 32 w 32"/>
                <a:gd name="T63" fmla="*/ 24 h 53"/>
                <a:gd name="T64" fmla="*/ 32 w 32"/>
                <a:gd name="T65" fmla="*/ 7 h 53"/>
                <a:gd name="T66" fmla="*/ 32 w 32"/>
                <a:gd name="T67" fmla="*/ 5 h 53"/>
                <a:gd name="T68" fmla="*/ 27 w 32"/>
                <a:gd name="T6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" h="53">
                  <a:moveTo>
                    <a:pt x="2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0"/>
                    <a:pt x="22" y="11"/>
                    <a:pt x="22" y="1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1" y="21"/>
                    <a:pt x="20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24"/>
                    <a:pt x="0" y="27"/>
                  </a:cubicBezTo>
                  <a:cubicBezTo>
                    <a:pt x="0" y="29"/>
                    <a:pt x="3" y="32"/>
                    <a:pt x="6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2"/>
                    <a:pt x="22" y="33"/>
                    <a:pt x="22" y="34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2"/>
                    <a:pt x="21" y="43"/>
                    <a:pt x="20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3" y="43"/>
                    <a:pt x="0" y="45"/>
                    <a:pt x="0" y="48"/>
                  </a:cubicBezTo>
                  <a:cubicBezTo>
                    <a:pt x="0" y="51"/>
                    <a:pt x="3" y="53"/>
                    <a:pt x="6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30" y="53"/>
                    <a:pt x="32" y="51"/>
                    <a:pt x="32" y="48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2"/>
                    <a:pt x="30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2968395" y="2549233"/>
            <a:ext cx="647536" cy="787697"/>
            <a:chOff x="2462213" y="169333"/>
            <a:chExt cx="366713" cy="44608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52" name="Freeform 324"/>
            <p:cNvSpPr>
              <a:spLocks noEditPoints="1"/>
            </p:cNvSpPr>
            <p:nvPr/>
          </p:nvSpPr>
          <p:spPr bwMode="auto">
            <a:xfrm>
              <a:off x="2462213" y="169333"/>
              <a:ext cx="236537" cy="412750"/>
            </a:xfrm>
            <a:custGeom>
              <a:avLst/>
              <a:gdLst>
                <a:gd name="T0" fmla="*/ 43 w 63"/>
                <a:gd name="T1" fmla="*/ 108 h 110"/>
                <a:gd name="T2" fmla="*/ 42 w 63"/>
                <a:gd name="T3" fmla="*/ 108 h 110"/>
                <a:gd name="T4" fmla="*/ 42 w 63"/>
                <a:gd name="T5" fmla="*/ 108 h 110"/>
                <a:gd name="T6" fmla="*/ 42 w 63"/>
                <a:gd name="T7" fmla="*/ 108 h 110"/>
                <a:gd name="T8" fmla="*/ 41 w 63"/>
                <a:gd name="T9" fmla="*/ 107 h 110"/>
                <a:gd name="T10" fmla="*/ 41 w 63"/>
                <a:gd name="T11" fmla="*/ 106 h 110"/>
                <a:gd name="T12" fmla="*/ 41 w 63"/>
                <a:gd name="T13" fmla="*/ 105 h 110"/>
                <a:gd name="T14" fmla="*/ 40 w 63"/>
                <a:gd name="T15" fmla="*/ 105 h 110"/>
                <a:gd name="T16" fmla="*/ 40 w 63"/>
                <a:gd name="T17" fmla="*/ 105 h 110"/>
                <a:gd name="T18" fmla="*/ 39 w 63"/>
                <a:gd name="T19" fmla="*/ 101 h 110"/>
                <a:gd name="T20" fmla="*/ 36 w 63"/>
                <a:gd name="T21" fmla="*/ 92 h 110"/>
                <a:gd name="T22" fmla="*/ 10 w 63"/>
                <a:gd name="T23" fmla="*/ 92 h 110"/>
                <a:gd name="T24" fmla="*/ 6 w 63"/>
                <a:gd name="T25" fmla="*/ 88 h 110"/>
                <a:gd name="T26" fmla="*/ 6 w 63"/>
                <a:gd name="T27" fmla="*/ 17 h 110"/>
                <a:gd name="T28" fmla="*/ 10 w 63"/>
                <a:gd name="T29" fmla="*/ 13 h 110"/>
                <a:gd name="T30" fmla="*/ 53 w 63"/>
                <a:gd name="T31" fmla="*/ 13 h 110"/>
                <a:gd name="T32" fmla="*/ 57 w 63"/>
                <a:gd name="T33" fmla="*/ 17 h 110"/>
                <a:gd name="T34" fmla="*/ 57 w 63"/>
                <a:gd name="T35" fmla="*/ 73 h 110"/>
                <a:gd name="T36" fmla="*/ 63 w 63"/>
                <a:gd name="T37" fmla="*/ 73 h 110"/>
                <a:gd name="T38" fmla="*/ 63 w 63"/>
                <a:gd name="T39" fmla="*/ 11 h 110"/>
                <a:gd name="T40" fmla="*/ 52 w 63"/>
                <a:gd name="T41" fmla="*/ 0 h 110"/>
                <a:gd name="T42" fmla="*/ 12 w 63"/>
                <a:gd name="T43" fmla="*/ 0 h 110"/>
                <a:gd name="T44" fmla="*/ 0 w 63"/>
                <a:gd name="T45" fmla="*/ 11 h 110"/>
                <a:gd name="T46" fmla="*/ 0 w 63"/>
                <a:gd name="T47" fmla="*/ 99 h 110"/>
                <a:gd name="T48" fmla="*/ 12 w 63"/>
                <a:gd name="T49" fmla="*/ 110 h 110"/>
                <a:gd name="T50" fmla="*/ 43 w 63"/>
                <a:gd name="T51" fmla="*/ 110 h 110"/>
                <a:gd name="T52" fmla="*/ 44 w 63"/>
                <a:gd name="T53" fmla="*/ 109 h 110"/>
                <a:gd name="T54" fmla="*/ 44 w 63"/>
                <a:gd name="T55" fmla="*/ 109 h 110"/>
                <a:gd name="T56" fmla="*/ 43 w 63"/>
                <a:gd name="T57" fmla="*/ 108 h 110"/>
                <a:gd name="T58" fmla="*/ 23 w 63"/>
                <a:gd name="T59" fmla="*/ 3 h 110"/>
                <a:gd name="T60" fmla="*/ 40 w 63"/>
                <a:gd name="T61" fmla="*/ 3 h 110"/>
                <a:gd name="T62" fmla="*/ 43 w 63"/>
                <a:gd name="T63" fmla="*/ 6 h 110"/>
                <a:gd name="T64" fmla="*/ 40 w 63"/>
                <a:gd name="T65" fmla="*/ 9 h 110"/>
                <a:gd name="T66" fmla="*/ 23 w 63"/>
                <a:gd name="T67" fmla="*/ 9 h 110"/>
                <a:gd name="T68" fmla="*/ 20 w 63"/>
                <a:gd name="T69" fmla="*/ 6 h 110"/>
                <a:gd name="T70" fmla="*/ 23 w 63"/>
                <a:gd name="T71" fmla="*/ 3 h 110"/>
                <a:gd name="T72" fmla="*/ 32 w 63"/>
                <a:gd name="T73" fmla="*/ 107 h 110"/>
                <a:gd name="T74" fmla="*/ 25 w 63"/>
                <a:gd name="T75" fmla="*/ 101 h 110"/>
                <a:gd name="T76" fmla="*/ 32 w 63"/>
                <a:gd name="T77" fmla="*/ 94 h 110"/>
                <a:gd name="T78" fmla="*/ 38 w 63"/>
                <a:gd name="T79" fmla="*/ 101 h 110"/>
                <a:gd name="T80" fmla="*/ 32 w 63"/>
                <a:gd name="T81" fmla="*/ 10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110">
                  <a:moveTo>
                    <a:pt x="43" y="108"/>
                  </a:move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2" y="107"/>
                    <a:pt x="42" y="107"/>
                    <a:pt x="41" y="107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06"/>
                    <a:pt x="41" y="106"/>
                    <a:pt x="41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4"/>
                    <a:pt x="40" y="104"/>
                    <a:pt x="39" y="101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8" y="92"/>
                    <a:pt x="6" y="90"/>
                    <a:pt x="6" y="8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5"/>
                    <a:pt x="8" y="13"/>
                    <a:pt x="10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5" y="13"/>
                    <a:pt x="57" y="15"/>
                    <a:pt x="57" y="17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5"/>
                    <a:pt x="58" y="0"/>
                    <a:pt x="5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5"/>
                    <a:pt x="5" y="110"/>
                    <a:pt x="12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4" y="110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3" y="108"/>
                    <a:pt x="43" y="108"/>
                  </a:cubicBezTo>
                  <a:close/>
                  <a:moveTo>
                    <a:pt x="23" y="3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3" y="4"/>
                    <a:pt x="43" y="6"/>
                  </a:cubicBezTo>
                  <a:cubicBezTo>
                    <a:pt x="43" y="7"/>
                    <a:pt x="42" y="9"/>
                    <a:pt x="40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2" y="9"/>
                    <a:pt x="20" y="7"/>
                    <a:pt x="20" y="6"/>
                  </a:cubicBezTo>
                  <a:cubicBezTo>
                    <a:pt x="20" y="4"/>
                    <a:pt x="22" y="3"/>
                    <a:pt x="23" y="3"/>
                  </a:cubicBezTo>
                  <a:close/>
                  <a:moveTo>
                    <a:pt x="32" y="107"/>
                  </a:moveTo>
                  <a:cubicBezTo>
                    <a:pt x="28" y="107"/>
                    <a:pt x="25" y="104"/>
                    <a:pt x="25" y="101"/>
                  </a:cubicBezTo>
                  <a:cubicBezTo>
                    <a:pt x="25" y="97"/>
                    <a:pt x="28" y="94"/>
                    <a:pt x="32" y="94"/>
                  </a:cubicBezTo>
                  <a:cubicBezTo>
                    <a:pt x="35" y="94"/>
                    <a:pt x="38" y="97"/>
                    <a:pt x="38" y="101"/>
                  </a:cubicBezTo>
                  <a:cubicBezTo>
                    <a:pt x="38" y="104"/>
                    <a:pt x="35" y="107"/>
                    <a:pt x="32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3" name="Freeform 325"/>
            <p:cNvSpPr>
              <a:spLocks noEditPoints="1"/>
            </p:cNvSpPr>
            <p:nvPr/>
          </p:nvSpPr>
          <p:spPr bwMode="auto">
            <a:xfrm>
              <a:off x="2533651" y="386821"/>
              <a:ext cx="295275" cy="180975"/>
            </a:xfrm>
            <a:custGeom>
              <a:avLst/>
              <a:gdLst>
                <a:gd name="T0" fmla="*/ 79 w 79"/>
                <a:gd name="T1" fmla="*/ 24 h 48"/>
                <a:gd name="T2" fmla="*/ 79 w 79"/>
                <a:gd name="T3" fmla="*/ 23 h 48"/>
                <a:gd name="T4" fmla="*/ 79 w 79"/>
                <a:gd name="T5" fmla="*/ 22 h 48"/>
                <a:gd name="T6" fmla="*/ 78 w 79"/>
                <a:gd name="T7" fmla="*/ 22 h 48"/>
                <a:gd name="T8" fmla="*/ 77 w 79"/>
                <a:gd name="T9" fmla="*/ 21 h 48"/>
                <a:gd name="T10" fmla="*/ 77 w 79"/>
                <a:gd name="T11" fmla="*/ 21 h 48"/>
                <a:gd name="T12" fmla="*/ 76 w 79"/>
                <a:gd name="T13" fmla="*/ 20 h 48"/>
                <a:gd name="T14" fmla="*/ 75 w 79"/>
                <a:gd name="T15" fmla="*/ 20 h 48"/>
                <a:gd name="T16" fmla="*/ 75 w 79"/>
                <a:gd name="T17" fmla="*/ 20 h 48"/>
                <a:gd name="T18" fmla="*/ 32 w 79"/>
                <a:gd name="T19" fmla="*/ 20 h 48"/>
                <a:gd name="T20" fmla="*/ 27 w 79"/>
                <a:gd name="T21" fmla="*/ 19 h 48"/>
                <a:gd name="T22" fmla="*/ 23 w 79"/>
                <a:gd name="T23" fmla="*/ 6 h 48"/>
                <a:gd name="T24" fmla="*/ 22 w 79"/>
                <a:gd name="T25" fmla="*/ 2 h 48"/>
                <a:gd name="T26" fmla="*/ 21 w 79"/>
                <a:gd name="T27" fmla="*/ 2 h 48"/>
                <a:gd name="T28" fmla="*/ 21 w 79"/>
                <a:gd name="T29" fmla="*/ 1 h 48"/>
                <a:gd name="T30" fmla="*/ 20 w 79"/>
                <a:gd name="T31" fmla="*/ 0 h 48"/>
                <a:gd name="T32" fmla="*/ 19 w 79"/>
                <a:gd name="T33" fmla="*/ 0 h 48"/>
                <a:gd name="T34" fmla="*/ 19 w 79"/>
                <a:gd name="T35" fmla="*/ 0 h 48"/>
                <a:gd name="T36" fmla="*/ 18 w 79"/>
                <a:gd name="T37" fmla="*/ 0 h 48"/>
                <a:gd name="T38" fmla="*/ 14 w 79"/>
                <a:gd name="T39" fmla="*/ 0 h 48"/>
                <a:gd name="T40" fmla="*/ 6 w 79"/>
                <a:gd name="T41" fmla="*/ 0 h 48"/>
                <a:gd name="T42" fmla="*/ 3 w 79"/>
                <a:gd name="T43" fmla="*/ 0 h 48"/>
                <a:gd name="T44" fmla="*/ 1 w 79"/>
                <a:gd name="T45" fmla="*/ 2 h 48"/>
                <a:gd name="T46" fmla="*/ 0 w 79"/>
                <a:gd name="T47" fmla="*/ 6 h 48"/>
                <a:gd name="T48" fmla="*/ 3 w 79"/>
                <a:gd name="T49" fmla="*/ 8 h 48"/>
                <a:gd name="T50" fmla="*/ 6 w 79"/>
                <a:gd name="T51" fmla="*/ 8 h 48"/>
                <a:gd name="T52" fmla="*/ 13 w 79"/>
                <a:gd name="T53" fmla="*/ 8 h 48"/>
                <a:gd name="T54" fmla="*/ 16 w 79"/>
                <a:gd name="T55" fmla="*/ 13 h 48"/>
                <a:gd name="T56" fmla="*/ 26 w 79"/>
                <a:gd name="T57" fmla="*/ 45 h 48"/>
                <a:gd name="T58" fmla="*/ 26 w 79"/>
                <a:gd name="T59" fmla="*/ 45 h 48"/>
                <a:gd name="T60" fmla="*/ 26 w 79"/>
                <a:gd name="T61" fmla="*/ 46 h 48"/>
                <a:gd name="T62" fmla="*/ 27 w 79"/>
                <a:gd name="T63" fmla="*/ 46 h 48"/>
                <a:gd name="T64" fmla="*/ 28 w 79"/>
                <a:gd name="T65" fmla="*/ 47 h 48"/>
                <a:gd name="T66" fmla="*/ 28 w 79"/>
                <a:gd name="T67" fmla="*/ 47 h 48"/>
                <a:gd name="T68" fmla="*/ 29 w 79"/>
                <a:gd name="T69" fmla="*/ 48 h 48"/>
                <a:gd name="T70" fmla="*/ 30 w 79"/>
                <a:gd name="T71" fmla="*/ 48 h 48"/>
                <a:gd name="T72" fmla="*/ 69 w 79"/>
                <a:gd name="T73" fmla="*/ 48 h 48"/>
                <a:gd name="T74" fmla="*/ 72 w 79"/>
                <a:gd name="T75" fmla="*/ 48 h 48"/>
                <a:gd name="T76" fmla="*/ 73 w 79"/>
                <a:gd name="T77" fmla="*/ 48 h 48"/>
                <a:gd name="T78" fmla="*/ 74 w 79"/>
                <a:gd name="T79" fmla="*/ 47 h 48"/>
                <a:gd name="T80" fmla="*/ 74 w 79"/>
                <a:gd name="T81" fmla="*/ 47 h 48"/>
                <a:gd name="T82" fmla="*/ 75 w 79"/>
                <a:gd name="T83" fmla="*/ 47 h 48"/>
                <a:gd name="T84" fmla="*/ 76 w 79"/>
                <a:gd name="T85" fmla="*/ 46 h 48"/>
                <a:gd name="T86" fmla="*/ 76 w 79"/>
                <a:gd name="T87" fmla="*/ 45 h 48"/>
                <a:gd name="T88" fmla="*/ 76 w 79"/>
                <a:gd name="T89" fmla="*/ 44 h 48"/>
                <a:gd name="T90" fmla="*/ 76 w 79"/>
                <a:gd name="T91" fmla="*/ 44 h 48"/>
                <a:gd name="T92" fmla="*/ 79 w 79"/>
                <a:gd name="T93" fmla="*/ 29 h 48"/>
                <a:gd name="T94" fmla="*/ 79 w 79"/>
                <a:gd name="T95" fmla="*/ 25 h 48"/>
                <a:gd name="T96" fmla="*/ 79 w 79"/>
                <a:gd name="T97" fmla="*/ 24 h 48"/>
                <a:gd name="T98" fmla="*/ 68 w 79"/>
                <a:gd name="T99" fmla="*/ 38 h 48"/>
                <a:gd name="T100" fmla="*/ 62 w 79"/>
                <a:gd name="T101" fmla="*/ 39 h 48"/>
                <a:gd name="T102" fmla="*/ 34 w 79"/>
                <a:gd name="T103" fmla="*/ 39 h 48"/>
                <a:gd name="T104" fmla="*/ 32 w 79"/>
                <a:gd name="T105" fmla="*/ 34 h 48"/>
                <a:gd name="T106" fmla="*/ 31 w 79"/>
                <a:gd name="T107" fmla="*/ 29 h 48"/>
                <a:gd name="T108" fmla="*/ 64 w 79"/>
                <a:gd name="T109" fmla="*/ 29 h 48"/>
                <a:gd name="T110" fmla="*/ 70 w 79"/>
                <a:gd name="T111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" h="48">
                  <a:moveTo>
                    <a:pt x="79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2"/>
                    <a:pt x="79" y="22"/>
                  </a:cubicBezTo>
                  <a:cubicBezTo>
                    <a:pt x="79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1"/>
                    <a:pt x="78" y="21"/>
                  </a:cubicBezTo>
                  <a:cubicBezTo>
                    <a:pt x="78" y="21"/>
                    <a:pt x="78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3" y="20"/>
                    <a:pt x="71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0" y="20"/>
                    <a:pt x="28" y="20"/>
                    <a:pt x="28" y="20"/>
                  </a:cubicBezTo>
                  <a:cubicBezTo>
                    <a:pt x="28" y="20"/>
                    <a:pt x="27" y="20"/>
                    <a:pt x="27" y="19"/>
                  </a:cubicBezTo>
                  <a:cubicBezTo>
                    <a:pt x="27" y="19"/>
                    <a:pt x="26" y="17"/>
                    <a:pt x="26" y="1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4"/>
                    <a:pt x="22" y="3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6" y="8"/>
                    <a:pt x="8" y="8"/>
                    <a:pt x="10" y="8"/>
                  </a:cubicBezTo>
                  <a:cubicBezTo>
                    <a:pt x="11" y="8"/>
                    <a:pt x="13" y="8"/>
                    <a:pt x="13" y="8"/>
                  </a:cubicBezTo>
                  <a:cubicBezTo>
                    <a:pt x="14" y="8"/>
                    <a:pt x="14" y="9"/>
                    <a:pt x="15" y="9"/>
                  </a:cubicBezTo>
                  <a:cubicBezTo>
                    <a:pt x="15" y="9"/>
                    <a:pt x="15" y="11"/>
                    <a:pt x="16" y="1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3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2" y="48"/>
                    <a:pt x="34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1" y="48"/>
                    <a:pt x="72" y="48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48"/>
                    <a:pt x="73" y="48"/>
                    <a:pt x="73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73" y="47"/>
                    <a:pt x="74" y="47"/>
                    <a:pt x="74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7" y="42"/>
                    <a:pt x="77" y="40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27"/>
                    <a:pt x="79" y="25"/>
                    <a:pt x="79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24"/>
                    <a:pt x="79" y="24"/>
                    <a:pt x="79" y="24"/>
                  </a:cubicBezTo>
                  <a:close/>
                  <a:moveTo>
                    <a:pt x="69" y="34"/>
                  </a:moveTo>
                  <a:cubicBezTo>
                    <a:pt x="69" y="36"/>
                    <a:pt x="69" y="38"/>
                    <a:pt x="68" y="38"/>
                  </a:cubicBezTo>
                  <a:cubicBezTo>
                    <a:pt x="68" y="39"/>
                    <a:pt x="68" y="39"/>
                    <a:pt x="67" y="39"/>
                  </a:cubicBezTo>
                  <a:cubicBezTo>
                    <a:pt x="67" y="39"/>
                    <a:pt x="64" y="39"/>
                    <a:pt x="62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7" y="39"/>
                    <a:pt x="35" y="39"/>
                    <a:pt x="34" y="39"/>
                  </a:cubicBezTo>
                  <a:cubicBezTo>
                    <a:pt x="34" y="39"/>
                    <a:pt x="33" y="39"/>
                    <a:pt x="33" y="38"/>
                  </a:cubicBezTo>
                  <a:cubicBezTo>
                    <a:pt x="33" y="37"/>
                    <a:pt x="32" y="36"/>
                    <a:pt x="32" y="34"/>
                  </a:cubicBezTo>
                  <a:cubicBezTo>
                    <a:pt x="31" y="32"/>
                    <a:pt x="30" y="30"/>
                    <a:pt x="30" y="30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2" y="29"/>
                    <a:pt x="34" y="29"/>
                    <a:pt x="36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6" y="29"/>
                    <a:pt x="68" y="29"/>
                    <a:pt x="69" y="29"/>
                  </a:cubicBezTo>
                  <a:cubicBezTo>
                    <a:pt x="69" y="29"/>
                    <a:pt x="70" y="29"/>
                    <a:pt x="70" y="30"/>
                  </a:cubicBezTo>
                  <a:cubicBezTo>
                    <a:pt x="69" y="31"/>
                    <a:pt x="69" y="33"/>
                    <a:pt x="6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4" name="Oval 326"/>
            <p:cNvSpPr>
              <a:spLocks noChangeArrowheads="1"/>
            </p:cNvSpPr>
            <p:nvPr/>
          </p:nvSpPr>
          <p:spPr bwMode="auto">
            <a:xfrm>
              <a:off x="2641601" y="574146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5" name="Oval 327"/>
            <p:cNvSpPr>
              <a:spLocks noChangeArrowheads="1"/>
            </p:cNvSpPr>
            <p:nvPr/>
          </p:nvSpPr>
          <p:spPr bwMode="auto">
            <a:xfrm>
              <a:off x="2762251" y="574146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4013984" y="2706211"/>
            <a:ext cx="776482" cy="473739"/>
            <a:chOff x="3054351" y="258233"/>
            <a:chExt cx="439737" cy="26828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57" name="Freeform 328"/>
            <p:cNvSpPr/>
            <p:nvPr/>
          </p:nvSpPr>
          <p:spPr bwMode="auto">
            <a:xfrm>
              <a:off x="3084513" y="258233"/>
              <a:ext cx="379412" cy="166688"/>
            </a:xfrm>
            <a:custGeom>
              <a:avLst/>
              <a:gdLst>
                <a:gd name="T0" fmla="*/ 239 w 239"/>
                <a:gd name="T1" fmla="*/ 0 h 105"/>
                <a:gd name="T2" fmla="*/ 0 w 239"/>
                <a:gd name="T3" fmla="*/ 0 h 105"/>
                <a:gd name="T4" fmla="*/ 119 w 239"/>
                <a:gd name="T5" fmla="*/ 105 h 105"/>
                <a:gd name="T6" fmla="*/ 239 w 239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105">
                  <a:moveTo>
                    <a:pt x="239" y="0"/>
                  </a:moveTo>
                  <a:lnTo>
                    <a:pt x="0" y="0"/>
                  </a:lnTo>
                  <a:lnTo>
                    <a:pt x="119" y="105"/>
                  </a:lnTo>
                  <a:lnTo>
                    <a:pt x="2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8" name="Freeform 329"/>
            <p:cNvSpPr/>
            <p:nvPr/>
          </p:nvSpPr>
          <p:spPr bwMode="auto">
            <a:xfrm>
              <a:off x="3373438" y="288396"/>
              <a:ext cx="120650" cy="207963"/>
            </a:xfrm>
            <a:custGeom>
              <a:avLst/>
              <a:gdLst>
                <a:gd name="T0" fmla="*/ 32 w 32"/>
                <a:gd name="T1" fmla="*/ 0 h 55"/>
                <a:gd name="T2" fmla="*/ 0 w 32"/>
                <a:gd name="T3" fmla="*/ 27 h 55"/>
                <a:gd name="T4" fmla="*/ 32 w 32"/>
                <a:gd name="T5" fmla="*/ 55 h 55"/>
                <a:gd name="T6" fmla="*/ 32 w 32"/>
                <a:gd name="T7" fmla="*/ 55 h 55"/>
                <a:gd name="T8" fmla="*/ 32 w 32"/>
                <a:gd name="T9" fmla="*/ 0 h 55"/>
                <a:gd name="T10" fmla="*/ 32 w 32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5">
                  <a:moveTo>
                    <a:pt x="32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9" name="Freeform 330"/>
            <p:cNvSpPr/>
            <p:nvPr/>
          </p:nvSpPr>
          <p:spPr bwMode="auto">
            <a:xfrm>
              <a:off x="3084513" y="420158"/>
              <a:ext cx="379412" cy="106363"/>
            </a:xfrm>
            <a:custGeom>
              <a:avLst/>
              <a:gdLst>
                <a:gd name="T0" fmla="*/ 54 w 101"/>
                <a:gd name="T1" fmla="*/ 12 h 28"/>
                <a:gd name="T2" fmla="*/ 50 w 101"/>
                <a:gd name="T3" fmla="*/ 14 h 28"/>
                <a:gd name="T4" fmla="*/ 47 w 101"/>
                <a:gd name="T5" fmla="*/ 12 h 28"/>
                <a:gd name="T6" fmla="*/ 32 w 101"/>
                <a:gd name="T7" fmla="*/ 0 h 28"/>
                <a:gd name="T8" fmla="*/ 0 w 101"/>
                <a:gd name="T9" fmla="*/ 28 h 28"/>
                <a:gd name="T10" fmla="*/ 101 w 101"/>
                <a:gd name="T11" fmla="*/ 28 h 28"/>
                <a:gd name="T12" fmla="*/ 69 w 101"/>
                <a:gd name="T13" fmla="*/ 0 h 28"/>
                <a:gd name="T14" fmla="*/ 54 w 101"/>
                <a:gd name="T15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28">
                  <a:moveTo>
                    <a:pt x="54" y="12"/>
                  </a:moveTo>
                  <a:cubicBezTo>
                    <a:pt x="53" y="13"/>
                    <a:pt x="52" y="14"/>
                    <a:pt x="50" y="14"/>
                  </a:cubicBezTo>
                  <a:cubicBezTo>
                    <a:pt x="49" y="14"/>
                    <a:pt x="48" y="13"/>
                    <a:pt x="47" y="1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5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0" name="Freeform 331"/>
            <p:cNvSpPr/>
            <p:nvPr/>
          </p:nvSpPr>
          <p:spPr bwMode="auto">
            <a:xfrm>
              <a:off x="3054351" y="288396"/>
              <a:ext cx="120650" cy="207963"/>
            </a:xfrm>
            <a:custGeom>
              <a:avLst/>
              <a:gdLst>
                <a:gd name="T0" fmla="*/ 0 w 32"/>
                <a:gd name="T1" fmla="*/ 0 h 55"/>
                <a:gd name="T2" fmla="*/ 0 w 32"/>
                <a:gd name="T3" fmla="*/ 0 h 55"/>
                <a:gd name="T4" fmla="*/ 0 w 32"/>
                <a:gd name="T5" fmla="*/ 55 h 55"/>
                <a:gd name="T6" fmla="*/ 0 w 32"/>
                <a:gd name="T7" fmla="*/ 55 h 55"/>
                <a:gd name="T8" fmla="*/ 32 w 32"/>
                <a:gd name="T9" fmla="*/ 27 h 55"/>
                <a:gd name="T10" fmla="*/ 0 w 32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2" y="27"/>
                    <a:pt x="32" y="27"/>
                    <a:pt x="32" y="2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5222157" y="2560446"/>
            <a:ext cx="768073" cy="756860"/>
            <a:chOff x="3738563" y="175683"/>
            <a:chExt cx="434975" cy="4286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62" name="Freeform 332"/>
            <p:cNvSpPr/>
            <p:nvPr/>
          </p:nvSpPr>
          <p:spPr bwMode="auto">
            <a:xfrm>
              <a:off x="3917951" y="472546"/>
              <a:ext cx="76200" cy="30163"/>
            </a:xfrm>
            <a:custGeom>
              <a:avLst/>
              <a:gdLst>
                <a:gd name="T0" fmla="*/ 24 w 48"/>
                <a:gd name="T1" fmla="*/ 19 h 19"/>
                <a:gd name="T2" fmla="*/ 26 w 48"/>
                <a:gd name="T3" fmla="*/ 19 h 19"/>
                <a:gd name="T4" fmla="*/ 48 w 48"/>
                <a:gd name="T5" fmla="*/ 0 h 19"/>
                <a:gd name="T6" fmla="*/ 0 w 48"/>
                <a:gd name="T7" fmla="*/ 0 h 19"/>
                <a:gd name="T8" fmla="*/ 24 w 4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9">
                  <a:moveTo>
                    <a:pt x="24" y="19"/>
                  </a:moveTo>
                  <a:lnTo>
                    <a:pt x="26" y="19"/>
                  </a:lnTo>
                  <a:lnTo>
                    <a:pt x="48" y="0"/>
                  </a:lnTo>
                  <a:lnTo>
                    <a:pt x="0" y="0"/>
                  </a:lnTo>
                  <a:lnTo>
                    <a:pt x="2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3" name="Freeform 333"/>
            <p:cNvSpPr/>
            <p:nvPr/>
          </p:nvSpPr>
          <p:spPr bwMode="auto">
            <a:xfrm>
              <a:off x="3768726" y="175683"/>
              <a:ext cx="374650" cy="238125"/>
            </a:xfrm>
            <a:custGeom>
              <a:avLst/>
              <a:gdLst>
                <a:gd name="T0" fmla="*/ 22 w 100"/>
                <a:gd name="T1" fmla="*/ 35 h 63"/>
                <a:gd name="T2" fmla="*/ 28 w 100"/>
                <a:gd name="T3" fmla="*/ 29 h 63"/>
                <a:gd name="T4" fmla="*/ 53 w 100"/>
                <a:gd name="T5" fmla="*/ 29 h 63"/>
                <a:gd name="T6" fmla="*/ 59 w 100"/>
                <a:gd name="T7" fmla="*/ 32 h 63"/>
                <a:gd name="T8" fmla="*/ 74 w 100"/>
                <a:gd name="T9" fmla="*/ 46 h 63"/>
                <a:gd name="T10" fmla="*/ 78 w 100"/>
                <a:gd name="T11" fmla="*/ 56 h 63"/>
                <a:gd name="T12" fmla="*/ 78 w 100"/>
                <a:gd name="T13" fmla="*/ 63 h 63"/>
                <a:gd name="T14" fmla="*/ 100 w 100"/>
                <a:gd name="T15" fmla="*/ 44 h 63"/>
                <a:gd name="T16" fmla="*/ 50 w 100"/>
                <a:gd name="T17" fmla="*/ 0 h 63"/>
                <a:gd name="T18" fmla="*/ 0 w 100"/>
                <a:gd name="T19" fmla="*/ 44 h 63"/>
                <a:gd name="T20" fmla="*/ 22 w 100"/>
                <a:gd name="T21" fmla="*/ 63 h 63"/>
                <a:gd name="T22" fmla="*/ 22 w 100"/>
                <a:gd name="T23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63">
                  <a:moveTo>
                    <a:pt x="22" y="35"/>
                  </a:moveTo>
                  <a:cubicBezTo>
                    <a:pt x="22" y="31"/>
                    <a:pt x="25" y="29"/>
                    <a:pt x="28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5" y="29"/>
                    <a:pt x="58" y="30"/>
                    <a:pt x="59" y="32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7" y="49"/>
                    <a:pt x="78" y="53"/>
                    <a:pt x="78" y="56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2" y="63"/>
                    <a:pt x="22" y="63"/>
                    <a:pt x="22" y="63"/>
                  </a:cubicBezTo>
                  <a:lnTo>
                    <a:pt x="22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4" name="Freeform 334"/>
            <p:cNvSpPr>
              <a:spLocks noEditPoints="1"/>
            </p:cNvSpPr>
            <p:nvPr/>
          </p:nvSpPr>
          <p:spPr bwMode="auto">
            <a:xfrm>
              <a:off x="3870326" y="304271"/>
              <a:ext cx="171450" cy="150813"/>
            </a:xfrm>
            <a:custGeom>
              <a:avLst/>
              <a:gdLst>
                <a:gd name="T0" fmla="*/ 43 w 46"/>
                <a:gd name="T1" fmla="*/ 18 h 40"/>
                <a:gd name="T2" fmla="*/ 33 w 46"/>
                <a:gd name="T3" fmla="*/ 18 h 40"/>
                <a:gd name="T4" fmla="*/ 28 w 46"/>
                <a:gd name="T5" fmla="*/ 13 h 40"/>
                <a:gd name="T6" fmla="*/ 28 w 46"/>
                <a:gd name="T7" fmla="*/ 4 h 40"/>
                <a:gd name="T8" fmla="*/ 25 w 46"/>
                <a:gd name="T9" fmla="*/ 0 h 40"/>
                <a:gd name="T10" fmla="*/ 5 w 46"/>
                <a:gd name="T11" fmla="*/ 0 h 40"/>
                <a:gd name="T12" fmla="*/ 0 w 46"/>
                <a:gd name="T13" fmla="*/ 5 h 40"/>
                <a:gd name="T14" fmla="*/ 0 w 46"/>
                <a:gd name="T15" fmla="*/ 34 h 40"/>
                <a:gd name="T16" fmla="*/ 8 w 46"/>
                <a:gd name="T17" fmla="*/ 40 h 40"/>
                <a:gd name="T18" fmla="*/ 9 w 46"/>
                <a:gd name="T19" fmla="*/ 40 h 40"/>
                <a:gd name="T20" fmla="*/ 38 w 46"/>
                <a:gd name="T21" fmla="*/ 40 h 40"/>
                <a:gd name="T22" fmla="*/ 39 w 46"/>
                <a:gd name="T23" fmla="*/ 40 h 40"/>
                <a:gd name="T24" fmla="*/ 46 w 46"/>
                <a:gd name="T25" fmla="*/ 34 h 40"/>
                <a:gd name="T26" fmla="*/ 46 w 46"/>
                <a:gd name="T27" fmla="*/ 21 h 40"/>
                <a:gd name="T28" fmla="*/ 43 w 46"/>
                <a:gd name="T29" fmla="*/ 18 h 40"/>
                <a:gd name="T30" fmla="*/ 8 w 46"/>
                <a:gd name="T31" fmla="*/ 13 h 40"/>
                <a:gd name="T32" fmla="*/ 24 w 46"/>
                <a:gd name="T33" fmla="*/ 13 h 40"/>
                <a:gd name="T34" fmla="*/ 25 w 46"/>
                <a:gd name="T35" fmla="*/ 15 h 40"/>
                <a:gd name="T36" fmla="*/ 24 w 46"/>
                <a:gd name="T37" fmla="*/ 18 h 40"/>
                <a:gd name="T38" fmla="*/ 8 w 46"/>
                <a:gd name="T39" fmla="*/ 18 h 40"/>
                <a:gd name="T40" fmla="*/ 7 w 46"/>
                <a:gd name="T41" fmla="*/ 15 h 40"/>
                <a:gd name="T42" fmla="*/ 8 w 46"/>
                <a:gd name="T43" fmla="*/ 13 h 40"/>
                <a:gd name="T44" fmla="*/ 38 w 46"/>
                <a:gd name="T45" fmla="*/ 32 h 40"/>
                <a:gd name="T46" fmla="*/ 9 w 46"/>
                <a:gd name="T47" fmla="*/ 32 h 40"/>
                <a:gd name="T48" fmla="*/ 7 w 46"/>
                <a:gd name="T49" fmla="*/ 29 h 40"/>
                <a:gd name="T50" fmla="*/ 9 w 46"/>
                <a:gd name="T51" fmla="*/ 26 h 40"/>
                <a:gd name="T52" fmla="*/ 38 w 46"/>
                <a:gd name="T53" fmla="*/ 26 h 40"/>
                <a:gd name="T54" fmla="*/ 39 w 46"/>
                <a:gd name="T55" fmla="*/ 29 h 40"/>
                <a:gd name="T56" fmla="*/ 38 w 46"/>
                <a:gd name="T5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" h="40">
                  <a:moveTo>
                    <a:pt x="43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1" y="18"/>
                    <a:pt x="28" y="16"/>
                    <a:pt x="28" y="13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2"/>
                    <a:pt x="27" y="0"/>
                    <a:pt x="2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9" y="40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19"/>
                    <a:pt x="44" y="18"/>
                    <a:pt x="43" y="18"/>
                  </a:cubicBezTo>
                  <a:close/>
                  <a:moveTo>
                    <a:pt x="8" y="1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4"/>
                    <a:pt x="25" y="15"/>
                  </a:cubicBezTo>
                  <a:cubicBezTo>
                    <a:pt x="25" y="17"/>
                    <a:pt x="25" y="18"/>
                    <a:pt x="24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7"/>
                    <a:pt x="7" y="15"/>
                  </a:cubicBezTo>
                  <a:cubicBezTo>
                    <a:pt x="7" y="14"/>
                    <a:pt x="7" y="13"/>
                    <a:pt x="8" y="13"/>
                  </a:cubicBezTo>
                  <a:close/>
                  <a:moveTo>
                    <a:pt x="38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8" y="32"/>
                    <a:pt x="7" y="30"/>
                    <a:pt x="7" y="29"/>
                  </a:cubicBezTo>
                  <a:cubicBezTo>
                    <a:pt x="7" y="28"/>
                    <a:pt x="8" y="26"/>
                    <a:pt x="9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8"/>
                    <a:pt x="39" y="29"/>
                  </a:cubicBezTo>
                  <a:cubicBezTo>
                    <a:pt x="39" y="30"/>
                    <a:pt x="39" y="32"/>
                    <a:pt x="3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5" name="Freeform 335"/>
            <p:cNvSpPr/>
            <p:nvPr/>
          </p:nvSpPr>
          <p:spPr bwMode="auto">
            <a:xfrm>
              <a:off x="4057651" y="370946"/>
              <a:ext cx="115887" cy="207963"/>
            </a:xfrm>
            <a:custGeom>
              <a:avLst/>
              <a:gdLst>
                <a:gd name="T0" fmla="*/ 31 w 31"/>
                <a:gd name="T1" fmla="*/ 0 h 55"/>
                <a:gd name="T2" fmla="*/ 0 w 31"/>
                <a:gd name="T3" fmla="*/ 27 h 55"/>
                <a:gd name="T4" fmla="*/ 31 w 31"/>
                <a:gd name="T5" fmla="*/ 55 h 55"/>
                <a:gd name="T6" fmla="*/ 31 w 31"/>
                <a:gd name="T7" fmla="*/ 55 h 55"/>
                <a:gd name="T8" fmla="*/ 31 w 31"/>
                <a:gd name="T9" fmla="*/ 0 h 55"/>
                <a:gd name="T10" fmla="*/ 31 w 31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5">
                  <a:moveTo>
                    <a:pt x="31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6" name="Freeform 336"/>
            <p:cNvSpPr/>
            <p:nvPr/>
          </p:nvSpPr>
          <p:spPr bwMode="auto">
            <a:xfrm>
              <a:off x="3768726" y="502708"/>
              <a:ext cx="374650" cy="101600"/>
            </a:xfrm>
            <a:custGeom>
              <a:avLst/>
              <a:gdLst>
                <a:gd name="T0" fmla="*/ 54 w 100"/>
                <a:gd name="T1" fmla="*/ 12 h 27"/>
                <a:gd name="T2" fmla="*/ 50 w 100"/>
                <a:gd name="T3" fmla="*/ 14 h 27"/>
                <a:gd name="T4" fmla="*/ 47 w 100"/>
                <a:gd name="T5" fmla="*/ 12 h 27"/>
                <a:gd name="T6" fmla="*/ 32 w 100"/>
                <a:gd name="T7" fmla="*/ 0 h 27"/>
                <a:gd name="T8" fmla="*/ 0 w 100"/>
                <a:gd name="T9" fmla="*/ 27 h 27"/>
                <a:gd name="T10" fmla="*/ 100 w 100"/>
                <a:gd name="T11" fmla="*/ 27 h 27"/>
                <a:gd name="T12" fmla="*/ 68 w 100"/>
                <a:gd name="T13" fmla="*/ 0 h 27"/>
                <a:gd name="T14" fmla="*/ 54 w 100"/>
                <a:gd name="T15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27">
                  <a:moveTo>
                    <a:pt x="54" y="12"/>
                  </a:moveTo>
                  <a:cubicBezTo>
                    <a:pt x="53" y="13"/>
                    <a:pt x="51" y="14"/>
                    <a:pt x="50" y="14"/>
                  </a:cubicBezTo>
                  <a:cubicBezTo>
                    <a:pt x="49" y="14"/>
                    <a:pt x="48" y="13"/>
                    <a:pt x="47" y="1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68" y="0"/>
                    <a:pt x="68" y="0"/>
                    <a:pt x="68" y="0"/>
                  </a:cubicBezTo>
                  <a:lnTo>
                    <a:pt x="5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7" name="Freeform 337"/>
            <p:cNvSpPr/>
            <p:nvPr/>
          </p:nvSpPr>
          <p:spPr bwMode="auto">
            <a:xfrm>
              <a:off x="3738563" y="370946"/>
              <a:ext cx="120650" cy="207963"/>
            </a:xfrm>
            <a:custGeom>
              <a:avLst/>
              <a:gdLst>
                <a:gd name="T0" fmla="*/ 0 w 32"/>
                <a:gd name="T1" fmla="*/ 0 h 55"/>
                <a:gd name="T2" fmla="*/ 0 w 32"/>
                <a:gd name="T3" fmla="*/ 0 h 55"/>
                <a:gd name="T4" fmla="*/ 0 w 32"/>
                <a:gd name="T5" fmla="*/ 55 h 55"/>
                <a:gd name="T6" fmla="*/ 0 w 32"/>
                <a:gd name="T7" fmla="*/ 55 h 55"/>
                <a:gd name="T8" fmla="*/ 32 w 32"/>
                <a:gd name="T9" fmla="*/ 27 h 55"/>
                <a:gd name="T10" fmla="*/ 0 w 32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2" y="27"/>
                    <a:pt x="32" y="27"/>
                    <a:pt x="32" y="2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1920003" y="2487563"/>
            <a:ext cx="490555" cy="911037"/>
            <a:chOff x="1868488" y="134408"/>
            <a:chExt cx="277812" cy="51593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69" name="Freeform 349"/>
            <p:cNvSpPr>
              <a:spLocks noEditPoints="1"/>
            </p:cNvSpPr>
            <p:nvPr/>
          </p:nvSpPr>
          <p:spPr bwMode="auto">
            <a:xfrm>
              <a:off x="1868488" y="134408"/>
              <a:ext cx="277812" cy="515938"/>
            </a:xfrm>
            <a:custGeom>
              <a:avLst/>
              <a:gdLst>
                <a:gd name="T0" fmla="*/ 63 w 74"/>
                <a:gd name="T1" fmla="*/ 10 h 137"/>
                <a:gd name="T2" fmla="*/ 50 w 74"/>
                <a:gd name="T3" fmla="*/ 10 h 137"/>
                <a:gd name="T4" fmla="*/ 50 w 74"/>
                <a:gd name="T5" fmla="*/ 5 h 137"/>
                <a:gd name="T6" fmla="*/ 45 w 74"/>
                <a:gd name="T7" fmla="*/ 0 h 137"/>
                <a:gd name="T8" fmla="*/ 29 w 74"/>
                <a:gd name="T9" fmla="*/ 0 h 137"/>
                <a:gd name="T10" fmla="*/ 24 w 74"/>
                <a:gd name="T11" fmla="*/ 5 h 137"/>
                <a:gd name="T12" fmla="*/ 24 w 74"/>
                <a:gd name="T13" fmla="*/ 10 h 137"/>
                <a:gd name="T14" fmla="*/ 11 w 74"/>
                <a:gd name="T15" fmla="*/ 10 h 137"/>
                <a:gd name="T16" fmla="*/ 0 w 74"/>
                <a:gd name="T17" fmla="*/ 21 h 137"/>
                <a:gd name="T18" fmla="*/ 0 w 74"/>
                <a:gd name="T19" fmla="*/ 125 h 137"/>
                <a:gd name="T20" fmla="*/ 11 w 74"/>
                <a:gd name="T21" fmla="*/ 137 h 137"/>
                <a:gd name="T22" fmla="*/ 63 w 74"/>
                <a:gd name="T23" fmla="*/ 137 h 137"/>
                <a:gd name="T24" fmla="*/ 74 w 74"/>
                <a:gd name="T25" fmla="*/ 125 h 137"/>
                <a:gd name="T26" fmla="*/ 74 w 74"/>
                <a:gd name="T27" fmla="*/ 21 h 137"/>
                <a:gd name="T28" fmla="*/ 63 w 74"/>
                <a:gd name="T29" fmla="*/ 10 h 137"/>
                <a:gd name="T30" fmla="*/ 68 w 74"/>
                <a:gd name="T31" fmla="*/ 125 h 137"/>
                <a:gd name="T32" fmla="*/ 63 w 74"/>
                <a:gd name="T33" fmla="*/ 131 h 137"/>
                <a:gd name="T34" fmla="*/ 11 w 74"/>
                <a:gd name="T35" fmla="*/ 131 h 137"/>
                <a:gd name="T36" fmla="*/ 6 w 74"/>
                <a:gd name="T37" fmla="*/ 125 h 137"/>
                <a:gd name="T38" fmla="*/ 6 w 74"/>
                <a:gd name="T39" fmla="*/ 21 h 137"/>
                <a:gd name="T40" fmla="*/ 11 w 74"/>
                <a:gd name="T41" fmla="*/ 15 h 137"/>
                <a:gd name="T42" fmla="*/ 63 w 74"/>
                <a:gd name="T43" fmla="*/ 15 h 137"/>
                <a:gd name="T44" fmla="*/ 68 w 74"/>
                <a:gd name="T45" fmla="*/ 21 h 137"/>
                <a:gd name="T46" fmla="*/ 68 w 74"/>
                <a:gd name="T47" fmla="*/ 1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" h="137">
                  <a:moveTo>
                    <a:pt x="63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0"/>
                    <a:pt x="24" y="2"/>
                    <a:pt x="24" y="5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5" y="10"/>
                    <a:pt x="0" y="15"/>
                    <a:pt x="0" y="2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2"/>
                    <a:pt x="5" y="137"/>
                    <a:pt x="11" y="137"/>
                  </a:cubicBezTo>
                  <a:cubicBezTo>
                    <a:pt x="63" y="137"/>
                    <a:pt x="63" y="137"/>
                    <a:pt x="63" y="137"/>
                  </a:cubicBezTo>
                  <a:cubicBezTo>
                    <a:pt x="69" y="137"/>
                    <a:pt x="74" y="132"/>
                    <a:pt x="74" y="125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4" y="15"/>
                    <a:pt x="69" y="10"/>
                    <a:pt x="63" y="10"/>
                  </a:cubicBezTo>
                  <a:close/>
                  <a:moveTo>
                    <a:pt x="68" y="125"/>
                  </a:moveTo>
                  <a:cubicBezTo>
                    <a:pt x="68" y="129"/>
                    <a:pt x="66" y="131"/>
                    <a:pt x="63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8" y="131"/>
                    <a:pt x="6" y="129"/>
                    <a:pt x="6" y="125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8"/>
                    <a:pt x="8" y="15"/>
                    <a:pt x="11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6" y="15"/>
                    <a:pt x="68" y="18"/>
                    <a:pt x="68" y="21"/>
                  </a:cubicBezTo>
                  <a:lnTo>
                    <a:pt x="68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0" name="Rectangle 350"/>
            <p:cNvSpPr>
              <a:spLocks noChangeArrowheads="1"/>
            </p:cNvSpPr>
            <p:nvPr/>
          </p:nvSpPr>
          <p:spPr bwMode="auto">
            <a:xfrm>
              <a:off x="1906588" y="367771"/>
              <a:ext cx="201612" cy="82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1" name="Freeform 351"/>
            <p:cNvSpPr/>
            <p:nvPr/>
          </p:nvSpPr>
          <p:spPr bwMode="auto">
            <a:xfrm>
              <a:off x="1906588" y="210608"/>
              <a:ext cx="201612" cy="47625"/>
            </a:xfrm>
            <a:custGeom>
              <a:avLst/>
              <a:gdLst>
                <a:gd name="T0" fmla="*/ 50 w 54"/>
                <a:gd name="T1" fmla="*/ 0 h 13"/>
                <a:gd name="T2" fmla="*/ 5 w 54"/>
                <a:gd name="T3" fmla="*/ 0 h 13"/>
                <a:gd name="T4" fmla="*/ 0 w 54"/>
                <a:gd name="T5" fmla="*/ 5 h 13"/>
                <a:gd name="T6" fmla="*/ 0 w 54"/>
                <a:gd name="T7" fmla="*/ 13 h 13"/>
                <a:gd name="T8" fmla="*/ 54 w 54"/>
                <a:gd name="T9" fmla="*/ 13 h 13"/>
                <a:gd name="T10" fmla="*/ 54 w 54"/>
                <a:gd name="T11" fmla="*/ 5 h 13"/>
                <a:gd name="T12" fmla="*/ 50 w 5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3">
                  <a:moveTo>
                    <a:pt x="5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2" name="Rectangle 352"/>
            <p:cNvSpPr>
              <a:spLocks noChangeArrowheads="1"/>
            </p:cNvSpPr>
            <p:nvPr/>
          </p:nvSpPr>
          <p:spPr bwMode="auto">
            <a:xfrm>
              <a:off x="1906588" y="270933"/>
              <a:ext cx="201612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3" name="Freeform 353"/>
            <p:cNvSpPr/>
            <p:nvPr/>
          </p:nvSpPr>
          <p:spPr bwMode="auto">
            <a:xfrm>
              <a:off x="1906588" y="563033"/>
              <a:ext cx="201612" cy="49213"/>
            </a:xfrm>
            <a:custGeom>
              <a:avLst/>
              <a:gdLst>
                <a:gd name="T0" fmla="*/ 0 w 54"/>
                <a:gd name="T1" fmla="*/ 8 h 13"/>
                <a:gd name="T2" fmla="*/ 5 w 54"/>
                <a:gd name="T3" fmla="*/ 13 h 13"/>
                <a:gd name="T4" fmla="*/ 50 w 54"/>
                <a:gd name="T5" fmla="*/ 13 h 13"/>
                <a:gd name="T6" fmla="*/ 54 w 54"/>
                <a:gd name="T7" fmla="*/ 8 h 13"/>
                <a:gd name="T8" fmla="*/ 54 w 54"/>
                <a:gd name="T9" fmla="*/ 0 h 13"/>
                <a:gd name="T10" fmla="*/ 0 w 54"/>
                <a:gd name="T11" fmla="*/ 0 h 13"/>
                <a:gd name="T12" fmla="*/ 0 w 54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3">
                  <a:moveTo>
                    <a:pt x="0" y="8"/>
                  </a:moveTo>
                  <a:cubicBezTo>
                    <a:pt x="0" y="11"/>
                    <a:pt x="2" y="13"/>
                    <a:pt x="5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2" y="13"/>
                    <a:pt x="54" y="11"/>
                    <a:pt x="54" y="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4" name="Rectangle 354"/>
            <p:cNvSpPr>
              <a:spLocks noChangeArrowheads="1"/>
            </p:cNvSpPr>
            <p:nvPr/>
          </p:nvSpPr>
          <p:spPr bwMode="auto">
            <a:xfrm>
              <a:off x="1906588" y="466196"/>
              <a:ext cx="201612" cy="82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6907" name="组合 264"/>
          <p:cNvGrpSpPr/>
          <p:nvPr/>
        </p:nvGrpSpPr>
        <p:grpSpPr>
          <a:xfrm>
            <a:off x="746125" y="446088"/>
            <a:ext cx="10634663" cy="1835150"/>
            <a:chOff x="852709" y="5009914"/>
            <a:chExt cx="10635290" cy="1835106"/>
          </a:xfrm>
        </p:grpSpPr>
        <p:sp>
          <p:nvSpPr>
            <p:cNvPr id="36908" name="矩形 51"/>
            <p:cNvSpPr/>
            <p:nvPr/>
          </p:nvSpPr>
          <p:spPr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1C75A0"/>
            </a:solidFill>
            <a:ln w="9525">
              <a:noFill/>
            </a:ln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6909" name="文本框 266"/>
            <p:cNvSpPr txBox="1"/>
            <p:nvPr/>
          </p:nvSpPr>
          <p:spPr>
            <a:xfrm>
              <a:off x="2083732" y="5216411"/>
              <a:ext cx="8173243" cy="144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8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赠送可编辑图标</a:t>
              </a:r>
              <a:endParaRPr lang="zh-CN" altLang="en-US" sz="8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80"/>
          <p:cNvSpPr txBox="1"/>
          <p:nvPr/>
        </p:nvSpPr>
        <p:spPr>
          <a:xfrm>
            <a:off x="3738563" y="2989263"/>
            <a:ext cx="47148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19" name="组合 81"/>
          <p:cNvGrpSpPr/>
          <p:nvPr/>
        </p:nvGrpSpPr>
        <p:grpSpPr>
          <a:xfrm>
            <a:off x="3409950" y="2552700"/>
            <a:ext cx="5372100" cy="2327275"/>
            <a:chOff x="2921000" y="2986616"/>
            <a:chExt cx="6468338" cy="1191684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435600" y="2986616"/>
              <a:ext cx="39537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9389338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2921000" y="4178300"/>
              <a:ext cx="64683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/>
            <p:nvPr/>
          </p:nvCxnSpPr>
          <p:spPr>
            <a:xfrm>
              <a:off x="2921000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2921000" y="2986616"/>
              <a:ext cx="520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20" name="文本框 87"/>
          <p:cNvSpPr txBox="1"/>
          <p:nvPr/>
        </p:nvSpPr>
        <p:spPr>
          <a:xfrm>
            <a:off x="3841750" y="1622425"/>
            <a:ext cx="17621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文本框 88"/>
          <p:cNvSpPr txBox="1"/>
          <p:nvPr/>
        </p:nvSpPr>
        <p:spPr>
          <a:xfrm>
            <a:off x="3738563" y="379730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2" name="文本框 89"/>
          <p:cNvSpPr txBox="1"/>
          <p:nvPr/>
        </p:nvSpPr>
        <p:spPr>
          <a:xfrm>
            <a:off x="5964238" y="379730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3" name="文本框 90"/>
          <p:cNvSpPr txBox="1"/>
          <p:nvPr/>
        </p:nvSpPr>
        <p:spPr>
          <a:xfrm>
            <a:off x="3738563" y="433705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文本框 91"/>
          <p:cNvSpPr txBox="1"/>
          <p:nvPr/>
        </p:nvSpPr>
        <p:spPr>
          <a:xfrm>
            <a:off x="5964238" y="433705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5" name="文本框 93"/>
          <p:cNvSpPr txBox="1"/>
          <p:nvPr/>
        </p:nvSpPr>
        <p:spPr>
          <a:xfrm>
            <a:off x="206375" y="177800"/>
            <a:ext cx="1133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6"/>
          <p:cNvGrpSpPr/>
          <p:nvPr/>
        </p:nvGrpSpPr>
        <p:grpSpPr>
          <a:xfrm>
            <a:off x="9547225" y="2674938"/>
            <a:ext cx="723900" cy="723900"/>
            <a:chOff x="9448800" y="2674938"/>
            <a:chExt cx="723900" cy="723900"/>
          </a:xfrm>
        </p:grpSpPr>
        <p:sp>
          <p:nvSpPr>
            <p:cNvPr id="38438" name="Freeform 451"/>
            <p:cNvSpPr/>
            <p:nvPr/>
          </p:nvSpPr>
          <p:spPr>
            <a:xfrm>
              <a:off x="9448800" y="2674938"/>
              <a:ext cx="723900" cy="723900"/>
            </a:xfrm>
            <a:custGeom>
              <a:avLst/>
              <a:gdLst/>
              <a:ahLst/>
              <a:cxnLst>
                <a:cxn ang="0">
                  <a:pos x="723900" y="673333"/>
                </a:cxn>
                <a:cxn ang="0">
                  <a:pos x="673777" y="723900"/>
                </a:cxn>
                <a:cxn ang="0">
                  <a:pos x="50567" y="723900"/>
                </a:cxn>
                <a:cxn ang="0">
                  <a:pos x="0" y="673333"/>
                </a:cxn>
                <a:cxn ang="0">
                  <a:pos x="0" y="50567"/>
                </a:cxn>
                <a:cxn ang="0">
                  <a:pos x="50567" y="0"/>
                </a:cxn>
                <a:cxn ang="0">
                  <a:pos x="673777" y="0"/>
                </a:cxn>
                <a:cxn ang="0">
                  <a:pos x="723900" y="50567"/>
                </a:cxn>
                <a:cxn ang="0">
                  <a:pos x="723900" y="673333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39" name="Freeform 452"/>
            <p:cNvSpPr/>
            <p:nvPr/>
          </p:nvSpPr>
          <p:spPr>
            <a:xfrm>
              <a:off x="9694863" y="2852738"/>
              <a:ext cx="231775" cy="444500"/>
            </a:xfrm>
            <a:custGeom>
              <a:avLst/>
              <a:gdLst/>
              <a:ahLst/>
              <a:cxnLst>
                <a:cxn ang="0">
                  <a:pos x="116109" y="0"/>
                </a:cxn>
                <a:cxn ang="0">
                  <a:pos x="55396" y="33338"/>
                </a:cxn>
                <a:cxn ang="0">
                  <a:pos x="45203" y="144463"/>
                </a:cxn>
                <a:cxn ang="0">
                  <a:pos x="31022" y="150686"/>
                </a:cxn>
                <a:cxn ang="0">
                  <a:pos x="19056" y="132017"/>
                </a:cxn>
                <a:cxn ang="0">
                  <a:pos x="8420" y="128016"/>
                </a:cxn>
                <a:cxn ang="0">
                  <a:pos x="0" y="150686"/>
                </a:cxn>
                <a:cxn ang="0">
                  <a:pos x="0" y="213360"/>
                </a:cxn>
                <a:cxn ang="0">
                  <a:pos x="11522" y="256032"/>
                </a:cxn>
                <a:cxn ang="0">
                  <a:pos x="39885" y="291148"/>
                </a:cxn>
                <a:cxn ang="0">
                  <a:pos x="90406" y="317373"/>
                </a:cxn>
                <a:cxn ang="0">
                  <a:pos x="112121" y="323596"/>
                </a:cxn>
                <a:cxn ang="0">
                  <a:pos x="111234" y="375603"/>
                </a:cxn>
                <a:cxn ang="0">
                  <a:pos x="108575" y="418719"/>
                </a:cxn>
                <a:cxn ang="0">
                  <a:pos x="54509" y="418719"/>
                </a:cxn>
                <a:cxn ang="0">
                  <a:pos x="26590" y="421831"/>
                </a:cxn>
                <a:cxn ang="0">
                  <a:pos x="22601" y="435166"/>
                </a:cxn>
                <a:cxn ang="0">
                  <a:pos x="62043" y="444500"/>
                </a:cxn>
                <a:cxn ang="0">
                  <a:pos x="208730" y="444500"/>
                </a:cxn>
                <a:cxn ang="0">
                  <a:pos x="211389" y="428943"/>
                </a:cxn>
                <a:cxn ang="0">
                  <a:pos x="194992" y="417386"/>
                </a:cxn>
                <a:cxn ang="0">
                  <a:pos x="154221" y="419164"/>
                </a:cxn>
                <a:cxn ang="0">
                  <a:pos x="139154" y="419164"/>
                </a:cxn>
                <a:cxn ang="0">
                  <a:pos x="132949" y="391605"/>
                </a:cxn>
                <a:cxn ang="0">
                  <a:pos x="132506" y="345377"/>
                </a:cxn>
                <a:cxn ang="0">
                  <a:pos x="132063" y="320485"/>
                </a:cxn>
                <a:cxn ang="0">
                  <a:pos x="180811" y="302260"/>
                </a:cxn>
                <a:cxn ang="0">
                  <a:pos x="219366" y="258255"/>
                </a:cxn>
                <a:cxn ang="0">
                  <a:pos x="228673" y="228029"/>
                </a:cxn>
                <a:cxn ang="0">
                  <a:pos x="231775" y="136017"/>
                </a:cxn>
                <a:cxn ang="0">
                  <a:pos x="221139" y="128461"/>
                </a:cxn>
                <a:cxn ang="0">
                  <a:pos x="210946" y="136462"/>
                </a:cxn>
                <a:cxn ang="0">
                  <a:pos x="205628" y="148019"/>
                </a:cxn>
                <a:cxn ang="0">
                  <a:pos x="187902" y="147574"/>
                </a:cxn>
                <a:cxn ang="0">
                  <a:pos x="184356" y="55118"/>
                </a:cxn>
                <a:cxn ang="0">
                  <a:pos x="165300" y="17780"/>
                </a:cxn>
                <a:cxn ang="0">
                  <a:pos x="131620" y="0"/>
                </a:cxn>
                <a:cxn ang="0">
                  <a:pos x="116109" y="0"/>
                </a:cxn>
              </a:cxnLst>
              <a:rect l="0" t="0" r="0" b="0"/>
              <a:pathLst>
                <a:path w="523" h="1000">
                  <a:moveTo>
                    <a:pt x="262" y="0"/>
                  </a:moveTo>
                  <a:cubicBezTo>
                    <a:pt x="262" y="0"/>
                    <a:pt x="143" y="19"/>
                    <a:pt x="125" y="75"/>
                  </a:cubicBezTo>
                  <a:cubicBezTo>
                    <a:pt x="107" y="130"/>
                    <a:pt x="102" y="325"/>
                    <a:pt x="102" y="325"/>
                  </a:cubicBezTo>
                  <a:cubicBezTo>
                    <a:pt x="70" y="339"/>
                    <a:pt x="70" y="339"/>
                    <a:pt x="70" y="339"/>
                  </a:cubicBezTo>
                  <a:cubicBezTo>
                    <a:pt x="43" y="297"/>
                    <a:pt x="43" y="297"/>
                    <a:pt x="43" y="297"/>
                  </a:cubicBezTo>
                  <a:cubicBezTo>
                    <a:pt x="19" y="288"/>
                    <a:pt x="19" y="288"/>
                    <a:pt x="19" y="288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26" y="576"/>
                    <a:pt x="26" y="576"/>
                    <a:pt x="26" y="576"/>
                  </a:cubicBezTo>
                  <a:cubicBezTo>
                    <a:pt x="90" y="655"/>
                    <a:pt x="90" y="655"/>
                    <a:pt x="90" y="655"/>
                  </a:cubicBezTo>
                  <a:cubicBezTo>
                    <a:pt x="204" y="714"/>
                    <a:pt x="204" y="714"/>
                    <a:pt x="204" y="714"/>
                  </a:cubicBezTo>
                  <a:cubicBezTo>
                    <a:pt x="253" y="728"/>
                    <a:pt x="253" y="728"/>
                    <a:pt x="253" y="728"/>
                  </a:cubicBezTo>
                  <a:cubicBezTo>
                    <a:pt x="251" y="845"/>
                    <a:pt x="251" y="845"/>
                    <a:pt x="251" y="845"/>
                  </a:cubicBezTo>
                  <a:cubicBezTo>
                    <a:pt x="245" y="942"/>
                    <a:pt x="245" y="942"/>
                    <a:pt x="245" y="942"/>
                  </a:cubicBezTo>
                  <a:cubicBezTo>
                    <a:pt x="123" y="942"/>
                    <a:pt x="123" y="942"/>
                    <a:pt x="123" y="942"/>
                  </a:cubicBezTo>
                  <a:cubicBezTo>
                    <a:pt x="60" y="949"/>
                    <a:pt x="60" y="949"/>
                    <a:pt x="60" y="949"/>
                  </a:cubicBezTo>
                  <a:cubicBezTo>
                    <a:pt x="51" y="979"/>
                    <a:pt x="51" y="979"/>
                    <a:pt x="51" y="979"/>
                  </a:cubicBezTo>
                  <a:cubicBezTo>
                    <a:pt x="140" y="1000"/>
                    <a:pt x="140" y="1000"/>
                    <a:pt x="140" y="1000"/>
                  </a:cubicBezTo>
                  <a:cubicBezTo>
                    <a:pt x="471" y="1000"/>
                    <a:pt x="471" y="1000"/>
                    <a:pt x="471" y="1000"/>
                  </a:cubicBezTo>
                  <a:cubicBezTo>
                    <a:pt x="477" y="965"/>
                    <a:pt x="477" y="965"/>
                    <a:pt x="477" y="965"/>
                  </a:cubicBezTo>
                  <a:cubicBezTo>
                    <a:pt x="440" y="939"/>
                    <a:pt x="440" y="939"/>
                    <a:pt x="440" y="939"/>
                  </a:cubicBezTo>
                  <a:cubicBezTo>
                    <a:pt x="348" y="943"/>
                    <a:pt x="348" y="943"/>
                    <a:pt x="348" y="943"/>
                  </a:cubicBezTo>
                  <a:cubicBezTo>
                    <a:pt x="314" y="943"/>
                    <a:pt x="314" y="943"/>
                    <a:pt x="314" y="943"/>
                  </a:cubicBezTo>
                  <a:cubicBezTo>
                    <a:pt x="300" y="881"/>
                    <a:pt x="300" y="881"/>
                    <a:pt x="300" y="881"/>
                  </a:cubicBezTo>
                  <a:cubicBezTo>
                    <a:pt x="299" y="777"/>
                    <a:pt x="299" y="777"/>
                    <a:pt x="299" y="777"/>
                  </a:cubicBezTo>
                  <a:cubicBezTo>
                    <a:pt x="298" y="721"/>
                    <a:pt x="298" y="721"/>
                    <a:pt x="298" y="721"/>
                  </a:cubicBezTo>
                  <a:cubicBezTo>
                    <a:pt x="408" y="680"/>
                    <a:pt x="408" y="680"/>
                    <a:pt x="408" y="680"/>
                  </a:cubicBezTo>
                  <a:cubicBezTo>
                    <a:pt x="495" y="581"/>
                    <a:pt x="495" y="581"/>
                    <a:pt x="495" y="581"/>
                  </a:cubicBezTo>
                  <a:cubicBezTo>
                    <a:pt x="516" y="513"/>
                    <a:pt x="516" y="513"/>
                    <a:pt x="516" y="513"/>
                  </a:cubicBezTo>
                  <a:cubicBezTo>
                    <a:pt x="523" y="306"/>
                    <a:pt x="523" y="306"/>
                    <a:pt x="523" y="306"/>
                  </a:cubicBezTo>
                  <a:cubicBezTo>
                    <a:pt x="499" y="289"/>
                    <a:pt x="499" y="289"/>
                    <a:pt x="499" y="289"/>
                  </a:cubicBezTo>
                  <a:cubicBezTo>
                    <a:pt x="476" y="307"/>
                    <a:pt x="476" y="307"/>
                    <a:pt x="476" y="307"/>
                  </a:cubicBezTo>
                  <a:cubicBezTo>
                    <a:pt x="464" y="333"/>
                    <a:pt x="464" y="333"/>
                    <a:pt x="464" y="333"/>
                  </a:cubicBezTo>
                  <a:cubicBezTo>
                    <a:pt x="424" y="332"/>
                    <a:pt x="424" y="332"/>
                    <a:pt x="424" y="332"/>
                  </a:cubicBezTo>
                  <a:cubicBezTo>
                    <a:pt x="416" y="124"/>
                    <a:pt x="416" y="124"/>
                    <a:pt x="416" y="124"/>
                  </a:cubicBezTo>
                  <a:cubicBezTo>
                    <a:pt x="373" y="40"/>
                    <a:pt x="373" y="40"/>
                    <a:pt x="373" y="40"/>
                  </a:cubicBezTo>
                  <a:cubicBezTo>
                    <a:pt x="297" y="0"/>
                    <a:pt x="297" y="0"/>
                    <a:pt x="297" y="0"/>
                  </a:cubicBezTo>
                  <a:lnTo>
                    <a:pt x="262" y="0"/>
                  </a:lnTo>
                  <a:close/>
                </a:path>
              </a:pathLst>
            </a:custGeom>
            <a:solidFill>
              <a:srgbClr val="C9C8D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40" name="Freeform 453"/>
            <p:cNvSpPr>
              <a:spLocks noEditPoints="1"/>
            </p:cNvSpPr>
            <p:nvPr/>
          </p:nvSpPr>
          <p:spPr>
            <a:xfrm>
              <a:off x="9690100" y="2846388"/>
              <a:ext cx="242888" cy="454025"/>
            </a:xfrm>
            <a:custGeom>
              <a:avLst/>
              <a:gdLst/>
              <a:ahLst/>
              <a:cxnLst>
                <a:cxn ang="0">
                  <a:pos x="121223" y="285209"/>
                </a:cxn>
                <a:cxn ang="0">
                  <a:pos x="204398" y="162596"/>
                </a:cxn>
                <a:cxn ang="0">
                  <a:pos x="121223" y="297204"/>
                </a:cxn>
                <a:cxn ang="0">
                  <a:pos x="38490" y="162596"/>
                </a:cxn>
                <a:cxn ang="0">
                  <a:pos x="68133" y="166150"/>
                </a:cxn>
                <a:cxn ang="0">
                  <a:pos x="100429" y="143937"/>
                </a:cxn>
                <a:cxn ang="0">
                  <a:pos x="68133" y="132831"/>
                </a:cxn>
                <a:cxn ang="0">
                  <a:pos x="100429" y="121725"/>
                </a:cxn>
                <a:cxn ang="0">
                  <a:pos x="68133" y="110619"/>
                </a:cxn>
                <a:cxn ang="0">
                  <a:pos x="100429" y="88406"/>
                </a:cxn>
                <a:cxn ang="0">
                  <a:pos x="63266" y="77300"/>
                </a:cxn>
                <a:cxn ang="0">
                  <a:pos x="88484" y="33763"/>
                </a:cxn>
                <a:cxn ang="0">
                  <a:pos x="99544" y="47535"/>
                </a:cxn>
                <a:cxn ang="0">
                  <a:pos x="104411" y="13772"/>
                </a:cxn>
                <a:cxn ang="0">
                  <a:pos x="121665" y="53310"/>
                </a:cxn>
                <a:cxn ang="0">
                  <a:pos x="137592" y="13772"/>
                </a:cxn>
                <a:cxn ang="0">
                  <a:pos x="149095" y="53310"/>
                </a:cxn>
                <a:cxn ang="0">
                  <a:pos x="161040" y="29321"/>
                </a:cxn>
                <a:cxn ang="0">
                  <a:pos x="142459" y="77300"/>
                </a:cxn>
                <a:cxn ang="0">
                  <a:pos x="174755" y="88406"/>
                </a:cxn>
                <a:cxn ang="0">
                  <a:pos x="142459" y="110619"/>
                </a:cxn>
                <a:cxn ang="0">
                  <a:pos x="174755" y="121725"/>
                </a:cxn>
                <a:cxn ang="0">
                  <a:pos x="142459" y="132831"/>
                </a:cxn>
                <a:cxn ang="0">
                  <a:pos x="174755" y="143937"/>
                </a:cxn>
                <a:cxn ang="0">
                  <a:pos x="142459" y="166150"/>
                </a:cxn>
                <a:cxn ang="0">
                  <a:pos x="174755" y="177256"/>
                </a:cxn>
                <a:cxn ang="0">
                  <a:pos x="142459" y="199469"/>
                </a:cxn>
                <a:cxn ang="0">
                  <a:pos x="179622" y="210575"/>
                </a:cxn>
                <a:cxn ang="0">
                  <a:pos x="154404" y="251446"/>
                </a:cxn>
                <a:cxn ang="0">
                  <a:pos x="143344" y="237230"/>
                </a:cxn>
                <a:cxn ang="0">
                  <a:pos x="138920" y="271438"/>
                </a:cxn>
                <a:cxn ang="0">
                  <a:pos x="121665" y="231455"/>
                </a:cxn>
                <a:cxn ang="0">
                  <a:pos x="109277" y="268328"/>
                </a:cxn>
                <a:cxn ang="0">
                  <a:pos x="99544" y="237230"/>
                </a:cxn>
                <a:cxn ang="0">
                  <a:pos x="88484" y="251446"/>
                </a:cxn>
                <a:cxn ang="0">
                  <a:pos x="63266" y="210575"/>
                </a:cxn>
                <a:cxn ang="0">
                  <a:pos x="100872" y="199469"/>
                </a:cxn>
                <a:cxn ang="0">
                  <a:pos x="68133" y="177256"/>
                </a:cxn>
                <a:cxn ang="0">
                  <a:pos x="100429" y="166150"/>
                </a:cxn>
                <a:cxn ang="0">
                  <a:pos x="226076" y="139939"/>
                </a:cxn>
                <a:cxn ang="0">
                  <a:pos x="121223" y="320750"/>
                </a:cxn>
                <a:cxn ang="0">
                  <a:pos x="16812" y="139939"/>
                </a:cxn>
                <a:cxn ang="0">
                  <a:pos x="121223" y="308311"/>
                </a:cxn>
                <a:cxn ang="0">
                  <a:pos x="121223" y="337187"/>
                </a:cxn>
                <a:cxn ang="0">
                  <a:pos x="132283" y="412265"/>
                </a:cxn>
                <a:cxn ang="0">
                  <a:pos x="204840" y="432257"/>
                </a:cxn>
                <a:cxn ang="0">
                  <a:pos x="41145" y="442919"/>
                </a:cxn>
                <a:cxn ang="0">
                  <a:pos x="204840" y="432257"/>
                </a:cxn>
                <a:cxn ang="0">
                  <a:pos x="0" y="146159"/>
                </a:cxn>
                <a:cxn ang="0">
                  <a:pos x="110605" y="334521"/>
                </a:cxn>
                <a:cxn ang="0">
                  <a:pos x="95120" y="354513"/>
                </a:cxn>
                <a:cxn ang="0">
                  <a:pos x="95562" y="421150"/>
                </a:cxn>
                <a:cxn ang="0">
                  <a:pos x="17254" y="442919"/>
                </a:cxn>
                <a:cxn ang="0">
                  <a:pos x="9733" y="454025"/>
                </a:cxn>
                <a:cxn ang="0">
                  <a:pos x="235809" y="454025"/>
                </a:cxn>
                <a:cxn ang="0">
                  <a:pos x="228288" y="442919"/>
                </a:cxn>
                <a:cxn ang="0">
                  <a:pos x="149538" y="421150"/>
                </a:cxn>
                <a:cxn ang="0">
                  <a:pos x="149538" y="354513"/>
                </a:cxn>
                <a:cxn ang="0">
                  <a:pos x="139804" y="334077"/>
                </a:cxn>
                <a:cxn ang="0">
                  <a:pos x="242888" y="146159"/>
                </a:cxn>
                <a:cxn ang="0">
                  <a:pos x="203955" y="151045"/>
                </a:cxn>
                <a:cxn ang="0">
                  <a:pos x="121665" y="0"/>
                </a:cxn>
                <a:cxn ang="0">
                  <a:pos x="38933" y="151045"/>
                </a:cxn>
              </a:cxnLst>
              <a:rect l="0" t="0" r="0" b="0"/>
              <a:pathLst>
                <a:path w="549" h="1022">
                  <a:moveTo>
                    <a:pt x="100" y="380"/>
                  </a:moveTo>
                  <a:cubicBezTo>
                    <a:pt x="100" y="475"/>
                    <a:pt x="100" y="475"/>
                    <a:pt x="100" y="475"/>
                  </a:cubicBezTo>
                  <a:cubicBezTo>
                    <a:pt x="100" y="567"/>
                    <a:pt x="183" y="642"/>
                    <a:pt x="274" y="642"/>
                  </a:cubicBezTo>
                  <a:cubicBezTo>
                    <a:pt x="366" y="642"/>
                    <a:pt x="449" y="567"/>
                    <a:pt x="449" y="475"/>
                  </a:cubicBezTo>
                  <a:cubicBezTo>
                    <a:pt x="449" y="380"/>
                    <a:pt x="449" y="380"/>
                    <a:pt x="449" y="380"/>
                  </a:cubicBezTo>
                  <a:cubicBezTo>
                    <a:pt x="449" y="372"/>
                    <a:pt x="454" y="366"/>
                    <a:pt x="462" y="366"/>
                  </a:cubicBezTo>
                  <a:cubicBezTo>
                    <a:pt x="469" y="366"/>
                    <a:pt x="474" y="372"/>
                    <a:pt x="474" y="380"/>
                  </a:cubicBezTo>
                  <a:cubicBezTo>
                    <a:pt x="474" y="475"/>
                    <a:pt x="474" y="475"/>
                    <a:pt x="474" y="475"/>
                  </a:cubicBezTo>
                  <a:cubicBezTo>
                    <a:pt x="474" y="582"/>
                    <a:pt x="381" y="669"/>
                    <a:pt x="274" y="669"/>
                  </a:cubicBezTo>
                  <a:cubicBezTo>
                    <a:pt x="168" y="669"/>
                    <a:pt x="75" y="582"/>
                    <a:pt x="75" y="475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75" y="372"/>
                    <a:pt x="80" y="366"/>
                    <a:pt x="87" y="366"/>
                  </a:cubicBezTo>
                  <a:cubicBezTo>
                    <a:pt x="95" y="366"/>
                    <a:pt x="100" y="372"/>
                    <a:pt x="100" y="380"/>
                  </a:cubicBezTo>
                  <a:close/>
                  <a:moveTo>
                    <a:pt x="227" y="374"/>
                  </a:moveTo>
                  <a:cubicBezTo>
                    <a:pt x="154" y="374"/>
                    <a:pt x="154" y="374"/>
                    <a:pt x="154" y="374"/>
                  </a:cubicBezTo>
                  <a:cubicBezTo>
                    <a:pt x="142" y="374"/>
                    <a:pt x="133" y="360"/>
                    <a:pt x="133" y="349"/>
                  </a:cubicBezTo>
                  <a:cubicBezTo>
                    <a:pt x="133" y="338"/>
                    <a:pt x="142" y="324"/>
                    <a:pt x="154" y="324"/>
                  </a:cubicBezTo>
                  <a:cubicBezTo>
                    <a:pt x="227" y="324"/>
                    <a:pt x="227" y="324"/>
                    <a:pt x="227" y="324"/>
                  </a:cubicBezTo>
                  <a:cubicBezTo>
                    <a:pt x="235" y="324"/>
                    <a:pt x="240" y="319"/>
                    <a:pt x="240" y="312"/>
                  </a:cubicBezTo>
                  <a:cubicBezTo>
                    <a:pt x="240" y="304"/>
                    <a:pt x="235" y="299"/>
                    <a:pt x="227" y="299"/>
                  </a:cubicBezTo>
                  <a:cubicBezTo>
                    <a:pt x="154" y="299"/>
                    <a:pt x="154" y="299"/>
                    <a:pt x="154" y="299"/>
                  </a:cubicBezTo>
                  <a:cubicBezTo>
                    <a:pt x="142" y="299"/>
                    <a:pt x="133" y="298"/>
                    <a:pt x="133" y="287"/>
                  </a:cubicBezTo>
                  <a:cubicBezTo>
                    <a:pt x="133" y="275"/>
                    <a:pt x="142" y="274"/>
                    <a:pt x="154" y="274"/>
                  </a:cubicBezTo>
                  <a:cubicBezTo>
                    <a:pt x="227" y="274"/>
                    <a:pt x="227" y="274"/>
                    <a:pt x="227" y="274"/>
                  </a:cubicBezTo>
                  <a:cubicBezTo>
                    <a:pt x="235" y="274"/>
                    <a:pt x="240" y="269"/>
                    <a:pt x="240" y="262"/>
                  </a:cubicBezTo>
                  <a:cubicBezTo>
                    <a:pt x="240" y="255"/>
                    <a:pt x="235" y="249"/>
                    <a:pt x="227" y="249"/>
                  </a:cubicBezTo>
                  <a:cubicBezTo>
                    <a:pt x="154" y="249"/>
                    <a:pt x="154" y="249"/>
                    <a:pt x="154" y="249"/>
                  </a:cubicBezTo>
                  <a:cubicBezTo>
                    <a:pt x="142" y="249"/>
                    <a:pt x="133" y="235"/>
                    <a:pt x="133" y="224"/>
                  </a:cubicBezTo>
                  <a:cubicBezTo>
                    <a:pt x="133" y="213"/>
                    <a:pt x="142" y="199"/>
                    <a:pt x="154" y="199"/>
                  </a:cubicBezTo>
                  <a:cubicBezTo>
                    <a:pt x="227" y="199"/>
                    <a:pt x="227" y="199"/>
                    <a:pt x="227" y="199"/>
                  </a:cubicBezTo>
                  <a:cubicBezTo>
                    <a:pt x="235" y="199"/>
                    <a:pt x="240" y="194"/>
                    <a:pt x="240" y="187"/>
                  </a:cubicBezTo>
                  <a:cubicBezTo>
                    <a:pt x="240" y="180"/>
                    <a:pt x="235" y="174"/>
                    <a:pt x="227" y="174"/>
                  </a:cubicBezTo>
                  <a:cubicBezTo>
                    <a:pt x="143" y="174"/>
                    <a:pt x="143" y="174"/>
                    <a:pt x="143" y="174"/>
                  </a:cubicBezTo>
                  <a:cubicBezTo>
                    <a:pt x="138" y="174"/>
                    <a:pt x="133" y="171"/>
                    <a:pt x="133" y="166"/>
                  </a:cubicBezTo>
                  <a:cubicBezTo>
                    <a:pt x="133" y="108"/>
                    <a:pt x="174" y="65"/>
                    <a:pt x="185" y="65"/>
                  </a:cubicBezTo>
                  <a:cubicBezTo>
                    <a:pt x="191" y="65"/>
                    <a:pt x="200" y="70"/>
                    <a:pt x="200" y="76"/>
                  </a:cubicBezTo>
                  <a:cubicBezTo>
                    <a:pt x="200" y="107"/>
                    <a:pt x="200" y="107"/>
                    <a:pt x="200" y="107"/>
                  </a:cubicBezTo>
                  <a:cubicBezTo>
                    <a:pt x="200" y="114"/>
                    <a:pt x="205" y="120"/>
                    <a:pt x="212" y="120"/>
                  </a:cubicBezTo>
                  <a:cubicBezTo>
                    <a:pt x="219" y="120"/>
                    <a:pt x="225" y="114"/>
                    <a:pt x="225" y="107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44"/>
                    <a:pt x="228" y="35"/>
                    <a:pt x="237" y="32"/>
                  </a:cubicBezTo>
                  <a:cubicBezTo>
                    <a:pt x="239" y="32"/>
                    <a:pt x="233" y="31"/>
                    <a:pt x="236" y="31"/>
                  </a:cubicBezTo>
                  <a:cubicBezTo>
                    <a:pt x="248" y="31"/>
                    <a:pt x="250" y="41"/>
                    <a:pt x="250" y="53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15"/>
                    <a:pt x="267" y="120"/>
                    <a:pt x="275" y="120"/>
                  </a:cubicBezTo>
                  <a:cubicBezTo>
                    <a:pt x="282" y="120"/>
                    <a:pt x="299" y="115"/>
                    <a:pt x="299" y="107"/>
                  </a:cubicBezTo>
                  <a:cubicBezTo>
                    <a:pt x="299" y="53"/>
                    <a:pt x="299" y="53"/>
                    <a:pt x="299" y="53"/>
                  </a:cubicBezTo>
                  <a:cubicBezTo>
                    <a:pt x="299" y="41"/>
                    <a:pt x="300" y="31"/>
                    <a:pt x="311" y="31"/>
                  </a:cubicBezTo>
                  <a:cubicBezTo>
                    <a:pt x="323" y="31"/>
                    <a:pt x="324" y="40"/>
                    <a:pt x="324" y="53"/>
                  </a:cubicBezTo>
                  <a:cubicBezTo>
                    <a:pt x="324" y="107"/>
                    <a:pt x="324" y="107"/>
                    <a:pt x="324" y="107"/>
                  </a:cubicBezTo>
                  <a:cubicBezTo>
                    <a:pt x="324" y="114"/>
                    <a:pt x="330" y="120"/>
                    <a:pt x="337" y="120"/>
                  </a:cubicBezTo>
                  <a:cubicBezTo>
                    <a:pt x="344" y="120"/>
                    <a:pt x="349" y="114"/>
                    <a:pt x="349" y="107"/>
                  </a:cubicBezTo>
                  <a:cubicBezTo>
                    <a:pt x="349" y="77"/>
                    <a:pt x="349" y="77"/>
                    <a:pt x="349" y="77"/>
                  </a:cubicBezTo>
                  <a:cubicBezTo>
                    <a:pt x="349" y="71"/>
                    <a:pt x="358" y="66"/>
                    <a:pt x="364" y="66"/>
                  </a:cubicBezTo>
                  <a:cubicBezTo>
                    <a:pt x="375" y="66"/>
                    <a:pt x="414" y="109"/>
                    <a:pt x="414" y="166"/>
                  </a:cubicBezTo>
                  <a:cubicBezTo>
                    <a:pt x="414" y="171"/>
                    <a:pt x="411" y="174"/>
                    <a:pt x="406" y="174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5" y="174"/>
                    <a:pt x="309" y="180"/>
                    <a:pt x="309" y="187"/>
                  </a:cubicBezTo>
                  <a:cubicBezTo>
                    <a:pt x="309" y="194"/>
                    <a:pt x="315" y="199"/>
                    <a:pt x="322" y="199"/>
                  </a:cubicBezTo>
                  <a:cubicBezTo>
                    <a:pt x="395" y="199"/>
                    <a:pt x="395" y="199"/>
                    <a:pt x="395" y="199"/>
                  </a:cubicBezTo>
                  <a:cubicBezTo>
                    <a:pt x="407" y="199"/>
                    <a:pt x="416" y="213"/>
                    <a:pt x="416" y="224"/>
                  </a:cubicBezTo>
                  <a:cubicBezTo>
                    <a:pt x="416" y="235"/>
                    <a:pt x="407" y="249"/>
                    <a:pt x="395" y="249"/>
                  </a:cubicBezTo>
                  <a:cubicBezTo>
                    <a:pt x="322" y="249"/>
                    <a:pt x="322" y="249"/>
                    <a:pt x="322" y="249"/>
                  </a:cubicBezTo>
                  <a:cubicBezTo>
                    <a:pt x="315" y="249"/>
                    <a:pt x="309" y="255"/>
                    <a:pt x="309" y="262"/>
                  </a:cubicBezTo>
                  <a:cubicBezTo>
                    <a:pt x="309" y="269"/>
                    <a:pt x="315" y="274"/>
                    <a:pt x="322" y="274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407" y="274"/>
                    <a:pt x="416" y="275"/>
                    <a:pt x="416" y="287"/>
                  </a:cubicBezTo>
                  <a:cubicBezTo>
                    <a:pt x="416" y="298"/>
                    <a:pt x="407" y="299"/>
                    <a:pt x="395" y="299"/>
                  </a:cubicBezTo>
                  <a:cubicBezTo>
                    <a:pt x="322" y="299"/>
                    <a:pt x="322" y="299"/>
                    <a:pt x="322" y="299"/>
                  </a:cubicBezTo>
                  <a:cubicBezTo>
                    <a:pt x="315" y="299"/>
                    <a:pt x="309" y="304"/>
                    <a:pt x="309" y="312"/>
                  </a:cubicBezTo>
                  <a:cubicBezTo>
                    <a:pt x="309" y="319"/>
                    <a:pt x="315" y="324"/>
                    <a:pt x="322" y="324"/>
                  </a:cubicBezTo>
                  <a:cubicBezTo>
                    <a:pt x="395" y="324"/>
                    <a:pt x="395" y="324"/>
                    <a:pt x="395" y="324"/>
                  </a:cubicBezTo>
                  <a:cubicBezTo>
                    <a:pt x="407" y="324"/>
                    <a:pt x="416" y="338"/>
                    <a:pt x="416" y="349"/>
                  </a:cubicBezTo>
                  <a:cubicBezTo>
                    <a:pt x="416" y="360"/>
                    <a:pt x="407" y="374"/>
                    <a:pt x="395" y="374"/>
                  </a:cubicBezTo>
                  <a:cubicBezTo>
                    <a:pt x="322" y="374"/>
                    <a:pt x="322" y="374"/>
                    <a:pt x="322" y="374"/>
                  </a:cubicBezTo>
                  <a:cubicBezTo>
                    <a:pt x="315" y="374"/>
                    <a:pt x="309" y="379"/>
                    <a:pt x="309" y="386"/>
                  </a:cubicBezTo>
                  <a:cubicBezTo>
                    <a:pt x="309" y="393"/>
                    <a:pt x="315" y="399"/>
                    <a:pt x="322" y="399"/>
                  </a:cubicBezTo>
                  <a:cubicBezTo>
                    <a:pt x="395" y="399"/>
                    <a:pt x="395" y="399"/>
                    <a:pt x="395" y="399"/>
                  </a:cubicBezTo>
                  <a:cubicBezTo>
                    <a:pt x="407" y="399"/>
                    <a:pt x="416" y="413"/>
                    <a:pt x="416" y="424"/>
                  </a:cubicBezTo>
                  <a:cubicBezTo>
                    <a:pt x="416" y="435"/>
                    <a:pt x="407" y="449"/>
                    <a:pt x="395" y="449"/>
                  </a:cubicBezTo>
                  <a:cubicBezTo>
                    <a:pt x="322" y="449"/>
                    <a:pt x="322" y="449"/>
                    <a:pt x="322" y="449"/>
                  </a:cubicBezTo>
                  <a:cubicBezTo>
                    <a:pt x="315" y="449"/>
                    <a:pt x="309" y="454"/>
                    <a:pt x="309" y="461"/>
                  </a:cubicBezTo>
                  <a:cubicBezTo>
                    <a:pt x="309" y="468"/>
                    <a:pt x="315" y="474"/>
                    <a:pt x="322" y="474"/>
                  </a:cubicBezTo>
                  <a:cubicBezTo>
                    <a:pt x="406" y="474"/>
                    <a:pt x="406" y="474"/>
                    <a:pt x="406" y="474"/>
                  </a:cubicBezTo>
                  <a:cubicBezTo>
                    <a:pt x="411" y="474"/>
                    <a:pt x="416" y="474"/>
                    <a:pt x="416" y="479"/>
                  </a:cubicBezTo>
                  <a:cubicBezTo>
                    <a:pt x="416" y="537"/>
                    <a:pt x="375" y="579"/>
                    <a:pt x="364" y="579"/>
                  </a:cubicBezTo>
                  <a:cubicBezTo>
                    <a:pt x="358" y="579"/>
                    <a:pt x="349" y="572"/>
                    <a:pt x="349" y="566"/>
                  </a:cubicBezTo>
                  <a:cubicBezTo>
                    <a:pt x="349" y="534"/>
                    <a:pt x="349" y="534"/>
                    <a:pt x="349" y="534"/>
                  </a:cubicBezTo>
                  <a:cubicBezTo>
                    <a:pt x="349" y="527"/>
                    <a:pt x="344" y="522"/>
                    <a:pt x="337" y="522"/>
                  </a:cubicBezTo>
                  <a:cubicBezTo>
                    <a:pt x="330" y="522"/>
                    <a:pt x="324" y="527"/>
                    <a:pt x="324" y="534"/>
                  </a:cubicBezTo>
                  <a:cubicBezTo>
                    <a:pt x="324" y="589"/>
                    <a:pt x="324" y="589"/>
                    <a:pt x="324" y="589"/>
                  </a:cubicBezTo>
                  <a:cubicBezTo>
                    <a:pt x="324" y="599"/>
                    <a:pt x="322" y="607"/>
                    <a:pt x="313" y="610"/>
                  </a:cubicBezTo>
                  <a:cubicBezTo>
                    <a:pt x="310" y="611"/>
                    <a:pt x="316" y="611"/>
                    <a:pt x="314" y="611"/>
                  </a:cubicBezTo>
                  <a:cubicBezTo>
                    <a:pt x="302" y="611"/>
                    <a:pt x="299" y="601"/>
                    <a:pt x="299" y="589"/>
                  </a:cubicBezTo>
                  <a:cubicBezTo>
                    <a:pt x="299" y="534"/>
                    <a:pt x="299" y="534"/>
                    <a:pt x="299" y="534"/>
                  </a:cubicBezTo>
                  <a:cubicBezTo>
                    <a:pt x="299" y="527"/>
                    <a:pt x="282" y="521"/>
                    <a:pt x="275" y="521"/>
                  </a:cubicBezTo>
                  <a:cubicBezTo>
                    <a:pt x="267" y="521"/>
                    <a:pt x="250" y="527"/>
                    <a:pt x="250" y="534"/>
                  </a:cubicBezTo>
                  <a:cubicBezTo>
                    <a:pt x="250" y="589"/>
                    <a:pt x="250" y="589"/>
                    <a:pt x="250" y="589"/>
                  </a:cubicBezTo>
                  <a:cubicBezTo>
                    <a:pt x="250" y="595"/>
                    <a:pt x="249" y="600"/>
                    <a:pt x="247" y="604"/>
                  </a:cubicBezTo>
                  <a:cubicBezTo>
                    <a:pt x="243" y="611"/>
                    <a:pt x="228" y="609"/>
                    <a:pt x="226" y="602"/>
                  </a:cubicBezTo>
                  <a:cubicBezTo>
                    <a:pt x="225" y="598"/>
                    <a:pt x="225" y="594"/>
                    <a:pt x="225" y="589"/>
                  </a:cubicBezTo>
                  <a:cubicBezTo>
                    <a:pt x="225" y="534"/>
                    <a:pt x="225" y="534"/>
                    <a:pt x="225" y="534"/>
                  </a:cubicBezTo>
                  <a:cubicBezTo>
                    <a:pt x="225" y="527"/>
                    <a:pt x="219" y="522"/>
                    <a:pt x="212" y="522"/>
                  </a:cubicBezTo>
                  <a:cubicBezTo>
                    <a:pt x="205" y="522"/>
                    <a:pt x="200" y="527"/>
                    <a:pt x="200" y="534"/>
                  </a:cubicBezTo>
                  <a:cubicBezTo>
                    <a:pt x="200" y="566"/>
                    <a:pt x="200" y="566"/>
                    <a:pt x="200" y="566"/>
                  </a:cubicBezTo>
                  <a:cubicBezTo>
                    <a:pt x="200" y="572"/>
                    <a:pt x="191" y="577"/>
                    <a:pt x="185" y="577"/>
                  </a:cubicBezTo>
                  <a:cubicBezTo>
                    <a:pt x="175" y="577"/>
                    <a:pt x="135" y="537"/>
                    <a:pt x="135" y="479"/>
                  </a:cubicBezTo>
                  <a:cubicBezTo>
                    <a:pt x="135" y="474"/>
                    <a:pt x="138" y="474"/>
                    <a:pt x="143" y="474"/>
                  </a:cubicBezTo>
                  <a:cubicBezTo>
                    <a:pt x="228" y="474"/>
                    <a:pt x="228" y="474"/>
                    <a:pt x="228" y="474"/>
                  </a:cubicBezTo>
                  <a:cubicBezTo>
                    <a:pt x="235" y="474"/>
                    <a:pt x="240" y="468"/>
                    <a:pt x="240" y="461"/>
                  </a:cubicBezTo>
                  <a:cubicBezTo>
                    <a:pt x="240" y="454"/>
                    <a:pt x="235" y="449"/>
                    <a:pt x="228" y="449"/>
                  </a:cubicBezTo>
                  <a:cubicBezTo>
                    <a:pt x="154" y="449"/>
                    <a:pt x="154" y="449"/>
                    <a:pt x="154" y="449"/>
                  </a:cubicBezTo>
                  <a:cubicBezTo>
                    <a:pt x="142" y="449"/>
                    <a:pt x="133" y="435"/>
                    <a:pt x="133" y="424"/>
                  </a:cubicBezTo>
                  <a:cubicBezTo>
                    <a:pt x="133" y="413"/>
                    <a:pt x="142" y="399"/>
                    <a:pt x="154" y="399"/>
                  </a:cubicBezTo>
                  <a:cubicBezTo>
                    <a:pt x="227" y="399"/>
                    <a:pt x="227" y="399"/>
                    <a:pt x="227" y="399"/>
                  </a:cubicBezTo>
                  <a:cubicBezTo>
                    <a:pt x="235" y="399"/>
                    <a:pt x="240" y="393"/>
                    <a:pt x="240" y="386"/>
                  </a:cubicBezTo>
                  <a:cubicBezTo>
                    <a:pt x="240" y="379"/>
                    <a:pt x="235" y="374"/>
                    <a:pt x="227" y="374"/>
                  </a:cubicBezTo>
                  <a:close/>
                  <a:moveTo>
                    <a:pt x="499" y="475"/>
                  </a:moveTo>
                  <a:cubicBezTo>
                    <a:pt x="499" y="329"/>
                    <a:pt x="499" y="329"/>
                    <a:pt x="499" y="329"/>
                  </a:cubicBezTo>
                  <a:cubicBezTo>
                    <a:pt x="499" y="321"/>
                    <a:pt x="504" y="315"/>
                    <a:pt x="511" y="315"/>
                  </a:cubicBezTo>
                  <a:cubicBezTo>
                    <a:pt x="519" y="315"/>
                    <a:pt x="524" y="321"/>
                    <a:pt x="524" y="329"/>
                  </a:cubicBezTo>
                  <a:cubicBezTo>
                    <a:pt x="524" y="475"/>
                    <a:pt x="524" y="475"/>
                    <a:pt x="524" y="475"/>
                  </a:cubicBezTo>
                  <a:cubicBezTo>
                    <a:pt x="524" y="611"/>
                    <a:pt x="410" y="722"/>
                    <a:pt x="274" y="722"/>
                  </a:cubicBezTo>
                  <a:cubicBezTo>
                    <a:pt x="138" y="722"/>
                    <a:pt x="25" y="611"/>
                    <a:pt x="25" y="475"/>
                  </a:cubicBezTo>
                  <a:cubicBezTo>
                    <a:pt x="25" y="329"/>
                    <a:pt x="25" y="329"/>
                    <a:pt x="25" y="329"/>
                  </a:cubicBezTo>
                  <a:cubicBezTo>
                    <a:pt x="25" y="321"/>
                    <a:pt x="30" y="315"/>
                    <a:pt x="38" y="315"/>
                  </a:cubicBezTo>
                  <a:cubicBezTo>
                    <a:pt x="45" y="315"/>
                    <a:pt x="50" y="321"/>
                    <a:pt x="50" y="329"/>
                  </a:cubicBezTo>
                  <a:cubicBezTo>
                    <a:pt x="50" y="475"/>
                    <a:pt x="50" y="475"/>
                    <a:pt x="50" y="475"/>
                  </a:cubicBezTo>
                  <a:cubicBezTo>
                    <a:pt x="50" y="596"/>
                    <a:pt x="153" y="694"/>
                    <a:pt x="274" y="694"/>
                  </a:cubicBezTo>
                  <a:cubicBezTo>
                    <a:pt x="395" y="694"/>
                    <a:pt x="499" y="596"/>
                    <a:pt x="499" y="475"/>
                  </a:cubicBezTo>
                  <a:close/>
                  <a:moveTo>
                    <a:pt x="274" y="928"/>
                  </a:moveTo>
                  <a:cubicBezTo>
                    <a:pt x="274" y="759"/>
                    <a:pt x="274" y="759"/>
                    <a:pt x="274" y="759"/>
                  </a:cubicBezTo>
                  <a:cubicBezTo>
                    <a:pt x="274" y="752"/>
                    <a:pt x="278" y="747"/>
                    <a:pt x="285" y="747"/>
                  </a:cubicBezTo>
                  <a:cubicBezTo>
                    <a:pt x="293" y="747"/>
                    <a:pt x="299" y="754"/>
                    <a:pt x="299" y="763"/>
                  </a:cubicBezTo>
                  <a:cubicBezTo>
                    <a:pt x="299" y="928"/>
                    <a:pt x="299" y="928"/>
                    <a:pt x="299" y="928"/>
                  </a:cubicBezTo>
                  <a:cubicBezTo>
                    <a:pt x="299" y="936"/>
                    <a:pt x="294" y="942"/>
                    <a:pt x="287" y="942"/>
                  </a:cubicBezTo>
                  <a:cubicBezTo>
                    <a:pt x="279" y="942"/>
                    <a:pt x="274" y="936"/>
                    <a:pt x="274" y="928"/>
                  </a:cubicBezTo>
                  <a:close/>
                  <a:moveTo>
                    <a:pt x="463" y="973"/>
                  </a:moveTo>
                  <a:cubicBezTo>
                    <a:pt x="470" y="973"/>
                    <a:pt x="476" y="978"/>
                    <a:pt x="476" y="985"/>
                  </a:cubicBezTo>
                  <a:cubicBezTo>
                    <a:pt x="476" y="993"/>
                    <a:pt x="470" y="997"/>
                    <a:pt x="463" y="997"/>
                  </a:cubicBezTo>
                  <a:cubicBezTo>
                    <a:pt x="93" y="997"/>
                    <a:pt x="93" y="997"/>
                    <a:pt x="93" y="997"/>
                  </a:cubicBezTo>
                  <a:cubicBezTo>
                    <a:pt x="85" y="997"/>
                    <a:pt x="79" y="993"/>
                    <a:pt x="79" y="985"/>
                  </a:cubicBezTo>
                  <a:cubicBezTo>
                    <a:pt x="79" y="978"/>
                    <a:pt x="85" y="973"/>
                    <a:pt x="92" y="973"/>
                  </a:cubicBezTo>
                  <a:lnTo>
                    <a:pt x="463" y="973"/>
                  </a:lnTo>
                  <a:close/>
                  <a:moveTo>
                    <a:pt x="81" y="329"/>
                  </a:moveTo>
                  <a:cubicBezTo>
                    <a:pt x="81" y="307"/>
                    <a:pt x="62" y="290"/>
                    <a:pt x="40" y="290"/>
                  </a:cubicBezTo>
                  <a:cubicBezTo>
                    <a:pt x="19" y="290"/>
                    <a:pt x="0" y="307"/>
                    <a:pt x="0" y="329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0" y="610"/>
                    <a:pt x="106" y="722"/>
                    <a:pt x="234" y="743"/>
                  </a:cubicBezTo>
                  <a:cubicBezTo>
                    <a:pt x="239" y="744"/>
                    <a:pt x="250" y="748"/>
                    <a:pt x="250" y="753"/>
                  </a:cubicBezTo>
                  <a:cubicBezTo>
                    <a:pt x="250" y="765"/>
                    <a:pt x="228" y="773"/>
                    <a:pt x="216" y="773"/>
                  </a:cubicBezTo>
                  <a:cubicBezTo>
                    <a:pt x="208" y="773"/>
                    <a:pt x="202" y="778"/>
                    <a:pt x="202" y="785"/>
                  </a:cubicBezTo>
                  <a:cubicBezTo>
                    <a:pt x="202" y="793"/>
                    <a:pt x="208" y="798"/>
                    <a:pt x="215" y="798"/>
                  </a:cubicBezTo>
                  <a:cubicBezTo>
                    <a:pt x="228" y="798"/>
                    <a:pt x="250" y="810"/>
                    <a:pt x="250" y="822"/>
                  </a:cubicBezTo>
                  <a:cubicBezTo>
                    <a:pt x="250" y="920"/>
                    <a:pt x="250" y="920"/>
                    <a:pt x="250" y="920"/>
                  </a:cubicBezTo>
                  <a:cubicBezTo>
                    <a:pt x="250" y="932"/>
                    <a:pt x="228" y="948"/>
                    <a:pt x="216" y="948"/>
                  </a:cubicBezTo>
                  <a:cubicBezTo>
                    <a:pt x="92" y="948"/>
                    <a:pt x="92" y="948"/>
                    <a:pt x="92" y="948"/>
                  </a:cubicBezTo>
                  <a:cubicBezTo>
                    <a:pt x="70" y="948"/>
                    <a:pt x="53" y="964"/>
                    <a:pt x="53" y="985"/>
                  </a:cubicBezTo>
                  <a:cubicBezTo>
                    <a:pt x="53" y="993"/>
                    <a:pt x="47" y="997"/>
                    <a:pt x="39" y="997"/>
                  </a:cubicBezTo>
                  <a:cubicBezTo>
                    <a:pt x="22" y="997"/>
                    <a:pt x="22" y="997"/>
                    <a:pt x="22" y="997"/>
                  </a:cubicBezTo>
                  <a:cubicBezTo>
                    <a:pt x="15" y="997"/>
                    <a:pt x="9" y="1003"/>
                    <a:pt x="9" y="1010"/>
                  </a:cubicBezTo>
                  <a:cubicBezTo>
                    <a:pt x="9" y="1017"/>
                    <a:pt x="15" y="1022"/>
                    <a:pt x="22" y="1022"/>
                  </a:cubicBezTo>
                  <a:cubicBezTo>
                    <a:pt x="92" y="1022"/>
                    <a:pt x="92" y="1022"/>
                    <a:pt x="92" y="1022"/>
                  </a:cubicBezTo>
                  <a:cubicBezTo>
                    <a:pt x="93" y="1022"/>
                    <a:pt x="463" y="1022"/>
                    <a:pt x="463" y="1022"/>
                  </a:cubicBezTo>
                  <a:cubicBezTo>
                    <a:pt x="533" y="1022"/>
                    <a:pt x="533" y="1022"/>
                    <a:pt x="533" y="1022"/>
                  </a:cubicBezTo>
                  <a:cubicBezTo>
                    <a:pt x="540" y="1022"/>
                    <a:pt x="546" y="1017"/>
                    <a:pt x="546" y="1010"/>
                  </a:cubicBezTo>
                  <a:cubicBezTo>
                    <a:pt x="546" y="1003"/>
                    <a:pt x="540" y="997"/>
                    <a:pt x="533" y="997"/>
                  </a:cubicBezTo>
                  <a:cubicBezTo>
                    <a:pt x="516" y="997"/>
                    <a:pt x="516" y="997"/>
                    <a:pt x="516" y="997"/>
                  </a:cubicBezTo>
                  <a:cubicBezTo>
                    <a:pt x="508" y="997"/>
                    <a:pt x="502" y="993"/>
                    <a:pt x="502" y="985"/>
                  </a:cubicBezTo>
                  <a:cubicBezTo>
                    <a:pt x="502" y="964"/>
                    <a:pt x="484" y="948"/>
                    <a:pt x="463" y="948"/>
                  </a:cubicBezTo>
                  <a:cubicBezTo>
                    <a:pt x="338" y="948"/>
                    <a:pt x="338" y="948"/>
                    <a:pt x="338" y="948"/>
                  </a:cubicBezTo>
                  <a:cubicBezTo>
                    <a:pt x="326" y="948"/>
                    <a:pt x="324" y="932"/>
                    <a:pt x="324" y="920"/>
                  </a:cubicBezTo>
                  <a:cubicBezTo>
                    <a:pt x="324" y="822"/>
                    <a:pt x="324" y="822"/>
                    <a:pt x="324" y="822"/>
                  </a:cubicBezTo>
                  <a:cubicBezTo>
                    <a:pt x="324" y="810"/>
                    <a:pt x="326" y="798"/>
                    <a:pt x="338" y="798"/>
                  </a:cubicBezTo>
                  <a:cubicBezTo>
                    <a:pt x="345" y="798"/>
                    <a:pt x="351" y="793"/>
                    <a:pt x="351" y="785"/>
                  </a:cubicBezTo>
                  <a:cubicBezTo>
                    <a:pt x="351" y="778"/>
                    <a:pt x="345" y="773"/>
                    <a:pt x="338" y="773"/>
                  </a:cubicBezTo>
                  <a:cubicBezTo>
                    <a:pt x="326" y="773"/>
                    <a:pt x="316" y="764"/>
                    <a:pt x="316" y="752"/>
                  </a:cubicBezTo>
                  <a:cubicBezTo>
                    <a:pt x="316" y="747"/>
                    <a:pt x="320" y="743"/>
                    <a:pt x="326" y="742"/>
                  </a:cubicBezTo>
                  <a:cubicBezTo>
                    <a:pt x="452" y="718"/>
                    <a:pt x="549" y="608"/>
                    <a:pt x="549" y="475"/>
                  </a:cubicBezTo>
                  <a:cubicBezTo>
                    <a:pt x="549" y="329"/>
                    <a:pt x="549" y="329"/>
                    <a:pt x="549" y="329"/>
                  </a:cubicBezTo>
                  <a:cubicBezTo>
                    <a:pt x="549" y="307"/>
                    <a:pt x="530" y="290"/>
                    <a:pt x="509" y="290"/>
                  </a:cubicBezTo>
                  <a:cubicBezTo>
                    <a:pt x="487" y="290"/>
                    <a:pt x="469" y="307"/>
                    <a:pt x="469" y="329"/>
                  </a:cubicBezTo>
                  <a:cubicBezTo>
                    <a:pt x="469" y="335"/>
                    <a:pt x="467" y="340"/>
                    <a:pt x="461" y="340"/>
                  </a:cubicBezTo>
                  <a:cubicBezTo>
                    <a:pt x="452" y="340"/>
                    <a:pt x="449" y="334"/>
                    <a:pt x="449" y="325"/>
                  </a:cubicBezTo>
                  <a:cubicBezTo>
                    <a:pt x="449" y="167"/>
                    <a:pt x="449" y="167"/>
                    <a:pt x="449" y="167"/>
                  </a:cubicBezTo>
                  <a:cubicBezTo>
                    <a:pt x="449" y="75"/>
                    <a:pt x="366" y="0"/>
                    <a:pt x="275" y="0"/>
                  </a:cubicBezTo>
                  <a:cubicBezTo>
                    <a:pt x="182" y="0"/>
                    <a:pt x="100" y="76"/>
                    <a:pt x="100" y="167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0" y="334"/>
                    <a:pt x="97" y="340"/>
                    <a:pt x="88" y="340"/>
                  </a:cubicBezTo>
                  <a:cubicBezTo>
                    <a:pt x="82" y="340"/>
                    <a:pt x="81" y="335"/>
                    <a:pt x="81" y="329"/>
                  </a:cubicBezTo>
                </a:path>
              </a:pathLst>
            </a:custGeom>
            <a:solidFill>
              <a:srgbClr val="21212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41" name="Freeform 454"/>
            <p:cNvSpPr/>
            <p:nvPr/>
          </p:nvSpPr>
          <p:spPr>
            <a:xfrm>
              <a:off x="9801225" y="2773363"/>
              <a:ext cx="20638" cy="50800"/>
            </a:xfrm>
            <a:custGeom>
              <a:avLst/>
              <a:gdLst/>
              <a:ahLst/>
              <a:cxnLst>
                <a:cxn ang="0">
                  <a:pos x="20638" y="45007"/>
                </a:cxn>
                <a:cxn ang="0">
                  <a:pos x="20638" y="5347"/>
                </a:cxn>
                <a:cxn ang="0">
                  <a:pos x="10108" y="0"/>
                </a:cxn>
                <a:cxn ang="0">
                  <a:pos x="0" y="5347"/>
                </a:cxn>
                <a:cxn ang="0">
                  <a:pos x="0" y="45007"/>
                </a:cxn>
                <a:cxn ang="0">
                  <a:pos x="10108" y="50800"/>
                </a:cxn>
                <a:cxn ang="0">
                  <a:pos x="20638" y="45007"/>
                </a:cxn>
              </a:cxnLst>
              <a:rect l="0" t="0" r="0" b="0"/>
              <a:pathLst>
                <a:path w="49" h="114">
                  <a:moveTo>
                    <a:pt x="49" y="101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49" y="5"/>
                    <a:pt x="32" y="0"/>
                    <a:pt x="24" y="0"/>
                  </a:cubicBezTo>
                  <a:cubicBezTo>
                    <a:pt x="17" y="0"/>
                    <a:pt x="0" y="5"/>
                    <a:pt x="0" y="1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8"/>
                    <a:pt x="17" y="114"/>
                    <a:pt x="24" y="114"/>
                  </a:cubicBezTo>
                  <a:cubicBezTo>
                    <a:pt x="32" y="114"/>
                    <a:pt x="49" y="108"/>
                    <a:pt x="49" y="101"/>
                  </a:cubicBezTo>
                </a:path>
              </a:pathLst>
            </a:custGeom>
            <a:solidFill>
              <a:srgbClr val="59595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42" name="Freeform 455"/>
            <p:cNvSpPr/>
            <p:nvPr/>
          </p:nvSpPr>
          <p:spPr>
            <a:xfrm>
              <a:off x="9731375" y="2794001"/>
              <a:ext cx="31750" cy="46038"/>
            </a:xfrm>
            <a:custGeom>
              <a:avLst/>
              <a:gdLst/>
              <a:ahLst/>
              <a:cxnLst>
                <a:cxn ang="0">
                  <a:pos x="25854" y="46038"/>
                </a:cxn>
                <a:cxn ang="0">
                  <a:pos x="31750" y="40227"/>
                </a:cxn>
                <a:cxn ang="0">
                  <a:pos x="30843" y="37099"/>
                </a:cxn>
                <a:cxn ang="0">
                  <a:pos x="10886" y="3129"/>
                </a:cxn>
                <a:cxn ang="0">
                  <a:pos x="5896" y="0"/>
                </a:cxn>
                <a:cxn ang="0">
                  <a:pos x="0" y="5811"/>
                </a:cxn>
                <a:cxn ang="0">
                  <a:pos x="907" y="8939"/>
                </a:cxn>
                <a:cxn ang="0">
                  <a:pos x="20864" y="42909"/>
                </a:cxn>
                <a:cxn ang="0">
                  <a:pos x="25854" y="46038"/>
                </a:cxn>
              </a:cxnLst>
              <a:rect l="0" t="0" r="0" b="0"/>
              <a:pathLst>
                <a:path w="70" h="103">
                  <a:moveTo>
                    <a:pt x="57" y="103"/>
                  </a:moveTo>
                  <a:cubicBezTo>
                    <a:pt x="64" y="103"/>
                    <a:pt x="70" y="97"/>
                    <a:pt x="70" y="90"/>
                  </a:cubicBezTo>
                  <a:cubicBezTo>
                    <a:pt x="70" y="88"/>
                    <a:pt x="70" y="85"/>
                    <a:pt x="68" y="8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3"/>
                    <a:pt x="17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"/>
                    <a:pt x="1" y="18"/>
                    <a:pt x="2" y="20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9" y="100"/>
                    <a:pt x="53" y="103"/>
                    <a:pt x="57" y="103"/>
                  </a:cubicBezTo>
                </a:path>
              </a:pathLst>
            </a:custGeom>
            <a:solidFill>
              <a:srgbClr val="59595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43" name="Freeform 456"/>
            <p:cNvSpPr/>
            <p:nvPr/>
          </p:nvSpPr>
          <p:spPr>
            <a:xfrm>
              <a:off x="9680575" y="2847976"/>
              <a:ext cx="46038" cy="30163"/>
            </a:xfrm>
            <a:custGeom>
              <a:avLst/>
              <a:gdLst/>
              <a:ahLst/>
              <a:cxnLst>
                <a:cxn ang="0">
                  <a:pos x="8576" y="862"/>
                </a:cxn>
                <a:cxn ang="0">
                  <a:pos x="5868" y="0"/>
                </a:cxn>
                <a:cxn ang="0">
                  <a:pos x="0" y="5602"/>
                </a:cxn>
                <a:cxn ang="0">
                  <a:pos x="2708" y="10342"/>
                </a:cxn>
                <a:cxn ang="0">
                  <a:pos x="37462" y="29301"/>
                </a:cxn>
                <a:cxn ang="0">
                  <a:pos x="40170" y="30163"/>
                </a:cxn>
                <a:cxn ang="0">
                  <a:pos x="46038" y="24561"/>
                </a:cxn>
                <a:cxn ang="0">
                  <a:pos x="43330" y="19821"/>
                </a:cxn>
                <a:cxn ang="0">
                  <a:pos x="8576" y="862"/>
                </a:cxn>
              </a:cxnLst>
              <a:rect l="0" t="0" r="0" b="0"/>
              <a:pathLst>
                <a:path w="102" h="70">
                  <a:moveTo>
                    <a:pt x="19" y="2"/>
                  </a:moveTo>
                  <a:cubicBezTo>
                    <a:pt x="17" y="1"/>
                    <a:pt x="15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7"/>
                    <a:pt x="2" y="22"/>
                    <a:pt x="6" y="24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5" y="69"/>
                    <a:pt x="87" y="70"/>
                    <a:pt x="89" y="70"/>
                  </a:cubicBezTo>
                  <a:cubicBezTo>
                    <a:pt x="97" y="70"/>
                    <a:pt x="102" y="64"/>
                    <a:pt x="102" y="57"/>
                  </a:cubicBezTo>
                  <a:cubicBezTo>
                    <a:pt x="102" y="53"/>
                    <a:pt x="100" y="48"/>
                    <a:pt x="96" y="46"/>
                  </a:cubicBezTo>
                  <a:cubicBezTo>
                    <a:pt x="19" y="2"/>
                    <a:pt x="19" y="2"/>
                    <a:pt x="19" y="2"/>
                  </a:cubicBezTo>
                </a:path>
              </a:pathLst>
            </a:custGeom>
            <a:solidFill>
              <a:srgbClr val="59595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44" name="Freeform 457"/>
            <p:cNvSpPr/>
            <p:nvPr/>
          </p:nvSpPr>
          <p:spPr>
            <a:xfrm>
              <a:off x="9859963" y="2794001"/>
              <a:ext cx="31750" cy="46038"/>
            </a:xfrm>
            <a:custGeom>
              <a:avLst/>
              <a:gdLst/>
              <a:ahLst/>
              <a:cxnLst>
                <a:cxn ang="0">
                  <a:pos x="10886" y="42909"/>
                </a:cxn>
                <a:cxn ang="0">
                  <a:pos x="30843" y="8939"/>
                </a:cxn>
                <a:cxn ang="0">
                  <a:pos x="31750" y="5811"/>
                </a:cxn>
                <a:cxn ang="0">
                  <a:pos x="25854" y="0"/>
                </a:cxn>
                <a:cxn ang="0">
                  <a:pos x="20864" y="3129"/>
                </a:cxn>
                <a:cxn ang="0">
                  <a:pos x="907" y="37099"/>
                </a:cxn>
                <a:cxn ang="0">
                  <a:pos x="0" y="40227"/>
                </a:cxn>
                <a:cxn ang="0">
                  <a:pos x="5896" y="46038"/>
                </a:cxn>
                <a:cxn ang="0">
                  <a:pos x="10886" y="42909"/>
                </a:cxn>
              </a:cxnLst>
              <a:rect l="0" t="0" r="0" b="0"/>
              <a:pathLst>
                <a:path w="70" h="103">
                  <a:moveTo>
                    <a:pt x="24" y="96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69" y="18"/>
                    <a:pt x="70" y="15"/>
                    <a:pt x="70" y="13"/>
                  </a:cubicBezTo>
                  <a:cubicBezTo>
                    <a:pt x="70" y="6"/>
                    <a:pt x="64" y="0"/>
                    <a:pt x="57" y="0"/>
                  </a:cubicBezTo>
                  <a:cubicBezTo>
                    <a:pt x="53" y="0"/>
                    <a:pt x="48" y="3"/>
                    <a:pt x="46" y="7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86"/>
                    <a:pt x="0" y="88"/>
                    <a:pt x="0" y="90"/>
                  </a:cubicBezTo>
                  <a:cubicBezTo>
                    <a:pt x="0" y="97"/>
                    <a:pt x="6" y="103"/>
                    <a:pt x="13" y="103"/>
                  </a:cubicBezTo>
                  <a:cubicBezTo>
                    <a:pt x="17" y="103"/>
                    <a:pt x="21" y="100"/>
                    <a:pt x="24" y="96"/>
                  </a:cubicBezTo>
                </a:path>
              </a:pathLst>
            </a:custGeom>
            <a:solidFill>
              <a:srgbClr val="59595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45" name="Freeform 458"/>
            <p:cNvSpPr/>
            <p:nvPr/>
          </p:nvSpPr>
          <p:spPr>
            <a:xfrm>
              <a:off x="9896475" y="2847976"/>
              <a:ext cx="46038" cy="30163"/>
            </a:xfrm>
            <a:custGeom>
              <a:avLst/>
              <a:gdLst/>
              <a:ahLst/>
              <a:cxnLst>
                <a:cxn ang="0">
                  <a:pos x="5416" y="30163"/>
                </a:cxn>
                <a:cxn ang="0">
                  <a:pos x="8576" y="29301"/>
                </a:cxn>
                <a:cxn ang="0">
                  <a:pos x="43330" y="10342"/>
                </a:cxn>
                <a:cxn ang="0">
                  <a:pos x="46038" y="5602"/>
                </a:cxn>
                <a:cxn ang="0">
                  <a:pos x="40170" y="0"/>
                </a:cxn>
                <a:cxn ang="0">
                  <a:pos x="37462" y="862"/>
                </a:cxn>
                <a:cxn ang="0">
                  <a:pos x="2708" y="19821"/>
                </a:cxn>
                <a:cxn ang="0">
                  <a:pos x="0" y="24561"/>
                </a:cxn>
                <a:cxn ang="0">
                  <a:pos x="5416" y="30163"/>
                </a:cxn>
              </a:cxnLst>
              <a:rect l="0" t="0" r="0" b="0"/>
              <a:pathLst>
                <a:path w="102" h="70">
                  <a:moveTo>
                    <a:pt x="12" y="70"/>
                  </a:moveTo>
                  <a:cubicBezTo>
                    <a:pt x="15" y="70"/>
                    <a:pt x="17" y="69"/>
                    <a:pt x="19" y="68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100" y="22"/>
                    <a:pt x="102" y="17"/>
                    <a:pt x="102" y="13"/>
                  </a:cubicBezTo>
                  <a:cubicBezTo>
                    <a:pt x="102" y="6"/>
                    <a:pt x="96" y="0"/>
                    <a:pt x="89" y="0"/>
                  </a:cubicBezTo>
                  <a:cubicBezTo>
                    <a:pt x="87" y="0"/>
                    <a:pt x="85" y="1"/>
                    <a:pt x="83" y="2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2" y="48"/>
                    <a:pt x="0" y="53"/>
                    <a:pt x="0" y="57"/>
                  </a:cubicBezTo>
                  <a:cubicBezTo>
                    <a:pt x="0" y="64"/>
                    <a:pt x="5" y="70"/>
                    <a:pt x="12" y="70"/>
                  </a:cubicBezTo>
                </a:path>
              </a:pathLst>
            </a:custGeom>
            <a:solidFill>
              <a:srgbClr val="59595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1" name="组合 15"/>
          <p:cNvGrpSpPr/>
          <p:nvPr/>
        </p:nvGrpSpPr>
        <p:grpSpPr>
          <a:xfrm>
            <a:off x="10648950" y="2674938"/>
            <a:ext cx="723900" cy="723900"/>
            <a:chOff x="10274300" y="2674938"/>
            <a:chExt cx="723900" cy="723900"/>
          </a:xfrm>
        </p:grpSpPr>
        <p:sp>
          <p:nvSpPr>
            <p:cNvPr id="38418" name="Freeform 459"/>
            <p:cNvSpPr/>
            <p:nvPr/>
          </p:nvSpPr>
          <p:spPr>
            <a:xfrm>
              <a:off x="10274300" y="2674938"/>
              <a:ext cx="723900" cy="723900"/>
            </a:xfrm>
            <a:custGeom>
              <a:avLst/>
              <a:gdLst/>
              <a:ahLst/>
              <a:cxnLst>
                <a:cxn ang="0">
                  <a:pos x="723900" y="673333"/>
                </a:cxn>
                <a:cxn ang="0">
                  <a:pos x="673333" y="723900"/>
                </a:cxn>
                <a:cxn ang="0">
                  <a:pos x="50123" y="723900"/>
                </a:cxn>
                <a:cxn ang="0">
                  <a:pos x="0" y="673333"/>
                </a:cxn>
                <a:cxn ang="0">
                  <a:pos x="0" y="50567"/>
                </a:cxn>
                <a:cxn ang="0">
                  <a:pos x="50123" y="0"/>
                </a:cxn>
                <a:cxn ang="0">
                  <a:pos x="673333" y="0"/>
                </a:cxn>
                <a:cxn ang="0">
                  <a:pos x="723900" y="50567"/>
                </a:cxn>
                <a:cxn ang="0">
                  <a:pos x="723900" y="673333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19" name="Freeform 460"/>
            <p:cNvSpPr/>
            <p:nvPr/>
          </p:nvSpPr>
          <p:spPr>
            <a:xfrm>
              <a:off x="10433050" y="2933701"/>
              <a:ext cx="47625" cy="12700"/>
            </a:xfrm>
            <a:custGeom>
              <a:avLst/>
              <a:gdLst/>
              <a:ahLst/>
              <a:cxnLst>
                <a:cxn ang="0">
                  <a:pos x="47625" y="0"/>
                </a:cxn>
                <a:cxn ang="0">
                  <a:pos x="0" y="12700"/>
                </a:cxn>
                <a:cxn ang="0">
                  <a:pos x="47625" y="12700"/>
                </a:cxn>
                <a:cxn ang="0">
                  <a:pos x="47625" y="0"/>
                </a:cxn>
              </a:cxnLst>
              <a:rect l="0" t="0" r="0" b="0"/>
              <a:pathLst>
                <a:path w="30" h="8">
                  <a:moveTo>
                    <a:pt x="30" y="0"/>
                  </a:moveTo>
                  <a:lnTo>
                    <a:pt x="0" y="8"/>
                  </a:lnTo>
                  <a:lnTo>
                    <a:pt x="30" y="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20" name="Rectangle 461"/>
            <p:cNvSpPr/>
            <p:nvPr/>
          </p:nvSpPr>
          <p:spPr>
            <a:xfrm>
              <a:off x="10518775" y="2924176"/>
              <a:ext cx="225425" cy="22225"/>
            </a:xfrm>
            <a:prstGeom prst="rect">
              <a:avLst/>
            </a:prstGeom>
            <a:solidFill>
              <a:srgbClr val="A3BE5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421" name="Freeform 462"/>
            <p:cNvSpPr/>
            <p:nvPr/>
          </p:nvSpPr>
          <p:spPr>
            <a:xfrm>
              <a:off x="10306050" y="2924176"/>
              <a:ext cx="63500" cy="22225"/>
            </a:xfrm>
            <a:custGeom>
              <a:avLst/>
              <a:gdLst/>
              <a:ahLst/>
              <a:cxnLst>
                <a:cxn ang="0">
                  <a:pos x="0" y="10895"/>
                </a:cxn>
                <a:cxn ang="0">
                  <a:pos x="11465" y="22225"/>
                </a:cxn>
                <a:cxn ang="0">
                  <a:pos x="63500" y="22225"/>
                </a:cxn>
                <a:cxn ang="0">
                  <a:pos x="63500" y="20046"/>
                </a:cxn>
                <a:cxn ang="0">
                  <a:pos x="63500" y="0"/>
                </a:cxn>
                <a:cxn ang="0">
                  <a:pos x="11465" y="0"/>
                </a:cxn>
                <a:cxn ang="0">
                  <a:pos x="0" y="10895"/>
                </a:cxn>
              </a:cxnLst>
              <a:rect l="0" t="0" r="0" b="0"/>
              <a:pathLst>
                <a:path w="144" h="51">
                  <a:moveTo>
                    <a:pt x="0" y="25"/>
                  </a:moveTo>
                  <a:cubicBezTo>
                    <a:pt x="0" y="40"/>
                    <a:pt x="12" y="51"/>
                    <a:pt x="26" y="51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22" name="Freeform 463"/>
            <p:cNvSpPr/>
            <p:nvPr/>
          </p:nvSpPr>
          <p:spPr>
            <a:xfrm>
              <a:off x="10791825" y="2924176"/>
              <a:ext cx="174625" cy="22225"/>
            </a:xfrm>
            <a:custGeom>
              <a:avLst/>
              <a:gdLst/>
              <a:ahLst/>
              <a:cxnLst>
                <a:cxn ang="0">
                  <a:pos x="163102" y="0"/>
                </a:cxn>
                <a:cxn ang="0">
                  <a:pos x="0" y="0"/>
                </a:cxn>
                <a:cxn ang="0">
                  <a:pos x="0" y="22225"/>
                </a:cxn>
                <a:cxn ang="0">
                  <a:pos x="163102" y="22225"/>
                </a:cxn>
                <a:cxn ang="0">
                  <a:pos x="174625" y="10895"/>
                </a:cxn>
                <a:cxn ang="0">
                  <a:pos x="163102" y="0"/>
                </a:cxn>
              </a:cxnLst>
              <a:rect l="0" t="0" r="0" b="0"/>
              <a:pathLst>
                <a:path w="394" h="51">
                  <a:moveTo>
                    <a:pt x="3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68" y="51"/>
                    <a:pt x="368" y="51"/>
                    <a:pt x="368" y="51"/>
                  </a:cubicBezTo>
                  <a:cubicBezTo>
                    <a:pt x="382" y="51"/>
                    <a:pt x="394" y="40"/>
                    <a:pt x="394" y="25"/>
                  </a:cubicBezTo>
                  <a:cubicBezTo>
                    <a:pt x="394" y="11"/>
                    <a:pt x="382" y="0"/>
                    <a:pt x="368" y="0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23" name="Freeform 464"/>
            <p:cNvSpPr/>
            <p:nvPr/>
          </p:nvSpPr>
          <p:spPr>
            <a:xfrm>
              <a:off x="10791825" y="2992438"/>
              <a:ext cx="174625" cy="22225"/>
            </a:xfrm>
            <a:custGeom>
              <a:avLst/>
              <a:gdLst/>
              <a:ahLst/>
              <a:cxnLst>
                <a:cxn ang="0">
                  <a:pos x="163102" y="0"/>
                </a:cxn>
                <a:cxn ang="0">
                  <a:pos x="0" y="0"/>
                </a:cxn>
                <a:cxn ang="0">
                  <a:pos x="0" y="22225"/>
                </a:cxn>
                <a:cxn ang="0">
                  <a:pos x="163102" y="22225"/>
                </a:cxn>
                <a:cxn ang="0">
                  <a:pos x="174625" y="11330"/>
                </a:cxn>
                <a:cxn ang="0">
                  <a:pos x="163102" y="0"/>
                </a:cxn>
              </a:cxnLst>
              <a:rect l="0" t="0" r="0" b="0"/>
              <a:pathLst>
                <a:path w="394" h="51">
                  <a:moveTo>
                    <a:pt x="3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68" y="51"/>
                    <a:pt x="368" y="51"/>
                    <a:pt x="368" y="51"/>
                  </a:cubicBezTo>
                  <a:cubicBezTo>
                    <a:pt x="382" y="51"/>
                    <a:pt x="394" y="40"/>
                    <a:pt x="394" y="26"/>
                  </a:cubicBezTo>
                  <a:cubicBezTo>
                    <a:pt x="394" y="12"/>
                    <a:pt x="382" y="0"/>
                    <a:pt x="368" y="0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24" name="Freeform 465"/>
            <p:cNvSpPr/>
            <p:nvPr/>
          </p:nvSpPr>
          <p:spPr>
            <a:xfrm>
              <a:off x="10306050" y="2992438"/>
              <a:ext cx="44450" cy="22225"/>
            </a:xfrm>
            <a:custGeom>
              <a:avLst/>
              <a:gdLst/>
              <a:ahLst/>
              <a:cxnLst>
                <a:cxn ang="0">
                  <a:pos x="11443" y="22225"/>
                </a:cxn>
                <a:cxn ang="0">
                  <a:pos x="17164" y="22225"/>
                </a:cxn>
                <a:cxn ang="0">
                  <a:pos x="25086" y="12638"/>
                </a:cxn>
                <a:cxn ang="0">
                  <a:pos x="44450" y="0"/>
                </a:cxn>
                <a:cxn ang="0">
                  <a:pos x="11443" y="0"/>
                </a:cxn>
                <a:cxn ang="0">
                  <a:pos x="0" y="11330"/>
                </a:cxn>
                <a:cxn ang="0">
                  <a:pos x="11443" y="22225"/>
                </a:cxn>
              </a:cxnLst>
              <a:rect l="0" t="0" r="0" b="0"/>
              <a:pathLst>
                <a:path w="101" h="51">
                  <a:moveTo>
                    <a:pt x="26" y="51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4" y="43"/>
                    <a:pt x="50" y="36"/>
                    <a:pt x="57" y="29"/>
                  </a:cubicBezTo>
                  <a:cubicBezTo>
                    <a:pt x="70" y="16"/>
                    <a:pt x="85" y="7"/>
                    <a:pt x="10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1"/>
                    <a:pt x="26" y="51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25" name="Freeform 466"/>
            <p:cNvSpPr/>
            <p:nvPr/>
          </p:nvSpPr>
          <p:spPr>
            <a:xfrm>
              <a:off x="10407650" y="2992438"/>
              <a:ext cx="28575" cy="22225"/>
            </a:xfrm>
            <a:custGeom>
              <a:avLst/>
              <a:gdLst/>
              <a:ahLst/>
              <a:cxnLst>
                <a:cxn ang="0">
                  <a:pos x="0" y="22225"/>
                </a:cxn>
                <a:cxn ang="0">
                  <a:pos x="19050" y="22225"/>
                </a:cxn>
                <a:cxn ang="0">
                  <a:pos x="28575" y="0"/>
                </a:cxn>
                <a:cxn ang="0">
                  <a:pos x="0" y="0"/>
                </a:cxn>
                <a:cxn ang="0">
                  <a:pos x="0" y="22225"/>
                </a:cxn>
              </a:cxnLst>
              <a:rect l="0" t="0" r="0" b="0"/>
              <a:pathLst>
                <a:path w="66" h="51">
                  <a:moveTo>
                    <a:pt x="0" y="51"/>
                  </a:moveTo>
                  <a:cubicBezTo>
                    <a:pt x="44" y="51"/>
                    <a:pt x="44" y="51"/>
                    <a:pt x="44" y="51"/>
                  </a:cubicBezTo>
                  <a:cubicBezTo>
                    <a:pt x="47" y="34"/>
                    <a:pt x="54" y="16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26" name="Freeform 467"/>
            <p:cNvSpPr/>
            <p:nvPr/>
          </p:nvSpPr>
          <p:spPr>
            <a:xfrm>
              <a:off x="10518775" y="2992438"/>
              <a:ext cx="225425" cy="22225"/>
            </a:xfrm>
            <a:custGeom>
              <a:avLst/>
              <a:gdLst/>
              <a:ahLst/>
              <a:cxnLst>
                <a:cxn ang="0">
                  <a:pos x="0" y="13074"/>
                </a:cxn>
                <a:cxn ang="0">
                  <a:pos x="0" y="22225"/>
                </a:cxn>
                <a:cxn ang="0">
                  <a:pos x="188966" y="22225"/>
                </a:cxn>
                <a:cxn ang="0">
                  <a:pos x="225425" y="5229"/>
                </a:cxn>
                <a:cxn ang="0">
                  <a:pos x="225425" y="0"/>
                </a:cxn>
                <a:cxn ang="0">
                  <a:pos x="0" y="0"/>
                </a:cxn>
                <a:cxn ang="0">
                  <a:pos x="0" y="13074"/>
                </a:cxn>
              </a:cxnLst>
              <a:rect l="0" t="0" r="0" b="0"/>
              <a:pathLst>
                <a:path w="507" h="51">
                  <a:moveTo>
                    <a:pt x="0" y="3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425" y="51"/>
                    <a:pt x="425" y="51"/>
                    <a:pt x="425" y="51"/>
                  </a:cubicBezTo>
                  <a:cubicBezTo>
                    <a:pt x="448" y="29"/>
                    <a:pt x="478" y="15"/>
                    <a:pt x="507" y="12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27" name="Freeform 468"/>
            <p:cNvSpPr/>
            <p:nvPr/>
          </p:nvSpPr>
          <p:spPr>
            <a:xfrm>
              <a:off x="10772775" y="3060701"/>
              <a:ext cx="76200" cy="22225"/>
            </a:xfrm>
            <a:custGeom>
              <a:avLst/>
              <a:gdLst/>
              <a:ahLst/>
              <a:cxnLst>
                <a:cxn ang="0">
                  <a:pos x="0" y="22225"/>
                </a:cxn>
                <a:cxn ang="0">
                  <a:pos x="55821" y="22225"/>
                </a:cxn>
                <a:cxn ang="0">
                  <a:pos x="76200" y="0"/>
                </a:cxn>
                <a:cxn ang="0">
                  <a:pos x="14620" y="0"/>
                </a:cxn>
                <a:cxn ang="0">
                  <a:pos x="0" y="22225"/>
                </a:cxn>
              </a:cxnLst>
              <a:rect l="0" t="0" r="0" b="0"/>
              <a:pathLst>
                <a:path w="172" h="52">
                  <a:moveTo>
                    <a:pt x="0" y="52"/>
                  </a:moveTo>
                  <a:cubicBezTo>
                    <a:pt x="126" y="52"/>
                    <a:pt x="126" y="52"/>
                    <a:pt x="126" y="52"/>
                  </a:cubicBezTo>
                  <a:cubicBezTo>
                    <a:pt x="137" y="31"/>
                    <a:pt x="153" y="13"/>
                    <a:pt x="17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6" y="19"/>
                    <a:pt x="15" y="36"/>
                    <a:pt x="0" y="52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28" name="Freeform 469"/>
            <p:cNvSpPr/>
            <p:nvPr/>
          </p:nvSpPr>
          <p:spPr>
            <a:xfrm>
              <a:off x="10922000" y="3060701"/>
              <a:ext cx="44450" cy="22225"/>
            </a:xfrm>
            <a:custGeom>
              <a:avLst/>
              <a:gdLst/>
              <a:ahLst/>
              <a:cxnLst>
                <a:cxn ang="0">
                  <a:pos x="33120" y="0"/>
                </a:cxn>
                <a:cxn ang="0">
                  <a:pos x="0" y="0"/>
                </a:cxn>
                <a:cxn ang="0">
                  <a:pos x="20046" y="22225"/>
                </a:cxn>
                <a:cxn ang="0">
                  <a:pos x="33120" y="22225"/>
                </a:cxn>
                <a:cxn ang="0">
                  <a:pos x="44450" y="11113"/>
                </a:cxn>
                <a:cxn ang="0">
                  <a:pos x="33120" y="0"/>
                </a:cxn>
              </a:cxnLst>
              <a:rect l="0" t="0" r="0" b="0"/>
              <a:pathLst>
                <a:path w="102" h="52">
                  <a:moveTo>
                    <a:pt x="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13"/>
                    <a:pt x="35" y="31"/>
                    <a:pt x="4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90" y="52"/>
                    <a:pt x="102" y="40"/>
                    <a:pt x="102" y="26"/>
                  </a:cubicBezTo>
                  <a:cubicBezTo>
                    <a:pt x="102" y="12"/>
                    <a:pt x="90" y="0"/>
                    <a:pt x="76" y="0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29" name="Freeform 470"/>
            <p:cNvSpPr/>
            <p:nvPr/>
          </p:nvSpPr>
          <p:spPr>
            <a:xfrm>
              <a:off x="10306050" y="3060701"/>
              <a:ext cx="217488" cy="22225"/>
            </a:xfrm>
            <a:custGeom>
              <a:avLst/>
              <a:gdLst/>
              <a:ahLst/>
              <a:cxnLst>
                <a:cxn ang="0">
                  <a:pos x="11493" y="22225"/>
                </a:cxn>
                <a:cxn ang="0">
                  <a:pos x="217488" y="22225"/>
                </a:cxn>
                <a:cxn ang="0">
                  <a:pos x="217488" y="0"/>
                </a:cxn>
                <a:cxn ang="0">
                  <a:pos x="169747" y="0"/>
                </a:cxn>
                <a:cxn ang="0">
                  <a:pos x="157811" y="1710"/>
                </a:cxn>
                <a:cxn ang="0">
                  <a:pos x="146318" y="0"/>
                </a:cxn>
                <a:cxn ang="0">
                  <a:pos x="88410" y="0"/>
                </a:cxn>
                <a:cxn ang="0">
                  <a:pos x="84431" y="4701"/>
                </a:cxn>
                <a:cxn ang="0">
                  <a:pos x="46415" y="20943"/>
                </a:cxn>
                <a:cxn ang="0">
                  <a:pos x="19008" y="10258"/>
                </a:cxn>
                <a:cxn ang="0">
                  <a:pos x="11935" y="0"/>
                </a:cxn>
                <a:cxn ang="0">
                  <a:pos x="11493" y="0"/>
                </a:cxn>
                <a:cxn ang="0">
                  <a:pos x="0" y="11113"/>
                </a:cxn>
                <a:cxn ang="0">
                  <a:pos x="11493" y="22225"/>
                </a:cxn>
              </a:cxnLst>
              <a:rect l="0" t="0" r="0" b="0"/>
              <a:pathLst>
                <a:path w="492" h="52">
                  <a:moveTo>
                    <a:pt x="26" y="52"/>
                  </a:moveTo>
                  <a:cubicBezTo>
                    <a:pt x="492" y="52"/>
                    <a:pt x="492" y="52"/>
                    <a:pt x="492" y="52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375" y="3"/>
                    <a:pt x="366" y="4"/>
                    <a:pt x="357" y="4"/>
                  </a:cubicBezTo>
                  <a:cubicBezTo>
                    <a:pt x="348" y="4"/>
                    <a:pt x="339" y="3"/>
                    <a:pt x="331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7" y="4"/>
                    <a:pt x="195" y="8"/>
                    <a:pt x="191" y="11"/>
                  </a:cubicBezTo>
                  <a:cubicBezTo>
                    <a:pt x="167" y="35"/>
                    <a:pt x="136" y="49"/>
                    <a:pt x="105" y="49"/>
                  </a:cubicBezTo>
                  <a:cubicBezTo>
                    <a:pt x="81" y="49"/>
                    <a:pt x="59" y="40"/>
                    <a:pt x="43" y="24"/>
                  </a:cubicBezTo>
                  <a:cubicBezTo>
                    <a:pt x="36" y="18"/>
                    <a:pt x="31" y="9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30" name="Freeform 471"/>
            <p:cNvSpPr/>
            <p:nvPr/>
          </p:nvSpPr>
          <p:spPr>
            <a:xfrm>
              <a:off x="10639425" y="3060701"/>
              <a:ext cx="52388" cy="22225"/>
            </a:xfrm>
            <a:custGeom>
              <a:avLst/>
              <a:gdLst/>
              <a:ahLst/>
              <a:cxnLst>
                <a:cxn ang="0">
                  <a:pos x="6716" y="22225"/>
                </a:cxn>
                <a:cxn ang="0">
                  <a:pos x="52388" y="22225"/>
                </a:cxn>
                <a:cxn ang="0">
                  <a:pos x="47015" y="0"/>
                </a:cxn>
                <a:cxn ang="0">
                  <a:pos x="0" y="0"/>
                </a:cxn>
                <a:cxn ang="0">
                  <a:pos x="4478" y="8975"/>
                </a:cxn>
                <a:cxn ang="0">
                  <a:pos x="6716" y="22225"/>
                </a:cxn>
              </a:cxnLst>
              <a:rect l="0" t="0" r="0" b="0"/>
              <a:pathLst>
                <a:path w="117" h="52">
                  <a:moveTo>
                    <a:pt x="15" y="52"/>
                  </a:moveTo>
                  <a:cubicBezTo>
                    <a:pt x="117" y="52"/>
                    <a:pt x="117" y="52"/>
                    <a:pt x="117" y="52"/>
                  </a:cubicBezTo>
                  <a:cubicBezTo>
                    <a:pt x="109" y="36"/>
                    <a:pt x="105" y="19"/>
                    <a:pt x="1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7"/>
                    <a:pt x="7" y="14"/>
                    <a:pt x="10" y="21"/>
                  </a:cubicBezTo>
                  <a:cubicBezTo>
                    <a:pt x="13" y="31"/>
                    <a:pt x="15" y="41"/>
                    <a:pt x="15" y="52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31" name="Freeform 472"/>
            <p:cNvSpPr/>
            <p:nvPr/>
          </p:nvSpPr>
          <p:spPr>
            <a:xfrm>
              <a:off x="10579100" y="3128963"/>
              <a:ext cx="255588" cy="22225"/>
            </a:xfrm>
            <a:custGeom>
              <a:avLst/>
              <a:gdLst/>
              <a:ahLst/>
              <a:cxnLst>
                <a:cxn ang="0">
                  <a:pos x="42154" y="8716"/>
                </a:cxn>
                <a:cxn ang="0">
                  <a:pos x="27067" y="16560"/>
                </a:cxn>
                <a:cxn ang="0">
                  <a:pos x="14643" y="10459"/>
                </a:cxn>
                <a:cxn ang="0">
                  <a:pos x="11537" y="0"/>
                </a:cxn>
                <a:cxn ang="0">
                  <a:pos x="444" y="0"/>
                </a:cxn>
                <a:cxn ang="0">
                  <a:pos x="444" y="16996"/>
                </a:cxn>
                <a:cxn ang="0">
                  <a:pos x="0" y="22225"/>
                </a:cxn>
                <a:cxn ang="0">
                  <a:pos x="255588" y="22225"/>
                </a:cxn>
                <a:cxn ang="0">
                  <a:pos x="244939" y="0"/>
                </a:cxn>
                <a:cxn ang="0">
                  <a:pos x="50141" y="0"/>
                </a:cxn>
                <a:cxn ang="0">
                  <a:pos x="42154" y="8716"/>
                </a:cxn>
              </a:cxnLst>
              <a:rect l="0" t="0" r="0" b="0"/>
              <a:pathLst>
                <a:path w="576" h="51">
                  <a:moveTo>
                    <a:pt x="95" y="20"/>
                  </a:moveTo>
                  <a:cubicBezTo>
                    <a:pt x="87" y="29"/>
                    <a:pt x="76" y="38"/>
                    <a:pt x="61" y="38"/>
                  </a:cubicBezTo>
                  <a:cubicBezTo>
                    <a:pt x="50" y="38"/>
                    <a:pt x="39" y="33"/>
                    <a:pt x="33" y="24"/>
                  </a:cubicBezTo>
                  <a:cubicBezTo>
                    <a:pt x="27" y="16"/>
                    <a:pt x="26" y="7"/>
                    <a:pt x="2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4"/>
                    <a:pt x="1" y="28"/>
                    <a:pt x="1" y="39"/>
                  </a:cubicBezTo>
                  <a:cubicBezTo>
                    <a:pt x="1" y="43"/>
                    <a:pt x="0" y="47"/>
                    <a:pt x="0" y="51"/>
                  </a:cubicBezTo>
                  <a:cubicBezTo>
                    <a:pt x="576" y="51"/>
                    <a:pt x="576" y="51"/>
                    <a:pt x="576" y="51"/>
                  </a:cubicBezTo>
                  <a:cubicBezTo>
                    <a:pt x="565" y="36"/>
                    <a:pt x="557" y="18"/>
                    <a:pt x="552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7" y="6"/>
                    <a:pt x="102" y="13"/>
                    <a:pt x="95" y="20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32" name="Freeform 473"/>
            <p:cNvSpPr/>
            <p:nvPr/>
          </p:nvSpPr>
          <p:spPr>
            <a:xfrm>
              <a:off x="10936288" y="3128963"/>
              <a:ext cx="30163" cy="22225"/>
            </a:xfrm>
            <a:custGeom>
              <a:avLst/>
              <a:gdLst/>
              <a:ahLst/>
              <a:cxnLst>
                <a:cxn ang="0">
                  <a:pos x="18630" y="0"/>
                </a:cxn>
                <a:cxn ang="0">
                  <a:pos x="10646" y="0"/>
                </a:cxn>
                <a:cxn ang="0">
                  <a:pos x="0" y="22225"/>
                </a:cxn>
                <a:cxn ang="0">
                  <a:pos x="18630" y="22225"/>
                </a:cxn>
                <a:cxn ang="0">
                  <a:pos x="30163" y="10895"/>
                </a:cxn>
                <a:cxn ang="0">
                  <a:pos x="18630" y="0"/>
                </a:cxn>
              </a:cxnLst>
              <a:rect l="0" t="0" r="0" b="0"/>
              <a:pathLst>
                <a:path w="68" h="51">
                  <a:moveTo>
                    <a:pt x="4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0" y="18"/>
                    <a:pt x="11" y="36"/>
                    <a:pt x="0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56" y="51"/>
                    <a:pt x="68" y="39"/>
                    <a:pt x="68" y="25"/>
                  </a:cubicBezTo>
                  <a:cubicBezTo>
                    <a:pt x="68" y="11"/>
                    <a:pt x="56" y="0"/>
                    <a:pt x="42" y="0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33" name="Freeform 474"/>
            <p:cNvSpPr/>
            <p:nvPr/>
          </p:nvSpPr>
          <p:spPr>
            <a:xfrm>
              <a:off x="10306050" y="3128963"/>
              <a:ext cx="171450" cy="22225"/>
            </a:xfrm>
            <a:custGeom>
              <a:avLst/>
              <a:gdLst/>
              <a:ahLst/>
              <a:cxnLst>
                <a:cxn ang="0">
                  <a:pos x="0" y="10895"/>
                </a:cxn>
                <a:cxn ang="0">
                  <a:pos x="11459" y="22225"/>
                </a:cxn>
                <a:cxn ang="0">
                  <a:pos x="164839" y="22225"/>
                </a:cxn>
                <a:cxn ang="0">
                  <a:pos x="171450" y="0"/>
                </a:cxn>
                <a:cxn ang="0">
                  <a:pos x="11459" y="0"/>
                </a:cxn>
                <a:cxn ang="0">
                  <a:pos x="0" y="10895"/>
                </a:cxn>
              </a:cxnLst>
              <a:rect l="0" t="0" r="0" b="0"/>
              <a:pathLst>
                <a:path w="389" h="51">
                  <a:moveTo>
                    <a:pt x="0" y="25"/>
                  </a:moveTo>
                  <a:cubicBezTo>
                    <a:pt x="0" y="39"/>
                    <a:pt x="12" y="51"/>
                    <a:pt x="26" y="51"/>
                  </a:cubicBezTo>
                  <a:cubicBezTo>
                    <a:pt x="374" y="51"/>
                    <a:pt x="374" y="51"/>
                    <a:pt x="374" y="51"/>
                  </a:cubicBezTo>
                  <a:cubicBezTo>
                    <a:pt x="375" y="32"/>
                    <a:pt x="380" y="15"/>
                    <a:pt x="389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34" name="Freeform 475"/>
            <p:cNvSpPr/>
            <p:nvPr/>
          </p:nvSpPr>
          <p:spPr>
            <a:xfrm>
              <a:off x="10325100" y="2879726"/>
              <a:ext cx="179388" cy="187325"/>
            </a:xfrm>
            <a:custGeom>
              <a:avLst/>
              <a:gdLst/>
              <a:ahLst/>
              <a:cxnLst>
                <a:cxn ang="0">
                  <a:pos x="139081" y="167397"/>
                </a:cxn>
                <a:cxn ang="0">
                  <a:pos x="166543" y="154997"/>
                </a:cxn>
                <a:cxn ang="0">
                  <a:pos x="178059" y="135069"/>
                </a:cxn>
                <a:cxn ang="0">
                  <a:pos x="178945" y="125769"/>
                </a:cxn>
                <a:cxn ang="0">
                  <a:pos x="179388" y="125769"/>
                </a:cxn>
                <a:cxn ang="0">
                  <a:pos x="179388" y="112484"/>
                </a:cxn>
                <a:cxn ang="0">
                  <a:pos x="179388" y="67313"/>
                </a:cxn>
                <a:cxn ang="0">
                  <a:pos x="179388" y="44728"/>
                </a:cxn>
                <a:cxn ang="0">
                  <a:pos x="179388" y="33214"/>
                </a:cxn>
                <a:cxn ang="0">
                  <a:pos x="179388" y="31885"/>
                </a:cxn>
                <a:cxn ang="0">
                  <a:pos x="179388" y="0"/>
                </a:cxn>
                <a:cxn ang="0">
                  <a:pos x="60239" y="31885"/>
                </a:cxn>
                <a:cxn ang="0">
                  <a:pos x="59353" y="31885"/>
                </a:cxn>
                <a:cxn ang="0">
                  <a:pos x="59353" y="32328"/>
                </a:cxn>
                <a:cxn ang="0">
                  <a:pos x="59353" y="44728"/>
                </a:cxn>
                <a:cxn ang="0">
                  <a:pos x="59353" y="65099"/>
                </a:cxn>
                <a:cxn ang="0">
                  <a:pos x="59353" y="67313"/>
                </a:cxn>
                <a:cxn ang="0">
                  <a:pos x="59353" y="112484"/>
                </a:cxn>
                <a:cxn ang="0">
                  <a:pos x="59353" y="128426"/>
                </a:cxn>
                <a:cxn ang="0">
                  <a:pos x="43850" y="123555"/>
                </a:cxn>
                <a:cxn ang="0">
                  <a:pos x="17274" y="135069"/>
                </a:cxn>
                <a:cxn ang="0">
                  <a:pos x="16389" y="135955"/>
                </a:cxn>
                <a:cxn ang="0">
                  <a:pos x="10187" y="180239"/>
                </a:cxn>
                <a:cxn ang="0">
                  <a:pos x="10630" y="180682"/>
                </a:cxn>
                <a:cxn ang="0">
                  <a:pos x="27462" y="187325"/>
                </a:cxn>
                <a:cxn ang="0">
                  <a:pos x="48280" y="180239"/>
                </a:cxn>
                <a:cxn ang="0">
                  <a:pos x="55367" y="174925"/>
                </a:cxn>
                <a:cxn ang="0">
                  <a:pos x="67769" y="150126"/>
                </a:cxn>
                <a:cxn ang="0">
                  <a:pos x="67769" y="150126"/>
                </a:cxn>
                <a:cxn ang="0">
                  <a:pos x="67769" y="145254"/>
                </a:cxn>
                <a:cxn ang="0">
                  <a:pos x="67769" y="145254"/>
                </a:cxn>
                <a:cxn ang="0">
                  <a:pos x="67769" y="135069"/>
                </a:cxn>
                <a:cxn ang="0">
                  <a:pos x="67769" y="112484"/>
                </a:cxn>
                <a:cxn ang="0">
                  <a:pos x="67769" y="67313"/>
                </a:cxn>
                <a:cxn ang="0">
                  <a:pos x="67769" y="62885"/>
                </a:cxn>
                <a:cxn ang="0">
                  <a:pos x="135981" y="44728"/>
                </a:cxn>
                <a:cxn ang="0">
                  <a:pos x="170972" y="35428"/>
                </a:cxn>
                <a:cxn ang="0">
                  <a:pos x="170972" y="44728"/>
                </a:cxn>
                <a:cxn ang="0">
                  <a:pos x="170972" y="67313"/>
                </a:cxn>
                <a:cxn ang="0">
                  <a:pos x="170972" y="108498"/>
                </a:cxn>
                <a:cxn ang="0">
                  <a:pos x="155470" y="103627"/>
                </a:cxn>
                <a:cxn ang="0">
                  <a:pos x="131994" y="112484"/>
                </a:cxn>
                <a:cxn ang="0">
                  <a:pos x="128008" y="116026"/>
                </a:cxn>
                <a:cxn ang="0">
                  <a:pos x="116491" y="135069"/>
                </a:cxn>
                <a:cxn ang="0">
                  <a:pos x="121807" y="160754"/>
                </a:cxn>
                <a:cxn ang="0">
                  <a:pos x="139081" y="167397"/>
                </a:cxn>
              </a:cxnLst>
              <a:rect l="0" t="0" r="0" b="0"/>
              <a:pathLst>
                <a:path w="405" h="423">
                  <a:moveTo>
                    <a:pt x="314" y="378"/>
                  </a:moveTo>
                  <a:cubicBezTo>
                    <a:pt x="334" y="378"/>
                    <a:pt x="358" y="368"/>
                    <a:pt x="376" y="350"/>
                  </a:cubicBezTo>
                  <a:cubicBezTo>
                    <a:pt x="390" y="337"/>
                    <a:pt x="398" y="321"/>
                    <a:pt x="402" y="305"/>
                  </a:cubicBezTo>
                  <a:cubicBezTo>
                    <a:pt x="404" y="298"/>
                    <a:pt x="405" y="291"/>
                    <a:pt x="404" y="284"/>
                  </a:cubicBezTo>
                  <a:cubicBezTo>
                    <a:pt x="405" y="284"/>
                    <a:pt x="405" y="284"/>
                    <a:pt x="405" y="284"/>
                  </a:cubicBezTo>
                  <a:cubicBezTo>
                    <a:pt x="405" y="254"/>
                    <a:pt x="405" y="254"/>
                    <a:pt x="405" y="254"/>
                  </a:cubicBezTo>
                  <a:cubicBezTo>
                    <a:pt x="405" y="152"/>
                    <a:pt x="405" y="152"/>
                    <a:pt x="405" y="152"/>
                  </a:cubicBezTo>
                  <a:cubicBezTo>
                    <a:pt x="405" y="101"/>
                    <a:pt x="405" y="101"/>
                    <a:pt x="405" y="101"/>
                  </a:cubicBezTo>
                  <a:cubicBezTo>
                    <a:pt x="405" y="75"/>
                    <a:pt x="405" y="75"/>
                    <a:pt x="405" y="75"/>
                  </a:cubicBezTo>
                  <a:cubicBezTo>
                    <a:pt x="405" y="72"/>
                    <a:pt x="405" y="72"/>
                    <a:pt x="405" y="72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101"/>
                    <a:pt x="134" y="101"/>
                    <a:pt x="134" y="101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34" y="254"/>
                    <a:pt x="134" y="254"/>
                    <a:pt x="134" y="254"/>
                  </a:cubicBezTo>
                  <a:cubicBezTo>
                    <a:pt x="134" y="290"/>
                    <a:pt x="134" y="290"/>
                    <a:pt x="134" y="290"/>
                  </a:cubicBezTo>
                  <a:cubicBezTo>
                    <a:pt x="124" y="282"/>
                    <a:pt x="112" y="279"/>
                    <a:pt x="99" y="279"/>
                  </a:cubicBezTo>
                  <a:cubicBezTo>
                    <a:pt x="79" y="279"/>
                    <a:pt x="57" y="288"/>
                    <a:pt x="39" y="305"/>
                  </a:cubicBezTo>
                  <a:cubicBezTo>
                    <a:pt x="38" y="306"/>
                    <a:pt x="38" y="306"/>
                    <a:pt x="37" y="307"/>
                  </a:cubicBezTo>
                  <a:cubicBezTo>
                    <a:pt x="6" y="338"/>
                    <a:pt x="0" y="383"/>
                    <a:pt x="23" y="407"/>
                  </a:cubicBezTo>
                  <a:cubicBezTo>
                    <a:pt x="24" y="408"/>
                    <a:pt x="24" y="408"/>
                    <a:pt x="24" y="408"/>
                  </a:cubicBezTo>
                  <a:cubicBezTo>
                    <a:pt x="34" y="418"/>
                    <a:pt x="47" y="423"/>
                    <a:pt x="62" y="423"/>
                  </a:cubicBezTo>
                  <a:cubicBezTo>
                    <a:pt x="77" y="423"/>
                    <a:pt x="94" y="417"/>
                    <a:pt x="109" y="407"/>
                  </a:cubicBezTo>
                  <a:cubicBezTo>
                    <a:pt x="115" y="404"/>
                    <a:pt x="120" y="399"/>
                    <a:pt x="125" y="395"/>
                  </a:cubicBezTo>
                  <a:cubicBezTo>
                    <a:pt x="141" y="378"/>
                    <a:pt x="151" y="358"/>
                    <a:pt x="153" y="339"/>
                  </a:cubicBezTo>
                  <a:cubicBezTo>
                    <a:pt x="153" y="339"/>
                    <a:pt x="153" y="339"/>
                    <a:pt x="153" y="339"/>
                  </a:cubicBezTo>
                  <a:cubicBezTo>
                    <a:pt x="153" y="328"/>
                    <a:pt x="153" y="328"/>
                    <a:pt x="153" y="328"/>
                  </a:cubicBezTo>
                  <a:cubicBezTo>
                    <a:pt x="153" y="328"/>
                    <a:pt x="153" y="328"/>
                    <a:pt x="153" y="328"/>
                  </a:cubicBezTo>
                  <a:cubicBezTo>
                    <a:pt x="153" y="305"/>
                    <a:pt x="153" y="305"/>
                    <a:pt x="153" y="305"/>
                  </a:cubicBezTo>
                  <a:cubicBezTo>
                    <a:pt x="153" y="254"/>
                    <a:pt x="153" y="254"/>
                    <a:pt x="153" y="254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86" y="80"/>
                    <a:pt x="386" y="80"/>
                    <a:pt x="386" y="80"/>
                  </a:cubicBezTo>
                  <a:cubicBezTo>
                    <a:pt x="386" y="101"/>
                    <a:pt x="386" y="101"/>
                    <a:pt x="386" y="101"/>
                  </a:cubicBezTo>
                  <a:cubicBezTo>
                    <a:pt x="386" y="152"/>
                    <a:pt x="386" y="152"/>
                    <a:pt x="386" y="152"/>
                  </a:cubicBezTo>
                  <a:cubicBezTo>
                    <a:pt x="386" y="245"/>
                    <a:pt x="386" y="245"/>
                    <a:pt x="386" y="245"/>
                  </a:cubicBezTo>
                  <a:cubicBezTo>
                    <a:pt x="376" y="238"/>
                    <a:pt x="364" y="234"/>
                    <a:pt x="351" y="234"/>
                  </a:cubicBezTo>
                  <a:cubicBezTo>
                    <a:pt x="333" y="234"/>
                    <a:pt x="315" y="241"/>
                    <a:pt x="298" y="254"/>
                  </a:cubicBezTo>
                  <a:cubicBezTo>
                    <a:pt x="295" y="257"/>
                    <a:pt x="292" y="259"/>
                    <a:pt x="289" y="262"/>
                  </a:cubicBezTo>
                  <a:cubicBezTo>
                    <a:pt x="276" y="275"/>
                    <a:pt x="267" y="290"/>
                    <a:pt x="263" y="305"/>
                  </a:cubicBezTo>
                  <a:cubicBezTo>
                    <a:pt x="257" y="327"/>
                    <a:pt x="261" y="349"/>
                    <a:pt x="275" y="363"/>
                  </a:cubicBezTo>
                  <a:cubicBezTo>
                    <a:pt x="285" y="373"/>
                    <a:pt x="299" y="378"/>
                    <a:pt x="314" y="378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35" name="Freeform 476"/>
            <p:cNvSpPr/>
            <p:nvPr/>
          </p:nvSpPr>
          <p:spPr>
            <a:xfrm>
              <a:off x="10485438" y="3032126"/>
              <a:ext cx="147638" cy="161925"/>
            </a:xfrm>
            <a:custGeom>
              <a:avLst/>
              <a:gdLst/>
              <a:ahLst/>
              <a:cxnLst>
                <a:cxn ang="0">
                  <a:pos x="75826" y="138982"/>
                </a:cxn>
                <a:cxn ang="0">
                  <a:pos x="78948" y="118686"/>
                </a:cxn>
                <a:cxn ang="0">
                  <a:pos x="78948" y="113392"/>
                </a:cxn>
                <a:cxn ang="0">
                  <a:pos x="78948" y="96184"/>
                </a:cxn>
                <a:cxn ang="0">
                  <a:pos x="78948" y="51181"/>
                </a:cxn>
                <a:cxn ang="0">
                  <a:pos x="78948" y="44562"/>
                </a:cxn>
                <a:cxn ang="0">
                  <a:pos x="110171" y="51181"/>
                </a:cxn>
                <a:cxn ang="0">
                  <a:pos x="121322" y="92655"/>
                </a:cxn>
                <a:cxn ang="0">
                  <a:pos x="120430" y="96184"/>
                </a:cxn>
                <a:cxn ang="0">
                  <a:pos x="120876" y="98390"/>
                </a:cxn>
                <a:cxn ang="0">
                  <a:pos x="124444" y="96184"/>
                </a:cxn>
                <a:cxn ang="0">
                  <a:pos x="125336" y="95302"/>
                </a:cxn>
                <a:cxn ang="0">
                  <a:pos x="147192" y="51181"/>
                </a:cxn>
                <a:cxn ang="0">
                  <a:pos x="136487" y="28238"/>
                </a:cxn>
                <a:cxn ang="0">
                  <a:pos x="66459" y="0"/>
                </a:cxn>
                <a:cxn ang="0">
                  <a:pos x="64229" y="0"/>
                </a:cxn>
                <a:cxn ang="0">
                  <a:pos x="53078" y="11472"/>
                </a:cxn>
                <a:cxn ang="0">
                  <a:pos x="53078" y="28238"/>
                </a:cxn>
                <a:cxn ang="0">
                  <a:pos x="53078" y="51181"/>
                </a:cxn>
                <a:cxn ang="0">
                  <a:pos x="53078" y="86036"/>
                </a:cxn>
                <a:cxn ang="0">
                  <a:pos x="39697" y="83389"/>
                </a:cxn>
                <a:cxn ang="0">
                  <a:pos x="10705" y="96184"/>
                </a:cxn>
                <a:cxn ang="0">
                  <a:pos x="446" y="118686"/>
                </a:cxn>
                <a:cxn ang="0">
                  <a:pos x="0" y="122657"/>
                </a:cxn>
                <a:cxn ang="0">
                  <a:pos x="39697" y="161925"/>
                </a:cxn>
                <a:cxn ang="0">
                  <a:pos x="75826" y="138982"/>
                </a:cxn>
              </a:cxnLst>
              <a:rect l="0" t="0" r="0" b="0"/>
              <a:pathLst>
                <a:path w="331" h="367">
                  <a:moveTo>
                    <a:pt x="170" y="315"/>
                  </a:moveTo>
                  <a:cubicBezTo>
                    <a:pt x="175" y="303"/>
                    <a:pt x="177" y="284"/>
                    <a:pt x="177" y="269"/>
                  </a:cubicBezTo>
                  <a:cubicBezTo>
                    <a:pt x="177" y="264"/>
                    <a:pt x="177" y="260"/>
                    <a:pt x="177" y="257"/>
                  </a:cubicBezTo>
                  <a:cubicBezTo>
                    <a:pt x="177" y="245"/>
                    <a:pt x="177" y="232"/>
                    <a:pt x="177" y="218"/>
                  </a:cubicBezTo>
                  <a:cubicBezTo>
                    <a:pt x="177" y="180"/>
                    <a:pt x="177" y="137"/>
                    <a:pt x="177" y="116"/>
                  </a:cubicBezTo>
                  <a:cubicBezTo>
                    <a:pt x="177" y="107"/>
                    <a:pt x="177" y="101"/>
                    <a:pt x="177" y="101"/>
                  </a:cubicBezTo>
                  <a:cubicBezTo>
                    <a:pt x="210" y="101"/>
                    <a:pt x="232" y="107"/>
                    <a:pt x="247" y="116"/>
                  </a:cubicBezTo>
                  <a:cubicBezTo>
                    <a:pt x="288" y="138"/>
                    <a:pt x="282" y="181"/>
                    <a:pt x="272" y="210"/>
                  </a:cubicBezTo>
                  <a:cubicBezTo>
                    <a:pt x="271" y="213"/>
                    <a:pt x="270" y="216"/>
                    <a:pt x="270" y="218"/>
                  </a:cubicBezTo>
                  <a:cubicBezTo>
                    <a:pt x="269" y="221"/>
                    <a:pt x="270" y="223"/>
                    <a:pt x="271" y="223"/>
                  </a:cubicBezTo>
                  <a:cubicBezTo>
                    <a:pt x="273" y="223"/>
                    <a:pt x="275" y="221"/>
                    <a:pt x="279" y="218"/>
                  </a:cubicBezTo>
                  <a:cubicBezTo>
                    <a:pt x="279" y="217"/>
                    <a:pt x="280" y="217"/>
                    <a:pt x="281" y="216"/>
                  </a:cubicBezTo>
                  <a:cubicBezTo>
                    <a:pt x="318" y="176"/>
                    <a:pt x="331" y="143"/>
                    <a:pt x="330" y="116"/>
                  </a:cubicBezTo>
                  <a:cubicBezTo>
                    <a:pt x="329" y="95"/>
                    <a:pt x="320" y="79"/>
                    <a:pt x="306" y="64"/>
                  </a:cubicBezTo>
                  <a:cubicBezTo>
                    <a:pt x="267" y="25"/>
                    <a:pt x="190" y="8"/>
                    <a:pt x="149" y="0"/>
                  </a:cubicBezTo>
                  <a:cubicBezTo>
                    <a:pt x="147" y="0"/>
                    <a:pt x="145" y="0"/>
                    <a:pt x="144" y="0"/>
                  </a:cubicBezTo>
                  <a:cubicBezTo>
                    <a:pt x="130" y="0"/>
                    <a:pt x="119" y="11"/>
                    <a:pt x="119" y="26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95"/>
                    <a:pt x="119" y="195"/>
                    <a:pt x="119" y="195"/>
                  </a:cubicBezTo>
                  <a:cubicBezTo>
                    <a:pt x="110" y="191"/>
                    <a:pt x="99" y="189"/>
                    <a:pt x="89" y="189"/>
                  </a:cubicBezTo>
                  <a:cubicBezTo>
                    <a:pt x="63" y="189"/>
                    <a:pt x="40" y="200"/>
                    <a:pt x="24" y="218"/>
                  </a:cubicBezTo>
                  <a:cubicBezTo>
                    <a:pt x="11" y="231"/>
                    <a:pt x="3" y="249"/>
                    <a:pt x="1" y="269"/>
                  </a:cubicBezTo>
                  <a:cubicBezTo>
                    <a:pt x="1" y="272"/>
                    <a:pt x="0" y="275"/>
                    <a:pt x="0" y="278"/>
                  </a:cubicBezTo>
                  <a:cubicBezTo>
                    <a:pt x="0" y="327"/>
                    <a:pt x="40" y="367"/>
                    <a:pt x="89" y="367"/>
                  </a:cubicBezTo>
                  <a:cubicBezTo>
                    <a:pt x="125" y="367"/>
                    <a:pt x="156" y="345"/>
                    <a:pt x="170" y="315"/>
                  </a:cubicBezTo>
                  <a:close/>
                </a:path>
              </a:pathLst>
            </a:custGeom>
            <a:solidFill>
              <a:srgbClr val="66A3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36" name="Freeform 477"/>
            <p:cNvSpPr/>
            <p:nvPr/>
          </p:nvSpPr>
          <p:spPr>
            <a:xfrm>
              <a:off x="10701338" y="2900363"/>
              <a:ext cx="76200" cy="188913"/>
            </a:xfrm>
            <a:custGeom>
              <a:avLst/>
              <a:gdLst/>
              <a:ahLst/>
              <a:cxnLst>
                <a:cxn ang="0">
                  <a:pos x="14976" y="126982"/>
                </a:cxn>
                <a:cxn ang="0">
                  <a:pos x="0" y="160398"/>
                </a:cxn>
                <a:cxn ang="0">
                  <a:pos x="7928" y="180893"/>
                </a:cxn>
                <a:cxn ang="0">
                  <a:pos x="10571" y="183566"/>
                </a:cxn>
                <a:cxn ang="0">
                  <a:pos x="28190" y="188913"/>
                </a:cxn>
                <a:cxn ang="0">
                  <a:pos x="48010" y="183566"/>
                </a:cxn>
                <a:cxn ang="0">
                  <a:pos x="61224" y="173764"/>
                </a:cxn>
                <a:cxn ang="0">
                  <a:pos x="70914" y="160398"/>
                </a:cxn>
                <a:cxn ang="0">
                  <a:pos x="76200" y="142130"/>
                </a:cxn>
                <a:cxn ang="0">
                  <a:pos x="76200" y="142130"/>
                </a:cxn>
                <a:cxn ang="0">
                  <a:pos x="76200" y="114952"/>
                </a:cxn>
                <a:cxn ang="0">
                  <a:pos x="76200" y="92229"/>
                </a:cxn>
                <a:cxn ang="0">
                  <a:pos x="76200" y="46783"/>
                </a:cxn>
                <a:cxn ang="0">
                  <a:pos x="76200" y="24060"/>
                </a:cxn>
                <a:cxn ang="0">
                  <a:pos x="76200" y="0"/>
                </a:cxn>
                <a:cxn ang="0">
                  <a:pos x="57260" y="0"/>
                </a:cxn>
                <a:cxn ang="0">
                  <a:pos x="57260" y="24060"/>
                </a:cxn>
                <a:cxn ang="0">
                  <a:pos x="57260" y="46783"/>
                </a:cxn>
                <a:cxn ang="0">
                  <a:pos x="57260" y="92229"/>
                </a:cxn>
                <a:cxn ang="0">
                  <a:pos x="57260" y="113170"/>
                </a:cxn>
                <a:cxn ang="0">
                  <a:pos x="48010" y="111833"/>
                </a:cxn>
                <a:cxn ang="0">
                  <a:pos x="33475" y="114952"/>
                </a:cxn>
                <a:cxn ang="0">
                  <a:pos x="14976" y="126982"/>
                </a:cxn>
              </a:cxnLst>
              <a:rect l="0" t="0" r="0" b="0"/>
              <a:pathLst>
                <a:path w="173" h="424">
                  <a:moveTo>
                    <a:pt x="34" y="285"/>
                  </a:moveTo>
                  <a:cubicBezTo>
                    <a:pt x="12" y="307"/>
                    <a:pt x="0" y="335"/>
                    <a:pt x="0" y="360"/>
                  </a:cubicBezTo>
                  <a:cubicBezTo>
                    <a:pt x="0" y="378"/>
                    <a:pt x="6" y="394"/>
                    <a:pt x="18" y="406"/>
                  </a:cubicBezTo>
                  <a:cubicBezTo>
                    <a:pt x="20" y="408"/>
                    <a:pt x="22" y="410"/>
                    <a:pt x="24" y="412"/>
                  </a:cubicBezTo>
                  <a:cubicBezTo>
                    <a:pt x="35" y="420"/>
                    <a:pt x="49" y="424"/>
                    <a:pt x="64" y="424"/>
                  </a:cubicBezTo>
                  <a:cubicBezTo>
                    <a:pt x="79" y="424"/>
                    <a:pt x="94" y="419"/>
                    <a:pt x="109" y="412"/>
                  </a:cubicBezTo>
                  <a:cubicBezTo>
                    <a:pt x="120" y="406"/>
                    <a:pt x="130" y="399"/>
                    <a:pt x="139" y="390"/>
                  </a:cubicBezTo>
                  <a:cubicBezTo>
                    <a:pt x="148" y="381"/>
                    <a:pt x="155" y="371"/>
                    <a:pt x="161" y="360"/>
                  </a:cubicBezTo>
                  <a:cubicBezTo>
                    <a:pt x="168" y="347"/>
                    <a:pt x="172" y="333"/>
                    <a:pt x="173" y="319"/>
                  </a:cubicBezTo>
                  <a:cubicBezTo>
                    <a:pt x="173" y="319"/>
                    <a:pt x="173" y="319"/>
                    <a:pt x="173" y="319"/>
                  </a:cubicBezTo>
                  <a:cubicBezTo>
                    <a:pt x="173" y="258"/>
                    <a:pt x="173" y="258"/>
                    <a:pt x="173" y="258"/>
                  </a:cubicBezTo>
                  <a:cubicBezTo>
                    <a:pt x="173" y="207"/>
                    <a:pt x="173" y="207"/>
                    <a:pt x="173" y="207"/>
                  </a:cubicBezTo>
                  <a:cubicBezTo>
                    <a:pt x="173" y="105"/>
                    <a:pt x="173" y="105"/>
                    <a:pt x="173" y="105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54"/>
                    <a:pt x="130" y="54"/>
                    <a:pt x="130" y="5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207"/>
                    <a:pt x="130" y="207"/>
                    <a:pt x="130" y="207"/>
                  </a:cubicBezTo>
                  <a:cubicBezTo>
                    <a:pt x="130" y="254"/>
                    <a:pt x="130" y="254"/>
                    <a:pt x="130" y="254"/>
                  </a:cubicBezTo>
                  <a:cubicBezTo>
                    <a:pt x="123" y="252"/>
                    <a:pt x="116" y="251"/>
                    <a:pt x="109" y="251"/>
                  </a:cubicBezTo>
                  <a:cubicBezTo>
                    <a:pt x="98" y="251"/>
                    <a:pt x="87" y="254"/>
                    <a:pt x="76" y="258"/>
                  </a:cubicBezTo>
                  <a:cubicBezTo>
                    <a:pt x="61" y="264"/>
                    <a:pt x="47" y="273"/>
                    <a:pt x="34" y="28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37" name="Freeform 478"/>
            <p:cNvSpPr/>
            <p:nvPr/>
          </p:nvSpPr>
          <p:spPr>
            <a:xfrm>
              <a:off x="10836275" y="3063876"/>
              <a:ext cx="98425" cy="98425"/>
            </a:xfrm>
            <a:custGeom>
              <a:avLst/>
              <a:gdLst/>
              <a:ahLst/>
              <a:cxnLst>
                <a:cxn ang="0">
                  <a:pos x="49435" y="0"/>
                </a:cxn>
                <a:cxn ang="0">
                  <a:pos x="10689" y="19151"/>
                </a:cxn>
                <a:cxn ang="0">
                  <a:pos x="0" y="48990"/>
                </a:cxn>
                <a:cxn ang="0">
                  <a:pos x="2672" y="64577"/>
                </a:cxn>
                <a:cxn ang="0">
                  <a:pos x="18260" y="87291"/>
                </a:cxn>
                <a:cxn ang="0">
                  <a:pos x="49435" y="98425"/>
                </a:cxn>
                <a:cxn ang="0">
                  <a:pos x="80165" y="87291"/>
                </a:cxn>
                <a:cxn ang="0">
                  <a:pos x="95753" y="64577"/>
                </a:cxn>
                <a:cxn ang="0">
                  <a:pos x="98425" y="48990"/>
                </a:cxn>
                <a:cxn ang="0">
                  <a:pos x="88182" y="19151"/>
                </a:cxn>
                <a:cxn ang="0">
                  <a:pos x="49435" y="0"/>
                </a:cxn>
              </a:cxnLst>
              <a:rect l="0" t="0" r="0" b="0"/>
              <a:pathLst>
                <a:path w="221" h="221">
                  <a:moveTo>
                    <a:pt x="111" y="0"/>
                  </a:moveTo>
                  <a:cubicBezTo>
                    <a:pt x="75" y="0"/>
                    <a:pt x="44" y="17"/>
                    <a:pt x="24" y="43"/>
                  </a:cubicBezTo>
                  <a:cubicBezTo>
                    <a:pt x="9" y="61"/>
                    <a:pt x="0" y="85"/>
                    <a:pt x="0" y="110"/>
                  </a:cubicBezTo>
                  <a:cubicBezTo>
                    <a:pt x="0" y="122"/>
                    <a:pt x="2" y="134"/>
                    <a:pt x="6" y="145"/>
                  </a:cubicBezTo>
                  <a:cubicBezTo>
                    <a:pt x="13" y="165"/>
                    <a:pt x="25" y="183"/>
                    <a:pt x="41" y="196"/>
                  </a:cubicBezTo>
                  <a:cubicBezTo>
                    <a:pt x="60" y="211"/>
                    <a:pt x="84" y="221"/>
                    <a:pt x="111" y="221"/>
                  </a:cubicBezTo>
                  <a:cubicBezTo>
                    <a:pt x="137" y="221"/>
                    <a:pt x="161" y="211"/>
                    <a:pt x="180" y="196"/>
                  </a:cubicBezTo>
                  <a:cubicBezTo>
                    <a:pt x="196" y="183"/>
                    <a:pt x="209" y="165"/>
                    <a:pt x="215" y="145"/>
                  </a:cubicBezTo>
                  <a:cubicBezTo>
                    <a:pt x="219" y="134"/>
                    <a:pt x="221" y="122"/>
                    <a:pt x="221" y="110"/>
                  </a:cubicBezTo>
                  <a:cubicBezTo>
                    <a:pt x="221" y="85"/>
                    <a:pt x="212" y="61"/>
                    <a:pt x="198" y="43"/>
                  </a:cubicBezTo>
                  <a:cubicBezTo>
                    <a:pt x="177" y="17"/>
                    <a:pt x="146" y="0"/>
                    <a:pt x="111" y="0"/>
                  </a:cubicBezTo>
                  <a:close/>
                </a:path>
              </a:pathLst>
            </a:custGeom>
            <a:solidFill>
              <a:srgbClr val="13597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2" name="组合 243"/>
          <p:cNvGrpSpPr/>
          <p:nvPr/>
        </p:nvGrpSpPr>
        <p:grpSpPr>
          <a:xfrm>
            <a:off x="5140325" y="2674938"/>
            <a:ext cx="725488" cy="723900"/>
            <a:chOff x="3177262" y="2623344"/>
            <a:chExt cx="724349" cy="724349"/>
          </a:xfrm>
        </p:grpSpPr>
        <p:sp>
          <p:nvSpPr>
            <p:cNvPr id="38412" name="Freeform 5"/>
            <p:cNvSpPr/>
            <p:nvPr/>
          </p:nvSpPr>
          <p:spPr>
            <a:xfrm>
              <a:off x="3177262" y="2623344"/>
              <a:ext cx="724349" cy="724349"/>
            </a:xfrm>
            <a:custGeom>
              <a:avLst/>
              <a:gdLst/>
              <a:ahLst/>
              <a:cxnLst>
                <a:cxn ang="0">
                  <a:pos x="724349" y="673751"/>
                </a:cxn>
                <a:cxn ang="0">
                  <a:pos x="673751" y="724349"/>
                </a:cxn>
                <a:cxn ang="0">
                  <a:pos x="50598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598" y="0"/>
                </a:cxn>
                <a:cxn ang="0">
                  <a:pos x="673751" y="0"/>
                </a:cxn>
                <a:cxn ang="0">
                  <a:pos x="724349" y="50598"/>
                </a:cxn>
                <a:cxn ang="0">
                  <a:pos x="724349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13" name="Freeform 6"/>
            <p:cNvSpPr/>
            <p:nvPr/>
          </p:nvSpPr>
          <p:spPr>
            <a:xfrm>
              <a:off x="3320257" y="2776888"/>
              <a:ext cx="443048" cy="443048"/>
            </a:xfrm>
            <a:custGeom>
              <a:avLst/>
              <a:gdLst/>
              <a:ahLst/>
              <a:cxnLst>
                <a:cxn ang="0">
                  <a:pos x="411149" y="214221"/>
                </a:cxn>
                <a:cxn ang="0">
                  <a:pos x="220638" y="23901"/>
                </a:cxn>
                <a:cxn ang="0">
                  <a:pos x="163042" y="0"/>
                </a:cxn>
                <a:cxn ang="0">
                  <a:pos x="0" y="0"/>
                </a:cxn>
                <a:cxn ang="0">
                  <a:pos x="0" y="162879"/>
                </a:cxn>
                <a:cxn ang="0">
                  <a:pos x="23925" y="220860"/>
                </a:cxn>
                <a:cxn ang="0">
                  <a:pos x="213992" y="411180"/>
                </a:cxn>
                <a:cxn ang="0">
                  <a:pos x="329628" y="411180"/>
                </a:cxn>
                <a:cxn ang="0">
                  <a:pos x="411149" y="329298"/>
                </a:cxn>
                <a:cxn ang="0">
                  <a:pos x="411149" y="214221"/>
                </a:cxn>
              </a:cxnLst>
              <a:rect l="0" t="0" r="0" b="0"/>
              <a:pathLst>
                <a:path w="1000" h="1001">
                  <a:moveTo>
                    <a:pt x="928" y="484"/>
                  </a:moveTo>
                  <a:cubicBezTo>
                    <a:pt x="498" y="54"/>
                    <a:pt x="498" y="54"/>
                    <a:pt x="498" y="54"/>
                  </a:cubicBezTo>
                  <a:cubicBezTo>
                    <a:pt x="462" y="18"/>
                    <a:pt x="415" y="0"/>
                    <a:pt x="3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416"/>
                    <a:pt x="18" y="463"/>
                    <a:pt x="54" y="499"/>
                  </a:cubicBezTo>
                  <a:cubicBezTo>
                    <a:pt x="483" y="929"/>
                    <a:pt x="483" y="929"/>
                    <a:pt x="483" y="929"/>
                  </a:cubicBezTo>
                  <a:cubicBezTo>
                    <a:pt x="555" y="1001"/>
                    <a:pt x="672" y="1001"/>
                    <a:pt x="744" y="929"/>
                  </a:cubicBezTo>
                  <a:cubicBezTo>
                    <a:pt x="928" y="744"/>
                    <a:pt x="928" y="744"/>
                    <a:pt x="928" y="744"/>
                  </a:cubicBezTo>
                  <a:cubicBezTo>
                    <a:pt x="1000" y="672"/>
                    <a:pt x="1000" y="556"/>
                    <a:pt x="928" y="48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14" name="Oval 7"/>
            <p:cNvSpPr/>
            <p:nvPr/>
          </p:nvSpPr>
          <p:spPr>
            <a:xfrm>
              <a:off x="3402302" y="2857761"/>
              <a:ext cx="53916" cy="55088"/>
            </a:xfrm>
            <a:prstGeom prst="ellipse">
              <a:avLst/>
            </a:prstGeom>
            <a:solidFill>
              <a:srgbClr val="373737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415" name="Freeform 8"/>
            <p:cNvSpPr/>
            <p:nvPr/>
          </p:nvSpPr>
          <p:spPr>
            <a:xfrm>
              <a:off x="3489037" y="2854245"/>
              <a:ext cx="216836" cy="216836"/>
            </a:xfrm>
            <a:custGeom>
              <a:avLst/>
              <a:gdLst/>
              <a:ahLst/>
              <a:cxnLst>
                <a:cxn ang="0">
                  <a:pos x="186362" y="216836"/>
                </a:cxn>
                <a:cxn ang="0">
                  <a:pos x="0" y="30474"/>
                </a:cxn>
                <a:cxn ang="0">
                  <a:pos x="30474" y="0"/>
                </a:cxn>
                <a:cxn ang="0">
                  <a:pos x="216836" y="186362"/>
                </a:cxn>
                <a:cxn ang="0">
                  <a:pos x="186362" y="216836"/>
                </a:cxn>
              </a:cxnLst>
              <a:rect l="0" t="0" r="0" b="0"/>
              <a:pathLst>
                <a:path w="185" h="185">
                  <a:moveTo>
                    <a:pt x="159" y="1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185" y="159"/>
                  </a:lnTo>
                  <a:lnTo>
                    <a:pt x="159" y="185"/>
                  </a:lnTo>
                  <a:close/>
                </a:path>
              </a:pathLst>
            </a:custGeom>
            <a:solidFill>
              <a:srgbClr val="E1DFD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16" name="Freeform 9"/>
            <p:cNvSpPr/>
            <p:nvPr/>
          </p:nvSpPr>
          <p:spPr>
            <a:xfrm>
              <a:off x="3440981" y="2902300"/>
              <a:ext cx="165264" cy="166436"/>
            </a:xfrm>
            <a:custGeom>
              <a:avLst/>
              <a:gdLst/>
              <a:ahLst/>
              <a:cxnLst>
                <a:cxn ang="0">
                  <a:pos x="134790" y="166436"/>
                </a:cxn>
                <a:cxn ang="0">
                  <a:pos x="0" y="31646"/>
                </a:cxn>
                <a:cxn ang="0">
                  <a:pos x="30474" y="0"/>
                </a:cxn>
                <a:cxn ang="0">
                  <a:pos x="165264" y="135962"/>
                </a:cxn>
                <a:cxn ang="0">
                  <a:pos x="134790" y="166436"/>
                </a:cxn>
              </a:cxnLst>
              <a:rect l="0" t="0" r="0" b="0"/>
              <a:pathLst>
                <a:path w="141" h="142">
                  <a:moveTo>
                    <a:pt x="115" y="142"/>
                  </a:moveTo>
                  <a:lnTo>
                    <a:pt x="0" y="27"/>
                  </a:lnTo>
                  <a:lnTo>
                    <a:pt x="26" y="0"/>
                  </a:lnTo>
                  <a:lnTo>
                    <a:pt x="141" y="116"/>
                  </a:lnTo>
                  <a:lnTo>
                    <a:pt x="115" y="142"/>
                  </a:lnTo>
                  <a:close/>
                </a:path>
              </a:pathLst>
            </a:custGeom>
            <a:solidFill>
              <a:srgbClr val="E1DFD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17" name="Freeform 10"/>
            <p:cNvSpPr/>
            <p:nvPr/>
          </p:nvSpPr>
          <p:spPr>
            <a:xfrm>
              <a:off x="3396442" y="2945668"/>
              <a:ext cx="196910" cy="196910"/>
            </a:xfrm>
            <a:custGeom>
              <a:avLst/>
              <a:gdLst/>
              <a:ahLst/>
              <a:cxnLst>
                <a:cxn ang="0">
                  <a:pos x="166436" y="196910"/>
                </a:cxn>
                <a:cxn ang="0">
                  <a:pos x="0" y="30474"/>
                </a:cxn>
                <a:cxn ang="0">
                  <a:pos x="30474" y="0"/>
                </a:cxn>
                <a:cxn ang="0">
                  <a:pos x="196910" y="166436"/>
                </a:cxn>
                <a:cxn ang="0">
                  <a:pos x="166436" y="196910"/>
                </a:cxn>
              </a:cxnLst>
              <a:rect l="0" t="0" r="0" b="0"/>
              <a:pathLst>
                <a:path w="168" h="168">
                  <a:moveTo>
                    <a:pt x="142" y="168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168" y="142"/>
                  </a:lnTo>
                  <a:lnTo>
                    <a:pt x="142" y="168"/>
                  </a:lnTo>
                  <a:close/>
                </a:path>
              </a:pathLst>
            </a:custGeom>
            <a:solidFill>
              <a:srgbClr val="E1DFD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3" name="组合 244"/>
          <p:cNvGrpSpPr/>
          <p:nvPr/>
        </p:nvGrpSpPr>
        <p:grpSpPr>
          <a:xfrm>
            <a:off x="6243638" y="2674938"/>
            <a:ext cx="722312" cy="723900"/>
            <a:chOff x="4019991" y="2623344"/>
            <a:chExt cx="723177" cy="724349"/>
          </a:xfrm>
        </p:grpSpPr>
        <p:sp>
          <p:nvSpPr>
            <p:cNvPr id="38403" name="Freeform 11"/>
            <p:cNvSpPr/>
            <p:nvPr/>
          </p:nvSpPr>
          <p:spPr>
            <a:xfrm>
              <a:off x="4019991" y="2623344"/>
              <a:ext cx="723177" cy="724349"/>
            </a:xfrm>
            <a:custGeom>
              <a:avLst/>
              <a:gdLst/>
              <a:ahLst/>
              <a:cxnLst>
                <a:cxn ang="0">
                  <a:pos x="723177" y="673751"/>
                </a:cxn>
                <a:cxn ang="0">
                  <a:pos x="672661" y="724349"/>
                </a:cxn>
                <a:cxn ang="0">
                  <a:pos x="50516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516" y="0"/>
                </a:cxn>
                <a:cxn ang="0">
                  <a:pos x="672661" y="0"/>
                </a:cxn>
                <a:cxn ang="0">
                  <a:pos x="723177" y="50598"/>
                </a:cxn>
                <a:cxn ang="0">
                  <a:pos x="723177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9D9AB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04" name="Freeform 12"/>
            <p:cNvSpPr/>
            <p:nvPr/>
          </p:nvSpPr>
          <p:spPr>
            <a:xfrm>
              <a:off x="4219245" y="2771027"/>
              <a:ext cx="324668" cy="464146"/>
            </a:xfrm>
            <a:custGeom>
              <a:avLst/>
              <a:gdLst/>
              <a:ahLst/>
              <a:cxnLst>
                <a:cxn ang="0">
                  <a:pos x="324668" y="432167"/>
                </a:cxn>
                <a:cxn ang="0">
                  <a:pos x="292690" y="464146"/>
                </a:cxn>
                <a:cxn ang="0">
                  <a:pos x="32422" y="464146"/>
                </a:cxn>
                <a:cxn ang="0">
                  <a:pos x="0" y="432167"/>
                </a:cxn>
                <a:cxn ang="0">
                  <a:pos x="0" y="31979"/>
                </a:cxn>
                <a:cxn ang="0">
                  <a:pos x="32422" y="0"/>
                </a:cxn>
                <a:cxn ang="0">
                  <a:pos x="292690" y="0"/>
                </a:cxn>
                <a:cxn ang="0">
                  <a:pos x="324668" y="31979"/>
                </a:cxn>
                <a:cxn ang="0">
                  <a:pos x="324668" y="432167"/>
                </a:cxn>
              </a:cxnLst>
              <a:rect l="0" t="0" r="0" b="0"/>
              <a:pathLst>
                <a:path w="731" h="1045">
                  <a:moveTo>
                    <a:pt x="731" y="973"/>
                  </a:moveTo>
                  <a:cubicBezTo>
                    <a:pt x="731" y="1013"/>
                    <a:pt x="699" y="1045"/>
                    <a:pt x="659" y="1045"/>
                  </a:cubicBezTo>
                  <a:cubicBezTo>
                    <a:pt x="73" y="1045"/>
                    <a:pt x="73" y="1045"/>
                    <a:pt x="73" y="1045"/>
                  </a:cubicBezTo>
                  <a:cubicBezTo>
                    <a:pt x="33" y="1045"/>
                    <a:pt x="0" y="1013"/>
                    <a:pt x="0" y="97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3" y="0"/>
                  </a:cubicBezTo>
                  <a:cubicBezTo>
                    <a:pt x="659" y="0"/>
                    <a:pt x="659" y="0"/>
                    <a:pt x="659" y="0"/>
                  </a:cubicBezTo>
                  <a:cubicBezTo>
                    <a:pt x="699" y="0"/>
                    <a:pt x="731" y="32"/>
                    <a:pt x="731" y="72"/>
                  </a:cubicBezTo>
                  <a:lnTo>
                    <a:pt x="731" y="97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05" name="Freeform 13"/>
            <p:cNvSpPr>
              <a:spLocks noEditPoints="1"/>
            </p:cNvSpPr>
            <p:nvPr/>
          </p:nvSpPr>
          <p:spPr>
            <a:xfrm>
              <a:off x="4193459" y="2713595"/>
              <a:ext cx="373895" cy="543847"/>
            </a:xfrm>
            <a:custGeom>
              <a:avLst/>
              <a:gdLst/>
              <a:ahLst/>
              <a:cxnLst>
                <a:cxn ang="0">
                  <a:pos x="314392" y="38211"/>
                </a:cxn>
                <a:cxn ang="0">
                  <a:pos x="242010" y="38211"/>
                </a:cxn>
                <a:cxn ang="0">
                  <a:pos x="242010" y="26215"/>
                </a:cxn>
                <a:cxn ang="0">
                  <a:pos x="216255" y="0"/>
                </a:cxn>
                <a:cxn ang="0">
                  <a:pos x="157640" y="0"/>
                </a:cxn>
                <a:cxn ang="0">
                  <a:pos x="131885" y="26215"/>
                </a:cxn>
                <a:cxn ang="0">
                  <a:pos x="131885" y="38211"/>
                </a:cxn>
                <a:cxn ang="0">
                  <a:pos x="59503" y="38211"/>
                </a:cxn>
                <a:cxn ang="0">
                  <a:pos x="0" y="97750"/>
                </a:cxn>
                <a:cxn ang="0">
                  <a:pos x="0" y="484308"/>
                </a:cxn>
                <a:cxn ang="0">
                  <a:pos x="59503" y="543847"/>
                </a:cxn>
                <a:cxn ang="0">
                  <a:pos x="314392" y="543847"/>
                </a:cxn>
                <a:cxn ang="0">
                  <a:pos x="373451" y="484308"/>
                </a:cxn>
                <a:cxn ang="0">
                  <a:pos x="373451" y="97750"/>
                </a:cxn>
                <a:cxn ang="0">
                  <a:pos x="314392" y="38211"/>
                </a:cxn>
                <a:cxn ang="0">
                  <a:pos x="186948" y="11997"/>
                </a:cxn>
                <a:cxn ang="0">
                  <a:pos x="199825" y="24882"/>
                </a:cxn>
                <a:cxn ang="0">
                  <a:pos x="186948" y="37767"/>
                </a:cxn>
                <a:cxn ang="0">
                  <a:pos x="174070" y="24882"/>
                </a:cxn>
                <a:cxn ang="0">
                  <a:pos x="186948" y="11997"/>
                </a:cxn>
                <a:cxn ang="0">
                  <a:pos x="117231" y="74646"/>
                </a:cxn>
                <a:cxn ang="0">
                  <a:pos x="256220" y="74646"/>
                </a:cxn>
                <a:cxn ang="0">
                  <a:pos x="256220" y="129297"/>
                </a:cxn>
                <a:cxn ang="0">
                  <a:pos x="117231" y="129297"/>
                </a:cxn>
                <a:cxn ang="0">
                  <a:pos x="117231" y="74646"/>
                </a:cxn>
                <a:cxn ang="0">
                  <a:pos x="314392" y="510079"/>
                </a:cxn>
                <a:cxn ang="0">
                  <a:pos x="59503" y="510079"/>
                </a:cxn>
                <a:cxn ang="0">
                  <a:pos x="34192" y="484308"/>
                </a:cxn>
                <a:cxn ang="0">
                  <a:pos x="34192" y="97750"/>
                </a:cxn>
                <a:cxn ang="0">
                  <a:pos x="59503" y="72424"/>
                </a:cxn>
                <a:cxn ang="0">
                  <a:pos x="83927" y="72424"/>
                </a:cxn>
                <a:cxn ang="0">
                  <a:pos x="83927" y="132852"/>
                </a:cxn>
                <a:cxn ang="0">
                  <a:pos x="113234" y="162621"/>
                </a:cxn>
                <a:cxn ang="0">
                  <a:pos x="260217" y="162621"/>
                </a:cxn>
                <a:cxn ang="0">
                  <a:pos x="289968" y="132852"/>
                </a:cxn>
                <a:cxn ang="0">
                  <a:pos x="289968" y="72424"/>
                </a:cxn>
                <a:cxn ang="0">
                  <a:pos x="314392" y="72424"/>
                </a:cxn>
                <a:cxn ang="0">
                  <a:pos x="339703" y="97750"/>
                </a:cxn>
                <a:cxn ang="0">
                  <a:pos x="339703" y="484308"/>
                </a:cxn>
                <a:cxn ang="0">
                  <a:pos x="339703" y="484308"/>
                </a:cxn>
                <a:cxn ang="0">
                  <a:pos x="314392" y="510079"/>
                </a:cxn>
              </a:cxnLst>
              <a:rect l="0" t="0" r="0" b="0"/>
              <a:pathLst>
                <a:path w="842" h="1224">
                  <a:moveTo>
                    <a:pt x="708" y="86"/>
                  </a:moveTo>
                  <a:cubicBezTo>
                    <a:pt x="545" y="86"/>
                    <a:pt x="545" y="86"/>
                    <a:pt x="545" y="86"/>
                  </a:cubicBezTo>
                  <a:cubicBezTo>
                    <a:pt x="545" y="59"/>
                    <a:pt x="545" y="59"/>
                    <a:pt x="545" y="59"/>
                  </a:cubicBezTo>
                  <a:cubicBezTo>
                    <a:pt x="545" y="26"/>
                    <a:pt x="519" y="0"/>
                    <a:pt x="487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23" y="0"/>
                    <a:pt x="297" y="26"/>
                    <a:pt x="297" y="59"/>
                  </a:cubicBezTo>
                  <a:cubicBezTo>
                    <a:pt x="297" y="86"/>
                    <a:pt x="297" y="86"/>
                    <a:pt x="297" y="86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60" y="86"/>
                    <a:pt x="0" y="146"/>
                    <a:pt x="0" y="220"/>
                  </a:cubicBezTo>
                  <a:cubicBezTo>
                    <a:pt x="0" y="1090"/>
                    <a:pt x="0" y="1090"/>
                    <a:pt x="0" y="1090"/>
                  </a:cubicBezTo>
                  <a:cubicBezTo>
                    <a:pt x="0" y="1164"/>
                    <a:pt x="60" y="1224"/>
                    <a:pt x="134" y="1224"/>
                  </a:cubicBezTo>
                  <a:cubicBezTo>
                    <a:pt x="708" y="1224"/>
                    <a:pt x="708" y="1224"/>
                    <a:pt x="708" y="1224"/>
                  </a:cubicBezTo>
                  <a:cubicBezTo>
                    <a:pt x="781" y="1224"/>
                    <a:pt x="841" y="1164"/>
                    <a:pt x="841" y="1090"/>
                  </a:cubicBezTo>
                  <a:cubicBezTo>
                    <a:pt x="841" y="220"/>
                    <a:pt x="841" y="220"/>
                    <a:pt x="841" y="220"/>
                  </a:cubicBezTo>
                  <a:cubicBezTo>
                    <a:pt x="842" y="146"/>
                    <a:pt x="782" y="86"/>
                    <a:pt x="708" y="86"/>
                  </a:cubicBezTo>
                  <a:close/>
                  <a:moveTo>
                    <a:pt x="421" y="27"/>
                  </a:moveTo>
                  <a:cubicBezTo>
                    <a:pt x="437" y="27"/>
                    <a:pt x="450" y="40"/>
                    <a:pt x="450" y="56"/>
                  </a:cubicBezTo>
                  <a:cubicBezTo>
                    <a:pt x="450" y="72"/>
                    <a:pt x="437" y="85"/>
                    <a:pt x="421" y="85"/>
                  </a:cubicBezTo>
                  <a:cubicBezTo>
                    <a:pt x="405" y="85"/>
                    <a:pt x="392" y="72"/>
                    <a:pt x="392" y="56"/>
                  </a:cubicBezTo>
                  <a:cubicBezTo>
                    <a:pt x="392" y="40"/>
                    <a:pt x="405" y="27"/>
                    <a:pt x="421" y="27"/>
                  </a:cubicBezTo>
                  <a:close/>
                  <a:moveTo>
                    <a:pt x="264" y="168"/>
                  </a:moveTo>
                  <a:cubicBezTo>
                    <a:pt x="577" y="168"/>
                    <a:pt x="577" y="168"/>
                    <a:pt x="577" y="168"/>
                  </a:cubicBezTo>
                  <a:cubicBezTo>
                    <a:pt x="577" y="291"/>
                    <a:pt x="577" y="291"/>
                    <a:pt x="577" y="291"/>
                  </a:cubicBezTo>
                  <a:cubicBezTo>
                    <a:pt x="264" y="291"/>
                    <a:pt x="264" y="291"/>
                    <a:pt x="264" y="291"/>
                  </a:cubicBezTo>
                  <a:lnTo>
                    <a:pt x="264" y="168"/>
                  </a:lnTo>
                  <a:close/>
                  <a:moveTo>
                    <a:pt x="708" y="1148"/>
                  </a:moveTo>
                  <a:cubicBezTo>
                    <a:pt x="134" y="1148"/>
                    <a:pt x="134" y="1148"/>
                    <a:pt x="134" y="1148"/>
                  </a:cubicBezTo>
                  <a:cubicBezTo>
                    <a:pt x="102" y="1148"/>
                    <a:pt x="77" y="1122"/>
                    <a:pt x="77" y="1090"/>
                  </a:cubicBezTo>
                  <a:cubicBezTo>
                    <a:pt x="77" y="220"/>
                    <a:pt x="77" y="220"/>
                    <a:pt x="77" y="220"/>
                  </a:cubicBezTo>
                  <a:cubicBezTo>
                    <a:pt x="77" y="188"/>
                    <a:pt x="102" y="163"/>
                    <a:pt x="134" y="163"/>
                  </a:cubicBezTo>
                  <a:cubicBezTo>
                    <a:pt x="189" y="163"/>
                    <a:pt x="189" y="163"/>
                    <a:pt x="189" y="163"/>
                  </a:cubicBezTo>
                  <a:cubicBezTo>
                    <a:pt x="189" y="299"/>
                    <a:pt x="189" y="299"/>
                    <a:pt x="189" y="299"/>
                  </a:cubicBezTo>
                  <a:cubicBezTo>
                    <a:pt x="189" y="336"/>
                    <a:pt x="219" y="366"/>
                    <a:pt x="255" y="366"/>
                  </a:cubicBezTo>
                  <a:cubicBezTo>
                    <a:pt x="586" y="366"/>
                    <a:pt x="586" y="366"/>
                    <a:pt x="586" y="366"/>
                  </a:cubicBezTo>
                  <a:cubicBezTo>
                    <a:pt x="623" y="366"/>
                    <a:pt x="653" y="336"/>
                    <a:pt x="653" y="299"/>
                  </a:cubicBezTo>
                  <a:cubicBezTo>
                    <a:pt x="653" y="163"/>
                    <a:pt x="653" y="163"/>
                    <a:pt x="653" y="163"/>
                  </a:cubicBezTo>
                  <a:cubicBezTo>
                    <a:pt x="708" y="163"/>
                    <a:pt x="708" y="163"/>
                    <a:pt x="708" y="163"/>
                  </a:cubicBezTo>
                  <a:cubicBezTo>
                    <a:pt x="739" y="163"/>
                    <a:pt x="765" y="188"/>
                    <a:pt x="765" y="220"/>
                  </a:cubicBezTo>
                  <a:cubicBezTo>
                    <a:pt x="765" y="1090"/>
                    <a:pt x="765" y="1090"/>
                    <a:pt x="765" y="1090"/>
                  </a:cubicBezTo>
                  <a:cubicBezTo>
                    <a:pt x="765" y="1090"/>
                    <a:pt x="765" y="1090"/>
                    <a:pt x="765" y="1090"/>
                  </a:cubicBezTo>
                  <a:cubicBezTo>
                    <a:pt x="765" y="1122"/>
                    <a:pt x="739" y="1148"/>
                    <a:pt x="708" y="1148"/>
                  </a:cubicBezTo>
                  <a:close/>
                </a:path>
              </a:pathLst>
            </a:custGeom>
            <a:solidFill>
              <a:srgbClr val="37373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06" name="Freeform 14"/>
            <p:cNvSpPr>
              <a:spLocks noEditPoints="1"/>
            </p:cNvSpPr>
            <p:nvPr/>
          </p:nvSpPr>
          <p:spPr>
            <a:xfrm>
              <a:off x="4249720" y="2929259"/>
              <a:ext cx="87907" cy="73842"/>
            </a:xfrm>
            <a:custGeom>
              <a:avLst/>
              <a:gdLst/>
              <a:ahLst/>
              <a:cxnLst>
                <a:cxn ang="0">
                  <a:pos x="71924" y="4028"/>
                </a:cxn>
                <a:cxn ang="0">
                  <a:pos x="65708" y="11188"/>
                </a:cxn>
                <a:cxn ang="0">
                  <a:pos x="53277" y="2238"/>
                </a:cxn>
                <a:cxn ang="0">
                  <a:pos x="13763" y="2238"/>
                </a:cxn>
                <a:cxn ang="0">
                  <a:pos x="0" y="16111"/>
                </a:cxn>
                <a:cxn ang="0">
                  <a:pos x="0" y="59969"/>
                </a:cxn>
                <a:cxn ang="0">
                  <a:pos x="13763" y="73842"/>
                </a:cxn>
                <a:cxn ang="0">
                  <a:pos x="53277" y="73842"/>
                </a:cxn>
                <a:cxn ang="0">
                  <a:pos x="67040" y="59969"/>
                </a:cxn>
                <a:cxn ang="0">
                  <a:pos x="67040" y="36697"/>
                </a:cxn>
                <a:cxn ang="0">
                  <a:pos x="84799" y="14768"/>
                </a:cxn>
                <a:cxn ang="0">
                  <a:pos x="83911" y="2685"/>
                </a:cxn>
                <a:cxn ang="0">
                  <a:pos x="71924" y="4028"/>
                </a:cxn>
                <a:cxn ang="0">
                  <a:pos x="57717" y="59969"/>
                </a:cxn>
                <a:cxn ang="0">
                  <a:pos x="57717" y="59969"/>
                </a:cxn>
                <a:cxn ang="0">
                  <a:pos x="53277" y="64444"/>
                </a:cxn>
                <a:cxn ang="0">
                  <a:pos x="13763" y="64444"/>
                </a:cxn>
                <a:cxn ang="0">
                  <a:pos x="8879" y="59969"/>
                </a:cxn>
                <a:cxn ang="0">
                  <a:pos x="8879" y="16111"/>
                </a:cxn>
                <a:cxn ang="0">
                  <a:pos x="13763" y="11636"/>
                </a:cxn>
                <a:cxn ang="0">
                  <a:pos x="53277" y="11636"/>
                </a:cxn>
                <a:cxn ang="0">
                  <a:pos x="57717" y="16111"/>
                </a:cxn>
                <a:cxn ang="0">
                  <a:pos x="57717" y="21034"/>
                </a:cxn>
                <a:cxn ang="0">
                  <a:pos x="46173" y="34460"/>
                </a:cxn>
                <a:cxn ang="0">
                  <a:pos x="34630" y="35355"/>
                </a:cxn>
                <a:cxn ang="0">
                  <a:pos x="27526" y="28642"/>
                </a:cxn>
                <a:cxn ang="0">
                  <a:pos x="15539" y="29089"/>
                </a:cxn>
                <a:cxn ang="0">
                  <a:pos x="15983" y="41173"/>
                </a:cxn>
                <a:cxn ang="0">
                  <a:pos x="35962" y="59969"/>
                </a:cxn>
                <a:cxn ang="0">
                  <a:pos x="41734" y="62206"/>
                </a:cxn>
                <a:cxn ang="0">
                  <a:pos x="42178" y="62206"/>
                </a:cxn>
                <a:cxn ang="0">
                  <a:pos x="47949" y="59074"/>
                </a:cxn>
                <a:cxn ang="0">
                  <a:pos x="57717" y="47438"/>
                </a:cxn>
                <a:cxn ang="0">
                  <a:pos x="57717" y="59969"/>
                </a:cxn>
              </a:cxnLst>
              <a:rect l="0" t="0" r="0" b="0"/>
              <a:pathLst>
                <a:path w="198" h="165">
                  <a:moveTo>
                    <a:pt x="162" y="9"/>
                  </a:moveTo>
                  <a:cubicBezTo>
                    <a:pt x="148" y="25"/>
                    <a:pt x="148" y="25"/>
                    <a:pt x="148" y="25"/>
                  </a:cubicBezTo>
                  <a:cubicBezTo>
                    <a:pt x="144" y="13"/>
                    <a:pt x="133" y="5"/>
                    <a:pt x="12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13" y="5"/>
                    <a:pt x="0" y="19"/>
                    <a:pt x="0" y="3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51"/>
                    <a:pt x="13" y="165"/>
                    <a:pt x="31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37" y="165"/>
                    <a:pt x="151" y="151"/>
                    <a:pt x="151" y="134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8" y="25"/>
                    <a:pt x="197" y="13"/>
                    <a:pt x="189" y="6"/>
                  </a:cubicBezTo>
                  <a:cubicBezTo>
                    <a:pt x="181" y="0"/>
                    <a:pt x="169" y="1"/>
                    <a:pt x="162" y="9"/>
                  </a:cubicBezTo>
                  <a:close/>
                  <a:moveTo>
                    <a:pt x="130" y="134"/>
                  </a:moveTo>
                  <a:cubicBezTo>
                    <a:pt x="130" y="134"/>
                    <a:pt x="130" y="134"/>
                    <a:pt x="130" y="134"/>
                  </a:cubicBezTo>
                  <a:cubicBezTo>
                    <a:pt x="130" y="140"/>
                    <a:pt x="125" y="144"/>
                    <a:pt x="120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25" y="144"/>
                    <a:pt x="20" y="140"/>
                    <a:pt x="20" y="134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0"/>
                    <a:pt x="25" y="26"/>
                    <a:pt x="3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5" y="26"/>
                    <a:pt x="130" y="30"/>
                    <a:pt x="130" y="36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97" y="86"/>
                    <a:pt x="86" y="86"/>
                    <a:pt x="78" y="7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57"/>
                    <a:pt x="42" y="58"/>
                    <a:pt x="35" y="65"/>
                  </a:cubicBezTo>
                  <a:cubicBezTo>
                    <a:pt x="28" y="73"/>
                    <a:pt x="28" y="85"/>
                    <a:pt x="36" y="92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84" y="137"/>
                    <a:pt x="89" y="139"/>
                    <a:pt x="94" y="139"/>
                  </a:cubicBezTo>
                  <a:cubicBezTo>
                    <a:pt x="94" y="139"/>
                    <a:pt x="94" y="139"/>
                    <a:pt x="95" y="139"/>
                  </a:cubicBezTo>
                  <a:cubicBezTo>
                    <a:pt x="100" y="139"/>
                    <a:pt x="105" y="136"/>
                    <a:pt x="108" y="132"/>
                  </a:cubicBezTo>
                  <a:cubicBezTo>
                    <a:pt x="130" y="106"/>
                    <a:pt x="130" y="106"/>
                    <a:pt x="130" y="106"/>
                  </a:cubicBezTo>
                  <a:lnTo>
                    <a:pt x="130" y="134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07" name="Freeform 15"/>
            <p:cNvSpPr>
              <a:spLocks noEditPoints="1"/>
            </p:cNvSpPr>
            <p:nvPr/>
          </p:nvSpPr>
          <p:spPr>
            <a:xfrm>
              <a:off x="4249720" y="3021853"/>
              <a:ext cx="87907" cy="75013"/>
            </a:xfrm>
            <a:custGeom>
              <a:avLst/>
              <a:gdLst/>
              <a:ahLst/>
              <a:cxnLst>
                <a:cxn ang="0">
                  <a:pos x="71924" y="3995"/>
                </a:cxn>
                <a:cxn ang="0">
                  <a:pos x="65264" y="11540"/>
                </a:cxn>
                <a:cxn ang="0">
                  <a:pos x="53277" y="3995"/>
                </a:cxn>
                <a:cxn ang="0">
                  <a:pos x="13763" y="3995"/>
                </a:cxn>
                <a:cxn ang="0">
                  <a:pos x="0" y="17755"/>
                </a:cxn>
                <a:cxn ang="0">
                  <a:pos x="0" y="61697"/>
                </a:cxn>
                <a:cxn ang="0">
                  <a:pos x="13763" y="75013"/>
                </a:cxn>
                <a:cxn ang="0">
                  <a:pos x="53277" y="75013"/>
                </a:cxn>
                <a:cxn ang="0">
                  <a:pos x="67040" y="61697"/>
                </a:cxn>
                <a:cxn ang="0">
                  <a:pos x="67040" y="36397"/>
                </a:cxn>
                <a:cxn ang="0">
                  <a:pos x="84799" y="14648"/>
                </a:cxn>
                <a:cxn ang="0">
                  <a:pos x="83911" y="2663"/>
                </a:cxn>
                <a:cxn ang="0">
                  <a:pos x="71924" y="3995"/>
                </a:cxn>
                <a:cxn ang="0">
                  <a:pos x="57717" y="61697"/>
                </a:cxn>
                <a:cxn ang="0">
                  <a:pos x="57717" y="61697"/>
                </a:cxn>
                <a:cxn ang="0">
                  <a:pos x="53277" y="66136"/>
                </a:cxn>
                <a:cxn ang="0">
                  <a:pos x="13763" y="66136"/>
                </a:cxn>
                <a:cxn ang="0">
                  <a:pos x="8879" y="61697"/>
                </a:cxn>
                <a:cxn ang="0">
                  <a:pos x="8879" y="17755"/>
                </a:cxn>
                <a:cxn ang="0">
                  <a:pos x="13763" y="13316"/>
                </a:cxn>
                <a:cxn ang="0">
                  <a:pos x="53277" y="13316"/>
                </a:cxn>
                <a:cxn ang="0">
                  <a:pos x="57717" y="17755"/>
                </a:cxn>
                <a:cxn ang="0">
                  <a:pos x="57717" y="20862"/>
                </a:cxn>
                <a:cxn ang="0">
                  <a:pos x="46173" y="34178"/>
                </a:cxn>
                <a:cxn ang="0">
                  <a:pos x="34630" y="35065"/>
                </a:cxn>
                <a:cxn ang="0">
                  <a:pos x="27526" y="28407"/>
                </a:cxn>
                <a:cxn ang="0">
                  <a:pos x="15539" y="28851"/>
                </a:cxn>
                <a:cxn ang="0">
                  <a:pos x="15983" y="40835"/>
                </a:cxn>
                <a:cxn ang="0">
                  <a:pos x="35962" y="59478"/>
                </a:cxn>
                <a:cxn ang="0">
                  <a:pos x="41734" y="61697"/>
                </a:cxn>
                <a:cxn ang="0">
                  <a:pos x="42178" y="61697"/>
                </a:cxn>
                <a:cxn ang="0">
                  <a:pos x="47949" y="58590"/>
                </a:cxn>
                <a:cxn ang="0">
                  <a:pos x="57717" y="47050"/>
                </a:cxn>
                <a:cxn ang="0">
                  <a:pos x="57717" y="61697"/>
                </a:cxn>
              </a:cxnLst>
              <a:rect l="0" t="0" r="0" b="0"/>
              <a:pathLst>
                <a:path w="198" h="169">
                  <a:moveTo>
                    <a:pt x="162" y="9"/>
                  </a:moveTo>
                  <a:cubicBezTo>
                    <a:pt x="147" y="26"/>
                    <a:pt x="147" y="26"/>
                    <a:pt x="147" y="26"/>
                  </a:cubicBezTo>
                  <a:cubicBezTo>
                    <a:pt x="142" y="16"/>
                    <a:pt x="132" y="9"/>
                    <a:pt x="120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13" y="9"/>
                    <a:pt x="0" y="23"/>
                    <a:pt x="0" y="4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56"/>
                    <a:pt x="13" y="169"/>
                    <a:pt x="31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37" y="169"/>
                    <a:pt x="151" y="156"/>
                    <a:pt x="151" y="139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8" y="25"/>
                    <a:pt x="197" y="13"/>
                    <a:pt x="189" y="6"/>
                  </a:cubicBezTo>
                  <a:cubicBezTo>
                    <a:pt x="181" y="0"/>
                    <a:pt x="169" y="1"/>
                    <a:pt x="162" y="9"/>
                  </a:cubicBezTo>
                  <a:close/>
                  <a:moveTo>
                    <a:pt x="130" y="139"/>
                  </a:moveTo>
                  <a:cubicBezTo>
                    <a:pt x="130" y="139"/>
                    <a:pt x="130" y="139"/>
                    <a:pt x="130" y="139"/>
                  </a:cubicBezTo>
                  <a:cubicBezTo>
                    <a:pt x="130" y="144"/>
                    <a:pt x="125" y="149"/>
                    <a:pt x="120" y="149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25" y="149"/>
                    <a:pt x="20" y="144"/>
                    <a:pt x="20" y="1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35"/>
                    <a:pt x="25" y="30"/>
                    <a:pt x="31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5" y="30"/>
                    <a:pt x="130" y="35"/>
                    <a:pt x="130" y="40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97" y="85"/>
                    <a:pt x="86" y="86"/>
                    <a:pt x="78" y="7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57"/>
                    <a:pt x="42" y="58"/>
                    <a:pt x="35" y="65"/>
                  </a:cubicBezTo>
                  <a:cubicBezTo>
                    <a:pt x="28" y="73"/>
                    <a:pt x="28" y="85"/>
                    <a:pt x="36" y="92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84" y="137"/>
                    <a:pt x="89" y="139"/>
                    <a:pt x="94" y="139"/>
                  </a:cubicBezTo>
                  <a:cubicBezTo>
                    <a:pt x="94" y="139"/>
                    <a:pt x="94" y="139"/>
                    <a:pt x="95" y="139"/>
                  </a:cubicBezTo>
                  <a:cubicBezTo>
                    <a:pt x="100" y="139"/>
                    <a:pt x="105" y="136"/>
                    <a:pt x="108" y="132"/>
                  </a:cubicBezTo>
                  <a:cubicBezTo>
                    <a:pt x="130" y="106"/>
                    <a:pt x="130" y="106"/>
                    <a:pt x="130" y="106"/>
                  </a:cubicBezTo>
                  <a:lnTo>
                    <a:pt x="130" y="139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08" name="Freeform 16"/>
            <p:cNvSpPr>
              <a:spLocks noEditPoints="1"/>
            </p:cNvSpPr>
            <p:nvPr/>
          </p:nvSpPr>
          <p:spPr>
            <a:xfrm>
              <a:off x="4249720" y="3114448"/>
              <a:ext cx="87907" cy="76186"/>
            </a:xfrm>
            <a:custGeom>
              <a:avLst/>
              <a:gdLst/>
              <a:ahLst/>
              <a:cxnLst>
                <a:cxn ang="0">
                  <a:pos x="71924" y="4010"/>
                </a:cxn>
                <a:cxn ang="0">
                  <a:pos x="64820" y="12029"/>
                </a:cxn>
                <a:cxn ang="0">
                  <a:pos x="53277" y="4901"/>
                </a:cxn>
                <a:cxn ang="0">
                  <a:pos x="13763" y="4901"/>
                </a:cxn>
                <a:cxn ang="0">
                  <a:pos x="0" y="18712"/>
                </a:cxn>
                <a:cxn ang="0">
                  <a:pos x="0" y="62375"/>
                </a:cxn>
                <a:cxn ang="0">
                  <a:pos x="13763" y="76186"/>
                </a:cxn>
                <a:cxn ang="0">
                  <a:pos x="53277" y="76186"/>
                </a:cxn>
                <a:cxn ang="0">
                  <a:pos x="67040" y="62375"/>
                </a:cxn>
                <a:cxn ang="0">
                  <a:pos x="67040" y="36534"/>
                </a:cxn>
                <a:cxn ang="0">
                  <a:pos x="84799" y="14703"/>
                </a:cxn>
                <a:cxn ang="0">
                  <a:pos x="83911" y="2673"/>
                </a:cxn>
                <a:cxn ang="0">
                  <a:pos x="71924" y="4010"/>
                </a:cxn>
                <a:cxn ang="0">
                  <a:pos x="57717" y="62375"/>
                </a:cxn>
                <a:cxn ang="0">
                  <a:pos x="57717" y="62375"/>
                </a:cxn>
                <a:cxn ang="0">
                  <a:pos x="53277" y="67275"/>
                </a:cxn>
                <a:cxn ang="0">
                  <a:pos x="13763" y="67275"/>
                </a:cxn>
                <a:cxn ang="0">
                  <a:pos x="8879" y="62375"/>
                </a:cxn>
                <a:cxn ang="0">
                  <a:pos x="8879" y="18712"/>
                </a:cxn>
                <a:cxn ang="0">
                  <a:pos x="13763" y="14257"/>
                </a:cxn>
                <a:cxn ang="0">
                  <a:pos x="53277" y="14257"/>
                </a:cxn>
                <a:cxn ang="0">
                  <a:pos x="57717" y="18712"/>
                </a:cxn>
                <a:cxn ang="0">
                  <a:pos x="57717" y="20940"/>
                </a:cxn>
                <a:cxn ang="0">
                  <a:pos x="46173" y="34306"/>
                </a:cxn>
                <a:cxn ang="0">
                  <a:pos x="34630" y="35197"/>
                </a:cxn>
                <a:cxn ang="0">
                  <a:pos x="27526" y="28514"/>
                </a:cxn>
                <a:cxn ang="0">
                  <a:pos x="15539" y="28960"/>
                </a:cxn>
                <a:cxn ang="0">
                  <a:pos x="15983" y="40989"/>
                </a:cxn>
                <a:cxn ang="0">
                  <a:pos x="35962" y="59701"/>
                </a:cxn>
                <a:cxn ang="0">
                  <a:pos x="41734" y="61929"/>
                </a:cxn>
                <a:cxn ang="0">
                  <a:pos x="42178" y="61929"/>
                </a:cxn>
                <a:cxn ang="0">
                  <a:pos x="47949" y="58810"/>
                </a:cxn>
                <a:cxn ang="0">
                  <a:pos x="57717" y="47226"/>
                </a:cxn>
                <a:cxn ang="0">
                  <a:pos x="57717" y="62375"/>
                </a:cxn>
              </a:cxnLst>
              <a:rect l="0" t="0" r="0" b="0"/>
              <a:pathLst>
                <a:path w="198" h="171">
                  <a:moveTo>
                    <a:pt x="162" y="9"/>
                  </a:moveTo>
                  <a:cubicBezTo>
                    <a:pt x="146" y="27"/>
                    <a:pt x="146" y="27"/>
                    <a:pt x="146" y="27"/>
                  </a:cubicBezTo>
                  <a:cubicBezTo>
                    <a:pt x="141" y="18"/>
                    <a:pt x="131" y="11"/>
                    <a:pt x="12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13" y="11"/>
                    <a:pt x="0" y="25"/>
                    <a:pt x="0" y="4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57"/>
                    <a:pt x="13" y="171"/>
                    <a:pt x="31" y="171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37" y="171"/>
                    <a:pt x="151" y="157"/>
                    <a:pt x="151" y="140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8" y="25"/>
                    <a:pt x="197" y="13"/>
                    <a:pt x="189" y="6"/>
                  </a:cubicBezTo>
                  <a:cubicBezTo>
                    <a:pt x="181" y="0"/>
                    <a:pt x="169" y="1"/>
                    <a:pt x="162" y="9"/>
                  </a:cubicBezTo>
                  <a:close/>
                  <a:moveTo>
                    <a:pt x="130" y="140"/>
                  </a:moveTo>
                  <a:cubicBezTo>
                    <a:pt x="130" y="140"/>
                    <a:pt x="130" y="140"/>
                    <a:pt x="130" y="140"/>
                  </a:cubicBezTo>
                  <a:cubicBezTo>
                    <a:pt x="130" y="146"/>
                    <a:pt x="125" y="151"/>
                    <a:pt x="120" y="151"/>
                  </a:cubicBezTo>
                  <a:cubicBezTo>
                    <a:pt x="31" y="151"/>
                    <a:pt x="31" y="151"/>
                    <a:pt x="31" y="151"/>
                  </a:cubicBezTo>
                  <a:cubicBezTo>
                    <a:pt x="25" y="151"/>
                    <a:pt x="20" y="146"/>
                    <a:pt x="20" y="14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7"/>
                    <a:pt x="25" y="32"/>
                    <a:pt x="31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5" y="32"/>
                    <a:pt x="130" y="37"/>
                    <a:pt x="130" y="42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97" y="86"/>
                    <a:pt x="86" y="86"/>
                    <a:pt x="78" y="7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57"/>
                    <a:pt x="42" y="58"/>
                    <a:pt x="35" y="65"/>
                  </a:cubicBezTo>
                  <a:cubicBezTo>
                    <a:pt x="28" y="73"/>
                    <a:pt x="28" y="85"/>
                    <a:pt x="36" y="92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84" y="137"/>
                    <a:pt x="89" y="139"/>
                    <a:pt x="94" y="139"/>
                  </a:cubicBezTo>
                  <a:cubicBezTo>
                    <a:pt x="94" y="139"/>
                    <a:pt x="94" y="139"/>
                    <a:pt x="95" y="139"/>
                  </a:cubicBezTo>
                  <a:cubicBezTo>
                    <a:pt x="100" y="139"/>
                    <a:pt x="105" y="136"/>
                    <a:pt x="108" y="132"/>
                  </a:cubicBezTo>
                  <a:cubicBezTo>
                    <a:pt x="130" y="106"/>
                    <a:pt x="130" y="106"/>
                    <a:pt x="130" y="106"/>
                  </a:cubicBezTo>
                  <a:lnTo>
                    <a:pt x="130" y="140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09" name="Freeform 17"/>
            <p:cNvSpPr/>
            <p:nvPr/>
          </p:nvSpPr>
          <p:spPr>
            <a:xfrm>
              <a:off x="4359896" y="2960904"/>
              <a:ext cx="153544" cy="17582"/>
            </a:xfrm>
            <a:custGeom>
              <a:avLst/>
              <a:gdLst/>
              <a:ahLst/>
              <a:cxnLst>
                <a:cxn ang="0">
                  <a:pos x="145137" y="0"/>
                </a:cxn>
                <a:cxn ang="0">
                  <a:pos x="8407" y="0"/>
                </a:cxn>
                <a:cxn ang="0">
                  <a:pos x="0" y="8791"/>
                </a:cxn>
                <a:cxn ang="0">
                  <a:pos x="8407" y="17582"/>
                </a:cxn>
                <a:cxn ang="0">
                  <a:pos x="145137" y="17582"/>
                </a:cxn>
                <a:cxn ang="0">
                  <a:pos x="153544" y="8791"/>
                </a:cxn>
                <a:cxn ang="0">
                  <a:pos x="145137" y="0"/>
                </a:cxn>
              </a:cxnLst>
              <a:rect l="0" t="0" r="0" b="0"/>
              <a:pathLst>
                <a:path w="347" h="38">
                  <a:moveTo>
                    <a:pt x="32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38" y="38"/>
                    <a:pt x="347" y="30"/>
                    <a:pt x="347" y="19"/>
                  </a:cubicBezTo>
                  <a:cubicBezTo>
                    <a:pt x="347" y="8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66A3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10" name="Freeform 18"/>
            <p:cNvSpPr/>
            <p:nvPr/>
          </p:nvSpPr>
          <p:spPr>
            <a:xfrm>
              <a:off x="4359896" y="3044123"/>
              <a:ext cx="153544" cy="17582"/>
            </a:xfrm>
            <a:custGeom>
              <a:avLst/>
              <a:gdLst/>
              <a:ahLst/>
              <a:cxnLst>
                <a:cxn ang="0">
                  <a:pos x="145137" y="0"/>
                </a:cxn>
                <a:cxn ang="0">
                  <a:pos x="8407" y="0"/>
                </a:cxn>
                <a:cxn ang="0">
                  <a:pos x="0" y="8791"/>
                </a:cxn>
                <a:cxn ang="0">
                  <a:pos x="8407" y="17582"/>
                </a:cxn>
                <a:cxn ang="0">
                  <a:pos x="145137" y="17582"/>
                </a:cxn>
                <a:cxn ang="0">
                  <a:pos x="153544" y="8791"/>
                </a:cxn>
                <a:cxn ang="0">
                  <a:pos x="145137" y="0"/>
                </a:cxn>
              </a:cxnLst>
              <a:rect l="0" t="0" r="0" b="0"/>
              <a:pathLst>
                <a:path w="347" h="38">
                  <a:moveTo>
                    <a:pt x="32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38" y="38"/>
                    <a:pt x="347" y="30"/>
                    <a:pt x="347" y="19"/>
                  </a:cubicBezTo>
                  <a:cubicBezTo>
                    <a:pt x="347" y="9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66A3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11" name="Freeform 19"/>
            <p:cNvSpPr/>
            <p:nvPr/>
          </p:nvSpPr>
          <p:spPr>
            <a:xfrm>
              <a:off x="4359896" y="3127341"/>
              <a:ext cx="153544" cy="17582"/>
            </a:xfrm>
            <a:custGeom>
              <a:avLst/>
              <a:gdLst/>
              <a:ahLst/>
              <a:cxnLst>
                <a:cxn ang="0">
                  <a:pos x="145137" y="0"/>
                </a:cxn>
                <a:cxn ang="0">
                  <a:pos x="8407" y="0"/>
                </a:cxn>
                <a:cxn ang="0">
                  <a:pos x="0" y="8791"/>
                </a:cxn>
                <a:cxn ang="0">
                  <a:pos x="8407" y="17582"/>
                </a:cxn>
                <a:cxn ang="0">
                  <a:pos x="145137" y="17582"/>
                </a:cxn>
                <a:cxn ang="0">
                  <a:pos x="153544" y="8791"/>
                </a:cxn>
                <a:cxn ang="0">
                  <a:pos x="145137" y="0"/>
                </a:cxn>
              </a:cxnLst>
              <a:rect l="0" t="0" r="0" b="0"/>
              <a:pathLst>
                <a:path w="347" h="38">
                  <a:moveTo>
                    <a:pt x="32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9" y="38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38" y="38"/>
                    <a:pt x="347" y="29"/>
                    <a:pt x="347" y="19"/>
                  </a:cubicBezTo>
                  <a:cubicBezTo>
                    <a:pt x="347" y="8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66A3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4" name="组合 245"/>
          <p:cNvGrpSpPr/>
          <p:nvPr/>
        </p:nvGrpSpPr>
        <p:grpSpPr>
          <a:xfrm>
            <a:off x="7343775" y="2674938"/>
            <a:ext cx="725488" cy="723900"/>
            <a:chOff x="4853344" y="2623344"/>
            <a:chExt cx="724349" cy="724349"/>
          </a:xfrm>
        </p:grpSpPr>
        <p:sp>
          <p:nvSpPr>
            <p:cNvPr id="38394" name="Freeform 20"/>
            <p:cNvSpPr/>
            <p:nvPr/>
          </p:nvSpPr>
          <p:spPr>
            <a:xfrm>
              <a:off x="4853344" y="2623344"/>
              <a:ext cx="724349" cy="724349"/>
            </a:xfrm>
            <a:custGeom>
              <a:avLst/>
              <a:gdLst/>
              <a:ahLst/>
              <a:cxnLst>
                <a:cxn ang="0">
                  <a:pos x="724349" y="673751"/>
                </a:cxn>
                <a:cxn ang="0">
                  <a:pos x="673751" y="724349"/>
                </a:cxn>
                <a:cxn ang="0">
                  <a:pos x="50598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598" y="0"/>
                </a:cxn>
                <a:cxn ang="0">
                  <a:pos x="673751" y="0"/>
                </a:cxn>
                <a:cxn ang="0">
                  <a:pos x="724349" y="50598"/>
                </a:cxn>
                <a:cxn ang="0">
                  <a:pos x="724349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95" name="Freeform 21"/>
            <p:cNvSpPr/>
            <p:nvPr/>
          </p:nvSpPr>
          <p:spPr>
            <a:xfrm>
              <a:off x="4996338" y="2775715"/>
              <a:ext cx="384444" cy="134790"/>
            </a:xfrm>
            <a:custGeom>
              <a:avLst/>
              <a:gdLst/>
              <a:ahLst/>
              <a:cxnLst>
                <a:cxn ang="0">
                  <a:pos x="44889" y="12011"/>
                </a:cxn>
                <a:cxn ang="0">
                  <a:pos x="10222" y="72066"/>
                </a:cxn>
                <a:cxn ang="0">
                  <a:pos x="50222" y="127672"/>
                </a:cxn>
                <a:cxn ang="0">
                  <a:pos x="371555" y="132566"/>
                </a:cxn>
                <a:cxn ang="0">
                  <a:pos x="378222" y="31140"/>
                </a:cxn>
                <a:cxn ang="0">
                  <a:pos x="306666" y="5338"/>
                </a:cxn>
                <a:cxn ang="0">
                  <a:pos x="64889" y="4449"/>
                </a:cxn>
                <a:cxn ang="0">
                  <a:pos x="44889" y="12011"/>
                </a:cxn>
              </a:cxnLst>
              <a:rect l="0" t="0" r="0" b="0"/>
              <a:pathLst>
                <a:path w="865" h="303">
                  <a:moveTo>
                    <a:pt x="101" y="27"/>
                  </a:moveTo>
                  <a:cubicBezTo>
                    <a:pt x="101" y="27"/>
                    <a:pt x="0" y="88"/>
                    <a:pt x="23" y="162"/>
                  </a:cubicBezTo>
                  <a:cubicBezTo>
                    <a:pt x="45" y="236"/>
                    <a:pt x="49" y="270"/>
                    <a:pt x="113" y="287"/>
                  </a:cubicBezTo>
                  <a:cubicBezTo>
                    <a:pt x="178" y="303"/>
                    <a:pt x="817" y="301"/>
                    <a:pt x="836" y="298"/>
                  </a:cubicBezTo>
                  <a:cubicBezTo>
                    <a:pt x="854" y="295"/>
                    <a:pt x="865" y="99"/>
                    <a:pt x="851" y="70"/>
                  </a:cubicBezTo>
                  <a:cubicBezTo>
                    <a:pt x="837" y="41"/>
                    <a:pt x="805" y="0"/>
                    <a:pt x="690" y="12"/>
                  </a:cubicBezTo>
                  <a:cubicBezTo>
                    <a:pt x="575" y="24"/>
                    <a:pt x="146" y="10"/>
                    <a:pt x="146" y="10"/>
                  </a:cubicBezTo>
                  <a:lnTo>
                    <a:pt x="101" y="27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96" name="Rectangle 22"/>
            <p:cNvSpPr/>
            <p:nvPr/>
          </p:nvSpPr>
          <p:spPr>
            <a:xfrm>
              <a:off x="5046737" y="2813222"/>
              <a:ext cx="294194" cy="14065"/>
            </a:xfrm>
            <a:prstGeom prst="rect">
              <a:avLst/>
            </a:prstGeom>
            <a:solidFill>
              <a:srgbClr val="84A332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97" name="Rectangle 23"/>
            <p:cNvSpPr/>
            <p:nvPr/>
          </p:nvSpPr>
          <p:spPr>
            <a:xfrm>
              <a:off x="5046737" y="2840180"/>
              <a:ext cx="294194" cy="15237"/>
            </a:xfrm>
            <a:prstGeom prst="rect">
              <a:avLst/>
            </a:prstGeom>
            <a:solidFill>
              <a:srgbClr val="84A332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98" name="Rectangle 24"/>
            <p:cNvSpPr/>
            <p:nvPr/>
          </p:nvSpPr>
          <p:spPr>
            <a:xfrm>
              <a:off x="5046737" y="2867138"/>
              <a:ext cx="294194" cy="14065"/>
            </a:xfrm>
            <a:prstGeom prst="rect">
              <a:avLst/>
            </a:prstGeom>
            <a:solidFill>
              <a:srgbClr val="84A332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99" name="Freeform 25"/>
            <p:cNvSpPr/>
            <p:nvPr/>
          </p:nvSpPr>
          <p:spPr>
            <a:xfrm>
              <a:off x="4998682" y="2872998"/>
              <a:ext cx="426639" cy="317635"/>
            </a:xfrm>
            <a:custGeom>
              <a:avLst/>
              <a:gdLst/>
              <a:ahLst/>
              <a:cxnLst>
                <a:cxn ang="0">
                  <a:pos x="6215" y="0"/>
                </a:cxn>
                <a:cxn ang="0">
                  <a:pos x="0" y="83285"/>
                </a:cxn>
                <a:cxn ang="0">
                  <a:pos x="6215" y="274220"/>
                </a:cxn>
                <a:cxn ang="0">
                  <a:pos x="71920" y="315420"/>
                </a:cxn>
                <a:cxn ang="0">
                  <a:pos x="328081" y="315420"/>
                </a:cxn>
                <a:cxn ang="0">
                  <a:pos x="381800" y="265803"/>
                </a:cxn>
                <a:cxn ang="0">
                  <a:pos x="395562" y="209985"/>
                </a:cxn>
                <a:cxn ang="0">
                  <a:pos x="415096" y="119169"/>
                </a:cxn>
                <a:cxn ang="0">
                  <a:pos x="377804" y="50946"/>
                </a:cxn>
                <a:cxn ang="0">
                  <a:pos x="324530" y="34997"/>
                </a:cxn>
                <a:cxn ang="0">
                  <a:pos x="85683" y="33668"/>
                </a:cxn>
                <a:cxn ang="0">
                  <a:pos x="6215" y="0"/>
                </a:cxn>
              </a:cxnLst>
              <a:rect l="0" t="0" r="0" b="0"/>
              <a:pathLst>
                <a:path w="961" h="717">
                  <a:moveTo>
                    <a:pt x="14" y="0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14" y="619"/>
                    <a:pt x="14" y="619"/>
                    <a:pt x="14" y="619"/>
                  </a:cubicBezTo>
                  <a:cubicBezTo>
                    <a:pt x="14" y="619"/>
                    <a:pt x="26" y="717"/>
                    <a:pt x="162" y="712"/>
                  </a:cubicBezTo>
                  <a:cubicBezTo>
                    <a:pt x="297" y="706"/>
                    <a:pt x="739" y="712"/>
                    <a:pt x="739" y="712"/>
                  </a:cubicBezTo>
                  <a:cubicBezTo>
                    <a:pt x="739" y="712"/>
                    <a:pt x="860" y="656"/>
                    <a:pt x="860" y="600"/>
                  </a:cubicBezTo>
                  <a:cubicBezTo>
                    <a:pt x="860" y="544"/>
                    <a:pt x="865" y="496"/>
                    <a:pt x="891" y="474"/>
                  </a:cubicBezTo>
                  <a:cubicBezTo>
                    <a:pt x="916" y="451"/>
                    <a:pt x="961" y="331"/>
                    <a:pt x="935" y="269"/>
                  </a:cubicBezTo>
                  <a:cubicBezTo>
                    <a:pt x="910" y="208"/>
                    <a:pt x="878" y="176"/>
                    <a:pt x="851" y="115"/>
                  </a:cubicBezTo>
                  <a:cubicBezTo>
                    <a:pt x="825" y="54"/>
                    <a:pt x="745" y="79"/>
                    <a:pt x="731" y="79"/>
                  </a:cubicBezTo>
                  <a:cubicBezTo>
                    <a:pt x="717" y="79"/>
                    <a:pt x="193" y="76"/>
                    <a:pt x="193" y="76"/>
                  </a:cubicBezTo>
                  <a:cubicBezTo>
                    <a:pt x="193" y="76"/>
                    <a:pt x="39" y="82"/>
                    <a:pt x="14" y="0"/>
                  </a:cubicBezTo>
                  <a:close/>
                </a:path>
              </a:pathLst>
            </a:custGeom>
            <a:solidFill>
              <a:srgbClr val="CA721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00" name="Freeform 26"/>
            <p:cNvSpPr/>
            <p:nvPr/>
          </p:nvSpPr>
          <p:spPr>
            <a:xfrm>
              <a:off x="5046737" y="2881203"/>
              <a:ext cx="294194" cy="22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549"/>
                </a:cxn>
                <a:cxn ang="0">
                  <a:pos x="0" y="18754"/>
                </a:cxn>
                <a:cxn ang="0">
                  <a:pos x="226213" y="22270"/>
                </a:cxn>
                <a:cxn ang="0">
                  <a:pos x="294194" y="21098"/>
                </a:cxn>
                <a:cxn ang="0">
                  <a:pos x="294194" y="0"/>
                </a:cxn>
                <a:cxn ang="0">
                  <a:pos x="0" y="0"/>
                </a:cxn>
              </a:cxnLst>
              <a:rect l="0" t="0" r="0" b="0"/>
              <a:pathLst>
                <a:path w="251" h="19">
                  <a:moveTo>
                    <a:pt x="0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193" y="19"/>
                  </a:lnTo>
                  <a:lnTo>
                    <a:pt x="251" y="18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A33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01" name="Freeform 27"/>
            <p:cNvSpPr>
              <a:spLocks noEditPoints="1"/>
            </p:cNvSpPr>
            <p:nvPr/>
          </p:nvSpPr>
          <p:spPr>
            <a:xfrm>
              <a:off x="4986961" y="2768683"/>
              <a:ext cx="461801" cy="433671"/>
            </a:xfrm>
            <a:custGeom>
              <a:avLst/>
              <a:gdLst/>
              <a:ahLst/>
              <a:cxnLst>
                <a:cxn ang="0">
                  <a:pos x="405906" y="167787"/>
                </a:cxn>
                <a:cxn ang="0">
                  <a:pos x="405906" y="167787"/>
                </a:cxn>
                <a:cxn ang="0">
                  <a:pos x="405906" y="83893"/>
                </a:cxn>
                <a:cxn ang="0">
                  <a:pos x="405906" y="76791"/>
                </a:cxn>
                <a:cxn ang="0">
                  <a:pos x="405906" y="41725"/>
                </a:cxn>
                <a:cxn ang="0">
                  <a:pos x="363763" y="0"/>
                </a:cxn>
                <a:cxn ang="0">
                  <a:pos x="307867" y="0"/>
                </a:cxn>
                <a:cxn ang="0">
                  <a:pos x="77189" y="0"/>
                </a:cxn>
                <a:cxn ang="0">
                  <a:pos x="0" y="76791"/>
                </a:cxn>
                <a:cxn ang="0">
                  <a:pos x="0" y="356880"/>
                </a:cxn>
                <a:cxn ang="0">
                  <a:pos x="77189" y="433671"/>
                </a:cxn>
                <a:cxn ang="0">
                  <a:pos x="328717" y="433671"/>
                </a:cxn>
                <a:cxn ang="0">
                  <a:pos x="405906" y="356880"/>
                </a:cxn>
                <a:cxn ang="0">
                  <a:pos x="405906" y="335573"/>
                </a:cxn>
                <a:cxn ang="0">
                  <a:pos x="405906" y="335573"/>
                </a:cxn>
                <a:cxn ang="0">
                  <a:pos x="405906" y="167787"/>
                </a:cxn>
                <a:cxn ang="0">
                  <a:pos x="97595" y="130057"/>
                </a:cxn>
                <a:cxn ang="0">
                  <a:pos x="42143" y="110970"/>
                </a:cxn>
                <a:cxn ang="0">
                  <a:pos x="28391" y="76791"/>
                </a:cxn>
                <a:cxn ang="0">
                  <a:pos x="77189" y="27964"/>
                </a:cxn>
                <a:cxn ang="0">
                  <a:pos x="307867" y="27964"/>
                </a:cxn>
                <a:cxn ang="0">
                  <a:pos x="363763" y="27964"/>
                </a:cxn>
                <a:cxn ang="0">
                  <a:pos x="377958" y="41725"/>
                </a:cxn>
                <a:cxn ang="0">
                  <a:pos x="377958" y="76791"/>
                </a:cxn>
                <a:cxn ang="0">
                  <a:pos x="377958" y="83893"/>
                </a:cxn>
                <a:cxn ang="0">
                  <a:pos x="377958" y="128281"/>
                </a:cxn>
                <a:cxn ang="0">
                  <a:pos x="364206" y="126950"/>
                </a:cxn>
                <a:cxn ang="0">
                  <a:pos x="97595" y="130057"/>
                </a:cxn>
                <a:cxn ang="0">
                  <a:pos x="377958" y="356880"/>
                </a:cxn>
                <a:cxn ang="0">
                  <a:pos x="328717" y="405707"/>
                </a:cxn>
                <a:cxn ang="0">
                  <a:pos x="77189" y="405707"/>
                </a:cxn>
                <a:cxn ang="0">
                  <a:pos x="28391" y="356880"/>
                </a:cxn>
                <a:cxn ang="0">
                  <a:pos x="28391" y="136271"/>
                </a:cxn>
                <a:cxn ang="0">
                  <a:pos x="77189" y="153583"/>
                </a:cxn>
                <a:cxn ang="0">
                  <a:pos x="307867" y="153583"/>
                </a:cxn>
                <a:cxn ang="0">
                  <a:pos x="363763" y="153583"/>
                </a:cxn>
                <a:cxn ang="0">
                  <a:pos x="377958" y="167787"/>
                </a:cxn>
                <a:cxn ang="0">
                  <a:pos x="377958" y="195751"/>
                </a:cxn>
                <a:cxn ang="0">
                  <a:pos x="251972" y="195751"/>
                </a:cxn>
                <a:cxn ang="0">
                  <a:pos x="181881" y="265884"/>
                </a:cxn>
                <a:cxn ang="0">
                  <a:pos x="251972" y="335573"/>
                </a:cxn>
                <a:cxn ang="0">
                  <a:pos x="377958" y="335573"/>
                </a:cxn>
                <a:cxn ang="0">
                  <a:pos x="377958" y="356880"/>
                </a:cxn>
                <a:cxn ang="0">
                  <a:pos x="395703" y="307609"/>
                </a:cxn>
                <a:cxn ang="0">
                  <a:pos x="251972" y="307609"/>
                </a:cxn>
                <a:cxn ang="0">
                  <a:pos x="209829" y="265884"/>
                </a:cxn>
                <a:cxn ang="0">
                  <a:pos x="251972" y="223716"/>
                </a:cxn>
                <a:cxn ang="0">
                  <a:pos x="377958" y="223716"/>
                </a:cxn>
                <a:cxn ang="0">
                  <a:pos x="400139" y="212619"/>
                </a:cxn>
                <a:cxn ang="0">
                  <a:pos x="403688" y="205960"/>
                </a:cxn>
                <a:cxn ang="0">
                  <a:pos x="404131" y="205073"/>
                </a:cxn>
                <a:cxn ang="0">
                  <a:pos x="419658" y="251680"/>
                </a:cxn>
                <a:cxn ang="0">
                  <a:pos x="395703" y="307609"/>
                </a:cxn>
              </a:cxnLst>
              <a:rect l="0" t="0" r="0" b="0"/>
              <a:pathLst>
                <a:path w="1041" h="977">
                  <a:moveTo>
                    <a:pt x="915" y="378"/>
                  </a:moveTo>
                  <a:cubicBezTo>
                    <a:pt x="915" y="378"/>
                    <a:pt x="915" y="378"/>
                    <a:pt x="915" y="378"/>
                  </a:cubicBezTo>
                  <a:cubicBezTo>
                    <a:pt x="915" y="189"/>
                    <a:pt x="915" y="189"/>
                    <a:pt x="915" y="189"/>
                  </a:cubicBezTo>
                  <a:cubicBezTo>
                    <a:pt x="915" y="173"/>
                    <a:pt x="915" y="173"/>
                    <a:pt x="915" y="173"/>
                  </a:cubicBezTo>
                  <a:cubicBezTo>
                    <a:pt x="915" y="94"/>
                    <a:pt x="915" y="94"/>
                    <a:pt x="915" y="94"/>
                  </a:cubicBezTo>
                  <a:cubicBezTo>
                    <a:pt x="915" y="42"/>
                    <a:pt x="872" y="0"/>
                    <a:pt x="820" y="0"/>
                  </a:cubicBezTo>
                  <a:cubicBezTo>
                    <a:pt x="694" y="0"/>
                    <a:pt x="694" y="0"/>
                    <a:pt x="69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0" y="77"/>
                    <a:pt x="0" y="173"/>
                  </a:cubicBezTo>
                  <a:cubicBezTo>
                    <a:pt x="0" y="804"/>
                    <a:pt x="0" y="804"/>
                    <a:pt x="0" y="804"/>
                  </a:cubicBezTo>
                  <a:cubicBezTo>
                    <a:pt x="0" y="899"/>
                    <a:pt x="78" y="977"/>
                    <a:pt x="174" y="977"/>
                  </a:cubicBezTo>
                  <a:cubicBezTo>
                    <a:pt x="741" y="977"/>
                    <a:pt x="741" y="977"/>
                    <a:pt x="741" y="977"/>
                  </a:cubicBezTo>
                  <a:cubicBezTo>
                    <a:pt x="837" y="977"/>
                    <a:pt x="915" y="899"/>
                    <a:pt x="915" y="804"/>
                  </a:cubicBezTo>
                  <a:cubicBezTo>
                    <a:pt x="915" y="756"/>
                    <a:pt x="915" y="756"/>
                    <a:pt x="915" y="756"/>
                  </a:cubicBezTo>
                  <a:cubicBezTo>
                    <a:pt x="915" y="756"/>
                    <a:pt x="915" y="756"/>
                    <a:pt x="915" y="756"/>
                  </a:cubicBezTo>
                  <a:cubicBezTo>
                    <a:pt x="1041" y="662"/>
                    <a:pt x="1041" y="473"/>
                    <a:pt x="915" y="378"/>
                  </a:cubicBezTo>
                  <a:close/>
                  <a:moveTo>
                    <a:pt x="220" y="293"/>
                  </a:moveTo>
                  <a:cubicBezTo>
                    <a:pt x="134" y="293"/>
                    <a:pt x="95" y="250"/>
                    <a:pt x="95" y="250"/>
                  </a:cubicBezTo>
                  <a:cubicBezTo>
                    <a:pt x="76" y="230"/>
                    <a:pt x="64" y="203"/>
                    <a:pt x="64" y="173"/>
                  </a:cubicBezTo>
                  <a:cubicBezTo>
                    <a:pt x="64" y="112"/>
                    <a:pt x="113" y="63"/>
                    <a:pt x="174" y="63"/>
                  </a:cubicBezTo>
                  <a:cubicBezTo>
                    <a:pt x="694" y="63"/>
                    <a:pt x="694" y="63"/>
                    <a:pt x="694" y="63"/>
                  </a:cubicBezTo>
                  <a:cubicBezTo>
                    <a:pt x="820" y="63"/>
                    <a:pt x="820" y="63"/>
                    <a:pt x="820" y="63"/>
                  </a:cubicBezTo>
                  <a:cubicBezTo>
                    <a:pt x="838" y="63"/>
                    <a:pt x="852" y="77"/>
                    <a:pt x="852" y="94"/>
                  </a:cubicBezTo>
                  <a:cubicBezTo>
                    <a:pt x="852" y="173"/>
                    <a:pt x="852" y="173"/>
                    <a:pt x="852" y="173"/>
                  </a:cubicBezTo>
                  <a:cubicBezTo>
                    <a:pt x="852" y="189"/>
                    <a:pt x="852" y="189"/>
                    <a:pt x="852" y="189"/>
                  </a:cubicBezTo>
                  <a:cubicBezTo>
                    <a:pt x="852" y="289"/>
                    <a:pt x="852" y="289"/>
                    <a:pt x="852" y="289"/>
                  </a:cubicBezTo>
                  <a:cubicBezTo>
                    <a:pt x="842" y="286"/>
                    <a:pt x="832" y="286"/>
                    <a:pt x="821" y="286"/>
                  </a:cubicBezTo>
                  <a:cubicBezTo>
                    <a:pt x="821" y="286"/>
                    <a:pt x="306" y="294"/>
                    <a:pt x="220" y="293"/>
                  </a:cubicBezTo>
                  <a:close/>
                  <a:moveTo>
                    <a:pt x="852" y="804"/>
                  </a:moveTo>
                  <a:cubicBezTo>
                    <a:pt x="852" y="865"/>
                    <a:pt x="802" y="914"/>
                    <a:pt x="741" y="914"/>
                  </a:cubicBezTo>
                  <a:cubicBezTo>
                    <a:pt x="174" y="914"/>
                    <a:pt x="174" y="914"/>
                    <a:pt x="174" y="914"/>
                  </a:cubicBezTo>
                  <a:cubicBezTo>
                    <a:pt x="113" y="914"/>
                    <a:pt x="64" y="865"/>
                    <a:pt x="64" y="804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94" y="331"/>
                    <a:pt x="132" y="346"/>
                    <a:pt x="174" y="346"/>
                  </a:cubicBezTo>
                  <a:cubicBezTo>
                    <a:pt x="694" y="346"/>
                    <a:pt x="694" y="346"/>
                    <a:pt x="694" y="346"/>
                  </a:cubicBezTo>
                  <a:cubicBezTo>
                    <a:pt x="820" y="346"/>
                    <a:pt x="820" y="346"/>
                    <a:pt x="820" y="346"/>
                  </a:cubicBezTo>
                  <a:cubicBezTo>
                    <a:pt x="838" y="346"/>
                    <a:pt x="852" y="361"/>
                    <a:pt x="852" y="378"/>
                  </a:cubicBezTo>
                  <a:cubicBezTo>
                    <a:pt x="852" y="441"/>
                    <a:pt x="852" y="441"/>
                    <a:pt x="852" y="441"/>
                  </a:cubicBezTo>
                  <a:cubicBezTo>
                    <a:pt x="568" y="441"/>
                    <a:pt x="568" y="441"/>
                    <a:pt x="568" y="441"/>
                  </a:cubicBezTo>
                  <a:cubicBezTo>
                    <a:pt x="481" y="441"/>
                    <a:pt x="410" y="512"/>
                    <a:pt x="410" y="599"/>
                  </a:cubicBezTo>
                  <a:cubicBezTo>
                    <a:pt x="410" y="686"/>
                    <a:pt x="481" y="756"/>
                    <a:pt x="568" y="756"/>
                  </a:cubicBezTo>
                  <a:cubicBezTo>
                    <a:pt x="852" y="756"/>
                    <a:pt x="852" y="756"/>
                    <a:pt x="852" y="756"/>
                  </a:cubicBezTo>
                  <a:lnTo>
                    <a:pt x="852" y="804"/>
                  </a:lnTo>
                  <a:close/>
                  <a:moveTo>
                    <a:pt x="892" y="693"/>
                  </a:moveTo>
                  <a:cubicBezTo>
                    <a:pt x="568" y="693"/>
                    <a:pt x="568" y="693"/>
                    <a:pt x="568" y="693"/>
                  </a:cubicBezTo>
                  <a:cubicBezTo>
                    <a:pt x="516" y="693"/>
                    <a:pt x="473" y="651"/>
                    <a:pt x="473" y="599"/>
                  </a:cubicBezTo>
                  <a:cubicBezTo>
                    <a:pt x="473" y="546"/>
                    <a:pt x="516" y="504"/>
                    <a:pt x="568" y="504"/>
                  </a:cubicBezTo>
                  <a:cubicBezTo>
                    <a:pt x="852" y="504"/>
                    <a:pt x="852" y="504"/>
                    <a:pt x="852" y="504"/>
                  </a:cubicBezTo>
                  <a:cubicBezTo>
                    <a:pt x="871" y="504"/>
                    <a:pt x="890" y="494"/>
                    <a:pt x="902" y="479"/>
                  </a:cubicBezTo>
                  <a:cubicBezTo>
                    <a:pt x="906" y="474"/>
                    <a:pt x="908" y="469"/>
                    <a:pt x="910" y="464"/>
                  </a:cubicBezTo>
                  <a:cubicBezTo>
                    <a:pt x="910" y="463"/>
                    <a:pt x="911" y="463"/>
                    <a:pt x="911" y="462"/>
                  </a:cubicBezTo>
                  <a:cubicBezTo>
                    <a:pt x="934" y="492"/>
                    <a:pt x="946" y="528"/>
                    <a:pt x="946" y="567"/>
                  </a:cubicBezTo>
                  <a:cubicBezTo>
                    <a:pt x="946" y="616"/>
                    <a:pt x="927" y="661"/>
                    <a:pt x="892" y="693"/>
                  </a:cubicBezTo>
                  <a:close/>
                </a:path>
              </a:pathLst>
            </a:custGeom>
            <a:solidFill>
              <a:srgbClr val="95531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02" name="Oval 28"/>
            <p:cNvSpPr/>
            <p:nvPr/>
          </p:nvSpPr>
          <p:spPr>
            <a:xfrm>
              <a:off x="5235443" y="3010132"/>
              <a:ext cx="55088" cy="55088"/>
            </a:xfrm>
            <a:prstGeom prst="ellipse">
              <a:avLst/>
            </a:prstGeom>
            <a:solidFill>
              <a:srgbClr val="373737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895" name="组合 246"/>
          <p:cNvGrpSpPr/>
          <p:nvPr/>
        </p:nvGrpSpPr>
        <p:grpSpPr>
          <a:xfrm>
            <a:off x="8447088" y="2674938"/>
            <a:ext cx="722312" cy="723900"/>
            <a:chOff x="5679663" y="2623344"/>
            <a:chExt cx="723177" cy="724349"/>
          </a:xfrm>
        </p:grpSpPr>
        <p:sp>
          <p:nvSpPr>
            <p:cNvPr id="38387" name="Freeform 29"/>
            <p:cNvSpPr/>
            <p:nvPr/>
          </p:nvSpPr>
          <p:spPr>
            <a:xfrm>
              <a:off x="5679663" y="2623344"/>
              <a:ext cx="723177" cy="724349"/>
            </a:xfrm>
            <a:custGeom>
              <a:avLst/>
              <a:gdLst/>
              <a:ahLst/>
              <a:cxnLst>
                <a:cxn ang="0">
                  <a:pos x="723177" y="673751"/>
                </a:cxn>
                <a:cxn ang="0">
                  <a:pos x="672661" y="724349"/>
                </a:cxn>
                <a:cxn ang="0">
                  <a:pos x="50516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516" y="0"/>
                </a:cxn>
                <a:cxn ang="0">
                  <a:pos x="672661" y="0"/>
                </a:cxn>
                <a:cxn ang="0">
                  <a:pos x="723177" y="50598"/>
                </a:cxn>
                <a:cxn ang="0">
                  <a:pos x="723177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88" name="Freeform 30"/>
            <p:cNvSpPr/>
            <p:nvPr/>
          </p:nvSpPr>
          <p:spPr>
            <a:xfrm>
              <a:off x="5820313" y="2800329"/>
              <a:ext cx="450081" cy="324668"/>
            </a:xfrm>
            <a:custGeom>
              <a:avLst/>
              <a:gdLst/>
              <a:ahLst/>
              <a:cxnLst>
                <a:cxn ang="0">
                  <a:pos x="450081" y="289533"/>
                </a:cxn>
                <a:cxn ang="0">
                  <a:pos x="415016" y="324668"/>
                </a:cxn>
                <a:cxn ang="0">
                  <a:pos x="35065" y="324668"/>
                </a:cxn>
                <a:cxn ang="0">
                  <a:pos x="0" y="289533"/>
                </a:cxn>
                <a:cxn ang="0">
                  <a:pos x="0" y="34691"/>
                </a:cxn>
                <a:cxn ang="0">
                  <a:pos x="35065" y="0"/>
                </a:cxn>
                <a:cxn ang="0">
                  <a:pos x="415016" y="0"/>
                </a:cxn>
                <a:cxn ang="0">
                  <a:pos x="450081" y="34691"/>
                </a:cxn>
                <a:cxn ang="0">
                  <a:pos x="450081" y="289533"/>
                </a:cxn>
              </a:cxnLst>
              <a:rect l="0" t="0" r="0" b="0"/>
              <a:pathLst>
                <a:path w="1014" h="730">
                  <a:moveTo>
                    <a:pt x="1014" y="651"/>
                  </a:moveTo>
                  <a:cubicBezTo>
                    <a:pt x="1014" y="695"/>
                    <a:pt x="978" y="730"/>
                    <a:pt x="935" y="730"/>
                  </a:cubicBezTo>
                  <a:cubicBezTo>
                    <a:pt x="79" y="730"/>
                    <a:pt x="79" y="730"/>
                    <a:pt x="79" y="730"/>
                  </a:cubicBezTo>
                  <a:cubicBezTo>
                    <a:pt x="35" y="730"/>
                    <a:pt x="0" y="695"/>
                    <a:pt x="0" y="65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935" y="0"/>
                    <a:pt x="935" y="0"/>
                    <a:pt x="935" y="0"/>
                  </a:cubicBezTo>
                  <a:cubicBezTo>
                    <a:pt x="978" y="0"/>
                    <a:pt x="1014" y="35"/>
                    <a:pt x="1014" y="78"/>
                  </a:cubicBezTo>
                  <a:lnTo>
                    <a:pt x="1014" y="651"/>
                  </a:lnTo>
                  <a:close/>
                </a:path>
              </a:pathLst>
            </a:custGeom>
            <a:solidFill>
              <a:srgbClr val="707B8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89" name="Freeform 31"/>
            <p:cNvSpPr/>
            <p:nvPr/>
          </p:nvSpPr>
          <p:spPr>
            <a:xfrm>
              <a:off x="5836723" y="2823771"/>
              <a:ext cx="433671" cy="307086"/>
            </a:xfrm>
            <a:custGeom>
              <a:avLst/>
              <a:gdLst/>
              <a:ahLst/>
              <a:cxnLst>
                <a:cxn ang="0">
                  <a:pos x="0" y="276466"/>
                </a:cxn>
                <a:cxn ang="0">
                  <a:pos x="415509" y="0"/>
                </a:cxn>
                <a:cxn ang="0">
                  <a:pos x="433671" y="236083"/>
                </a:cxn>
                <a:cxn ang="0">
                  <a:pos x="417281" y="307086"/>
                </a:cxn>
                <a:cxn ang="0">
                  <a:pos x="13289" y="300430"/>
                </a:cxn>
                <a:cxn ang="0">
                  <a:pos x="0" y="276466"/>
                </a:cxn>
              </a:cxnLst>
              <a:rect l="0" t="0" r="0" b="0"/>
              <a:pathLst>
                <a:path w="979" h="692">
                  <a:moveTo>
                    <a:pt x="0" y="623"/>
                  </a:moveTo>
                  <a:cubicBezTo>
                    <a:pt x="0" y="623"/>
                    <a:pt x="574" y="168"/>
                    <a:pt x="938" y="0"/>
                  </a:cubicBezTo>
                  <a:cubicBezTo>
                    <a:pt x="979" y="532"/>
                    <a:pt x="979" y="532"/>
                    <a:pt x="979" y="532"/>
                  </a:cubicBezTo>
                  <a:cubicBezTo>
                    <a:pt x="942" y="692"/>
                    <a:pt x="942" y="692"/>
                    <a:pt x="942" y="692"/>
                  </a:cubicBezTo>
                  <a:cubicBezTo>
                    <a:pt x="30" y="677"/>
                    <a:pt x="30" y="677"/>
                    <a:pt x="30" y="677"/>
                  </a:cubicBezTo>
                  <a:lnTo>
                    <a:pt x="0" y="623"/>
                  </a:lnTo>
                  <a:close/>
                </a:path>
              </a:pathLst>
            </a:custGeom>
            <a:solidFill>
              <a:srgbClr val="68747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90" name="Freeform 32"/>
            <p:cNvSpPr>
              <a:spLocks noEditPoints="1"/>
            </p:cNvSpPr>
            <p:nvPr/>
          </p:nvSpPr>
          <p:spPr>
            <a:xfrm>
              <a:off x="5798044" y="2782748"/>
              <a:ext cx="492276" cy="370379"/>
            </a:xfrm>
            <a:custGeom>
              <a:avLst/>
              <a:gdLst/>
              <a:ahLst/>
              <a:cxnLst>
                <a:cxn ang="0">
                  <a:pos x="462064" y="0"/>
                </a:cxn>
                <a:cxn ang="0">
                  <a:pos x="30212" y="0"/>
                </a:cxn>
                <a:cxn ang="0">
                  <a:pos x="0" y="29755"/>
                </a:cxn>
                <a:cxn ang="0">
                  <a:pos x="0" y="340624"/>
                </a:cxn>
                <a:cxn ang="0">
                  <a:pos x="30212" y="370379"/>
                </a:cxn>
                <a:cxn ang="0">
                  <a:pos x="462064" y="370379"/>
                </a:cxn>
                <a:cxn ang="0">
                  <a:pos x="492276" y="340624"/>
                </a:cxn>
                <a:cxn ang="0">
                  <a:pos x="492276" y="29755"/>
                </a:cxn>
                <a:cxn ang="0">
                  <a:pos x="462064" y="0"/>
                </a:cxn>
                <a:cxn ang="0">
                  <a:pos x="454511" y="318419"/>
                </a:cxn>
                <a:cxn ang="0">
                  <a:pos x="37765" y="318419"/>
                </a:cxn>
                <a:cxn ang="0">
                  <a:pos x="37765" y="41745"/>
                </a:cxn>
                <a:cxn ang="0">
                  <a:pos x="454511" y="41745"/>
                </a:cxn>
                <a:cxn ang="0">
                  <a:pos x="454511" y="318419"/>
                </a:cxn>
              </a:cxnLst>
              <a:rect l="0" t="0" r="0" b="0"/>
              <a:pathLst>
                <a:path w="1108" h="834">
                  <a:moveTo>
                    <a:pt x="1040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31" y="0"/>
                    <a:pt x="0" y="30"/>
                    <a:pt x="0" y="67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0" y="804"/>
                    <a:pt x="31" y="834"/>
                    <a:pt x="68" y="834"/>
                  </a:cubicBezTo>
                  <a:cubicBezTo>
                    <a:pt x="1040" y="834"/>
                    <a:pt x="1040" y="834"/>
                    <a:pt x="1040" y="834"/>
                  </a:cubicBezTo>
                  <a:cubicBezTo>
                    <a:pt x="1077" y="834"/>
                    <a:pt x="1108" y="804"/>
                    <a:pt x="1108" y="767"/>
                  </a:cubicBezTo>
                  <a:cubicBezTo>
                    <a:pt x="1108" y="67"/>
                    <a:pt x="1108" y="67"/>
                    <a:pt x="1108" y="67"/>
                  </a:cubicBezTo>
                  <a:cubicBezTo>
                    <a:pt x="1108" y="30"/>
                    <a:pt x="1077" y="0"/>
                    <a:pt x="1040" y="0"/>
                  </a:cubicBezTo>
                  <a:close/>
                  <a:moveTo>
                    <a:pt x="1023" y="717"/>
                  </a:moveTo>
                  <a:cubicBezTo>
                    <a:pt x="85" y="717"/>
                    <a:pt x="85" y="717"/>
                    <a:pt x="85" y="717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1023" y="94"/>
                    <a:pt x="1023" y="94"/>
                    <a:pt x="1023" y="94"/>
                  </a:cubicBezTo>
                  <a:lnTo>
                    <a:pt x="1023" y="717"/>
                  </a:lnTo>
                  <a:close/>
                </a:path>
              </a:pathLst>
            </a:custGeom>
            <a:solidFill>
              <a:srgbClr val="32363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91" name="Freeform 33"/>
            <p:cNvSpPr/>
            <p:nvPr/>
          </p:nvSpPr>
          <p:spPr>
            <a:xfrm>
              <a:off x="5932834" y="3174224"/>
              <a:ext cx="223869" cy="49228"/>
            </a:xfrm>
            <a:custGeom>
              <a:avLst/>
              <a:gdLst/>
              <a:ahLst/>
              <a:cxnLst>
                <a:cxn ang="0">
                  <a:pos x="49228" y="0"/>
                </a:cxn>
                <a:cxn ang="0">
                  <a:pos x="0" y="49228"/>
                </a:cxn>
                <a:cxn ang="0">
                  <a:pos x="223869" y="49228"/>
                </a:cxn>
                <a:cxn ang="0">
                  <a:pos x="174641" y="0"/>
                </a:cxn>
                <a:cxn ang="0">
                  <a:pos x="49228" y="0"/>
                </a:cxn>
              </a:cxnLst>
              <a:rect l="0" t="0" r="0" b="0"/>
              <a:pathLst>
                <a:path w="191" h="42">
                  <a:moveTo>
                    <a:pt x="42" y="0"/>
                  </a:moveTo>
                  <a:lnTo>
                    <a:pt x="0" y="42"/>
                  </a:lnTo>
                  <a:lnTo>
                    <a:pt x="191" y="42"/>
                  </a:lnTo>
                  <a:lnTo>
                    <a:pt x="149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92" name="Freeform 34"/>
            <p:cNvSpPr/>
            <p:nvPr/>
          </p:nvSpPr>
          <p:spPr>
            <a:xfrm>
              <a:off x="5880090" y="2905817"/>
              <a:ext cx="321151" cy="139478"/>
            </a:xfrm>
            <a:custGeom>
              <a:avLst/>
              <a:gdLst/>
              <a:ahLst/>
              <a:cxnLst>
                <a:cxn ang="0">
                  <a:pos x="19906" y="139478"/>
                </a:cxn>
                <a:cxn ang="0">
                  <a:pos x="39812" y="119553"/>
                </a:cxn>
                <a:cxn ang="0">
                  <a:pos x="38485" y="113796"/>
                </a:cxn>
                <a:cxn ang="0">
                  <a:pos x="129611" y="41179"/>
                </a:cxn>
                <a:cxn ang="0">
                  <a:pos x="141112" y="45164"/>
                </a:cxn>
                <a:cxn ang="0">
                  <a:pos x="150401" y="42508"/>
                </a:cxn>
                <a:cxn ang="0">
                  <a:pos x="202157" y="86344"/>
                </a:cxn>
                <a:cxn ang="0">
                  <a:pos x="201715" y="89886"/>
                </a:cxn>
                <a:cxn ang="0">
                  <a:pos x="221621" y="109811"/>
                </a:cxn>
                <a:cxn ang="0">
                  <a:pos x="241527" y="89886"/>
                </a:cxn>
                <a:cxn ang="0">
                  <a:pos x="240200" y="84130"/>
                </a:cxn>
                <a:cxn ang="0">
                  <a:pos x="291955" y="37637"/>
                </a:cxn>
                <a:cxn ang="0">
                  <a:pos x="301245" y="39851"/>
                </a:cxn>
                <a:cxn ang="0">
                  <a:pos x="321151" y="19925"/>
                </a:cxn>
                <a:cxn ang="0">
                  <a:pos x="301245" y="0"/>
                </a:cxn>
                <a:cxn ang="0">
                  <a:pos x="281339" y="19925"/>
                </a:cxn>
                <a:cxn ang="0">
                  <a:pos x="282666" y="27453"/>
                </a:cxn>
                <a:cxn ang="0">
                  <a:pos x="232237" y="73060"/>
                </a:cxn>
                <a:cxn ang="0">
                  <a:pos x="221621" y="69518"/>
                </a:cxn>
                <a:cxn ang="0">
                  <a:pos x="209235" y="74388"/>
                </a:cxn>
                <a:cxn ang="0">
                  <a:pos x="159691" y="31881"/>
                </a:cxn>
                <a:cxn ang="0">
                  <a:pos x="161018" y="25239"/>
                </a:cxn>
                <a:cxn ang="0">
                  <a:pos x="141112" y="5313"/>
                </a:cxn>
                <a:cxn ang="0">
                  <a:pos x="121206" y="25239"/>
                </a:cxn>
                <a:cxn ang="0">
                  <a:pos x="122533" y="31881"/>
                </a:cxn>
                <a:cxn ang="0">
                  <a:pos x="30965" y="103612"/>
                </a:cxn>
                <a:cxn ang="0">
                  <a:pos x="19906" y="99627"/>
                </a:cxn>
                <a:cxn ang="0">
                  <a:pos x="0" y="119553"/>
                </a:cxn>
                <a:cxn ang="0">
                  <a:pos x="19906" y="139478"/>
                </a:cxn>
              </a:cxnLst>
              <a:rect l="0" t="0" r="0" b="0"/>
              <a:pathLst>
                <a:path w="726" h="315">
                  <a:moveTo>
                    <a:pt x="45" y="315"/>
                  </a:moveTo>
                  <a:cubicBezTo>
                    <a:pt x="70" y="315"/>
                    <a:pt x="90" y="295"/>
                    <a:pt x="90" y="270"/>
                  </a:cubicBezTo>
                  <a:cubicBezTo>
                    <a:pt x="90" y="266"/>
                    <a:pt x="89" y="262"/>
                    <a:pt x="87" y="257"/>
                  </a:cubicBezTo>
                  <a:cubicBezTo>
                    <a:pt x="145" y="211"/>
                    <a:pt x="247" y="129"/>
                    <a:pt x="293" y="93"/>
                  </a:cubicBezTo>
                  <a:cubicBezTo>
                    <a:pt x="301" y="98"/>
                    <a:pt x="309" y="102"/>
                    <a:pt x="319" y="102"/>
                  </a:cubicBezTo>
                  <a:cubicBezTo>
                    <a:pt x="327" y="102"/>
                    <a:pt x="334" y="99"/>
                    <a:pt x="340" y="96"/>
                  </a:cubicBezTo>
                  <a:cubicBezTo>
                    <a:pt x="370" y="121"/>
                    <a:pt x="421" y="164"/>
                    <a:pt x="457" y="195"/>
                  </a:cubicBezTo>
                  <a:cubicBezTo>
                    <a:pt x="457" y="198"/>
                    <a:pt x="456" y="200"/>
                    <a:pt x="456" y="203"/>
                  </a:cubicBezTo>
                  <a:cubicBezTo>
                    <a:pt x="456" y="228"/>
                    <a:pt x="476" y="248"/>
                    <a:pt x="501" y="248"/>
                  </a:cubicBezTo>
                  <a:cubicBezTo>
                    <a:pt x="526" y="248"/>
                    <a:pt x="546" y="228"/>
                    <a:pt x="546" y="203"/>
                  </a:cubicBezTo>
                  <a:cubicBezTo>
                    <a:pt x="546" y="198"/>
                    <a:pt x="545" y="194"/>
                    <a:pt x="543" y="190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6" y="88"/>
                    <a:pt x="673" y="90"/>
                    <a:pt x="681" y="90"/>
                  </a:cubicBezTo>
                  <a:cubicBezTo>
                    <a:pt x="705" y="90"/>
                    <a:pt x="726" y="70"/>
                    <a:pt x="726" y="45"/>
                  </a:cubicBezTo>
                  <a:cubicBezTo>
                    <a:pt x="726" y="20"/>
                    <a:pt x="705" y="0"/>
                    <a:pt x="681" y="0"/>
                  </a:cubicBezTo>
                  <a:cubicBezTo>
                    <a:pt x="656" y="0"/>
                    <a:pt x="636" y="20"/>
                    <a:pt x="636" y="45"/>
                  </a:cubicBezTo>
                  <a:cubicBezTo>
                    <a:pt x="636" y="51"/>
                    <a:pt x="637" y="57"/>
                    <a:pt x="639" y="62"/>
                  </a:cubicBezTo>
                  <a:cubicBezTo>
                    <a:pt x="606" y="92"/>
                    <a:pt x="556" y="137"/>
                    <a:pt x="525" y="165"/>
                  </a:cubicBezTo>
                  <a:cubicBezTo>
                    <a:pt x="518" y="161"/>
                    <a:pt x="510" y="157"/>
                    <a:pt x="501" y="157"/>
                  </a:cubicBezTo>
                  <a:cubicBezTo>
                    <a:pt x="490" y="157"/>
                    <a:pt x="481" y="162"/>
                    <a:pt x="473" y="168"/>
                  </a:cubicBezTo>
                  <a:cubicBezTo>
                    <a:pt x="443" y="143"/>
                    <a:pt x="395" y="102"/>
                    <a:pt x="361" y="72"/>
                  </a:cubicBezTo>
                  <a:cubicBezTo>
                    <a:pt x="363" y="68"/>
                    <a:pt x="364" y="62"/>
                    <a:pt x="364" y="57"/>
                  </a:cubicBezTo>
                  <a:cubicBezTo>
                    <a:pt x="364" y="32"/>
                    <a:pt x="344" y="12"/>
                    <a:pt x="319" y="12"/>
                  </a:cubicBezTo>
                  <a:cubicBezTo>
                    <a:pt x="294" y="12"/>
                    <a:pt x="274" y="32"/>
                    <a:pt x="274" y="57"/>
                  </a:cubicBezTo>
                  <a:cubicBezTo>
                    <a:pt x="274" y="62"/>
                    <a:pt x="275" y="68"/>
                    <a:pt x="277" y="72"/>
                  </a:cubicBezTo>
                  <a:cubicBezTo>
                    <a:pt x="70" y="234"/>
                    <a:pt x="70" y="234"/>
                    <a:pt x="70" y="234"/>
                  </a:cubicBezTo>
                  <a:cubicBezTo>
                    <a:pt x="63" y="229"/>
                    <a:pt x="54" y="225"/>
                    <a:pt x="45" y="225"/>
                  </a:cubicBezTo>
                  <a:cubicBezTo>
                    <a:pt x="20" y="225"/>
                    <a:pt x="0" y="245"/>
                    <a:pt x="0" y="270"/>
                  </a:cubicBezTo>
                  <a:cubicBezTo>
                    <a:pt x="0" y="295"/>
                    <a:pt x="20" y="315"/>
                    <a:pt x="45" y="315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93" name="Rectangle 35"/>
            <p:cNvSpPr/>
            <p:nvPr/>
          </p:nvSpPr>
          <p:spPr>
            <a:xfrm>
              <a:off x="5982061" y="3153126"/>
              <a:ext cx="125413" cy="21098"/>
            </a:xfrm>
            <a:prstGeom prst="rect">
              <a:avLst/>
            </a:prstGeom>
            <a:solidFill>
              <a:srgbClr val="BABABA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896" name="组合 747"/>
          <p:cNvGrpSpPr/>
          <p:nvPr/>
        </p:nvGrpSpPr>
        <p:grpSpPr>
          <a:xfrm>
            <a:off x="741363" y="2663825"/>
            <a:ext cx="720725" cy="722313"/>
            <a:chOff x="1838783" y="2815021"/>
            <a:chExt cx="721713" cy="722956"/>
          </a:xfrm>
        </p:grpSpPr>
        <p:sp>
          <p:nvSpPr>
            <p:cNvPr id="38371" name="Freeform 326"/>
            <p:cNvSpPr/>
            <p:nvPr/>
          </p:nvSpPr>
          <p:spPr>
            <a:xfrm>
              <a:off x="1838783" y="2815021"/>
              <a:ext cx="721713" cy="722956"/>
            </a:xfrm>
            <a:custGeom>
              <a:avLst/>
              <a:gdLst/>
              <a:ahLst/>
              <a:cxnLst>
                <a:cxn ang="0">
                  <a:pos x="721713" y="672486"/>
                </a:cxn>
                <a:cxn ang="0">
                  <a:pos x="671299" y="722956"/>
                </a:cxn>
                <a:cxn ang="0">
                  <a:pos x="50414" y="722956"/>
                </a:cxn>
                <a:cxn ang="0">
                  <a:pos x="0" y="672486"/>
                </a:cxn>
                <a:cxn ang="0">
                  <a:pos x="0" y="50470"/>
                </a:cxn>
                <a:cxn ang="0">
                  <a:pos x="50414" y="0"/>
                </a:cxn>
                <a:cxn ang="0">
                  <a:pos x="671299" y="0"/>
                </a:cxn>
                <a:cxn ang="0">
                  <a:pos x="721713" y="50470"/>
                </a:cxn>
                <a:cxn ang="0">
                  <a:pos x="721713" y="672486"/>
                </a:cxn>
              </a:cxnLst>
              <a:rect l="0" t="0" r="0" b="0"/>
              <a:pathLst>
                <a:path w="1632" h="1633">
                  <a:moveTo>
                    <a:pt x="1632" y="1519"/>
                  </a:moveTo>
                  <a:cubicBezTo>
                    <a:pt x="1632" y="1582"/>
                    <a:pt x="1581" y="1633"/>
                    <a:pt x="1518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72" name="Oval 327"/>
            <p:cNvSpPr/>
            <p:nvPr/>
          </p:nvSpPr>
          <p:spPr>
            <a:xfrm>
              <a:off x="1954306" y="2930545"/>
              <a:ext cx="491908" cy="491908"/>
            </a:xfrm>
            <a:prstGeom prst="ellipse">
              <a:avLst/>
            </a:prstGeom>
            <a:solidFill>
              <a:srgbClr val="955313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73" name="Oval 328"/>
            <p:cNvSpPr/>
            <p:nvPr/>
          </p:nvSpPr>
          <p:spPr>
            <a:xfrm>
              <a:off x="1989088" y="2965327"/>
              <a:ext cx="419861" cy="421104"/>
            </a:xfrm>
            <a:prstGeom prst="ellipse">
              <a:avLst/>
            </a:prstGeom>
            <a:solidFill>
              <a:srgbClr val="C9C8DC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74" name="Freeform 329"/>
            <p:cNvSpPr/>
            <p:nvPr/>
          </p:nvSpPr>
          <p:spPr>
            <a:xfrm>
              <a:off x="2007721" y="2966568"/>
              <a:ext cx="385080" cy="167696"/>
            </a:xfrm>
            <a:custGeom>
              <a:avLst/>
              <a:gdLst/>
              <a:ahLst/>
              <a:cxnLst>
                <a:cxn ang="0">
                  <a:pos x="380222" y="119467"/>
                </a:cxn>
                <a:cxn ang="0">
                  <a:pos x="368299" y="145130"/>
                </a:cxn>
                <a:cxn ang="0">
                  <a:pos x="297201" y="165041"/>
                </a:cxn>
                <a:cxn ang="0">
                  <a:pos x="264963" y="152210"/>
                </a:cxn>
                <a:cxn ang="0">
                  <a:pos x="191657" y="119467"/>
                </a:cxn>
                <a:cxn ang="0">
                  <a:pos x="122766" y="147785"/>
                </a:cxn>
                <a:cxn ang="0">
                  <a:pos x="109077" y="163271"/>
                </a:cxn>
                <a:cxn ang="0">
                  <a:pos x="108193" y="163271"/>
                </a:cxn>
                <a:cxn ang="0">
                  <a:pos x="16339" y="140263"/>
                </a:cxn>
                <a:cxn ang="0">
                  <a:pos x="4858" y="115485"/>
                </a:cxn>
                <a:cxn ang="0">
                  <a:pos x="191657" y="0"/>
                </a:cxn>
                <a:cxn ang="0">
                  <a:pos x="380222" y="119467"/>
                </a:cxn>
              </a:cxnLst>
              <a:rect l="0" t="0" r="0" b="0"/>
              <a:pathLst>
                <a:path w="872" h="379">
                  <a:moveTo>
                    <a:pt x="861" y="270"/>
                  </a:moveTo>
                  <a:cubicBezTo>
                    <a:pt x="872" y="294"/>
                    <a:pt x="859" y="321"/>
                    <a:pt x="834" y="328"/>
                  </a:cubicBezTo>
                  <a:cubicBezTo>
                    <a:pt x="790" y="342"/>
                    <a:pt x="723" y="361"/>
                    <a:pt x="673" y="373"/>
                  </a:cubicBezTo>
                  <a:cubicBezTo>
                    <a:pt x="648" y="379"/>
                    <a:pt x="617" y="363"/>
                    <a:pt x="600" y="344"/>
                  </a:cubicBezTo>
                  <a:cubicBezTo>
                    <a:pt x="560" y="298"/>
                    <a:pt x="500" y="270"/>
                    <a:pt x="434" y="270"/>
                  </a:cubicBezTo>
                  <a:cubicBezTo>
                    <a:pt x="374" y="270"/>
                    <a:pt x="318" y="294"/>
                    <a:pt x="278" y="334"/>
                  </a:cubicBezTo>
                  <a:cubicBezTo>
                    <a:pt x="260" y="352"/>
                    <a:pt x="248" y="370"/>
                    <a:pt x="247" y="369"/>
                  </a:cubicBezTo>
                  <a:cubicBezTo>
                    <a:pt x="246" y="369"/>
                    <a:pt x="245" y="369"/>
                    <a:pt x="245" y="369"/>
                  </a:cubicBezTo>
                  <a:cubicBezTo>
                    <a:pt x="245" y="369"/>
                    <a:pt x="110" y="336"/>
                    <a:pt x="37" y="317"/>
                  </a:cubicBezTo>
                  <a:cubicBezTo>
                    <a:pt x="12" y="310"/>
                    <a:pt x="0" y="284"/>
                    <a:pt x="11" y="261"/>
                  </a:cubicBezTo>
                  <a:cubicBezTo>
                    <a:pt x="89" y="106"/>
                    <a:pt x="249" y="0"/>
                    <a:pt x="434" y="0"/>
                  </a:cubicBezTo>
                  <a:cubicBezTo>
                    <a:pt x="622" y="0"/>
                    <a:pt x="785" y="111"/>
                    <a:pt x="861" y="270"/>
                  </a:cubicBezTo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75" name="Freeform 330"/>
            <p:cNvSpPr/>
            <p:nvPr/>
          </p:nvSpPr>
          <p:spPr>
            <a:xfrm>
              <a:off x="2364230" y="3123085"/>
              <a:ext cx="31054" cy="31055"/>
            </a:xfrm>
            <a:custGeom>
              <a:avLst/>
              <a:gdLst/>
              <a:ahLst/>
              <a:cxnLst>
                <a:cxn ang="0">
                  <a:pos x="30617" y="14434"/>
                </a:cxn>
                <a:cxn ang="0">
                  <a:pos x="16620" y="30180"/>
                </a:cxn>
                <a:cxn ang="0">
                  <a:pos x="875" y="16184"/>
                </a:cxn>
                <a:cxn ang="0">
                  <a:pos x="14434" y="437"/>
                </a:cxn>
                <a:cxn ang="0">
                  <a:pos x="30617" y="14434"/>
                </a:cxn>
              </a:cxnLst>
              <a:rect l="0" t="0" r="0" b="0"/>
              <a:pathLst>
                <a:path w="71" h="71">
                  <a:moveTo>
                    <a:pt x="70" y="33"/>
                  </a:moveTo>
                  <a:cubicBezTo>
                    <a:pt x="71" y="52"/>
                    <a:pt x="57" y="68"/>
                    <a:pt x="38" y="69"/>
                  </a:cubicBezTo>
                  <a:cubicBezTo>
                    <a:pt x="19" y="71"/>
                    <a:pt x="3" y="56"/>
                    <a:pt x="2" y="37"/>
                  </a:cubicBezTo>
                  <a:cubicBezTo>
                    <a:pt x="0" y="18"/>
                    <a:pt x="15" y="2"/>
                    <a:pt x="33" y="1"/>
                  </a:cubicBezTo>
                  <a:cubicBezTo>
                    <a:pt x="52" y="0"/>
                    <a:pt x="69" y="14"/>
                    <a:pt x="70" y="33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76" name="Freeform 331"/>
            <p:cNvSpPr/>
            <p:nvPr/>
          </p:nvSpPr>
          <p:spPr>
            <a:xfrm>
              <a:off x="2313300" y="3137991"/>
              <a:ext cx="32297" cy="32297"/>
            </a:xfrm>
            <a:custGeom>
              <a:avLst/>
              <a:gdLst/>
              <a:ahLst/>
              <a:cxnLst>
                <a:cxn ang="0">
                  <a:pos x="31842" y="15466"/>
                </a:cxn>
                <a:cxn ang="0">
                  <a:pos x="17286" y="31842"/>
                </a:cxn>
                <a:cxn ang="0">
                  <a:pos x="910" y="17286"/>
                </a:cxn>
                <a:cxn ang="0">
                  <a:pos x="15011" y="910"/>
                </a:cxn>
                <a:cxn ang="0">
                  <a:pos x="31842" y="15466"/>
                </a:cxn>
              </a:cxnLst>
              <a:rect l="0" t="0" r="0" b="0"/>
              <a:pathLst>
                <a:path w="71" h="71">
                  <a:moveTo>
                    <a:pt x="70" y="34"/>
                  </a:moveTo>
                  <a:cubicBezTo>
                    <a:pt x="71" y="53"/>
                    <a:pt x="57" y="69"/>
                    <a:pt x="38" y="70"/>
                  </a:cubicBezTo>
                  <a:cubicBezTo>
                    <a:pt x="19" y="71"/>
                    <a:pt x="3" y="57"/>
                    <a:pt x="2" y="38"/>
                  </a:cubicBezTo>
                  <a:cubicBezTo>
                    <a:pt x="0" y="19"/>
                    <a:pt x="15" y="3"/>
                    <a:pt x="33" y="2"/>
                  </a:cubicBezTo>
                  <a:cubicBezTo>
                    <a:pt x="52" y="0"/>
                    <a:pt x="69" y="15"/>
                    <a:pt x="70" y="34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77" name="Freeform 332"/>
            <p:cNvSpPr/>
            <p:nvPr/>
          </p:nvSpPr>
          <p:spPr>
            <a:xfrm>
              <a:off x="2059893" y="3137991"/>
              <a:ext cx="31054" cy="32297"/>
            </a:xfrm>
            <a:custGeom>
              <a:avLst/>
              <a:gdLst/>
              <a:ahLst/>
              <a:cxnLst>
                <a:cxn ang="0">
                  <a:pos x="30610" y="17286"/>
                </a:cxn>
                <a:cxn ang="0">
                  <a:pos x="14640" y="31842"/>
                </a:cxn>
                <a:cxn ang="0">
                  <a:pos x="444" y="15466"/>
                </a:cxn>
                <a:cxn ang="0">
                  <a:pos x="16414" y="910"/>
                </a:cxn>
                <a:cxn ang="0">
                  <a:pos x="30610" y="17286"/>
                </a:cxn>
              </a:cxnLst>
              <a:rect l="0" t="0" r="0" b="0"/>
              <a:pathLst>
                <a:path w="70" h="71">
                  <a:moveTo>
                    <a:pt x="69" y="38"/>
                  </a:moveTo>
                  <a:cubicBezTo>
                    <a:pt x="68" y="57"/>
                    <a:pt x="51" y="71"/>
                    <a:pt x="33" y="70"/>
                  </a:cubicBezTo>
                  <a:cubicBezTo>
                    <a:pt x="14" y="69"/>
                    <a:pt x="0" y="53"/>
                    <a:pt x="1" y="34"/>
                  </a:cubicBezTo>
                  <a:cubicBezTo>
                    <a:pt x="2" y="15"/>
                    <a:pt x="19" y="0"/>
                    <a:pt x="37" y="2"/>
                  </a:cubicBezTo>
                  <a:cubicBezTo>
                    <a:pt x="56" y="3"/>
                    <a:pt x="70" y="19"/>
                    <a:pt x="69" y="38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78" name="Freeform 333"/>
            <p:cNvSpPr/>
            <p:nvPr/>
          </p:nvSpPr>
          <p:spPr>
            <a:xfrm>
              <a:off x="2010205" y="3123085"/>
              <a:ext cx="31054" cy="31055"/>
            </a:xfrm>
            <a:custGeom>
              <a:avLst/>
              <a:gdLst/>
              <a:ahLst/>
              <a:cxnLst>
                <a:cxn ang="0">
                  <a:pos x="30610" y="16184"/>
                </a:cxn>
                <a:cxn ang="0">
                  <a:pos x="14640" y="30180"/>
                </a:cxn>
                <a:cxn ang="0">
                  <a:pos x="444" y="14434"/>
                </a:cxn>
                <a:cxn ang="0">
                  <a:pos x="16414" y="437"/>
                </a:cxn>
                <a:cxn ang="0">
                  <a:pos x="30610" y="16184"/>
                </a:cxn>
              </a:cxnLst>
              <a:rect l="0" t="0" r="0" b="0"/>
              <a:pathLst>
                <a:path w="70" h="71">
                  <a:moveTo>
                    <a:pt x="69" y="37"/>
                  </a:moveTo>
                  <a:cubicBezTo>
                    <a:pt x="68" y="56"/>
                    <a:pt x="51" y="71"/>
                    <a:pt x="33" y="69"/>
                  </a:cubicBezTo>
                  <a:cubicBezTo>
                    <a:pt x="14" y="68"/>
                    <a:pt x="0" y="52"/>
                    <a:pt x="1" y="33"/>
                  </a:cubicBezTo>
                  <a:cubicBezTo>
                    <a:pt x="2" y="14"/>
                    <a:pt x="19" y="0"/>
                    <a:pt x="37" y="1"/>
                  </a:cubicBezTo>
                  <a:cubicBezTo>
                    <a:pt x="56" y="2"/>
                    <a:pt x="70" y="18"/>
                    <a:pt x="69" y="37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79" name="Freeform 334"/>
            <p:cNvSpPr/>
            <p:nvPr/>
          </p:nvSpPr>
          <p:spPr>
            <a:xfrm>
              <a:off x="1990330" y="3170288"/>
              <a:ext cx="185086" cy="213657"/>
            </a:xfrm>
            <a:custGeom>
              <a:avLst/>
              <a:gdLst/>
              <a:ahLst/>
              <a:cxnLst>
                <a:cxn ang="0">
                  <a:pos x="165113" y="211441"/>
                </a:cxn>
                <a:cxn ang="0">
                  <a:pos x="0" y="6649"/>
                </a:cxn>
                <a:cxn ang="0">
                  <a:pos x="0" y="3103"/>
                </a:cxn>
                <a:cxn ang="0">
                  <a:pos x="20861" y="1773"/>
                </a:cxn>
                <a:cxn ang="0">
                  <a:pos x="90990" y="14185"/>
                </a:cxn>
                <a:cxn ang="0">
                  <a:pos x="114070" y="39008"/>
                </a:cxn>
                <a:cxn ang="0">
                  <a:pos x="165113" y="102839"/>
                </a:cxn>
                <a:cxn ang="0">
                  <a:pos x="184642" y="130765"/>
                </a:cxn>
                <a:cxn ang="0">
                  <a:pos x="185086" y="194153"/>
                </a:cxn>
                <a:cxn ang="0">
                  <a:pos x="165113" y="211441"/>
                </a:cxn>
              </a:cxnLst>
              <a:rect l="0" t="0" r="0" b="0"/>
              <a:pathLst>
                <a:path w="417" h="482">
                  <a:moveTo>
                    <a:pt x="372" y="477"/>
                  </a:moveTo>
                  <a:cubicBezTo>
                    <a:pt x="159" y="430"/>
                    <a:pt x="0" y="241"/>
                    <a:pt x="0" y="15"/>
                  </a:cubicBezTo>
                  <a:cubicBezTo>
                    <a:pt x="0" y="12"/>
                    <a:pt x="0" y="9"/>
                    <a:pt x="0" y="7"/>
                  </a:cubicBezTo>
                  <a:cubicBezTo>
                    <a:pt x="1" y="2"/>
                    <a:pt x="22" y="0"/>
                    <a:pt x="47" y="4"/>
                  </a:cubicBezTo>
                  <a:cubicBezTo>
                    <a:pt x="91" y="10"/>
                    <a:pt x="156" y="23"/>
                    <a:pt x="205" y="32"/>
                  </a:cubicBezTo>
                  <a:cubicBezTo>
                    <a:pt x="230" y="37"/>
                    <a:pt x="251" y="63"/>
                    <a:pt x="257" y="88"/>
                  </a:cubicBezTo>
                  <a:cubicBezTo>
                    <a:pt x="273" y="151"/>
                    <a:pt x="315" y="203"/>
                    <a:pt x="372" y="232"/>
                  </a:cubicBezTo>
                  <a:cubicBezTo>
                    <a:pt x="395" y="243"/>
                    <a:pt x="416" y="269"/>
                    <a:pt x="416" y="295"/>
                  </a:cubicBezTo>
                  <a:cubicBezTo>
                    <a:pt x="416" y="336"/>
                    <a:pt x="417" y="396"/>
                    <a:pt x="417" y="438"/>
                  </a:cubicBezTo>
                  <a:cubicBezTo>
                    <a:pt x="417" y="463"/>
                    <a:pt x="397" y="482"/>
                    <a:pt x="372" y="477"/>
                  </a:cubicBezTo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80" name="Freeform 335"/>
            <p:cNvSpPr/>
            <p:nvPr/>
          </p:nvSpPr>
          <p:spPr>
            <a:xfrm>
              <a:off x="2182870" y="3339226"/>
              <a:ext cx="33539" cy="33540"/>
            </a:xfrm>
            <a:custGeom>
              <a:avLst/>
              <a:gdLst/>
              <a:ahLst/>
              <a:cxnLst>
                <a:cxn ang="0">
                  <a:pos x="30926" y="21183"/>
                </a:cxn>
                <a:cxn ang="0">
                  <a:pos x="12196" y="31333"/>
                </a:cxn>
                <a:cxn ang="0">
                  <a:pos x="2613" y="12357"/>
                </a:cxn>
                <a:cxn ang="0">
                  <a:pos x="20907" y="2207"/>
                </a:cxn>
                <a:cxn ang="0">
                  <a:pos x="30926" y="21183"/>
                </a:cxn>
              </a:cxnLst>
              <a:rect l="0" t="0" r="0" b="0"/>
              <a:pathLst>
                <a:path w="77" h="76">
                  <a:moveTo>
                    <a:pt x="71" y="48"/>
                  </a:moveTo>
                  <a:cubicBezTo>
                    <a:pt x="66" y="66"/>
                    <a:pt x="46" y="76"/>
                    <a:pt x="28" y="71"/>
                  </a:cubicBezTo>
                  <a:cubicBezTo>
                    <a:pt x="10" y="65"/>
                    <a:pt x="0" y="46"/>
                    <a:pt x="6" y="28"/>
                  </a:cubicBezTo>
                  <a:cubicBezTo>
                    <a:pt x="11" y="10"/>
                    <a:pt x="30" y="0"/>
                    <a:pt x="48" y="5"/>
                  </a:cubicBezTo>
                  <a:cubicBezTo>
                    <a:pt x="67" y="11"/>
                    <a:pt x="77" y="30"/>
                    <a:pt x="71" y="48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81" name="Freeform 336"/>
            <p:cNvSpPr/>
            <p:nvPr/>
          </p:nvSpPr>
          <p:spPr>
            <a:xfrm>
              <a:off x="2185354" y="3287054"/>
              <a:ext cx="33539" cy="33540"/>
            </a:xfrm>
            <a:custGeom>
              <a:avLst/>
              <a:gdLst/>
              <a:ahLst/>
              <a:cxnLst>
                <a:cxn ang="0">
                  <a:pos x="30926" y="21183"/>
                </a:cxn>
                <a:cxn ang="0">
                  <a:pos x="12632" y="31333"/>
                </a:cxn>
                <a:cxn ang="0">
                  <a:pos x="2613" y="12357"/>
                </a:cxn>
                <a:cxn ang="0">
                  <a:pos x="21343" y="2648"/>
                </a:cxn>
                <a:cxn ang="0">
                  <a:pos x="30926" y="21183"/>
                </a:cxn>
              </a:cxnLst>
              <a:rect l="0" t="0" r="0" b="0"/>
              <a:pathLst>
                <a:path w="77" h="76">
                  <a:moveTo>
                    <a:pt x="71" y="48"/>
                  </a:moveTo>
                  <a:cubicBezTo>
                    <a:pt x="66" y="66"/>
                    <a:pt x="47" y="76"/>
                    <a:pt x="29" y="71"/>
                  </a:cubicBezTo>
                  <a:cubicBezTo>
                    <a:pt x="11" y="65"/>
                    <a:pt x="0" y="46"/>
                    <a:pt x="6" y="28"/>
                  </a:cubicBezTo>
                  <a:cubicBezTo>
                    <a:pt x="11" y="10"/>
                    <a:pt x="31" y="0"/>
                    <a:pt x="49" y="6"/>
                  </a:cubicBezTo>
                  <a:cubicBezTo>
                    <a:pt x="67" y="11"/>
                    <a:pt x="77" y="30"/>
                    <a:pt x="71" y="48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82" name="Freeform 337"/>
            <p:cNvSpPr/>
            <p:nvPr/>
          </p:nvSpPr>
          <p:spPr>
            <a:xfrm>
              <a:off x="2225104" y="3170288"/>
              <a:ext cx="185086" cy="213657"/>
            </a:xfrm>
            <a:custGeom>
              <a:avLst/>
              <a:gdLst/>
              <a:ahLst/>
              <a:cxnLst>
                <a:cxn ang="0">
                  <a:pos x="20368" y="211441"/>
                </a:cxn>
                <a:cxn ang="0">
                  <a:pos x="443" y="194153"/>
                </a:cxn>
                <a:cxn ang="0">
                  <a:pos x="886" y="130765"/>
                </a:cxn>
                <a:cxn ang="0">
                  <a:pos x="20368" y="102839"/>
                </a:cxn>
                <a:cxn ang="0">
                  <a:pos x="71289" y="39008"/>
                </a:cxn>
                <a:cxn ang="0">
                  <a:pos x="94314" y="14185"/>
                </a:cxn>
                <a:cxn ang="0">
                  <a:pos x="164275" y="1773"/>
                </a:cxn>
                <a:cxn ang="0">
                  <a:pos x="184643" y="3103"/>
                </a:cxn>
                <a:cxn ang="0">
                  <a:pos x="185086" y="6649"/>
                </a:cxn>
                <a:cxn ang="0">
                  <a:pos x="20368" y="211441"/>
                </a:cxn>
              </a:cxnLst>
              <a:rect l="0" t="0" r="0" b="0"/>
              <a:pathLst>
                <a:path w="418" h="482">
                  <a:moveTo>
                    <a:pt x="46" y="477"/>
                  </a:moveTo>
                  <a:cubicBezTo>
                    <a:pt x="21" y="482"/>
                    <a:pt x="0" y="464"/>
                    <a:pt x="1" y="438"/>
                  </a:cubicBezTo>
                  <a:cubicBezTo>
                    <a:pt x="1" y="396"/>
                    <a:pt x="2" y="336"/>
                    <a:pt x="2" y="295"/>
                  </a:cubicBezTo>
                  <a:cubicBezTo>
                    <a:pt x="2" y="269"/>
                    <a:pt x="23" y="243"/>
                    <a:pt x="46" y="232"/>
                  </a:cubicBezTo>
                  <a:cubicBezTo>
                    <a:pt x="103" y="203"/>
                    <a:pt x="145" y="151"/>
                    <a:pt x="161" y="88"/>
                  </a:cubicBezTo>
                  <a:cubicBezTo>
                    <a:pt x="167" y="63"/>
                    <a:pt x="188" y="37"/>
                    <a:pt x="213" y="32"/>
                  </a:cubicBezTo>
                  <a:cubicBezTo>
                    <a:pt x="262" y="23"/>
                    <a:pt x="327" y="10"/>
                    <a:pt x="371" y="4"/>
                  </a:cubicBezTo>
                  <a:cubicBezTo>
                    <a:pt x="396" y="0"/>
                    <a:pt x="417" y="2"/>
                    <a:pt x="417" y="7"/>
                  </a:cubicBezTo>
                  <a:cubicBezTo>
                    <a:pt x="418" y="9"/>
                    <a:pt x="418" y="12"/>
                    <a:pt x="418" y="15"/>
                  </a:cubicBezTo>
                  <a:cubicBezTo>
                    <a:pt x="418" y="241"/>
                    <a:pt x="259" y="430"/>
                    <a:pt x="46" y="477"/>
                  </a:cubicBezTo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83" name="Oval 338"/>
            <p:cNvSpPr/>
            <p:nvPr/>
          </p:nvSpPr>
          <p:spPr>
            <a:xfrm>
              <a:off x="2139393" y="3126812"/>
              <a:ext cx="121735" cy="121735"/>
            </a:xfrm>
            <a:prstGeom prst="ellipse">
              <a:avLst/>
            </a:prstGeom>
            <a:solidFill>
              <a:srgbClr val="7A7A7A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84" name="Freeform 339"/>
            <p:cNvSpPr/>
            <p:nvPr/>
          </p:nvSpPr>
          <p:spPr>
            <a:xfrm>
              <a:off x="2320753" y="2986444"/>
              <a:ext cx="116766" cy="207446"/>
            </a:xfrm>
            <a:custGeom>
              <a:avLst/>
              <a:gdLst/>
              <a:ahLst/>
              <a:cxnLst>
                <a:cxn ang="0">
                  <a:pos x="3525" y="0"/>
                </a:cxn>
                <a:cxn ang="0">
                  <a:pos x="8813" y="11476"/>
                </a:cxn>
                <a:cxn ang="0">
                  <a:pos x="95616" y="200825"/>
                </a:cxn>
                <a:cxn ang="0">
                  <a:pos x="105750" y="207446"/>
                </a:cxn>
                <a:cxn ang="0">
                  <a:pos x="114122" y="194646"/>
                </a:cxn>
                <a:cxn ang="0">
                  <a:pos x="33928" y="11476"/>
                </a:cxn>
                <a:cxn ang="0">
                  <a:pos x="3525" y="0"/>
                </a:cxn>
              </a:cxnLst>
              <a:rect l="0" t="0" r="0" b="0"/>
              <a:pathLst>
                <a:path w="265" h="470">
                  <a:moveTo>
                    <a:pt x="8" y="0"/>
                  </a:moveTo>
                  <a:cubicBezTo>
                    <a:pt x="0" y="0"/>
                    <a:pt x="0" y="6"/>
                    <a:pt x="20" y="26"/>
                  </a:cubicBezTo>
                  <a:cubicBezTo>
                    <a:pt x="20" y="26"/>
                    <a:pt x="230" y="192"/>
                    <a:pt x="217" y="455"/>
                  </a:cubicBezTo>
                  <a:cubicBezTo>
                    <a:pt x="217" y="455"/>
                    <a:pt x="229" y="470"/>
                    <a:pt x="240" y="470"/>
                  </a:cubicBezTo>
                  <a:cubicBezTo>
                    <a:pt x="248" y="470"/>
                    <a:pt x="255" y="463"/>
                    <a:pt x="259" y="441"/>
                  </a:cubicBezTo>
                  <a:cubicBezTo>
                    <a:pt x="259" y="441"/>
                    <a:pt x="265" y="199"/>
                    <a:pt x="77" y="26"/>
                  </a:cubicBezTo>
                  <a:cubicBezTo>
                    <a:pt x="77" y="26"/>
                    <a:pt x="25" y="0"/>
                    <a:pt x="8" y="0"/>
                  </a:cubicBezTo>
                </a:path>
              </a:pathLst>
            </a:custGeom>
            <a:solidFill>
              <a:srgbClr val="B5661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85" name="Freeform 340"/>
            <p:cNvSpPr/>
            <p:nvPr/>
          </p:nvSpPr>
          <p:spPr>
            <a:xfrm>
              <a:off x="1989088" y="3273390"/>
              <a:ext cx="93164" cy="98134"/>
            </a:xfrm>
            <a:custGeom>
              <a:avLst/>
              <a:gdLst/>
              <a:ahLst/>
              <a:cxnLst>
                <a:cxn ang="0">
                  <a:pos x="6152" y="0"/>
                </a:cxn>
                <a:cxn ang="0">
                  <a:pos x="0" y="3094"/>
                </a:cxn>
                <a:cxn ang="0">
                  <a:pos x="76904" y="98134"/>
                </a:cxn>
                <a:cxn ang="0">
                  <a:pos x="80859" y="86641"/>
                </a:cxn>
                <a:cxn ang="0">
                  <a:pos x="21094" y="15030"/>
                </a:cxn>
                <a:cxn ang="0">
                  <a:pos x="6152" y="0"/>
                </a:cxn>
              </a:cxnLst>
              <a:rect l="0" t="0" r="0" b="0"/>
              <a:pathLst>
                <a:path w="212" h="222">
                  <a:moveTo>
                    <a:pt x="14" y="0"/>
                  </a:moveTo>
                  <a:cubicBezTo>
                    <a:pt x="6" y="0"/>
                    <a:pt x="0" y="7"/>
                    <a:pt x="0" y="7"/>
                  </a:cubicBezTo>
                  <a:cubicBezTo>
                    <a:pt x="0" y="7"/>
                    <a:pt x="41" y="151"/>
                    <a:pt x="175" y="222"/>
                  </a:cubicBezTo>
                  <a:cubicBezTo>
                    <a:pt x="175" y="222"/>
                    <a:pt x="212" y="206"/>
                    <a:pt x="184" y="196"/>
                  </a:cubicBezTo>
                  <a:cubicBezTo>
                    <a:pt x="157" y="186"/>
                    <a:pt x="74" y="89"/>
                    <a:pt x="48" y="34"/>
                  </a:cubicBezTo>
                  <a:cubicBezTo>
                    <a:pt x="35" y="7"/>
                    <a:pt x="23" y="0"/>
                    <a:pt x="14" y="0"/>
                  </a:cubicBezTo>
                </a:path>
              </a:pathLst>
            </a:custGeom>
            <a:solidFill>
              <a:srgbClr val="B5661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86" name="Freeform 341"/>
            <p:cNvSpPr/>
            <p:nvPr/>
          </p:nvSpPr>
          <p:spPr>
            <a:xfrm>
              <a:off x="2233800" y="3125569"/>
              <a:ext cx="55898" cy="127946"/>
            </a:xfrm>
            <a:custGeom>
              <a:avLst/>
              <a:gdLst/>
              <a:ahLst/>
              <a:cxnLst>
                <a:cxn ang="0">
                  <a:pos x="17166" y="0"/>
                </a:cxn>
                <a:cxn ang="0">
                  <a:pos x="20247" y="20365"/>
                </a:cxn>
                <a:cxn ang="0">
                  <a:pos x="14965" y="106253"/>
                </a:cxn>
                <a:cxn ang="0">
                  <a:pos x="3521" y="127946"/>
                </a:cxn>
                <a:cxn ang="0">
                  <a:pos x="32570" y="111123"/>
                </a:cxn>
                <a:cxn ang="0">
                  <a:pos x="38732" y="24350"/>
                </a:cxn>
                <a:cxn ang="0">
                  <a:pos x="17166" y="0"/>
                </a:cxn>
              </a:cxnLst>
              <a:rect l="0" t="0" r="0" b="0"/>
              <a:pathLst>
                <a:path w="127" h="289">
                  <a:moveTo>
                    <a:pt x="39" y="0"/>
                  </a:moveTo>
                  <a:cubicBezTo>
                    <a:pt x="26" y="0"/>
                    <a:pt x="23" y="20"/>
                    <a:pt x="46" y="46"/>
                  </a:cubicBezTo>
                  <a:cubicBezTo>
                    <a:pt x="46" y="46"/>
                    <a:pt x="116" y="143"/>
                    <a:pt x="34" y="240"/>
                  </a:cubicBezTo>
                  <a:cubicBezTo>
                    <a:pt x="3" y="277"/>
                    <a:pt x="0" y="289"/>
                    <a:pt x="8" y="289"/>
                  </a:cubicBezTo>
                  <a:cubicBezTo>
                    <a:pt x="21" y="289"/>
                    <a:pt x="66" y="257"/>
                    <a:pt x="74" y="251"/>
                  </a:cubicBezTo>
                  <a:cubicBezTo>
                    <a:pt x="87" y="242"/>
                    <a:pt x="127" y="141"/>
                    <a:pt x="88" y="55"/>
                  </a:cubicBezTo>
                  <a:cubicBezTo>
                    <a:pt x="70" y="15"/>
                    <a:pt x="50" y="0"/>
                    <a:pt x="39" y="0"/>
                  </a:cubicBezTo>
                </a:path>
              </a:pathLst>
            </a:custGeom>
            <a:solidFill>
              <a:srgbClr val="B9B8C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7" name="组合 746"/>
          <p:cNvGrpSpPr/>
          <p:nvPr/>
        </p:nvGrpSpPr>
        <p:grpSpPr>
          <a:xfrm>
            <a:off x="1841500" y="2663825"/>
            <a:ext cx="720725" cy="722313"/>
            <a:chOff x="2677262" y="2815021"/>
            <a:chExt cx="721713" cy="722956"/>
          </a:xfrm>
        </p:grpSpPr>
        <p:sp>
          <p:nvSpPr>
            <p:cNvPr id="38359" name="Freeform 342"/>
            <p:cNvSpPr/>
            <p:nvPr/>
          </p:nvSpPr>
          <p:spPr>
            <a:xfrm>
              <a:off x="2677262" y="2815021"/>
              <a:ext cx="721713" cy="722956"/>
            </a:xfrm>
            <a:custGeom>
              <a:avLst/>
              <a:gdLst/>
              <a:ahLst/>
              <a:cxnLst>
                <a:cxn ang="0">
                  <a:pos x="721713" y="672486"/>
                </a:cxn>
                <a:cxn ang="0">
                  <a:pos x="671741" y="722956"/>
                </a:cxn>
                <a:cxn ang="0">
                  <a:pos x="50414" y="722956"/>
                </a:cxn>
                <a:cxn ang="0">
                  <a:pos x="0" y="672486"/>
                </a:cxn>
                <a:cxn ang="0">
                  <a:pos x="0" y="50470"/>
                </a:cxn>
                <a:cxn ang="0">
                  <a:pos x="50414" y="0"/>
                </a:cxn>
                <a:cxn ang="0">
                  <a:pos x="671741" y="0"/>
                </a:cxn>
                <a:cxn ang="0">
                  <a:pos x="721713" y="50470"/>
                </a:cxn>
                <a:cxn ang="0">
                  <a:pos x="721713" y="672486"/>
                </a:cxn>
              </a:cxnLst>
              <a:rect l="0" t="0" r="0" b="0"/>
              <a:pathLst>
                <a:path w="1632" h="1633">
                  <a:moveTo>
                    <a:pt x="1632" y="1519"/>
                  </a:moveTo>
                  <a:cubicBezTo>
                    <a:pt x="1632" y="1582"/>
                    <a:pt x="1581" y="1633"/>
                    <a:pt x="1519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9D9AB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0" name="Freeform 343"/>
            <p:cNvSpPr/>
            <p:nvPr/>
          </p:nvSpPr>
          <p:spPr>
            <a:xfrm>
              <a:off x="2772911" y="3249788"/>
              <a:ext cx="535384" cy="136641"/>
            </a:xfrm>
            <a:custGeom>
              <a:avLst/>
              <a:gdLst/>
              <a:ahLst/>
              <a:cxnLst>
                <a:cxn ang="0">
                  <a:pos x="438926" y="134444"/>
                </a:cxn>
                <a:cxn ang="0">
                  <a:pos x="534057" y="27680"/>
                </a:cxn>
                <a:cxn ang="0">
                  <a:pos x="534499" y="23286"/>
                </a:cxn>
                <a:cxn ang="0">
                  <a:pos x="530959" y="21089"/>
                </a:cxn>
                <a:cxn ang="0">
                  <a:pos x="530959" y="21089"/>
                </a:cxn>
                <a:cxn ang="0">
                  <a:pos x="357070" y="29876"/>
                </a:cxn>
                <a:cxn ang="0">
                  <a:pos x="353530" y="28998"/>
                </a:cxn>
                <a:cxn ang="0">
                  <a:pos x="275656" y="0"/>
                </a:cxn>
                <a:cxn ang="0">
                  <a:pos x="275656" y="0"/>
                </a:cxn>
                <a:cxn ang="0">
                  <a:pos x="73007" y="14499"/>
                </a:cxn>
                <a:cxn ang="0">
                  <a:pos x="69467" y="18014"/>
                </a:cxn>
                <a:cxn ang="0">
                  <a:pos x="69467" y="44815"/>
                </a:cxn>
                <a:cxn ang="0">
                  <a:pos x="3982" y="48330"/>
                </a:cxn>
                <a:cxn ang="0">
                  <a:pos x="885" y="49648"/>
                </a:cxn>
                <a:cxn ang="0">
                  <a:pos x="442" y="53163"/>
                </a:cxn>
                <a:cxn ang="0">
                  <a:pos x="24336" y="136641"/>
                </a:cxn>
                <a:cxn ang="0">
                  <a:pos x="438926" y="134444"/>
                </a:cxn>
              </a:cxnLst>
              <a:rect l="0" t="0" r="0" b="0"/>
              <a:pathLst>
                <a:path w="1210" h="311">
                  <a:moveTo>
                    <a:pt x="992" y="306"/>
                  </a:moveTo>
                  <a:cubicBezTo>
                    <a:pt x="1207" y="63"/>
                    <a:pt x="1207" y="63"/>
                    <a:pt x="1207" y="63"/>
                  </a:cubicBezTo>
                  <a:cubicBezTo>
                    <a:pt x="1209" y="60"/>
                    <a:pt x="1210" y="56"/>
                    <a:pt x="1208" y="53"/>
                  </a:cubicBezTo>
                  <a:cubicBezTo>
                    <a:pt x="1207" y="50"/>
                    <a:pt x="1204" y="48"/>
                    <a:pt x="1200" y="48"/>
                  </a:cubicBezTo>
                  <a:cubicBezTo>
                    <a:pt x="1200" y="48"/>
                    <a:pt x="1200" y="48"/>
                    <a:pt x="1200" y="48"/>
                  </a:cubicBezTo>
                  <a:cubicBezTo>
                    <a:pt x="807" y="68"/>
                    <a:pt x="807" y="68"/>
                    <a:pt x="807" y="68"/>
                  </a:cubicBezTo>
                  <a:cubicBezTo>
                    <a:pt x="804" y="67"/>
                    <a:pt x="800" y="66"/>
                    <a:pt x="799" y="66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165" y="33"/>
                    <a:pt x="165" y="33"/>
                    <a:pt x="165" y="33"/>
                  </a:cubicBezTo>
                  <a:cubicBezTo>
                    <a:pt x="160" y="33"/>
                    <a:pt x="157" y="37"/>
                    <a:pt x="157" y="4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6" y="110"/>
                    <a:pt x="3" y="111"/>
                    <a:pt x="2" y="113"/>
                  </a:cubicBezTo>
                  <a:cubicBezTo>
                    <a:pt x="0" y="116"/>
                    <a:pt x="0" y="118"/>
                    <a:pt x="1" y="121"/>
                  </a:cubicBezTo>
                  <a:cubicBezTo>
                    <a:pt x="55" y="311"/>
                    <a:pt x="55" y="311"/>
                    <a:pt x="55" y="311"/>
                  </a:cubicBezTo>
                  <a:cubicBezTo>
                    <a:pt x="992" y="306"/>
                    <a:pt x="992" y="306"/>
                    <a:pt x="992" y="306"/>
                  </a:cubicBezTo>
                </a:path>
              </a:pathLst>
            </a:custGeom>
            <a:solidFill>
              <a:srgbClr val="F2F2F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1" name="Freeform 344"/>
            <p:cNvSpPr/>
            <p:nvPr/>
          </p:nvSpPr>
          <p:spPr>
            <a:xfrm>
              <a:off x="2767943" y="3385188"/>
              <a:ext cx="458368" cy="40993"/>
            </a:xfrm>
            <a:custGeom>
              <a:avLst/>
              <a:gdLst/>
              <a:ahLst/>
              <a:cxnLst>
                <a:cxn ang="0">
                  <a:pos x="29201" y="2617"/>
                </a:cxn>
                <a:cxn ang="0">
                  <a:pos x="36723" y="29218"/>
                </a:cxn>
                <a:cxn ang="0">
                  <a:pos x="30528" y="13955"/>
                </a:cxn>
                <a:cxn ang="0">
                  <a:pos x="27874" y="11338"/>
                </a:cxn>
                <a:cxn ang="0">
                  <a:pos x="27431" y="11338"/>
                </a:cxn>
                <a:cxn ang="0">
                  <a:pos x="24334" y="13955"/>
                </a:cxn>
                <a:cxn ang="0">
                  <a:pos x="2212" y="35760"/>
                </a:cxn>
                <a:cxn ang="0">
                  <a:pos x="0" y="37940"/>
                </a:cxn>
                <a:cxn ang="0">
                  <a:pos x="2212" y="40557"/>
                </a:cxn>
                <a:cxn ang="0">
                  <a:pos x="27431" y="23549"/>
                </a:cxn>
                <a:cxn ang="0">
                  <a:pos x="38935" y="36632"/>
                </a:cxn>
                <a:cxn ang="0">
                  <a:pos x="40262" y="40993"/>
                </a:cxn>
                <a:cxn ang="0">
                  <a:pos x="41589" y="38376"/>
                </a:cxn>
                <a:cxn ang="0">
                  <a:pos x="42032" y="38376"/>
                </a:cxn>
                <a:cxn ang="0">
                  <a:pos x="51765" y="40557"/>
                </a:cxn>
                <a:cxn ang="0">
                  <a:pos x="51765" y="40557"/>
                </a:cxn>
                <a:cxn ang="0">
                  <a:pos x="53535" y="40557"/>
                </a:cxn>
                <a:cxn ang="0">
                  <a:pos x="53535" y="40557"/>
                </a:cxn>
                <a:cxn ang="0">
                  <a:pos x="77869" y="23549"/>
                </a:cxn>
                <a:cxn ang="0">
                  <a:pos x="103089" y="40557"/>
                </a:cxn>
                <a:cxn ang="0">
                  <a:pos x="128308" y="23549"/>
                </a:cxn>
                <a:cxn ang="0">
                  <a:pos x="153527" y="40557"/>
                </a:cxn>
                <a:cxn ang="0">
                  <a:pos x="178746" y="23549"/>
                </a:cxn>
                <a:cxn ang="0">
                  <a:pos x="203522" y="40557"/>
                </a:cxn>
                <a:cxn ang="0">
                  <a:pos x="204850" y="40557"/>
                </a:cxn>
                <a:cxn ang="0">
                  <a:pos x="204850" y="40557"/>
                </a:cxn>
                <a:cxn ang="0">
                  <a:pos x="229184" y="23549"/>
                </a:cxn>
                <a:cxn ang="0">
                  <a:pos x="254403" y="40557"/>
                </a:cxn>
                <a:cxn ang="0">
                  <a:pos x="279622" y="23549"/>
                </a:cxn>
                <a:cxn ang="0">
                  <a:pos x="304841" y="40557"/>
                </a:cxn>
                <a:cxn ang="0">
                  <a:pos x="330060" y="23549"/>
                </a:cxn>
                <a:cxn ang="0">
                  <a:pos x="354395" y="40557"/>
                </a:cxn>
                <a:cxn ang="0">
                  <a:pos x="354395" y="40557"/>
                </a:cxn>
                <a:cxn ang="0">
                  <a:pos x="355722" y="40557"/>
                </a:cxn>
                <a:cxn ang="0">
                  <a:pos x="355722" y="40557"/>
                </a:cxn>
                <a:cxn ang="0">
                  <a:pos x="380056" y="23549"/>
                </a:cxn>
                <a:cxn ang="0">
                  <a:pos x="403505" y="40121"/>
                </a:cxn>
                <a:cxn ang="0">
                  <a:pos x="405275" y="40557"/>
                </a:cxn>
                <a:cxn ang="0">
                  <a:pos x="407487" y="40121"/>
                </a:cxn>
                <a:cxn ang="0">
                  <a:pos x="430494" y="23549"/>
                </a:cxn>
                <a:cxn ang="0">
                  <a:pos x="456156" y="40557"/>
                </a:cxn>
                <a:cxn ang="0">
                  <a:pos x="458368" y="37940"/>
                </a:cxn>
                <a:cxn ang="0">
                  <a:pos x="456156" y="35760"/>
                </a:cxn>
                <a:cxn ang="0">
                  <a:pos x="433591" y="13955"/>
                </a:cxn>
                <a:cxn ang="0">
                  <a:pos x="433149" y="12211"/>
                </a:cxn>
                <a:cxn ang="0">
                  <a:pos x="443767" y="0"/>
                </a:cxn>
              </a:cxnLst>
              <a:rect l="0" t="0" r="0" b="0"/>
              <a:pathLst>
                <a:path w="1036" h="94">
                  <a:moveTo>
                    <a:pt x="66" y="6"/>
                  </a:moveTo>
                  <a:cubicBezTo>
                    <a:pt x="83" y="67"/>
                    <a:pt x="83" y="67"/>
                    <a:pt x="83" y="67"/>
                  </a:cubicBezTo>
                  <a:cubicBezTo>
                    <a:pt x="74" y="57"/>
                    <a:pt x="69" y="45"/>
                    <a:pt x="69" y="32"/>
                  </a:cubicBezTo>
                  <a:cubicBezTo>
                    <a:pt x="69" y="29"/>
                    <a:pt x="66" y="26"/>
                    <a:pt x="63" y="26"/>
                  </a:cubicBezTo>
                  <a:cubicBezTo>
                    <a:pt x="63" y="26"/>
                    <a:pt x="62" y="26"/>
                    <a:pt x="62" y="26"/>
                  </a:cubicBezTo>
                  <a:cubicBezTo>
                    <a:pt x="59" y="25"/>
                    <a:pt x="55" y="28"/>
                    <a:pt x="55" y="32"/>
                  </a:cubicBezTo>
                  <a:cubicBezTo>
                    <a:pt x="55" y="59"/>
                    <a:pt x="33" y="82"/>
                    <a:pt x="5" y="82"/>
                  </a:cubicBezTo>
                  <a:cubicBezTo>
                    <a:pt x="2" y="82"/>
                    <a:pt x="0" y="84"/>
                    <a:pt x="0" y="87"/>
                  </a:cubicBezTo>
                  <a:cubicBezTo>
                    <a:pt x="0" y="90"/>
                    <a:pt x="2" y="93"/>
                    <a:pt x="5" y="93"/>
                  </a:cubicBezTo>
                  <a:cubicBezTo>
                    <a:pt x="30" y="93"/>
                    <a:pt x="53" y="77"/>
                    <a:pt x="62" y="54"/>
                  </a:cubicBezTo>
                  <a:cubicBezTo>
                    <a:pt x="67" y="66"/>
                    <a:pt x="76" y="77"/>
                    <a:pt x="88" y="8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102" y="91"/>
                    <a:pt x="110" y="92"/>
                    <a:pt x="117" y="93"/>
                  </a:cubicBezTo>
                  <a:cubicBezTo>
                    <a:pt x="117" y="93"/>
                    <a:pt x="117" y="93"/>
                    <a:pt x="117" y="9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45" y="92"/>
                    <a:pt x="167" y="76"/>
                    <a:pt x="176" y="54"/>
                  </a:cubicBezTo>
                  <a:cubicBezTo>
                    <a:pt x="185" y="77"/>
                    <a:pt x="207" y="93"/>
                    <a:pt x="233" y="93"/>
                  </a:cubicBezTo>
                  <a:cubicBezTo>
                    <a:pt x="258" y="93"/>
                    <a:pt x="281" y="77"/>
                    <a:pt x="290" y="54"/>
                  </a:cubicBezTo>
                  <a:cubicBezTo>
                    <a:pt x="299" y="77"/>
                    <a:pt x="321" y="93"/>
                    <a:pt x="347" y="93"/>
                  </a:cubicBezTo>
                  <a:cubicBezTo>
                    <a:pt x="372" y="93"/>
                    <a:pt x="395" y="77"/>
                    <a:pt x="404" y="54"/>
                  </a:cubicBezTo>
                  <a:cubicBezTo>
                    <a:pt x="413" y="76"/>
                    <a:pt x="435" y="92"/>
                    <a:pt x="460" y="93"/>
                  </a:cubicBezTo>
                  <a:cubicBezTo>
                    <a:pt x="463" y="93"/>
                    <a:pt x="463" y="93"/>
                    <a:pt x="463" y="93"/>
                  </a:cubicBezTo>
                  <a:cubicBezTo>
                    <a:pt x="463" y="93"/>
                    <a:pt x="463" y="93"/>
                    <a:pt x="463" y="93"/>
                  </a:cubicBezTo>
                  <a:cubicBezTo>
                    <a:pt x="487" y="92"/>
                    <a:pt x="509" y="76"/>
                    <a:pt x="518" y="54"/>
                  </a:cubicBezTo>
                  <a:cubicBezTo>
                    <a:pt x="527" y="77"/>
                    <a:pt x="549" y="93"/>
                    <a:pt x="575" y="93"/>
                  </a:cubicBezTo>
                  <a:cubicBezTo>
                    <a:pt x="600" y="93"/>
                    <a:pt x="623" y="77"/>
                    <a:pt x="632" y="54"/>
                  </a:cubicBezTo>
                  <a:cubicBezTo>
                    <a:pt x="641" y="77"/>
                    <a:pt x="663" y="93"/>
                    <a:pt x="689" y="93"/>
                  </a:cubicBezTo>
                  <a:cubicBezTo>
                    <a:pt x="714" y="93"/>
                    <a:pt x="737" y="77"/>
                    <a:pt x="746" y="54"/>
                  </a:cubicBezTo>
                  <a:cubicBezTo>
                    <a:pt x="755" y="76"/>
                    <a:pt x="777" y="92"/>
                    <a:pt x="801" y="93"/>
                  </a:cubicBezTo>
                  <a:cubicBezTo>
                    <a:pt x="801" y="93"/>
                    <a:pt x="801" y="93"/>
                    <a:pt x="801" y="93"/>
                  </a:cubicBezTo>
                  <a:cubicBezTo>
                    <a:pt x="804" y="93"/>
                    <a:pt x="804" y="93"/>
                    <a:pt x="804" y="93"/>
                  </a:cubicBezTo>
                  <a:cubicBezTo>
                    <a:pt x="804" y="93"/>
                    <a:pt x="804" y="93"/>
                    <a:pt x="804" y="93"/>
                  </a:cubicBezTo>
                  <a:cubicBezTo>
                    <a:pt x="829" y="92"/>
                    <a:pt x="851" y="76"/>
                    <a:pt x="859" y="54"/>
                  </a:cubicBezTo>
                  <a:cubicBezTo>
                    <a:pt x="868" y="75"/>
                    <a:pt x="888" y="91"/>
                    <a:pt x="912" y="92"/>
                  </a:cubicBezTo>
                  <a:cubicBezTo>
                    <a:pt x="914" y="93"/>
                    <a:pt x="915" y="93"/>
                    <a:pt x="916" y="93"/>
                  </a:cubicBezTo>
                  <a:cubicBezTo>
                    <a:pt x="918" y="93"/>
                    <a:pt x="921" y="92"/>
                    <a:pt x="921" y="92"/>
                  </a:cubicBezTo>
                  <a:cubicBezTo>
                    <a:pt x="945" y="90"/>
                    <a:pt x="965" y="75"/>
                    <a:pt x="973" y="54"/>
                  </a:cubicBezTo>
                  <a:cubicBezTo>
                    <a:pt x="982" y="77"/>
                    <a:pt x="1005" y="93"/>
                    <a:pt x="1031" y="93"/>
                  </a:cubicBezTo>
                  <a:cubicBezTo>
                    <a:pt x="1033" y="93"/>
                    <a:pt x="1036" y="90"/>
                    <a:pt x="1036" y="87"/>
                  </a:cubicBezTo>
                  <a:cubicBezTo>
                    <a:pt x="1036" y="84"/>
                    <a:pt x="1033" y="82"/>
                    <a:pt x="1031" y="82"/>
                  </a:cubicBezTo>
                  <a:cubicBezTo>
                    <a:pt x="1003" y="82"/>
                    <a:pt x="980" y="59"/>
                    <a:pt x="980" y="32"/>
                  </a:cubicBezTo>
                  <a:cubicBezTo>
                    <a:pt x="980" y="30"/>
                    <a:pt x="980" y="29"/>
                    <a:pt x="979" y="28"/>
                  </a:cubicBezTo>
                  <a:cubicBezTo>
                    <a:pt x="1003" y="0"/>
                    <a:pt x="1003" y="0"/>
                    <a:pt x="1003" y="0"/>
                  </a:cubicBezTo>
                </a:path>
              </a:pathLst>
            </a:custGeom>
            <a:solidFill>
              <a:srgbClr val="13597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2" name="Freeform 345"/>
            <p:cNvSpPr/>
            <p:nvPr/>
          </p:nvSpPr>
          <p:spPr>
            <a:xfrm>
              <a:off x="2849927" y="3257241"/>
              <a:ext cx="253407" cy="36024"/>
            </a:xfrm>
            <a:custGeom>
              <a:avLst/>
              <a:gdLst/>
              <a:ahLst/>
              <a:cxnLst>
                <a:cxn ang="0">
                  <a:pos x="0" y="36024"/>
                </a:cxn>
                <a:cxn ang="0">
                  <a:pos x="0" y="14906"/>
                </a:cxn>
                <a:cxn ang="0">
                  <a:pos x="197508" y="0"/>
                </a:cxn>
                <a:cxn ang="0">
                  <a:pos x="253407" y="23602"/>
                </a:cxn>
                <a:cxn ang="0">
                  <a:pos x="0" y="36024"/>
                </a:cxn>
              </a:cxnLst>
              <a:rect l="0" t="0" r="0" b="0"/>
              <a:pathLst>
                <a:path w="204" h="29">
                  <a:moveTo>
                    <a:pt x="0" y="29"/>
                  </a:moveTo>
                  <a:lnTo>
                    <a:pt x="0" y="12"/>
                  </a:lnTo>
                  <a:lnTo>
                    <a:pt x="159" y="0"/>
                  </a:lnTo>
                  <a:lnTo>
                    <a:pt x="204" y="1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3591B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3" name="Freeform 346"/>
            <p:cNvSpPr/>
            <p:nvPr/>
          </p:nvSpPr>
          <p:spPr>
            <a:xfrm>
              <a:off x="2808935" y="2925576"/>
              <a:ext cx="182602" cy="329181"/>
            </a:xfrm>
            <a:custGeom>
              <a:avLst/>
              <a:gdLst/>
              <a:ahLst/>
              <a:cxnLst>
                <a:cxn ang="0">
                  <a:pos x="24760" y="329181"/>
                </a:cxn>
                <a:cxn ang="0">
                  <a:pos x="179065" y="315447"/>
                </a:cxn>
                <a:cxn ang="0">
                  <a:pos x="182602" y="311459"/>
                </a:cxn>
                <a:cxn ang="0">
                  <a:pos x="182602" y="3987"/>
                </a:cxn>
                <a:cxn ang="0">
                  <a:pos x="180833" y="886"/>
                </a:cxn>
                <a:cxn ang="0">
                  <a:pos x="176854" y="886"/>
                </a:cxn>
                <a:cxn ang="0">
                  <a:pos x="20780" y="325637"/>
                </a:cxn>
                <a:cxn ang="0">
                  <a:pos x="24760" y="329181"/>
                </a:cxn>
              </a:cxnLst>
              <a:rect l="0" t="0" r="0" b="0"/>
              <a:pathLst>
                <a:path w="413" h="743">
                  <a:moveTo>
                    <a:pt x="56" y="743"/>
                  </a:moveTo>
                  <a:cubicBezTo>
                    <a:pt x="405" y="712"/>
                    <a:pt x="405" y="712"/>
                    <a:pt x="405" y="712"/>
                  </a:cubicBezTo>
                  <a:cubicBezTo>
                    <a:pt x="410" y="711"/>
                    <a:pt x="413" y="707"/>
                    <a:pt x="413" y="703"/>
                  </a:cubicBezTo>
                  <a:cubicBezTo>
                    <a:pt x="413" y="9"/>
                    <a:pt x="413" y="9"/>
                    <a:pt x="413" y="9"/>
                  </a:cubicBezTo>
                  <a:cubicBezTo>
                    <a:pt x="413" y="6"/>
                    <a:pt x="412" y="3"/>
                    <a:pt x="409" y="2"/>
                  </a:cubicBezTo>
                  <a:cubicBezTo>
                    <a:pt x="406" y="0"/>
                    <a:pt x="403" y="0"/>
                    <a:pt x="400" y="2"/>
                  </a:cubicBezTo>
                  <a:cubicBezTo>
                    <a:pt x="396" y="4"/>
                    <a:pt x="0" y="240"/>
                    <a:pt x="47" y="735"/>
                  </a:cubicBezTo>
                  <a:cubicBezTo>
                    <a:pt x="47" y="740"/>
                    <a:pt x="51" y="743"/>
                    <a:pt x="56" y="743"/>
                  </a:cubicBezTo>
                </a:path>
              </a:pathLst>
            </a:custGeom>
            <a:solidFill>
              <a:srgbClr val="E6E6E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4" name="Freeform 347"/>
            <p:cNvSpPr/>
            <p:nvPr/>
          </p:nvSpPr>
          <p:spPr>
            <a:xfrm>
              <a:off x="3005201" y="2951662"/>
              <a:ext cx="127945" cy="280735"/>
            </a:xfrm>
            <a:custGeom>
              <a:avLst/>
              <a:gdLst/>
              <a:ahLst/>
              <a:cxnLst>
                <a:cxn ang="0">
                  <a:pos x="3554" y="278078"/>
                </a:cxn>
                <a:cxn ang="0">
                  <a:pos x="123947" y="280735"/>
                </a:cxn>
                <a:cxn ang="0">
                  <a:pos x="123947" y="280735"/>
                </a:cxn>
                <a:cxn ang="0">
                  <a:pos x="127945" y="276750"/>
                </a:cxn>
                <a:cxn ang="0">
                  <a:pos x="127056" y="274536"/>
                </a:cxn>
                <a:cxn ang="0">
                  <a:pos x="7552" y="2657"/>
                </a:cxn>
                <a:cxn ang="0">
                  <a:pos x="3110" y="443"/>
                </a:cxn>
                <a:cxn ang="0">
                  <a:pos x="0" y="4428"/>
                </a:cxn>
                <a:cxn ang="0">
                  <a:pos x="0" y="274093"/>
                </a:cxn>
                <a:cxn ang="0">
                  <a:pos x="3554" y="278078"/>
                </a:cxn>
              </a:cxnLst>
              <a:rect l="0" t="0" r="0" b="0"/>
              <a:pathLst>
                <a:path w="288" h="634">
                  <a:moveTo>
                    <a:pt x="8" y="628"/>
                  </a:moveTo>
                  <a:cubicBezTo>
                    <a:pt x="279" y="634"/>
                    <a:pt x="279" y="634"/>
                    <a:pt x="279" y="634"/>
                  </a:cubicBezTo>
                  <a:cubicBezTo>
                    <a:pt x="279" y="634"/>
                    <a:pt x="279" y="634"/>
                    <a:pt x="279" y="634"/>
                  </a:cubicBezTo>
                  <a:cubicBezTo>
                    <a:pt x="284" y="634"/>
                    <a:pt x="288" y="630"/>
                    <a:pt x="288" y="625"/>
                  </a:cubicBezTo>
                  <a:cubicBezTo>
                    <a:pt x="288" y="623"/>
                    <a:pt x="287" y="621"/>
                    <a:pt x="286" y="62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1" y="0"/>
                    <a:pt x="7" y="1"/>
                  </a:cubicBezTo>
                  <a:cubicBezTo>
                    <a:pt x="3" y="2"/>
                    <a:pt x="0" y="5"/>
                    <a:pt x="0" y="10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0" y="624"/>
                    <a:pt x="4" y="628"/>
                    <a:pt x="8" y="628"/>
                  </a:cubicBezTo>
                </a:path>
              </a:pathLst>
            </a:custGeom>
            <a:solidFill>
              <a:srgbClr val="EAEAE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5" name="Freeform 348"/>
            <p:cNvSpPr/>
            <p:nvPr/>
          </p:nvSpPr>
          <p:spPr>
            <a:xfrm>
              <a:off x="2837505" y="3328047"/>
              <a:ext cx="367689" cy="13665"/>
            </a:xfrm>
            <a:custGeom>
              <a:avLst/>
              <a:gdLst/>
              <a:ahLst/>
              <a:cxnLst>
                <a:cxn ang="0">
                  <a:pos x="367689" y="6833"/>
                </a:cxn>
                <a:cxn ang="0">
                  <a:pos x="358420" y="13665"/>
                </a:cxn>
                <a:cxn ang="0">
                  <a:pos x="9269" y="13665"/>
                </a:cxn>
                <a:cxn ang="0">
                  <a:pos x="0" y="6833"/>
                </a:cxn>
                <a:cxn ang="0">
                  <a:pos x="9269" y="0"/>
                </a:cxn>
                <a:cxn ang="0">
                  <a:pos x="358420" y="0"/>
                </a:cxn>
                <a:cxn ang="0">
                  <a:pos x="367689" y="6833"/>
                </a:cxn>
              </a:cxnLst>
              <a:rect l="0" t="0" r="0" b="0"/>
              <a:pathLst>
                <a:path w="833" h="32">
                  <a:moveTo>
                    <a:pt x="833" y="16"/>
                  </a:moveTo>
                  <a:cubicBezTo>
                    <a:pt x="833" y="25"/>
                    <a:pt x="824" y="32"/>
                    <a:pt x="81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9" y="32"/>
                    <a:pt x="0" y="25"/>
                    <a:pt x="0" y="16"/>
                  </a:cubicBezTo>
                  <a:cubicBezTo>
                    <a:pt x="0" y="8"/>
                    <a:pt x="9" y="0"/>
                    <a:pt x="21" y="0"/>
                  </a:cubicBezTo>
                  <a:cubicBezTo>
                    <a:pt x="812" y="0"/>
                    <a:pt x="812" y="0"/>
                    <a:pt x="812" y="0"/>
                  </a:cubicBezTo>
                  <a:cubicBezTo>
                    <a:pt x="824" y="0"/>
                    <a:pt x="833" y="8"/>
                    <a:pt x="833" y="16"/>
                  </a:cubicBezTo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6" name="Freeform 349"/>
            <p:cNvSpPr/>
            <p:nvPr/>
          </p:nvSpPr>
          <p:spPr>
            <a:xfrm>
              <a:off x="3079732" y="3287054"/>
              <a:ext cx="182602" cy="81985"/>
            </a:xfrm>
            <a:custGeom>
              <a:avLst/>
              <a:gdLst/>
              <a:ahLst/>
              <a:cxnLst>
                <a:cxn ang="0">
                  <a:pos x="171051" y="0"/>
                </a:cxn>
                <a:cxn ang="0">
                  <a:pos x="153723" y="7015"/>
                </a:cxn>
                <a:cxn ang="0">
                  <a:pos x="122179" y="42089"/>
                </a:cxn>
                <a:cxn ang="0">
                  <a:pos x="126178" y="47788"/>
                </a:cxn>
                <a:cxn ang="0">
                  <a:pos x="116848" y="54803"/>
                </a:cxn>
                <a:cxn ang="0">
                  <a:pos x="102630" y="54803"/>
                </a:cxn>
                <a:cxn ang="0">
                  <a:pos x="52870" y="71463"/>
                </a:cxn>
                <a:cxn ang="0">
                  <a:pos x="82193" y="81985"/>
                </a:cxn>
                <a:cxn ang="0">
                  <a:pos x="115959" y="81547"/>
                </a:cxn>
                <a:cxn ang="0">
                  <a:pos x="180381" y="7015"/>
                </a:cxn>
                <a:cxn ang="0">
                  <a:pos x="171051" y="0"/>
                </a:cxn>
              </a:cxnLst>
              <a:rect l="0" t="0" r="0" b="0"/>
              <a:pathLst>
                <a:path w="411" h="187">
                  <a:moveTo>
                    <a:pt x="385" y="0"/>
                  </a:moveTo>
                  <a:cubicBezTo>
                    <a:pt x="374" y="0"/>
                    <a:pt x="360" y="4"/>
                    <a:pt x="346" y="16"/>
                  </a:cubicBezTo>
                  <a:cubicBezTo>
                    <a:pt x="346" y="16"/>
                    <a:pt x="326" y="57"/>
                    <a:pt x="275" y="96"/>
                  </a:cubicBezTo>
                  <a:cubicBezTo>
                    <a:pt x="280" y="99"/>
                    <a:pt x="284" y="104"/>
                    <a:pt x="284" y="109"/>
                  </a:cubicBezTo>
                  <a:cubicBezTo>
                    <a:pt x="284" y="118"/>
                    <a:pt x="275" y="125"/>
                    <a:pt x="263" y="125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00" y="142"/>
                    <a:pt x="163" y="156"/>
                    <a:pt x="119" y="163"/>
                  </a:cubicBezTo>
                  <a:cubicBezTo>
                    <a:pt x="0" y="183"/>
                    <a:pt x="103" y="187"/>
                    <a:pt x="185" y="187"/>
                  </a:cubicBezTo>
                  <a:cubicBezTo>
                    <a:pt x="220" y="187"/>
                    <a:pt x="252" y="186"/>
                    <a:pt x="261" y="186"/>
                  </a:cubicBezTo>
                  <a:cubicBezTo>
                    <a:pt x="293" y="184"/>
                    <a:pt x="399" y="29"/>
                    <a:pt x="406" y="16"/>
                  </a:cubicBezTo>
                  <a:cubicBezTo>
                    <a:pt x="411" y="8"/>
                    <a:pt x="401" y="0"/>
                    <a:pt x="385" y="0"/>
                  </a:cubicBezTo>
                </a:path>
              </a:pathLst>
            </a:custGeom>
            <a:solidFill>
              <a:srgbClr val="D4D4D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7" name="Freeform 350"/>
            <p:cNvSpPr/>
            <p:nvPr/>
          </p:nvSpPr>
          <p:spPr>
            <a:xfrm>
              <a:off x="3182835" y="3329289"/>
              <a:ext cx="22359" cy="12422"/>
            </a:xfrm>
            <a:custGeom>
              <a:avLst/>
              <a:gdLst/>
              <a:ahLst/>
              <a:cxnLst>
                <a:cxn ang="0">
                  <a:pos x="18562" y="0"/>
                </a:cxn>
                <a:cxn ang="0">
                  <a:pos x="0" y="12422"/>
                </a:cxn>
                <a:cxn ang="0">
                  <a:pos x="13500" y="12422"/>
                </a:cxn>
                <a:cxn ang="0">
                  <a:pos x="22359" y="5568"/>
                </a:cxn>
                <a:cxn ang="0">
                  <a:pos x="18562" y="0"/>
                </a:cxn>
              </a:cxnLst>
              <a:rect l="0" t="0" r="0" b="0"/>
              <a:pathLst>
                <a:path w="53" h="29">
                  <a:moveTo>
                    <a:pt x="44" y="0"/>
                  </a:moveTo>
                  <a:cubicBezTo>
                    <a:pt x="31" y="10"/>
                    <a:pt x="17" y="20"/>
                    <a:pt x="0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4" y="29"/>
                    <a:pt x="53" y="22"/>
                    <a:pt x="53" y="13"/>
                  </a:cubicBezTo>
                  <a:cubicBezTo>
                    <a:pt x="53" y="8"/>
                    <a:pt x="49" y="3"/>
                    <a:pt x="44" y="0"/>
                  </a:cubicBezTo>
                </a:path>
              </a:pathLst>
            </a:custGeom>
            <a:solidFill>
              <a:srgbClr val="BB53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8" name="Freeform 351"/>
            <p:cNvSpPr/>
            <p:nvPr/>
          </p:nvSpPr>
          <p:spPr>
            <a:xfrm>
              <a:off x="2782849" y="3304445"/>
              <a:ext cx="60867" cy="72047"/>
            </a:xfrm>
            <a:custGeom>
              <a:avLst/>
              <a:gdLst/>
              <a:ahLst/>
              <a:cxnLst>
                <a:cxn ang="0">
                  <a:pos x="43789" y="0"/>
                </a:cxn>
                <a:cxn ang="0">
                  <a:pos x="3941" y="5676"/>
                </a:cxn>
                <a:cxn ang="0">
                  <a:pos x="13137" y="64624"/>
                </a:cxn>
                <a:cxn ang="0">
                  <a:pos x="21019" y="72047"/>
                </a:cxn>
                <a:cxn ang="0">
                  <a:pos x="29339" y="49341"/>
                </a:cxn>
                <a:cxn ang="0">
                  <a:pos x="45541" y="11353"/>
                </a:cxn>
                <a:cxn ang="0">
                  <a:pos x="45541" y="0"/>
                </a:cxn>
                <a:cxn ang="0">
                  <a:pos x="43789" y="0"/>
                </a:cxn>
              </a:cxnLst>
              <a:rect l="0" t="0" r="0" b="0"/>
              <a:pathLst>
                <a:path w="139" h="165">
                  <a:moveTo>
                    <a:pt x="100" y="0"/>
                  </a:moveTo>
                  <a:cubicBezTo>
                    <a:pt x="74" y="0"/>
                    <a:pt x="9" y="13"/>
                    <a:pt x="9" y="13"/>
                  </a:cubicBezTo>
                  <a:cubicBezTo>
                    <a:pt x="0" y="15"/>
                    <a:pt x="9" y="106"/>
                    <a:pt x="30" y="148"/>
                  </a:cubicBezTo>
                  <a:cubicBezTo>
                    <a:pt x="36" y="160"/>
                    <a:pt x="42" y="165"/>
                    <a:pt x="48" y="165"/>
                  </a:cubicBezTo>
                  <a:cubicBezTo>
                    <a:pt x="63" y="165"/>
                    <a:pt x="74" y="134"/>
                    <a:pt x="67" y="113"/>
                  </a:cubicBezTo>
                  <a:cubicBezTo>
                    <a:pt x="58" y="83"/>
                    <a:pt x="69" y="39"/>
                    <a:pt x="104" y="26"/>
                  </a:cubicBezTo>
                  <a:cubicBezTo>
                    <a:pt x="139" y="13"/>
                    <a:pt x="126" y="2"/>
                    <a:pt x="104" y="0"/>
                  </a:cubicBezTo>
                  <a:cubicBezTo>
                    <a:pt x="103" y="0"/>
                    <a:pt x="101" y="0"/>
                    <a:pt x="100" y="0"/>
                  </a:cubicBezTo>
                </a:path>
              </a:pathLst>
            </a:custGeom>
            <a:solidFill>
              <a:srgbClr val="D4D4D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9" name="Freeform 352"/>
            <p:cNvSpPr/>
            <p:nvPr/>
          </p:nvSpPr>
          <p:spPr>
            <a:xfrm>
              <a:off x="2902099" y="2995139"/>
              <a:ext cx="74532" cy="239743"/>
            </a:xfrm>
            <a:custGeom>
              <a:avLst/>
              <a:gdLst/>
              <a:ahLst/>
              <a:cxnLst>
                <a:cxn ang="0">
                  <a:pos x="57433" y="0"/>
                </a:cxn>
                <a:cxn ang="0">
                  <a:pos x="23236" y="7933"/>
                </a:cxn>
                <a:cxn ang="0">
                  <a:pos x="11837" y="105328"/>
                </a:cxn>
                <a:cxn ang="0">
                  <a:pos x="438" y="214182"/>
                </a:cxn>
                <a:cxn ang="0">
                  <a:pos x="2192" y="239743"/>
                </a:cxn>
                <a:cxn ang="0">
                  <a:pos x="22798" y="233132"/>
                </a:cxn>
                <a:cxn ang="0">
                  <a:pos x="50857" y="237980"/>
                </a:cxn>
                <a:cxn ang="0">
                  <a:pos x="74532" y="214182"/>
                </a:cxn>
                <a:cxn ang="0">
                  <a:pos x="58310" y="60376"/>
                </a:cxn>
                <a:cxn ang="0">
                  <a:pos x="57433" y="0"/>
                </a:cxn>
              </a:cxnLst>
              <a:rect l="0" t="0" r="0" b="0"/>
              <a:pathLst>
                <a:path w="170" h="544">
                  <a:moveTo>
                    <a:pt x="131" y="0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24" y="18"/>
                    <a:pt x="27" y="220"/>
                    <a:pt x="27" y="239"/>
                  </a:cubicBezTo>
                  <a:cubicBezTo>
                    <a:pt x="1" y="486"/>
                    <a:pt x="1" y="486"/>
                    <a:pt x="1" y="486"/>
                  </a:cubicBezTo>
                  <a:cubicBezTo>
                    <a:pt x="1" y="532"/>
                    <a:pt x="0" y="544"/>
                    <a:pt x="5" y="544"/>
                  </a:cubicBezTo>
                  <a:cubicBezTo>
                    <a:pt x="11" y="544"/>
                    <a:pt x="23" y="529"/>
                    <a:pt x="52" y="529"/>
                  </a:cubicBezTo>
                  <a:cubicBezTo>
                    <a:pt x="116" y="540"/>
                    <a:pt x="116" y="540"/>
                    <a:pt x="116" y="540"/>
                  </a:cubicBezTo>
                  <a:cubicBezTo>
                    <a:pt x="144" y="540"/>
                    <a:pt x="170" y="504"/>
                    <a:pt x="170" y="48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18"/>
                    <a:pt x="160" y="0"/>
                    <a:pt x="131" y="0"/>
                  </a:cubicBezTo>
                </a:path>
              </a:pathLst>
            </a:custGeom>
            <a:solidFill>
              <a:srgbClr val="D8D8D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70" name="Freeform 353"/>
            <p:cNvSpPr>
              <a:spLocks noEditPoints="1"/>
            </p:cNvSpPr>
            <p:nvPr/>
          </p:nvSpPr>
          <p:spPr>
            <a:xfrm>
              <a:off x="3000232" y="3006319"/>
              <a:ext cx="98133" cy="213657"/>
            </a:xfrm>
            <a:custGeom>
              <a:avLst/>
              <a:gdLst/>
              <a:ahLst/>
              <a:cxnLst>
                <a:cxn ang="0">
                  <a:pos x="21758" y="1766"/>
                </a:cxn>
                <a:cxn ang="0">
                  <a:pos x="68826" y="191144"/>
                </a:cxn>
                <a:cxn ang="0">
                  <a:pos x="87032" y="213657"/>
                </a:cxn>
                <a:cxn ang="0">
                  <a:pos x="98133" y="188936"/>
                </a:cxn>
                <a:cxn ang="0">
                  <a:pos x="21758" y="1766"/>
                </a:cxn>
                <a:cxn ang="0">
                  <a:pos x="25310" y="0"/>
                </a:cxn>
                <a:cxn ang="0">
                  <a:pos x="20870" y="0"/>
                </a:cxn>
                <a:cxn ang="0">
                  <a:pos x="21758" y="1766"/>
                </a:cxn>
                <a:cxn ang="0">
                  <a:pos x="25310" y="0"/>
                </a:cxn>
              </a:cxnLst>
              <a:rect l="0" t="0" r="0" b="0"/>
              <a:pathLst>
                <a:path w="221" h="484">
                  <a:moveTo>
                    <a:pt x="49" y="4"/>
                  </a:moveTo>
                  <a:cubicBezTo>
                    <a:pt x="0" y="43"/>
                    <a:pt x="119" y="350"/>
                    <a:pt x="155" y="433"/>
                  </a:cubicBezTo>
                  <a:cubicBezTo>
                    <a:pt x="171" y="470"/>
                    <a:pt x="185" y="484"/>
                    <a:pt x="196" y="484"/>
                  </a:cubicBezTo>
                  <a:cubicBezTo>
                    <a:pt x="211" y="484"/>
                    <a:pt x="221" y="458"/>
                    <a:pt x="221" y="428"/>
                  </a:cubicBezTo>
                  <a:cubicBezTo>
                    <a:pt x="221" y="378"/>
                    <a:pt x="67" y="43"/>
                    <a:pt x="49" y="4"/>
                  </a:cubicBezTo>
                  <a:moveTo>
                    <a:pt x="5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8" y="1"/>
                    <a:pt x="49" y="4"/>
                  </a:cubicBezTo>
                  <a:cubicBezTo>
                    <a:pt x="51" y="2"/>
                    <a:pt x="54" y="1"/>
                    <a:pt x="57" y="0"/>
                  </a:cubicBezTo>
                </a:path>
              </a:pathLst>
            </a:custGeom>
            <a:solidFill>
              <a:srgbClr val="DCDCD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8" name="组合 745"/>
          <p:cNvGrpSpPr/>
          <p:nvPr/>
        </p:nvGrpSpPr>
        <p:grpSpPr>
          <a:xfrm>
            <a:off x="2940050" y="2663825"/>
            <a:ext cx="723900" cy="722313"/>
            <a:chOff x="3508289" y="2815021"/>
            <a:chExt cx="722956" cy="722956"/>
          </a:xfrm>
        </p:grpSpPr>
        <p:sp>
          <p:nvSpPr>
            <p:cNvPr id="38338" name="Freeform 354"/>
            <p:cNvSpPr/>
            <p:nvPr/>
          </p:nvSpPr>
          <p:spPr>
            <a:xfrm>
              <a:off x="3508289" y="2815021"/>
              <a:ext cx="722956" cy="722956"/>
            </a:xfrm>
            <a:custGeom>
              <a:avLst/>
              <a:gdLst/>
              <a:ahLst/>
              <a:cxnLst>
                <a:cxn ang="0">
                  <a:pos x="722956" y="672486"/>
                </a:cxn>
                <a:cxn ang="0">
                  <a:pos x="672486" y="722956"/>
                </a:cxn>
                <a:cxn ang="0">
                  <a:pos x="50470" y="722956"/>
                </a:cxn>
                <a:cxn ang="0">
                  <a:pos x="0" y="672486"/>
                </a:cxn>
                <a:cxn ang="0">
                  <a:pos x="0" y="50470"/>
                </a:cxn>
                <a:cxn ang="0">
                  <a:pos x="50470" y="0"/>
                </a:cxn>
                <a:cxn ang="0">
                  <a:pos x="672486" y="0"/>
                </a:cxn>
                <a:cxn ang="0">
                  <a:pos x="722956" y="50470"/>
                </a:cxn>
                <a:cxn ang="0">
                  <a:pos x="722956" y="672486"/>
                </a:cxn>
              </a:cxnLst>
              <a:rect l="0" t="0" r="0" b="0"/>
              <a:pathLst>
                <a:path w="1633" h="1633">
                  <a:moveTo>
                    <a:pt x="1633" y="1519"/>
                  </a:moveTo>
                  <a:cubicBezTo>
                    <a:pt x="1633" y="1582"/>
                    <a:pt x="1582" y="1633"/>
                    <a:pt x="1519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2" y="0"/>
                    <a:pt x="1633" y="51"/>
                    <a:pt x="1633" y="114"/>
                  </a:cubicBezTo>
                  <a:cubicBezTo>
                    <a:pt x="1633" y="1519"/>
                    <a:pt x="1633" y="1519"/>
                    <a:pt x="1633" y="1519"/>
                  </a:cubicBezTo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9" name="Freeform 355"/>
            <p:cNvSpPr/>
            <p:nvPr/>
          </p:nvSpPr>
          <p:spPr>
            <a:xfrm>
              <a:off x="3561703" y="3238609"/>
              <a:ext cx="89438" cy="64594"/>
            </a:xfrm>
            <a:custGeom>
              <a:avLst/>
              <a:gdLst/>
              <a:ahLst/>
              <a:cxnLst>
                <a:cxn ang="0">
                  <a:pos x="25554" y="0"/>
                </a:cxn>
                <a:cxn ang="0">
                  <a:pos x="0" y="0"/>
                </a:cxn>
                <a:cxn ang="0">
                  <a:pos x="0" y="64594"/>
                </a:cxn>
                <a:cxn ang="0">
                  <a:pos x="73577" y="64594"/>
                </a:cxn>
                <a:cxn ang="0">
                  <a:pos x="72255" y="50436"/>
                </a:cxn>
                <a:cxn ang="0">
                  <a:pos x="89438" y="2655"/>
                </a:cxn>
                <a:cxn ang="0">
                  <a:pos x="25554" y="0"/>
                </a:cxn>
              </a:cxnLst>
              <a:rect l="0" t="0" r="0" b="0"/>
              <a:pathLst>
                <a:path w="203" h="146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5" y="136"/>
                    <a:pt x="164" y="125"/>
                    <a:pt x="164" y="114"/>
                  </a:cubicBezTo>
                  <a:cubicBezTo>
                    <a:pt x="164" y="73"/>
                    <a:pt x="179" y="36"/>
                    <a:pt x="203" y="6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0" name="Freeform 356"/>
            <p:cNvSpPr/>
            <p:nvPr/>
          </p:nvSpPr>
          <p:spPr>
            <a:xfrm>
              <a:off x="3784056" y="3269663"/>
              <a:ext cx="177633" cy="33540"/>
            </a:xfrm>
            <a:custGeom>
              <a:avLst/>
              <a:gdLst/>
              <a:ahLst/>
              <a:cxnLst>
                <a:cxn ang="0">
                  <a:pos x="0" y="2266"/>
                </a:cxn>
                <a:cxn ang="0">
                  <a:pos x="1767" y="19036"/>
                </a:cxn>
                <a:cxn ang="0">
                  <a:pos x="442" y="33540"/>
                </a:cxn>
                <a:cxn ang="0">
                  <a:pos x="176749" y="33540"/>
                </a:cxn>
                <a:cxn ang="0">
                  <a:pos x="175424" y="19036"/>
                </a:cxn>
                <a:cxn ang="0">
                  <a:pos x="177633" y="0"/>
                </a:cxn>
              </a:cxnLst>
              <a:rect l="0" t="0" r="0" b="0"/>
              <a:pathLst>
                <a:path w="402" h="74">
                  <a:moveTo>
                    <a:pt x="0" y="5"/>
                  </a:moveTo>
                  <a:cubicBezTo>
                    <a:pt x="3" y="17"/>
                    <a:pt x="4" y="30"/>
                    <a:pt x="4" y="42"/>
                  </a:cubicBezTo>
                  <a:cubicBezTo>
                    <a:pt x="4" y="53"/>
                    <a:pt x="3" y="64"/>
                    <a:pt x="1" y="74"/>
                  </a:cubicBezTo>
                  <a:cubicBezTo>
                    <a:pt x="400" y="74"/>
                    <a:pt x="400" y="74"/>
                    <a:pt x="400" y="74"/>
                  </a:cubicBezTo>
                  <a:cubicBezTo>
                    <a:pt x="398" y="64"/>
                    <a:pt x="397" y="53"/>
                    <a:pt x="397" y="42"/>
                  </a:cubicBezTo>
                  <a:cubicBezTo>
                    <a:pt x="397" y="28"/>
                    <a:pt x="399" y="14"/>
                    <a:pt x="402" y="0"/>
                  </a:cubicBezTo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1" name="Freeform 357"/>
            <p:cNvSpPr/>
            <p:nvPr/>
          </p:nvSpPr>
          <p:spPr>
            <a:xfrm>
              <a:off x="4109510" y="3269663"/>
              <a:ext cx="50929" cy="34781"/>
            </a:xfrm>
            <a:custGeom>
              <a:avLst/>
              <a:gdLst/>
              <a:ahLst/>
              <a:cxnLst>
                <a:cxn ang="0">
                  <a:pos x="39415" y="0"/>
                </a:cxn>
                <a:cxn ang="0">
                  <a:pos x="50929" y="34781"/>
                </a:cxn>
                <a:cxn ang="0">
                  <a:pos x="0" y="34335"/>
                </a:cxn>
                <a:cxn ang="0">
                  <a:pos x="1329" y="19620"/>
                </a:cxn>
                <a:cxn ang="0">
                  <a:pos x="0" y="4459"/>
                </a:cxn>
                <a:cxn ang="0">
                  <a:pos x="39415" y="0"/>
                </a:cxn>
              </a:cxnLst>
              <a:rect l="0" t="0" r="0" b="0"/>
              <a:pathLst>
                <a:path w="115" h="78">
                  <a:moveTo>
                    <a:pt x="89" y="0"/>
                  </a:moveTo>
                  <a:cubicBezTo>
                    <a:pt x="115" y="78"/>
                    <a:pt x="115" y="78"/>
                    <a:pt x="115" y="7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66"/>
                    <a:pt x="3" y="55"/>
                    <a:pt x="3" y="44"/>
                  </a:cubicBezTo>
                  <a:cubicBezTo>
                    <a:pt x="3" y="32"/>
                    <a:pt x="2" y="21"/>
                    <a:pt x="0" y="10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2" name="Freeform 358"/>
            <p:cNvSpPr/>
            <p:nvPr/>
          </p:nvSpPr>
          <p:spPr>
            <a:xfrm>
              <a:off x="3586547" y="3041100"/>
              <a:ext cx="562713" cy="232290"/>
            </a:xfrm>
            <a:custGeom>
              <a:avLst/>
              <a:gdLst/>
              <a:ahLst/>
              <a:cxnLst>
                <a:cxn ang="0">
                  <a:pos x="442" y="199672"/>
                </a:cxn>
                <a:cxn ang="0">
                  <a:pos x="64588" y="199672"/>
                </a:cxn>
                <a:cxn ang="0">
                  <a:pos x="123425" y="171903"/>
                </a:cxn>
                <a:cxn ang="0">
                  <a:pos x="197303" y="230968"/>
                </a:cxn>
                <a:cxn ang="0">
                  <a:pos x="375142" y="228764"/>
                </a:cxn>
                <a:cxn ang="0">
                  <a:pos x="449020" y="171903"/>
                </a:cxn>
                <a:cxn ang="0">
                  <a:pos x="523341" y="232290"/>
                </a:cxn>
                <a:cxn ang="0">
                  <a:pos x="562713" y="227882"/>
                </a:cxn>
                <a:cxn ang="0">
                  <a:pos x="489277" y="0"/>
                </a:cxn>
                <a:cxn ang="0">
                  <a:pos x="224731" y="0"/>
                </a:cxn>
                <a:cxn ang="0">
                  <a:pos x="189783" y="101820"/>
                </a:cxn>
                <a:cxn ang="0">
                  <a:pos x="30525" y="102260"/>
                </a:cxn>
                <a:cxn ang="0">
                  <a:pos x="442" y="119451"/>
                </a:cxn>
                <a:cxn ang="0">
                  <a:pos x="442" y="196146"/>
                </a:cxn>
                <a:cxn ang="0">
                  <a:pos x="442" y="197909"/>
                </a:cxn>
                <a:cxn ang="0">
                  <a:pos x="442" y="197028"/>
                </a:cxn>
                <a:cxn ang="0">
                  <a:pos x="442" y="199672"/>
                </a:cxn>
              </a:cxnLst>
              <a:rect l="0" t="0" r="0" b="0"/>
              <a:pathLst>
                <a:path w="1272" h="527">
                  <a:moveTo>
                    <a:pt x="1" y="453"/>
                  </a:moveTo>
                  <a:cubicBezTo>
                    <a:pt x="146" y="453"/>
                    <a:pt x="146" y="453"/>
                    <a:pt x="146" y="453"/>
                  </a:cubicBezTo>
                  <a:cubicBezTo>
                    <a:pt x="177" y="415"/>
                    <a:pt x="225" y="390"/>
                    <a:pt x="279" y="390"/>
                  </a:cubicBezTo>
                  <a:cubicBezTo>
                    <a:pt x="361" y="390"/>
                    <a:pt x="429" y="447"/>
                    <a:pt x="446" y="524"/>
                  </a:cubicBezTo>
                  <a:cubicBezTo>
                    <a:pt x="848" y="519"/>
                    <a:pt x="848" y="519"/>
                    <a:pt x="848" y="519"/>
                  </a:cubicBezTo>
                  <a:cubicBezTo>
                    <a:pt x="867" y="445"/>
                    <a:pt x="934" y="390"/>
                    <a:pt x="1015" y="390"/>
                  </a:cubicBezTo>
                  <a:cubicBezTo>
                    <a:pt x="1098" y="390"/>
                    <a:pt x="1167" y="449"/>
                    <a:pt x="1183" y="527"/>
                  </a:cubicBezTo>
                  <a:cubicBezTo>
                    <a:pt x="1272" y="517"/>
                    <a:pt x="1272" y="517"/>
                    <a:pt x="1272" y="517"/>
                  </a:cubicBezTo>
                  <a:cubicBezTo>
                    <a:pt x="1106" y="0"/>
                    <a:pt x="1106" y="0"/>
                    <a:pt x="1106" y="0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429" y="231"/>
                    <a:pt x="429" y="231"/>
                    <a:pt x="429" y="231"/>
                  </a:cubicBezTo>
                  <a:cubicBezTo>
                    <a:pt x="429" y="231"/>
                    <a:pt x="138" y="232"/>
                    <a:pt x="69" y="232"/>
                  </a:cubicBezTo>
                  <a:cubicBezTo>
                    <a:pt x="0" y="232"/>
                    <a:pt x="1" y="271"/>
                    <a:pt x="1" y="271"/>
                  </a:cubicBezTo>
                  <a:cubicBezTo>
                    <a:pt x="1" y="445"/>
                    <a:pt x="1" y="445"/>
                    <a:pt x="1" y="445"/>
                  </a:cubicBezTo>
                  <a:cubicBezTo>
                    <a:pt x="1" y="454"/>
                    <a:pt x="1" y="451"/>
                    <a:pt x="1" y="449"/>
                  </a:cubicBezTo>
                  <a:cubicBezTo>
                    <a:pt x="1" y="448"/>
                    <a:pt x="1" y="447"/>
                    <a:pt x="1" y="447"/>
                  </a:cubicBezTo>
                  <a:cubicBezTo>
                    <a:pt x="1" y="453"/>
                    <a:pt x="1" y="453"/>
                    <a:pt x="1" y="453"/>
                  </a:cubicBezTo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3" name="Freeform 359"/>
            <p:cNvSpPr/>
            <p:nvPr/>
          </p:nvSpPr>
          <p:spPr>
            <a:xfrm>
              <a:off x="3789024" y="3060975"/>
              <a:ext cx="110555" cy="83227"/>
            </a:xfrm>
            <a:custGeom>
              <a:avLst/>
              <a:gdLst/>
              <a:ahLst/>
              <a:cxnLst>
                <a:cxn ang="0">
                  <a:pos x="110555" y="83227"/>
                </a:cxn>
                <a:cxn ang="0">
                  <a:pos x="0" y="83227"/>
                </a:cxn>
                <a:cxn ang="0">
                  <a:pos x="29813" y="0"/>
                </a:cxn>
                <a:cxn ang="0">
                  <a:pos x="110555" y="0"/>
                </a:cxn>
                <a:cxn ang="0">
                  <a:pos x="110555" y="83227"/>
                </a:cxn>
              </a:cxnLst>
              <a:rect l="0" t="0" r="0" b="0"/>
              <a:pathLst>
                <a:path w="89" h="67">
                  <a:moveTo>
                    <a:pt x="89" y="67"/>
                  </a:moveTo>
                  <a:lnTo>
                    <a:pt x="0" y="67"/>
                  </a:lnTo>
                  <a:lnTo>
                    <a:pt x="24" y="0"/>
                  </a:lnTo>
                  <a:lnTo>
                    <a:pt x="89" y="0"/>
                  </a:lnTo>
                  <a:lnTo>
                    <a:pt x="89" y="67"/>
                  </a:lnTo>
                  <a:close/>
                </a:path>
              </a:pathLst>
            </a:custGeom>
            <a:solidFill>
              <a:srgbClr val="157FC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4" name="Freeform 360"/>
            <p:cNvSpPr/>
            <p:nvPr/>
          </p:nvSpPr>
          <p:spPr>
            <a:xfrm>
              <a:off x="3789024" y="3060975"/>
              <a:ext cx="110555" cy="83227"/>
            </a:xfrm>
            <a:custGeom>
              <a:avLst/>
              <a:gdLst/>
              <a:ahLst/>
              <a:cxnLst>
                <a:cxn ang="0">
                  <a:pos x="110555" y="83227"/>
                </a:cxn>
                <a:cxn ang="0">
                  <a:pos x="0" y="83227"/>
                </a:cxn>
                <a:cxn ang="0">
                  <a:pos x="29813" y="0"/>
                </a:cxn>
                <a:cxn ang="0">
                  <a:pos x="110555" y="0"/>
                </a:cxn>
                <a:cxn ang="0">
                  <a:pos x="110555" y="83227"/>
                </a:cxn>
              </a:cxnLst>
              <a:rect l="0" t="0" r="0" b="0"/>
              <a:pathLst>
                <a:path w="89" h="67">
                  <a:moveTo>
                    <a:pt x="89" y="67"/>
                  </a:moveTo>
                  <a:lnTo>
                    <a:pt x="0" y="67"/>
                  </a:lnTo>
                  <a:lnTo>
                    <a:pt x="24" y="0"/>
                  </a:lnTo>
                  <a:lnTo>
                    <a:pt x="89" y="0"/>
                  </a:lnTo>
                  <a:lnTo>
                    <a:pt x="89" y="67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5" name="Rectangle 361"/>
            <p:cNvSpPr/>
            <p:nvPr/>
          </p:nvSpPr>
          <p:spPr>
            <a:xfrm>
              <a:off x="3919454" y="3060975"/>
              <a:ext cx="108070" cy="84469"/>
            </a:xfrm>
            <a:prstGeom prst="rect">
              <a:avLst/>
            </a:prstGeom>
            <a:solidFill>
              <a:srgbClr val="157FC2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46" name="Freeform 362"/>
            <p:cNvSpPr/>
            <p:nvPr/>
          </p:nvSpPr>
          <p:spPr>
            <a:xfrm>
              <a:off x="4041189" y="3062218"/>
              <a:ext cx="40992" cy="81985"/>
            </a:xfrm>
            <a:custGeom>
              <a:avLst/>
              <a:gdLst/>
              <a:ahLst/>
              <a:cxnLst>
                <a:cxn ang="0">
                  <a:pos x="0" y="81985"/>
                </a:cxn>
                <a:cxn ang="0">
                  <a:pos x="0" y="0"/>
                </a:cxn>
                <a:cxn ang="0">
                  <a:pos x="24844" y="0"/>
                </a:cxn>
                <a:cxn ang="0">
                  <a:pos x="40992" y="81985"/>
                </a:cxn>
                <a:cxn ang="0">
                  <a:pos x="0" y="81985"/>
                </a:cxn>
              </a:cxnLst>
              <a:rect l="0" t="0" r="0" b="0"/>
              <a:pathLst>
                <a:path w="33" h="66">
                  <a:moveTo>
                    <a:pt x="0" y="66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3" y="66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157FC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7" name="Oval 363"/>
            <p:cNvSpPr/>
            <p:nvPr/>
          </p:nvSpPr>
          <p:spPr>
            <a:xfrm>
              <a:off x="3639961" y="3221218"/>
              <a:ext cx="141610" cy="142852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48" name="Oval 364"/>
            <p:cNvSpPr/>
            <p:nvPr/>
          </p:nvSpPr>
          <p:spPr>
            <a:xfrm>
              <a:off x="3678469" y="3260968"/>
              <a:ext cx="64594" cy="64594"/>
            </a:xfrm>
            <a:prstGeom prst="ellipse">
              <a:avLst/>
            </a:prstGeom>
            <a:solidFill>
              <a:srgbClr val="7A7A7A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49" name="Oval 365"/>
            <p:cNvSpPr/>
            <p:nvPr/>
          </p:nvSpPr>
          <p:spPr>
            <a:xfrm>
              <a:off x="3964173" y="3221218"/>
              <a:ext cx="142852" cy="142852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50" name="Oval 366"/>
            <p:cNvSpPr/>
            <p:nvPr/>
          </p:nvSpPr>
          <p:spPr>
            <a:xfrm>
              <a:off x="4003923" y="3260968"/>
              <a:ext cx="64594" cy="64594"/>
            </a:xfrm>
            <a:prstGeom prst="ellipse">
              <a:avLst/>
            </a:prstGeom>
            <a:solidFill>
              <a:srgbClr val="7A7A7A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51" name="Freeform 367"/>
            <p:cNvSpPr/>
            <p:nvPr/>
          </p:nvSpPr>
          <p:spPr>
            <a:xfrm>
              <a:off x="4093361" y="3082093"/>
              <a:ext cx="90680" cy="163969"/>
            </a:xfrm>
            <a:custGeom>
              <a:avLst/>
              <a:gdLst/>
              <a:ahLst/>
              <a:cxnLst>
                <a:cxn ang="0">
                  <a:pos x="86278" y="129588"/>
                </a:cxn>
                <a:cxn ang="0">
                  <a:pos x="48421" y="18953"/>
                </a:cxn>
                <a:cxn ang="0">
                  <a:pos x="18928" y="4408"/>
                </a:cxn>
                <a:cxn ang="0">
                  <a:pos x="3962" y="34381"/>
                </a:cxn>
                <a:cxn ang="0">
                  <a:pos x="41818" y="145016"/>
                </a:cxn>
                <a:cxn ang="0">
                  <a:pos x="71752" y="159561"/>
                </a:cxn>
                <a:cxn ang="0">
                  <a:pos x="86278" y="129588"/>
                </a:cxn>
              </a:cxnLst>
              <a:rect l="0" t="0" r="0" b="0"/>
              <a:pathLst>
                <a:path w="206" h="372">
                  <a:moveTo>
                    <a:pt x="196" y="294"/>
                  </a:moveTo>
                  <a:cubicBezTo>
                    <a:pt x="110" y="43"/>
                    <a:pt x="110" y="43"/>
                    <a:pt x="110" y="43"/>
                  </a:cubicBezTo>
                  <a:cubicBezTo>
                    <a:pt x="101" y="15"/>
                    <a:pt x="71" y="0"/>
                    <a:pt x="43" y="10"/>
                  </a:cubicBezTo>
                  <a:cubicBezTo>
                    <a:pt x="15" y="19"/>
                    <a:pt x="0" y="50"/>
                    <a:pt x="9" y="78"/>
                  </a:cubicBezTo>
                  <a:cubicBezTo>
                    <a:pt x="95" y="329"/>
                    <a:pt x="95" y="329"/>
                    <a:pt x="95" y="329"/>
                  </a:cubicBezTo>
                  <a:cubicBezTo>
                    <a:pt x="104" y="357"/>
                    <a:pt x="134" y="372"/>
                    <a:pt x="163" y="362"/>
                  </a:cubicBezTo>
                  <a:cubicBezTo>
                    <a:pt x="191" y="353"/>
                    <a:pt x="206" y="322"/>
                    <a:pt x="196" y="294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52" name="Freeform 368"/>
            <p:cNvSpPr/>
            <p:nvPr/>
          </p:nvSpPr>
          <p:spPr>
            <a:xfrm>
              <a:off x="3838712" y="3016256"/>
              <a:ext cx="223595" cy="24844"/>
            </a:xfrm>
            <a:custGeom>
              <a:avLst/>
              <a:gdLst/>
              <a:ahLst/>
              <a:cxnLst>
                <a:cxn ang="0">
                  <a:pos x="11978" y="24844"/>
                </a:cxn>
                <a:cxn ang="0">
                  <a:pos x="211173" y="24844"/>
                </a:cxn>
                <a:cxn ang="0">
                  <a:pos x="223595" y="12196"/>
                </a:cxn>
                <a:cxn ang="0">
                  <a:pos x="211173" y="0"/>
                </a:cxn>
                <a:cxn ang="0">
                  <a:pos x="11978" y="0"/>
                </a:cxn>
                <a:cxn ang="0">
                  <a:pos x="0" y="12196"/>
                </a:cxn>
                <a:cxn ang="0">
                  <a:pos x="11978" y="24844"/>
                </a:cxn>
              </a:cxnLst>
              <a:rect l="0" t="0" r="0" b="0"/>
              <a:pathLst>
                <a:path w="504" h="55">
                  <a:moveTo>
                    <a:pt x="27" y="55"/>
                  </a:moveTo>
                  <a:cubicBezTo>
                    <a:pt x="476" y="55"/>
                    <a:pt x="476" y="55"/>
                    <a:pt x="476" y="55"/>
                  </a:cubicBezTo>
                  <a:cubicBezTo>
                    <a:pt x="491" y="55"/>
                    <a:pt x="504" y="42"/>
                    <a:pt x="504" y="27"/>
                  </a:cubicBezTo>
                  <a:cubicBezTo>
                    <a:pt x="504" y="12"/>
                    <a:pt x="491" y="0"/>
                    <a:pt x="47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</a:path>
              </a:pathLst>
            </a:custGeom>
            <a:solidFill>
              <a:srgbClr val="707B8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53" name="Freeform 369"/>
            <p:cNvSpPr/>
            <p:nvPr/>
          </p:nvSpPr>
          <p:spPr>
            <a:xfrm>
              <a:off x="3766665" y="3147928"/>
              <a:ext cx="132914" cy="118009"/>
            </a:xfrm>
            <a:custGeom>
              <a:avLst/>
              <a:gdLst/>
              <a:ahLst/>
              <a:cxnLst>
                <a:cxn ang="0">
                  <a:pos x="132914" y="0"/>
                </a:cxn>
                <a:cxn ang="0">
                  <a:pos x="52454" y="0"/>
                </a:cxn>
                <a:cxn ang="0">
                  <a:pos x="50676" y="0"/>
                </a:cxn>
                <a:cxn ang="0">
                  <a:pos x="0" y="0"/>
                </a:cxn>
                <a:cxn ang="0">
                  <a:pos x="0" y="55248"/>
                </a:cxn>
                <a:cxn ang="0">
                  <a:pos x="50676" y="118009"/>
                </a:cxn>
                <a:cxn ang="0">
                  <a:pos x="132914" y="118009"/>
                </a:cxn>
                <a:cxn ang="0">
                  <a:pos x="132914" y="0"/>
                </a:cxn>
              </a:cxnLst>
              <a:rect l="0" t="0" r="0" b="0"/>
              <a:pathLst>
                <a:path w="299" h="267">
                  <a:moveTo>
                    <a:pt x="299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78" y="131"/>
                    <a:pt x="114" y="267"/>
                    <a:pt x="114" y="267"/>
                  </a:cubicBezTo>
                  <a:cubicBezTo>
                    <a:pt x="299" y="267"/>
                    <a:pt x="299" y="267"/>
                    <a:pt x="299" y="267"/>
                  </a:cubicBezTo>
                  <a:cubicBezTo>
                    <a:pt x="299" y="0"/>
                    <a:pt x="299" y="0"/>
                    <a:pt x="299" y="0"/>
                  </a:cubicBezTo>
                </a:path>
              </a:pathLst>
            </a:custGeom>
            <a:solidFill>
              <a:srgbClr val="CB3B3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54" name="Oval 370"/>
            <p:cNvSpPr/>
            <p:nvPr/>
          </p:nvSpPr>
          <p:spPr>
            <a:xfrm>
              <a:off x="3842438" y="3164077"/>
              <a:ext cx="50929" cy="12422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55" name="Freeform 371"/>
            <p:cNvSpPr/>
            <p:nvPr/>
          </p:nvSpPr>
          <p:spPr>
            <a:xfrm>
              <a:off x="3594000" y="3147928"/>
              <a:ext cx="89438" cy="85712"/>
            </a:xfrm>
            <a:custGeom>
              <a:avLst/>
              <a:gdLst/>
              <a:ahLst/>
              <a:cxnLst>
                <a:cxn ang="0">
                  <a:pos x="78705" y="0"/>
                </a:cxn>
                <a:cxn ang="0">
                  <a:pos x="25043" y="0"/>
                </a:cxn>
                <a:cxn ang="0">
                  <a:pos x="0" y="16432"/>
                </a:cxn>
                <a:cxn ang="0">
                  <a:pos x="0" y="69724"/>
                </a:cxn>
                <a:cxn ang="0">
                  <a:pos x="23254" y="85712"/>
                </a:cxn>
                <a:cxn ang="0">
                  <a:pos x="29067" y="85268"/>
                </a:cxn>
                <a:cxn ang="0">
                  <a:pos x="27726" y="68836"/>
                </a:cxn>
                <a:cxn ang="0">
                  <a:pos x="16099" y="52404"/>
                </a:cxn>
                <a:cxn ang="0">
                  <a:pos x="28173" y="15988"/>
                </a:cxn>
                <a:cxn ang="0">
                  <a:pos x="29515" y="16432"/>
                </a:cxn>
                <a:cxn ang="0">
                  <a:pos x="78705" y="16432"/>
                </a:cxn>
                <a:cxn ang="0">
                  <a:pos x="78705" y="0"/>
                </a:cxn>
              </a:cxnLst>
              <a:rect l="0" t="0" r="0" b="0"/>
              <a:pathLst>
                <a:path w="200" h="193">
                  <a:moveTo>
                    <a:pt x="17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" y="0"/>
                    <a:pt x="0" y="37"/>
                    <a:pt x="0" y="3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7" y="193"/>
                    <a:pt x="52" y="193"/>
                  </a:cubicBezTo>
                  <a:cubicBezTo>
                    <a:pt x="56" y="193"/>
                    <a:pt x="60" y="193"/>
                    <a:pt x="65" y="192"/>
                  </a:cubicBezTo>
                  <a:cubicBezTo>
                    <a:pt x="65" y="192"/>
                    <a:pt x="99" y="175"/>
                    <a:pt x="62" y="155"/>
                  </a:cubicBezTo>
                  <a:cubicBezTo>
                    <a:pt x="24" y="136"/>
                    <a:pt x="34" y="153"/>
                    <a:pt x="36" y="118"/>
                  </a:cubicBezTo>
                  <a:cubicBezTo>
                    <a:pt x="41" y="44"/>
                    <a:pt x="57" y="36"/>
                    <a:pt x="63" y="36"/>
                  </a:cubicBezTo>
                  <a:cubicBezTo>
                    <a:pt x="65" y="36"/>
                    <a:pt x="66" y="37"/>
                    <a:pt x="66" y="37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200" y="15"/>
                    <a:pt x="176" y="0"/>
                    <a:pt x="176" y="0"/>
                  </a:cubicBezTo>
                </a:path>
              </a:pathLst>
            </a:custGeom>
            <a:solidFill>
              <a:srgbClr val="CE444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56" name="Freeform 372"/>
            <p:cNvSpPr/>
            <p:nvPr/>
          </p:nvSpPr>
          <p:spPr>
            <a:xfrm>
              <a:off x="4075970" y="3150413"/>
              <a:ext cx="55898" cy="106829"/>
            </a:xfrm>
            <a:custGeom>
              <a:avLst/>
              <a:gdLst/>
              <a:ahLst/>
              <a:cxnLst>
                <a:cxn ang="0">
                  <a:pos x="10563" y="0"/>
                </a:cxn>
                <a:cxn ang="0">
                  <a:pos x="7923" y="441"/>
                </a:cxn>
                <a:cxn ang="0">
                  <a:pos x="6162" y="35757"/>
                </a:cxn>
                <a:cxn ang="0">
                  <a:pos x="23328" y="81667"/>
                </a:cxn>
                <a:cxn ang="0">
                  <a:pos x="45335" y="106829"/>
                </a:cxn>
                <a:cxn ang="0">
                  <a:pos x="47975" y="106388"/>
                </a:cxn>
                <a:cxn ang="0">
                  <a:pos x="49736" y="71514"/>
                </a:cxn>
                <a:cxn ang="0">
                  <a:pos x="32570" y="25604"/>
                </a:cxn>
                <a:cxn ang="0">
                  <a:pos x="10563" y="0"/>
                </a:cxn>
              </a:cxnLst>
              <a:rect l="0" t="0" r="0" b="0"/>
              <a:pathLst>
                <a:path w="127" h="242">
                  <a:moveTo>
                    <a:pt x="24" y="0"/>
                  </a:moveTo>
                  <a:cubicBezTo>
                    <a:pt x="22" y="0"/>
                    <a:pt x="20" y="1"/>
                    <a:pt x="18" y="1"/>
                  </a:cubicBezTo>
                  <a:cubicBezTo>
                    <a:pt x="2" y="8"/>
                    <a:pt x="0" y="43"/>
                    <a:pt x="14" y="81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65" y="218"/>
                    <a:pt x="87" y="242"/>
                    <a:pt x="103" y="242"/>
                  </a:cubicBezTo>
                  <a:cubicBezTo>
                    <a:pt x="105" y="242"/>
                    <a:pt x="107" y="242"/>
                    <a:pt x="109" y="241"/>
                  </a:cubicBezTo>
                  <a:cubicBezTo>
                    <a:pt x="125" y="235"/>
                    <a:pt x="127" y="200"/>
                    <a:pt x="113" y="162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2" y="24"/>
                    <a:pt x="40" y="0"/>
                    <a:pt x="24" y="0"/>
                  </a:cubicBezTo>
                </a:path>
              </a:pathLst>
            </a:custGeom>
            <a:solidFill>
              <a:srgbClr val="CF484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57" name="Freeform 373"/>
            <p:cNvSpPr/>
            <p:nvPr/>
          </p:nvSpPr>
          <p:spPr>
            <a:xfrm>
              <a:off x="3806415" y="3069671"/>
              <a:ext cx="62110" cy="65837"/>
            </a:xfrm>
            <a:custGeom>
              <a:avLst/>
              <a:gdLst/>
              <a:ahLst/>
              <a:cxnLst>
                <a:cxn ang="0">
                  <a:pos x="55943" y="0"/>
                </a:cxn>
                <a:cxn ang="0">
                  <a:pos x="47133" y="3535"/>
                </a:cxn>
                <a:cxn ang="0">
                  <a:pos x="30835" y="22977"/>
                </a:cxn>
                <a:cxn ang="0">
                  <a:pos x="20703" y="41977"/>
                </a:cxn>
                <a:cxn ang="0">
                  <a:pos x="3964" y="52581"/>
                </a:cxn>
                <a:cxn ang="0">
                  <a:pos x="21144" y="65837"/>
                </a:cxn>
                <a:cxn ang="0">
                  <a:pos x="25989" y="65395"/>
                </a:cxn>
                <a:cxn ang="0">
                  <a:pos x="44931" y="47279"/>
                </a:cxn>
                <a:cxn ang="0">
                  <a:pos x="47133" y="20326"/>
                </a:cxn>
                <a:cxn ang="0">
                  <a:pos x="51098" y="19884"/>
                </a:cxn>
                <a:cxn ang="0">
                  <a:pos x="55062" y="20326"/>
                </a:cxn>
                <a:cxn ang="0">
                  <a:pos x="58146" y="20767"/>
                </a:cxn>
                <a:cxn ang="0">
                  <a:pos x="61670" y="11930"/>
                </a:cxn>
                <a:cxn ang="0">
                  <a:pos x="55943" y="0"/>
                </a:cxn>
              </a:cxnLst>
              <a:rect l="0" t="0" r="0" b="0"/>
              <a:pathLst>
                <a:path w="141" h="149">
                  <a:moveTo>
                    <a:pt x="127" y="0"/>
                  </a:moveTo>
                  <a:cubicBezTo>
                    <a:pt x="122" y="0"/>
                    <a:pt x="115" y="3"/>
                    <a:pt x="107" y="8"/>
                  </a:cubicBezTo>
                  <a:cubicBezTo>
                    <a:pt x="107" y="8"/>
                    <a:pt x="71" y="23"/>
                    <a:pt x="70" y="52"/>
                  </a:cubicBezTo>
                  <a:cubicBezTo>
                    <a:pt x="69" y="81"/>
                    <a:pt x="64" y="89"/>
                    <a:pt x="47" y="95"/>
                  </a:cubicBezTo>
                  <a:cubicBezTo>
                    <a:pt x="29" y="101"/>
                    <a:pt x="0" y="104"/>
                    <a:pt x="9" y="119"/>
                  </a:cubicBezTo>
                  <a:cubicBezTo>
                    <a:pt x="17" y="133"/>
                    <a:pt x="25" y="149"/>
                    <a:pt x="48" y="149"/>
                  </a:cubicBezTo>
                  <a:cubicBezTo>
                    <a:pt x="51" y="149"/>
                    <a:pt x="55" y="148"/>
                    <a:pt x="59" y="148"/>
                  </a:cubicBezTo>
                  <a:cubicBezTo>
                    <a:pt x="90" y="142"/>
                    <a:pt x="108" y="140"/>
                    <a:pt x="102" y="107"/>
                  </a:cubicBezTo>
                  <a:cubicBezTo>
                    <a:pt x="96" y="75"/>
                    <a:pt x="85" y="51"/>
                    <a:pt x="107" y="46"/>
                  </a:cubicBezTo>
                  <a:cubicBezTo>
                    <a:pt x="110" y="46"/>
                    <a:pt x="114" y="45"/>
                    <a:pt x="116" y="45"/>
                  </a:cubicBezTo>
                  <a:cubicBezTo>
                    <a:pt x="120" y="45"/>
                    <a:pt x="122" y="46"/>
                    <a:pt x="125" y="46"/>
                  </a:cubicBezTo>
                  <a:cubicBezTo>
                    <a:pt x="127" y="46"/>
                    <a:pt x="130" y="47"/>
                    <a:pt x="132" y="47"/>
                  </a:cubicBezTo>
                  <a:cubicBezTo>
                    <a:pt x="138" y="47"/>
                    <a:pt x="141" y="43"/>
                    <a:pt x="140" y="27"/>
                  </a:cubicBezTo>
                  <a:cubicBezTo>
                    <a:pt x="140" y="8"/>
                    <a:pt x="135" y="0"/>
                    <a:pt x="127" y="0"/>
                  </a:cubicBezTo>
                </a:path>
              </a:pathLst>
            </a:custGeom>
            <a:solidFill>
              <a:srgbClr val="4E98C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58" name="Freeform 374"/>
            <p:cNvSpPr/>
            <p:nvPr/>
          </p:nvSpPr>
          <p:spPr>
            <a:xfrm>
              <a:off x="3859829" y="3022467"/>
              <a:ext cx="167696" cy="12422"/>
            </a:xfrm>
            <a:custGeom>
              <a:avLst/>
              <a:gdLst/>
              <a:ahLst/>
              <a:cxnLst>
                <a:cxn ang="0">
                  <a:pos x="161469" y="0"/>
                </a:cxn>
                <a:cxn ang="0">
                  <a:pos x="6227" y="0"/>
                </a:cxn>
                <a:cxn ang="0">
                  <a:pos x="0" y="6211"/>
                </a:cxn>
                <a:cxn ang="0">
                  <a:pos x="6227" y="12422"/>
                </a:cxn>
                <a:cxn ang="0">
                  <a:pos x="161469" y="12422"/>
                </a:cxn>
                <a:cxn ang="0">
                  <a:pos x="167696" y="6211"/>
                </a:cxn>
                <a:cxn ang="0">
                  <a:pos x="161469" y="0"/>
                </a:cxn>
              </a:cxnLst>
              <a:rect l="0" t="0" r="0" b="0"/>
              <a:pathLst>
                <a:path w="377" h="28">
                  <a:moveTo>
                    <a:pt x="36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71" y="28"/>
                    <a:pt x="377" y="22"/>
                    <a:pt x="377" y="14"/>
                  </a:cubicBezTo>
                  <a:cubicBezTo>
                    <a:pt x="377" y="7"/>
                    <a:pt x="371" y="0"/>
                    <a:pt x="363" y="0"/>
                  </a:cubicBezTo>
                </a:path>
              </a:pathLst>
            </a:custGeom>
            <a:solidFill>
              <a:srgbClr val="52595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9" name="组合 732"/>
          <p:cNvGrpSpPr/>
          <p:nvPr/>
        </p:nvGrpSpPr>
        <p:grpSpPr>
          <a:xfrm>
            <a:off x="4041775" y="2663825"/>
            <a:ext cx="720725" cy="722313"/>
            <a:chOff x="4333104" y="2815021"/>
            <a:chExt cx="721713" cy="722956"/>
          </a:xfrm>
        </p:grpSpPr>
        <p:sp>
          <p:nvSpPr>
            <p:cNvPr id="38332" name="Freeform 375"/>
            <p:cNvSpPr/>
            <p:nvPr/>
          </p:nvSpPr>
          <p:spPr>
            <a:xfrm>
              <a:off x="4333104" y="2815021"/>
              <a:ext cx="721713" cy="722956"/>
            </a:xfrm>
            <a:custGeom>
              <a:avLst/>
              <a:gdLst/>
              <a:ahLst/>
              <a:cxnLst>
                <a:cxn ang="0">
                  <a:pos x="721713" y="672486"/>
                </a:cxn>
                <a:cxn ang="0">
                  <a:pos x="671299" y="722956"/>
                </a:cxn>
                <a:cxn ang="0">
                  <a:pos x="50414" y="722956"/>
                </a:cxn>
                <a:cxn ang="0">
                  <a:pos x="0" y="672486"/>
                </a:cxn>
                <a:cxn ang="0">
                  <a:pos x="0" y="50470"/>
                </a:cxn>
                <a:cxn ang="0">
                  <a:pos x="50414" y="0"/>
                </a:cxn>
                <a:cxn ang="0">
                  <a:pos x="671299" y="0"/>
                </a:cxn>
                <a:cxn ang="0">
                  <a:pos x="721713" y="50470"/>
                </a:cxn>
                <a:cxn ang="0">
                  <a:pos x="721713" y="672486"/>
                </a:cxn>
              </a:cxnLst>
              <a:rect l="0" t="0" r="0" b="0"/>
              <a:pathLst>
                <a:path w="1632" h="1633">
                  <a:moveTo>
                    <a:pt x="1632" y="1519"/>
                  </a:moveTo>
                  <a:cubicBezTo>
                    <a:pt x="1632" y="1582"/>
                    <a:pt x="1581" y="1633"/>
                    <a:pt x="1518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9"/>
                  </a:lnTo>
                  <a:close/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3" name="Freeform 376"/>
            <p:cNvSpPr/>
            <p:nvPr/>
          </p:nvSpPr>
          <p:spPr>
            <a:xfrm>
              <a:off x="4488378" y="2971537"/>
              <a:ext cx="409923" cy="409923"/>
            </a:xfrm>
            <a:custGeom>
              <a:avLst/>
              <a:gdLst/>
              <a:ahLst/>
              <a:cxnLst>
                <a:cxn ang="0">
                  <a:pos x="300610" y="0"/>
                </a:cxn>
                <a:cxn ang="0">
                  <a:pos x="109313" y="0"/>
                </a:cxn>
                <a:cxn ang="0">
                  <a:pos x="0" y="409923"/>
                </a:cxn>
                <a:cxn ang="0">
                  <a:pos x="409923" y="409923"/>
                </a:cxn>
                <a:cxn ang="0">
                  <a:pos x="300610" y="0"/>
                </a:cxn>
              </a:cxnLst>
              <a:rect l="0" t="0" r="0" b="0"/>
              <a:pathLst>
                <a:path w="330" h="330">
                  <a:moveTo>
                    <a:pt x="242" y="0"/>
                  </a:moveTo>
                  <a:lnTo>
                    <a:pt x="88" y="0"/>
                  </a:lnTo>
                  <a:lnTo>
                    <a:pt x="0" y="330"/>
                  </a:lnTo>
                  <a:lnTo>
                    <a:pt x="330" y="330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36363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4" name="Rectangle 377"/>
            <p:cNvSpPr/>
            <p:nvPr/>
          </p:nvSpPr>
          <p:spPr>
            <a:xfrm>
              <a:off x="4679676" y="3311898"/>
              <a:ext cx="27328" cy="54656"/>
            </a:xfrm>
            <a:prstGeom prst="rect">
              <a:avLst/>
            </a:prstGeom>
            <a:solidFill>
              <a:srgbClr val="E4CE4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35" name="Rectangle 378"/>
            <p:cNvSpPr/>
            <p:nvPr/>
          </p:nvSpPr>
          <p:spPr>
            <a:xfrm>
              <a:off x="4679676" y="3202585"/>
              <a:ext cx="27328" cy="54656"/>
            </a:xfrm>
            <a:prstGeom prst="rect">
              <a:avLst/>
            </a:prstGeom>
            <a:solidFill>
              <a:srgbClr val="E4CE4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36" name="Rectangle 379"/>
            <p:cNvSpPr/>
            <p:nvPr/>
          </p:nvSpPr>
          <p:spPr>
            <a:xfrm>
              <a:off x="4679676" y="3093272"/>
              <a:ext cx="27328" cy="53415"/>
            </a:xfrm>
            <a:prstGeom prst="rect">
              <a:avLst/>
            </a:prstGeom>
            <a:solidFill>
              <a:srgbClr val="E4CE4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37" name="Rectangle 380"/>
            <p:cNvSpPr/>
            <p:nvPr/>
          </p:nvSpPr>
          <p:spPr>
            <a:xfrm>
              <a:off x="4679676" y="2983959"/>
              <a:ext cx="27328" cy="53415"/>
            </a:xfrm>
            <a:prstGeom prst="rect">
              <a:avLst/>
            </a:prstGeom>
            <a:solidFill>
              <a:srgbClr val="E4CE4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900" name="组合 36"/>
          <p:cNvGrpSpPr/>
          <p:nvPr/>
        </p:nvGrpSpPr>
        <p:grpSpPr>
          <a:xfrm>
            <a:off x="9545638" y="3716338"/>
            <a:ext cx="723900" cy="723900"/>
            <a:chOff x="9448800" y="3505201"/>
            <a:chExt cx="723900" cy="723900"/>
          </a:xfrm>
        </p:grpSpPr>
        <p:sp>
          <p:nvSpPr>
            <p:cNvPr id="38326" name="Freeform 498"/>
            <p:cNvSpPr/>
            <p:nvPr/>
          </p:nvSpPr>
          <p:spPr>
            <a:xfrm>
              <a:off x="9448800" y="3505201"/>
              <a:ext cx="723900" cy="723900"/>
            </a:xfrm>
            <a:custGeom>
              <a:avLst/>
              <a:gdLst/>
              <a:ahLst/>
              <a:cxnLst>
                <a:cxn ang="0">
                  <a:pos x="723900" y="673333"/>
                </a:cxn>
                <a:cxn ang="0">
                  <a:pos x="673333" y="723900"/>
                </a:cxn>
                <a:cxn ang="0">
                  <a:pos x="50123" y="723900"/>
                </a:cxn>
                <a:cxn ang="0">
                  <a:pos x="0" y="673333"/>
                </a:cxn>
                <a:cxn ang="0">
                  <a:pos x="0" y="50567"/>
                </a:cxn>
                <a:cxn ang="0">
                  <a:pos x="50123" y="0"/>
                </a:cxn>
                <a:cxn ang="0">
                  <a:pos x="673333" y="0"/>
                </a:cxn>
                <a:cxn ang="0">
                  <a:pos x="723900" y="50567"/>
                </a:cxn>
                <a:cxn ang="0">
                  <a:pos x="723900" y="673333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7" name="Freeform 499"/>
            <p:cNvSpPr/>
            <p:nvPr/>
          </p:nvSpPr>
          <p:spPr>
            <a:xfrm>
              <a:off x="9750425" y="3946526"/>
              <a:ext cx="241300" cy="169863"/>
            </a:xfrm>
            <a:custGeom>
              <a:avLst/>
              <a:gdLst/>
              <a:ahLst/>
              <a:cxnLst>
                <a:cxn ang="0">
                  <a:pos x="17463" y="46038"/>
                </a:cxn>
                <a:cxn ang="0">
                  <a:pos x="182563" y="0"/>
                </a:cxn>
                <a:cxn ang="0">
                  <a:pos x="241300" y="90488"/>
                </a:cxn>
                <a:cxn ang="0">
                  <a:pos x="106363" y="169863"/>
                </a:cxn>
                <a:cxn ang="0">
                  <a:pos x="31750" y="169863"/>
                </a:cxn>
                <a:cxn ang="0">
                  <a:pos x="0" y="96838"/>
                </a:cxn>
                <a:cxn ang="0">
                  <a:pos x="17463" y="46038"/>
                </a:cxn>
              </a:cxnLst>
              <a:rect l="0" t="0" r="0" b="0"/>
              <a:pathLst>
                <a:path w="152" h="107">
                  <a:moveTo>
                    <a:pt x="11" y="29"/>
                  </a:moveTo>
                  <a:lnTo>
                    <a:pt x="115" y="0"/>
                  </a:lnTo>
                  <a:lnTo>
                    <a:pt x="152" y="57"/>
                  </a:lnTo>
                  <a:lnTo>
                    <a:pt x="67" y="107"/>
                  </a:lnTo>
                  <a:lnTo>
                    <a:pt x="20" y="107"/>
                  </a:lnTo>
                  <a:lnTo>
                    <a:pt x="0" y="61"/>
                  </a:lnTo>
                  <a:lnTo>
                    <a:pt x="11" y="29"/>
                  </a:lnTo>
                  <a:close/>
                </a:path>
              </a:pathLst>
            </a:custGeom>
            <a:solidFill>
              <a:srgbClr val="EDEDE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8" name="Freeform 500"/>
            <p:cNvSpPr/>
            <p:nvPr/>
          </p:nvSpPr>
          <p:spPr>
            <a:xfrm>
              <a:off x="9631363" y="3614738"/>
              <a:ext cx="307975" cy="196850"/>
            </a:xfrm>
            <a:custGeom>
              <a:avLst/>
              <a:gdLst/>
              <a:ahLst/>
              <a:cxnLst>
                <a:cxn ang="0">
                  <a:pos x="0" y="106849"/>
                </a:cxn>
                <a:cxn ang="0">
                  <a:pos x="222080" y="30592"/>
                </a:cxn>
                <a:cxn ang="0">
                  <a:pos x="232761" y="145864"/>
                </a:cxn>
                <a:cxn ang="0">
                  <a:pos x="81889" y="196850"/>
                </a:cxn>
                <a:cxn ang="0">
                  <a:pos x="0" y="106849"/>
                </a:cxn>
              </a:cxnLst>
              <a:rect l="0" t="0" r="0" b="0"/>
              <a:pathLst>
                <a:path w="692" h="444">
                  <a:moveTo>
                    <a:pt x="0" y="241"/>
                  </a:moveTo>
                  <a:cubicBezTo>
                    <a:pt x="0" y="241"/>
                    <a:pt x="306" y="0"/>
                    <a:pt x="499" y="69"/>
                  </a:cubicBezTo>
                  <a:cubicBezTo>
                    <a:pt x="692" y="138"/>
                    <a:pt x="523" y="329"/>
                    <a:pt x="523" y="329"/>
                  </a:cubicBezTo>
                  <a:cubicBezTo>
                    <a:pt x="184" y="444"/>
                    <a:pt x="184" y="444"/>
                    <a:pt x="184" y="444"/>
                  </a:cubicBezTo>
                  <a:lnTo>
                    <a:pt x="0" y="241"/>
                  </a:lnTo>
                  <a:close/>
                </a:path>
              </a:pathLst>
            </a:custGeom>
            <a:solidFill>
              <a:srgbClr val="EDEDE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9" name="Oval 501"/>
            <p:cNvSpPr/>
            <p:nvPr/>
          </p:nvSpPr>
          <p:spPr>
            <a:xfrm>
              <a:off x="9704388" y="3770313"/>
              <a:ext cx="215900" cy="215900"/>
            </a:xfrm>
            <a:prstGeom prst="ellipse">
              <a:avLst/>
            </a:prstGeom>
            <a:solidFill>
              <a:srgbClr val="D2514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30" name="Oval 502"/>
            <p:cNvSpPr/>
            <p:nvPr/>
          </p:nvSpPr>
          <p:spPr>
            <a:xfrm>
              <a:off x="9790113" y="3856038"/>
              <a:ext cx="44450" cy="44450"/>
            </a:xfrm>
            <a:prstGeom prst="ellipse">
              <a:avLst/>
            </a:prstGeom>
            <a:solidFill>
              <a:srgbClr val="212121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31" name="Freeform 503"/>
            <p:cNvSpPr>
              <a:spLocks noEditPoints="1"/>
            </p:cNvSpPr>
            <p:nvPr/>
          </p:nvSpPr>
          <p:spPr>
            <a:xfrm>
              <a:off x="9553575" y="3619501"/>
              <a:ext cx="517525" cy="517525"/>
            </a:xfrm>
            <a:custGeom>
              <a:avLst/>
              <a:gdLst/>
              <a:ahLst/>
              <a:cxnLst>
                <a:cxn ang="0">
                  <a:pos x="258763" y="0"/>
                </a:cxn>
                <a:cxn ang="0">
                  <a:pos x="0" y="258763"/>
                </a:cxn>
                <a:cxn ang="0">
                  <a:pos x="258763" y="517525"/>
                </a:cxn>
                <a:cxn ang="0">
                  <a:pos x="517525" y="258763"/>
                </a:cxn>
                <a:cxn ang="0">
                  <a:pos x="258763" y="0"/>
                </a:cxn>
                <a:cxn ang="0">
                  <a:pos x="160229" y="64358"/>
                </a:cxn>
                <a:cxn ang="0">
                  <a:pos x="258763" y="40834"/>
                </a:cxn>
                <a:cxn ang="0">
                  <a:pos x="264976" y="40834"/>
                </a:cxn>
                <a:cxn ang="0">
                  <a:pos x="270303" y="59919"/>
                </a:cxn>
                <a:cxn ang="0">
                  <a:pos x="267639" y="112737"/>
                </a:cxn>
                <a:cxn ang="0">
                  <a:pos x="262757" y="131379"/>
                </a:cxn>
                <a:cxn ang="0">
                  <a:pos x="258763" y="131379"/>
                </a:cxn>
                <a:cxn ang="0">
                  <a:pos x="206389" y="142475"/>
                </a:cxn>
                <a:cxn ang="0">
                  <a:pos x="180202" y="135373"/>
                </a:cxn>
                <a:cxn ang="0">
                  <a:pos x="153127" y="89657"/>
                </a:cxn>
                <a:cxn ang="0">
                  <a:pos x="160229" y="64358"/>
                </a:cxn>
                <a:cxn ang="0">
                  <a:pos x="149576" y="161560"/>
                </a:cxn>
                <a:cxn ang="0">
                  <a:pos x="109630" y="126940"/>
                </a:cxn>
                <a:cxn ang="0">
                  <a:pos x="108299" y="100753"/>
                </a:cxn>
                <a:cxn ang="0">
                  <a:pos x="108742" y="100309"/>
                </a:cxn>
                <a:cxn ang="0">
                  <a:pos x="134485" y="102972"/>
                </a:cxn>
                <a:cxn ang="0">
                  <a:pos x="167330" y="144694"/>
                </a:cxn>
                <a:cxn ang="0">
                  <a:pos x="170881" y="166442"/>
                </a:cxn>
                <a:cxn ang="0">
                  <a:pos x="149576" y="161560"/>
                </a:cxn>
                <a:cxn ang="0">
                  <a:pos x="167330" y="258763"/>
                </a:cxn>
                <a:cxn ang="0">
                  <a:pos x="258763" y="167330"/>
                </a:cxn>
                <a:cxn ang="0">
                  <a:pos x="350195" y="258763"/>
                </a:cxn>
                <a:cxn ang="0">
                  <a:pos x="258763" y="350195"/>
                </a:cxn>
                <a:cxn ang="0">
                  <a:pos x="167330" y="258763"/>
                </a:cxn>
                <a:cxn ang="0">
                  <a:pos x="356853" y="453167"/>
                </a:cxn>
                <a:cxn ang="0">
                  <a:pos x="258763" y="476691"/>
                </a:cxn>
                <a:cxn ang="0">
                  <a:pos x="251661" y="476691"/>
                </a:cxn>
                <a:cxn ang="0">
                  <a:pos x="245891" y="457606"/>
                </a:cxn>
                <a:cxn ang="0">
                  <a:pos x="248554" y="404344"/>
                </a:cxn>
                <a:cxn ang="0">
                  <a:pos x="254324" y="386146"/>
                </a:cxn>
                <a:cxn ang="0">
                  <a:pos x="258763" y="386146"/>
                </a:cxn>
                <a:cxn ang="0">
                  <a:pos x="307142" y="376826"/>
                </a:cxn>
                <a:cxn ang="0">
                  <a:pos x="334216" y="383927"/>
                </a:cxn>
                <a:cxn ang="0">
                  <a:pos x="363066" y="428312"/>
                </a:cxn>
                <a:cxn ang="0">
                  <a:pos x="356853" y="453167"/>
                </a:cxn>
                <a:cxn ang="0">
                  <a:pos x="407895" y="417660"/>
                </a:cxn>
                <a:cxn ang="0">
                  <a:pos x="382596" y="414553"/>
                </a:cxn>
                <a:cxn ang="0">
                  <a:pos x="348863" y="373719"/>
                </a:cxn>
                <a:cxn ang="0">
                  <a:pos x="344869" y="352414"/>
                </a:cxn>
                <a:cxn ang="0">
                  <a:pos x="366173" y="357740"/>
                </a:cxn>
                <a:cxn ang="0">
                  <a:pos x="406120" y="392804"/>
                </a:cxn>
                <a:cxn ang="0">
                  <a:pos x="407895" y="417660"/>
                </a:cxn>
              </a:cxnLst>
              <a:rect l="0" t="0" r="0" b="0"/>
              <a:pathLst>
                <a:path w="1166" h="1166">
                  <a:moveTo>
                    <a:pt x="583" y="0"/>
                  </a:moveTo>
                  <a:cubicBezTo>
                    <a:pt x="261" y="0"/>
                    <a:pt x="0" y="261"/>
                    <a:pt x="0" y="583"/>
                  </a:cubicBezTo>
                  <a:cubicBezTo>
                    <a:pt x="0" y="905"/>
                    <a:pt x="261" y="1166"/>
                    <a:pt x="583" y="1166"/>
                  </a:cubicBezTo>
                  <a:cubicBezTo>
                    <a:pt x="905" y="1166"/>
                    <a:pt x="1166" y="905"/>
                    <a:pt x="1166" y="583"/>
                  </a:cubicBezTo>
                  <a:cubicBezTo>
                    <a:pt x="1166" y="261"/>
                    <a:pt x="905" y="0"/>
                    <a:pt x="583" y="0"/>
                  </a:cubicBezTo>
                  <a:close/>
                  <a:moveTo>
                    <a:pt x="361" y="145"/>
                  </a:moveTo>
                  <a:cubicBezTo>
                    <a:pt x="427" y="111"/>
                    <a:pt x="503" y="92"/>
                    <a:pt x="583" y="92"/>
                  </a:cubicBezTo>
                  <a:cubicBezTo>
                    <a:pt x="588" y="92"/>
                    <a:pt x="592" y="92"/>
                    <a:pt x="597" y="92"/>
                  </a:cubicBezTo>
                  <a:cubicBezTo>
                    <a:pt x="605" y="92"/>
                    <a:pt x="610" y="112"/>
                    <a:pt x="609" y="135"/>
                  </a:cubicBezTo>
                  <a:cubicBezTo>
                    <a:pt x="603" y="254"/>
                    <a:pt x="603" y="254"/>
                    <a:pt x="603" y="254"/>
                  </a:cubicBezTo>
                  <a:cubicBezTo>
                    <a:pt x="602" y="278"/>
                    <a:pt x="597" y="296"/>
                    <a:pt x="592" y="296"/>
                  </a:cubicBezTo>
                  <a:cubicBezTo>
                    <a:pt x="589" y="296"/>
                    <a:pt x="586" y="296"/>
                    <a:pt x="583" y="296"/>
                  </a:cubicBezTo>
                  <a:cubicBezTo>
                    <a:pt x="541" y="296"/>
                    <a:pt x="501" y="305"/>
                    <a:pt x="465" y="321"/>
                  </a:cubicBezTo>
                  <a:cubicBezTo>
                    <a:pt x="444" y="331"/>
                    <a:pt x="418" y="325"/>
                    <a:pt x="406" y="305"/>
                  </a:cubicBezTo>
                  <a:cubicBezTo>
                    <a:pt x="345" y="202"/>
                    <a:pt x="345" y="202"/>
                    <a:pt x="345" y="202"/>
                  </a:cubicBezTo>
                  <a:cubicBezTo>
                    <a:pt x="333" y="182"/>
                    <a:pt x="340" y="156"/>
                    <a:pt x="361" y="145"/>
                  </a:cubicBezTo>
                  <a:close/>
                  <a:moveTo>
                    <a:pt x="337" y="364"/>
                  </a:moveTo>
                  <a:cubicBezTo>
                    <a:pt x="247" y="286"/>
                    <a:pt x="247" y="286"/>
                    <a:pt x="247" y="286"/>
                  </a:cubicBezTo>
                  <a:cubicBezTo>
                    <a:pt x="229" y="270"/>
                    <a:pt x="227" y="244"/>
                    <a:pt x="244" y="227"/>
                  </a:cubicBezTo>
                  <a:cubicBezTo>
                    <a:pt x="244" y="227"/>
                    <a:pt x="245" y="227"/>
                    <a:pt x="245" y="226"/>
                  </a:cubicBezTo>
                  <a:cubicBezTo>
                    <a:pt x="262" y="210"/>
                    <a:pt x="289" y="214"/>
                    <a:pt x="303" y="232"/>
                  </a:cubicBezTo>
                  <a:cubicBezTo>
                    <a:pt x="377" y="326"/>
                    <a:pt x="377" y="326"/>
                    <a:pt x="377" y="326"/>
                  </a:cubicBezTo>
                  <a:cubicBezTo>
                    <a:pt x="391" y="345"/>
                    <a:pt x="394" y="366"/>
                    <a:pt x="385" y="375"/>
                  </a:cubicBezTo>
                  <a:cubicBezTo>
                    <a:pt x="375" y="384"/>
                    <a:pt x="354" y="380"/>
                    <a:pt x="337" y="364"/>
                  </a:cubicBezTo>
                  <a:close/>
                  <a:moveTo>
                    <a:pt x="377" y="583"/>
                  </a:moveTo>
                  <a:cubicBezTo>
                    <a:pt x="377" y="469"/>
                    <a:pt x="469" y="377"/>
                    <a:pt x="583" y="377"/>
                  </a:cubicBezTo>
                  <a:cubicBezTo>
                    <a:pt x="697" y="377"/>
                    <a:pt x="789" y="469"/>
                    <a:pt x="789" y="583"/>
                  </a:cubicBezTo>
                  <a:cubicBezTo>
                    <a:pt x="789" y="697"/>
                    <a:pt x="697" y="789"/>
                    <a:pt x="583" y="789"/>
                  </a:cubicBezTo>
                  <a:cubicBezTo>
                    <a:pt x="469" y="789"/>
                    <a:pt x="377" y="697"/>
                    <a:pt x="377" y="583"/>
                  </a:cubicBezTo>
                  <a:close/>
                  <a:moveTo>
                    <a:pt x="804" y="1021"/>
                  </a:moveTo>
                  <a:cubicBezTo>
                    <a:pt x="738" y="1055"/>
                    <a:pt x="662" y="1074"/>
                    <a:pt x="583" y="1074"/>
                  </a:cubicBezTo>
                  <a:cubicBezTo>
                    <a:pt x="578" y="1074"/>
                    <a:pt x="572" y="1074"/>
                    <a:pt x="567" y="1074"/>
                  </a:cubicBezTo>
                  <a:cubicBezTo>
                    <a:pt x="559" y="1073"/>
                    <a:pt x="553" y="1054"/>
                    <a:pt x="554" y="1031"/>
                  </a:cubicBezTo>
                  <a:cubicBezTo>
                    <a:pt x="560" y="911"/>
                    <a:pt x="560" y="911"/>
                    <a:pt x="560" y="911"/>
                  </a:cubicBezTo>
                  <a:cubicBezTo>
                    <a:pt x="562" y="888"/>
                    <a:pt x="567" y="870"/>
                    <a:pt x="573" y="870"/>
                  </a:cubicBezTo>
                  <a:cubicBezTo>
                    <a:pt x="576" y="870"/>
                    <a:pt x="580" y="870"/>
                    <a:pt x="583" y="870"/>
                  </a:cubicBezTo>
                  <a:cubicBezTo>
                    <a:pt x="622" y="870"/>
                    <a:pt x="658" y="862"/>
                    <a:pt x="692" y="849"/>
                  </a:cubicBezTo>
                  <a:cubicBezTo>
                    <a:pt x="714" y="840"/>
                    <a:pt x="740" y="845"/>
                    <a:pt x="753" y="865"/>
                  </a:cubicBezTo>
                  <a:cubicBezTo>
                    <a:pt x="818" y="965"/>
                    <a:pt x="818" y="965"/>
                    <a:pt x="818" y="965"/>
                  </a:cubicBezTo>
                  <a:cubicBezTo>
                    <a:pt x="831" y="985"/>
                    <a:pt x="825" y="1011"/>
                    <a:pt x="804" y="1021"/>
                  </a:cubicBezTo>
                  <a:close/>
                  <a:moveTo>
                    <a:pt x="919" y="941"/>
                  </a:moveTo>
                  <a:cubicBezTo>
                    <a:pt x="903" y="956"/>
                    <a:pt x="877" y="953"/>
                    <a:pt x="862" y="934"/>
                  </a:cubicBezTo>
                  <a:cubicBezTo>
                    <a:pt x="786" y="842"/>
                    <a:pt x="786" y="842"/>
                    <a:pt x="786" y="842"/>
                  </a:cubicBezTo>
                  <a:cubicBezTo>
                    <a:pt x="772" y="824"/>
                    <a:pt x="768" y="803"/>
                    <a:pt x="777" y="794"/>
                  </a:cubicBezTo>
                  <a:cubicBezTo>
                    <a:pt x="787" y="786"/>
                    <a:pt x="808" y="790"/>
                    <a:pt x="825" y="806"/>
                  </a:cubicBezTo>
                  <a:cubicBezTo>
                    <a:pt x="915" y="885"/>
                    <a:pt x="915" y="885"/>
                    <a:pt x="915" y="885"/>
                  </a:cubicBezTo>
                  <a:cubicBezTo>
                    <a:pt x="933" y="900"/>
                    <a:pt x="935" y="926"/>
                    <a:pt x="919" y="941"/>
                  </a:cubicBezTo>
                  <a:close/>
                </a:path>
              </a:pathLst>
            </a:custGeom>
            <a:solidFill>
              <a:srgbClr val="21212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1" name="组合 43"/>
          <p:cNvGrpSpPr/>
          <p:nvPr/>
        </p:nvGrpSpPr>
        <p:grpSpPr>
          <a:xfrm>
            <a:off x="10645775" y="3716338"/>
            <a:ext cx="723900" cy="723900"/>
            <a:chOff x="10271125" y="3505201"/>
            <a:chExt cx="723900" cy="723900"/>
          </a:xfrm>
        </p:grpSpPr>
        <p:sp>
          <p:nvSpPr>
            <p:cNvPr id="38318" name="Freeform 504"/>
            <p:cNvSpPr/>
            <p:nvPr/>
          </p:nvSpPr>
          <p:spPr>
            <a:xfrm>
              <a:off x="10271125" y="3505201"/>
              <a:ext cx="723900" cy="723900"/>
            </a:xfrm>
            <a:custGeom>
              <a:avLst/>
              <a:gdLst/>
              <a:ahLst/>
              <a:cxnLst>
                <a:cxn ang="0">
                  <a:pos x="723900" y="673333"/>
                </a:cxn>
                <a:cxn ang="0">
                  <a:pos x="673333" y="723900"/>
                </a:cxn>
                <a:cxn ang="0">
                  <a:pos x="50123" y="723900"/>
                </a:cxn>
                <a:cxn ang="0">
                  <a:pos x="0" y="673333"/>
                </a:cxn>
                <a:cxn ang="0">
                  <a:pos x="0" y="50567"/>
                </a:cxn>
                <a:cxn ang="0">
                  <a:pos x="50123" y="0"/>
                </a:cxn>
                <a:cxn ang="0">
                  <a:pos x="673333" y="0"/>
                </a:cxn>
                <a:cxn ang="0">
                  <a:pos x="723900" y="50567"/>
                </a:cxn>
                <a:cxn ang="0">
                  <a:pos x="723900" y="673333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0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0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9" name="Freeform 505"/>
            <p:cNvSpPr/>
            <p:nvPr/>
          </p:nvSpPr>
          <p:spPr>
            <a:xfrm>
              <a:off x="10402888" y="3941763"/>
              <a:ext cx="171450" cy="168275"/>
            </a:xfrm>
            <a:custGeom>
              <a:avLst/>
              <a:gdLst/>
              <a:ahLst/>
              <a:cxnLst>
                <a:cxn ang="0">
                  <a:pos x="120370" y="0"/>
                </a:cxn>
                <a:cxn ang="0">
                  <a:pos x="171450" y="50925"/>
                </a:cxn>
                <a:cxn ang="0">
                  <a:pos x="65293" y="156761"/>
                </a:cxn>
                <a:cxn ang="0">
                  <a:pos x="24429" y="146576"/>
                </a:cxn>
                <a:cxn ang="0">
                  <a:pos x="14213" y="105836"/>
                </a:cxn>
                <a:cxn ang="0">
                  <a:pos x="120370" y="0"/>
                </a:cxn>
              </a:cxnLst>
              <a:rect l="0" t="0" r="0" b="0"/>
              <a:pathLst>
                <a:path w="386" h="380">
                  <a:moveTo>
                    <a:pt x="271" y="0"/>
                  </a:moveTo>
                  <a:cubicBezTo>
                    <a:pt x="386" y="115"/>
                    <a:pt x="386" y="115"/>
                    <a:pt x="386" y="115"/>
                  </a:cubicBezTo>
                  <a:cubicBezTo>
                    <a:pt x="147" y="354"/>
                    <a:pt x="147" y="354"/>
                    <a:pt x="147" y="354"/>
                  </a:cubicBezTo>
                  <a:cubicBezTo>
                    <a:pt x="120" y="380"/>
                    <a:pt x="97" y="373"/>
                    <a:pt x="55" y="331"/>
                  </a:cubicBezTo>
                  <a:cubicBezTo>
                    <a:pt x="23" y="299"/>
                    <a:pt x="0" y="270"/>
                    <a:pt x="32" y="239"/>
                  </a:cubicBezTo>
                  <a:lnTo>
                    <a:pt x="271" y="0"/>
                  </a:ln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0" name="Freeform 506"/>
            <p:cNvSpPr/>
            <p:nvPr/>
          </p:nvSpPr>
          <p:spPr>
            <a:xfrm>
              <a:off x="10545763" y="3611563"/>
              <a:ext cx="358775" cy="357188"/>
            </a:xfrm>
            <a:custGeom>
              <a:avLst/>
              <a:gdLst/>
              <a:ahLst/>
              <a:cxnLst>
                <a:cxn ang="0">
                  <a:pos x="260523" y="79424"/>
                </a:cxn>
                <a:cxn ang="0">
                  <a:pos x="260523" y="116696"/>
                </a:cxn>
                <a:cxn ang="0">
                  <a:pos x="280974" y="127345"/>
                </a:cxn>
                <a:cxn ang="0">
                  <a:pos x="308093" y="100279"/>
                </a:cxn>
                <a:cxn ang="0">
                  <a:pos x="320097" y="119358"/>
                </a:cxn>
                <a:cxn ang="0">
                  <a:pos x="328988" y="110041"/>
                </a:cxn>
                <a:cxn ang="0">
                  <a:pos x="342326" y="110041"/>
                </a:cxn>
                <a:cxn ang="0">
                  <a:pos x="342326" y="123352"/>
                </a:cxn>
                <a:cxn ang="0">
                  <a:pos x="134263" y="331009"/>
                </a:cxn>
                <a:cxn ang="0">
                  <a:pos x="127594" y="334115"/>
                </a:cxn>
                <a:cxn ang="0">
                  <a:pos x="120925" y="331009"/>
                </a:cxn>
                <a:cxn ang="0">
                  <a:pos x="120925" y="317698"/>
                </a:cxn>
                <a:cxn ang="0">
                  <a:pos x="129372" y="309267"/>
                </a:cxn>
                <a:cxn ang="0">
                  <a:pos x="110700" y="297731"/>
                </a:cxn>
                <a:cxn ang="0">
                  <a:pos x="51127" y="357188"/>
                </a:cxn>
                <a:cxn ang="0">
                  <a:pos x="0" y="306161"/>
                </a:cxn>
                <a:cxn ang="0">
                  <a:pos x="300091" y="7099"/>
                </a:cxn>
                <a:cxn ang="0">
                  <a:pos x="335212" y="22629"/>
                </a:cxn>
                <a:cxn ang="0">
                  <a:pos x="351217" y="58126"/>
                </a:cxn>
                <a:cxn ang="0">
                  <a:pos x="308982" y="100279"/>
                </a:cxn>
                <a:cxn ang="0">
                  <a:pos x="297868" y="79424"/>
                </a:cxn>
                <a:cxn ang="0">
                  <a:pos x="260523" y="79424"/>
                </a:cxn>
              </a:cxnLst>
              <a:rect l="0" t="0" r="0" b="0"/>
              <a:pathLst>
                <a:path w="807" h="805">
                  <a:moveTo>
                    <a:pt x="586" y="179"/>
                  </a:moveTo>
                  <a:cubicBezTo>
                    <a:pt x="562" y="202"/>
                    <a:pt x="562" y="240"/>
                    <a:pt x="586" y="263"/>
                  </a:cubicBezTo>
                  <a:cubicBezTo>
                    <a:pt x="596" y="274"/>
                    <a:pt x="614" y="283"/>
                    <a:pt x="632" y="287"/>
                  </a:cubicBezTo>
                  <a:cubicBezTo>
                    <a:pt x="693" y="226"/>
                    <a:pt x="693" y="226"/>
                    <a:pt x="693" y="226"/>
                  </a:cubicBezTo>
                  <a:cubicBezTo>
                    <a:pt x="701" y="234"/>
                    <a:pt x="712" y="251"/>
                    <a:pt x="720" y="269"/>
                  </a:cubicBezTo>
                  <a:cubicBezTo>
                    <a:pt x="740" y="248"/>
                    <a:pt x="740" y="248"/>
                    <a:pt x="740" y="248"/>
                  </a:cubicBezTo>
                  <a:cubicBezTo>
                    <a:pt x="748" y="240"/>
                    <a:pt x="762" y="240"/>
                    <a:pt x="770" y="248"/>
                  </a:cubicBezTo>
                  <a:cubicBezTo>
                    <a:pt x="778" y="257"/>
                    <a:pt x="778" y="270"/>
                    <a:pt x="770" y="278"/>
                  </a:cubicBezTo>
                  <a:cubicBezTo>
                    <a:pt x="302" y="746"/>
                    <a:pt x="302" y="746"/>
                    <a:pt x="302" y="746"/>
                  </a:cubicBezTo>
                  <a:cubicBezTo>
                    <a:pt x="298" y="751"/>
                    <a:pt x="293" y="753"/>
                    <a:pt x="287" y="753"/>
                  </a:cubicBezTo>
                  <a:cubicBezTo>
                    <a:pt x="282" y="753"/>
                    <a:pt x="276" y="751"/>
                    <a:pt x="272" y="746"/>
                  </a:cubicBezTo>
                  <a:cubicBezTo>
                    <a:pt x="264" y="738"/>
                    <a:pt x="264" y="725"/>
                    <a:pt x="272" y="716"/>
                  </a:cubicBezTo>
                  <a:cubicBezTo>
                    <a:pt x="291" y="697"/>
                    <a:pt x="291" y="697"/>
                    <a:pt x="291" y="697"/>
                  </a:cubicBezTo>
                  <a:cubicBezTo>
                    <a:pt x="274" y="690"/>
                    <a:pt x="258" y="679"/>
                    <a:pt x="249" y="671"/>
                  </a:cubicBezTo>
                  <a:cubicBezTo>
                    <a:pt x="115" y="805"/>
                    <a:pt x="115" y="805"/>
                    <a:pt x="115" y="805"/>
                  </a:cubicBezTo>
                  <a:cubicBezTo>
                    <a:pt x="0" y="690"/>
                    <a:pt x="0" y="690"/>
                    <a:pt x="0" y="690"/>
                  </a:cubicBezTo>
                  <a:cubicBezTo>
                    <a:pt x="675" y="16"/>
                    <a:pt x="675" y="16"/>
                    <a:pt x="675" y="16"/>
                  </a:cubicBezTo>
                  <a:cubicBezTo>
                    <a:pt x="690" y="0"/>
                    <a:pt x="723" y="20"/>
                    <a:pt x="754" y="51"/>
                  </a:cubicBezTo>
                  <a:cubicBezTo>
                    <a:pt x="786" y="83"/>
                    <a:pt x="807" y="114"/>
                    <a:pt x="790" y="131"/>
                  </a:cubicBezTo>
                  <a:cubicBezTo>
                    <a:pt x="695" y="226"/>
                    <a:pt x="695" y="226"/>
                    <a:pt x="695" y="226"/>
                  </a:cubicBezTo>
                  <a:cubicBezTo>
                    <a:pt x="690" y="208"/>
                    <a:pt x="681" y="190"/>
                    <a:pt x="670" y="179"/>
                  </a:cubicBezTo>
                  <a:cubicBezTo>
                    <a:pt x="646" y="156"/>
                    <a:pt x="609" y="156"/>
                    <a:pt x="586" y="179"/>
                  </a:cubicBez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1" name="Freeform 507"/>
            <p:cNvSpPr/>
            <p:nvPr/>
          </p:nvSpPr>
          <p:spPr>
            <a:xfrm>
              <a:off x="10625138" y="3849688"/>
              <a:ext cx="106363" cy="58738"/>
            </a:xfrm>
            <a:custGeom>
              <a:avLst/>
              <a:gdLst/>
              <a:ahLst/>
              <a:cxnLst>
                <a:cxn ang="0">
                  <a:pos x="106363" y="13795"/>
                </a:cxn>
                <a:cxn ang="0">
                  <a:pos x="87749" y="2670"/>
                </a:cxn>
                <a:cxn ang="0">
                  <a:pos x="58943" y="31594"/>
                </a:cxn>
                <a:cxn ang="0">
                  <a:pos x="47863" y="10680"/>
                </a:cxn>
                <a:cxn ang="0">
                  <a:pos x="10636" y="10680"/>
                </a:cxn>
                <a:cxn ang="0">
                  <a:pos x="10636" y="48058"/>
                </a:cxn>
                <a:cxn ang="0">
                  <a:pos x="31023" y="58738"/>
                </a:cxn>
                <a:cxn ang="0">
                  <a:pos x="58056" y="31594"/>
                </a:cxn>
                <a:cxn ang="0">
                  <a:pos x="70022" y="50728"/>
                </a:cxn>
                <a:cxn ang="0">
                  <a:pos x="106363" y="13795"/>
                </a:cxn>
              </a:cxnLst>
              <a:rect l="0" t="0" r="0" b="0"/>
              <a:pathLst>
                <a:path w="240" h="132">
                  <a:moveTo>
                    <a:pt x="240" y="31"/>
                  </a:moveTo>
                  <a:cubicBezTo>
                    <a:pt x="223" y="24"/>
                    <a:pt x="206" y="14"/>
                    <a:pt x="198" y="6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28" y="53"/>
                    <a:pt x="119" y="35"/>
                    <a:pt x="108" y="24"/>
                  </a:cubicBezTo>
                  <a:cubicBezTo>
                    <a:pt x="84" y="0"/>
                    <a:pt x="47" y="0"/>
                    <a:pt x="24" y="24"/>
                  </a:cubicBezTo>
                  <a:cubicBezTo>
                    <a:pt x="0" y="47"/>
                    <a:pt x="0" y="84"/>
                    <a:pt x="24" y="108"/>
                  </a:cubicBezTo>
                  <a:cubicBezTo>
                    <a:pt x="34" y="119"/>
                    <a:pt x="52" y="128"/>
                    <a:pt x="70" y="132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9" y="79"/>
                    <a:pt x="150" y="96"/>
                    <a:pt x="158" y="114"/>
                  </a:cubicBezTo>
                  <a:lnTo>
                    <a:pt x="240" y="31"/>
                  </a:lnTo>
                  <a:close/>
                </a:path>
              </a:pathLst>
            </a:custGeom>
            <a:solidFill>
              <a:srgbClr val="66A4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2" name="Freeform 508"/>
            <p:cNvSpPr/>
            <p:nvPr/>
          </p:nvSpPr>
          <p:spPr>
            <a:xfrm>
              <a:off x="10682288" y="3794126"/>
              <a:ext cx="106363" cy="58738"/>
            </a:xfrm>
            <a:custGeom>
              <a:avLst/>
              <a:gdLst/>
              <a:ahLst/>
              <a:cxnLst>
                <a:cxn ang="0">
                  <a:pos x="106363" y="13795"/>
                </a:cxn>
                <a:cxn ang="0">
                  <a:pos x="87749" y="2225"/>
                </a:cxn>
                <a:cxn ang="0">
                  <a:pos x="58500" y="31594"/>
                </a:cxn>
                <a:cxn ang="0">
                  <a:pos x="47420" y="10235"/>
                </a:cxn>
                <a:cxn ang="0">
                  <a:pos x="10193" y="10235"/>
                </a:cxn>
                <a:cxn ang="0">
                  <a:pos x="10193" y="47613"/>
                </a:cxn>
                <a:cxn ang="0">
                  <a:pos x="31023" y="58738"/>
                </a:cxn>
                <a:cxn ang="0">
                  <a:pos x="58056" y="31149"/>
                </a:cxn>
                <a:cxn ang="0">
                  <a:pos x="69579" y="50283"/>
                </a:cxn>
                <a:cxn ang="0">
                  <a:pos x="106363" y="13795"/>
                </a:cxn>
              </a:cxnLst>
              <a:rect l="0" t="0" r="0" b="0"/>
              <a:pathLst>
                <a:path w="240" h="132">
                  <a:moveTo>
                    <a:pt x="240" y="31"/>
                  </a:moveTo>
                  <a:cubicBezTo>
                    <a:pt x="222" y="24"/>
                    <a:pt x="206" y="13"/>
                    <a:pt x="198" y="5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28" y="52"/>
                    <a:pt x="118" y="34"/>
                    <a:pt x="107" y="23"/>
                  </a:cubicBezTo>
                  <a:cubicBezTo>
                    <a:pt x="84" y="0"/>
                    <a:pt x="46" y="0"/>
                    <a:pt x="23" y="23"/>
                  </a:cubicBezTo>
                  <a:cubicBezTo>
                    <a:pt x="0" y="46"/>
                    <a:pt x="0" y="84"/>
                    <a:pt x="23" y="107"/>
                  </a:cubicBezTo>
                  <a:cubicBezTo>
                    <a:pt x="34" y="118"/>
                    <a:pt x="52" y="127"/>
                    <a:pt x="70" y="132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9" y="78"/>
                    <a:pt x="150" y="95"/>
                    <a:pt x="157" y="113"/>
                  </a:cubicBezTo>
                  <a:lnTo>
                    <a:pt x="240" y="31"/>
                  </a:lnTo>
                  <a:close/>
                </a:path>
              </a:pathLst>
            </a:custGeom>
            <a:solidFill>
              <a:srgbClr val="66A4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3" name="Freeform 509"/>
            <p:cNvSpPr/>
            <p:nvPr/>
          </p:nvSpPr>
          <p:spPr>
            <a:xfrm>
              <a:off x="10739438" y="3736976"/>
              <a:ext cx="104775" cy="58738"/>
            </a:xfrm>
            <a:custGeom>
              <a:avLst/>
              <a:gdLst/>
              <a:ahLst/>
              <a:cxnLst>
                <a:cxn ang="0">
                  <a:pos x="57867" y="31594"/>
                </a:cxn>
                <a:cxn ang="0">
                  <a:pos x="46908" y="10235"/>
                </a:cxn>
                <a:cxn ang="0">
                  <a:pos x="10083" y="10235"/>
                </a:cxn>
                <a:cxn ang="0">
                  <a:pos x="10083" y="47613"/>
                </a:cxn>
                <a:cxn ang="0">
                  <a:pos x="30249" y="58738"/>
                </a:cxn>
                <a:cxn ang="0">
                  <a:pos x="57429" y="31594"/>
                </a:cxn>
                <a:cxn ang="0">
                  <a:pos x="68827" y="50283"/>
                </a:cxn>
                <a:cxn ang="0">
                  <a:pos x="104775" y="13795"/>
                </a:cxn>
                <a:cxn ang="0">
                  <a:pos x="86363" y="2670"/>
                </a:cxn>
                <a:cxn ang="0">
                  <a:pos x="57867" y="31594"/>
                </a:cxn>
              </a:cxnLst>
              <a:rect l="0" t="0" r="0" b="0"/>
              <a:pathLst>
                <a:path w="239" h="132">
                  <a:moveTo>
                    <a:pt x="132" y="71"/>
                  </a:moveTo>
                  <a:cubicBezTo>
                    <a:pt x="127" y="53"/>
                    <a:pt x="118" y="34"/>
                    <a:pt x="107" y="23"/>
                  </a:cubicBezTo>
                  <a:cubicBezTo>
                    <a:pt x="84" y="0"/>
                    <a:pt x="46" y="0"/>
                    <a:pt x="23" y="23"/>
                  </a:cubicBezTo>
                  <a:cubicBezTo>
                    <a:pt x="0" y="47"/>
                    <a:pt x="0" y="84"/>
                    <a:pt x="23" y="107"/>
                  </a:cubicBezTo>
                  <a:cubicBezTo>
                    <a:pt x="34" y="118"/>
                    <a:pt x="51" y="127"/>
                    <a:pt x="69" y="132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9" y="79"/>
                    <a:pt x="149" y="96"/>
                    <a:pt x="157" y="113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22" y="24"/>
                    <a:pt x="206" y="14"/>
                    <a:pt x="197" y="6"/>
                  </a:cubicBezTo>
                  <a:lnTo>
                    <a:pt x="132" y="71"/>
                  </a:lnTo>
                  <a:close/>
                </a:path>
              </a:pathLst>
            </a:custGeom>
            <a:solidFill>
              <a:srgbClr val="66A4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4" name="Freeform 510"/>
            <p:cNvSpPr/>
            <p:nvPr/>
          </p:nvSpPr>
          <p:spPr>
            <a:xfrm>
              <a:off x="10421938" y="3963988"/>
              <a:ext cx="106363" cy="104775"/>
            </a:xfrm>
            <a:custGeom>
              <a:avLst/>
              <a:gdLst/>
              <a:ahLst/>
              <a:cxnLst>
                <a:cxn ang="0">
                  <a:pos x="60905" y="60636"/>
                </a:cxn>
                <a:cxn ang="0">
                  <a:pos x="4413" y="100316"/>
                </a:cxn>
                <a:cxn ang="0">
                  <a:pos x="45458" y="44139"/>
                </a:cxn>
                <a:cxn ang="0">
                  <a:pos x="101950" y="4459"/>
                </a:cxn>
                <a:cxn ang="0">
                  <a:pos x="60905" y="60636"/>
                </a:cxn>
              </a:cxnLst>
              <a:rect l="0" t="0" r="0" b="0"/>
              <a:pathLst>
                <a:path w="241" h="235">
                  <a:moveTo>
                    <a:pt x="138" y="136"/>
                  </a:moveTo>
                  <a:cubicBezTo>
                    <a:pt x="77" y="195"/>
                    <a:pt x="20" y="235"/>
                    <a:pt x="10" y="225"/>
                  </a:cubicBezTo>
                  <a:cubicBezTo>
                    <a:pt x="0" y="215"/>
                    <a:pt x="42" y="159"/>
                    <a:pt x="103" y="99"/>
                  </a:cubicBezTo>
                  <a:cubicBezTo>
                    <a:pt x="164" y="40"/>
                    <a:pt x="221" y="0"/>
                    <a:pt x="231" y="10"/>
                  </a:cubicBezTo>
                  <a:cubicBezTo>
                    <a:pt x="241" y="20"/>
                    <a:pt x="199" y="77"/>
                    <a:pt x="138" y="136"/>
                  </a:cubicBezTo>
                  <a:close/>
                </a:path>
              </a:pathLst>
            </a:custGeom>
            <a:solidFill>
              <a:srgbClr val="F6E98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5" name="Freeform 511"/>
            <p:cNvSpPr/>
            <p:nvPr/>
          </p:nvSpPr>
          <p:spPr>
            <a:xfrm>
              <a:off x="10558463" y="3644901"/>
              <a:ext cx="288925" cy="280988"/>
            </a:xfrm>
            <a:custGeom>
              <a:avLst/>
              <a:gdLst/>
              <a:ahLst/>
              <a:cxnLst>
                <a:cxn ang="0">
                  <a:pos x="148666" y="144698"/>
                </a:cxn>
                <a:cxn ang="0">
                  <a:pos x="2212" y="278775"/>
                </a:cxn>
                <a:cxn ang="0">
                  <a:pos x="140702" y="136290"/>
                </a:cxn>
                <a:cxn ang="0">
                  <a:pos x="286713" y="2213"/>
                </a:cxn>
                <a:cxn ang="0">
                  <a:pos x="148666" y="144698"/>
                </a:cxn>
              </a:cxnLst>
              <a:rect l="0" t="0" r="0" b="0"/>
              <a:pathLst>
                <a:path w="653" h="635">
                  <a:moveTo>
                    <a:pt x="336" y="327"/>
                  </a:moveTo>
                  <a:cubicBezTo>
                    <a:pt x="158" y="500"/>
                    <a:pt x="10" y="635"/>
                    <a:pt x="5" y="630"/>
                  </a:cubicBezTo>
                  <a:cubicBezTo>
                    <a:pt x="0" y="625"/>
                    <a:pt x="140" y="481"/>
                    <a:pt x="318" y="308"/>
                  </a:cubicBezTo>
                  <a:cubicBezTo>
                    <a:pt x="495" y="136"/>
                    <a:pt x="643" y="0"/>
                    <a:pt x="648" y="5"/>
                  </a:cubicBezTo>
                  <a:cubicBezTo>
                    <a:pt x="653" y="10"/>
                    <a:pt x="513" y="154"/>
                    <a:pt x="336" y="327"/>
                  </a:cubicBezTo>
                  <a:close/>
                </a:path>
              </a:pathLst>
            </a:custGeom>
            <a:solidFill>
              <a:srgbClr val="F6E98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2" name="组合 255"/>
          <p:cNvGrpSpPr/>
          <p:nvPr/>
        </p:nvGrpSpPr>
        <p:grpSpPr>
          <a:xfrm>
            <a:off x="5140325" y="3714750"/>
            <a:ext cx="723900" cy="723900"/>
            <a:chOff x="3183122" y="3452008"/>
            <a:chExt cx="724349" cy="724349"/>
          </a:xfrm>
        </p:grpSpPr>
        <p:sp>
          <p:nvSpPr>
            <p:cNvPr id="38309" name="Freeform 36"/>
            <p:cNvSpPr/>
            <p:nvPr/>
          </p:nvSpPr>
          <p:spPr>
            <a:xfrm>
              <a:off x="3183122" y="3452008"/>
              <a:ext cx="724349" cy="724349"/>
            </a:xfrm>
            <a:custGeom>
              <a:avLst/>
              <a:gdLst/>
              <a:ahLst/>
              <a:cxnLst>
                <a:cxn ang="0">
                  <a:pos x="724349" y="673751"/>
                </a:cxn>
                <a:cxn ang="0">
                  <a:pos x="673782" y="724349"/>
                </a:cxn>
                <a:cxn ang="0">
                  <a:pos x="50567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567" y="0"/>
                </a:cxn>
                <a:cxn ang="0">
                  <a:pos x="673782" y="0"/>
                </a:cxn>
                <a:cxn ang="0">
                  <a:pos x="724349" y="50598"/>
                </a:cxn>
                <a:cxn ang="0">
                  <a:pos x="724349" y="673751"/>
                </a:cxn>
              </a:cxnLst>
              <a:rect l="0" t="0" r="0" b="0"/>
              <a:pathLst>
                <a:path w="1633" h="1632">
                  <a:moveTo>
                    <a:pt x="1633" y="1518"/>
                  </a:moveTo>
                  <a:cubicBezTo>
                    <a:pt x="1633" y="1581"/>
                    <a:pt x="1582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2" y="0"/>
                    <a:pt x="1633" y="51"/>
                    <a:pt x="1633" y="114"/>
                  </a:cubicBezTo>
                  <a:lnTo>
                    <a:pt x="1633" y="1518"/>
                  </a:lnTo>
                  <a:close/>
                </a:path>
              </a:pathLst>
            </a:custGeom>
            <a:solidFill>
              <a:srgbClr val="66A4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8310" name="组合 254"/>
            <p:cNvGrpSpPr/>
            <p:nvPr/>
          </p:nvGrpSpPr>
          <p:grpSpPr>
            <a:xfrm>
              <a:off x="3276889" y="3518817"/>
              <a:ext cx="550880" cy="573150"/>
              <a:chOff x="3276889" y="3518817"/>
              <a:chExt cx="550880" cy="573150"/>
            </a:xfrm>
          </p:grpSpPr>
          <p:sp>
            <p:nvSpPr>
              <p:cNvPr id="38311" name="Freeform 37"/>
              <p:cNvSpPr/>
              <p:nvPr/>
            </p:nvSpPr>
            <p:spPr>
              <a:xfrm>
                <a:off x="3290954" y="3745030"/>
                <a:ext cx="525094" cy="337560"/>
              </a:xfrm>
              <a:custGeom>
                <a:avLst/>
                <a:gdLst/>
                <a:ahLst/>
                <a:cxnLst>
                  <a:cxn ang="0">
                    <a:pos x="2661" y="170112"/>
                  </a:cxn>
                  <a:cxn ang="0">
                    <a:pos x="11974" y="110595"/>
                  </a:cxn>
                  <a:cxn ang="0">
                    <a:pos x="11974" y="91497"/>
                  </a:cxn>
                  <a:cxn ang="0">
                    <a:pos x="9757" y="52411"/>
                  </a:cxn>
                  <a:cxn ang="0">
                    <a:pos x="33262" y="52411"/>
                  </a:cxn>
                  <a:cxn ang="0">
                    <a:pos x="73620" y="37753"/>
                  </a:cxn>
                  <a:cxn ang="0">
                    <a:pos x="201789" y="3109"/>
                  </a:cxn>
                  <a:cxn ang="0">
                    <a:pos x="355680" y="47525"/>
                  </a:cxn>
                  <a:cxn ang="0">
                    <a:pos x="388055" y="23096"/>
                  </a:cxn>
                  <a:cxn ang="0">
                    <a:pos x="422647" y="14213"/>
                  </a:cxn>
                  <a:cxn ang="0">
                    <a:pos x="416882" y="43083"/>
                  </a:cxn>
                  <a:cxn ang="0">
                    <a:pos x="415995" y="66180"/>
                  </a:cxn>
                  <a:cxn ang="0">
                    <a:pos x="469214" y="110595"/>
                  </a:cxn>
                  <a:cxn ang="0">
                    <a:pos x="489615" y="140354"/>
                  </a:cxn>
                  <a:cxn ang="0">
                    <a:pos x="516668" y="140354"/>
                  </a:cxn>
                  <a:cxn ang="0">
                    <a:pos x="525094" y="159453"/>
                  </a:cxn>
                  <a:cxn ang="0">
                    <a:pos x="512233" y="204313"/>
                  </a:cxn>
                  <a:cxn ang="0">
                    <a:pos x="479414" y="229630"/>
                  </a:cxn>
                  <a:cxn ang="0">
                    <a:pos x="415108" y="266939"/>
                  </a:cxn>
                  <a:cxn ang="0">
                    <a:pos x="367654" y="278931"/>
                  </a:cxn>
                  <a:cxn ang="0">
                    <a:pos x="356567" y="291812"/>
                  </a:cxn>
                  <a:cxn ang="0">
                    <a:pos x="356567" y="324679"/>
                  </a:cxn>
                  <a:cxn ang="0">
                    <a:pos x="354793" y="337560"/>
                  </a:cxn>
                  <a:cxn ang="0">
                    <a:pos x="292261" y="337560"/>
                  </a:cxn>
                  <a:cxn ang="0">
                    <a:pos x="269199" y="305136"/>
                  </a:cxn>
                  <a:cxn ang="0">
                    <a:pos x="202676" y="304248"/>
                  </a:cxn>
                  <a:cxn ang="0">
                    <a:pos x="130387" y="294033"/>
                  </a:cxn>
                  <a:cxn ang="0">
                    <a:pos x="127282" y="322014"/>
                  </a:cxn>
                  <a:cxn ang="0">
                    <a:pos x="125508" y="337560"/>
                  </a:cxn>
                  <a:cxn ang="0">
                    <a:pos x="58541" y="337560"/>
                  </a:cxn>
                  <a:cxn ang="0">
                    <a:pos x="31488" y="265162"/>
                  </a:cxn>
                  <a:cxn ang="0">
                    <a:pos x="28827" y="230518"/>
                  </a:cxn>
                  <a:cxn ang="0">
                    <a:pos x="16853" y="216305"/>
                  </a:cxn>
                  <a:cxn ang="0">
                    <a:pos x="2661" y="187435"/>
                  </a:cxn>
                  <a:cxn ang="0">
                    <a:pos x="2661" y="170112"/>
                  </a:cxn>
                </a:cxnLst>
                <a:rect l="0" t="0" r="0" b="0"/>
                <a:pathLst>
                  <a:path w="1184" h="760">
                    <a:moveTo>
                      <a:pt x="6" y="383"/>
                    </a:moveTo>
                    <a:cubicBezTo>
                      <a:pt x="6" y="383"/>
                      <a:pt x="3" y="302"/>
                      <a:pt x="27" y="249"/>
                    </a:cubicBezTo>
                    <a:cubicBezTo>
                      <a:pt x="51" y="197"/>
                      <a:pt x="27" y="206"/>
                      <a:pt x="27" y="206"/>
                    </a:cubicBezTo>
                    <a:cubicBezTo>
                      <a:pt x="27" y="206"/>
                      <a:pt x="0" y="135"/>
                      <a:pt x="22" y="118"/>
                    </a:cubicBezTo>
                    <a:cubicBezTo>
                      <a:pt x="44" y="101"/>
                      <a:pt x="75" y="118"/>
                      <a:pt x="75" y="118"/>
                    </a:cubicBezTo>
                    <a:cubicBezTo>
                      <a:pt x="75" y="118"/>
                      <a:pt x="138" y="105"/>
                      <a:pt x="166" y="85"/>
                    </a:cubicBezTo>
                    <a:cubicBezTo>
                      <a:pt x="193" y="65"/>
                      <a:pt x="367" y="0"/>
                      <a:pt x="455" y="7"/>
                    </a:cubicBezTo>
                    <a:cubicBezTo>
                      <a:pt x="544" y="13"/>
                      <a:pt x="722" y="25"/>
                      <a:pt x="802" y="107"/>
                    </a:cubicBezTo>
                    <a:cubicBezTo>
                      <a:pt x="875" y="52"/>
                      <a:pt x="875" y="52"/>
                      <a:pt x="875" y="52"/>
                    </a:cubicBezTo>
                    <a:cubicBezTo>
                      <a:pt x="953" y="32"/>
                      <a:pt x="953" y="32"/>
                      <a:pt x="953" y="32"/>
                    </a:cubicBezTo>
                    <a:cubicBezTo>
                      <a:pt x="940" y="97"/>
                      <a:pt x="940" y="97"/>
                      <a:pt x="940" y="97"/>
                    </a:cubicBezTo>
                    <a:cubicBezTo>
                      <a:pt x="938" y="149"/>
                      <a:pt x="938" y="149"/>
                      <a:pt x="938" y="149"/>
                    </a:cubicBezTo>
                    <a:cubicBezTo>
                      <a:pt x="1058" y="249"/>
                      <a:pt x="1058" y="249"/>
                      <a:pt x="1058" y="249"/>
                    </a:cubicBezTo>
                    <a:cubicBezTo>
                      <a:pt x="1104" y="316"/>
                      <a:pt x="1104" y="316"/>
                      <a:pt x="1104" y="316"/>
                    </a:cubicBezTo>
                    <a:cubicBezTo>
                      <a:pt x="1165" y="316"/>
                      <a:pt x="1165" y="316"/>
                      <a:pt x="1165" y="316"/>
                    </a:cubicBezTo>
                    <a:cubicBezTo>
                      <a:pt x="1184" y="359"/>
                      <a:pt x="1184" y="359"/>
                      <a:pt x="1184" y="359"/>
                    </a:cubicBezTo>
                    <a:cubicBezTo>
                      <a:pt x="1155" y="460"/>
                      <a:pt x="1155" y="460"/>
                      <a:pt x="1155" y="460"/>
                    </a:cubicBezTo>
                    <a:cubicBezTo>
                      <a:pt x="1081" y="517"/>
                      <a:pt x="1081" y="517"/>
                      <a:pt x="1081" y="517"/>
                    </a:cubicBezTo>
                    <a:cubicBezTo>
                      <a:pt x="936" y="601"/>
                      <a:pt x="936" y="601"/>
                      <a:pt x="936" y="601"/>
                    </a:cubicBezTo>
                    <a:cubicBezTo>
                      <a:pt x="829" y="628"/>
                      <a:pt x="829" y="628"/>
                      <a:pt x="829" y="628"/>
                    </a:cubicBezTo>
                    <a:cubicBezTo>
                      <a:pt x="804" y="657"/>
                      <a:pt x="804" y="657"/>
                      <a:pt x="804" y="657"/>
                    </a:cubicBezTo>
                    <a:cubicBezTo>
                      <a:pt x="804" y="731"/>
                      <a:pt x="804" y="731"/>
                      <a:pt x="804" y="731"/>
                    </a:cubicBezTo>
                    <a:cubicBezTo>
                      <a:pt x="800" y="760"/>
                      <a:pt x="800" y="760"/>
                      <a:pt x="800" y="760"/>
                    </a:cubicBezTo>
                    <a:cubicBezTo>
                      <a:pt x="659" y="760"/>
                      <a:pt x="659" y="760"/>
                      <a:pt x="659" y="760"/>
                    </a:cubicBezTo>
                    <a:cubicBezTo>
                      <a:pt x="607" y="687"/>
                      <a:pt x="607" y="687"/>
                      <a:pt x="607" y="687"/>
                    </a:cubicBezTo>
                    <a:cubicBezTo>
                      <a:pt x="457" y="685"/>
                      <a:pt x="457" y="685"/>
                      <a:pt x="457" y="685"/>
                    </a:cubicBezTo>
                    <a:cubicBezTo>
                      <a:pt x="294" y="662"/>
                      <a:pt x="294" y="662"/>
                      <a:pt x="294" y="662"/>
                    </a:cubicBezTo>
                    <a:cubicBezTo>
                      <a:pt x="287" y="725"/>
                      <a:pt x="287" y="725"/>
                      <a:pt x="287" y="725"/>
                    </a:cubicBezTo>
                    <a:cubicBezTo>
                      <a:pt x="283" y="760"/>
                      <a:pt x="283" y="760"/>
                      <a:pt x="283" y="760"/>
                    </a:cubicBezTo>
                    <a:cubicBezTo>
                      <a:pt x="132" y="760"/>
                      <a:pt x="132" y="760"/>
                      <a:pt x="132" y="760"/>
                    </a:cubicBezTo>
                    <a:cubicBezTo>
                      <a:pt x="71" y="597"/>
                      <a:pt x="71" y="597"/>
                      <a:pt x="71" y="597"/>
                    </a:cubicBezTo>
                    <a:cubicBezTo>
                      <a:pt x="65" y="519"/>
                      <a:pt x="65" y="519"/>
                      <a:pt x="65" y="519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6" y="422"/>
                      <a:pt x="6" y="422"/>
                      <a:pt x="6" y="422"/>
                    </a:cubicBezTo>
                    <a:lnTo>
                      <a:pt x="6" y="383"/>
                    </a:lnTo>
                    <a:close/>
                  </a:path>
                </a:pathLst>
              </a:custGeom>
              <a:solidFill>
                <a:srgbClr val="CA721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312" name="Oval 38"/>
              <p:cNvSpPr/>
              <p:nvPr/>
            </p:nvSpPr>
            <p:spPr>
              <a:xfrm>
                <a:off x="3403474" y="3528194"/>
                <a:ext cx="189878" cy="191050"/>
              </a:xfrm>
              <a:prstGeom prst="ellipse">
                <a:avLst/>
              </a:prstGeom>
              <a:solidFill>
                <a:srgbClr val="EFF300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313" name="Freeform 39"/>
              <p:cNvSpPr>
                <a:spLocks noEditPoints="1"/>
              </p:cNvSpPr>
              <p:nvPr/>
            </p:nvSpPr>
            <p:spPr>
              <a:xfrm>
                <a:off x="3394097" y="3518817"/>
                <a:ext cx="208631" cy="208631"/>
              </a:xfrm>
              <a:custGeom>
                <a:avLst/>
                <a:gdLst/>
                <a:ahLst/>
                <a:cxnLst>
                  <a:cxn ang="0">
                    <a:pos x="104537" y="0"/>
                  </a:cxn>
                  <a:cxn ang="0">
                    <a:pos x="0" y="104094"/>
                  </a:cxn>
                  <a:cxn ang="0">
                    <a:pos x="104537" y="208631"/>
                  </a:cxn>
                  <a:cxn ang="0">
                    <a:pos x="208631" y="104094"/>
                  </a:cxn>
                  <a:cxn ang="0">
                    <a:pos x="104537" y="0"/>
                  </a:cxn>
                  <a:cxn ang="0">
                    <a:pos x="104537" y="195785"/>
                  </a:cxn>
                  <a:cxn ang="0">
                    <a:pos x="12846" y="104094"/>
                  </a:cxn>
                  <a:cxn ang="0">
                    <a:pos x="104537" y="12403"/>
                  </a:cxn>
                  <a:cxn ang="0">
                    <a:pos x="196228" y="104094"/>
                  </a:cxn>
                  <a:cxn ang="0">
                    <a:pos x="104537" y="195785"/>
                  </a:cxn>
                </a:cxnLst>
                <a:rect l="0" t="0" r="0" b="0"/>
                <a:pathLst>
                  <a:path w="471" h="471">
                    <a:moveTo>
                      <a:pt x="236" y="0"/>
                    </a:moveTo>
                    <a:cubicBezTo>
                      <a:pt x="106" y="0"/>
                      <a:pt x="0" y="105"/>
                      <a:pt x="0" y="235"/>
                    </a:cubicBezTo>
                    <a:cubicBezTo>
                      <a:pt x="0" y="365"/>
                      <a:pt x="106" y="471"/>
                      <a:pt x="236" y="471"/>
                    </a:cubicBezTo>
                    <a:cubicBezTo>
                      <a:pt x="366" y="471"/>
                      <a:pt x="471" y="365"/>
                      <a:pt x="471" y="235"/>
                    </a:cubicBezTo>
                    <a:cubicBezTo>
                      <a:pt x="471" y="105"/>
                      <a:pt x="366" y="0"/>
                      <a:pt x="236" y="0"/>
                    </a:cubicBezTo>
                    <a:close/>
                    <a:moveTo>
                      <a:pt x="236" y="442"/>
                    </a:moveTo>
                    <a:cubicBezTo>
                      <a:pt x="122" y="442"/>
                      <a:pt x="29" y="349"/>
                      <a:pt x="29" y="235"/>
                    </a:cubicBezTo>
                    <a:cubicBezTo>
                      <a:pt x="29" y="121"/>
                      <a:pt x="122" y="28"/>
                      <a:pt x="236" y="28"/>
                    </a:cubicBezTo>
                    <a:cubicBezTo>
                      <a:pt x="350" y="28"/>
                      <a:pt x="443" y="121"/>
                      <a:pt x="443" y="235"/>
                    </a:cubicBezTo>
                    <a:cubicBezTo>
                      <a:pt x="443" y="349"/>
                      <a:pt x="350" y="442"/>
                      <a:pt x="236" y="442"/>
                    </a:cubicBezTo>
                    <a:close/>
                  </a:path>
                </a:pathLst>
              </a:custGeom>
              <a:solidFill>
                <a:srgbClr val="4E4E4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314" name="Freeform 40"/>
              <p:cNvSpPr/>
              <p:nvPr/>
            </p:nvSpPr>
            <p:spPr>
              <a:xfrm>
                <a:off x="3426916" y="3763783"/>
                <a:ext cx="150027" cy="33991"/>
              </a:xfrm>
              <a:custGeom>
                <a:avLst/>
                <a:gdLst/>
                <a:ahLst/>
                <a:cxnLst>
                  <a:cxn ang="0">
                    <a:pos x="0" y="17443"/>
                  </a:cxn>
                  <a:cxn ang="0">
                    <a:pos x="5787" y="33991"/>
                  </a:cxn>
                  <a:cxn ang="0">
                    <a:pos x="144240" y="33544"/>
                  </a:cxn>
                  <a:cxn ang="0">
                    <a:pos x="150027" y="16996"/>
                  </a:cxn>
                  <a:cxn ang="0">
                    <a:pos x="0" y="17443"/>
                  </a:cxn>
                </a:cxnLst>
                <a:rect l="0" t="0" r="0" b="0"/>
                <a:pathLst>
                  <a:path w="337" h="76">
                    <a:moveTo>
                      <a:pt x="0" y="39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113" y="41"/>
                      <a:pt x="223" y="40"/>
                      <a:pt x="324" y="75"/>
                    </a:cubicBezTo>
                    <a:cubicBezTo>
                      <a:pt x="337" y="38"/>
                      <a:pt x="337" y="38"/>
                      <a:pt x="337" y="38"/>
                    </a:cubicBezTo>
                    <a:cubicBezTo>
                      <a:pt x="228" y="0"/>
                      <a:pt x="108" y="1"/>
                      <a:pt x="0" y="39"/>
                    </a:cubicBezTo>
                    <a:close/>
                  </a:path>
                </a:pathLst>
              </a:custGeom>
              <a:solidFill>
                <a:srgbClr val="4C4C4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315" name="Freeform 41"/>
              <p:cNvSpPr>
                <a:spLocks noEditPoints="1"/>
              </p:cNvSpPr>
              <p:nvPr/>
            </p:nvSpPr>
            <p:spPr>
              <a:xfrm>
                <a:off x="3276889" y="3739169"/>
                <a:ext cx="550880" cy="352798"/>
              </a:xfrm>
              <a:custGeom>
                <a:avLst/>
                <a:gdLst/>
                <a:ahLst/>
                <a:cxnLst>
                  <a:cxn ang="0">
                    <a:pos x="548659" y="136953"/>
                  </a:cxn>
                  <a:cxn ang="0">
                    <a:pos x="518893" y="136510"/>
                  </a:cxn>
                  <a:cxn ang="0">
                    <a:pos x="437594" y="66925"/>
                  </a:cxn>
                  <a:cxn ang="0">
                    <a:pos x="467359" y="14183"/>
                  </a:cxn>
                  <a:cxn ang="0">
                    <a:pos x="373177" y="45208"/>
                  </a:cxn>
                  <a:cxn ang="0">
                    <a:pos x="223462" y="0"/>
                  </a:cxn>
                  <a:cxn ang="0">
                    <a:pos x="59531" y="40332"/>
                  </a:cxn>
                  <a:cxn ang="0">
                    <a:pos x="10662" y="85983"/>
                  </a:cxn>
                  <a:cxn ang="0">
                    <a:pos x="33764" y="238449"/>
                  </a:cxn>
                  <a:cxn ang="0">
                    <a:pos x="71081" y="352798"/>
                  </a:cxn>
                  <a:cxn ang="0">
                    <a:pos x="152381" y="342604"/>
                  </a:cxn>
                  <a:cxn ang="0">
                    <a:pos x="277217" y="316454"/>
                  </a:cxn>
                  <a:cxn ang="0">
                    <a:pos x="302095" y="352798"/>
                  </a:cxn>
                  <a:cxn ang="0">
                    <a:pos x="383839" y="351912"/>
                  </a:cxn>
                  <a:cxn ang="0">
                    <a:pos x="380729" y="296510"/>
                  </a:cxn>
                  <a:cxn ang="0">
                    <a:pos x="536219" y="211856"/>
                  </a:cxn>
                  <a:cxn ang="0">
                    <a:pos x="523780" y="199889"/>
                  </a:cxn>
                  <a:cxn ang="0">
                    <a:pos x="366513" y="281441"/>
                  </a:cxn>
                  <a:cxn ang="0">
                    <a:pos x="363847" y="335069"/>
                  </a:cxn>
                  <a:cxn ang="0">
                    <a:pos x="292322" y="307147"/>
                  </a:cxn>
                  <a:cxn ang="0">
                    <a:pos x="281215" y="298726"/>
                  </a:cxn>
                  <a:cxn ang="0">
                    <a:pos x="134166" y="288532"/>
                  </a:cxn>
                  <a:cxn ang="0">
                    <a:pos x="134166" y="335069"/>
                  </a:cxn>
                  <a:cxn ang="0">
                    <a:pos x="51090" y="233130"/>
                  </a:cxn>
                  <a:cxn ang="0">
                    <a:pos x="47980" y="227812"/>
                  </a:cxn>
                  <a:cxn ang="0">
                    <a:pos x="48424" y="97064"/>
                  </a:cxn>
                  <a:cxn ang="0">
                    <a:pos x="27544" y="83324"/>
                  </a:cxn>
                  <a:cxn ang="0">
                    <a:pos x="30654" y="71801"/>
                  </a:cxn>
                  <a:cxn ang="0">
                    <a:pos x="51534" y="82881"/>
                  </a:cxn>
                  <a:cxn ang="0">
                    <a:pos x="223462" y="17729"/>
                  </a:cxn>
                  <a:cxn ang="0">
                    <a:pos x="367401" y="63823"/>
                  </a:cxn>
                  <a:cxn ang="0">
                    <a:pos x="380285" y="63380"/>
                  </a:cxn>
                  <a:cxn ang="0">
                    <a:pos x="419824" y="71357"/>
                  </a:cxn>
                  <a:cxn ang="0">
                    <a:pos x="424711" y="79778"/>
                  </a:cxn>
                  <a:cxn ang="0">
                    <a:pos x="495792" y="152909"/>
                  </a:cxn>
                  <a:cxn ang="0">
                    <a:pos x="519338" y="153795"/>
                  </a:cxn>
                  <a:cxn ang="0">
                    <a:pos x="523780" y="199889"/>
                  </a:cxn>
                </a:cxnLst>
                <a:rect l="0" t="0" r="0" b="0"/>
                <a:pathLst>
                  <a:path w="1240" h="796">
                    <a:moveTo>
                      <a:pt x="1236" y="326"/>
                    </a:moveTo>
                    <a:cubicBezTo>
                      <a:pt x="1235" y="309"/>
                      <a:pt x="1235" y="309"/>
                      <a:pt x="1235" y="309"/>
                    </a:cubicBezTo>
                    <a:cubicBezTo>
                      <a:pt x="1217" y="308"/>
                      <a:pt x="1217" y="308"/>
                      <a:pt x="1217" y="308"/>
                    </a:cubicBezTo>
                    <a:cubicBezTo>
                      <a:pt x="1203" y="307"/>
                      <a:pt x="1185" y="307"/>
                      <a:pt x="1168" y="308"/>
                    </a:cubicBezTo>
                    <a:cubicBezTo>
                      <a:pt x="1159" y="308"/>
                      <a:pt x="1149" y="309"/>
                      <a:pt x="1142" y="309"/>
                    </a:cubicBezTo>
                    <a:cubicBezTo>
                      <a:pt x="1103" y="237"/>
                      <a:pt x="1051" y="184"/>
                      <a:pt x="985" y="151"/>
                    </a:cubicBezTo>
                    <a:cubicBezTo>
                      <a:pt x="987" y="114"/>
                      <a:pt x="994" y="80"/>
                      <a:pt x="1013" y="63"/>
                    </a:cubicBezTo>
                    <a:cubicBezTo>
                      <a:pt x="1052" y="32"/>
                      <a:pt x="1052" y="32"/>
                      <a:pt x="1052" y="32"/>
                    </a:cubicBezTo>
                    <a:cubicBezTo>
                      <a:pt x="1002" y="29"/>
                      <a:pt x="1002" y="29"/>
                      <a:pt x="1002" y="29"/>
                    </a:cubicBezTo>
                    <a:cubicBezTo>
                      <a:pt x="932" y="24"/>
                      <a:pt x="874" y="68"/>
                      <a:pt x="840" y="102"/>
                    </a:cubicBezTo>
                    <a:cubicBezTo>
                      <a:pt x="767" y="39"/>
                      <a:pt x="641" y="0"/>
                      <a:pt x="504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367" y="1"/>
                      <a:pt x="243" y="38"/>
                      <a:pt x="152" y="104"/>
                    </a:cubicBezTo>
                    <a:cubicBezTo>
                      <a:pt x="134" y="91"/>
                      <a:pt x="134" y="91"/>
                      <a:pt x="134" y="91"/>
                    </a:cubicBezTo>
                    <a:cubicBezTo>
                      <a:pt x="111" y="76"/>
                      <a:pt x="86" y="75"/>
                      <a:pt x="65" y="88"/>
                    </a:cubicBezTo>
                    <a:cubicBezTo>
                      <a:pt x="31" y="109"/>
                      <a:pt x="18" y="159"/>
                      <a:pt x="24" y="194"/>
                    </a:cubicBezTo>
                    <a:cubicBezTo>
                      <a:pt x="27" y="213"/>
                      <a:pt x="35" y="229"/>
                      <a:pt x="48" y="239"/>
                    </a:cubicBezTo>
                    <a:cubicBezTo>
                      <a:pt x="0" y="327"/>
                      <a:pt x="1" y="468"/>
                      <a:pt x="76" y="538"/>
                    </a:cubicBezTo>
                    <a:cubicBezTo>
                      <a:pt x="87" y="630"/>
                      <a:pt x="105" y="724"/>
                      <a:pt x="155" y="788"/>
                    </a:cubicBezTo>
                    <a:cubicBezTo>
                      <a:pt x="160" y="796"/>
                      <a:pt x="160" y="796"/>
                      <a:pt x="160" y="796"/>
                    </a:cubicBezTo>
                    <a:cubicBezTo>
                      <a:pt x="346" y="796"/>
                      <a:pt x="346" y="796"/>
                      <a:pt x="346" y="796"/>
                    </a:cubicBezTo>
                    <a:cubicBezTo>
                      <a:pt x="343" y="773"/>
                      <a:pt x="343" y="773"/>
                      <a:pt x="343" y="773"/>
                    </a:cubicBezTo>
                    <a:cubicBezTo>
                      <a:pt x="340" y="751"/>
                      <a:pt x="337" y="726"/>
                      <a:pt x="338" y="699"/>
                    </a:cubicBezTo>
                    <a:cubicBezTo>
                      <a:pt x="424" y="716"/>
                      <a:pt x="524" y="721"/>
                      <a:pt x="624" y="714"/>
                    </a:cubicBezTo>
                    <a:cubicBezTo>
                      <a:pt x="639" y="739"/>
                      <a:pt x="655" y="765"/>
                      <a:pt x="674" y="788"/>
                    </a:cubicBezTo>
                    <a:cubicBezTo>
                      <a:pt x="680" y="796"/>
                      <a:pt x="680" y="796"/>
                      <a:pt x="680" y="796"/>
                    </a:cubicBezTo>
                    <a:cubicBezTo>
                      <a:pt x="841" y="796"/>
                      <a:pt x="841" y="796"/>
                      <a:pt x="841" y="796"/>
                    </a:cubicBezTo>
                    <a:cubicBezTo>
                      <a:pt x="864" y="794"/>
                      <a:pt x="864" y="794"/>
                      <a:pt x="864" y="794"/>
                    </a:cubicBezTo>
                    <a:cubicBezTo>
                      <a:pt x="861" y="771"/>
                      <a:pt x="861" y="771"/>
                      <a:pt x="861" y="771"/>
                    </a:cubicBezTo>
                    <a:cubicBezTo>
                      <a:pt x="856" y="737"/>
                      <a:pt x="851" y="702"/>
                      <a:pt x="857" y="669"/>
                    </a:cubicBezTo>
                    <a:cubicBezTo>
                      <a:pt x="906" y="657"/>
                      <a:pt x="1084" y="607"/>
                      <a:pt x="1207" y="478"/>
                    </a:cubicBezTo>
                    <a:cubicBezTo>
                      <a:pt x="1207" y="478"/>
                      <a:pt x="1207" y="478"/>
                      <a:pt x="1207" y="478"/>
                    </a:cubicBezTo>
                    <a:cubicBezTo>
                      <a:pt x="1237" y="447"/>
                      <a:pt x="1240" y="397"/>
                      <a:pt x="1236" y="326"/>
                    </a:cubicBezTo>
                    <a:close/>
                    <a:moveTo>
                      <a:pt x="1179" y="451"/>
                    </a:moveTo>
                    <a:cubicBezTo>
                      <a:pt x="1044" y="591"/>
                      <a:pt x="839" y="632"/>
                      <a:pt x="837" y="633"/>
                    </a:cubicBezTo>
                    <a:cubicBezTo>
                      <a:pt x="825" y="635"/>
                      <a:pt x="825" y="635"/>
                      <a:pt x="825" y="635"/>
                    </a:cubicBezTo>
                    <a:cubicBezTo>
                      <a:pt x="822" y="647"/>
                      <a:pt x="822" y="647"/>
                      <a:pt x="822" y="647"/>
                    </a:cubicBezTo>
                    <a:cubicBezTo>
                      <a:pt x="812" y="684"/>
                      <a:pt x="814" y="720"/>
                      <a:pt x="819" y="756"/>
                    </a:cubicBezTo>
                    <a:cubicBezTo>
                      <a:pt x="699" y="756"/>
                      <a:pt x="699" y="756"/>
                      <a:pt x="699" y="756"/>
                    </a:cubicBezTo>
                    <a:cubicBezTo>
                      <a:pt x="684" y="737"/>
                      <a:pt x="671" y="715"/>
                      <a:pt x="658" y="693"/>
                    </a:cubicBezTo>
                    <a:cubicBezTo>
                      <a:pt x="645" y="673"/>
                      <a:pt x="645" y="673"/>
                      <a:pt x="645" y="673"/>
                    </a:cubicBezTo>
                    <a:cubicBezTo>
                      <a:pt x="633" y="674"/>
                      <a:pt x="633" y="674"/>
                      <a:pt x="633" y="674"/>
                    </a:cubicBezTo>
                    <a:cubicBezTo>
                      <a:pt x="524" y="683"/>
                      <a:pt x="414" y="676"/>
                      <a:pt x="324" y="656"/>
                    </a:cubicBezTo>
                    <a:cubicBezTo>
                      <a:pt x="302" y="651"/>
                      <a:pt x="302" y="651"/>
                      <a:pt x="302" y="651"/>
                    </a:cubicBezTo>
                    <a:cubicBezTo>
                      <a:pt x="300" y="673"/>
                      <a:pt x="300" y="673"/>
                      <a:pt x="300" y="673"/>
                    </a:cubicBezTo>
                    <a:cubicBezTo>
                      <a:pt x="297" y="703"/>
                      <a:pt x="299" y="732"/>
                      <a:pt x="302" y="756"/>
                    </a:cubicBezTo>
                    <a:cubicBezTo>
                      <a:pt x="180" y="756"/>
                      <a:pt x="180" y="756"/>
                      <a:pt x="180" y="756"/>
                    </a:cubicBezTo>
                    <a:cubicBezTo>
                      <a:pt x="139" y="698"/>
                      <a:pt x="124" y="611"/>
                      <a:pt x="115" y="526"/>
                    </a:cubicBezTo>
                    <a:cubicBezTo>
                      <a:pt x="114" y="519"/>
                      <a:pt x="114" y="519"/>
                      <a:pt x="114" y="519"/>
                    </a:cubicBezTo>
                    <a:cubicBezTo>
                      <a:pt x="108" y="514"/>
                      <a:pt x="108" y="514"/>
                      <a:pt x="108" y="514"/>
                    </a:cubicBezTo>
                    <a:cubicBezTo>
                      <a:pt x="39" y="456"/>
                      <a:pt x="42" y="314"/>
                      <a:pt x="92" y="242"/>
                    </a:cubicBezTo>
                    <a:cubicBezTo>
                      <a:pt x="109" y="219"/>
                      <a:pt x="109" y="219"/>
                      <a:pt x="109" y="219"/>
                    </a:cubicBezTo>
                    <a:cubicBezTo>
                      <a:pt x="81" y="212"/>
                      <a:pt x="81" y="212"/>
                      <a:pt x="81" y="212"/>
                    </a:cubicBezTo>
                    <a:cubicBezTo>
                      <a:pt x="71" y="210"/>
                      <a:pt x="65" y="201"/>
                      <a:pt x="62" y="188"/>
                    </a:cubicBezTo>
                    <a:cubicBezTo>
                      <a:pt x="60" y="174"/>
                      <a:pt x="63" y="158"/>
                      <a:pt x="68" y="144"/>
                    </a:cubicBezTo>
                    <a:cubicBezTo>
                      <a:pt x="67" y="150"/>
                      <a:pt x="67" y="156"/>
                      <a:pt x="69" y="162"/>
                    </a:cubicBezTo>
                    <a:cubicBezTo>
                      <a:pt x="71" y="170"/>
                      <a:pt x="80" y="185"/>
                      <a:pt x="107" y="187"/>
                    </a:cubicBezTo>
                    <a:cubicBezTo>
                      <a:pt x="116" y="187"/>
                      <a:pt x="116" y="187"/>
                      <a:pt x="116" y="187"/>
                    </a:cubicBezTo>
                    <a:cubicBezTo>
                      <a:pt x="123" y="181"/>
                      <a:pt x="123" y="181"/>
                      <a:pt x="123" y="181"/>
                    </a:cubicBezTo>
                    <a:cubicBezTo>
                      <a:pt x="209" y="91"/>
                      <a:pt x="347" y="40"/>
                      <a:pt x="503" y="40"/>
                    </a:cubicBezTo>
                    <a:cubicBezTo>
                      <a:pt x="504" y="40"/>
                      <a:pt x="504" y="40"/>
                      <a:pt x="504" y="40"/>
                    </a:cubicBezTo>
                    <a:cubicBezTo>
                      <a:pt x="641" y="40"/>
                      <a:pt x="765" y="80"/>
                      <a:pt x="827" y="144"/>
                    </a:cubicBezTo>
                    <a:cubicBezTo>
                      <a:pt x="841" y="160"/>
                      <a:pt x="841" y="160"/>
                      <a:pt x="841" y="160"/>
                    </a:cubicBezTo>
                    <a:cubicBezTo>
                      <a:pt x="856" y="143"/>
                      <a:pt x="856" y="143"/>
                      <a:pt x="856" y="143"/>
                    </a:cubicBezTo>
                    <a:cubicBezTo>
                      <a:pt x="876" y="120"/>
                      <a:pt x="914" y="83"/>
                      <a:pt x="961" y="71"/>
                    </a:cubicBezTo>
                    <a:cubicBezTo>
                      <a:pt x="950" y="98"/>
                      <a:pt x="946" y="130"/>
                      <a:pt x="945" y="161"/>
                    </a:cubicBezTo>
                    <a:cubicBezTo>
                      <a:pt x="944" y="175"/>
                      <a:pt x="944" y="175"/>
                      <a:pt x="944" y="175"/>
                    </a:cubicBezTo>
                    <a:cubicBezTo>
                      <a:pt x="956" y="180"/>
                      <a:pt x="956" y="180"/>
                      <a:pt x="956" y="180"/>
                    </a:cubicBezTo>
                    <a:cubicBezTo>
                      <a:pt x="1024" y="212"/>
                      <a:pt x="1074" y="262"/>
                      <a:pt x="1111" y="336"/>
                    </a:cubicBezTo>
                    <a:cubicBezTo>
                      <a:pt x="1116" y="345"/>
                      <a:pt x="1116" y="345"/>
                      <a:pt x="1116" y="345"/>
                    </a:cubicBezTo>
                    <a:cubicBezTo>
                      <a:pt x="1125" y="347"/>
                      <a:pt x="1125" y="347"/>
                      <a:pt x="1125" y="347"/>
                    </a:cubicBezTo>
                    <a:cubicBezTo>
                      <a:pt x="1135" y="348"/>
                      <a:pt x="1148" y="348"/>
                      <a:pt x="1169" y="347"/>
                    </a:cubicBezTo>
                    <a:cubicBezTo>
                      <a:pt x="1179" y="347"/>
                      <a:pt x="1188" y="347"/>
                      <a:pt x="1197" y="347"/>
                    </a:cubicBezTo>
                    <a:cubicBezTo>
                      <a:pt x="1199" y="391"/>
                      <a:pt x="1197" y="432"/>
                      <a:pt x="1179" y="451"/>
                    </a:cubicBezTo>
                    <a:close/>
                  </a:path>
                </a:pathLst>
              </a:custGeom>
              <a:solidFill>
                <a:srgbClr val="4C4C4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316" name="Oval 42"/>
              <p:cNvSpPr/>
              <p:nvPr/>
            </p:nvSpPr>
            <p:spPr>
              <a:xfrm>
                <a:off x="3698840" y="3855206"/>
                <a:ext cx="29302" cy="30474"/>
              </a:xfrm>
              <a:prstGeom prst="ellipse">
                <a:avLst/>
              </a:prstGeom>
              <a:solidFill>
                <a:srgbClr val="4C4C4C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317" name="Freeform 43"/>
              <p:cNvSpPr>
                <a:spLocks noEditPoints="1"/>
              </p:cNvSpPr>
              <p:nvPr/>
            </p:nvSpPr>
            <p:spPr>
              <a:xfrm>
                <a:off x="3453874" y="3539914"/>
                <a:ext cx="90251" cy="166436"/>
              </a:xfrm>
              <a:custGeom>
                <a:avLst/>
                <a:gdLst/>
                <a:ahLst/>
                <a:cxnLst>
                  <a:cxn ang="0">
                    <a:pos x="77864" y="81438"/>
                  </a:cxn>
                  <a:cxn ang="0">
                    <a:pos x="49550" y="70313"/>
                  </a:cxn>
                  <a:cxn ang="0">
                    <a:pos x="49550" y="25811"/>
                  </a:cxn>
                  <a:cxn ang="0">
                    <a:pos x="67688" y="35601"/>
                  </a:cxn>
                  <a:cxn ang="0">
                    <a:pos x="71228" y="47617"/>
                  </a:cxn>
                  <a:cxn ang="0">
                    <a:pos x="87154" y="47617"/>
                  </a:cxn>
                  <a:cxn ang="0">
                    <a:pos x="76979" y="22696"/>
                  </a:cxn>
                  <a:cxn ang="0">
                    <a:pos x="49550" y="12015"/>
                  </a:cxn>
                  <a:cxn ang="0">
                    <a:pos x="49550" y="0"/>
                  </a:cxn>
                  <a:cxn ang="0">
                    <a:pos x="40701" y="0"/>
                  </a:cxn>
                  <a:cxn ang="0">
                    <a:pos x="40701" y="12460"/>
                  </a:cxn>
                  <a:cxn ang="0">
                    <a:pos x="12387" y="23586"/>
                  </a:cxn>
                  <a:cxn ang="0">
                    <a:pos x="2654" y="48507"/>
                  </a:cxn>
                  <a:cxn ang="0">
                    <a:pos x="11945" y="72983"/>
                  </a:cxn>
                  <a:cxn ang="0">
                    <a:pos x="40701" y="85443"/>
                  </a:cxn>
                  <a:cxn ang="0">
                    <a:pos x="40701" y="134840"/>
                  </a:cxn>
                  <a:cxn ang="0">
                    <a:pos x="19908" y="123269"/>
                  </a:cxn>
                  <a:cxn ang="0">
                    <a:pos x="15927" y="105024"/>
                  </a:cxn>
                  <a:cxn ang="0">
                    <a:pos x="0" y="105024"/>
                  </a:cxn>
                  <a:cxn ang="0">
                    <a:pos x="4866" y="129945"/>
                  </a:cxn>
                  <a:cxn ang="0">
                    <a:pos x="40701" y="148635"/>
                  </a:cxn>
                  <a:cxn ang="0">
                    <a:pos x="40701" y="166436"/>
                  </a:cxn>
                  <a:cxn ang="0">
                    <a:pos x="49550" y="166436"/>
                  </a:cxn>
                  <a:cxn ang="0">
                    <a:pos x="49550" y="148635"/>
                  </a:cxn>
                  <a:cxn ang="0">
                    <a:pos x="74767" y="141515"/>
                  </a:cxn>
                  <a:cxn ang="0">
                    <a:pos x="90251" y="106804"/>
                  </a:cxn>
                  <a:cxn ang="0">
                    <a:pos x="77864" y="81438"/>
                  </a:cxn>
                  <a:cxn ang="0">
                    <a:pos x="40701" y="68532"/>
                  </a:cxn>
                  <a:cxn ang="0">
                    <a:pos x="24775" y="61412"/>
                  </a:cxn>
                  <a:cxn ang="0">
                    <a:pos x="18581" y="47617"/>
                  </a:cxn>
                  <a:cxn ang="0">
                    <a:pos x="23890" y="33376"/>
                  </a:cxn>
                  <a:cxn ang="0">
                    <a:pos x="40701" y="25811"/>
                  </a:cxn>
                  <a:cxn ang="0">
                    <a:pos x="40701" y="68532"/>
                  </a:cxn>
                  <a:cxn ang="0">
                    <a:pos x="70785" y="124159"/>
                  </a:cxn>
                  <a:cxn ang="0">
                    <a:pos x="49550" y="135285"/>
                  </a:cxn>
                  <a:cxn ang="0">
                    <a:pos x="49550" y="87668"/>
                  </a:cxn>
                  <a:cxn ang="0">
                    <a:pos x="65476" y="93898"/>
                  </a:cxn>
                  <a:cxn ang="0">
                    <a:pos x="73882" y="111254"/>
                  </a:cxn>
                  <a:cxn ang="0">
                    <a:pos x="70785" y="124159"/>
                  </a:cxn>
                </a:cxnLst>
                <a:rect l="0" t="0" r="0" b="0"/>
                <a:pathLst>
                  <a:path w="204" h="374">
                    <a:moveTo>
                      <a:pt x="176" y="183"/>
                    </a:moveTo>
                    <a:cubicBezTo>
                      <a:pt x="165" y="175"/>
                      <a:pt x="144" y="167"/>
                      <a:pt x="112" y="158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31" y="59"/>
                      <a:pt x="144" y="66"/>
                      <a:pt x="153" y="80"/>
                    </a:cubicBezTo>
                    <a:cubicBezTo>
                      <a:pt x="158" y="88"/>
                      <a:pt x="160" y="97"/>
                      <a:pt x="161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84"/>
                      <a:pt x="189" y="65"/>
                      <a:pt x="174" y="51"/>
                    </a:cubicBezTo>
                    <a:cubicBezTo>
                      <a:pt x="160" y="37"/>
                      <a:pt x="139" y="29"/>
                      <a:pt x="112" y="27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65" y="28"/>
                      <a:pt x="44" y="36"/>
                      <a:pt x="28" y="53"/>
                    </a:cubicBezTo>
                    <a:cubicBezTo>
                      <a:pt x="13" y="70"/>
                      <a:pt x="6" y="88"/>
                      <a:pt x="6" y="109"/>
                    </a:cubicBezTo>
                    <a:cubicBezTo>
                      <a:pt x="6" y="132"/>
                      <a:pt x="13" y="150"/>
                      <a:pt x="27" y="164"/>
                    </a:cubicBezTo>
                    <a:cubicBezTo>
                      <a:pt x="41" y="177"/>
                      <a:pt x="63" y="186"/>
                      <a:pt x="92" y="192"/>
                    </a:cubicBezTo>
                    <a:cubicBezTo>
                      <a:pt x="92" y="303"/>
                      <a:pt x="92" y="303"/>
                      <a:pt x="92" y="303"/>
                    </a:cubicBezTo>
                    <a:cubicBezTo>
                      <a:pt x="69" y="301"/>
                      <a:pt x="53" y="293"/>
                      <a:pt x="45" y="277"/>
                    </a:cubicBezTo>
                    <a:cubicBezTo>
                      <a:pt x="40" y="269"/>
                      <a:pt x="37" y="255"/>
                      <a:pt x="36" y="236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60"/>
                      <a:pt x="4" y="278"/>
                      <a:pt x="11" y="292"/>
                    </a:cubicBezTo>
                    <a:cubicBezTo>
                      <a:pt x="26" y="318"/>
                      <a:pt x="53" y="332"/>
                      <a:pt x="92" y="334"/>
                    </a:cubicBezTo>
                    <a:cubicBezTo>
                      <a:pt x="92" y="374"/>
                      <a:pt x="92" y="374"/>
                      <a:pt x="92" y="374"/>
                    </a:cubicBezTo>
                    <a:cubicBezTo>
                      <a:pt x="112" y="374"/>
                      <a:pt x="112" y="374"/>
                      <a:pt x="112" y="374"/>
                    </a:cubicBezTo>
                    <a:cubicBezTo>
                      <a:pt x="112" y="334"/>
                      <a:pt x="112" y="334"/>
                      <a:pt x="112" y="334"/>
                    </a:cubicBezTo>
                    <a:cubicBezTo>
                      <a:pt x="137" y="332"/>
                      <a:pt x="156" y="326"/>
                      <a:pt x="169" y="318"/>
                    </a:cubicBezTo>
                    <a:cubicBezTo>
                      <a:pt x="192" y="302"/>
                      <a:pt x="204" y="277"/>
                      <a:pt x="204" y="240"/>
                    </a:cubicBezTo>
                    <a:cubicBezTo>
                      <a:pt x="204" y="215"/>
                      <a:pt x="195" y="196"/>
                      <a:pt x="176" y="183"/>
                    </a:cubicBezTo>
                    <a:close/>
                    <a:moveTo>
                      <a:pt x="92" y="154"/>
                    </a:moveTo>
                    <a:cubicBezTo>
                      <a:pt x="77" y="151"/>
                      <a:pt x="65" y="146"/>
                      <a:pt x="56" y="138"/>
                    </a:cubicBezTo>
                    <a:cubicBezTo>
                      <a:pt x="47" y="131"/>
                      <a:pt x="42" y="120"/>
                      <a:pt x="42" y="107"/>
                    </a:cubicBezTo>
                    <a:cubicBezTo>
                      <a:pt x="42" y="95"/>
                      <a:pt x="46" y="85"/>
                      <a:pt x="54" y="75"/>
                    </a:cubicBezTo>
                    <a:cubicBezTo>
                      <a:pt x="61" y="64"/>
                      <a:pt x="74" y="59"/>
                      <a:pt x="92" y="58"/>
                    </a:cubicBezTo>
                    <a:lnTo>
                      <a:pt x="92" y="154"/>
                    </a:lnTo>
                    <a:close/>
                    <a:moveTo>
                      <a:pt x="160" y="279"/>
                    </a:moveTo>
                    <a:cubicBezTo>
                      <a:pt x="151" y="295"/>
                      <a:pt x="135" y="303"/>
                      <a:pt x="112" y="304"/>
                    </a:cubicBezTo>
                    <a:cubicBezTo>
                      <a:pt x="112" y="197"/>
                      <a:pt x="112" y="197"/>
                      <a:pt x="112" y="197"/>
                    </a:cubicBezTo>
                    <a:cubicBezTo>
                      <a:pt x="129" y="201"/>
                      <a:pt x="141" y="206"/>
                      <a:pt x="148" y="211"/>
                    </a:cubicBezTo>
                    <a:cubicBezTo>
                      <a:pt x="161" y="220"/>
                      <a:pt x="167" y="233"/>
                      <a:pt x="167" y="250"/>
                    </a:cubicBezTo>
                    <a:cubicBezTo>
                      <a:pt x="167" y="261"/>
                      <a:pt x="165" y="271"/>
                      <a:pt x="160" y="279"/>
                    </a:cubicBezTo>
                    <a:close/>
                  </a:path>
                </a:pathLst>
              </a:custGeom>
              <a:solidFill>
                <a:srgbClr val="73CC5B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7903" name="组合 256"/>
          <p:cNvGrpSpPr/>
          <p:nvPr/>
        </p:nvGrpSpPr>
        <p:grpSpPr>
          <a:xfrm>
            <a:off x="6242050" y="3714750"/>
            <a:ext cx="723900" cy="723900"/>
            <a:chOff x="4007098" y="3452008"/>
            <a:chExt cx="724349" cy="724349"/>
          </a:xfrm>
        </p:grpSpPr>
        <p:sp>
          <p:nvSpPr>
            <p:cNvPr id="38302" name="Freeform 44"/>
            <p:cNvSpPr/>
            <p:nvPr/>
          </p:nvSpPr>
          <p:spPr>
            <a:xfrm>
              <a:off x="4007098" y="3452008"/>
              <a:ext cx="724349" cy="724349"/>
            </a:xfrm>
            <a:custGeom>
              <a:avLst/>
              <a:gdLst/>
              <a:ahLst/>
              <a:cxnLst>
                <a:cxn ang="0">
                  <a:pos x="724349" y="673751"/>
                </a:cxn>
                <a:cxn ang="0">
                  <a:pos x="673751" y="724349"/>
                </a:cxn>
                <a:cxn ang="0">
                  <a:pos x="50154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154" y="0"/>
                </a:cxn>
                <a:cxn ang="0">
                  <a:pos x="673751" y="0"/>
                </a:cxn>
                <a:cxn ang="0">
                  <a:pos x="724349" y="50598"/>
                </a:cxn>
                <a:cxn ang="0">
                  <a:pos x="724349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3" name="Freeform 45"/>
            <p:cNvSpPr/>
            <p:nvPr/>
          </p:nvSpPr>
          <p:spPr>
            <a:xfrm>
              <a:off x="4162985" y="3750890"/>
              <a:ext cx="417262" cy="274268"/>
            </a:xfrm>
            <a:custGeom>
              <a:avLst/>
              <a:gdLst/>
              <a:ahLst/>
              <a:cxnLst>
                <a:cxn ang="0">
                  <a:pos x="0" y="108555"/>
                </a:cxn>
                <a:cxn ang="0">
                  <a:pos x="206187" y="108555"/>
                </a:cxn>
                <a:cxn ang="0">
                  <a:pos x="228850" y="102795"/>
                </a:cxn>
                <a:cxn ang="0">
                  <a:pos x="407486" y="0"/>
                </a:cxn>
                <a:cxn ang="0">
                  <a:pos x="417262" y="63361"/>
                </a:cxn>
                <a:cxn ang="0">
                  <a:pos x="206187" y="274268"/>
                </a:cxn>
                <a:cxn ang="0">
                  <a:pos x="0" y="108555"/>
                </a:cxn>
              </a:cxnLst>
              <a:rect l="0" t="0" r="0" b="0"/>
              <a:pathLst>
                <a:path w="939" h="619">
                  <a:moveTo>
                    <a:pt x="0" y="245"/>
                  </a:moveTo>
                  <a:cubicBezTo>
                    <a:pt x="464" y="245"/>
                    <a:pt x="464" y="245"/>
                    <a:pt x="464" y="245"/>
                  </a:cubicBezTo>
                  <a:cubicBezTo>
                    <a:pt x="482" y="245"/>
                    <a:pt x="499" y="241"/>
                    <a:pt x="515" y="232"/>
                  </a:cubicBezTo>
                  <a:cubicBezTo>
                    <a:pt x="917" y="0"/>
                    <a:pt x="917" y="0"/>
                    <a:pt x="917" y="0"/>
                  </a:cubicBezTo>
                  <a:cubicBezTo>
                    <a:pt x="932" y="46"/>
                    <a:pt x="939" y="94"/>
                    <a:pt x="939" y="143"/>
                  </a:cubicBezTo>
                  <a:cubicBezTo>
                    <a:pt x="939" y="406"/>
                    <a:pt x="726" y="619"/>
                    <a:pt x="464" y="619"/>
                  </a:cubicBezTo>
                  <a:cubicBezTo>
                    <a:pt x="238" y="619"/>
                    <a:pt x="47" y="460"/>
                    <a:pt x="0" y="245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4" name="Freeform 46"/>
            <p:cNvSpPr/>
            <p:nvPr/>
          </p:nvSpPr>
          <p:spPr>
            <a:xfrm>
              <a:off x="4413811" y="3609068"/>
              <a:ext cx="111348" cy="1277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1348" y="63879"/>
                </a:cxn>
                <a:cxn ang="0">
                  <a:pos x="0" y="127758"/>
                </a:cxn>
                <a:cxn ang="0">
                  <a:pos x="0" y="0"/>
                </a:cxn>
              </a:cxnLst>
              <a:rect l="0" t="0" r="0" b="0"/>
              <a:pathLst>
                <a:path w="249" h="288">
                  <a:moveTo>
                    <a:pt x="0" y="0"/>
                  </a:moveTo>
                  <a:cubicBezTo>
                    <a:pt x="96" y="21"/>
                    <a:pt x="183" y="71"/>
                    <a:pt x="249" y="14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5" name="Freeform 47"/>
            <p:cNvSpPr/>
            <p:nvPr/>
          </p:nvSpPr>
          <p:spPr>
            <a:xfrm>
              <a:off x="4128995" y="3707523"/>
              <a:ext cx="480555" cy="348110"/>
            </a:xfrm>
            <a:custGeom>
              <a:avLst/>
              <a:gdLst/>
              <a:ahLst/>
              <a:cxnLst>
                <a:cxn ang="0">
                  <a:pos x="0" y="121949"/>
                </a:cxn>
                <a:cxn ang="0">
                  <a:pos x="240056" y="348110"/>
                </a:cxn>
                <a:cxn ang="0">
                  <a:pos x="480555" y="106872"/>
                </a:cxn>
                <a:cxn ang="0">
                  <a:pos x="455309" y="0"/>
                </a:cxn>
                <a:cxn ang="0">
                  <a:pos x="247585" y="120176"/>
                </a:cxn>
                <a:cxn ang="0">
                  <a:pos x="240056" y="121949"/>
                </a:cxn>
                <a:cxn ang="0">
                  <a:pos x="0" y="121949"/>
                </a:cxn>
              </a:cxnLst>
              <a:rect l="0" t="0" r="0" b="0"/>
              <a:pathLst>
                <a:path w="1085" h="785">
                  <a:moveTo>
                    <a:pt x="0" y="275"/>
                  </a:moveTo>
                  <a:cubicBezTo>
                    <a:pt x="18" y="560"/>
                    <a:pt x="253" y="785"/>
                    <a:pt x="542" y="785"/>
                  </a:cubicBezTo>
                  <a:cubicBezTo>
                    <a:pt x="842" y="785"/>
                    <a:pt x="1085" y="542"/>
                    <a:pt x="1085" y="241"/>
                  </a:cubicBezTo>
                  <a:cubicBezTo>
                    <a:pt x="1085" y="154"/>
                    <a:pt x="1064" y="73"/>
                    <a:pt x="1028" y="0"/>
                  </a:cubicBezTo>
                  <a:cubicBezTo>
                    <a:pt x="559" y="271"/>
                    <a:pt x="559" y="271"/>
                    <a:pt x="559" y="271"/>
                  </a:cubicBezTo>
                  <a:cubicBezTo>
                    <a:pt x="553" y="274"/>
                    <a:pt x="548" y="275"/>
                    <a:pt x="542" y="275"/>
                  </a:cubicBezTo>
                  <a:lnTo>
                    <a:pt x="0" y="275"/>
                  </a:lnTo>
                  <a:close/>
                </a:path>
              </a:pathLst>
            </a:custGeom>
            <a:solidFill>
              <a:srgbClr val="73CC5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6" name="Freeform 48"/>
            <p:cNvSpPr/>
            <p:nvPr/>
          </p:nvSpPr>
          <p:spPr>
            <a:xfrm>
              <a:off x="4128995" y="3575077"/>
              <a:ext cx="225040" cy="223869"/>
            </a:xfrm>
            <a:custGeom>
              <a:avLst/>
              <a:gdLst/>
              <a:ahLst/>
              <a:cxnLst>
                <a:cxn ang="0">
                  <a:pos x="0" y="223869"/>
                </a:cxn>
                <a:cxn ang="0">
                  <a:pos x="225040" y="223869"/>
                </a:cxn>
                <a:cxn ang="0">
                  <a:pos x="225040" y="0"/>
                </a:cxn>
                <a:cxn ang="0">
                  <a:pos x="0" y="223869"/>
                </a:cxn>
              </a:cxnLst>
              <a:rect l="0" t="0" r="0" b="0"/>
              <a:pathLst>
                <a:path w="508" h="507">
                  <a:moveTo>
                    <a:pt x="0" y="507"/>
                  </a:moveTo>
                  <a:cubicBezTo>
                    <a:pt x="508" y="507"/>
                    <a:pt x="508" y="507"/>
                    <a:pt x="508" y="507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235" y="17"/>
                    <a:pt x="17" y="235"/>
                    <a:pt x="0" y="507"/>
                  </a:cubicBezTo>
                  <a:close/>
                </a:path>
              </a:pathLst>
            </a:custGeom>
            <a:solidFill>
              <a:srgbClr val="EFF3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7" name="Freeform 49"/>
            <p:cNvSpPr/>
            <p:nvPr/>
          </p:nvSpPr>
          <p:spPr>
            <a:xfrm>
              <a:off x="4162985" y="3609068"/>
              <a:ext cx="160576" cy="160576"/>
            </a:xfrm>
            <a:custGeom>
              <a:avLst/>
              <a:gdLst/>
              <a:ahLst/>
              <a:cxnLst>
                <a:cxn ang="0">
                  <a:pos x="0" y="160576"/>
                </a:cxn>
                <a:cxn ang="0">
                  <a:pos x="160576" y="0"/>
                </a:cxn>
                <a:cxn ang="0">
                  <a:pos x="160576" y="160576"/>
                </a:cxn>
                <a:cxn ang="0">
                  <a:pos x="0" y="160576"/>
                </a:cxn>
              </a:cxnLst>
              <a:rect l="0" t="0" r="0" b="0"/>
              <a:pathLst>
                <a:path w="362" h="362">
                  <a:moveTo>
                    <a:pt x="0" y="362"/>
                  </a:moveTo>
                  <a:cubicBezTo>
                    <a:pt x="39" y="181"/>
                    <a:pt x="181" y="39"/>
                    <a:pt x="362" y="0"/>
                  </a:cubicBezTo>
                  <a:cubicBezTo>
                    <a:pt x="362" y="362"/>
                    <a:pt x="362" y="362"/>
                    <a:pt x="362" y="362"/>
                  </a:cubicBezTo>
                  <a:lnTo>
                    <a:pt x="0" y="362"/>
                  </a:lnTo>
                  <a:close/>
                </a:path>
              </a:pathLst>
            </a:custGeom>
            <a:solidFill>
              <a:srgbClr val="EFF3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8" name="Freeform 50"/>
            <p:cNvSpPr/>
            <p:nvPr/>
          </p:nvSpPr>
          <p:spPr>
            <a:xfrm>
              <a:off x="4384510" y="3575077"/>
              <a:ext cx="185189" cy="2133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3319"/>
                </a:cxn>
                <a:cxn ang="0">
                  <a:pos x="185189" y="106439"/>
                </a:cxn>
                <a:cxn ang="0">
                  <a:pos x="0" y="0"/>
                </a:cxn>
              </a:cxnLst>
              <a:rect l="0" t="0" r="0" b="0"/>
              <a:pathLst>
                <a:path w="418" h="483">
                  <a:moveTo>
                    <a:pt x="0" y="0"/>
                  </a:moveTo>
                  <a:cubicBezTo>
                    <a:pt x="0" y="483"/>
                    <a:pt x="0" y="483"/>
                    <a:pt x="0" y="483"/>
                  </a:cubicBezTo>
                  <a:cubicBezTo>
                    <a:pt x="418" y="241"/>
                    <a:pt x="418" y="241"/>
                    <a:pt x="418" y="241"/>
                  </a:cubicBezTo>
                  <a:cubicBezTo>
                    <a:pt x="327" y="103"/>
                    <a:pt x="174" y="10"/>
                    <a:pt x="0" y="0"/>
                  </a:cubicBezTo>
                  <a:close/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4" name="组合 259"/>
          <p:cNvGrpSpPr/>
          <p:nvPr/>
        </p:nvGrpSpPr>
        <p:grpSpPr>
          <a:xfrm>
            <a:off x="7343775" y="3714750"/>
            <a:ext cx="723900" cy="723900"/>
            <a:chOff x="4853344" y="3452008"/>
            <a:chExt cx="724349" cy="724349"/>
          </a:xfrm>
        </p:grpSpPr>
        <p:sp>
          <p:nvSpPr>
            <p:cNvPr id="38290" name="Freeform 51"/>
            <p:cNvSpPr/>
            <p:nvPr/>
          </p:nvSpPr>
          <p:spPr>
            <a:xfrm>
              <a:off x="4853344" y="3452008"/>
              <a:ext cx="724349" cy="724349"/>
            </a:xfrm>
            <a:custGeom>
              <a:avLst/>
              <a:gdLst/>
              <a:ahLst/>
              <a:cxnLst>
                <a:cxn ang="0">
                  <a:pos x="724349" y="673751"/>
                </a:cxn>
                <a:cxn ang="0">
                  <a:pos x="674195" y="724349"/>
                </a:cxn>
                <a:cxn ang="0">
                  <a:pos x="50598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598" y="0"/>
                </a:cxn>
                <a:cxn ang="0">
                  <a:pos x="674195" y="0"/>
                </a:cxn>
                <a:cxn ang="0">
                  <a:pos x="724349" y="50598"/>
                </a:cxn>
                <a:cxn ang="0">
                  <a:pos x="724349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1" name="Freeform 52"/>
            <p:cNvSpPr/>
            <p:nvPr/>
          </p:nvSpPr>
          <p:spPr>
            <a:xfrm>
              <a:off x="4995166" y="3616100"/>
              <a:ext cx="441876" cy="397337"/>
            </a:xfrm>
            <a:custGeom>
              <a:avLst/>
              <a:gdLst/>
              <a:ahLst/>
              <a:cxnLst>
                <a:cxn ang="0">
                  <a:pos x="441876" y="371144"/>
                </a:cxn>
                <a:cxn ang="0">
                  <a:pos x="415701" y="397337"/>
                </a:cxn>
                <a:cxn ang="0">
                  <a:pos x="26175" y="397337"/>
                </a:cxn>
                <a:cxn ang="0">
                  <a:pos x="0" y="371144"/>
                </a:cxn>
                <a:cxn ang="0">
                  <a:pos x="0" y="26193"/>
                </a:cxn>
                <a:cxn ang="0">
                  <a:pos x="26175" y="0"/>
                </a:cxn>
                <a:cxn ang="0">
                  <a:pos x="415701" y="0"/>
                </a:cxn>
                <a:cxn ang="0">
                  <a:pos x="441876" y="26193"/>
                </a:cxn>
                <a:cxn ang="0">
                  <a:pos x="441876" y="371144"/>
                </a:cxn>
              </a:cxnLst>
              <a:rect l="0" t="0" r="0" b="0"/>
              <a:pathLst>
                <a:path w="996" h="895">
                  <a:moveTo>
                    <a:pt x="996" y="836"/>
                  </a:moveTo>
                  <a:cubicBezTo>
                    <a:pt x="996" y="869"/>
                    <a:pt x="969" y="895"/>
                    <a:pt x="937" y="895"/>
                  </a:cubicBezTo>
                  <a:cubicBezTo>
                    <a:pt x="59" y="895"/>
                    <a:pt x="59" y="895"/>
                    <a:pt x="59" y="895"/>
                  </a:cubicBezTo>
                  <a:cubicBezTo>
                    <a:pt x="26" y="895"/>
                    <a:pt x="0" y="869"/>
                    <a:pt x="0" y="83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937" y="0"/>
                    <a:pt x="937" y="0"/>
                    <a:pt x="937" y="0"/>
                  </a:cubicBezTo>
                  <a:cubicBezTo>
                    <a:pt x="969" y="0"/>
                    <a:pt x="996" y="26"/>
                    <a:pt x="996" y="59"/>
                  </a:cubicBezTo>
                  <a:lnTo>
                    <a:pt x="996" y="836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2" name="Freeform 53"/>
            <p:cNvSpPr>
              <a:spLocks noEditPoints="1"/>
            </p:cNvSpPr>
            <p:nvPr/>
          </p:nvSpPr>
          <p:spPr>
            <a:xfrm>
              <a:off x="4976412" y="3552808"/>
              <a:ext cx="480555" cy="480555"/>
            </a:xfrm>
            <a:custGeom>
              <a:avLst/>
              <a:gdLst/>
              <a:ahLst/>
              <a:cxnLst>
                <a:cxn ang="0">
                  <a:pos x="440620" y="44816"/>
                </a:cxn>
                <a:cxn ang="0">
                  <a:pos x="375392" y="44816"/>
                </a:cxn>
                <a:cxn ang="0">
                  <a:pos x="375392" y="15087"/>
                </a:cxn>
                <a:cxn ang="0">
                  <a:pos x="360305" y="0"/>
                </a:cxn>
                <a:cxn ang="0">
                  <a:pos x="345219" y="15087"/>
                </a:cxn>
                <a:cxn ang="0">
                  <a:pos x="345219" y="44816"/>
                </a:cxn>
                <a:cxn ang="0">
                  <a:pos x="255142" y="44816"/>
                </a:cxn>
                <a:cxn ang="0">
                  <a:pos x="255142" y="15087"/>
                </a:cxn>
                <a:cxn ang="0">
                  <a:pos x="240499" y="0"/>
                </a:cxn>
                <a:cxn ang="0">
                  <a:pos x="225413" y="15087"/>
                </a:cxn>
                <a:cxn ang="0">
                  <a:pos x="225413" y="44816"/>
                </a:cxn>
                <a:cxn ang="0">
                  <a:pos x="135336" y="44816"/>
                </a:cxn>
                <a:cxn ang="0">
                  <a:pos x="135336" y="15087"/>
                </a:cxn>
                <a:cxn ang="0">
                  <a:pos x="120250" y="0"/>
                </a:cxn>
                <a:cxn ang="0">
                  <a:pos x="105163" y="15087"/>
                </a:cxn>
                <a:cxn ang="0">
                  <a:pos x="105163" y="44816"/>
                </a:cxn>
                <a:cxn ang="0">
                  <a:pos x="39935" y="44816"/>
                </a:cxn>
                <a:cxn ang="0">
                  <a:pos x="0" y="85195"/>
                </a:cxn>
                <a:cxn ang="0">
                  <a:pos x="0" y="440176"/>
                </a:cxn>
                <a:cxn ang="0">
                  <a:pos x="39935" y="480555"/>
                </a:cxn>
                <a:cxn ang="0">
                  <a:pos x="440620" y="480555"/>
                </a:cxn>
                <a:cxn ang="0">
                  <a:pos x="480555" y="440176"/>
                </a:cxn>
                <a:cxn ang="0">
                  <a:pos x="480555" y="85195"/>
                </a:cxn>
                <a:cxn ang="0">
                  <a:pos x="440620" y="44816"/>
                </a:cxn>
                <a:cxn ang="0">
                  <a:pos x="450382" y="440176"/>
                </a:cxn>
                <a:cxn ang="0">
                  <a:pos x="440620" y="450382"/>
                </a:cxn>
                <a:cxn ang="0">
                  <a:pos x="39935" y="450382"/>
                </a:cxn>
                <a:cxn ang="0">
                  <a:pos x="30173" y="440176"/>
                </a:cxn>
                <a:cxn ang="0">
                  <a:pos x="30173" y="85195"/>
                </a:cxn>
                <a:cxn ang="0">
                  <a:pos x="39935" y="74990"/>
                </a:cxn>
                <a:cxn ang="0">
                  <a:pos x="105163" y="74990"/>
                </a:cxn>
                <a:cxn ang="0">
                  <a:pos x="105163" y="105163"/>
                </a:cxn>
                <a:cxn ang="0">
                  <a:pos x="120250" y="119806"/>
                </a:cxn>
                <a:cxn ang="0">
                  <a:pos x="135336" y="105163"/>
                </a:cxn>
                <a:cxn ang="0">
                  <a:pos x="135336" y="74990"/>
                </a:cxn>
                <a:cxn ang="0">
                  <a:pos x="225413" y="74990"/>
                </a:cxn>
                <a:cxn ang="0">
                  <a:pos x="225413" y="105163"/>
                </a:cxn>
                <a:cxn ang="0">
                  <a:pos x="240499" y="119806"/>
                </a:cxn>
                <a:cxn ang="0">
                  <a:pos x="255142" y="105163"/>
                </a:cxn>
                <a:cxn ang="0">
                  <a:pos x="255142" y="74990"/>
                </a:cxn>
                <a:cxn ang="0">
                  <a:pos x="345219" y="74990"/>
                </a:cxn>
                <a:cxn ang="0">
                  <a:pos x="345219" y="105163"/>
                </a:cxn>
                <a:cxn ang="0">
                  <a:pos x="360305" y="119806"/>
                </a:cxn>
                <a:cxn ang="0">
                  <a:pos x="375392" y="105163"/>
                </a:cxn>
                <a:cxn ang="0">
                  <a:pos x="375392" y="74990"/>
                </a:cxn>
                <a:cxn ang="0">
                  <a:pos x="440620" y="74990"/>
                </a:cxn>
                <a:cxn ang="0">
                  <a:pos x="450382" y="85195"/>
                </a:cxn>
                <a:cxn ang="0">
                  <a:pos x="450382" y="440176"/>
                </a:cxn>
              </a:cxnLst>
              <a:rect l="0" t="0" r="0" b="0"/>
              <a:pathLst>
                <a:path w="1083" h="1083">
                  <a:moveTo>
                    <a:pt x="993" y="101"/>
                  </a:moveTo>
                  <a:cubicBezTo>
                    <a:pt x="846" y="101"/>
                    <a:pt x="846" y="101"/>
                    <a:pt x="846" y="101"/>
                  </a:cubicBezTo>
                  <a:cubicBezTo>
                    <a:pt x="846" y="34"/>
                    <a:pt x="846" y="34"/>
                    <a:pt x="846" y="34"/>
                  </a:cubicBezTo>
                  <a:cubicBezTo>
                    <a:pt x="846" y="15"/>
                    <a:pt x="831" y="0"/>
                    <a:pt x="812" y="0"/>
                  </a:cubicBezTo>
                  <a:cubicBezTo>
                    <a:pt x="794" y="0"/>
                    <a:pt x="778" y="15"/>
                    <a:pt x="778" y="34"/>
                  </a:cubicBezTo>
                  <a:cubicBezTo>
                    <a:pt x="778" y="101"/>
                    <a:pt x="778" y="101"/>
                    <a:pt x="778" y="101"/>
                  </a:cubicBezTo>
                  <a:cubicBezTo>
                    <a:pt x="575" y="101"/>
                    <a:pt x="575" y="101"/>
                    <a:pt x="575" y="101"/>
                  </a:cubicBezTo>
                  <a:cubicBezTo>
                    <a:pt x="575" y="34"/>
                    <a:pt x="575" y="34"/>
                    <a:pt x="575" y="34"/>
                  </a:cubicBezTo>
                  <a:cubicBezTo>
                    <a:pt x="575" y="15"/>
                    <a:pt x="560" y="0"/>
                    <a:pt x="542" y="0"/>
                  </a:cubicBezTo>
                  <a:cubicBezTo>
                    <a:pt x="523" y="0"/>
                    <a:pt x="508" y="15"/>
                    <a:pt x="508" y="34"/>
                  </a:cubicBezTo>
                  <a:cubicBezTo>
                    <a:pt x="508" y="101"/>
                    <a:pt x="508" y="101"/>
                    <a:pt x="508" y="101"/>
                  </a:cubicBezTo>
                  <a:cubicBezTo>
                    <a:pt x="305" y="101"/>
                    <a:pt x="305" y="101"/>
                    <a:pt x="305" y="101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5" y="15"/>
                    <a:pt x="290" y="0"/>
                    <a:pt x="271" y="0"/>
                  </a:cubicBezTo>
                  <a:cubicBezTo>
                    <a:pt x="252" y="0"/>
                    <a:pt x="237" y="15"/>
                    <a:pt x="237" y="34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41" y="101"/>
                    <a:pt x="0" y="142"/>
                    <a:pt x="0" y="192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0" y="1042"/>
                    <a:pt x="41" y="1083"/>
                    <a:pt x="90" y="1083"/>
                  </a:cubicBezTo>
                  <a:cubicBezTo>
                    <a:pt x="993" y="1083"/>
                    <a:pt x="993" y="1083"/>
                    <a:pt x="993" y="1083"/>
                  </a:cubicBezTo>
                  <a:cubicBezTo>
                    <a:pt x="1043" y="1083"/>
                    <a:pt x="1083" y="1042"/>
                    <a:pt x="1083" y="992"/>
                  </a:cubicBezTo>
                  <a:cubicBezTo>
                    <a:pt x="1083" y="192"/>
                    <a:pt x="1083" y="192"/>
                    <a:pt x="1083" y="192"/>
                  </a:cubicBezTo>
                  <a:cubicBezTo>
                    <a:pt x="1083" y="142"/>
                    <a:pt x="1043" y="101"/>
                    <a:pt x="993" y="101"/>
                  </a:cubicBezTo>
                  <a:close/>
                  <a:moveTo>
                    <a:pt x="1015" y="992"/>
                  </a:moveTo>
                  <a:cubicBezTo>
                    <a:pt x="1015" y="1005"/>
                    <a:pt x="1005" y="1015"/>
                    <a:pt x="993" y="1015"/>
                  </a:cubicBezTo>
                  <a:cubicBezTo>
                    <a:pt x="90" y="1015"/>
                    <a:pt x="90" y="1015"/>
                    <a:pt x="90" y="1015"/>
                  </a:cubicBezTo>
                  <a:cubicBezTo>
                    <a:pt x="78" y="1015"/>
                    <a:pt x="68" y="1005"/>
                    <a:pt x="68" y="992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8" y="179"/>
                    <a:pt x="78" y="169"/>
                    <a:pt x="90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237"/>
                    <a:pt x="237" y="237"/>
                    <a:pt x="237" y="237"/>
                  </a:cubicBezTo>
                  <a:cubicBezTo>
                    <a:pt x="237" y="255"/>
                    <a:pt x="252" y="270"/>
                    <a:pt x="271" y="270"/>
                  </a:cubicBezTo>
                  <a:cubicBezTo>
                    <a:pt x="290" y="270"/>
                    <a:pt x="305" y="255"/>
                    <a:pt x="305" y="237"/>
                  </a:cubicBezTo>
                  <a:cubicBezTo>
                    <a:pt x="305" y="169"/>
                    <a:pt x="305" y="169"/>
                    <a:pt x="305" y="169"/>
                  </a:cubicBezTo>
                  <a:cubicBezTo>
                    <a:pt x="508" y="169"/>
                    <a:pt x="508" y="169"/>
                    <a:pt x="508" y="169"/>
                  </a:cubicBezTo>
                  <a:cubicBezTo>
                    <a:pt x="508" y="237"/>
                    <a:pt x="508" y="237"/>
                    <a:pt x="508" y="237"/>
                  </a:cubicBezTo>
                  <a:cubicBezTo>
                    <a:pt x="508" y="255"/>
                    <a:pt x="523" y="270"/>
                    <a:pt x="542" y="270"/>
                  </a:cubicBezTo>
                  <a:cubicBezTo>
                    <a:pt x="560" y="270"/>
                    <a:pt x="575" y="255"/>
                    <a:pt x="575" y="237"/>
                  </a:cubicBezTo>
                  <a:cubicBezTo>
                    <a:pt x="575" y="169"/>
                    <a:pt x="575" y="169"/>
                    <a:pt x="575" y="169"/>
                  </a:cubicBezTo>
                  <a:cubicBezTo>
                    <a:pt x="778" y="169"/>
                    <a:pt x="778" y="169"/>
                    <a:pt x="778" y="169"/>
                  </a:cubicBezTo>
                  <a:cubicBezTo>
                    <a:pt x="778" y="237"/>
                    <a:pt x="778" y="237"/>
                    <a:pt x="778" y="237"/>
                  </a:cubicBezTo>
                  <a:cubicBezTo>
                    <a:pt x="778" y="255"/>
                    <a:pt x="794" y="270"/>
                    <a:pt x="812" y="270"/>
                  </a:cubicBezTo>
                  <a:cubicBezTo>
                    <a:pt x="831" y="270"/>
                    <a:pt x="846" y="255"/>
                    <a:pt x="846" y="237"/>
                  </a:cubicBezTo>
                  <a:cubicBezTo>
                    <a:pt x="846" y="169"/>
                    <a:pt x="846" y="169"/>
                    <a:pt x="846" y="169"/>
                  </a:cubicBezTo>
                  <a:cubicBezTo>
                    <a:pt x="993" y="169"/>
                    <a:pt x="993" y="169"/>
                    <a:pt x="993" y="169"/>
                  </a:cubicBezTo>
                  <a:cubicBezTo>
                    <a:pt x="1005" y="169"/>
                    <a:pt x="1015" y="179"/>
                    <a:pt x="1015" y="192"/>
                  </a:cubicBezTo>
                  <a:lnTo>
                    <a:pt x="1015" y="992"/>
                  </a:lnTo>
                  <a:close/>
                </a:path>
              </a:pathLst>
            </a:custGeom>
            <a:solidFill>
              <a:srgbClr val="39383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3" name="Rectangle 54"/>
            <p:cNvSpPr/>
            <p:nvPr/>
          </p:nvSpPr>
          <p:spPr>
            <a:xfrm>
              <a:off x="5081900" y="3732136"/>
              <a:ext cx="59777" cy="44539"/>
            </a:xfrm>
            <a:prstGeom prst="rect">
              <a:avLst/>
            </a:prstGeom>
            <a:solidFill>
              <a:srgbClr val="D2514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94" name="Rectangle 55"/>
            <p:cNvSpPr/>
            <p:nvPr/>
          </p:nvSpPr>
          <p:spPr>
            <a:xfrm>
              <a:off x="5081900" y="3807150"/>
              <a:ext cx="59777" cy="44539"/>
            </a:xfrm>
            <a:prstGeom prst="rect">
              <a:avLst/>
            </a:prstGeom>
            <a:solidFill>
              <a:srgbClr val="66A3C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95" name="Rectangle 56"/>
            <p:cNvSpPr/>
            <p:nvPr/>
          </p:nvSpPr>
          <p:spPr>
            <a:xfrm>
              <a:off x="5081900" y="3882163"/>
              <a:ext cx="59777" cy="45712"/>
            </a:xfrm>
            <a:prstGeom prst="rect">
              <a:avLst/>
            </a:prstGeom>
            <a:solidFill>
              <a:srgbClr val="A3BE5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96" name="Rectangle 57"/>
            <p:cNvSpPr/>
            <p:nvPr/>
          </p:nvSpPr>
          <p:spPr>
            <a:xfrm>
              <a:off x="5187388" y="3882163"/>
              <a:ext cx="59777" cy="45712"/>
            </a:xfrm>
            <a:prstGeom prst="rect">
              <a:avLst/>
            </a:prstGeom>
            <a:solidFill>
              <a:srgbClr val="66A3C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97" name="Rectangle 58"/>
            <p:cNvSpPr/>
            <p:nvPr/>
          </p:nvSpPr>
          <p:spPr>
            <a:xfrm>
              <a:off x="5187388" y="3807150"/>
              <a:ext cx="59777" cy="44539"/>
            </a:xfrm>
            <a:prstGeom prst="rect">
              <a:avLst/>
            </a:prstGeom>
            <a:solidFill>
              <a:srgbClr val="D2514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98" name="Rectangle 59"/>
            <p:cNvSpPr/>
            <p:nvPr/>
          </p:nvSpPr>
          <p:spPr>
            <a:xfrm>
              <a:off x="5187388" y="3732136"/>
              <a:ext cx="59777" cy="44539"/>
            </a:xfrm>
            <a:prstGeom prst="rect">
              <a:avLst/>
            </a:prstGeom>
            <a:solidFill>
              <a:srgbClr val="A3BE5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99" name="Rectangle 60"/>
            <p:cNvSpPr/>
            <p:nvPr/>
          </p:nvSpPr>
          <p:spPr>
            <a:xfrm>
              <a:off x="5292875" y="3882163"/>
              <a:ext cx="59777" cy="45712"/>
            </a:xfrm>
            <a:prstGeom prst="rect">
              <a:avLst/>
            </a:prstGeom>
            <a:solidFill>
              <a:srgbClr val="D2514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00" name="Rectangle 61"/>
            <p:cNvSpPr/>
            <p:nvPr/>
          </p:nvSpPr>
          <p:spPr>
            <a:xfrm>
              <a:off x="5292875" y="3807150"/>
              <a:ext cx="59777" cy="44539"/>
            </a:xfrm>
            <a:prstGeom prst="rect">
              <a:avLst/>
            </a:prstGeom>
            <a:solidFill>
              <a:srgbClr val="A3BE5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301" name="Rectangle 62"/>
            <p:cNvSpPr/>
            <p:nvPr/>
          </p:nvSpPr>
          <p:spPr>
            <a:xfrm>
              <a:off x="5292875" y="3732136"/>
              <a:ext cx="59777" cy="44539"/>
            </a:xfrm>
            <a:prstGeom prst="rect">
              <a:avLst/>
            </a:prstGeom>
            <a:solidFill>
              <a:srgbClr val="66A3C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905" name="组合 247"/>
          <p:cNvGrpSpPr/>
          <p:nvPr/>
        </p:nvGrpSpPr>
        <p:grpSpPr>
          <a:xfrm>
            <a:off x="8443913" y="3714750"/>
            <a:ext cx="725487" cy="723900"/>
            <a:chOff x="5676147" y="3452008"/>
            <a:chExt cx="724349" cy="724349"/>
          </a:xfrm>
        </p:grpSpPr>
        <p:sp>
          <p:nvSpPr>
            <p:cNvPr id="38280" name="Freeform 63"/>
            <p:cNvSpPr/>
            <p:nvPr/>
          </p:nvSpPr>
          <p:spPr>
            <a:xfrm>
              <a:off x="5676147" y="3452008"/>
              <a:ext cx="724349" cy="724349"/>
            </a:xfrm>
            <a:custGeom>
              <a:avLst/>
              <a:gdLst/>
              <a:ahLst/>
              <a:cxnLst>
                <a:cxn ang="0">
                  <a:pos x="724349" y="673751"/>
                </a:cxn>
                <a:cxn ang="0">
                  <a:pos x="673751" y="724349"/>
                </a:cxn>
                <a:cxn ang="0">
                  <a:pos x="50598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598" y="0"/>
                </a:cxn>
                <a:cxn ang="0">
                  <a:pos x="673751" y="0"/>
                </a:cxn>
                <a:cxn ang="0">
                  <a:pos x="724349" y="50598"/>
                </a:cxn>
                <a:cxn ang="0">
                  <a:pos x="724349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1" name="Rectangle 64"/>
            <p:cNvSpPr/>
            <p:nvPr/>
          </p:nvSpPr>
          <p:spPr>
            <a:xfrm>
              <a:off x="5792183" y="3696974"/>
              <a:ext cx="493448" cy="244966"/>
            </a:xfrm>
            <a:prstGeom prst="rect">
              <a:avLst/>
            </a:prstGeom>
            <a:solidFill>
              <a:srgbClr val="73CC5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82" name="Freeform 65"/>
            <p:cNvSpPr/>
            <p:nvPr/>
          </p:nvSpPr>
          <p:spPr>
            <a:xfrm>
              <a:off x="6038321" y="3852862"/>
              <a:ext cx="169953" cy="191050"/>
            </a:xfrm>
            <a:custGeom>
              <a:avLst/>
              <a:gdLst/>
              <a:ahLst/>
              <a:cxnLst>
                <a:cxn ang="0">
                  <a:pos x="95848" y="169773"/>
                </a:cxn>
                <a:cxn ang="0">
                  <a:pos x="21300" y="95747"/>
                </a:cxn>
                <a:cxn ang="0">
                  <a:pos x="95848" y="21277"/>
                </a:cxn>
                <a:cxn ang="0">
                  <a:pos x="149985" y="44770"/>
                </a:cxn>
                <a:cxn ang="0">
                  <a:pos x="169953" y="35462"/>
                </a:cxn>
                <a:cxn ang="0">
                  <a:pos x="95848" y="0"/>
                </a:cxn>
                <a:cxn ang="0">
                  <a:pos x="0" y="95747"/>
                </a:cxn>
                <a:cxn ang="0">
                  <a:pos x="95848" y="191050"/>
                </a:cxn>
                <a:cxn ang="0">
                  <a:pos x="113154" y="189277"/>
                </a:cxn>
                <a:cxn ang="0">
                  <a:pos x="104279" y="169330"/>
                </a:cxn>
                <a:cxn ang="0">
                  <a:pos x="95848" y="169773"/>
                </a:cxn>
              </a:cxnLst>
              <a:rect l="0" t="0" r="0" b="0"/>
              <a:pathLst>
                <a:path w="383" h="431">
                  <a:moveTo>
                    <a:pt x="216" y="383"/>
                  </a:moveTo>
                  <a:cubicBezTo>
                    <a:pt x="123" y="383"/>
                    <a:pt x="48" y="308"/>
                    <a:pt x="48" y="216"/>
                  </a:cubicBezTo>
                  <a:cubicBezTo>
                    <a:pt x="48" y="123"/>
                    <a:pt x="123" y="48"/>
                    <a:pt x="216" y="48"/>
                  </a:cubicBezTo>
                  <a:cubicBezTo>
                    <a:pt x="264" y="48"/>
                    <a:pt x="308" y="68"/>
                    <a:pt x="338" y="101"/>
                  </a:cubicBezTo>
                  <a:cubicBezTo>
                    <a:pt x="352" y="93"/>
                    <a:pt x="368" y="85"/>
                    <a:pt x="383" y="80"/>
                  </a:cubicBezTo>
                  <a:cubicBezTo>
                    <a:pt x="344" y="31"/>
                    <a:pt x="284" y="0"/>
                    <a:pt x="216" y="0"/>
                  </a:cubicBezTo>
                  <a:cubicBezTo>
                    <a:pt x="97" y="0"/>
                    <a:pt x="0" y="97"/>
                    <a:pt x="0" y="216"/>
                  </a:cubicBezTo>
                  <a:cubicBezTo>
                    <a:pt x="0" y="335"/>
                    <a:pt x="97" y="431"/>
                    <a:pt x="216" y="431"/>
                  </a:cubicBezTo>
                  <a:cubicBezTo>
                    <a:pt x="229" y="431"/>
                    <a:pt x="243" y="430"/>
                    <a:pt x="255" y="427"/>
                  </a:cubicBezTo>
                  <a:cubicBezTo>
                    <a:pt x="247" y="413"/>
                    <a:pt x="240" y="398"/>
                    <a:pt x="235" y="382"/>
                  </a:cubicBezTo>
                  <a:cubicBezTo>
                    <a:pt x="229" y="383"/>
                    <a:pt x="222" y="383"/>
                    <a:pt x="216" y="383"/>
                  </a:cubicBezTo>
                  <a:close/>
                </a:path>
              </a:pathLst>
            </a:custGeom>
            <a:solidFill>
              <a:srgbClr val="4E4E4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3" name="Oval 66"/>
            <p:cNvSpPr/>
            <p:nvPr/>
          </p:nvSpPr>
          <p:spPr>
            <a:xfrm>
              <a:off x="6046526" y="3861066"/>
              <a:ext cx="173469" cy="173469"/>
            </a:xfrm>
            <a:prstGeom prst="ellipse">
              <a:avLst/>
            </a:prstGeom>
            <a:solidFill>
              <a:srgbClr val="EFF300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84" name="Freeform 67"/>
            <p:cNvSpPr/>
            <p:nvPr/>
          </p:nvSpPr>
          <p:spPr>
            <a:xfrm>
              <a:off x="5776947" y="3681737"/>
              <a:ext cx="522750" cy="274268"/>
            </a:xfrm>
            <a:custGeom>
              <a:avLst/>
              <a:gdLst/>
              <a:ahLst/>
              <a:cxnLst>
                <a:cxn ang="0">
                  <a:pos x="244748" y="242707"/>
                </a:cxn>
                <a:cxn ang="0">
                  <a:pos x="242531" y="266267"/>
                </a:cxn>
                <a:cxn ang="0">
                  <a:pos x="242975" y="274268"/>
                </a:cxn>
                <a:cxn ang="0">
                  <a:pos x="15518" y="274268"/>
                </a:cxn>
                <a:cxn ang="0">
                  <a:pos x="0" y="258710"/>
                </a:cxn>
                <a:cxn ang="0">
                  <a:pos x="0" y="16003"/>
                </a:cxn>
                <a:cxn ang="0">
                  <a:pos x="15518" y="0"/>
                </a:cxn>
                <a:cxn ang="0">
                  <a:pos x="507232" y="0"/>
                </a:cxn>
                <a:cxn ang="0">
                  <a:pos x="522750" y="16003"/>
                </a:cxn>
                <a:cxn ang="0">
                  <a:pos x="522750" y="204923"/>
                </a:cxn>
                <a:cxn ang="0">
                  <a:pos x="491270" y="192921"/>
                </a:cxn>
                <a:cxn ang="0">
                  <a:pos x="491270" y="79124"/>
                </a:cxn>
                <a:cxn ang="0">
                  <a:pos x="477081" y="81791"/>
                </a:cxn>
                <a:cxn ang="0">
                  <a:pos x="440281" y="44896"/>
                </a:cxn>
                <a:cxn ang="0">
                  <a:pos x="442497" y="31561"/>
                </a:cxn>
                <a:cxn ang="0">
                  <a:pos x="78922" y="31561"/>
                </a:cxn>
                <a:cxn ang="0">
                  <a:pos x="81583" y="44896"/>
                </a:cxn>
                <a:cxn ang="0">
                  <a:pos x="44782" y="81791"/>
                </a:cxn>
                <a:cxn ang="0">
                  <a:pos x="31480" y="79569"/>
                </a:cxn>
                <a:cxn ang="0">
                  <a:pos x="31480" y="192477"/>
                </a:cxn>
                <a:cxn ang="0">
                  <a:pos x="44782" y="189809"/>
                </a:cxn>
                <a:cxn ang="0">
                  <a:pos x="81583" y="227149"/>
                </a:cxn>
                <a:cxn ang="0">
                  <a:pos x="78036" y="242707"/>
                </a:cxn>
                <a:cxn ang="0">
                  <a:pos x="244748" y="242707"/>
                </a:cxn>
              </a:cxnLst>
              <a:rect l="0" t="0" r="0" b="0"/>
              <a:pathLst>
                <a:path w="1179" h="617">
                  <a:moveTo>
                    <a:pt x="552" y="546"/>
                  </a:moveTo>
                  <a:cubicBezTo>
                    <a:pt x="549" y="563"/>
                    <a:pt x="547" y="581"/>
                    <a:pt x="547" y="599"/>
                  </a:cubicBezTo>
                  <a:cubicBezTo>
                    <a:pt x="547" y="605"/>
                    <a:pt x="547" y="611"/>
                    <a:pt x="548" y="617"/>
                  </a:cubicBezTo>
                  <a:cubicBezTo>
                    <a:pt x="35" y="617"/>
                    <a:pt x="35" y="617"/>
                    <a:pt x="35" y="617"/>
                  </a:cubicBezTo>
                  <a:cubicBezTo>
                    <a:pt x="15" y="617"/>
                    <a:pt x="0" y="601"/>
                    <a:pt x="0" y="58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5" y="0"/>
                    <a:pt x="35" y="0"/>
                  </a:cubicBezTo>
                  <a:cubicBezTo>
                    <a:pt x="1144" y="0"/>
                    <a:pt x="1144" y="0"/>
                    <a:pt x="1144" y="0"/>
                  </a:cubicBezTo>
                  <a:cubicBezTo>
                    <a:pt x="1163" y="0"/>
                    <a:pt x="1179" y="16"/>
                    <a:pt x="1179" y="36"/>
                  </a:cubicBezTo>
                  <a:cubicBezTo>
                    <a:pt x="1179" y="461"/>
                    <a:pt x="1179" y="461"/>
                    <a:pt x="1179" y="461"/>
                  </a:cubicBezTo>
                  <a:cubicBezTo>
                    <a:pt x="1108" y="434"/>
                    <a:pt x="1108" y="434"/>
                    <a:pt x="1108" y="434"/>
                  </a:cubicBezTo>
                  <a:cubicBezTo>
                    <a:pt x="1108" y="178"/>
                    <a:pt x="1108" y="178"/>
                    <a:pt x="1108" y="178"/>
                  </a:cubicBezTo>
                  <a:cubicBezTo>
                    <a:pt x="1098" y="182"/>
                    <a:pt x="1088" y="184"/>
                    <a:pt x="1076" y="184"/>
                  </a:cubicBezTo>
                  <a:cubicBezTo>
                    <a:pt x="1030" y="184"/>
                    <a:pt x="993" y="147"/>
                    <a:pt x="993" y="101"/>
                  </a:cubicBezTo>
                  <a:cubicBezTo>
                    <a:pt x="993" y="91"/>
                    <a:pt x="995" y="80"/>
                    <a:pt x="99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82" y="80"/>
                    <a:pt x="184" y="91"/>
                    <a:pt x="184" y="101"/>
                  </a:cubicBezTo>
                  <a:cubicBezTo>
                    <a:pt x="184" y="147"/>
                    <a:pt x="147" y="184"/>
                    <a:pt x="101" y="184"/>
                  </a:cubicBezTo>
                  <a:cubicBezTo>
                    <a:pt x="90" y="184"/>
                    <a:pt x="80" y="182"/>
                    <a:pt x="71" y="179"/>
                  </a:cubicBezTo>
                  <a:cubicBezTo>
                    <a:pt x="71" y="433"/>
                    <a:pt x="71" y="433"/>
                    <a:pt x="71" y="433"/>
                  </a:cubicBezTo>
                  <a:cubicBezTo>
                    <a:pt x="80" y="429"/>
                    <a:pt x="90" y="427"/>
                    <a:pt x="101" y="427"/>
                  </a:cubicBezTo>
                  <a:cubicBezTo>
                    <a:pt x="147" y="427"/>
                    <a:pt x="184" y="465"/>
                    <a:pt x="184" y="511"/>
                  </a:cubicBezTo>
                  <a:cubicBezTo>
                    <a:pt x="184" y="523"/>
                    <a:pt x="181" y="535"/>
                    <a:pt x="176" y="546"/>
                  </a:cubicBezTo>
                  <a:cubicBezTo>
                    <a:pt x="552" y="546"/>
                    <a:pt x="552" y="546"/>
                    <a:pt x="552" y="546"/>
                  </a:cubicBezTo>
                  <a:close/>
                </a:path>
              </a:pathLst>
            </a:custGeom>
            <a:solidFill>
              <a:srgbClr val="4E4E4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5" name="Freeform 68"/>
            <p:cNvSpPr/>
            <p:nvPr/>
          </p:nvSpPr>
          <p:spPr>
            <a:xfrm>
              <a:off x="5962136" y="3729792"/>
              <a:ext cx="152371" cy="179329"/>
            </a:xfrm>
            <a:custGeom>
              <a:avLst/>
              <a:gdLst/>
              <a:ahLst/>
              <a:cxnLst>
                <a:cxn ang="0">
                  <a:pos x="104838" y="125619"/>
                </a:cxn>
                <a:cxn ang="0">
                  <a:pos x="43979" y="125619"/>
                </a:cxn>
                <a:cxn ang="0">
                  <a:pos x="64858" y="93216"/>
                </a:cxn>
                <a:cxn ang="0">
                  <a:pos x="51531" y="70578"/>
                </a:cxn>
                <a:cxn ang="0">
                  <a:pos x="77740" y="44388"/>
                </a:cxn>
                <a:cxn ang="0">
                  <a:pos x="103950" y="70578"/>
                </a:cxn>
                <a:cxn ang="0">
                  <a:pos x="91956" y="92328"/>
                </a:cxn>
                <a:cxn ang="0">
                  <a:pos x="114611" y="119405"/>
                </a:cxn>
                <a:cxn ang="0">
                  <a:pos x="145708" y="106976"/>
                </a:cxn>
                <a:cxn ang="0">
                  <a:pos x="147484" y="91440"/>
                </a:cxn>
                <a:cxn ang="0">
                  <a:pos x="118609" y="34623"/>
                </a:cxn>
                <a:cxn ang="0">
                  <a:pos x="152371" y="34623"/>
                </a:cxn>
                <a:cxn ang="0">
                  <a:pos x="152371" y="0"/>
                </a:cxn>
                <a:cxn ang="0">
                  <a:pos x="0" y="0"/>
                </a:cxn>
                <a:cxn ang="0">
                  <a:pos x="0" y="34623"/>
                </a:cxn>
                <a:cxn ang="0">
                  <a:pos x="34650" y="34623"/>
                </a:cxn>
                <a:cxn ang="0">
                  <a:pos x="6219" y="91440"/>
                </a:cxn>
                <a:cxn ang="0">
                  <a:pos x="30208" y="144262"/>
                </a:cxn>
                <a:cxn ang="0">
                  <a:pos x="0" y="144262"/>
                </a:cxn>
                <a:cxn ang="0">
                  <a:pos x="0" y="179329"/>
                </a:cxn>
                <a:cxn ang="0">
                  <a:pos x="64413" y="179329"/>
                </a:cxn>
                <a:cxn ang="0">
                  <a:pos x="104838" y="125619"/>
                </a:cxn>
              </a:cxnLst>
              <a:rect l="0" t="0" r="0" b="0"/>
              <a:pathLst>
                <a:path w="343" h="404">
                  <a:moveTo>
                    <a:pt x="236" y="283"/>
                  </a:moveTo>
                  <a:cubicBezTo>
                    <a:pt x="99" y="283"/>
                    <a:pt x="99" y="283"/>
                    <a:pt x="99" y="283"/>
                  </a:cubicBezTo>
                  <a:cubicBezTo>
                    <a:pt x="99" y="251"/>
                    <a:pt x="118" y="223"/>
                    <a:pt x="146" y="210"/>
                  </a:cubicBezTo>
                  <a:cubicBezTo>
                    <a:pt x="128" y="200"/>
                    <a:pt x="116" y="181"/>
                    <a:pt x="116" y="159"/>
                  </a:cubicBezTo>
                  <a:cubicBezTo>
                    <a:pt x="116" y="126"/>
                    <a:pt x="142" y="100"/>
                    <a:pt x="175" y="100"/>
                  </a:cubicBezTo>
                  <a:cubicBezTo>
                    <a:pt x="207" y="100"/>
                    <a:pt x="234" y="126"/>
                    <a:pt x="234" y="159"/>
                  </a:cubicBezTo>
                  <a:cubicBezTo>
                    <a:pt x="234" y="179"/>
                    <a:pt x="223" y="198"/>
                    <a:pt x="207" y="208"/>
                  </a:cubicBezTo>
                  <a:cubicBezTo>
                    <a:pt x="233" y="218"/>
                    <a:pt x="253" y="241"/>
                    <a:pt x="258" y="269"/>
                  </a:cubicBezTo>
                  <a:cubicBezTo>
                    <a:pt x="280" y="256"/>
                    <a:pt x="303" y="247"/>
                    <a:pt x="328" y="241"/>
                  </a:cubicBezTo>
                  <a:cubicBezTo>
                    <a:pt x="330" y="230"/>
                    <a:pt x="332" y="218"/>
                    <a:pt x="332" y="206"/>
                  </a:cubicBezTo>
                  <a:cubicBezTo>
                    <a:pt x="332" y="153"/>
                    <a:pt x="306" y="107"/>
                    <a:pt x="267" y="78"/>
                  </a:cubicBezTo>
                  <a:cubicBezTo>
                    <a:pt x="343" y="78"/>
                    <a:pt x="343" y="78"/>
                    <a:pt x="343" y="78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39" y="107"/>
                    <a:pt x="14" y="153"/>
                    <a:pt x="14" y="206"/>
                  </a:cubicBezTo>
                  <a:cubicBezTo>
                    <a:pt x="14" y="253"/>
                    <a:pt x="35" y="296"/>
                    <a:pt x="68" y="325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145" y="404"/>
                    <a:pt x="145" y="404"/>
                    <a:pt x="145" y="404"/>
                  </a:cubicBezTo>
                  <a:cubicBezTo>
                    <a:pt x="163" y="355"/>
                    <a:pt x="194" y="313"/>
                    <a:pt x="236" y="283"/>
                  </a:cubicBezTo>
                  <a:close/>
                </a:path>
              </a:pathLst>
            </a:custGeom>
            <a:solidFill>
              <a:srgbClr val="4E4E4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6" name="Freeform 69"/>
            <p:cNvSpPr/>
            <p:nvPr/>
          </p:nvSpPr>
          <p:spPr>
            <a:xfrm>
              <a:off x="6103958" y="3892712"/>
              <a:ext cx="48056" cy="112520"/>
            </a:xfrm>
            <a:custGeom>
              <a:avLst/>
              <a:gdLst/>
              <a:ahLst/>
              <a:cxnLst>
                <a:cxn ang="0">
                  <a:pos x="48056" y="0"/>
                </a:cxn>
                <a:cxn ang="0">
                  <a:pos x="28295" y="0"/>
                </a:cxn>
                <a:cxn ang="0">
                  <a:pos x="27396" y="4465"/>
                </a:cxn>
                <a:cxn ang="0">
                  <a:pos x="5389" y="18307"/>
                </a:cxn>
                <a:cxn ang="0">
                  <a:pos x="0" y="18307"/>
                </a:cxn>
                <a:cxn ang="0">
                  <a:pos x="0" y="39293"/>
                </a:cxn>
                <a:cxn ang="0">
                  <a:pos x="5389" y="39293"/>
                </a:cxn>
                <a:cxn ang="0">
                  <a:pos x="24253" y="37060"/>
                </a:cxn>
                <a:cxn ang="0">
                  <a:pos x="24253" y="112520"/>
                </a:cxn>
                <a:cxn ang="0">
                  <a:pos x="34133" y="112520"/>
                </a:cxn>
                <a:cxn ang="0">
                  <a:pos x="32786" y="96446"/>
                </a:cxn>
                <a:cxn ang="0">
                  <a:pos x="48056" y="41972"/>
                </a:cxn>
                <a:cxn ang="0">
                  <a:pos x="48056" y="447"/>
                </a:cxn>
                <a:cxn ang="0">
                  <a:pos x="48056" y="447"/>
                </a:cxn>
                <a:cxn ang="0">
                  <a:pos x="48056" y="0"/>
                </a:cxn>
              </a:cxnLst>
              <a:rect l="0" t="0" r="0" b="0"/>
              <a:pathLst>
                <a:path w="107" h="252">
                  <a:moveTo>
                    <a:pt x="107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8" y="24"/>
                    <a:pt x="51" y="41"/>
                    <a:pt x="1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29" y="88"/>
                    <a:pt x="43" y="86"/>
                    <a:pt x="54" y="83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76" y="252"/>
                    <a:pt x="76" y="252"/>
                    <a:pt x="76" y="252"/>
                  </a:cubicBezTo>
                  <a:cubicBezTo>
                    <a:pt x="74" y="241"/>
                    <a:pt x="73" y="228"/>
                    <a:pt x="73" y="216"/>
                  </a:cubicBezTo>
                  <a:cubicBezTo>
                    <a:pt x="73" y="171"/>
                    <a:pt x="85" y="130"/>
                    <a:pt x="107" y="94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73CC5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7" name="Oval 70"/>
            <p:cNvSpPr/>
            <p:nvPr/>
          </p:nvSpPr>
          <p:spPr>
            <a:xfrm>
              <a:off x="6152014" y="3892712"/>
              <a:ext cx="191050" cy="192222"/>
            </a:xfrm>
            <a:prstGeom prst="ellipse">
              <a:avLst/>
            </a:prstGeom>
            <a:solidFill>
              <a:srgbClr val="4E4E4E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88" name="Oval 71"/>
            <p:cNvSpPr/>
            <p:nvPr/>
          </p:nvSpPr>
          <p:spPr>
            <a:xfrm>
              <a:off x="6160218" y="3902089"/>
              <a:ext cx="173469" cy="173469"/>
            </a:xfrm>
            <a:prstGeom prst="ellipse">
              <a:avLst/>
            </a:prstGeom>
            <a:solidFill>
              <a:srgbClr val="EFF300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89" name="Freeform 72"/>
            <p:cNvSpPr/>
            <p:nvPr/>
          </p:nvSpPr>
          <p:spPr>
            <a:xfrm>
              <a:off x="6217651" y="3933735"/>
              <a:ext cx="46883" cy="111348"/>
            </a:xfrm>
            <a:custGeom>
              <a:avLst/>
              <a:gdLst/>
              <a:ahLst/>
              <a:cxnLst>
                <a:cxn ang="0">
                  <a:pos x="26538" y="4419"/>
                </a:cxn>
                <a:cxn ang="0">
                  <a:pos x="5308" y="18116"/>
                </a:cxn>
                <a:cxn ang="0">
                  <a:pos x="0" y="18116"/>
                </a:cxn>
                <a:cxn ang="0">
                  <a:pos x="0" y="38442"/>
                </a:cxn>
                <a:cxn ang="0">
                  <a:pos x="5308" y="38442"/>
                </a:cxn>
                <a:cxn ang="0">
                  <a:pos x="23884" y="36232"/>
                </a:cxn>
                <a:cxn ang="0">
                  <a:pos x="23884" y="111348"/>
                </a:cxn>
                <a:cxn ang="0">
                  <a:pos x="46883" y="111348"/>
                </a:cxn>
                <a:cxn ang="0">
                  <a:pos x="46883" y="0"/>
                </a:cxn>
                <a:cxn ang="0">
                  <a:pos x="27422" y="0"/>
                </a:cxn>
                <a:cxn ang="0">
                  <a:pos x="26538" y="4419"/>
                </a:cxn>
              </a:cxnLst>
              <a:rect l="0" t="0" r="0" b="0"/>
              <a:pathLst>
                <a:path w="106" h="252">
                  <a:moveTo>
                    <a:pt x="60" y="10"/>
                  </a:moveTo>
                  <a:cubicBezTo>
                    <a:pt x="58" y="23"/>
                    <a:pt x="50" y="41"/>
                    <a:pt x="1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28" y="87"/>
                    <a:pt x="42" y="85"/>
                    <a:pt x="54" y="82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0" y="10"/>
                  </a:lnTo>
                  <a:close/>
                </a:path>
              </a:pathLst>
            </a:custGeom>
            <a:solidFill>
              <a:srgbClr val="73CC5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6" name="组合 742"/>
          <p:cNvGrpSpPr/>
          <p:nvPr/>
        </p:nvGrpSpPr>
        <p:grpSpPr>
          <a:xfrm>
            <a:off x="746125" y="3713163"/>
            <a:ext cx="722313" cy="722312"/>
            <a:chOff x="1844994" y="3642321"/>
            <a:chExt cx="721713" cy="721714"/>
          </a:xfrm>
        </p:grpSpPr>
        <p:sp>
          <p:nvSpPr>
            <p:cNvPr id="38258" name="Freeform 381"/>
            <p:cNvSpPr/>
            <p:nvPr/>
          </p:nvSpPr>
          <p:spPr>
            <a:xfrm>
              <a:off x="1844994" y="3642321"/>
              <a:ext cx="721713" cy="721714"/>
            </a:xfrm>
            <a:custGeom>
              <a:avLst/>
              <a:gdLst/>
              <a:ahLst/>
              <a:cxnLst>
                <a:cxn ang="0">
                  <a:pos x="721713" y="671742"/>
                </a:cxn>
                <a:cxn ang="0">
                  <a:pos x="671299" y="721714"/>
                </a:cxn>
                <a:cxn ang="0">
                  <a:pos x="50414" y="721714"/>
                </a:cxn>
                <a:cxn ang="0">
                  <a:pos x="0" y="671742"/>
                </a:cxn>
                <a:cxn ang="0">
                  <a:pos x="0" y="50414"/>
                </a:cxn>
                <a:cxn ang="0">
                  <a:pos x="50414" y="0"/>
                </a:cxn>
                <a:cxn ang="0">
                  <a:pos x="671299" y="0"/>
                </a:cxn>
                <a:cxn ang="0">
                  <a:pos x="721713" y="50414"/>
                </a:cxn>
                <a:cxn ang="0">
                  <a:pos x="721713" y="671742"/>
                </a:cxn>
              </a:cxnLst>
              <a:rect l="0" t="0" r="0" b="0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66A4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9" name="Freeform 382"/>
            <p:cNvSpPr/>
            <p:nvPr/>
          </p:nvSpPr>
          <p:spPr>
            <a:xfrm>
              <a:off x="1889712" y="4121807"/>
              <a:ext cx="124219" cy="385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219" y="0"/>
                </a:cxn>
                <a:cxn ang="0">
                  <a:pos x="110957" y="38508"/>
                </a:cxn>
                <a:cxn ang="0">
                  <a:pos x="49953" y="38508"/>
                </a:cxn>
                <a:cxn ang="0">
                  <a:pos x="0" y="26393"/>
                </a:cxn>
                <a:cxn ang="0">
                  <a:pos x="0" y="0"/>
                </a:cxn>
              </a:cxnLst>
              <a:rect l="0" t="0" r="0" b="0"/>
              <a:pathLst>
                <a:path w="281" h="89">
                  <a:moveTo>
                    <a:pt x="0" y="0"/>
                  </a:moveTo>
                  <a:cubicBezTo>
                    <a:pt x="281" y="0"/>
                    <a:pt x="281" y="0"/>
                    <a:pt x="281" y="0"/>
                  </a:cubicBezTo>
                  <a:cubicBezTo>
                    <a:pt x="262" y="25"/>
                    <a:pt x="251" y="56"/>
                    <a:pt x="251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0" name="Freeform 383"/>
            <p:cNvSpPr/>
            <p:nvPr/>
          </p:nvSpPr>
          <p:spPr>
            <a:xfrm>
              <a:off x="2119518" y="4121807"/>
              <a:ext cx="228563" cy="38508"/>
            </a:xfrm>
            <a:custGeom>
              <a:avLst/>
              <a:gdLst/>
              <a:ahLst/>
              <a:cxnLst>
                <a:cxn ang="0">
                  <a:pos x="228563" y="2596"/>
                </a:cxn>
                <a:cxn ang="0">
                  <a:pos x="217553" y="38508"/>
                </a:cxn>
                <a:cxn ang="0">
                  <a:pos x="13212" y="38508"/>
                </a:cxn>
                <a:cxn ang="0">
                  <a:pos x="0" y="0"/>
                </a:cxn>
                <a:cxn ang="0">
                  <a:pos x="195093" y="0"/>
                </a:cxn>
                <a:cxn ang="0">
                  <a:pos x="228563" y="2596"/>
                </a:cxn>
              </a:cxnLst>
              <a:rect l="0" t="0" r="0" b="0"/>
              <a:pathLst>
                <a:path w="519" h="89">
                  <a:moveTo>
                    <a:pt x="519" y="6"/>
                  </a:moveTo>
                  <a:cubicBezTo>
                    <a:pt x="503" y="30"/>
                    <a:pt x="494" y="59"/>
                    <a:pt x="494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56"/>
                    <a:pt x="18" y="25"/>
                    <a:pt x="0" y="0"/>
                  </a:cubicBezTo>
                  <a:cubicBezTo>
                    <a:pt x="443" y="0"/>
                    <a:pt x="443" y="0"/>
                    <a:pt x="443" y="0"/>
                  </a:cubicBezTo>
                  <a:lnTo>
                    <a:pt x="519" y="6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1" name="Freeform 384"/>
            <p:cNvSpPr/>
            <p:nvPr/>
          </p:nvSpPr>
          <p:spPr>
            <a:xfrm>
              <a:off x="2314542" y="3894486"/>
              <a:ext cx="206204" cy="244712"/>
            </a:xfrm>
            <a:custGeom>
              <a:avLst/>
              <a:gdLst/>
              <a:ahLst/>
              <a:cxnLst>
                <a:cxn ang="0">
                  <a:pos x="148802" y="242499"/>
                </a:cxn>
                <a:cxn ang="0">
                  <a:pos x="146595" y="237189"/>
                </a:cxn>
                <a:cxn ang="0">
                  <a:pos x="87869" y="201345"/>
                </a:cxn>
                <a:cxn ang="0">
                  <a:pos x="33558" y="230551"/>
                </a:cxn>
                <a:cxn ang="0">
                  <a:pos x="0" y="228339"/>
                </a:cxn>
                <a:cxn ang="0">
                  <a:pos x="0" y="0"/>
                </a:cxn>
                <a:cxn ang="0">
                  <a:pos x="109946" y="0"/>
                </a:cxn>
                <a:cxn ang="0">
                  <a:pos x="109946" y="26109"/>
                </a:cxn>
                <a:cxn ang="0">
                  <a:pos x="144829" y="131428"/>
                </a:cxn>
                <a:cxn ang="0">
                  <a:pos x="206204" y="157979"/>
                </a:cxn>
                <a:cxn ang="0">
                  <a:pos x="206204" y="244712"/>
                </a:cxn>
                <a:cxn ang="0">
                  <a:pos x="148802" y="242499"/>
                </a:cxn>
              </a:cxnLst>
              <a:rect l="0" t="0" r="0" b="0"/>
              <a:pathLst>
                <a:path w="467" h="553">
                  <a:moveTo>
                    <a:pt x="337" y="548"/>
                  </a:moveTo>
                  <a:cubicBezTo>
                    <a:pt x="336" y="544"/>
                    <a:pt x="334" y="540"/>
                    <a:pt x="332" y="536"/>
                  </a:cubicBezTo>
                  <a:cubicBezTo>
                    <a:pt x="307" y="488"/>
                    <a:pt x="257" y="455"/>
                    <a:pt x="199" y="455"/>
                  </a:cubicBezTo>
                  <a:cubicBezTo>
                    <a:pt x="148" y="455"/>
                    <a:pt x="103" y="481"/>
                    <a:pt x="76" y="52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9" y="59"/>
                    <a:pt x="249" y="59"/>
                    <a:pt x="249" y="5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467" y="357"/>
                    <a:pt x="467" y="357"/>
                    <a:pt x="467" y="357"/>
                  </a:cubicBezTo>
                  <a:cubicBezTo>
                    <a:pt x="467" y="553"/>
                    <a:pt x="467" y="553"/>
                    <a:pt x="467" y="553"/>
                  </a:cubicBezTo>
                  <a:cubicBezTo>
                    <a:pt x="337" y="548"/>
                    <a:pt x="337" y="548"/>
                    <a:pt x="337" y="548"/>
                  </a:cubicBezTo>
                </a:path>
              </a:pathLst>
            </a:custGeom>
            <a:solidFill>
              <a:srgbClr val="E6E6E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2" name="Freeform 385"/>
            <p:cNvSpPr/>
            <p:nvPr/>
          </p:nvSpPr>
          <p:spPr>
            <a:xfrm>
              <a:off x="2464848" y="4132987"/>
              <a:ext cx="57141" cy="23602"/>
            </a:xfrm>
            <a:custGeom>
              <a:avLst/>
              <a:gdLst/>
              <a:ahLst/>
              <a:cxnLst>
                <a:cxn ang="0">
                  <a:pos x="57141" y="1686"/>
                </a:cxn>
                <a:cxn ang="0">
                  <a:pos x="57141" y="23602"/>
                </a:cxn>
                <a:cxn ang="0">
                  <a:pos x="4835" y="23602"/>
                </a:cxn>
                <a:cxn ang="0">
                  <a:pos x="4395" y="19387"/>
                </a:cxn>
                <a:cxn ang="0">
                  <a:pos x="0" y="0"/>
                </a:cxn>
                <a:cxn ang="0">
                  <a:pos x="57141" y="1686"/>
                </a:cxn>
              </a:cxnLst>
              <a:rect l="0" t="0" r="0" b="0"/>
              <a:pathLst>
                <a:path w="130" h="56">
                  <a:moveTo>
                    <a:pt x="130" y="4"/>
                  </a:moveTo>
                  <a:cubicBezTo>
                    <a:pt x="130" y="56"/>
                    <a:pt x="130" y="56"/>
                    <a:pt x="130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2"/>
                    <a:pt x="10" y="49"/>
                    <a:pt x="10" y="46"/>
                  </a:cubicBezTo>
                  <a:cubicBezTo>
                    <a:pt x="9" y="30"/>
                    <a:pt x="5" y="15"/>
                    <a:pt x="0" y="0"/>
                  </a:cubicBezTo>
                  <a:lnTo>
                    <a:pt x="130" y="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3" name="Freeform 386"/>
            <p:cNvSpPr/>
            <p:nvPr/>
          </p:nvSpPr>
          <p:spPr>
            <a:xfrm>
              <a:off x="2346839" y="3945416"/>
              <a:ext cx="86953" cy="79500"/>
            </a:xfrm>
            <a:custGeom>
              <a:avLst/>
              <a:gdLst/>
              <a:ahLst/>
              <a:cxnLst>
                <a:cxn ang="0">
                  <a:pos x="86953" y="79500"/>
                </a:cxn>
                <a:cxn ang="0">
                  <a:pos x="60867" y="0"/>
                </a:cxn>
                <a:cxn ang="0">
                  <a:pos x="0" y="0"/>
                </a:cxn>
                <a:cxn ang="0">
                  <a:pos x="0" y="79500"/>
                </a:cxn>
                <a:cxn ang="0">
                  <a:pos x="86953" y="79500"/>
                </a:cxn>
              </a:cxnLst>
              <a:rect l="0" t="0" r="0" b="0"/>
              <a:pathLst>
                <a:path w="70" h="64">
                  <a:moveTo>
                    <a:pt x="70" y="64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70" y="64"/>
                  </a:lnTo>
                  <a:close/>
                </a:path>
              </a:pathLst>
            </a:custGeom>
            <a:solidFill>
              <a:srgbClr val="157FC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4" name="Freeform 387"/>
            <p:cNvSpPr/>
            <p:nvPr/>
          </p:nvSpPr>
          <p:spPr>
            <a:xfrm>
              <a:off x="2346839" y="3945416"/>
              <a:ext cx="86953" cy="79500"/>
            </a:xfrm>
            <a:custGeom>
              <a:avLst/>
              <a:gdLst/>
              <a:ahLst/>
              <a:cxnLst>
                <a:cxn ang="0">
                  <a:pos x="86953" y="79500"/>
                </a:cxn>
                <a:cxn ang="0">
                  <a:pos x="60867" y="0"/>
                </a:cxn>
                <a:cxn ang="0">
                  <a:pos x="0" y="0"/>
                </a:cxn>
                <a:cxn ang="0">
                  <a:pos x="0" y="79500"/>
                </a:cxn>
                <a:cxn ang="0">
                  <a:pos x="86953" y="79500"/>
                </a:cxn>
              </a:cxnLst>
              <a:rect l="0" t="0" r="0" b="0"/>
              <a:pathLst>
                <a:path w="70" h="64">
                  <a:moveTo>
                    <a:pt x="70" y="64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70" y="64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5" name="Freeform 388"/>
            <p:cNvSpPr/>
            <p:nvPr/>
          </p:nvSpPr>
          <p:spPr>
            <a:xfrm>
              <a:off x="2018900" y="4113112"/>
              <a:ext cx="95648" cy="95649"/>
            </a:xfrm>
            <a:custGeom>
              <a:avLst/>
              <a:gdLst/>
              <a:ahLst/>
              <a:cxnLst>
                <a:cxn ang="0">
                  <a:pos x="95648" y="47606"/>
                </a:cxn>
                <a:cxn ang="0">
                  <a:pos x="47824" y="95649"/>
                </a:cxn>
                <a:cxn ang="0">
                  <a:pos x="0" y="47606"/>
                </a:cxn>
                <a:cxn ang="0">
                  <a:pos x="47824" y="0"/>
                </a:cxn>
                <a:cxn ang="0">
                  <a:pos x="95648" y="47606"/>
                </a:cxn>
              </a:cxnLst>
              <a:rect l="0" t="0" r="0" b="0"/>
              <a:pathLst>
                <a:path w="218" h="219">
                  <a:moveTo>
                    <a:pt x="218" y="109"/>
                  </a:moveTo>
                  <a:cubicBezTo>
                    <a:pt x="218" y="170"/>
                    <a:pt x="169" y="219"/>
                    <a:pt x="109" y="219"/>
                  </a:cubicBezTo>
                  <a:cubicBezTo>
                    <a:pt x="48" y="219"/>
                    <a:pt x="0" y="169"/>
                    <a:pt x="0" y="109"/>
                  </a:cubicBezTo>
                  <a:cubicBezTo>
                    <a:pt x="0" y="49"/>
                    <a:pt x="49" y="0"/>
                    <a:pt x="109" y="0"/>
                  </a:cubicBezTo>
                  <a:cubicBezTo>
                    <a:pt x="169" y="0"/>
                    <a:pt x="218" y="49"/>
                    <a:pt x="218" y="109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6" name="Freeform 389"/>
            <p:cNvSpPr/>
            <p:nvPr/>
          </p:nvSpPr>
          <p:spPr>
            <a:xfrm>
              <a:off x="2040018" y="4134229"/>
              <a:ext cx="52172" cy="53415"/>
            </a:xfrm>
            <a:custGeom>
              <a:avLst/>
              <a:gdLst/>
              <a:ahLst/>
              <a:cxnLst>
                <a:cxn ang="0">
                  <a:pos x="52172" y="26483"/>
                </a:cxn>
                <a:cxn ang="0">
                  <a:pos x="26305" y="0"/>
                </a:cxn>
                <a:cxn ang="0">
                  <a:pos x="0" y="26483"/>
                </a:cxn>
                <a:cxn ang="0">
                  <a:pos x="26305" y="53415"/>
                </a:cxn>
                <a:cxn ang="0">
                  <a:pos x="52172" y="26483"/>
                </a:cxn>
              </a:cxnLst>
              <a:rect l="0" t="0" r="0" b="0"/>
              <a:pathLst>
                <a:path w="119" h="119">
                  <a:moveTo>
                    <a:pt x="119" y="59"/>
                  </a:moveTo>
                  <a:cubicBezTo>
                    <a:pt x="119" y="27"/>
                    <a:pt x="93" y="0"/>
                    <a:pt x="60" y="0"/>
                  </a:cubicBezTo>
                  <a:cubicBezTo>
                    <a:pt x="27" y="0"/>
                    <a:pt x="0" y="27"/>
                    <a:pt x="0" y="59"/>
                  </a:cubicBezTo>
                  <a:cubicBezTo>
                    <a:pt x="0" y="93"/>
                    <a:pt x="27" y="119"/>
                    <a:pt x="60" y="119"/>
                  </a:cubicBezTo>
                  <a:cubicBezTo>
                    <a:pt x="93" y="119"/>
                    <a:pt x="119" y="92"/>
                    <a:pt x="119" y="59"/>
                  </a:cubicBezTo>
                  <a:close/>
                </a:path>
              </a:pathLst>
            </a:custGeom>
            <a:solidFill>
              <a:srgbClr val="7A7A7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7" name="Freeform 390"/>
            <p:cNvSpPr/>
            <p:nvPr/>
          </p:nvSpPr>
          <p:spPr>
            <a:xfrm>
              <a:off x="2354292" y="4113112"/>
              <a:ext cx="96891" cy="95649"/>
            </a:xfrm>
            <a:custGeom>
              <a:avLst/>
              <a:gdLst/>
              <a:ahLst/>
              <a:cxnLst>
                <a:cxn ang="0">
                  <a:pos x="96891" y="47606"/>
                </a:cxn>
                <a:cxn ang="0">
                  <a:pos x="48667" y="95649"/>
                </a:cxn>
                <a:cxn ang="0">
                  <a:pos x="0" y="47606"/>
                </a:cxn>
                <a:cxn ang="0">
                  <a:pos x="48667" y="0"/>
                </a:cxn>
                <a:cxn ang="0">
                  <a:pos x="96891" y="47606"/>
                </a:cxn>
              </a:cxnLst>
              <a:rect l="0" t="0" r="0" b="0"/>
              <a:pathLst>
                <a:path w="219" h="219">
                  <a:moveTo>
                    <a:pt x="219" y="109"/>
                  </a:moveTo>
                  <a:cubicBezTo>
                    <a:pt x="219" y="170"/>
                    <a:pt x="170" y="219"/>
                    <a:pt x="110" y="219"/>
                  </a:cubicBezTo>
                  <a:cubicBezTo>
                    <a:pt x="49" y="219"/>
                    <a:pt x="0" y="169"/>
                    <a:pt x="0" y="109"/>
                  </a:cubicBezTo>
                  <a:cubicBezTo>
                    <a:pt x="0" y="49"/>
                    <a:pt x="49" y="0"/>
                    <a:pt x="110" y="0"/>
                  </a:cubicBezTo>
                  <a:cubicBezTo>
                    <a:pt x="170" y="0"/>
                    <a:pt x="219" y="49"/>
                    <a:pt x="219" y="109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8" name="Freeform 391"/>
            <p:cNvSpPr/>
            <p:nvPr/>
          </p:nvSpPr>
          <p:spPr>
            <a:xfrm>
              <a:off x="2376652" y="4134229"/>
              <a:ext cx="53414" cy="53415"/>
            </a:xfrm>
            <a:custGeom>
              <a:avLst/>
              <a:gdLst/>
              <a:ahLst/>
              <a:cxnLst>
                <a:cxn ang="0">
                  <a:pos x="53414" y="26483"/>
                </a:cxn>
                <a:cxn ang="0">
                  <a:pos x="26931" y="0"/>
                </a:cxn>
                <a:cxn ang="0">
                  <a:pos x="0" y="26483"/>
                </a:cxn>
                <a:cxn ang="0">
                  <a:pos x="26931" y="53415"/>
                </a:cxn>
                <a:cxn ang="0">
                  <a:pos x="53414" y="26483"/>
                </a:cxn>
              </a:cxnLst>
              <a:rect l="0" t="0" r="0" b="0"/>
              <a:pathLst>
                <a:path w="119" h="119">
                  <a:moveTo>
                    <a:pt x="119" y="59"/>
                  </a:moveTo>
                  <a:cubicBezTo>
                    <a:pt x="119" y="27"/>
                    <a:pt x="93" y="0"/>
                    <a:pt x="60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93"/>
                    <a:pt x="26" y="119"/>
                    <a:pt x="60" y="119"/>
                  </a:cubicBezTo>
                  <a:cubicBezTo>
                    <a:pt x="93" y="119"/>
                    <a:pt x="119" y="92"/>
                    <a:pt x="119" y="59"/>
                  </a:cubicBezTo>
                  <a:close/>
                </a:path>
              </a:pathLst>
            </a:custGeom>
            <a:solidFill>
              <a:srgbClr val="7A7A7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9" name="Rectangle 392"/>
            <p:cNvSpPr/>
            <p:nvPr/>
          </p:nvSpPr>
          <p:spPr>
            <a:xfrm>
              <a:off x="1889712" y="3858462"/>
              <a:ext cx="402470" cy="248438"/>
            </a:xfrm>
            <a:prstGeom prst="rect">
              <a:avLst/>
            </a:prstGeom>
            <a:solidFill>
              <a:srgbClr val="A3BE5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70" name="Rectangle 393"/>
            <p:cNvSpPr/>
            <p:nvPr/>
          </p:nvSpPr>
          <p:spPr>
            <a:xfrm>
              <a:off x="1889712" y="3858462"/>
              <a:ext cx="402470" cy="24843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71" name="Freeform 394"/>
            <p:cNvSpPr/>
            <p:nvPr/>
          </p:nvSpPr>
          <p:spPr>
            <a:xfrm>
              <a:off x="2346839" y="4024916"/>
              <a:ext cx="86953" cy="96891"/>
            </a:xfrm>
            <a:custGeom>
              <a:avLst/>
              <a:gdLst/>
              <a:ahLst/>
              <a:cxnLst>
                <a:cxn ang="0">
                  <a:pos x="86953" y="0"/>
                </a:cxn>
                <a:cxn ang="0">
                  <a:pos x="86953" y="0"/>
                </a:cxn>
                <a:cxn ang="0">
                  <a:pos x="0" y="0"/>
                </a:cxn>
                <a:cxn ang="0">
                  <a:pos x="0" y="96891"/>
                </a:cxn>
                <a:cxn ang="0">
                  <a:pos x="53138" y="68446"/>
                </a:cxn>
                <a:cxn ang="0">
                  <a:pos x="86953" y="76002"/>
                </a:cxn>
                <a:cxn ang="0">
                  <a:pos x="86953" y="0"/>
                </a:cxn>
              </a:cxnLst>
              <a:rect l="0" t="0" r="0" b="0"/>
              <a:pathLst>
                <a:path w="198" h="218">
                  <a:moveTo>
                    <a:pt x="198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37" y="168"/>
                    <a:pt x="83" y="154"/>
                    <a:pt x="121" y="154"/>
                  </a:cubicBezTo>
                  <a:cubicBezTo>
                    <a:pt x="164" y="154"/>
                    <a:pt x="198" y="171"/>
                    <a:pt x="198" y="171"/>
                  </a:cubicBezTo>
                  <a:cubicBezTo>
                    <a:pt x="198" y="0"/>
                    <a:pt x="198" y="0"/>
                    <a:pt x="198" y="0"/>
                  </a:cubicBezTo>
                </a:path>
              </a:pathLst>
            </a:custGeom>
            <a:solidFill>
              <a:srgbClr val="C0C0C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2" name="Rectangle 395"/>
            <p:cNvSpPr/>
            <p:nvPr/>
          </p:nvSpPr>
          <p:spPr>
            <a:xfrm>
              <a:off x="2354292" y="4034854"/>
              <a:ext cx="18632" cy="7453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73" name="Rectangle 396"/>
            <p:cNvSpPr/>
            <p:nvPr/>
          </p:nvSpPr>
          <p:spPr>
            <a:xfrm>
              <a:off x="2314542" y="3894486"/>
              <a:ext cx="109313" cy="26086"/>
            </a:xfrm>
            <a:prstGeom prst="rect">
              <a:avLst/>
            </a:prstGeom>
            <a:solidFill>
              <a:srgbClr val="C0C0C0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74" name="Rectangle 397"/>
            <p:cNvSpPr/>
            <p:nvPr/>
          </p:nvSpPr>
          <p:spPr>
            <a:xfrm>
              <a:off x="2314542" y="3894486"/>
              <a:ext cx="109313" cy="2608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75" name="Rectangle 398"/>
            <p:cNvSpPr/>
            <p:nvPr/>
          </p:nvSpPr>
          <p:spPr>
            <a:xfrm>
              <a:off x="1889712" y="3941690"/>
              <a:ext cx="402470" cy="83227"/>
            </a:xfrm>
            <a:prstGeom prst="rect">
              <a:avLst/>
            </a:prstGeom>
            <a:solidFill>
              <a:srgbClr val="E6E6E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76" name="Rectangle 399"/>
            <p:cNvSpPr/>
            <p:nvPr/>
          </p:nvSpPr>
          <p:spPr>
            <a:xfrm>
              <a:off x="1889712" y="3941690"/>
              <a:ext cx="402470" cy="8322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77" name="Freeform 400"/>
            <p:cNvSpPr>
              <a:spLocks noEditPoints="1"/>
            </p:cNvSpPr>
            <p:nvPr/>
          </p:nvSpPr>
          <p:spPr>
            <a:xfrm>
              <a:off x="1900893" y="3929268"/>
              <a:ext cx="166454" cy="161485"/>
            </a:xfrm>
            <a:custGeom>
              <a:avLst/>
              <a:gdLst/>
              <a:ahLst/>
              <a:cxnLst>
                <a:cxn ang="0">
                  <a:pos x="61092" y="95121"/>
                </a:cxn>
                <a:cxn ang="0">
                  <a:pos x="0" y="95121"/>
                </a:cxn>
                <a:cxn ang="0">
                  <a:pos x="50025" y="158388"/>
                </a:cxn>
                <a:cxn ang="0">
                  <a:pos x="50910" y="158388"/>
                </a:cxn>
                <a:cxn ang="0">
                  <a:pos x="160256" y="134497"/>
                </a:cxn>
                <a:cxn ang="0">
                  <a:pos x="110232" y="111933"/>
                </a:cxn>
                <a:cxn ang="0">
                  <a:pos x="84112" y="112376"/>
                </a:cxn>
                <a:cxn ang="0">
                  <a:pos x="83670" y="112376"/>
                </a:cxn>
                <a:cxn ang="0">
                  <a:pos x="61092" y="95121"/>
                </a:cxn>
                <a:cxn ang="0">
                  <a:pos x="22578" y="0"/>
                </a:cxn>
                <a:cxn ang="0">
                  <a:pos x="4427" y="11503"/>
                </a:cxn>
                <a:cxn ang="0">
                  <a:pos x="46483" y="11503"/>
                </a:cxn>
                <a:cxn ang="0">
                  <a:pos x="22578" y="0"/>
                </a:cxn>
              </a:cxnLst>
              <a:rect l="0" t="0" r="0" b="0"/>
              <a:pathLst>
                <a:path w="376" h="365">
                  <a:moveTo>
                    <a:pt x="138" y="215"/>
                  </a:moveTo>
                  <a:cubicBezTo>
                    <a:pt x="0" y="215"/>
                    <a:pt x="0" y="215"/>
                    <a:pt x="0" y="215"/>
                  </a:cubicBezTo>
                  <a:cubicBezTo>
                    <a:pt x="8" y="286"/>
                    <a:pt x="35" y="358"/>
                    <a:pt x="113" y="358"/>
                  </a:cubicBezTo>
                  <a:cubicBezTo>
                    <a:pt x="113" y="358"/>
                    <a:pt x="114" y="358"/>
                    <a:pt x="115" y="358"/>
                  </a:cubicBezTo>
                  <a:cubicBezTo>
                    <a:pt x="273" y="356"/>
                    <a:pt x="376" y="365"/>
                    <a:pt x="362" y="304"/>
                  </a:cubicBezTo>
                  <a:cubicBezTo>
                    <a:pt x="352" y="259"/>
                    <a:pt x="303" y="253"/>
                    <a:pt x="249" y="253"/>
                  </a:cubicBezTo>
                  <a:cubicBezTo>
                    <a:pt x="229" y="253"/>
                    <a:pt x="209" y="254"/>
                    <a:pt x="190" y="254"/>
                  </a:cubicBezTo>
                  <a:cubicBezTo>
                    <a:pt x="189" y="254"/>
                    <a:pt x="189" y="254"/>
                    <a:pt x="189" y="254"/>
                  </a:cubicBezTo>
                  <a:cubicBezTo>
                    <a:pt x="165" y="254"/>
                    <a:pt x="149" y="238"/>
                    <a:pt x="138" y="215"/>
                  </a:cubicBezTo>
                  <a:moveTo>
                    <a:pt x="51" y="0"/>
                  </a:moveTo>
                  <a:cubicBezTo>
                    <a:pt x="35" y="0"/>
                    <a:pt x="19" y="7"/>
                    <a:pt x="10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92" y="11"/>
                    <a:pt x="71" y="0"/>
                    <a:pt x="51" y="0"/>
                  </a:cubicBezTo>
                </a:path>
              </a:pathLst>
            </a:custGeom>
            <a:solidFill>
              <a:srgbClr val="8AA05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8" name="Freeform 401"/>
            <p:cNvSpPr/>
            <p:nvPr/>
          </p:nvSpPr>
          <p:spPr>
            <a:xfrm>
              <a:off x="1897166" y="3941690"/>
              <a:ext cx="64594" cy="83227"/>
            </a:xfrm>
            <a:custGeom>
              <a:avLst/>
              <a:gdLst/>
              <a:ahLst/>
              <a:cxnLst>
                <a:cxn ang="0">
                  <a:pos x="49994" y="0"/>
                </a:cxn>
                <a:cxn ang="0">
                  <a:pos x="7964" y="0"/>
                </a:cxn>
                <a:cxn ang="0">
                  <a:pos x="4867" y="19816"/>
                </a:cxn>
                <a:cxn ang="0">
                  <a:pos x="3539" y="83227"/>
                </a:cxn>
                <a:cxn ang="0">
                  <a:pos x="64594" y="83227"/>
                </a:cxn>
                <a:cxn ang="0">
                  <a:pos x="54418" y="11009"/>
                </a:cxn>
                <a:cxn ang="0">
                  <a:pos x="49994" y="0"/>
                </a:cxn>
              </a:cxnLst>
              <a:rect l="0" t="0" r="0" b="0"/>
              <a:pathLst>
                <a:path w="146" h="189">
                  <a:moveTo>
                    <a:pt x="1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11"/>
                    <a:pt x="11" y="26"/>
                    <a:pt x="11" y="45"/>
                  </a:cubicBezTo>
                  <a:cubicBezTo>
                    <a:pt x="11" y="45"/>
                    <a:pt x="0" y="117"/>
                    <a:pt x="8" y="189"/>
                  </a:cubicBezTo>
                  <a:cubicBezTo>
                    <a:pt x="146" y="189"/>
                    <a:pt x="146" y="189"/>
                    <a:pt x="146" y="189"/>
                  </a:cubicBezTo>
                  <a:cubicBezTo>
                    <a:pt x="124" y="140"/>
                    <a:pt x="123" y="58"/>
                    <a:pt x="123" y="25"/>
                  </a:cubicBezTo>
                  <a:cubicBezTo>
                    <a:pt x="122" y="16"/>
                    <a:pt x="119" y="7"/>
                    <a:pt x="113" y="0"/>
                  </a:cubicBezTo>
                </a:path>
              </a:pathLst>
            </a:custGeom>
            <a:solidFill>
              <a:srgbClr val="C0C0C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9" name="Freeform 402"/>
            <p:cNvSpPr/>
            <p:nvPr/>
          </p:nvSpPr>
          <p:spPr>
            <a:xfrm>
              <a:off x="2454910" y="4042307"/>
              <a:ext cx="60867" cy="81985"/>
            </a:xfrm>
            <a:custGeom>
              <a:avLst/>
              <a:gdLst/>
              <a:ahLst/>
              <a:cxnLst>
                <a:cxn ang="0">
                  <a:pos x="16559" y="0"/>
                </a:cxn>
                <a:cxn ang="0">
                  <a:pos x="37594" y="30855"/>
                </a:cxn>
                <a:cxn ang="0">
                  <a:pos x="37594" y="74933"/>
                </a:cxn>
                <a:cxn ang="0">
                  <a:pos x="45650" y="81985"/>
                </a:cxn>
                <a:cxn ang="0">
                  <a:pos x="59077" y="78900"/>
                </a:cxn>
                <a:cxn ang="0">
                  <a:pos x="58629" y="30855"/>
                </a:cxn>
                <a:cxn ang="0">
                  <a:pos x="16559" y="0"/>
                </a:cxn>
              </a:cxnLst>
              <a:rect l="0" t="0" r="0" b="0"/>
              <a:pathLst>
                <a:path w="136" h="186">
                  <a:moveTo>
                    <a:pt x="37" y="0"/>
                  </a:moveTo>
                  <a:cubicBezTo>
                    <a:pt x="0" y="59"/>
                    <a:pt x="72" y="61"/>
                    <a:pt x="84" y="70"/>
                  </a:cubicBezTo>
                  <a:cubicBezTo>
                    <a:pt x="96" y="79"/>
                    <a:pt x="84" y="142"/>
                    <a:pt x="84" y="170"/>
                  </a:cubicBezTo>
                  <a:cubicBezTo>
                    <a:pt x="84" y="182"/>
                    <a:pt x="93" y="186"/>
                    <a:pt x="102" y="186"/>
                  </a:cubicBezTo>
                  <a:cubicBezTo>
                    <a:pt x="116" y="186"/>
                    <a:pt x="132" y="179"/>
                    <a:pt x="132" y="179"/>
                  </a:cubicBezTo>
                  <a:cubicBezTo>
                    <a:pt x="132" y="179"/>
                    <a:pt x="126" y="122"/>
                    <a:pt x="131" y="70"/>
                  </a:cubicBezTo>
                  <a:cubicBezTo>
                    <a:pt x="136" y="18"/>
                    <a:pt x="37" y="0"/>
                    <a:pt x="37" y="0"/>
                  </a:cubicBezTo>
                </a:path>
              </a:pathLst>
            </a:custGeom>
            <a:solidFill>
              <a:srgbClr val="C0C0C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7" name="组合 743"/>
          <p:cNvGrpSpPr/>
          <p:nvPr/>
        </p:nvGrpSpPr>
        <p:grpSpPr>
          <a:xfrm>
            <a:off x="1844675" y="3713163"/>
            <a:ext cx="722313" cy="722312"/>
            <a:chOff x="2666083" y="3642321"/>
            <a:chExt cx="721713" cy="721714"/>
          </a:xfrm>
        </p:grpSpPr>
        <p:sp>
          <p:nvSpPr>
            <p:cNvPr id="38242" name="Freeform 403"/>
            <p:cNvSpPr/>
            <p:nvPr/>
          </p:nvSpPr>
          <p:spPr>
            <a:xfrm>
              <a:off x="2666083" y="3642321"/>
              <a:ext cx="721713" cy="721714"/>
            </a:xfrm>
            <a:custGeom>
              <a:avLst/>
              <a:gdLst/>
              <a:ahLst/>
              <a:cxnLst>
                <a:cxn ang="0">
                  <a:pos x="721713" y="671742"/>
                </a:cxn>
                <a:cxn ang="0">
                  <a:pos x="671299" y="721714"/>
                </a:cxn>
                <a:cxn ang="0">
                  <a:pos x="50414" y="721714"/>
                </a:cxn>
                <a:cxn ang="0">
                  <a:pos x="0" y="671742"/>
                </a:cxn>
                <a:cxn ang="0">
                  <a:pos x="0" y="50414"/>
                </a:cxn>
                <a:cxn ang="0">
                  <a:pos x="50414" y="0"/>
                </a:cxn>
                <a:cxn ang="0">
                  <a:pos x="671299" y="0"/>
                </a:cxn>
                <a:cxn ang="0">
                  <a:pos x="721713" y="50414"/>
                </a:cxn>
                <a:cxn ang="0">
                  <a:pos x="721713" y="671742"/>
                </a:cxn>
              </a:cxnLst>
              <a:rect l="0" t="0" r="0" b="0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3" name="Freeform 404"/>
            <p:cNvSpPr/>
            <p:nvPr/>
          </p:nvSpPr>
          <p:spPr>
            <a:xfrm>
              <a:off x="2743099" y="4018706"/>
              <a:ext cx="156516" cy="168938"/>
            </a:xfrm>
            <a:custGeom>
              <a:avLst/>
              <a:gdLst/>
              <a:ahLst/>
              <a:cxnLst>
                <a:cxn ang="0">
                  <a:pos x="118934" y="4411"/>
                </a:cxn>
                <a:cxn ang="0">
                  <a:pos x="109650" y="19849"/>
                </a:cxn>
                <a:cxn ang="0">
                  <a:pos x="78258" y="13233"/>
                </a:cxn>
                <a:cxn ang="0">
                  <a:pos x="0" y="91306"/>
                </a:cxn>
                <a:cxn ang="0">
                  <a:pos x="78258" y="168938"/>
                </a:cxn>
                <a:cxn ang="0">
                  <a:pos x="156516" y="91306"/>
                </a:cxn>
                <a:cxn ang="0">
                  <a:pos x="127777" y="31317"/>
                </a:cxn>
                <a:cxn ang="0">
                  <a:pos x="136178" y="17644"/>
                </a:cxn>
                <a:cxn ang="0">
                  <a:pos x="118934" y="4411"/>
                </a:cxn>
              </a:cxnLst>
              <a:rect l="0" t="0" r="0" b="0"/>
              <a:pathLst>
                <a:path w="354" h="383">
                  <a:moveTo>
                    <a:pt x="269" y="10"/>
                  </a:moveTo>
                  <a:cubicBezTo>
                    <a:pt x="248" y="45"/>
                    <a:pt x="248" y="45"/>
                    <a:pt x="248" y="45"/>
                  </a:cubicBezTo>
                  <a:cubicBezTo>
                    <a:pt x="226" y="35"/>
                    <a:pt x="202" y="30"/>
                    <a:pt x="177" y="30"/>
                  </a:cubicBezTo>
                  <a:cubicBezTo>
                    <a:pt x="79" y="30"/>
                    <a:pt x="0" y="109"/>
                    <a:pt x="0" y="207"/>
                  </a:cubicBezTo>
                  <a:cubicBezTo>
                    <a:pt x="0" y="304"/>
                    <a:pt x="79" y="383"/>
                    <a:pt x="177" y="383"/>
                  </a:cubicBezTo>
                  <a:cubicBezTo>
                    <a:pt x="274" y="383"/>
                    <a:pt x="354" y="304"/>
                    <a:pt x="354" y="207"/>
                  </a:cubicBezTo>
                  <a:cubicBezTo>
                    <a:pt x="354" y="152"/>
                    <a:pt x="329" y="103"/>
                    <a:pt x="289" y="71"/>
                  </a:cubicBezTo>
                  <a:cubicBezTo>
                    <a:pt x="308" y="40"/>
                    <a:pt x="308" y="40"/>
                    <a:pt x="308" y="40"/>
                  </a:cubicBezTo>
                  <a:cubicBezTo>
                    <a:pt x="293" y="0"/>
                    <a:pt x="269" y="10"/>
                    <a:pt x="269" y="1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4" name="Freeform 405"/>
            <p:cNvSpPr/>
            <p:nvPr/>
          </p:nvSpPr>
          <p:spPr>
            <a:xfrm>
              <a:off x="3171655" y="3903181"/>
              <a:ext cx="137883" cy="60868"/>
            </a:xfrm>
            <a:custGeom>
              <a:avLst/>
              <a:gdLst/>
              <a:ahLst/>
              <a:cxnLst>
                <a:cxn ang="0">
                  <a:pos x="137883" y="38938"/>
                </a:cxn>
                <a:cxn ang="0">
                  <a:pos x="12374" y="24168"/>
                </a:cxn>
                <a:cxn ang="0">
                  <a:pos x="0" y="60868"/>
                </a:cxn>
                <a:cxn ang="0">
                  <a:pos x="137883" y="38938"/>
                </a:cxn>
              </a:cxnLst>
              <a:rect l="0" t="0" r="0" b="0"/>
              <a:pathLst>
                <a:path w="312" h="136">
                  <a:moveTo>
                    <a:pt x="312" y="87"/>
                  </a:moveTo>
                  <a:cubicBezTo>
                    <a:pt x="300" y="0"/>
                    <a:pt x="28" y="54"/>
                    <a:pt x="28" y="54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312" y="8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5" name="Freeform 406"/>
            <p:cNvSpPr/>
            <p:nvPr/>
          </p:nvSpPr>
          <p:spPr>
            <a:xfrm>
              <a:off x="2749309" y="3900697"/>
              <a:ext cx="563955" cy="228563"/>
            </a:xfrm>
            <a:custGeom>
              <a:avLst/>
              <a:gdLst/>
              <a:ahLst/>
              <a:cxnLst>
                <a:cxn ang="0">
                  <a:pos x="421640" y="63220"/>
                </a:cxn>
                <a:cxn ang="0">
                  <a:pos x="335898" y="76040"/>
                </a:cxn>
                <a:cxn ang="0">
                  <a:pos x="298772" y="34041"/>
                </a:cxn>
                <a:cxn ang="0">
                  <a:pos x="154690" y="61893"/>
                </a:cxn>
                <a:cxn ang="0">
                  <a:pos x="168391" y="46862"/>
                </a:cxn>
                <a:cxn ang="0">
                  <a:pos x="78229" y="54378"/>
                </a:cxn>
                <a:cxn ang="0">
                  <a:pos x="52153" y="122460"/>
                </a:cxn>
                <a:cxn ang="0">
                  <a:pos x="112261" y="122460"/>
                </a:cxn>
                <a:cxn ang="0">
                  <a:pos x="129498" y="135723"/>
                </a:cxn>
                <a:cxn ang="0">
                  <a:pos x="163529" y="228563"/>
                </a:cxn>
                <a:cxn ang="0">
                  <a:pos x="213030" y="228563"/>
                </a:cxn>
                <a:cxn ang="0">
                  <a:pos x="220102" y="228563"/>
                </a:cxn>
                <a:cxn ang="0">
                  <a:pos x="371256" y="228563"/>
                </a:cxn>
                <a:cxn ang="0">
                  <a:pos x="389818" y="228563"/>
                </a:cxn>
                <a:cxn ang="0">
                  <a:pos x="377001" y="198501"/>
                </a:cxn>
                <a:cxn ang="0">
                  <a:pos x="388051" y="198501"/>
                </a:cxn>
                <a:cxn ang="0">
                  <a:pos x="387167" y="198501"/>
                </a:cxn>
                <a:cxn ang="0">
                  <a:pos x="368604" y="142355"/>
                </a:cxn>
                <a:cxn ang="0">
                  <a:pos x="559535" y="41557"/>
                </a:cxn>
                <a:cxn ang="0">
                  <a:pos x="421640" y="63220"/>
                </a:cxn>
              </a:cxnLst>
              <a:rect l="0" t="0" r="0" b="0"/>
              <a:pathLst>
                <a:path w="1276" h="517">
                  <a:moveTo>
                    <a:pt x="954" y="143"/>
                  </a:moveTo>
                  <a:cubicBezTo>
                    <a:pt x="760" y="172"/>
                    <a:pt x="760" y="172"/>
                    <a:pt x="760" y="172"/>
                  </a:cubicBezTo>
                  <a:cubicBezTo>
                    <a:pt x="735" y="132"/>
                    <a:pt x="707" y="97"/>
                    <a:pt x="676" y="77"/>
                  </a:cubicBezTo>
                  <a:cubicBezTo>
                    <a:pt x="554" y="0"/>
                    <a:pt x="350" y="140"/>
                    <a:pt x="350" y="140"/>
                  </a:cubicBezTo>
                  <a:cubicBezTo>
                    <a:pt x="350" y="140"/>
                    <a:pt x="363" y="126"/>
                    <a:pt x="381" y="106"/>
                  </a:cubicBezTo>
                  <a:cubicBezTo>
                    <a:pt x="278" y="99"/>
                    <a:pt x="177" y="123"/>
                    <a:pt x="177" y="123"/>
                  </a:cubicBezTo>
                  <a:cubicBezTo>
                    <a:pt x="0" y="252"/>
                    <a:pt x="118" y="277"/>
                    <a:pt x="118" y="277"/>
                  </a:cubicBezTo>
                  <a:cubicBezTo>
                    <a:pt x="254" y="277"/>
                    <a:pt x="254" y="277"/>
                    <a:pt x="254" y="277"/>
                  </a:cubicBezTo>
                  <a:cubicBezTo>
                    <a:pt x="282" y="277"/>
                    <a:pt x="293" y="307"/>
                    <a:pt x="293" y="307"/>
                  </a:cubicBezTo>
                  <a:cubicBezTo>
                    <a:pt x="370" y="517"/>
                    <a:pt x="370" y="517"/>
                    <a:pt x="370" y="517"/>
                  </a:cubicBezTo>
                  <a:cubicBezTo>
                    <a:pt x="482" y="517"/>
                    <a:pt x="482" y="517"/>
                    <a:pt x="482" y="517"/>
                  </a:cubicBezTo>
                  <a:cubicBezTo>
                    <a:pt x="498" y="517"/>
                    <a:pt x="498" y="517"/>
                    <a:pt x="498" y="517"/>
                  </a:cubicBezTo>
                  <a:cubicBezTo>
                    <a:pt x="840" y="517"/>
                    <a:pt x="840" y="517"/>
                    <a:pt x="840" y="517"/>
                  </a:cubicBezTo>
                  <a:cubicBezTo>
                    <a:pt x="882" y="517"/>
                    <a:pt x="882" y="517"/>
                    <a:pt x="882" y="517"/>
                  </a:cubicBezTo>
                  <a:cubicBezTo>
                    <a:pt x="882" y="517"/>
                    <a:pt x="885" y="467"/>
                    <a:pt x="853" y="449"/>
                  </a:cubicBezTo>
                  <a:cubicBezTo>
                    <a:pt x="822" y="431"/>
                    <a:pt x="878" y="449"/>
                    <a:pt x="878" y="449"/>
                  </a:cubicBezTo>
                  <a:cubicBezTo>
                    <a:pt x="876" y="449"/>
                    <a:pt x="876" y="449"/>
                    <a:pt x="876" y="449"/>
                  </a:cubicBezTo>
                  <a:cubicBezTo>
                    <a:pt x="876" y="449"/>
                    <a:pt x="861" y="392"/>
                    <a:pt x="834" y="322"/>
                  </a:cubicBezTo>
                  <a:cubicBezTo>
                    <a:pt x="925" y="291"/>
                    <a:pt x="1276" y="169"/>
                    <a:pt x="1266" y="94"/>
                  </a:cubicBezTo>
                  <a:cubicBezTo>
                    <a:pt x="954" y="143"/>
                    <a:pt x="954" y="143"/>
                    <a:pt x="954" y="143"/>
                  </a:cubicBezTo>
                </a:path>
              </a:pathLst>
            </a:custGeom>
            <a:solidFill>
              <a:srgbClr val="C4252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6" name="Freeform 407"/>
            <p:cNvSpPr/>
            <p:nvPr/>
          </p:nvSpPr>
          <p:spPr>
            <a:xfrm>
              <a:off x="2827568" y="3870884"/>
              <a:ext cx="152789" cy="84469"/>
            </a:xfrm>
            <a:custGeom>
              <a:avLst/>
              <a:gdLst/>
              <a:ahLst/>
              <a:cxnLst>
                <a:cxn ang="0">
                  <a:pos x="90084" y="76911"/>
                </a:cxn>
                <a:cxn ang="0">
                  <a:pos x="102007" y="24007"/>
                </a:cxn>
                <a:cxn ang="0">
                  <a:pos x="0" y="84469"/>
                </a:cxn>
                <a:cxn ang="0">
                  <a:pos x="90084" y="76911"/>
                </a:cxn>
              </a:cxnLst>
              <a:rect l="0" t="0" r="0" b="0"/>
              <a:pathLst>
                <a:path w="346" h="190">
                  <a:moveTo>
                    <a:pt x="204" y="173"/>
                  </a:moveTo>
                  <a:cubicBezTo>
                    <a:pt x="256" y="114"/>
                    <a:pt x="346" y="0"/>
                    <a:pt x="231" y="54"/>
                  </a:cubicBezTo>
                  <a:cubicBezTo>
                    <a:pt x="124" y="109"/>
                    <a:pt x="50" y="153"/>
                    <a:pt x="0" y="190"/>
                  </a:cubicBezTo>
                  <a:cubicBezTo>
                    <a:pt x="125" y="164"/>
                    <a:pt x="204" y="173"/>
                    <a:pt x="204" y="173"/>
                  </a:cubicBezTo>
                  <a:close/>
                </a:path>
              </a:pathLst>
            </a:custGeom>
            <a:solidFill>
              <a:srgbClr val="157FC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7" name="Freeform 408"/>
            <p:cNvSpPr/>
            <p:nvPr/>
          </p:nvSpPr>
          <p:spPr>
            <a:xfrm>
              <a:off x="2771669" y="4060940"/>
              <a:ext cx="98133" cy="98134"/>
            </a:xfrm>
            <a:custGeom>
              <a:avLst/>
              <a:gdLst/>
              <a:ahLst/>
              <a:cxnLst>
                <a:cxn ang="0">
                  <a:pos x="49067" y="98134"/>
                </a:cxn>
                <a:cxn ang="0">
                  <a:pos x="0" y="49067"/>
                </a:cxn>
                <a:cxn ang="0">
                  <a:pos x="49067" y="0"/>
                </a:cxn>
                <a:cxn ang="0">
                  <a:pos x="64980" y="2652"/>
                </a:cxn>
                <a:cxn ang="0">
                  <a:pos x="39784" y="43320"/>
                </a:cxn>
                <a:cxn ang="0">
                  <a:pos x="58349" y="54814"/>
                </a:cxn>
                <a:cxn ang="0">
                  <a:pos x="83546" y="14145"/>
                </a:cxn>
                <a:cxn ang="0">
                  <a:pos x="98133" y="49067"/>
                </a:cxn>
                <a:cxn ang="0">
                  <a:pos x="49067" y="98134"/>
                </a:cxn>
              </a:cxnLst>
              <a:rect l="0" t="0" r="0" b="0"/>
              <a:pathLst>
                <a:path w="222" h="222">
                  <a:moveTo>
                    <a:pt x="111" y="222"/>
                  </a:moveTo>
                  <a:cubicBezTo>
                    <a:pt x="50" y="222"/>
                    <a:pt x="0" y="172"/>
                    <a:pt x="0" y="111"/>
                  </a:cubicBezTo>
                  <a:cubicBezTo>
                    <a:pt x="0" y="50"/>
                    <a:pt x="50" y="0"/>
                    <a:pt x="111" y="0"/>
                  </a:cubicBezTo>
                  <a:cubicBezTo>
                    <a:pt x="123" y="0"/>
                    <a:pt x="135" y="2"/>
                    <a:pt x="147" y="6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89" y="32"/>
                    <a:pt x="189" y="32"/>
                    <a:pt x="189" y="32"/>
                  </a:cubicBezTo>
                  <a:cubicBezTo>
                    <a:pt x="209" y="52"/>
                    <a:pt x="222" y="80"/>
                    <a:pt x="222" y="111"/>
                  </a:cubicBezTo>
                  <a:cubicBezTo>
                    <a:pt x="222" y="172"/>
                    <a:pt x="172" y="222"/>
                    <a:pt x="111" y="222"/>
                  </a:cubicBez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8" name="Freeform 409"/>
            <p:cNvSpPr/>
            <p:nvPr/>
          </p:nvSpPr>
          <p:spPr>
            <a:xfrm>
              <a:off x="2889677" y="4026159"/>
              <a:ext cx="40992" cy="90680"/>
            </a:xfrm>
            <a:custGeom>
              <a:avLst/>
              <a:gdLst/>
              <a:ahLst/>
              <a:cxnLst>
                <a:cxn ang="0">
                  <a:pos x="28570" y="90680"/>
                </a:cxn>
                <a:cxn ang="0">
                  <a:pos x="0" y="4969"/>
                </a:cxn>
                <a:cxn ang="0">
                  <a:pos x="11180" y="0"/>
                </a:cxn>
                <a:cxn ang="0">
                  <a:pos x="40992" y="86953"/>
                </a:cxn>
                <a:cxn ang="0">
                  <a:pos x="28570" y="90680"/>
                </a:cxn>
              </a:cxnLst>
              <a:rect l="0" t="0" r="0" b="0"/>
              <a:pathLst>
                <a:path w="33" h="73">
                  <a:moveTo>
                    <a:pt x="23" y="73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33" y="7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A51C1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9" name="Freeform 410"/>
            <p:cNvSpPr/>
            <p:nvPr/>
          </p:nvSpPr>
          <p:spPr>
            <a:xfrm>
              <a:off x="3141842" y="4029885"/>
              <a:ext cx="155274" cy="156516"/>
            </a:xfrm>
            <a:custGeom>
              <a:avLst/>
              <a:gdLst/>
              <a:ahLst/>
              <a:cxnLst>
                <a:cxn ang="0">
                  <a:pos x="1770" y="97712"/>
                </a:cxn>
                <a:cxn ang="0">
                  <a:pos x="77416" y="156516"/>
                </a:cxn>
                <a:cxn ang="0">
                  <a:pos x="155274" y="78258"/>
                </a:cxn>
                <a:cxn ang="0">
                  <a:pos x="77416" y="0"/>
                </a:cxn>
                <a:cxn ang="0">
                  <a:pos x="0" y="67205"/>
                </a:cxn>
              </a:cxnLst>
              <a:rect l="0" t="0" r="0" b="0"/>
              <a:pathLst>
                <a:path w="351" h="354">
                  <a:moveTo>
                    <a:pt x="4" y="221"/>
                  </a:moveTo>
                  <a:cubicBezTo>
                    <a:pt x="23" y="297"/>
                    <a:pt x="92" y="354"/>
                    <a:pt x="175" y="354"/>
                  </a:cubicBezTo>
                  <a:cubicBezTo>
                    <a:pt x="272" y="354"/>
                    <a:pt x="351" y="275"/>
                    <a:pt x="351" y="177"/>
                  </a:cubicBezTo>
                  <a:cubicBezTo>
                    <a:pt x="351" y="80"/>
                    <a:pt x="272" y="0"/>
                    <a:pt x="175" y="0"/>
                  </a:cubicBezTo>
                  <a:cubicBezTo>
                    <a:pt x="85" y="0"/>
                    <a:pt x="12" y="67"/>
                    <a:pt x="0" y="152"/>
                  </a:cubicBezTo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0" name="Freeform 411"/>
            <p:cNvSpPr/>
            <p:nvPr/>
          </p:nvSpPr>
          <p:spPr>
            <a:xfrm>
              <a:off x="3166686" y="4058456"/>
              <a:ext cx="96891" cy="98134"/>
            </a:xfrm>
            <a:custGeom>
              <a:avLst/>
              <a:gdLst/>
              <a:ahLst/>
              <a:cxnLst>
                <a:cxn ang="0">
                  <a:pos x="47782" y="0"/>
                </a:cxn>
                <a:cxn ang="0">
                  <a:pos x="96891" y="49067"/>
                </a:cxn>
                <a:cxn ang="0">
                  <a:pos x="47782" y="98134"/>
                </a:cxn>
                <a:cxn ang="0">
                  <a:pos x="2655" y="68517"/>
                </a:cxn>
                <a:cxn ang="0">
                  <a:pos x="62382" y="68517"/>
                </a:cxn>
                <a:cxn ang="0">
                  <a:pos x="62382" y="38016"/>
                </a:cxn>
                <a:cxn ang="0">
                  <a:pos x="0" y="38016"/>
                </a:cxn>
                <a:cxn ang="0">
                  <a:pos x="47782" y="0"/>
                </a:cxn>
              </a:cxnLst>
              <a:rect l="0" t="0" r="0" b="0"/>
              <a:pathLst>
                <a:path w="219" h="222">
                  <a:moveTo>
                    <a:pt x="108" y="0"/>
                  </a:moveTo>
                  <a:cubicBezTo>
                    <a:pt x="169" y="0"/>
                    <a:pt x="219" y="50"/>
                    <a:pt x="219" y="111"/>
                  </a:cubicBezTo>
                  <a:cubicBezTo>
                    <a:pt x="219" y="172"/>
                    <a:pt x="169" y="222"/>
                    <a:pt x="108" y="222"/>
                  </a:cubicBezTo>
                  <a:cubicBezTo>
                    <a:pt x="62" y="222"/>
                    <a:pt x="23" y="194"/>
                    <a:pt x="6" y="155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1" y="37"/>
                    <a:pt x="55" y="0"/>
                    <a:pt x="108" y="0"/>
                  </a:cubicBez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1" name="Rectangle 412"/>
            <p:cNvSpPr/>
            <p:nvPr/>
          </p:nvSpPr>
          <p:spPr>
            <a:xfrm>
              <a:off x="3131904" y="4096963"/>
              <a:ext cx="98133" cy="33540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52" name="Freeform 413"/>
            <p:cNvSpPr>
              <a:spLocks noEditPoints="1"/>
            </p:cNvSpPr>
            <p:nvPr/>
          </p:nvSpPr>
          <p:spPr>
            <a:xfrm>
              <a:off x="2904584" y="3926783"/>
              <a:ext cx="181360" cy="49688"/>
            </a:xfrm>
            <a:custGeom>
              <a:avLst/>
              <a:gdLst/>
              <a:ahLst/>
              <a:cxnLst>
                <a:cxn ang="0">
                  <a:pos x="149511" y="12204"/>
                </a:cxn>
                <a:cxn ang="0">
                  <a:pos x="181360" y="49688"/>
                </a:cxn>
                <a:cxn ang="0">
                  <a:pos x="181360" y="49688"/>
                </a:cxn>
                <a:cxn ang="0">
                  <a:pos x="181360" y="49688"/>
                </a:cxn>
                <a:cxn ang="0">
                  <a:pos x="149511" y="12204"/>
                </a:cxn>
                <a:cxn ang="0">
                  <a:pos x="86257" y="0"/>
                </a:cxn>
                <a:cxn ang="0">
                  <a:pos x="0" y="35740"/>
                </a:cxn>
                <a:cxn ang="0">
                  <a:pos x="0" y="35740"/>
                </a:cxn>
                <a:cxn ang="0">
                  <a:pos x="0" y="35740"/>
                </a:cxn>
                <a:cxn ang="0">
                  <a:pos x="86257" y="0"/>
                </a:cxn>
              </a:cxnLst>
              <a:rect l="0" t="0" r="0" b="0"/>
              <a:pathLst>
                <a:path w="410" h="114">
                  <a:moveTo>
                    <a:pt x="338" y="28"/>
                  </a:moveTo>
                  <a:cubicBezTo>
                    <a:pt x="364" y="48"/>
                    <a:pt x="389" y="79"/>
                    <a:pt x="410" y="114"/>
                  </a:cubicBezTo>
                  <a:cubicBezTo>
                    <a:pt x="410" y="114"/>
                    <a:pt x="410" y="114"/>
                    <a:pt x="410" y="114"/>
                  </a:cubicBezTo>
                  <a:cubicBezTo>
                    <a:pt x="410" y="114"/>
                    <a:pt x="410" y="114"/>
                    <a:pt x="410" y="114"/>
                  </a:cubicBezTo>
                  <a:cubicBezTo>
                    <a:pt x="390" y="74"/>
                    <a:pt x="365" y="46"/>
                    <a:pt x="338" y="28"/>
                  </a:cubicBezTo>
                  <a:moveTo>
                    <a:pt x="195" y="0"/>
                  </a:moveTo>
                  <a:cubicBezTo>
                    <a:pt x="92" y="14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96" y="17"/>
                    <a:pt x="195" y="0"/>
                  </a:cubicBezTo>
                </a:path>
              </a:pathLst>
            </a:custGeom>
            <a:solidFill>
              <a:srgbClr val="D48E4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3" name="Freeform 414"/>
            <p:cNvSpPr>
              <a:spLocks noEditPoints="1"/>
            </p:cNvSpPr>
            <p:nvPr/>
          </p:nvSpPr>
          <p:spPr>
            <a:xfrm>
              <a:off x="2904584" y="3925541"/>
              <a:ext cx="199993" cy="99375"/>
            </a:xfrm>
            <a:custGeom>
              <a:avLst/>
              <a:gdLst/>
              <a:ahLst/>
              <a:cxnLst>
                <a:cxn ang="0">
                  <a:pos x="0" y="37542"/>
                </a:cxn>
                <a:cxn ang="0">
                  <a:pos x="0" y="37542"/>
                </a:cxn>
                <a:cxn ang="0">
                  <a:pos x="0" y="37542"/>
                </a:cxn>
                <a:cxn ang="0">
                  <a:pos x="0" y="37542"/>
                </a:cxn>
                <a:cxn ang="0">
                  <a:pos x="102209" y="0"/>
                </a:cxn>
                <a:cxn ang="0">
                  <a:pos x="86280" y="1325"/>
                </a:cxn>
                <a:cxn ang="0">
                  <a:pos x="0" y="37542"/>
                </a:cxn>
                <a:cxn ang="0">
                  <a:pos x="166808" y="99375"/>
                </a:cxn>
                <a:cxn ang="0">
                  <a:pos x="181410" y="51675"/>
                </a:cxn>
                <a:cxn ang="0">
                  <a:pos x="181410" y="51675"/>
                </a:cxn>
                <a:cxn ang="0">
                  <a:pos x="149552" y="13692"/>
                </a:cxn>
                <a:cxn ang="0">
                  <a:pos x="102209" y="0"/>
                </a:cxn>
              </a:cxnLst>
              <a:rect l="0" t="0" r="0" b="0"/>
              <a:pathLst>
                <a:path w="452" h="225">
                  <a:moveTo>
                    <a:pt x="0" y="85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moveTo>
                    <a:pt x="231" y="0"/>
                  </a:moveTo>
                  <a:cubicBezTo>
                    <a:pt x="219" y="0"/>
                    <a:pt x="207" y="1"/>
                    <a:pt x="195" y="3"/>
                  </a:cubicBezTo>
                  <a:cubicBezTo>
                    <a:pt x="96" y="20"/>
                    <a:pt x="0" y="85"/>
                    <a:pt x="0" y="85"/>
                  </a:cubicBezTo>
                  <a:cubicBezTo>
                    <a:pt x="0" y="85"/>
                    <a:pt x="260" y="225"/>
                    <a:pt x="377" y="225"/>
                  </a:cubicBezTo>
                  <a:cubicBezTo>
                    <a:pt x="428" y="225"/>
                    <a:pt x="452" y="197"/>
                    <a:pt x="410" y="117"/>
                  </a:cubicBezTo>
                  <a:cubicBezTo>
                    <a:pt x="410" y="117"/>
                    <a:pt x="410" y="117"/>
                    <a:pt x="410" y="117"/>
                  </a:cubicBezTo>
                  <a:cubicBezTo>
                    <a:pt x="389" y="82"/>
                    <a:pt x="364" y="51"/>
                    <a:pt x="338" y="31"/>
                  </a:cubicBezTo>
                  <a:cubicBezTo>
                    <a:pt x="305" y="9"/>
                    <a:pt x="268" y="0"/>
                    <a:pt x="231" y="0"/>
                  </a:cubicBezTo>
                </a:path>
              </a:pathLst>
            </a:custGeom>
            <a:solidFill>
              <a:srgbClr val="BB222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4" name="Freeform 415"/>
            <p:cNvSpPr/>
            <p:nvPr/>
          </p:nvSpPr>
          <p:spPr>
            <a:xfrm>
              <a:off x="2772911" y="3965291"/>
              <a:ext cx="40992" cy="48446"/>
            </a:xfrm>
            <a:custGeom>
              <a:avLst/>
              <a:gdLst/>
              <a:ahLst/>
              <a:cxnLst>
                <a:cxn ang="0">
                  <a:pos x="40992" y="0"/>
                </a:cxn>
                <a:cxn ang="0">
                  <a:pos x="14546" y="48446"/>
                </a:cxn>
                <a:cxn ang="0">
                  <a:pos x="40992" y="0"/>
                </a:cxn>
              </a:cxnLst>
              <a:rect l="0" t="0" r="0" b="0"/>
              <a:pathLst>
                <a:path w="93" h="110">
                  <a:moveTo>
                    <a:pt x="93" y="0"/>
                  </a:moveTo>
                  <a:cubicBezTo>
                    <a:pt x="93" y="0"/>
                    <a:pt x="0" y="65"/>
                    <a:pt x="33" y="110"/>
                  </a:cubicBezTo>
                  <a:cubicBezTo>
                    <a:pt x="33" y="110"/>
                    <a:pt x="70" y="96"/>
                    <a:pt x="93" y="0"/>
                  </a:cubicBezTo>
                  <a:close/>
                </a:path>
              </a:pathLst>
            </a:custGeom>
            <a:solidFill>
              <a:srgbClr val="E7E7E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5" name="Freeform 416"/>
            <p:cNvSpPr/>
            <p:nvPr/>
          </p:nvSpPr>
          <p:spPr>
            <a:xfrm>
              <a:off x="3119483" y="3972744"/>
              <a:ext cx="129188" cy="57141"/>
            </a:xfrm>
            <a:custGeom>
              <a:avLst/>
              <a:gdLst/>
              <a:ahLst/>
              <a:cxnLst>
                <a:cxn ang="0">
                  <a:pos x="117201" y="0"/>
                </a:cxn>
                <a:cxn ang="0">
                  <a:pos x="84793" y="6644"/>
                </a:cxn>
                <a:cxn ang="0">
                  <a:pos x="29300" y="28792"/>
                </a:cxn>
                <a:cxn ang="0">
                  <a:pos x="3108" y="51826"/>
                </a:cxn>
                <a:cxn ang="0">
                  <a:pos x="20421" y="57141"/>
                </a:cxn>
                <a:cxn ang="0">
                  <a:pos x="39511" y="54483"/>
                </a:cxn>
                <a:cxn ang="0">
                  <a:pos x="95004" y="32336"/>
                </a:cxn>
                <a:cxn ang="0">
                  <a:pos x="126080" y="3101"/>
                </a:cxn>
                <a:cxn ang="0">
                  <a:pos x="117201" y="0"/>
                </a:cxn>
              </a:cxnLst>
              <a:rect l="0" t="0" r="0" b="0"/>
              <a:pathLst>
                <a:path w="291" h="129">
                  <a:moveTo>
                    <a:pt x="264" y="0"/>
                  </a:moveTo>
                  <a:cubicBezTo>
                    <a:pt x="241" y="0"/>
                    <a:pt x="206" y="9"/>
                    <a:pt x="191" y="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43" y="74"/>
                    <a:pt x="0" y="101"/>
                    <a:pt x="7" y="117"/>
                  </a:cubicBezTo>
                  <a:cubicBezTo>
                    <a:pt x="10" y="126"/>
                    <a:pt x="27" y="129"/>
                    <a:pt x="46" y="129"/>
                  </a:cubicBezTo>
                  <a:cubicBezTo>
                    <a:pt x="61" y="129"/>
                    <a:pt x="78" y="127"/>
                    <a:pt x="89" y="123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37" y="64"/>
                    <a:pt x="291" y="23"/>
                    <a:pt x="284" y="7"/>
                  </a:cubicBezTo>
                  <a:cubicBezTo>
                    <a:pt x="282" y="2"/>
                    <a:pt x="274" y="0"/>
                    <a:pt x="264" y="0"/>
                  </a:cubicBezTo>
                </a:path>
              </a:pathLst>
            </a:custGeom>
            <a:solidFill>
              <a:srgbClr val="A4252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6" name="Rectangle 417"/>
            <p:cNvSpPr/>
            <p:nvPr/>
          </p:nvSpPr>
          <p:spPr>
            <a:xfrm>
              <a:off x="2941849" y="4103175"/>
              <a:ext cx="171422" cy="21118"/>
            </a:xfrm>
            <a:prstGeom prst="rect">
              <a:avLst/>
            </a:prstGeom>
            <a:solidFill>
              <a:srgbClr val="DDADAD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57" name="Rectangle 418"/>
            <p:cNvSpPr/>
            <p:nvPr/>
          </p:nvSpPr>
          <p:spPr>
            <a:xfrm>
              <a:off x="2941849" y="4103175"/>
              <a:ext cx="171422" cy="2111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908" name="组合 744"/>
          <p:cNvGrpSpPr/>
          <p:nvPr/>
        </p:nvGrpSpPr>
        <p:grpSpPr>
          <a:xfrm>
            <a:off x="2943225" y="3713163"/>
            <a:ext cx="722313" cy="722312"/>
            <a:chOff x="3509531" y="3642321"/>
            <a:chExt cx="721713" cy="721714"/>
          </a:xfrm>
        </p:grpSpPr>
        <p:sp>
          <p:nvSpPr>
            <p:cNvPr id="38224" name="Freeform 419"/>
            <p:cNvSpPr/>
            <p:nvPr/>
          </p:nvSpPr>
          <p:spPr>
            <a:xfrm>
              <a:off x="3509531" y="3642321"/>
              <a:ext cx="721713" cy="721714"/>
            </a:xfrm>
            <a:custGeom>
              <a:avLst/>
              <a:gdLst/>
              <a:ahLst/>
              <a:cxnLst>
                <a:cxn ang="0">
                  <a:pos x="721713" y="671742"/>
                </a:cxn>
                <a:cxn ang="0">
                  <a:pos x="671299" y="721714"/>
                </a:cxn>
                <a:cxn ang="0">
                  <a:pos x="50414" y="721714"/>
                </a:cxn>
                <a:cxn ang="0">
                  <a:pos x="0" y="671742"/>
                </a:cxn>
                <a:cxn ang="0">
                  <a:pos x="0" y="50414"/>
                </a:cxn>
                <a:cxn ang="0">
                  <a:pos x="50414" y="0"/>
                </a:cxn>
                <a:cxn ang="0">
                  <a:pos x="671299" y="0"/>
                </a:cxn>
                <a:cxn ang="0">
                  <a:pos x="721713" y="50414"/>
                </a:cxn>
                <a:cxn ang="0">
                  <a:pos x="721713" y="671742"/>
                </a:cxn>
              </a:cxnLst>
              <a:rect l="0" t="0" r="0" b="0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5" name="Freeform 420"/>
            <p:cNvSpPr/>
            <p:nvPr/>
          </p:nvSpPr>
          <p:spPr>
            <a:xfrm>
              <a:off x="3750516" y="3793868"/>
              <a:ext cx="113039" cy="81985"/>
            </a:xfrm>
            <a:custGeom>
              <a:avLst/>
              <a:gdLst/>
              <a:ahLst/>
              <a:cxnLst>
                <a:cxn ang="0">
                  <a:pos x="79792" y="81985"/>
                </a:cxn>
                <a:cxn ang="0">
                  <a:pos x="101957" y="13223"/>
                </a:cxn>
                <a:cxn ang="0">
                  <a:pos x="15958" y="50249"/>
                </a:cxn>
                <a:cxn ang="0">
                  <a:pos x="0" y="67880"/>
                </a:cxn>
                <a:cxn ang="0">
                  <a:pos x="79792" y="81985"/>
                </a:cxn>
              </a:cxnLst>
              <a:rect l="0" t="0" r="0" b="0"/>
              <a:pathLst>
                <a:path w="255" h="186">
                  <a:moveTo>
                    <a:pt x="180" y="186"/>
                  </a:moveTo>
                  <a:cubicBezTo>
                    <a:pt x="233" y="121"/>
                    <a:pt x="255" y="56"/>
                    <a:pt x="230" y="30"/>
                  </a:cubicBezTo>
                  <a:cubicBezTo>
                    <a:pt x="200" y="0"/>
                    <a:pt x="113" y="37"/>
                    <a:pt x="36" y="114"/>
                  </a:cubicBezTo>
                  <a:cubicBezTo>
                    <a:pt x="23" y="127"/>
                    <a:pt x="11" y="141"/>
                    <a:pt x="0" y="154"/>
                  </a:cubicBezTo>
                  <a:cubicBezTo>
                    <a:pt x="180" y="186"/>
                    <a:pt x="180" y="186"/>
                    <a:pt x="180" y="186"/>
                  </a:cubicBezTo>
                </a:path>
              </a:pathLst>
            </a:custGeom>
            <a:solidFill>
              <a:srgbClr val="E6E6E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6" name="Freeform 421"/>
            <p:cNvSpPr/>
            <p:nvPr/>
          </p:nvSpPr>
          <p:spPr>
            <a:xfrm>
              <a:off x="3627539" y="3848525"/>
              <a:ext cx="294399" cy="136641"/>
            </a:xfrm>
            <a:custGeom>
              <a:avLst/>
              <a:gdLst/>
              <a:ahLst/>
              <a:cxnLst>
                <a:cxn ang="0">
                  <a:pos x="294399" y="43477"/>
                </a:cxn>
                <a:cxn ang="0">
                  <a:pos x="202477" y="27328"/>
                </a:cxn>
                <a:cxn ang="0">
                  <a:pos x="122977" y="13664"/>
                </a:cxn>
                <a:cxn ang="0">
                  <a:pos x="49688" y="0"/>
                </a:cxn>
                <a:cxn ang="0">
                  <a:pos x="0" y="43477"/>
                </a:cxn>
                <a:cxn ang="0">
                  <a:pos x="204961" y="136641"/>
                </a:cxn>
                <a:cxn ang="0">
                  <a:pos x="294399" y="43477"/>
                </a:cxn>
              </a:cxnLst>
              <a:rect l="0" t="0" r="0" b="0"/>
              <a:pathLst>
                <a:path w="237" h="110">
                  <a:moveTo>
                    <a:pt x="237" y="35"/>
                  </a:moveTo>
                  <a:lnTo>
                    <a:pt x="163" y="22"/>
                  </a:lnTo>
                  <a:lnTo>
                    <a:pt x="99" y="11"/>
                  </a:lnTo>
                  <a:lnTo>
                    <a:pt x="40" y="0"/>
                  </a:lnTo>
                  <a:lnTo>
                    <a:pt x="0" y="35"/>
                  </a:lnTo>
                  <a:lnTo>
                    <a:pt x="165" y="110"/>
                  </a:lnTo>
                  <a:lnTo>
                    <a:pt x="237" y="35"/>
                  </a:lnTo>
                  <a:close/>
                </a:path>
              </a:pathLst>
            </a:custGeom>
            <a:solidFill>
              <a:srgbClr val="DADAD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7" name="Freeform 422"/>
            <p:cNvSpPr/>
            <p:nvPr/>
          </p:nvSpPr>
          <p:spPr>
            <a:xfrm>
              <a:off x="3627539" y="3848525"/>
              <a:ext cx="294399" cy="136641"/>
            </a:xfrm>
            <a:custGeom>
              <a:avLst/>
              <a:gdLst/>
              <a:ahLst/>
              <a:cxnLst>
                <a:cxn ang="0">
                  <a:pos x="294399" y="43477"/>
                </a:cxn>
                <a:cxn ang="0">
                  <a:pos x="202477" y="27328"/>
                </a:cxn>
                <a:cxn ang="0">
                  <a:pos x="122977" y="13664"/>
                </a:cxn>
                <a:cxn ang="0">
                  <a:pos x="49688" y="0"/>
                </a:cxn>
                <a:cxn ang="0">
                  <a:pos x="0" y="43477"/>
                </a:cxn>
                <a:cxn ang="0">
                  <a:pos x="204961" y="136641"/>
                </a:cxn>
                <a:cxn ang="0">
                  <a:pos x="294399" y="43477"/>
                </a:cxn>
              </a:cxnLst>
              <a:rect l="0" t="0" r="0" b="0"/>
              <a:pathLst>
                <a:path w="237" h="110">
                  <a:moveTo>
                    <a:pt x="237" y="35"/>
                  </a:moveTo>
                  <a:lnTo>
                    <a:pt x="163" y="22"/>
                  </a:lnTo>
                  <a:lnTo>
                    <a:pt x="99" y="11"/>
                  </a:lnTo>
                  <a:lnTo>
                    <a:pt x="40" y="0"/>
                  </a:lnTo>
                  <a:lnTo>
                    <a:pt x="0" y="35"/>
                  </a:lnTo>
                  <a:lnTo>
                    <a:pt x="165" y="110"/>
                  </a:lnTo>
                  <a:lnTo>
                    <a:pt x="237" y="35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8" name="Freeform 423"/>
            <p:cNvSpPr/>
            <p:nvPr/>
          </p:nvSpPr>
          <p:spPr>
            <a:xfrm>
              <a:off x="3887157" y="3945416"/>
              <a:ext cx="146579" cy="305579"/>
            </a:xfrm>
            <a:custGeom>
              <a:avLst/>
              <a:gdLst/>
              <a:ahLst/>
              <a:cxnLst>
                <a:cxn ang="0">
                  <a:pos x="0" y="90680"/>
                </a:cxn>
                <a:cxn ang="0">
                  <a:pos x="2484" y="93164"/>
                </a:cxn>
                <a:cxn ang="0">
                  <a:pos x="109313" y="305579"/>
                </a:cxn>
                <a:cxn ang="0">
                  <a:pos x="146579" y="259618"/>
                </a:cxn>
                <a:cxn ang="0">
                  <a:pos x="131673" y="181360"/>
                </a:cxn>
                <a:cxn ang="0">
                  <a:pos x="116766" y="103102"/>
                </a:cxn>
                <a:cxn ang="0">
                  <a:pos x="95649" y="0"/>
                </a:cxn>
                <a:cxn ang="0">
                  <a:pos x="0" y="90680"/>
                </a:cxn>
              </a:cxnLst>
              <a:rect l="0" t="0" r="0" b="0"/>
              <a:pathLst>
                <a:path w="118" h="246">
                  <a:moveTo>
                    <a:pt x="0" y="73"/>
                  </a:moveTo>
                  <a:lnTo>
                    <a:pt x="2" y="75"/>
                  </a:lnTo>
                  <a:lnTo>
                    <a:pt x="88" y="246"/>
                  </a:lnTo>
                  <a:lnTo>
                    <a:pt x="118" y="209"/>
                  </a:lnTo>
                  <a:lnTo>
                    <a:pt x="106" y="146"/>
                  </a:lnTo>
                  <a:lnTo>
                    <a:pt x="94" y="83"/>
                  </a:lnTo>
                  <a:lnTo>
                    <a:pt x="77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DADAD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9" name="Freeform 424"/>
            <p:cNvSpPr/>
            <p:nvPr/>
          </p:nvSpPr>
          <p:spPr>
            <a:xfrm>
              <a:off x="3587789" y="4113112"/>
              <a:ext cx="113039" cy="73290"/>
            </a:xfrm>
            <a:custGeom>
              <a:avLst/>
              <a:gdLst/>
              <a:ahLst/>
              <a:cxnLst>
                <a:cxn ang="0">
                  <a:pos x="113039" y="31055"/>
                </a:cxn>
                <a:cxn ang="0">
                  <a:pos x="36023" y="0"/>
                </a:cxn>
                <a:cxn ang="0">
                  <a:pos x="0" y="36024"/>
                </a:cxn>
                <a:cxn ang="0">
                  <a:pos x="81984" y="73290"/>
                </a:cxn>
                <a:cxn ang="0">
                  <a:pos x="113039" y="31055"/>
                </a:cxn>
              </a:cxnLst>
              <a:rect l="0" t="0" r="0" b="0"/>
              <a:pathLst>
                <a:path w="91" h="59">
                  <a:moveTo>
                    <a:pt x="91" y="25"/>
                  </a:moveTo>
                  <a:lnTo>
                    <a:pt x="29" y="0"/>
                  </a:lnTo>
                  <a:lnTo>
                    <a:pt x="0" y="29"/>
                  </a:lnTo>
                  <a:lnTo>
                    <a:pt x="66" y="59"/>
                  </a:lnTo>
                  <a:lnTo>
                    <a:pt x="91" y="25"/>
                  </a:lnTo>
                  <a:close/>
                </a:path>
              </a:pathLst>
            </a:custGeom>
            <a:solidFill>
              <a:srgbClr val="DC787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0" name="Freeform 425"/>
            <p:cNvSpPr/>
            <p:nvPr/>
          </p:nvSpPr>
          <p:spPr>
            <a:xfrm>
              <a:off x="3587789" y="4113112"/>
              <a:ext cx="113039" cy="73290"/>
            </a:xfrm>
            <a:custGeom>
              <a:avLst/>
              <a:gdLst/>
              <a:ahLst/>
              <a:cxnLst>
                <a:cxn ang="0">
                  <a:pos x="113039" y="31055"/>
                </a:cxn>
                <a:cxn ang="0">
                  <a:pos x="36023" y="0"/>
                </a:cxn>
                <a:cxn ang="0">
                  <a:pos x="0" y="36024"/>
                </a:cxn>
                <a:cxn ang="0">
                  <a:pos x="81984" y="73290"/>
                </a:cxn>
                <a:cxn ang="0">
                  <a:pos x="113039" y="31055"/>
                </a:cxn>
              </a:cxnLst>
              <a:rect l="0" t="0" r="0" b="0"/>
              <a:pathLst>
                <a:path w="91" h="59">
                  <a:moveTo>
                    <a:pt x="91" y="25"/>
                  </a:moveTo>
                  <a:lnTo>
                    <a:pt x="29" y="0"/>
                  </a:lnTo>
                  <a:lnTo>
                    <a:pt x="0" y="29"/>
                  </a:lnTo>
                  <a:lnTo>
                    <a:pt x="66" y="59"/>
                  </a:lnTo>
                  <a:lnTo>
                    <a:pt x="91" y="25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1" name="Freeform 426"/>
            <p:cNvSpPr/>
            <p:nvPr/>
          </p:nvSpPr>
          <p:spPr>
            <a:xfrm>
              <a:off x="3669774" y="3760330"/>
              <a:ext cx="440978" cy="436010"/>
            </a:xfrm>
            <a:custGeom>
              <a:avLst/>
              <a:gdLst/>
              <a:ahLst/>
              <a:cxnLst>
                <a:cxn ang="0">
                  <a:pos x="53465" y="405940"/>
                </a:cxn>
                <a:cxn ang="0">
                  <a:pos x="59209" y="401076"/>
                </a:cxn>
                <a:cxn ang="0">
                  <a:pos x="217838" y="276376"/>
                </a:cxn>
                <a:cxn ang="0">
                  <a:pos x="313280" y="184840"/>
                </a:cxn>
                <a:cxn ang="0">
                  <a:pos x="312838" y="184398"/>
                </a:cxn>
                <a:cxn ang="0">
                  <a:pos x="411815" y="28743"/>
                </a:cxn>
                <a:cxn ang="0">
                  <a:pos x="252303" y="132218"/>
                </a:cxn>
                <a:cxn ang="0">
                  <a:pos x="162163" y="225522"/>
                </a:cxn>
                <a:cxn ang="0">
                  <a:pos x="39768" y="374544"/>
                </a:cxn>
                <a:cxn ang="0">
                  <a:pos x="30930" y="383830"/>
                </a:cxn>
                <a:cxn ang="0">
                  <a:pos x="0" y="426724"/>
                </a:cxn>
                <a:cxn ang="0">
                  <a:pos x="9279" y="436010"/>
                </a:cxn>
                <a:cxn ang="0">
                  <a:pos x="53465" y="405940"/>
                </a:cxn>
              </a:cxnLst>
              <a:rect l="0" t="0" r="0" b="0"/>
              <a:pathLst>
                <a:path w="998" h="986">
                  <a:moveTo>
                    <a:pt x="121" y="918"/>
                  </a:moveTo>
                  <a:cubicBezTo>
                    <a:pt x="125" y="915"/>
                    <a:pt x="130" y="911"/>
                    <a:pt x="134" y="907"/>
                  </a:cubicBezTo>
                  <a:cubicBezTo>
                    <a:pt x="493" y="625"/>
                    <a:pt x="493" y="625"/>
                    <a:pt x="493" y="625"/>
                  </a:cubicBezTo>
                  <a:cubicBezTo>
                    <a:pt x="709" y="418"/>
                    <a:pt x="709" y="418"/>
                    <a:pt x="709" y="418"/>
                  </a:cubicBezTo>
                  <a:cubicBezTo>
                    <a:pt x="708" y="417"/>
                    <a:pt x="708" y="417"/>
                    <a:pt x="708" y="417"/>
                  </a:cubicBezTo>
                  <a:cubicBezTo>
                    <a:pt x="708" y="417"/>
                    <a:pt x="998" y="131"/>
                    <a:pt x="932" y="65"/>
                  </a:cubicBezTo>
                  <a:cubicBezTo>
                    <a:pt x="866" y="0"/>
                    <a:pt x="571" y="299"/>
                    <a:pt x="571" y="299"/>
                  </a:cubicBezTo>
                  <a:cubicBezTo>
                    <a:pt x="367" y="510"/>
                    <a:pt x="367" y="510"/>
                    <a:pt x="367" y="510"/>
                  </a:cubicBezTo>
                  <a:cubicBezTo>
                    <a:pt x="90" y="847"/>
                    <a:pt x="90" y="847"/>
                    <a:pt x="90" y="847"/>
                  </a:cubicBezTo>
                  <a:cubicBezTo>
                    <a:pt x="83" y="854"/>
                    <a:pt x="76" y="861"/>
                    <a:pt x="70" y="868"/>
                  </a:cubicBezTo>
                  <a:cubicBezTo>
                    <a:pt x="0" y="965"/>
                    <a:pt x="0" y="965"/>
                    <a:pt x="0" y="965"/>
                  </a:cubicBezTo>
                  <a:cubicBezTo>
                    <a:pt x="21" y="986"/>
                    <a:pt x="21" y="986"/>
                    <a:pt x="21" y="986"/>
                  </a:cubicBezTo>
                  <a:cubicBezTo>
                    <a:pt x="121" y="918"/>
                    <a:pt x="121" y="918"/>
                    <a:pt x="121" y="91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2" name="Freeform 427"/>
            <p:cNvSpPr/>
            <p:nvPr/>
          </p:nvSpPr>
          <p:spPr>
            <a:xfrm>
              <a:off x="3678469" y="4166526"/>
              <a:ext cx="84469" cy="110555"/>
            </a:xfrm>
            <a:custGeom>
              <a:avLst/>
              <a:gdLst/>
              <a:ahLst/>
              <a:cxnLst>
                <a:cxn ang="0">
                  <a:pos x="16148" y="44719"/>
                </a:cxn>
                <a:cxn ang="0">
                  <a:pos x="50930" y="110555"/>
                </a:cxn>
                <a:cxn ang="0">
                  <a:pos x="84469" y="77016"/>
                </a:cxn>
                <a:cxn ang="0">
                  <a:pos x="44719" y="0"/>
                </a:cxn>
                <a:cxn ang="0">
                  <a:pos x="0" y="29813"/>
                </a:cxn>
                <a:cxn ang="0">
                  <a:pos x="16148" y="44719"/>
                </a:cxn>
              </a:cxnLst>
              <a:rect l="0" t="0" r="0" b="0"/>
              <a:pathLst>
                <a:path w="68" h="89">
                  <a:moveTo>
                    <a:pt x="13" y="36"/>
                  </a:moveTo>
                  <a:lnTo>
                    <a:pt x="41" y="89"/>
                  </a:lnTo>
                  <a:lnTo>
                    <a:pt x="68" y="62"/>
                  </a:lnTo>
                  <a:lnTo>
                    <a:pt x="36" y="0"/>
                  </a:lnTo>
                  <a:lnTo>
                    <a:pt x="0" y="24"/>
                  </a:lnTo>
                  <a:lnTo>
                    <a:pt x="13" y="36"/>
                  </a:lnTo>
                  <a:close/>
                </a:path>
              </a:pathLst>
            </a:custGeom>
            <a:solidFill>
              <a:srgbClr val="DC787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3" name="Freeform 428"/>
            <p:cNvSpPr/>
            <p:nvPr/>
          </p:nvSpPr>
          <p:spPr>
            <a:xfrm>
              <a:off x="3678469" y="4166526"/>
              <a:ext cx="84469" cy="110555"/>
            </a:xfrm>
            <a:custGeom>
              <a:avLst/>
              <a:gdLst/>
              <a:ahLst/>
              <a:cxnLst>
                <a:cxn ang="0">
                  <a:pos x="16148" y="44719"/>
                </a:cxn>
                <a:cxn ang="0">
                  <a:pos x="50930" y="110555"/>
                </a:cxn>
                <a:cxn ang="0">
                  <a:pos x="84469" y="77016"/>
                </a:cxn>
                <a:cxn ang="0">
                  <a:pos x="44719" y="0"/>
                </a:cxn>
                <a:cxn ang="0">
                  <a:pos x="0" y="29813"/>
                </a:cxn>
                <a:cxn ang="0">
                  <a:pos x="16148" y="44719"/>
                </a:cxn>
              </a:cxnLst>
              <a:rect l="0" t="0" r="0" b="0"/>
              <a:pathLst>
                <a:path w="68" h="89">
                  <a:moveTo>
                    <a:pt x="13" y="36"/>
                  </a:moveTo>
                  <a:lnTo>
                    <a:pt x="41" y="89"/>
                  </a:lnTo>
                  <a:lnTo>
                    <a:pt x="68" y="62"/>
                  </a:lnTo>
                  <a:lnTo>
                    <a:pt x="36" y="0"/>
                  </a:lnTo>
                  <a:lnTo>
                    <a:pt x="0" y="24"/>
                  </a:lnTo>
                  <a:lnTo>
                    <a:pt x="13" y="36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4" name="Freeform 429"/>
            <p:cNvSpPr/>
            <p:nvPr/>
          </p:nvSpPr>
          <p:spPr>
            <a:xfrm>
              <a:off x="4003923" y="4008768"/>
              <a:ext cx="88195" cy="118009"/>
            </a:xfrm>
            <a:custGeom>
              <a:avLst/>
              <a:gdLst/>
              <a:ahLst/>
              <a:cxnLst>
                <a:cxn ang="0">
                  <a:pos x="14919" y="118009"/>
                </a:cxn>
                <a:cxn ang="0">
                  <a:pos x="38174" y="97678"/>
                </a:cxn>
                <a:cxn ang="0">
                  <a:pos x="75032" y="11933"/>
                </a:cxn>
                <a:cxn ang="0">
                  <a:pos x="0" y="39336"/>
                </a:cxn>
                <a:cxn ang="0">
                  <a:pos x="14919" y="118009"/>
                </a:cxn>
              </a:cxnLst>
              <a:rect l="0" t="0" r="0" b="0"/>
              <a:pathLst>
                <a:path w="201" h="267">
                  <a:moveTo>
                    <a:pt x="34" y="267"/>
                  </a:moveTo>
                  <a:cubicBezTo>
                    <a:pt x="52" y="254"/>
                    <a:pt x="70" y="238"/>
                    <a:pt x="87" y="221"/>
                  </a:cubicBezTo>
                  <a:cubicBezTo>
                    <a:pt x="164" y="144"/>
                    <a:pt x="201" y="57"/>
                    <a:pt x="171" y="27"/>
                  </a:cubicBezTo>
                  <a:cubicBezTo>
                    <a:pt x="143" y="0"/>
                    <a:pt x="70" y="27"/>
                    <a:pt x="0" y="89"/>
                  </a:cubicBezTo>
                  <a:cubicBezTo>
                    <a:pt x="34" y="267"/>
                    <a:pt x="34" y="267"/>
                    <a:pt x="34" y="267"/>
                  </a:cubicBezTo>
                </a:path>
              </a:pathLst>
            </a:custGeom>
            <a:solidFill>
              <a:srgbClr val="E6E6E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5" name="Freeform 430"/>
            <p:cNvSpPr/>
            <p:nvPr/>
          </p:nvSpPr>
          <p:spPr>
            <a:xfrm>
              <a:off x="3678469" y="4166526"/>
              <a:ext cx="44719" cy="29813"/>
            </a:xfrm>
            <a:custGeom>
              <a:avLst/>
              <a:gdLst/>
              <a:ahLst/>
              <a:cxnLst>
                <a:cxn ang="0">
                  <a:pos x="44719" y="0"/>
                </a:cxn>
                <a:cxn ang="0">
                  <a:pos x="0" y="29813"/>
                </a:cxn>
                <a:cxn ang="0">
                  <a:pos x="44719" y="0"/>
                </a:cxn>
              </a:cxnLst>
              <a:rect l="0" t="0" r="0" b="0"/>
              <a:pathLst>
                <a:path w="36" h="24">
                  <a:moveTo>
                    <a:pt x="36" y="0"/>
                  </a:moveTo>
                  <a:lnTo>
                    <a:pt x="0" y="2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6" name="Line 431"/>
            <p:cNvSpPr/>
            <p:nvPr/>
          </p:nvSpPr>
          <p:spPr>
            <a:xfrm flipH="1">
              <a:off x="3678469" y="4166526"/>
              <a:ext cx="44719" cy="29813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8237" name="Freeform 432"/>
            <p:cNvSpPr/>
            <p:nvPr/>
          </p:nvSpPr>
          <p:spPr>
            <a:xfrm>
              <a:off x="4039947" y="3781446"/>
              <a:ext cx="50929" cy="48446"/>
            </a:xfrm>
            <a:custGeom>
              <a:avLst/>
              <a:gdLst/>
              <a:ahLst/>
              <a:cxnLst>
                <a:cxn ang="0">
                  <a:pos x="0" y="20700"/>
                </a:cxn>
                <a:cxn ang="0">
                  <a:pos x="31886" y="48446"/>
                </a:cxn>
                <a:cxn ang="0">
                  <a:pos x="38529" y="11010"/>
                </a:cxn>
                <a:cxn ang="0">
                  <a:pos x="0" y="20700"/>
                </a:cxn>
              </a:cxnLst>
              <a:rect l="0" t="0" r="0" b="0"/>
              <a:pathLst>
                <a:path w="115" h="110">
                  <a:moveTo>
                    <a:pt x="0" y="47"/>
                  </a:moveTo>
                  <a:cubicBezTo>
                    <a:pt x="72" y="110"/>
                    <a:pt x="72" y="110"/>
                    <a:pt x="72" y="110"/>
                  </a:cubicBezTo>
                  <a:cubicBezTo>
                    <a:pt x="72" y="110"/>
                    <a:pt x="115" y="50"/>
                    <a:pt x="87" y="25"/>
                  </a:cubicBezTo>
                  <a:cubicBezTo>
                    <a:pt x="60" y="0"/>
                    <a:pt x="12" y="32"/>
                    <a:pt x="0" y="47"/>
                  </a:cubicBezTo>
                  <a:close/>
                </a:path>
              </a:pathLst>
            </a:custGeom>
            <a:solidFill>
              <a:srgbClr val="66A4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8" name="Freeform 433"/>
            <p:cNvSpPr/>
            <p:nvPr/>
          </p:nvSpPr>
          <p:spPr>
            <a:xfrm>
              <a:off x="3784056" y="3810017"/>
              <a:ext cx="70805" cy="59625"/>
            </a:xfrm>
            <a:custGeom>
              <a:avLst/>
              <a:gdLst/>
              <a:ahLst/>
              <a:cxnLst>
                <a:cxn ang="0">
                  <a:pos x="54874" y="0"/>
                </a:cxn>
                <a:cxn ang="0">
                  <a:pos x="28322" y="23937"/>
                </a:cxn>
                <a:cxn ang="0">
                  <a:pos x="9736" y="54838"/>
                </a:cxn>
                <a:cxn ang="0">
                  <a:pos x="23012" y="59625"/>
                </a:cxn>
                <a:cxn ang="0">
                  <a:pos x="52661" y="45698"/>
                </a:cxn>
                <a:cxn ang="0">
                  <a:pos x="61069" y="3047"/>
                </a:cxn>
                <a:cxn ang="0">
                  <a:pos x="54874" y="0"/>
                </a:cxn>
              </a:cxnLst>
              <a:rect l="0" t="0" r="0" b="0"/>
              <a:pathLst>
                <a:path w="160" h="137">
                  <a:moveTo>
                    <a:pt x="124" y="0"/>
                  </a:moveTo>
                  <a:cubicBezTo>
                    <a:pt x="107" y="0"/>
                    <a:pt x="89" y="28"/>
                    <a:pt x="64" y="55"/>
                  </a:cubicBezTo>
                  <a:cubicBezTo>
                    <a:pt x="32" y="88"/>
                    <a:pt x="0" y="105"/>
                    <a:pt x="22" y="126"/>
                  </a:cubicBezTo>
                  <a:cubicBezTo>
                    <a:pt x="30" y="134"/>
                    <a:pt x="40" y="137"/>
                    <a:pt x="52" y="137"/>
                  </a:cubicBezTo>
                  <a:cubicBezTo>
                    <a:pt x="73" y="137"/>
                    <a:pt x="99" y="126"/>
                    <a:pt x="119" y="105"/>
                  </a:cubicBezTo>
                  <a:cubicBezTo>
                    <a:pt x="151" y="72"/>
                    <a:pt x="160" y="28"/>
                    <a:pt x="138" y="7"/>
                  </a:cubicBezTo>
                  <a:cubicBezTo>
                    <a:pt x="133" y="2"/>
                    <a:pt x="129" y="0"/>
                    <a:pt x="124" y="0"/>
                  </a:cubicBezTo>
                </a:path>
              </a:pathLst>
            </a:custGeom>
            <a:solidFill>
              <a:srgbClr val="D8D8D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9" name="Freeform 434"/>
            <p:cNvSpPr/>
            <p:nvPr/>
          </p:nvSpPr>
          <p:spPr>
            <a:xfrm>
              <a:off x="4010135" y="4032369"/>
              <a:ext cx="69563" cy="60868"/>
            </a:xfrm>
            <a:custGeom>
              <a:avLst/>
              <a:gdLst/>
              <a:ahLst/>
              <a:cxnLst>
                <a:cxn ang="0">
                  <a:pos x="55563" y="0"/>
                </a:cxn>
                <a:cxn ang="0">
                  <a:pos x="33688" y="28644"/>
                </a:cxn>
                <a:cxn ang="0">
                  <a:pos x="9188" y="55945"/>
                </a:cxn>
                <a:cxn ang="0">
                  <a:pos x="22313" y="60868"/>
                </a:cxn>
                <a:cxn ang="0">
                  <a:pos x="51625" y="46099"/>
                </a:cxn>
                <a:cxn ang="0">
                  <a:pos x="59938" y="2238"/>
                </a:cxn>
                <a:cxn ang="0">
                  <a:pos x="55563" y="0"/>
                </a:cxn>
              </a:cxnLst>
              <a:rect l="0" t="0" r="0" b="0"/>
              <a:pathLst>
                <a:path w="159" h="136">
                  <a:moveTo>
                    <a:pt x="127" y="0"/>
                  </a:moveTo>
                  <a:cubicBezTo>
                    <a:pt x="112" y="0"/>
                    <a:pt x="103" y="36"/>
                    <a:pt x="77" y="64"/>
                  </a:cubicBezTo>
                  <a:cubicBezTo>
                    <a:pt x="45" y="97"/>
                    <a:pt x="0" y="104"/>
                    <a:pt x="21" y="125"/>
                  </a:cubicBezTo>
                  <a:cubicBezTo>
                    <a:pt x="29" y="132"/>
                    <a:pt x="40" y="136"/>
                    <a:pt x="51" y="136"/>
                  </a:cubicBezTo>
                  <a:cubicBezTo>
                    <a:pt x="73" y="136"/>
                    <a:pt x="98" y="124"/>
                    <a:pt x="118" y="103"/>
                  </a:cubicBezTo>
                  <a:cubicBezTo>
                    <a:pt x="150" y="70"/>
                    <a:pt x="159" y="26"/>
                    <a:pt x="137" y="5"/>
                  </a:cubicBezTo>
                  <a:cubicBezTo>
                    <a:pt x="133" y="1"/>
                    <a:pt x="130" y="0"/>
                    <a:pt x="127" y="0"/>
                  </a:cubicBezTo>
                </a:path>
              </a:pathLst>
            </a:custGeom>
            <a:solidFill>
              <a:srgbClr val="D8D8D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0" name="Freeform 435"/>
            <p:cNvSpPr/>
            <p:nvPr/>
          </p:nvSpPr>
          <p:spPr>
            <a:xfrm>
              <a:off x="3735610" y="3826165"/>
              <a:ext cx="311790" cy="295642"/>
            </a:xfrm>
            <a:custGeom>
              <a:avLst/>
              <a:gdLst/>
              <a:ahLst/>
              <a:cxnLst>
                <a:cxn ang="0">
                  <a:pos x="304282" y="0"/>
                </a:cxn>
                <a:cxn ang="0">
                  <a:pos x="144854" y="136314"/>
                </a:cxn>
                <a:cxn ang="0">
                  <a:pos x="6183" y="295199"/>
                </a:cxn>
                <a:cxn ang="0">
                  <a:pos x="7066" y="295642"/>
                </a:cxn>
                <a:cxn ang="0">
                  <a:pos x="166936" y="158885"/>
                </a:cxn>
                <a:cxn ang="0">
                  <a:pos x="305607" y="443"/>
                </a:cxn>
                <a:cxn ang="0">
                  <a:pos x="304282" y="0"/>
                </a:cxn>
              </a:cxnLst>
              <a:rect l="0" t="0" r="0" b="0"/>
              <a:pathLst>
                <a:path w="706" h="668">
                  <a:moveTo>
                    <a:pt x="689" y="0"/>
                  </a:moveTo>
                  <a:cubicBezTo>
                    <a:pt x="663" y="0"/>
                    <a:pt x="507" y="133"/>
                    <a:pt x="328" y="308"/>
                  </a:cubicBezTo>
                  <a:cubicBezTo>
                    <a:pt x="140" y="492"/>
                    <a:pt x="0" y="653"/>
                    <a:pt x="14" y="667"/>
                  </a:cubicBezTo>
                  <a:cubicBezTo>
                    <a:pt x="14" y="667"/>
                    <a:pt x="15" y="668"/>
                    <a:pt x="16" y="668"/>
                  </a:cubicBezTo>
                  <a:cubicBezTo>
                    <a:pt x="43" y="668"/>
                    <a:pt x="199" y="534"/>
                    <a:pt x="378" y="359"/>
                  </a:cubicBezTo>
                  <a:cubicBezTo>
                    <a:pt x="566" y="175"/>
                    <a:pt x="706" y="15"/>
                    <a:pt x="692" y="1"/>
                  </a:cubicBezTo>
                  <a:cubicBezTo>
                    <a:pt x="692" y="0"/>
                    <a:pt x="691" y="0"/>
                    <a:pt x="689" y="0"/>
                  </a:cubicBezTo>
                </a:path>
              </a:pathLst>
            </a:custGeom>
            <a:solidFill>
              <a:srgbClr val="F4F4F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1" name="Freeform 436"/>
            <p:cNvSpPr/>
            <p:nvPr/>
          </p:nvSpPr>
          <p:spPr>
            <a:xfrm>
              <a:off x="3598969" y="4126776"/>
              <a:ext cx="60867" cy="23602"/>
            </a:xfrm>
            <a:custGeom>
              <a:avLst/>
              <a:gdLst/>
              <a:ahLst/>
              <a:cxnLst>
                <a:cxn ang="0">
                  <a:pos x="32639" y="0"/>
                </a:cxn>
                <a:cxn ang="0">
                  <a:pos x="4411" y="18966"/>
                </a:cxn>
                <a:cxn ang="0">
                  <a:pos x="11027" y="23602"/>
                </a:cxn>
                <a:cxn ang="0">
                  <a:pos x="15878" y="22759"/>
                </a:cxn>
                <a:cxn ang="0">
                  <a:pos x="38373" y="12644"/>
                </a:cxn>
                <a:cxn ang="0">
                  <a:pos x="39696" y="12644"/>
                </a:cxn>
                <a:cxn ang="0">
                  <a:pos x="50723" y="13487"/>
                </a:cxn>
                <a:cxn ang="0">
                  <a:pos x="45430" y="3372"/>
                </a:cxn>
                <a:cxn ang="0">
                  <a:pos x="32639" y="0"/>
                </a:cxn>
              </a:cxnLst>
              <a:rect l="0" t="0" r="0" b="0"/>
              <a:pathLst>
                <a:path w="138" h="56">
                  <a:moveTo>
                    <a:pt x="74" y="0"/>
                  </a:moveTo>
                  <a:cubicBezTo>
                    <a:pt x="35" y="0"/>
                    <a:pt x="10" y="45"/>
                    <a:pt x="10" y="45"/>
                  </a:cubicBezTo>
                  <a:cubicBezTo>
                    <a:pt x="0" y="51"/>
                    <a:pt x="13" y="56"/>
                    <a:pt x="25" y="56"/>
                  </a:cubicBezTo>
                  <a:cubicBezTo>
                    <a:pt x="29" y="56"/>
                    <a:pt x="34" y="55"/>
                    <a:pt x="36" y="54"/>
                  </a:cubicBezTo>
                  <a:cubicBezTo>
                    <a:pt x="46" y="47"/>
                    <a:pt x="70" y="30"/>
                    <a:pt x="87" y="30"/>
                  </a:cubicBezTo>
                  <a:cubicBezTo>
                    <a:pt x="88" y="30"/>
                    <a:pt x="89" y="30"/>
                    <a:pt x="90" y="30"/>
                  </a:cubicBezTo>
                  <a:cubicBezTo>
                    <a:pt x="96" y="30"/>
                    <a:pt x="107" y="32"/>
                    <a:pt x="115" y="32"/>
                  </a:cubicBezTo>
                  <a:cubicBezTo>
                    <a:pt x="130" y="32"/>
                    <a:pt x="138" y="27"/>
                    <a:pt x="103" y="8"/>
                  </a:cubicBezTo>
                  <a:cubicBezTo>
                    <a:pt x="93" y="2"/>
                    <a:pt x="83" y="0"/>
                    <a:pt x="74" y="0"/>
                  </a:cubicBezTo>
                </a:path>
              </a:pathLst>
            </a:custGeom>
            <a:solidFill>
              <a:srgbClr val="B6706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9" name="组合 733"/>
          <p:cNvGrpSpPr/>
          <p:nvPr/>
        </p:nvGrpSpPr>
        <p:grpSpPr>
          <a:xfrm>
            <a:off x="4041775" y="3713163"/>
            <a:ext cx="722313" cy="722312"/>
            <a:chOff x="4329378" y="3642321"/>
            <a:chExt cx="721713" cy="721714"/>
          </a:xfrm>
        </p:grpSpPr>
        <p:sp>
          <p:nvSpPr>
            <p:cNvPr id="38204" name="Freeform 437"/>
            <p:cNvSpPr/>
            <p:nvPr/>
          </p:nvSpPr>
          <p:spPr>
            <a:xfrm>
              <a:off x="4329378" y="3642321"/>
              <a:ext cx="721713" cy="721714"/>
            </a:xfrm>
            <a:custGeom>
              <a:avLst/>
              <a:gdLst/>
              <a:ahLst/>
              <a:cxnLst>
                <a:cxn ang="0">
                  <a:pos x="721713" y="671742"/>
                </a:cxn>
                <a:cxn ang="0">
                  <a:pos x="671299" y="721714"/>
                </a:cxn>
                <a:cxn ang="0">
                  <a:pos x="50414" y="721714"/>
                </a:cxn>
                <a:cxn ang="0">
                  <a:pos x="0" y="671742"/>
                </a:cxn>
                <a:cxn ang="0">
                  <a:pos x="0" y="50414"/>
                </a:cxn>
                <a:cxn ang="0">
                  <a:pos x="50414" y="0"/>
                </a:cxn>
                <a:cxn ang="0">
                  <a:pos x="671299" y="0"/>
                </a:cxn>
                <a:cxn ang="0">
                  <a:pos x="721713" y="50414"/>
                </a:cxn>
                <a:cxn ang="0">
                  <a:pos x="721713" y="671742"/>
                </a:cxn>
              </a:cxnLst>
              <a:rect l="0" t="0" r="0" b="0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66A4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5" name="Freeform 438"/>
            <p:cNvSpPr/>
            <p:nvPr/>
          </p:nvSpPr>
          <p:spPr>
            <a:xfrm>
              <a:off x="4507011" y="3772751"/>
              <a:ext cx="361477" cy="457127"/>
            </a:xfrm>
            <a:custGeom>
              <a:avLst/>
              <a:gdLst/>
              <a:ahLst/>
              <a:cxnLst>
                <a:cxn ang="0">
                  <a:pos x="324266" y="449611"/>
                </a:cxn>
                <a:cxn ang="0">
                  <a:pos x="361477" y="389044"/>
                </a:cxn>
                <a:cxn ang="0">
                  <a:pos x="361477" y="259068"/>
                </a:cxn>
                <a:cxn ang="0">
                  <a:pos x="361477" y="253321"/>
                </a:cxn>
                <a:cxn ang="0">
                  <a:pos x="361477" y="68083"/>
                </a:cxn>
                <a:cxn ang="0">
                  <a:pos x="293257" y="0"/>
                </a:cxn>
                <a:cxn ang="0">
                  <a:pos x="68220" y="0"/>
                </a:cxn>
                <a:cxn ang="0">
                  <a:pos x="0" y="68083"/>
                </a:cxn>
                <a:cxn ang="0">
                  <a:pos x="0" y="249784"/>
                </a:cxn>
                <a:cxn ang="0">
                  <a:pos x="0" y="255531"/>
                </a:cxn>
                <a:cxn ang="0">
                  <a:pos x="0" y="389044"/>
                </a:cxn>
                <a:cxn ang="0">
                  <a:pos x="35439" y="448727"/>
                </a:cxn>
                <a:cxn ang="0">
                  <a:pos x="95242" y="457127"/>
                </a:cxn>
                <a:cxn ang="0">
                  <a:pos x="264906" y="457127"/>
                </a:cxn>
                <a:cxn ang="0">
                  <a:pos x="324266" y="449611"/>
                </a:cxn>
              </a:cxnLst>
              <a:rect l="0" t="0" r="0" b="0"/>
              <a:pathLst>
                <a:path w="816" h="1034">
                  <a:moveTo>
                    <a:pt x="732" y="1017"/>
                  </a:moveTo>
                  <a:cubicBezTo>
                    <a:pt x="782" y="991"/>
                    <a:pt x="816" y="940"/>
                    <a:pt x="816" y="880"/>
                  </a:cubicBezTo>
                  <a:cubicBezTo>
                    <a:pt x="816" y="586"/>
                    <a:pt x="816" y="586"/>
                    <a:pt x="816" y="586"/>
                  </a:cubicBezTo>
                  <a:cubicBezTo>
                    <a:pt x="816" y="573"/>
                    <a:pt x="816" y="573"/>
                    <a:pt x="816" y="573"/>
                  </a:cubicBezTo>
                  <a:cubicBezTo>
                    <a:pt x="816" y="154"/>
                    <a:pt x="816" y="154"/>
                    <a:pt x="816" y="154"/>
                  </a:cubicBezTo>
                  <a:cubicBezTo>
                    <a:pt x="816" y="69"/>
                    <a:pt x="747" y="0"/>
                    <a:pt x="662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38"/>
                    <a:pt x="33" y="989"/>
                    <a:pt x="80" y="1015"/>
                  </a:cubicBezTo>
                  <a:cubicBezTo>
                    <a:pt x="215" y="1034"/>
                    <a:pt x="215" y="1034"/>
                    <a:pt x="215" y="1034"/>
                  </a:cubicBezTo>
                  <a:cubicBezTo>
                    <a:pt x="598" y="1034"/>
                    <a:pt x="598" y="1034"/>
                    <a:pt x="598" y="1034"/>
                  </a:cubicBezTo>
                  <a:cubicBezTo>
                    <a:pt x="732" y="1017"/>
                    <a:pt x="732" y="1017"/>
                    <a:pt x="732" y="1017"/>
                  </a:cubicBezTo>
                </a:path>
              </a:pathLst>
            </a:custGeom>
            <a:solidFill>
              <a:srgbClr val="E8BF4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6" name="Freeform 439"/>
            <p:cNvSpPr/>
            <p:nvPr/>
          </p:nvSpPr>
          <p:spPr>
            <a:xfrm>
              <a:off x="4771598" y="4222425"/>
              <a:ext cx="59625" cy="34781"/>
            </a:xfrm>
            <a:custGeom>
              <a:avLst/>
              <a:gdLst/>
              <a:ahLst/>
              <a:cxnLst>
                <a:cxn ang="0">
                  <a:pos x="0" y="7453"/>
                </a:cxn>
                <a:cxn ang="0">
                  <a:pos x="0" y="34781"/>
                </a:cxn>
                <a:cxn ang="0">
                  <a:pos x="59625" y="34781"/>
                </a:cxn>
                <a:cxn ang="0">
                  <a:pos x="59625" y="0"/>
                </a:cxn>
                <a:cxn ang="0">
                  <a:pos x="0" y="7453"/>
                </a:cxn>
              </a:cxnLst>
              <a:rect l="0" t="0" r="0" b="0"/>
              <a:pathLst>
                <a:path w="48" h="28">
                  <a:moveTo>
                    <a:pt x="0" y="6"/>
                  </a:moveTo>
                  <a:lnTo>
                    <a:pt x="0" y="28"/>
                  </a:lnTo>
                  <a:lnTo>
                    <a:pt x="48" y="28"/>
                  </a:lnTo>
                  <a:lnTo>
                    <a:pt x="4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7" name="Freeform 440"/>
            <p:cNvSpPr/>
            <p:nvPr/>
          </p:nvSpPr>
          <p:spPr>
            <a:xfrm>
              <a:off x="4543035" y="4221182"/>
              <a:ext cx="59625" cy="360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6024"/>
                </a:cxn>
                <a:cxn ang="0">
                  <a:pos x="59625" y="36024"/>
                </a:cxn>
                <a:cxn ang="0">
                  <a:pos x="59625" y="8695"/>
                </a:cxn>
                <a:cxn ang="0">
                  <a:pos x="0" y="0"/>
                </a:cxn>
              </a:cxnLst>
              <a:rect l="0" t="0" r="0" b="0"/>
              <a:pathLst>
                <a:path w="48" h="29">
                  <a:moveTo>
                    <a:pt x="0" y="0"/>
                  </a:moveTo>
                  <a:lnTo>
                    <a:pt x="0" y="29"/>
                  </a:lnTo>
                  <a:lnTo>
                    <a:pt x="48" y="29"/>
                  </a:lnTo>
                  <a:lnTo>
                    <a:pt x="4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8" name="Freeform 441"/>
            <p:cNvSpPr/>
            <p:nvPr/>
          </p:nvSpPr>
          <p:spPr>
            <a:xfrm>
              <a:off x="4868489" y="3848525"/>
              <a:ext cx="48445" cy="183844"/>
            </a:xfrm>
            <a:custGeom>
              <a:avLst/>
              <a:gdLst/>
              <a:ahLst/>
              <a:cxnLst>
                <a:cxn ang="0">
                  <a:pos x="0" y="183844"/>
                </a:cxn>
                <a:cxn ang="0">
                  <a:pos x="32297" y="183844"/>
                </a:cxn>
                <a:cxn ang="0">
                  <a:pos x="32297" y="121735"/>
                </a:cxn>
                <a:cxn ang="0">
                  <a:pos x="48445" y="121735"/>
                </a:cxn>
                <a:cxn ang="0">
                  <a:pos x="48445" y="0"/>
                </a:cxn>
                <a:cxn ang="0">
                  <a:pos x="12422" y="0"/>
                </a:cxn>
                <a:cxn ang="0">
                  <a:pos x="12422" y="121735"/>
                </a:cxn>
                <a:cxn ang="0">
                  <a:pos x="27328" y="121735"/>
                </a:cxn>
                <a:cxn ang="0">
                  <a:pos x="27328" y="177633"/>
                </a:cxn>
                <a:cxn ang="0">
                  <a:pos x="0" y="177633"/>
                </a:cxn>
                <a:cxn ang="0">
                  <a:pos x="0" y="183844"/>
                </a:cxn>
              </a:cxnLst>
              <a:rect l="0" t="0" r="0" b="0"/>
              <a:pathLst>
                <a:path w="39" h="148">
                  <a:moveTo>
                    <a:pt x="0" y="148"/>
                  </a:moveTo>
                  <a:lnTo>
                    <a:pt x="26" y="148"/>
                  </a:lnTo>
                  <a:lnTo>
                    <a:pt x="26" y="98"/>
                  </a:lnTo>
                  <a:lnTo>
                    <a:pt x="39" y="98"/>
                  </a:lnTo>
                  <a:lnTo>
                    <a:pt x="39" y="0"/>
                  </a:lnTo>
                  <a:lnTo>
                    <a:pt x="10" y="0"/>
                  </a:lnTo>
                  <a:lnTo>
                    <a:pt x="10" y="98"/>
                  </a:lnTo>
                  <a:lnTo>
                    <a:pt x="22" y="98"/>
                  </a:lnTo>
                  <a:lnTo>
                    <a:pt x="22" y="143"/>
                  </a:lnTo>
                  <a:lnTo>
                    <a:pt x="0" y="143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9" name="Freeform 442"/>
            <p:cNvSpPr/>
            <p:nvPr/>
          </p:nvSpPr>
          <p:spPr>
            <a:xfrm>
              <a:off x="4868489" y="3848525"/>
              <a:ext cx="48445" cy="183844"/>
            </a:xfrm>
            <a:custGeom>
              <a:avLst/>
              <a:gdLst/>
              <a:ahLst/>
              <a:cxnLst>
                <a:cxn ang="0">
                  <a:pos x="0" y="183844"/>
                </a:cxn>
                <a:cxn ang="0">
                  <a:pos x="32297" y="183844"/>
                </a:cxn>
                <a:cxn ang="0">
                  <a:pos x="32297" y="121735"/>
                </a:cxn>
                <a:cxn ang="0">
                  <a:pos x="48445" y="121735"/>
                </a:cxn>
                <a:cxn ang="0">
                  <a:pos x="48445" y="0"/>
                </a:cxn>
                <a:cxn ang="0">
                  <a:pos x="12422" y="0"/>
                </a:cxn>
                <a:cxn ang="0">
                  <a:pos x="12422" y="121735"/>
                </a:cxn>
                <a:cxn ang="0">
                  <a:pos x="27328" y="121735"/>
                </a:cxn>
                <a:cxn ang="0">
                  <a:pos x="27328" y="177633"/>
                </a:cxn>
                <a:cxn ang="0">
                  <a:pos x="0" y="177633"/>
                </a:cxn>
                <a:cxn ang="0">
                  <a:pos x="0" y="183844"/>
                </a:cxn>
              </a:cxnLst>
              <a:rect l="0" t="0" r="0" b="0"/>
              <a:pathLst>
                <a:path w="39" h="148">
                  <a:moveTo>
                    <a:pt x="0" y="148"/>
                  </a:moveTo>
                  <a:lnTo>
                    <a:pt x="26" y="148"/>
                  </a:lnTo>
                  <a:lnTo>
                    <a:pt x="26" y="98"/>
                  </a:lnTo>
                  <a:lnTo>
                    <a:pt x="39" y="98"/>
                  </a:lnTo>
                  <a:lnTo>
                    <a:pt x="39" y="0"/>
                  </a:lnTo>
                  <a:lnTo>
                    <a:pt x="10" y="0"/>
                  </a:lnTo>
                  <a:lnTo>
                    <a:pt x="10" y="98"/>
                  </a:lnTo>
                  <a:lnTo>
                    <a:pt x="22" y="98"/>
                  </a:lnTo>
                  <a:lnTo>
                    <a:pt x="22" y="143"/>
                  </a:lnTo>
                  <a:lnTo>
                    <a:pt x="0" y="143"/>
                  </a:lnTo>
                  <a:lnTo>
                    <a:pt x="0" y="148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10" name="Freeform 443"/>
            <p:cNvSpPr/>
            <p:nvPr/>
          </p:nvSpPr>
          <p:spPr>
            <a:xfrm>
              <a:off x="4463534" y="3841072"/>
              <a:ext cx="43476" cy="187571"/>
            </a:xfrm>
            <a:custGeom>
              <a:avLst/>
              <a:gdLst/>
              <a:ahLst/>
              <a:cxnLst>
                <a:cxn ang="0">
                  <a:pos x="43476" y="181360"/>
                </a:cxn>
                <a:cxn ang="0">
                  <a:pos x="21117" y="181360"/>
                </a:cxn>
                <a:cxn ang="0">
                  <a:pos x="21117" y="121735"/>
                </a:cxn>
                <a:cxn ang="0">
                  <a:pos x="36023" y="121735"/>
                </a:cxn>
                <a:cxn ang="0">
                  <a:pos x="36023" y="0"/>
                </a:cxn>
                <a:cxn ang="0">
                  <a:pos x="0" y="0"/>
                </a:cxn>
                <a:cxn ang="0">
                  <a:pos x="0" y="121735"/>
                </a:cxn>
                <a:cxn ang="0">
                  <a:pos x="14906" y="121735"/>
                </a:cxn>
                <a:cxn ang="0">
                  <a:pos x="14906" y="187571"/>
                </a:cxn>
                <a:cxn ang="0">
                  <a:pos x="43476" y="187571"/>
                </a:cxn>
                <a:cxn ang="0">
                  <a:pos x="43476" y="181360"/>
                </a:cxn>
              </a:cxnLst>
              <a:rect l="0" t="0" r="0" b="0"/>
              <a:pathLst>
                <a:path w="35" h="151">
                  <a:moveTo>
                    <a:pt x="35" y="146"/>
                  </a:moveTo>
                  <a:lnTo>
                    <a:pt x="17" y="146"/>
                  </a:lnTo>
                  <a:lnTo>
                    <a:pt x="17" y="98"/>
                  </a:lnTo>
                  <a:lnTo>
                    <a:pt x="29" y="98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12" y="98"/>
                  </a:lnTo>
                  <a:lnTo>
                    <a:pt x="12" y="151"/>
                  </a:lnTo>
                  <a:lnTo>
                    <a:pt x="35" y="151"/>
                  </a:lnTo>
                  <a:lnTo>
                    <a:pt x="35" y="146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11" name="Freeform 444"/>
            <p:cNvSpPr/>
            <p:nvPr/>
          </p:nvSpPr>
          <p:spPr>
            <a:xfrm>
              <a:off x="4463534" y="3841072"/>
              <a:ext cx="43476" cy="187571"/>
            </a:xfrm>
            <a:custGeom>
              <a:avLst/>
              <a:gdLst/>
              <a:ahLst/>
              <a:cxnLst>
                <a:cxn ang="0">
                  <a:pos x="43476" y="181360"/>
                </a:cxn>
                <a:cxn ang="0">
                  <a:pos x="21117" y="181360"/>
                </a:cxn>
                <a:cxn ang="0">
                  <a:pos x="21117" y="121735"/>
                </a:cxn>
                <a:cxn ang="0">
                  <a:pos x="36023" y="121735"/>
                </a:cxn>
                <a:cxn ang="0">
                  <a:pos x="36023" y="0"/>
                </a:cxn>
                <a:cxn ang="0">
                  <a:pos x="0" y="0"/>
                </a:cxn>
                <a:cxn ang="0">
                  <a:pos x="0" y="121735"/>
                </a:cxn>
                <a:cxn ang="0">
                  <a:pos x="14906" y="121735"/>
                </a:cxn>
                <a:cxn ang="0">
                  <a:pos x="14906" y="187571"/>
                </a:cxn>
                <a:cxn ang="0">
                  <a:pos x="43476" y="187571"/>
                </a:cxn>
                <a:cxn ang="0">
                  <a:pos x="43476" y="181360"/>
                </a:cxn>
              </a:cxnLst>
              <a:rect l="0" t="0" r="0" b="0"/>
              <a:pathLst>
                <a:path w="35" h="151">
                  <a:moveTo>
                    <a:pt x="35" y="146"/>
                  </a:moveTo>
                  <a:lnTo>
                    <a:pt x="17" y="146"/>
                  </a:lnTo>
                  <a:lnTo>
                    <a:pt x="17" y="98"/>
                  </a:lnTo>
                  <a:lnTo>
                    <a:pt x="29" y="98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12" y="98"/>
                  </a:lnTo>
                  <a:lnTo>
                    <a:pt x="12" y="151"/>
                  </a:lnTo>
                  <a:lnTo>
                    <a:pt x="35" y="151"/>
                  </a:lnTo>
                  <a:lnTo>
                    <a:pt x="35" y="146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12" name="Rectangle 445"/>
            <p:cNvSpPr/>
            <p:nvPr/>
          </p:nvSpPr>
          <p:spPr>
            <a:xfrm>
              <a:off x="4610113" y="3786415"/>
              <a:ext cx="159001" cy="37266"/>
            </a:xfrm>
            <a:prstGeom prst="rect">
              <a:avLst/>
            </a:prstGeom>
            <a:solidFill>
              <a:srgbClr val="135977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13" name="Rectangle 446"/>
            <p:cNvSpPr/>
            <p:nvPr/>
          </p:nvSpPr>
          <p:spPr>
            <a:xfrm>
              <a:off x="4539308" y="4119323"/>
              <a:ext cx="88195" cy="39750"/>
            </a:xfrm>
            <a:prstGeom prst="rect">
              <a:avLst/>
            </a:prstGeom>
            <a:solidFill>
              <a:srgbClr val="66A4C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14" name="Rectangle 447"/>
            <p:cNvSpPr/>
            <p:nvPr/>
          </p:nvSpPr>
          <p:spPr>
            <a:xfrm>
              <a:off x="4751723" y="4119323"/>
              <a:ext cx="88195" cy="39750"/>
            </a:xfrm>
            <a:prstGeom prst="rect">
              <a:avLst/>
            </a:prstGeom>
            <a:solidFill>
              <a:srgbClr val="66A4C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15" name="Rectangle 448"/>
            <p:cNvSpPr/>
            <p:nvPr/>
          </p:nvSpPr>
          <p:spPr>
            <a:xfrm>
              <a:off x="4751723" y="4119323"/>
              <a:ext cx="88195" cy="3975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216" name="Freeform 449"/>
            <p:cNvSpPr/>
            <p:nvPr/>
          </p:nvSpPr>
          <p:spPr>
            <a:xfrm>
              <a:off x="4535581" y="3843556"/>
              <a:ext cx="304337" cy="242228"/>
            </a:xfrm>
            <a:custGeom>
              <a:avLst/>
              <a:gdLst/>
              <a:ahLst/>
              <a:cxnLst>
                <a:cxn ang="0">
                  <a:pos x="304337" y="187760"/>
                </a:cxn>
                <a:cxn ang="0">
                  <a:pos x="150841" y="242228"/>
                </a:cxn>
                <a:cxn ang="0">
                  <a:pos x="0" y="187760"/>
                </a:cxn>
                <a:cxn ang="0">
                  <a:pos x="0" y="0"/>
                </a:cxn>
                <a:cxn ang="0">
                  <a:pos x="304337" y="0"/>
                </a:cxn>
                <a:cxn ang="0">
                  <a:pos x="304337" y="187760"/>
                </a:cxn>
              </a:cxnLst>
              <a:rect l="0" t="0" r="0" b="0"/>
              <a:pathLst>
                <a:path w="688" h="547">
                  <a:moveTo>
                    <a:pt x="688" y="424"/>
                  </a:moveTo>
                  <a:cubicBezTo>
                    <a:pt x="688" y="424"/>
                    <a:pt x="649" y="547"/>
                    <a:pt x="341" y="547"/>
                  </a:cubicBezTo>
                  <a:cubicBezTo>
                    <a:pt x="32" y="547"/>
                    <a:pt x="0" y="424"/>
                    <a:pt x="0" y="4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88" y="0"/>
                    <a:pt x="688" y="0"/>
                    <a:pt x="688" y="0"/>
                  </a:cubicBezTo>
                  <a:cubicBezTo>
                    <a:pt x="688" y="424"/>
                    <a:pt x="688" y="424"/>
                    <a:pt x="688" y="424"/>
                  </a:cubicBezTo>
                </a:path>
              </a:pathLst>
            </a:custGeom>
            <a:solidFill>
              <a:srgbClr val="D3D3D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17" name="Freeform 450"/>
            <p:cNvSpPr/>
            <p:nvPr/>
          </p:nvSpPr>
          <p:spPr>
            <a:xfrm>
              <a:off x="4571605" y="4060940"/>
              <a:ext cx="299368" cy="160243"/>
            </a:xfrm>
            <a:custGeom>
              <a:avLst/>
              <a:gdLst/>
              <a:ahLst/>
              <a:cxnLst>
                <a:cxn ang="0">
                  <a:pos x="265319" y="0"/>
                </a:cxn>
                <a:cxn ang="0">
                  <a:pos x="229501" y="35855"/>
                </a:cxn>
                <a:cxn ang="0">
                  <a:pos x="211371" y="58874"/>
                </a:cxn>
                <a:cxn ang="0">
                  <a:pos x="267972" y="58874"/>
                </a:cxn>
                <a:cxn ang="0">
                  <a:pos x="267972" y="98713"/>
                </a:cxn>
                <a:cxn ang="0">
                  <a:pos x="179975" y="98713"/>
                </a:cxn>
                <a:cxn ang="0">
                  <a:pos x="179975" y="84548"/>
                </a:cxn>
                <a:cxn ang="0">
                  <a:pos x="43335" y="141209"/>
                </a:cxn>
                <a:cxn ang="0">
                  <a:pos x="131333" y="160243"/>
                </a:cxn>
                <a:cxn ang="0">
                  <a:pos x="229501" y="156259"/>
                </a:cxn>
                <a:cxn ang="0">
                  <a:pos x="283007" y="49578"/>
                </a:cxn>
                <a:cxn ang="0">
                  <a:pos x="265319" y="0"/>
                </a:cxn>
              </a:cxnLst>
              <a:rect l="0" t="0" r="0" b="0"/>
              <a:pathLst>
                <a:path w="677" h="362">
                  <a:moveTo>
                    <a:pt x="600" y="0"/>
                  </a:moveTo>
                  <a:cubicBezTo>
                    <a:pt x="582" y="0"/>
                    <a:pt x="556" y="22"/>
                    <a:pt x="519" y="81"/>
                  </a:cubicBezTo>
                  <a:cubicBezTo>
                    <a:pt x="508" y="99"/>
                    <a:pt x="494" y="117"/>
                    <a:pt x="478" y="133"/>
                  </a:cubicBezTo>
                  <a:cubicBezTo>
                    <a:pt x="606" y="133"/>
                    <a:pt x="606" y="133"/>
                    <a:pt x="606" y="133"/>
                  </a:cubicBezTo>
                  <a:cubicBezTo>
                    <a:pt x="606" y="223"/>
                    <a:pt x="606" y="223"/>
                    <a:pt x="606" y="223"/>
                  </a:cubicBezTo>
                  <a:cubicBezTo>
                    <a:pt x="407" y="223"/>
                    <a:pt x="407" y="223"/>
                    <a:pt x="407" y="223"/>
                  </a:cubicBezTo>
                  <a:cubicBezTo>
                    <a:pt x="407" y="191"/>
                    <a:pt x="407" y="191"/>
                    <a:pt x="407" y="191"/>
                  </a:cubicBezTo>
                  <a:cubicBezTo>
                    <a:pt x="274" y="280"/>
                    <a:pt x="98" y="319"/>
                    <a:pt x="98" y="319"/>
                  </a:cubicBezTo>
                  <a:cubicBezTo>
                    <a:pt x="0" y="350"/>
                    <a:pt x="142" y="362"/>
                    <a:pt x="297" y="362"/>
                  </a:cubicBezTo>
                  <a:cubicBezTo>
                    <a:pt x="379" y="362"/>
                    <a:pt x="464" y="359"/>
                    <a:pt x="519" y="353"/>
                  </a:cubicBezTo>
                  <a:cubicBezTo>
                    <a:pt x="677" y="336"/>
                    <a:pt x="637" y="175"/>
                    <a:pt x="640" y="112"/>
                  </a:cubicBezTo>
                  <a:cubicBezTo>
                    <a:pt x="641" y="72"/>
                    <a:pt x="634" y="0"/>
                    <a:pt x="600" y="0"/>
                  </a:cubicBezTo>
                </a:path>
              </a:pathLst>
            </a:custGeom>
            <a:solidFill>
              <a:srgbClr val="D4AF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18" name="Freeform 451"/>
            <p:cNvSpPr/>
            <p:nvPr/>
          </p:nvSpPr>
          <p:spPr>
            <a:xfrm>
              <a:off x="4751723" y="4119323"/>
              <a:ext cx="88195" cy="39750"/>
            </a:xfrm>
            <a:custGeom>
              <a:avLst/>
              <a:gdLst/>
              <a:ahLst/>
              <a:cxnLst>
                <a:cxn ang="0">
                  <a:pos x="88195" y="0"/>
                </a:cxn>
                <a:cxn ang="0">
                  <a:pos x="31467" y="0"/>
                </a:cxn>
                <a:cxn ang="0">
                  <a:pos x="0" y="25617"/>
                </a:cxn>
                <a:cxn ang="0">
                  <a:pos x="0" y="39750"/>
                </a:cxn>
                <a:cxn ang="0">
                  <a:pos x="88195" y="39750"/>
                </a:cxn>
                <a:cxn ang="0">
                  <a:pos x="88195" y="0"/>
                </a:cxn>
              </a:cxnLst>
              <a:rect l="0" t="0" r="0" b="0"/>
              <a:pathLst>
                <a:path w="199" h="90">
                  <a:moveTo>
                    <a:pt x="199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50" y="21"/>
                    <a:pt x="25" y="40"/>
                    <a:pt x="0" y="5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9" y="0"/>
                    <a:pt x="199" y="0"/>
                    <a:pt x="199" y="0"/>
                  </a:cubicBezTo>
                </a:path>
              </a:pathLst>
            </a:custGeom>
            <a:solidFill>
              <a:srgbClr val="5F97B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19" name="Freeform 452"/>
            <p:cNvSpPr/>
            <p:nvPr/>
          </p:nvSpPr>
          <p:spPr>
            <a:xfrm>
              <a:off x="4570363" y="3872127"/>
              <a:ext cx="238501" cy="160243"/>
            </a:xfrm>
            <a:custGeom>
              <a:avLst/>
              <a:gdLst/>
              <a:ahLst/>
              <a:cxnLst>
                <a:cxn ang="0">
                  <a:pos x="238501" y="0"/>
                </a:cxn>
                <a:cxn ang="0">
                  <a:pos x="24844" y="0"/>
                </a:cxn>
                <a:cxn ang="0">
                  <a:pos x="152790" y="24844"/>
                </a:cxn>
                <a:cxn ang="0">
                  <a:pos x="14906" y="122977"/>
                </a:cxn>
                <a:cxn ang="0">
                  <a:pos x="0" y="160243"/>
                </a:cxn>
                <a:cxn ang="0">
                  <a:pos x="218626" y="135399"/>
                </a:cxn>
                <a:cxn ang="0">
                  <a:pos x="52172" y="135399"/>
                </a:cxn>
                <a:cxn ang="0">
                  <a:pos x="238501" y="0"/>
                </a:cxn>
              </a:cxnLst>
              <a:rect l="0" t="0" r="0" b="0"/>
              <a:pathLst>
                <a:path w="192" h="129">
                  <a:moveTo>
                    <a:pt x="192" y="0"/>
                  </a:moveTo>
                  <a:lnTo>
                    <a:pt x="20" y="0"/>
                  </a:lnTo>
                  <a:lnTo>
                    <a:pt x="123" y="20"/>
                  </a:lnTo>
                  <a:lnTo>
                    <a:pt x="12" y="99"/>
                  </a:lnTo>
                  <a:lnTo>
                    <a:pt x="0" y="129"/>
                  </a:lnTo>
                  <a:lnTo>
                    <a:pt x="176" y="109"/>
                  </a:lnTo>
                  <a:lnTo>
                    <a:pt x="42" y="10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BDCAD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0" name="Freeform 453"/>
            <p:cNvSpPr/>
            <p:nvPr/>
          </p:nvSpPr>
          <p:spPr>
            <a:xfrm>
              <a:off x="4570363" y="3872127"/>
              <a:ext cx="238501" cy="160243"/>
            </a:xfrm>
            <a:custGeom>
              <a:avLst/>
              <a:gdLst/>
              <a:ahLst/>
              <a:cxnLst>
                <a:cxn ang="0">
                  <a:pos x="238501" y="0"/>
                </a:cxn>
                <a:cxn ang="0">
                  <a:pos x="24844" y="0"/>
                </a:cxn>
                <a:cxn ang="0">
                  <a:pos x="152790" y="24844"/>
                </a:cxn>
                <a:cxn ang="0">
                  <a:pos x="14906" y="122977"/>
                </a:cxn>
                <a:cxn ang="0">
                  <a:pos x="0" y="160243"/>
                </a:cxn>
                <a:cxn ang="0">
                  <a:pos x="218626" y="135399"/>
                </a:cxn>
                <a:cxn ang="0">
                  <a:pos x="52172" y="135399"/>
                </a:cxn>
                <a:cxn ang="0">
                  <a:pos x="238501" y="0"/>
                </a:cxn>
              </a:cxnLst>
              <a:rect l="0" t="0" r="0" b="0"/>
              <a:pathLst>
                <a:path w="192" h="129">
                  <a:moveTo>
                    <a:pt x="192" y="0"/>
                  </a:moveTo>
                  <a:lnTo>
                    <a:pt x="20" y="0"/>
                  </a:lnTo>
                  <a:lnTo>
                    <a:pt x="123" y="20"/>
                  </a:lnTo>
                  <a:lnTo>
                    <a:pt x="12" y="99"/>
                  </a:lnTo>
                  <a:lnTo>
                    <a:pt x="0" y="129"/>
                  </a:lnTo>
                  <a:lnTo>
                    <a:pt x="176" y="109"/>
                  </a:lnTo>
                  <a:lnTo>
                    <a:pt x="42" y="109"/>
                  </a:lnTo>
                  <a:lnTo>
                    <a:pt x="19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1" name="Freeform 454"/>
            <p:cNvSpPr/>
            <p:nvPr/>
          </p:nvSpPr>
          <p:spPr>
            <a:xfrm>
              <a:off x="4894575" y="3860947"/>
              <a:ext cx="17391" cy="96891"/>
            </a:xfrm>
            <a:custGeom>
              <a:avLst/>
              <a:gdLst/>
              <a:ahLst/>
              <a:cxnLst>
                <a:cxn ang="0">
                  <a:pos x="8931" y="0"/>
                </a:cxn>
                <a:cxn ang="0">
                  <a:pos x="0" y="7964"/>
                </a:cxn>
                <a:cxn ang="0">
                  <a:pos x="0" y="88927"/>
                </a:cxn>
                <a:cxn ang="0">
                  <a:pos x="8931" y="96891"/>
                </a:cxn>
                <a:cxn ang="0">
                  <a:pos x="17391" y="88927"/>
                </a:cxn>
                <a:cxn ang="0">
                  <a:pos x="17391" y="7964"/>
                </a:cxn>
                <a:cxn ang="0">
                  <a:pos x="8931" y="0"/>
                </a:cxn>
              </a:cxnLst>
              <a:rect l="0" t="0" r="0" b="0"/>
              <a:pathLst>
                <a:path w="37" h="219">
                  <a:moveTo>
                    <a:pt x="19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11"/>
                    <a:pt x="8" y="219"/>
                    <a:pt x="19" y="219"/>
                  </a:cubicBezTo>
                  <a:cubicBezTo>
                    <a:pt x="29" y="219"/>
                    <a:pt x="37" y="211"/>
                    <a:pt x="37" y="201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9" y="0"/>
                    <a:pt x="19" y="0"/>
                  </a:cubicBezTo>
                </a:path>
              </a:pathLst>
            </a:custGeom>
            <a:solidFill>
              <a:srgbClr val="282A2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2" name="Freeform 455"/>
            <p:cNvSpPr/>
            <p:nvPr/>
          </p:nvSpPr>
          <p:spPr>
            <a:xfrm>
              <a:off x="4469746" y="3860947"/>
              <a:ext cx="16148" cy="96891"/>
            </a:xfrm>
            <a:custGeom>
              <a:avLst/>
              <a:gdLst/>
              <a:ahLst/>
              <a:cxnLst>
                <a:cxn ang="0">
                  <a:pos x="8074" y="0"/>
                </a:cxn>
                <a:cxn ang="0">
                  <a:pos x="0" y="7964"/>
                </a:cxn>
                <a:cxn ang="0">
                  <a:pos x="0" y="88927"/>
                </a:cxn>
                <a:cxn ang="0">
                  <a:pos x="8074" y="96891"/>
                </a:cxn>
                <a:cxn ang="0">
                  <a:pos x="16148" y="88927"/>
                </a:cxn>
                <a:cxn ang="0">
                  <a:pos x="16148" y="7964"/>
                </a:cxn>
                <a:cxn ang="0">
                  <a:pos x="8074" y="0"/>
                </a:cxn>
              </a:cxnLst>
              <a:rect l="0" t="0" r="0" b="0"/>
              <a:pathLst>
                <a:path w="36" h="219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11"/>
                    <a:pt x="8" y="219"/>
                    <a:pt x="18" y="219"/>
                  </a:cubicBezTo>
                  <a:cubicBezTo>
                    <a:pt x="28" y="219"/>
                    <a:pt x="36" y="211"/>
                    <a:pt x="36" y="201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</a:path>
              </a:pathLst>
            </a:custGeom>
            <a:solidFill>
              <a:srgbClr val="282A2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3" name="Freeform 456"/>
            <p:cNvSpPr/>
            <p:nvPr/>
          </p:nvSpPr>
          <p:spPr>
            <a:xfrm>
              <a:off x="4507011" y="3786415"/>
              <a:ext cx="103102" cy="70805"/>
            </a:xfrm>
            <a:custGeom>
              <a:avLst/>
              <a:gdLst/>
              <a:ahLst/>
              <a:cxnLst>
                <a:cxn ang="0">
                  <a:pos x="63379" y="0"/>
                </a:cxn>
                <a:cxn ang="0">
                  <a:pos x="10266" y="56644"/>
                </a:cxn>
                <a:cxn ang="0">
                  <a:pos x="12051" y="70805"/>
                </a:cxn>
                <a:cxn ang="0">
                  <a:pos x="23655" y="61069"/>
                </a:cxn>
                <a:cxn ang="0">
                  <a:pos x="75876" y="28322"/>
                </a:cxn>
                <a:cxn ang="0">
                  <a:pos x="63379" y="0"/>
                </a:cxn>
              </a:cxnLst>
              <a:rect l="0" t="0" r="0" b="0"/>
              <a:pathLst>
                <a:path w="231" h="160">
                  <a:moveTo>
                    <a:pt x="142" y="0"/>
                  </a:moveTo>
                  <a:cubicBezTo>
                    <a:pt x="52" y="0"/>
                    <a:pt x="23" y="128"/>
                    <a:pt x="23" y="128"/>
                  </a:cubicBezTo>
                  <a:cubicBezTo>
                    <a:pt x="0" y="146"/>
                    <a:pt x="12" y="160"/>
                    <a:pt x="27" y="160"/>
                  </a:cubicBezTo>
                  <a:cubicBezTo>
                    <a:pt x="37" y="160"/>
                    <a:pt x="49" y="154"/>
                    <a:pt x="53" y="138"/>
                  </a:cubicBezTo>
                  <a:cubicBezTo>
                    <a:pt x="62" y="98"/>
                    <a:pt x="130" y="73"/>
                    <a:pt x="170" y="64"/>
                  </a:cubicBezTo>
                  <a:cubicBezTo>
                    <a:pt x="210" y="55"/>
                    <a:pt x="231" y="0"/>
                    <a:pt x="142" y="0"/>
                  </a:cubicBezTo>
                </a:path>
              </a:pathLst>
            </a:custGeom>
            <a:solidFill>
              <a:srgbClr val="D4AF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0" name="组合 65"/>
          <p:cNvGrpSpPr/>
          <p:nvPr/>
        </p:nvGrpSpPr>
        <p:grpSpPr>
          <a:xfrm>
            <a:off x="9551988" y="5810250"/>
            <a:ext cx="723900" cy="723900"/>
            <a:chOff x="9448800" y="5162551"/>
            <a:chExt cx="723900" cy="723900"/>
          </a:xfrm>
        </p:grpSpPr>
        <p:sp>
          <p:nvSpPr>
            <p:cNvPr id="38198" name="Freeform 530"/>
            <p:cNvSpPr/>
            <p:nvPr/>
          </p:nvSpPr>
          <p:spPr>
            <a:xfrm>
              <a:off x="9448800" y="5162551"/>
              <a:ext cx="723900" cy="723900"/>
            </a:xfrm>
            <a:custGeom>
              <a:avLst/>
              <a:gdLst/>
              <a:ahLst/>
              <a:cxnLst>
                <a:cxn ang="0">
                  <a:pos x="723900" y="673333"/>
                </a:cxn>
                <a:cxn ang="0">
                  <a:pos x="673333" y="723900"/>
                </a:cxn>
                <a:cxn ang="0">
                  <a:pos x="50567" y="723900"/>
                </a:cxn>
                <a:cxn ang="0">
                  <a:pos x="0" y="673333"/>
                </a:cxn>
                <a:cxn ang="0">
                  <a:pos x="0" y="50123"/>
                </a:cxn>
                <a:cxn ang="0">
                  <a:pos x="50567" y="0"/>
                </a:cxn>
                <a:cxn ang="0">
                  <a:pos x="673333" y="0"/>
                </a:cxn>
                <a:cxn ang="0">
                  <a:pos x="723900" y="50123"/>
                </a:cxn>
                <a:cxn ang="0">
                  <a:pos x="723900" y="673333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3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9" name="Freeform 531"/>
            <p:cNvSpPr>
              <a:spLocks noEditPoints="1"/>
            </p:cNvSpPr>
            <p:nvPr/>
          </p:nvSpPr>
          <p:spPr>
            <a:xfrm>
              <a:off x="9636125" y="5414963"/>
              <a:ext cx="347663" cy="239713"/>
            </a:xfrm>
            <a:custGeom>
              <a:avLst/>
              <a:gdLst/>
              <a:ahLst/>
              <a:cxnLst>
                <a:cxn ang="0">
                  <a:pos x="25786" y="239713"/>
                </a:cxn>
                <a:cxn ang="0">
                  <a:pos x="321433" y="239713"/>
                </a:cxn>
                <a:cxn ang="0">
                  <a:pos x="347663" y="213619"/>
                </a:cxn>
                <a:cxn ang="0">
                  <a:pos x="347663" y="25652"/>
                </a:cxn>
                <a:cxn ang="0">
                  <a:pos x="321433" y="0"/>
                </a:cxn>
                <a:cxn ang="0">
                  <a:pos x="25786" y="0"/>
                </a:cxn>
                <a:cxn ang="0">
                  <a:pos x="0" y="25652"/>
                </a:cxn>
                <a:cxn ang="0">
                  <a:pos x="0" y="213619"/>
                </a:cxn>
                <a:cxn ang="0">
                  <a:pos x="25786" y="239713"/>
                </a:cxn>
                <a:cxn ang="0">
                  <a:pos x="81358" y="117645"/>
                </a:cxn>
                <a:cxn ang="0">
                  <a:pos x="173832" y="25652"/>
                </a:cxn>
                <a:cxn ang="0">
                  <a:pos x="266305" y="117645"/>
                </a:cxn>
                <a:cxn ang="0">
                  <a:pos x="173832" y="209638"/>
                </a:cxn>
                <a:cxn ang="0">
                  <a:pos x="81358" y="117645"/>
                </a:cxn>
              </a:cxnLst>
              <a:rect l="0" t="0" r="0" b="0"/>
              <a:pathLst>
                <a:path w="782" h="542">
                  <a:moveTo>
                    <a:pt x="58" y="542"/>
                  </a:moveTo>
                  <a:cubicBezTo>
                    <a:pt x="723" y="542"/>
                    <a:pt x="723" y="542"/>
                    <a:pt x="723" y="542"/>
                  </a:cubicBezTo>
                  <a:cubicBezTo>
                    <a:pt x="755" y="542"/>
                    <a:pt x="782" y="516"/>
                    <a:pt x="782" y="483"/>
                  </a:cubicBezTo>
                  <a:cubicBezTo>
                    <a:pt x="782" y="58"/>
                    <a:pt x="782" y="58"/>
                    <a:pt x="782" y="58"/>
                  </a:cubicBezTo>
                  <a:cubicBezTo>
                    <a:pt x="782" y="26"/>
                    <a:pt x="755" y="0"/>
                    <a:pt x="72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483"/>
                    <a:pt x="0" y="483"/>
                    <a:pt x="0" y="483"/>
                  </a:cubicBezTo>
                  <a:cubicBezTo>
                    <a:pt x="0" y="516"/>
                    <a:pt x="26" y="542"/>
                    <a:pt x="58" y="542"/>
                  </a:cubicBezTo>
                  <a:close/>
                  <a:moveTo>
                    <a:pt x="183" y="266"/>
                  </a:moveTo>
                  <a:cubicBezTo>
                    <a:pt x="183" y="151"/>
                    <a:pt x="276" y="58"/>
                    <a:pt x="391" y="58"/>
                  </a:cubicBezTo>
                  <a:cubicBezTo>
                    <a:pt x="506" y="58"/>
                    <a:pt x="599" y="151"/>
                    <a:pt x="599" y="266"/>
                  </a:cubicBezTo>
                  <a:cubicBezTo>
                    <a:pt x="599" y="381"/>
                    <a:pt x="506" y="474"/>
                    <a:pt x="391" y="474"/>
                  </a:cubicBezTo>
                  <a:cubicBezTo>
                    <a:pt x="276" y="474"/>
                    <a:pt x="183" y="381"/>
                    <a:pt x="183" y="266"/>
                  </a:cubicBezTo>
                  <a:close/>
                </a:path>
              </a:pathLst>
            </a:custGeom>
            <a:solidFill>
              <a:srgbClr val="C4252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0" name="Freeform 532"/>
            <p:cNvSpPr>
              <a:spLocks noEditPoints="1"/>
            </p:cNvSpPr>
            <p:nvPr/>
          </p:nvSpPr>
          <p:spPr>
            <a:xfrm>
              <a:off x="9744075" y="5465763"/>
              <a:ext cx="131763" cy="133350"/>
            </a:xfrm>
            <a:custGeom>
              <a:avLst/>
              <a:gdLst/>
              <a:ahLst/>
              <a:cxnLst>
                <a:cxn ang="0">
                  <a:pos x="131763" y="66675"/>
                </a:cxn>
                <a:cxn ang="0">
                  <a:pos x="65882" y="0"/>
                </a:cxn>
                <a:cxn ang="0">
                  <a:pos x="0" y="66675"/>
                </a:cxn>
                <a:cxn ang="0">
                  <a:pos x="65882" y="133350"/>
                </a:cxn>
                <a:cxn ang="0">
                  <a:pos x="131763" y="66675"/>
                </a:cxn>
                <a:cxn ang="0">
                  <a:pos x="36454" y="97790"/>
                </a:cxn>
                <a:cxn ang="0">
                  <a:pos x="36454" y="35560"/>
                </a:cxn>
                <a:cxn ang="0">
                  <a:pos x="43921" y="31115"/>
                </a:cxn>
                <a:cxn ang="0">
                  <a:pos x="98383" y="62675"/>
                </a:cxn>
                <a:cxn ang="0">
                  <a:pos x="98383" y="71120"/>
                </a:cxn>
                <a:cxn ang="0">
                  <a:pos x="43921" y="102235"/>
                </a:cxn>
                <a:cxn ang="0">
                  <a:pos x="36454" y="97790"/>
                </a:cxn>
              </a:cxnLst>
              <a:rect l="0" t="0" r="0" b="0"/>
              <a:pathLst>
                <a:path w="300" h="300">
                  <a:moveTo>
                    <a:pt x="300" y="150"/>
                  </a:moveTo>
                  <a:cubicBezTo>
                    <a:pt x="300" y="67"/>
                    <a:pt x="233" y="0"/>
                    <a:pt x="150" y="0"/>
                  </a:cubicBezTo>
                  <a:cubicBezTo>
                    <a:pt x="67" y="0"/>
                    <a:pt x="0" y="67"/>
                    <a:pt x="0" y="150"/>
                  </a:cubicBezTo>
                  <a:cubicBezTo>
                    <a:pt x="0" y="233"/>
                    <a:pt x="67" y="300"/>
                    <a:pt x="150" y="300"/>
                  </a:cubicBezTo>
                  <a:cubicBezTo>
                    <a:pt x="233" y="300"/>
                    <a:pt x="300" y="233"/>
                    <a:pt x="300" y="150"/>
                  </a:cubicBezTo>
                  <a:close/>
                  <a:moveTo>
                    <a:pt x="83" y="220"/>
                  </a:moveTo>
                  <a:cubicBezTo>
                    <a:pt x="83" y="80"/>
                    <a:pt x="83" y="80"/>
                    <a:pt x="83" y="80"/>
                  </a:cubicBezTo>
                  <a:cubicBezTo>
                    <a:pt x="83" y="69"/>
                    <a:pt x="91" y="65"/>
                    <a:pt x="100" y="70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33" y="146"/>
                    <a:pt x="233" y="154"/>
                    <a:pt x="224" y="160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91" y="235"/>
                    <a:pt x="83" y="231"/>
                    <a:pt x="83" y="22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1" name="Freeform 533"/>
            <p:cNvSpPr/>
            <p:nvPr/>
          </p:nvSpPr>
          <p:spPr>
            <a:xfrm>
              <a:off x="9550400" y="5280026"/>
              <a:ext cx="519113" cy="498475"/>
            </a:xfrm>
            <a:custGeom>
              <a:avLst/>
              <a:gdLst/>
              <a:ahLst/>
              <a:cxnLst>
                <a:cxn ang="0">
                  <a:pos x="20000" y="241698"/>
                </a:cxn>
                <a:cxn ang="0">
                  <a:pos x="109778" y="430622"/>
                </a:cxn>
                <a:cxn ang="0">
                  <a:pos x="465335" y="462996"/>
                </a:cxn>
                <a:cxn ang="0">
                  <a:pos x="483557" y="486057"/>
                </a:cxn>
                <a:cxn ang="0">
                  <a:pos x="502224" y="467431"/>
                </a:cxn>
                <a:cxn ang="0">
                  <a:pos x="488446" y="450135"/>
                </a:cxn>
                <a:cxn ang="0">
                  <a:pos x="484002" y="442596"/>
                </a:cxn>
                <a:cxn ang="0">
                  <a:pos x="496446" y="241255"/>
                </a:cxn>
                <a:cxn ang="0">
                  <a:pos x="498668" y="242142"/>
                </a:cxn>
                <a:cxn ang="0">
                  <a:pos x="498668" y="242142"/>
                </a:cxn>
                <a:cxn ang="0">
                  <a:pos x="510669" y="232829"/>
                </a:cxn>
                <a:cxn ang="0">
                  <a:pos x="519113" y="183602"/>
                </a:cxn>
                <a:cxn ang="0">
                  <a:pos x="519113" y="20844"/>
                </a:cxn>
                <a:cxn ang="0">
                  <a:pos x="498224" y="0"/>
                </a:cxn>
                <a:cxn ang="0">
                  <a:pos x="477335" y="20844"/>
                </a:cxn>
                <a:cxn ang="0">
                  <a:pos x="477335" y="28826"/>
                </a:cxn>
                <a:cxn ang="0">
                  <a:pos x="477335" y="33261"/>
                </a:cxn>
                <a:cxn ang="0">
                  <a:pos x="477335" y="37696"/>
                </a:cxn>
                <a:cxn ang="0">
                  <a:pos x="442224" y="31487"/>
                </a:cxn>
                <a:cxn ang="0">
                  <a:pos x="446668" y="51444"/>
                </a:cxn>
                <a:cxn ang="0">
                  <a:pos x="446668" y="73618"/>
                </a:cxn>
                <a:cxn ang="0">
                  <a:pos x="442224" y="94462"/>
                </a:cxn>
                <a:cxn ang="0">
                  <a:pos x="477335" y="88253"/>
                </a:cxn>
                <a:cxn ang="0">
                  <a:pos x="477335" y="93131"/>
                </a:cxn>
                <a:cxn ang="0">
                  <a:pos x="477335" y="97566"/>
                </a:cxn>
                <a:cxn ang="0">
                  <a:pos x="477335" y="183159"/>
                </a:cxn>
                <a:cxn ang="0">
                  <a:pos x="467113" y="210654"/>
                </a:cxn>
                <a:cxn ang="0">
                  <a:pos x="466224" y="224402"/>
                </a:cxn>
                <a:cxn ang="0">
                  <a:pos x="472002" y="231498"/>
                </a:cxn>
                <a:cxn ang="0">
                  <a:pos x="449779" y="429292"/>
                </a:cxn>
                <a:cxn ang="0">
                  <a:pos x="227556" y="406231"/>
                </a:cxn>
                <a:cxn ang="0">
                  <a:pos x="71111" y="376517"/>
                </a:cxn>
                <a:cxn ang="0">
                  <a:pos x="45778" y="232829"/>
                </a:cxn>
                <a:cxn ang="0">
                  <a:pos x="45778" y="232385"/>
                </a:cxn>
                <a:cxn ang="0">
                  <a:pos x="53334" y="224402"/>
                </a:cxn>
                <a:cxn ang="0">
                  <a:pos x="52000" y="210654"/>
                </a:cxn>
                <a:cxn ang="0">
                  <a:pos x="42222" y="183602"/>
                </a:cxn>
                <a:cxn ang="0">
                  <a:pos x="42222" y="97566"/>
                </a:cxn>
                <a:cxn ang="0">
                  <a:pos x="42222" y="93131"/>
                </a:cxn>
                <a:cxn ang="0">
                  <a:pos x="42222" y="88253"/>
                </a:cxn>
                <a:cxn ang="0">
                  <a:pos x="77334" y="94462"/>
                </a:cxn>
                <a:cxn ang="0">
                  <a:pos x="72889" y="73618"/>
                </a:cxn>
                <a:cxn ang="0">
                  <a:pos x="72889" y="51444"/>
                </a:cxn>
                <a:cxn ang="0">
                  <a:pos x="76889" y="31487"/>
                </a:cxn>
                <a:cxn ang="0">
                  <a:pos x="42222" y="37696"/>
                </a:cxn>
                <a:cxn ang="0">
                  <a:pos x="42222" y="33261"/>
                </a:cxn>
                <a:cxn ang="0">
                  <a:pos x="42222" y="28826"/>
                </a:cxn>
                <a:cxn ang="0">
                  <a:pos x="42222" y="20844"/>
                </a:cxn>
                <a:cxn ang="0">
                  <a:pos x="20889" y="0"/>
                </a:cxn>
                <a:cxn ang="0">
                  <a:pos x="0" y="20844"/>
                </a:cxn>
                <a:cxn ang="0">
                  <a:pos x="0" y="183159"/>
                </a:cxn>
                <a:cxn ang="0">
                  <a:pos x="20000" y="241698"/>
                </a:cxn>
              </a:cxnLst>
              <a:rect l="0" t="0" r="0" b="0"/>
              <a:pathLst>
                <a:path w="1168" h="1124">
                  <a:moveTo>
                    <a:pt x="45" y="545"/>
                  </a:moveTo>
                  <a:cubicBezTo>
                    <a:pt x="52" y="699"/>
                    <a:pt x="54" y="948"/>
                    <a:pt x="247" y="971"/>
                  </a:cubicBezTo>
                  <a:cubicBezTo>
                    <a:pt x="506" y="1003"/>
                    <a:pt x="801" y="935"/>
                    <a:pt x="1047" y="1044"/>
                  </a:cubicBezTo>
                  <a:cubicBezTo>
                    <a:pt x="1059" y="1062"/>
                    <a:pt x="1072" y="1079"/>
                    <a:pt x="1088" y="1096"/>
                  </a:cubicBezTo>
                  <a:cubicBezTo>
                    <a:pt x="1114" y="1124"/>
                    <a:pt x="1156" y="1082"/>
                    <a:pt x="1130" y="1054"/>
                  </a:cubicBezTo>
                  <a:cubicBezTo>
                    <a:pt x="1118" y="1042"/>
                    <a:pt x="1108" y="1029"/>
                    <a:pt x="1099" y="1015"/>
                  </a:cubicBezTo>
                  <a:cubicBezTo>
                    <a:pt x="1099" y="1009"/>
                    <a:pt x="1096" y="1002"/>
                    <a:pt x="1089" y="998"/>
                  </a:cubicBezTo>
                  <a:cubicBezTo>
                    <a:pt x="1015" y="864"/>
                    <a:pt x="1063" y="688"/>
                    <a:pt x="1117" y="544"/>
                  </a:cubicBezTo>
                  <a:cubicBezTo>
                    <a:pt x="1119" y="545"/>
                    <a:pt x="1121" y="545"/>
                    <a:pt x="1122" y="546"/>
                  </a:cubicBezTo>
                  <a:cubicBezTo>
                    <a:pt x="1122" y="546"/>
                    <a:pt x="1122" y="546"/>
                    <a:pt x="1122" y="546"/>
                  </a:cubicBezTo>
                  <a:cubicBezTo>
                    <a:pt x="1126" y="546"/>
                    <a:pt x="1138" y="544"/>
                    <a:pt x="1149" y="525"/>
                  </a:cubicBezTo>
                  <a:cubicBezTo>
                    <a:pt x="1162" y="503"/>
                    <a:pt x="1168" y="466"/>
                    <a:pt x="1168" y="414"/>
                  </a:cubicBezTo>
                  <a:cubicBezTo>
                    <a:pt x="1168" y="47"/>
                    <a:pt x="1168" y="47"/>
                    <a:pt x="1168" y="47"/>
                  </a:cubicBezTo>
                  <a:cubicBezTo>
                    <a:pt x="1168" y="21"/>
                    <a:pt x="1147" y="0"/>
                    <a:pt x="1121" y="0"/>
                  </a:cubicBezTo>
                  <a:cubicBezTo>
                    <a:pt x="1095" y="0"/>
                    <a:pt x="1074" y="21"/>
                    <a:pt x="1074" y="47"/>
                  </a:cubicBezTo>
                  <a:cubicBezTo>
                    <a:pt x="1074" y="65"/>
                    <a:pt x="1074" y="65"/>
                    <a:pt x="1074" y="65"/>
                  </a:cubicBezTo>
                  <a:cubicBezTo>
                    <a:pt x="1074" y="75"/>
                    <a:pt x="1074" y="75"/>
                    <a:pt x="1074" y="75"/>
                  </a:cubicBezTo>
                  <a:cubicBezTo>
                    <a:pt x="1074" y="85"/>
                    <a:pt x="1074" y="85"/>
                    <a:pt x="1074" y="85"/>
                  </a:cubicBezTo>
                  <a:cubicBezTo>
                    <a:pt x="995" y="71"/>
                    <a:pt x="995" y="71"/>
                    <a:pt x="995" y="71"/>
                  </a:cubicBezTo>
                  <a:cubicBezTo>
                    <a:pt x="1001" y="85"/>
                    <a:pt x="1005" y="100"/>
                    <a:pt x="1005" y="116"/>
                  </a:cubicBezTo>
                  <a:cubicBezTo>
                    <a:pt x="1005" y="166"/>
                    <a:pt x="1005" y="166"/>
                    <a:pt x="1005" y="166"/>
                  </a:cubicBezTo>
                  <a:cubicBezTo>
                    <a:pt x="1005" y="183"/>
                    <a:pt x="1001" y="199"/>
                    <a:pt x="995" y="213"/>
                  </a:cubicBezTo>
                  <a:cubicBezTo>
                    <a:pt x="1074" y="199"/>
                    <a:pt x="1074" y="199"/>
                    <a:pt x="1074" y="199"/>
                  </a:cubicBezTo>
                  <a:cubicBezTo>
                    <a:pt x="1074" y="210"/>
                    <a:pt x="1074" y="210"/>
                    <a:pt x="1074" y="210"/>
                  </a:cubicBezTo>
                  <a:cubicBezTo>
                    <a:pt x="1074" y="220"/>
                    <a:pt x="1074" y="220"/>
                    <a:pt x="1074" y="220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74" y="414"/>
                    <a:pt x="1073" y="438"/>
                    <a:pt x="1051" y="475"/>
                  </a:cubicBezTo>
                  <a:cubicBezTo>
                    <a:pt x="1043" y="488"/>
                    <a:pt x="1045" y="499"/>
                    <a:pt x="1049" y="506"/>
                  </a:cubicBezTo>
                  <a:cubicBezTo>
                    <a:pt x="1051" y="512"/>
                    <a:pt x="1056" y="517"/>
                    <a:pt x="1062" y="522"/>
                  </a:cubicBezTo>
                  <a:cubicBezTo>
                    <a:pt x="1009" y="663"/>
                    <a:pt x="967" y="827"/>
                    <a:pt x="1012" y="968"/>
                  </a:cubicBezTo>
                  <a:cubicBezTo>
                    <a:pt x="853" y="918"/>
                    <a:pt x="676" y="924"/>
                    <a:pt x="512" y="916"/>
                  </a:cubicBezTo>
                  <a:cubicBezTo>
                    <a:pt x="408" y="912"/>
                    <a:pt x="223" y="949"/>
                    <a:pt x="160" y="849"/>
                  </a:cubicBezTo>
                  <a:cubicBezTo>
                    <a:pt x="101" y="755"/>
                    <a:pt x="109" y="631"/>
                    <a:pt x="103" y="525"/>
                  </a:cubicBezTo>
                  <a:cubicBezTo>
                    <a:pt x="103" y="525"/>
                    <a:pt x="103" y="525"/>
                    <a:pt x="103" y="524"/>
                  </a:cubicBezTo>
                  <a:cubicBezTo>
                    <a:pt x="111" y="519"/>
                    <a:pt x="117" y="513"/>
                    <a:pt x="120" y="506"/>
                  </a:cubicBezTo>
                  <a:cubicBezTo>
                    <a:pt x="123" y="499"/>
                    <a:pt x="125" y="488"/>
                    <a:pt x="117" y="475"/>
                  </a:cubicBezTo>
                  <a:cubicBezTo>
                    <a:pt x="95" y="438"/>
                    <a:pt x="95" y="414"/>
                    <a:pt x="95" y="414"/>
                  </a:cubicBezTo>
                  <a:cubicBezTo>
                    <a:pt x="95" y="220"/>
                    <a:pt x="95" y="220"/>
                    <a:pt x="95" y="220"/>
                  </a:cubicBezTo>
                  <a:cubicBezTo>
                    <a:pt x="95" y="210"/>
                    <a:pt x="95" y="210"/>
                    <a:pt x="95" y="210"/>
                  </a:cubicBezTo>
                  <a:cubicBezTo>
                    <a:pt x="95" y="199"/>
                    <a:pt x="95" y="199"/>
                    <a:pt x="95" y="199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68" y="199"/>
                    <a:pt x="164" y="183"/>
                    <a:pt x="164" y="16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64" y="100"/>
                    <a:pt x="167" y="85"/>
                    <a:pt x="173" y="71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21"/>
                    <a:pt x="73" y="0"/>
                    <a:pt x="47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532"/>
                    <a:pt x="33" y="545"/>
                    <a:pt x="45" y="545"/>
                  </a:cubicBezTo>
                  <a:close/>
                </a:path>
              </a:pathLst>
            </a:custGeom>
            <a:solidFill>
              <a:srgbClr val="36363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2" name="Freeform 534"/>
            <p:cNvSpPr/>
            <p:nvPr/>
          </p:nvSpPr>
          <p:spPr>
            <a:xfrm>
              <a:off x="9632950" y="5287963"/>
              <a:ext cx="98425" cy="107950"/>
            </a:xfrm>
            <a:custGeom>
              <a:avLst/>
              <a:gdLst/>
              <a:ahLst/>
              <a:cxnLst>
                <a:cxn ang="0">
                  <a:pos x="10689" y="92846"/>
                </a:cxn>
                <a:cxn ang="0">
                  <a:pos x="16033" y="98177"/>
                </a:cxn>
                <a:cxn ang="0">
                  <a:pos x="41864" y="107950"/>
                </a:cxn>
                <a:cxn ang="0">
                  <a:pos x="50771" y="104396"/>
                </a:cxn>
                <a:cxn ang="0">
                  <a:pos x="58788" y="100842"/>
                </a:cxn>
                <a:cxn ang="0">
                  <a:pos x="65023" y="98177"/>
                </a:cxn>
                <a:cxn ang="0">
                  <a:pos x="98425" y="64859"/>
                </a:cxn>
                <a:cxn ang="0">
                  <a:pos x="98425" y="42647"/>
                </a:cxn>
                <a:cxn ang="0">
                  <a:pos x="65023" y="9329"/>
                </a:cxn>
                <a:cxn ang="0">
                  <a:pos x="63241" y="9329"/>
                </a:cxn>
                <a:cxn ang="0">
                  <a:pos x="58788" y="7108"/>
                </a:cxn>
                <a:cxn ang="0">
                  <a:pos x="51217" y="3998"/>
                </a:cxn>
                <a:cxn ang="0">
                  <a:pos x="41864" y="0"/>
                </a:cxn>
                <a:cxn ang="0">
                  <a:pos x="15142" y="10217"/>
                </a:cxn>
                <a:cxn ang="0">
                  <a:pos x="9798" y="15548"/>
                </a:cxn>
                <a:cxn ang="0">
                  <a:pos x="6235" y="20879"/>
                </a:cxn>
                <a:cxn ang="0">
                  <a:pos x="0" y="42647"/>
                </a:cxn>
                <a:cxn ang="0">
                  <a:pos x="0" y="64859"/>
                </a:cxn>
                <a:cxn ang="0">
                  <a:pos x="6680" y="87515"/>
                </a:cxn>
                <a:cxn ang="0">
                  <a:pos x="10689" y="92846"/>
                </a:cxn>
              </a:cxnLst>
              <a:rect l="0" t="0" r="0" b="0"/>
              <a:pathLst>
                <a:path w="221" h="243">
                  <a:moveTo>
                    <a:pt x="24" y="209"/>
                  </a:moveTo>
                  <a:cubicBezTo>
                    <a:pt x="27" y="214"/>
                    <a:pt x="32" y="218"/>
                    <a:pt x="36" y="221"/>
                  </a:cubicBezTo>
                  <a:cubicBezTo>
                    <a:pt x="52" y="234"/>
                    <a:pt x="72" y="242"/>
                    <a:pt x="94" y="243"/>
                  </a:cubicBezTo>
                  <a:cubicBezTo>
                    <a:pt x="114" y="235"/>
                    <a:pt x="114" y="235"/>
                    <a:pt x="114" y="235"/>
                  </a:cubicBezTo>
                  <a:cubicBezTo>
                    <a:pt x="132" y="227"/>
                    <a:pt x="132" y="227"/>
                    <a:pt x="132" y="227"/>
                  </a:cubicBezTo>
                  <a:cubicBezTo>
                    <a:pt x="146" y="221"/>
                    <a:pt x="146" y="221"/>
                    <a:pt x="146" y="221"/>
                  </a:cubicBezTo>
                  <a:cubicBezTo>
                    <a:pt x="200" y="221"/>
                    <a:pt x="221" y="200"/>
                    <a:pt x="221" y="146"/>
                  </a:cubicBezTo>
                  <a:cubicBezTo>
                    <a:pt x="221" y="96"/>
                    <a:pt x="221" y="96"/>
                    <a:pt x="221" y="96"/>
                  </a:cubicBezTo>
                  <a:cubicBezTo>
                    <a:pt x="221" y="43"/>
                    <a:pt x="200" y="21"/>
                    <a:pt x="146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71" y="1"/>
                    <a:pt x="51" y="9"/>
                    <a:pt x="34" y="23"/>
                  </a:cubicBezTo>
                  <a:cubicBezTo>
                    <a:pt x="30" y="27"/>
                    <a:pt x="26" y="31"/>
                    <a:pt x="22" y="35"/>
                  </a:cubicBezTo>
                  <a:cubicBezTo>
                    <a:pt x="19" y="39"/>
                    <a:pt x="16" y="43"/>
                    <a:pt x="14" y="47"/>
                  </a:cubicBezTo>
                  <a:cubicBezTo>
                    <a:pt x="5" y="61"/>
                    <a:pt x="0" y="78"/>
                    <a:pt x="0" y="9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65"/>
                    <a:pt x="5" y="183"/>
                    <a:pt x="15" y="197"/>
                  </a:cubicBezTo>
                  <a:cubicBezTo>
                    <a:pt x="17" y="202"/>
                    <a:pt x="20" y="205"/>
                    <a:pt x="24" y="209"/>
                  </a:cubicBezTo>
                  <a:close/>
                </a:path>
              </a:pathLst>
            </a:custGeom>
            <a:solidFill>
              <a:srgbClr val="3E7AC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3" name="Freeform 535"/>
            <p:cNvSpPr/>
            <p:nvPr/>
          </p:nvSpPr>
          <p:spPr>
            <a:xfrm>
              <a:off x="9890125" y="5287963"/>
              <a:ext cx="98425" cy="107950"/>
            </a:xfrm>
            <a:custGeom>
              <a:avLst/>
              <a:gdLst/>
              <a:ahLst/>
              <a:cxnLst>
                <a:cxn ang="0">
                  <a:pos x="98425" y="42647"/>
                </a:cxn>
                <a:cxn ang="0">
                  <a:pos x="92218" y="20879"/>
                </a:cxn>
                <a:cxn ang="0">
                  <a:pos x="88228" y="15548"/>
                </a:cxn>
                <a:cxn ang="0">
                  <a:pos x="82908" y="10217"/>
                </a:cxn>
                <a:cxn ang="0">
                  <a:pos x="56750" y="0"/>
                </a:cxn>
                <a:cxn ang="0">
                  <a:pos x="46996" y="3998"/>
                </a:cxn>
                <a:cxn ang="0">
                  <a:pos x="39459" y="7108"/>
                </a:cxn>
                <a:cxn ang="0">
                  <a:pos x="33252" y="9329"/>
                </a:cxn>
                <a:cxn ang="0">
                  <a:pos x="0" y="42647"/>
                </a:cxn>
                <a:cxn ang="0">
                  <a:pos x="0" y="64859"/>
                </a:cxn>
                <a:cxn ang="0">
                  <a:pos x="33252" y="98621"/>
                </a:cxn>
                <a:cxn ang="0">
                  <a:pos x="35025" y="98621"/>
                </a:cxn>
                <a:cxn ang="0">
                  <a:pos x="39459" y="100842"/>
                </a:cxn>
                <a:cxn ang="0">
                  <a:pos x="48326" y="104396"/>
                </a:cxn>
                <a:cxn ang="0">
                  <a:pos x="56306" y="107950"/>
                </a:cxn>
                <a:cxn ang="0">
                  <a:pos x="82021" y="98177"/>
                </a:cxn>
                <a:cxn ang="0">
                  <a:pos x="87784" y="92846"/>
                </a:cxn>
                <a:cxn ang="0">
                  <a:pos x="91775" y="87959"/>
                </a:cxn>
                <a:cxn ang="0">
                  <a:pos x="98425" y="64859"/>
                </a:cxn>
                <a:cxn ang="0">
                  <a:pos x="98425" y="42647"/>
                </a:cxn>
              </a:cxnLst>
              <a:rect l="0" t="0" r="0" b="0"/>
              <a:pathLst>
                <a:path w="222" h="243">
                  <a:moveTo>
                    <a:pt x="222" y="96"/>
                  </a:moveTo>
                  <a:cubicBezTo>
                    <a:pt x="222" y="78"/>
                    <a:pt x="216" y="61"/>
                    <a:pt x="208" y="47"/>
                  </a:cubicBezTo>
                  <a:cubicBezTo>
                    <a:pt x="205" y="43"/>
                    <a:pt x="202" y="39"/>
                    <a:pt x="199" y="35"/>
                  </a:cubicBezTo>
                  <a:cubicBezTo>
                    <a:pt x="196" y="31"/>
                    <a:pt x="192" y="27"/>
                    <a:pt x="187" y="23"/>
                  </a:cubicBezTo>
                  <a:cubicBezTo>
                    <a:pt x="171" y="9"/>
                    <a:pt x="150" y="1"/>
                    <a:pt x="128" y="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22" y="21"/>
                    <a:pt x="0" y="43"/>
                    <a:pt x="0" y="9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00"/>
                    <a:pt x="22" y="222"/>
                    <a:pt x="75" y="222"/>
                  </a:cubicBezTo>
                  <a:cubicBezTo>
                    <a:pt x="79" y="222"/>
                    <a:pt x="79" y="222"/>
                    <a:pt x="79" y="222"/>
                  </a:cubicBezTo>
                  <a:cubicBezTo>
                    <a:pt x="89" y="227"/>
                    <a:pt x="89" y="227"/>
                    <a:pt x="89" y="227"/>
                  </a:cubicBezTo>
                  <a:cubicBezTo>
                    <a:pt x="109" y="235"/>
                    <a:pt x="109" y="235"/>
                    <a:pt x="109" y="235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49" y="242"/>
                    <a:pt x="169" y="234"/>
                    <a:pt x="185" y="221"/>
                  </a:cubicBezTo>
                  <a:cubicBezTo>
                    <a:pt x="190" y="218"/>
                    <a:pt x="194" y="214"/>
                    <a:pt x="198" y="209"/>
                  </a:cubicBezTo>
                  <a:cubicBezTo>
                    <a:pt x="201" y="205"/>
                    <a:pt x="204" y="202"/>
                    <a:pt x="207" y="198"/>
                  </a:cubicBezTo>
                  <a:cubicBezTo>
                    <a:pt x="216" y="183"/>
                    <a:pt x="222" y="165"/>
                    <a:pt x="222" y="146"/>
                  </a:cubicBezTo>
                  <a:cubicBezTo>
                    <a:pt x="222" y="96"/>
                    <a:pt x="222" y="96"/>
                    <a:pt x="222" y="96"/>
                  </a:cubicBezTo>
                  <a:close/>
                </a:path>
              </a:pathLst>
            </a:custGeom>
            <a:solidFill>
              <a:srgbClr val="3E7AC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1" name="组合 72"/>
          <p:cNvGrpSpPr/>
          <p:nvPr/>
        </p:nvGrpSpPr>
        <p:grpSpPr>
          <a:xfrm>
            <a:off x="10652125" y="5810250"/>
            <a:ext cx="723900" cy="723900"/>
            <a:chOff x="10277475" y="5162551"/>
            <a:chExt cx="723900" cy="723900"/>
          </a:xfrm>
        </p:grpSpPr>
        <p:sp>
          <p:nvSpPr>
            <p:cNvPr id="38167" name="Freeform 536"/>
            <p:cNvSpPr/>
            <p:nvPr/>
          </p:nvSpPr>
          <p:spPr>
            <a:xfrm>
              <a:off x="10277475" y="5162551"/>
              <a:ext cx="723900" cy="723900"/>
            </a:xfrm>
            <a:custGeom>
              <a:avLst/>
              <a:gdLst/>
              <a:ahLst/>
              <a:cxnLst>
                <a:cxn ang="0">
                  <a:pos x="723900" y="673333"/>
                </a:cxn>
                <a:cxn ang="0">
                  <a:pos x="673333" y="723900"/>
                </a:cxn>
                <a:cxn ang="0">
                  <a:pos x="50123" y="723900"/>
                </a:cxn>
                <a:cxn ang="0">
                  <a:pos x="0" y="673333"/>
                </a:cxn>
                <a:cxn ang="0">
                  <a:pos x="0" y="50123"/>
                </a:cxn>
                <a:cxn ang="0">
                  <a:pos x="50123" y="0"/>
                </a:cxn>
                <a:cxn ang="0">
                  <a:pos x="673333" y="0"/>
                </a:cxn>
                <a:cxn ang="0">
                  <a:pos x="723900" y="50123"/>
                </a:cxn>
                <a:cxn ang="0">
                  <a:pos x="723900" y="673333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3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8" name="Freeform 537"/>
            <p:cNvSpPr/>
            <p:nvPr/>
          </p:nvSpPr>
          <p:spPr>
            <a:xfrm>
              <a:off x="10528300" y="5310188"/>
              <a:ext cx="315913" cy="98425"/>
            </a:xfrm>
            <a:custGeom>
              <a:avLst/>
              <a:gdLst/>
              <a:ahLst/>
              <a:cxnLst>
                <a:cxn ang="0">
                  <a:pos x="315913" y="98425"/>
                </a:cxn>
                <a:cxn ang="0">
                  <a:pos x="315913" y="97095"/>
                </a:cxn>
                <a:cxn ang="0">
                  <a:pos x="306165" y="87341"/>
                </a:cxn>
                <a:cxn ang="0">
                  <a:pos x="298190" y="87341"/>
                </a:cxn>
                <a:cxn ang="0">
                  <a:pos x="12406" y="2217"/>
                </a:cxn>
                <a:cxn ang="0">
                  <a:pos x="2215" y="5764"/>
                </a:cxn>
                <a:cxn ang="0">
                  <a:pos x="5760" y="15961"/>
                </a:cxn>
                <a:cxn ang="0">
                  <a:pos x="267175" y="89115"/>
                </a:cxn>
                <a:cxn ang="0">
                  <a:pos x="263187" y="97095"/>
                </a:cxn>
                <a:cxn ang="0">
                  <a:pos x="263630" y="98425"/>
                </a:cxn>
              </a:cxnLst>
              <a:rect l="0" t="0" r="0" b="0"/>
              <a:pathLst>
                <a:path w="713" h="222">
                  <a:moveTo>
                    <a:pt x="713" y="222"/>
                  </a:moveTo>
                  <a:cubicBezTo>
                    <a:pt x="713" y="221"/>
                    <a:pt x="713" y="220"/>
                    <a:pt x="713" y="219"/>
                  </a:cubicBezTo>
                  <a:cubicBezTo>
                    <a:pt x="713" y="207"/>
                    <a:pt x="703" y="197"/>
                    <a:pt x="691" y="197"/>
                  </a:cubicBezTo>
                  <a:cubicBezTo>
                    <a:pt x="673" y="197"/>
                    <a:pt x="673" y="197"/>
                    <a:pt x="673" y="19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9" y="0"/>
                    <a:pt x="9" y="4"/>
                    <a:pt x="5" y="13"/>
                  </a:cubicBezTo>
                  <a:cubicBezTo>
                    <a:pt x="0" y="21"/>
                    <a:pt x="4" y="32"/>
                    <a:pt x="13" y="36"/>
                  </a:cubicBezTo>
                  <a:cubicBezTo>
                    <a:pt x="603" y="201"/>
                    <a:pt x="603" y="201"/>
                    <a:pt x="603" y="201"/>
                  </a:cubicBezTo>
                  <a:cubicBezTo>
                    <a:pt x="598" y="206"/>
                    <a:pt x="594" y="212"/>
                    <a:pt x="594" y="219"/>
                  </a:cubicBezTo>
                  <a:cubicBezTo>
                    <a:pt x="594" y="220"/>
                    <a:pt x="594" y="221"/>
                    <a:pt x="595" y="222"/>
                  </a:cubicBezTo>
                </a:path>
              </a:pathLst>
            </a:custGeom>
            <a:solidFill>
              <a:srgbClr val="DEDED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9" name="Freeform 538"/>
            <p:cNvSpPr/>
            <p:nvPr/>
          </p:nvSpPr>
          <p:spPr>
            <a:xfrm>
              <a:off x="10396538" y="5408613"/>
              <a:ext cx="485775" cy="328613"/>
            </a:xfrm>
            <a:custGeom>
              <a:avLst/>
              <a:gdLst/>
              <a:ahLst/>
              <a:cxnLst>
                <a:cxn ang="0">
                  <a:pos x="395998" y="0"/>
                </a:cxn>
                <a:cxn ang="0">
                  <a:pos x="25778" y="0"/>
                </a:cxn>
                <a:cxn ang="0">
                  <a:pos x="0" y="25756"/>
                </a:cxn>
                <a:cxn ang="0">
                  <a:pos x="0" y="302857"/>
                </a:cxn>
                <a:cxn ang="0">
                  <a:pos x="25778" y="328613"/>
                </a:cxn>
                <a:cxn ang="0">
                  <a:pos x="459997" y="328613"/>
                </a:cxn>
                <a:cxn ang="0">
                  <a:pos x="485775" y="302857"/>
                </a:cxn>
                <a:cxn ang="0">
                  <a:pos x="485775" y="25756"/>
                </a:cxn>
                <a:cxn ang="0">
                  <a:pos x="459997" y="0"/>
                </a:cxn>
                <a:cxn ang="0">
                  <a:pos x="448442" y="0"/>
                </a:cxn>
              </a:cxnLst>
              <a:rect l="0" t="0" r="0" b="0"/>
              <a:pathLst>
                <a:path w="1093" h="740">
                  <a:moveTo>
                    <a:pt x="891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0" y="714"/>
                    <a:pt x="26" y="740"/>
                    <a:pt x="58" y="740"/>
                  </a:cubicBezTo>
                  <a:cubicBezTo>
                    <a:pt x="1035" y="740"/>
                    <a:pt x="1035" y="740"/>
                    <a:pt x="1035" y="740"/>
                  </a:cubicBezTo>
                  <a:cubicBezTo>
                    <a:pt x="1067" y="740"/>
                    <a:pt x="1093" y="714"/>
                    <a:pt x="1093" y="682"/>
                  </a:cubicBezTo>
                  <a:cubicBezTo>
                    <a:pt x="1093" y="58"/>
                    <a:pt x="1093" y="58"/>
                    <a:pt x="1093" y="58"/>
                  </a:cubicBezTo>
                  <a:cubicBezTo>
                    <a:pt x="1093" y="26"/>
                    <a:pt x="1067" y="0"/>
                    <a:pt x="1035" y="0"/>
                  </a:cubicBezTo>
                  <a:cubicBezTo>
                    <a:pt x="1009" y="0"/>
                    <a:pt x="1009" y="0"/>
                    <a:pt x="1009" y="0"/>
                  </a:cubicBezTo>
                </a:path>
              </a:pathLst>
            </a:custGeom>
            <a:solidFill>
              <a:srgbClr val="2323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0" name="Freeform 539"/>
            <p:cNvSpPr/>
            <p:nvPr/>
          </p:nvSpPr>
          <p:spPr>
            <a:xfrm>
              <a:off x="10729913" y="5554663"/>
              <a:ext cx="109538" cy="133350"/>
            </a:xfrm>
            <a:custGeom>
              <a:avLst/>
              <a:gdLst/>
              <a:ahLst/>
              <a:cxnLst>
                <a:cxn ang="0">
                  <a:pos x="54993" y="133350"/>
                </a:cxn>
                <a:cxn ang="0">
                  <a:pos x="0" y="78677"/>
                </a:cxn>
                <a:cxn ang="0">
                  <a:pos x="24143" y="33782"/>
                </a:cxn>
                <a:cxn ang="0">
                  <a:pos x="24143" y="0"/>
                </a:cxn>
                <a:cxn ang="0">
                  <a:pos x="49180" y="24448"/>
                </a:cxn>
                <a:cxn ang="0">
                  <a:pos x="54993" y="24448"/>
                </a:cxn>
                <a:cxn ang="0">
                  <a:pos x="109538" y="78677"/>
                </a:cxn>
                <a:cxn ang="0">
                  <a:pos x="54993" y="133350"/>
                </a:cxn>
              </a:cxnLst>
              <a:rect l="0" t="0" r="0" b="0"/>
              <a:pathLst>
                <a:path w="245" h="300">
                  <a:moveTo>
                    <a:pt x="123" y="300"/>
                  </a:moveTo>
                  <a:cubicBezTo>
                    <a:pt x="55" y="300"/>
                    <a:pt x="0" y="245"/>
                    <a:pt x="0" y="177"/>
                  </a:cubicBezTo>
                  <a:cubicBezTo>
                    <a:pt x="0" y="136"/>
                    <a:pt x="20" y="99"/>
                    <a:pt x="54" y="7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4" y="55"/>
                    <a:pt x="118" y="55"/>
                    <a:pt x="123" y="55"/>
                  </a:cubicBezTo>
                  <a:cubicBezTo>
                    <a:pt x="190" y="55"/>
                    <a:pt x="245" y="110"/>
                    <a:pt x="245" y="177"/>
                  </a:cubicBezTo>
                  <a:cubicBezTo>
                    <a:pt x="245" y="245"/>
                    <a:pt x="190" y="300"/>
                    <a:pt x="123" y="300"/>
                  </a:cubicBezTo>
                  <a:close/>
                </a:path>
              </a:pathLst>
            </a:custGeom>
            <a:solidFill>
              <a:srgbClr val="7A7A7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1" name="Freeform 540"/>
            <p:cNvSpPr/>
            <p:nvPr/>
          </p:nvSpPr>
          <p:spPr>
            <a:xfrm>
              <a:off x="10453688" y="5448301"/>
              <a:ext cx="338138" cy="63500"/>
            </a:xfrm>
            <a:custGeom>
              <a:avLst/>
              <a:gdLst/>
              <a:ahLst/>
              <a:cxnLst>
                <a:cxn ang="0">
                  <a:pos x="265113" y="0"/>
                </a:cxn>
                <a:cxn ang="0">
                  <a:pos x="338138" y="0"/>
                </a:cxn>
                <a:cxn ang="0">
                  <a:pos x="338138" y="63500"/>
                </a:cxn>
                <a:cxn ang="0">
                  <a:pos x="173038" y="63500"/>
                </a:cxn>
                <a:cxn ang="0">
                  <a:pos x="161925" y="15875"/>
                </a:cxn>
                <a:cxn ang="0">
                  <a:pos x="160338" y="15875"/>
                </a:cxn>
                <a:cxn ang="0">
                  <a:pos x="149225" y="63500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39688" y="0"/>
                </a:cxn>
                <a:cxn ang="0">
                  <a:pos x="265113" y="0"/>
                </a:cxn>
              </a:cxnLst>
              <a:rect l="0" t="0" r="0" b="0"/>
              <a:pathLst>
                <a:path w="213" h="40">
                  <a:moveTo>
                    <a:pt x="167" y="0"/>
                  </a:moveTo>
                  <a:lnTo>
                    <a:pt x="213" y="0"/>
                  </a:lnTo>
                  <a:lnTo>
                    <a:pt x="213" y="40"/>
                  </a:lnTo>
                  <a:lnTo>
                    <a:pt x="109" y="40"/>
                  </a:lnTo>
                  <a:lnTo>
                    <a:pt x="102" y="10"/>
                  </a:lnTo>
                  <a:lnTo>
                    <a:pt x="101" y="10"/>
                  </a:lnTo>
                  <a:lnTo>
                    <a:pt x="94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5" y="0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F3F3F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2" name="Freeform 541"/>
            <p:cNvSpPr/>
            <p:nvPr/>
          </p:nvSpPr>
          <p:spPr>
            <a:xfrm>
              <a:off x="10453688" y="5448301"/>
              <a:ext cx="338138" cy="63500"/>
            </a:xfrm>
            <a:custGeom>
              <a:avLst/>
              <a:gdLst/>
              <a:ahLst/>
              <a:cxnLst>
                <a:cxn ang="0">
                  <a:pos x="265113" y="0"/>
                </a:cxn>
                <a:cxn ang="0">
                  <a:pos x="338138" y="0"/>
                </a:cxn>
                <a:cxn ang="0">
                  <a:pos x="338138" y="63500"/>
                </a:cxn>
                <a:cxn ang="0">
                  <a:pos x="173038" y="63500"/>
                </a:cxn>
                <a:cxn ang="0">
                  <a:pos x="161925" y="15875"/>
                </a:cxn>
                <a:cxn ang="0">
                  <a:pos x="160338" y="15875"/>
                </a:cxn>
                <a:cxn ang="0">
                  <a:pos x="149225" y="63500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39688" y="0"/>
                </a:cxn>
              </a:cxnLst>
              <a:rect l="0" t="0" r="0" b="0"/>
              <a:pathLst>
                <a:path w="213" h="40">
                  <a:moveTo>
                    <a:pt x="167" y="0"/>
                  </a:moveTo>
                  <a:lnTo>
                    <a:pt x="213" y="0"/>
                  </a:lnTo>
                  <a:lnTo>
                    <a:pt x="213" y="40"/>
                  </a:lnTo>
                  <a:lnTo>
                    <a:pt x="109" y="40"/>
                  </a:lnTo>
                  <a:lnTo>
                    <a:pt x="102" y="10"/>
                  </a:lnTo>
                  <a:lnTo>
                    <a:pt x="101" y="10"/>
                  </a:lnTo>
                  <a:lnTo>
                    <a:pt x="94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5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3" name="Rectangle 542"/>
            <p:cNvSpPr/>
            <p:nvPr/>
          </p:nvSpPr>
          <p:spPr>
            <a:xfrm>
              <a:off x="10702925" y="5448301"/>
              <a:ext cx="15875" cy="25400"/>
            </a:xfrm>
            <a:prstGeom prst="rect">
              <a:avLst/>
            </a:prstGeom>
            <a:solidFill>
              <a:srgbClr val="66A3C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74" name="Freeform 543"/>
            <p:cNvSpPr/>
            <p:nvPr/>
          </p:nvSpPr>
          <p:spPr>
            <a:xfrm>
              <a:off x="10702925" y="5448301"/>
              <a:ext cx="1587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400"/>
                </a:cxn>
                <a:cxn ang="0">
                  <a:pos x="15875" y="25400"/>
                </a:cxn>
                <a:cxn ang="0">
                  <a:pos x="15875" y="0"/>
                </a:cxn>
              </a:cxnLst>
              <a:rect l="0" t="0" r="0" b="0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5" name="Freeform 544"/>
            <p:cNvSpPr/>
            <p:nvPr/>
          </p:nvSpPr>
          <p:spPr>
            <a:xfrm>
              <a:off x="10652125" y="5448301"/>
              <a:ext cx="5080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0800" y="0"/>
                </a:cxn>
                <a:cxn ang="0">
                  <a:pos x="0" y="0"/>
                </a:cxn>
              </a:cxnLst>
              <a:rect l="0" t="0" r="0" b="0"/>
              <a:pathLst>
                <a:path w="32">
                  <a:moveTo>
                    <a:pt x="0" y="0"/>
                  </a:moveTo>
                  <a:lnTo>
                    <a:pt x="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6" name="Line 545"/>
            <p:cNvSpPr/>
            <p:nvPr/>
          </p:nvSpPr>
          <p:spPr>
            <a:xfrm>
              <a:off x="10652125" y="5448301"/>
              <a:ext cx="50800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8177" name="Rectangle 546"/>
            <p:cNvSpPr/>
            <p:nvPr/>
          </p:nvSpPr>
          <p:spPr>
            <a:xfrm>
              <a:off x="10636250" y="5448301"/>
              <a:ext cx="15875" cy="25400"/>
            </a:xfrm>
            <a:prstGeom prst="rect">
              <a:avLst/>
            </a:prstGeom>
            <a:solidFill>
              <a:srgbClr val="66A3C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78" name="Freeform 547"/>
            <p:cNvSpPr/>
            <p:nvPr/>
          </p:nvSpPr>
          <p:spPr>
            <a:xfrm>
              <a:off x="10636250" y="5448301"/>
              <a:ext cx="1587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400"/>
                </a:cxn>
                <a:cxn ang="0">
                  <a:pos x="15875" y="25400"/>
                </a:cxn>
                <a:cxn ang="0">
                  <a:pos x="15875" y="0"/>
                </a:cxn>
              </a:cxnLst>
              <a:rect l="0" t="0" r="0" b="0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9" name="Freeform 548"/>
            <p:cNvSpPr/>
            <p:nvPr/>
          </p:nvSpPr>
          <p:spPr>
            <a:xfrm>
              <a:off x="10574338" y="5448301"/>
              <a:ext cx="61913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1913" y="0"/>
                </a:cxn>
                <a:cxn ang="0">
                  <a:pos x="0" y="0"/>
                </a:cxn>
              </a:cxnLst>
              <a:rect l="0" t="0" r="0" b="0"/>
              <a:pathLst>
                <a:path w="39">
                  <a:moveTo>
                    <a:pt x="0" y="0"/>
                  </a:move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0" name="Line 549"/>
            <p:cNvSpPr/>
            <p:nvPr/>
          </p:nvSpPr>
          <p:spPr>
            <a:xfrm>
              <a:off x="10574338" y="5448301"/>
              <a:ext cx="61913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8181" name="Rectangle 550"/>
            <p:cNvSpPr/>
            <p:nvPr/>
          </p:nvSpPr>
          <p:spPr>
            <a:xfrm>
              <a:off x="10558463" y="5448301"/>
              <a:ext cx="15875" cy="25400"/>
            </a:xfrm>
            <a:prstGeom prst="rect">
              <a:avLst/>
            </a:prstGeom>
            <a:solidFill>
              <a:srgbClr val="66A3C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82" name="Freeform 551"/>
            <p:cNvSpPr/>
            <p:nvPr/>
          </p:nvSpPr>
          <p:spPr>
            <a:xfrm>
              <a:off x="10558463" y="5448301"/>
              <a:ext cx="1587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400"/>
                </a:cxn>
                <a:cxn ang="0">
                  <a:pos x="15875" y="25400"/>
                </a:cxn>
                <a:cxn ang="0">
                  <a:pos x="15875" y="0"/>
                </a:cxn>
              </a:cxnLst>
              <a:rect l="0" t="0" r="0" b="0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3" name="Freeform 552"/>
            <p:cNvSpPr/>
            <p:nvPr/>
          </p:nvSpPr>
          <p:spPr>
            <a:xfrm>
              <a:off x="10509250" y="5448301"/>
              <a:ext cx="49213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213" y="0"/>
                </a:cxn>
                <a:cxn ang="0">
                  <a:pos x="0" y="0"/>
                </a:cxn>
              </a:cxnLst>
              <a:rect l="0" t="0" r="0" b="0"/>
              <a:pathLst>
                <a:path w="31">
                  <a:moveTo>
                    <a:pt x="0" y="0"/>
                  </a:move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4" name="Line 553"/>
            <p:cNvSpPr/>
            <p:nvPr/>
          </p:nvSpPr>
          <p:spPr>
            <a:xfrm>
              <a:off x="10509250" y="5448301"/>
              <a:ext cx="49213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8185" name="Rectangle 554"/>
            <p:cNvSpPr/>
            <p:nvPr/>
          </p:nvSpPr>
          <p:spPr>
            <a:xfrm>
              <a:off x="10493375" y="5448301"/>
              <a:ext cx="15875" cy="25400"/>
            </a:xfrm>
            <a:prstGeom prst="rect">
              <a:avLst/>
            </a:prstGeom>
            <a:solidFill>
              <a:srgbClr val="66A3C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86" name="Freeform 555"/>
            <p:cNvSpPr/>
            <p:nvPr/>
          </p:nvSpPr>
          <p:spPr>
            <a:xfrm>
              <a:off x="10493375" y="5448301"/>
              <a:ext cx="1587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400"/>
                </a:cxn>
                <a:cxn ang="0">
                  <a:pos x="15875" y="25400"/>
                </a:cxn>
                <a:cxn ang="0">
                  <a:pos x="15875" y="0"/>
                </a:cxn>
              </a:cxnLst>
              <a:rect l="0" t="0" r="0" b="0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7" name="Oval 556"/>
            <p:cNvSpPr/>
            <p:nvPr/>
          </p:nvSpPr>
          <p:spPr>
            <a:xfrm>
              <a:off x="10604500" y="5549901"/>
              <a:ext cx="44450" cy="42863"/>
            </a:xfrm>
            <a:prstGeom prst="ellipse">
              <a:avLst/>
            </a:prstGeom>
            <a:solidFill>
              <a:srgbClr val="3B3B3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88" name="Oval 557"/>
            <p:cNvSpPr/>
            <p:nvPr/>
          </p:nvSpPr>
          <p:spPr>
            <a:xfrm>
              <a:off x="10536238" y="5549901"/>
              <a:ext cx="44450" cy="42863"/>
            </a:xfrm>
            <a:prstGeom prst="ellipse">
              <a:avLst/>
            </a:prstGeom>
            <a:solidFill>
              <a:srgbClr val="3B3B3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89" name="Oval 558"/>
            <p:cNvSpPr/>
            <p:nvPr/>
          </p:nvSpPr>
          <p:spPr>
            <a:xfrm>
              <a:off x="10464800" y="5549901"/>
              <a:ext cx="44450" cy="42863"/>
            </a:xfrm>
            <a:prstGeom prst="ellipse">
              <a:avLst/>
            </a:prstGeom>
            <a:solidFill>
              <a:srgbClr val="3B3B3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90" name="Oval 559"/>
            <p:cNvSpPr/>
            <p:nvPr/>
          </p:nvSpPr>
          <p:spPr>
            <a:xfrm>
              <a:off x="10466388" y="5657851"/>
              <a:ext cx="44450" cy="44450"/>
            </a:xfrm>
            <a:prstGeom prst="ellipse">
              <a:avLst/>
            </a:prstGeom>
            <a:solidFill>
              <a:srgbClr val="3B3B3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91" name="Oval 560"/>
            <p:cNvSpPr/>
            <p:nvPr/>
          </p:nvSpPr>
          <p:spPr>
            <a:xfrm>
              <a:off x="10501313" y="5605463"/>
              <a:ext cx="42863" cy="42863"/>
            </a:xfrm>
            <a:prstGeom prst="ellipse">
              <a:avLst/>
            </a:prstGeom>
            <a:solidFill>
              <a:srgbClr val="3B3B3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92" name="Oval 561"/>
            <p:cNvSpPr/>
            <p:nvPr/>
          </p:nvSpPr>
          <p:spPr>
            <a:xfrm>
              <a:off x="10536238" y="5657851"/>
              <a:ext cx="44450" cy="44450"/>
            </a:xfrm>
            <a:prstGeom prst="ellipse">
              <a:avLst/>
            </a:prstGeom>
            <a:solidFill>
              <a:srgbClr val="3B3B3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93" name="Oval 562"/>
            <p:cNvSpPr/>
            <p:nvPr/>
          </p:nvSpPr>
          <p:spPr>
            <a:xfrm>
              <a:off x="10571163" y="5605463"/>
              <a:ext cx="44450" cy="42863"/>
            </a:xfrm>
            <a:prstGeom prst="ellipse">
              <a:avLst/>
            </a:prstGeom>
            <a:solidFill>
              <a:srgbClr val="3B3B3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94" name="Oval 563"/>
            <p:cNvSpPr/>
            <p:nvPr/>
          </p:nvSpPr>
          <p:spPr>
            <a:xfrm>
              <a:off x="10606088" y="5657851"/>
              <a:ext cx="44450" cy="44450"/>
            </a:xfrm>
            <a:prstGeom prst="ellipse">
              <a:avLst/>
            </a:prstGeom>
            <a:solidFill>
              <a:srgbClr val="3B3B3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95" name="Oval 564"/>
            <p:cNvSpPr/>
            <p:nvPr/>
          </p:nvSpPr>
          <p:spPr>
            <a:xfrm>
              <a:off x="10641013" y="5605463"/>
              <a:ext cx="42863" cy="42863"/>
            </a:xfrm>
            <a:prstGeom prst="ellipse">
              <a:avLst/>
            </a:prstGeom>
            <a:solidFill>
              <a:srgbClr val="3B3B3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96" name="Freeform 565"/>
            <p:cNvSpPr>
              <a:spLocks noEditPoints="1"/>
            </p:cNvSpPr>
            <p:nvPr/>
          </p:nvSpPr>
          <p:spPr>
            <a:xfrm>
              <a:off x="10744200" y="5580063"/>
              <a:ext cx="80963" cy="93663"/>
            </a:xfrm>
            <a:custGeom>
              <a:avLst/>
              <a:gdLst/>
              <a:ahLst/>
              <a:cxnLst>
                <a:cxn ang="0">
                  <a:pos x="40700" y="10756"/>
                </a:cxn>
                <a:cxn ang="0">
                  <a:pos x="32823" y="11652"/>
                </a:cxn>
                <a:cxn ang="0">
                  <a:pos x="21444" y="0"/>
                </a:cxn>
                <a:cxn ang="0">
                  <a:pos x="21444" y="15685"/>
                </a:cxn>
                <a:cxn ang="0">
                  <a:pos x="21882" y="15685"/>
                </a:cxn>
                <a:cxn ang="0">
                  <a:pos x="0" y="52433"/>
                </a:cxn>
                <a:cxn ang="0">
                  <a:pos x="40700" y="93663"/>
                </a:cxn>
                <a:cxn ang="0">
                  <a:pos x="80963" y="52433"/>
                </a:cxn>
                <a:cxn ang="0">
                  <a:pos x="40700" y="10756"/>
                </a:cxn>
                <a:cxn ang="0">
                  <a:pos x="40700" y="85596"/>
                </a:cxn>
                <a:cxn ang="0">
                  <a:pos x="7877" y="52433"/>
                </a:cxn>
                <a:cxn ang="0">
                  <a:pos x="25383" y="22856"/>
                </a:cxn>
                <a:cxn ang="0">
                  <a:pos x="30197" y="20167"/>
                </a:cxn>
                <a:cxn ang="0">
                  <a:pos x="30197" y="20167"/>
                </a:cxn>
                <a:cxn ang="0">
                  <a:pos x="34573" y="19719"/>
                </a:cxn>
                <a:cxn ang="0">
                  <a:pos x="40700" y="18822"/>
                </a:cxn>
                <a:cxn ang="0">
                  <a:pos x="73086" y="52433"/>
                </a:cxn>
                <a:cxn ang="0">
                  <a:pos x="40700" y="85596"/>
                </a:cxn>
              </a:cxnLst>
              <a:rect l="0" t="0" r="0" b="0"/>
              <a:pathLst>
                <a:path w="185" h="209">
                  <a:moveTo>
                    <a:pt x="93" y="24"/>
                  </a:moveTo>
                  <a:cubicBezTo>
                    <a:pt x="87" y="24"/>
                    <a:pt x="81" y="25"/>
                    <a:pt x="75" y="2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20" y="51"/>
                    <a:pt x="0" y="81"/>
                    <a:pt x="0" y="117"/>
                  </a:cubicBezTo>
                  <a:cubicBezTo>
                    <a:pt x="0" y="168"/>
                    <a:pt x="41" y="209"/>
                    <a:pt x="93" y="209"/>
                  </a:cubicBezTo>
                  <a:cubicBezTo>
                    <a:pt x="144" y="209"/>
                    <a:pt x="185" y="168"/>
                    <a:pt x="185" y="117"/>
                  </a:cubicBezTo>
                  <a:cubicBezTo>
                    <a:pt x="185" y="66"/>
                    <a:pt x="144" y="24"/>
                    <a:pt x="93" y="24"/>
                  </a:cubicBezTo>
                  <a:close/>
                  <a:moveTo>
                    <a:pt x="93" y="191"/>
                  </a:moveTo>
                  <a:cubicBezTo>
                    <a:pt x="52" y="191"/>
                    <a:pt x="18" y="158"/>
                    <a:pt x="18" y="117"/>
                  </a:cubicBezTo>
                  <a:cubicBezTo>
                    <a:pt x="18" y="89"/>
                    <a:pt x="33" y="64"/>
                    <a:pt x="58" y="51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3" y="43"/>
                    <a:pt x="88" y="42"/>
                    <a:pt x="93" y="42"/>
                  </a:cubicBezTo>
                  <a:cubicBezTo>
                    <a:pt x="134" y="42"/>
                    <a:pt x="167" y="76"/>
                    <a:pt x="167" y="117"/>
                  </a:cubicBezTo>
                  <a:cubicBezTo>
                    <a:pt x="167" y="158"/>
                    <a:pt x="134" y="191"/>
                    <a:pt x="93" y="191"/>
                  </a:cubicBezTo>
                  <a:close/>
                </a:path>
              </a:pathLst>
            </a:custGeom>
            <a:solidFill>
              <a:srgbClr val="4E4E4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7" name="Freeform 566"/>
            <p:cNvSpPr/>
            <p:nvPr/>
          </p:nvSpPr>
          <p:spPr>
            <a:xfrm>
              <a:off x="10602913" y="5464176"/>
              <a:ext cx="23813" cy="47625"/>
            </a:xfrm>
            <a:custGeom>
              <a:avLst/>
              <a:gdLst/>
              <a:ahLst/>
              <a:cxnLst>
                <a:cxn ang="0">
                  <a:pos x="0" y="47625"/>
                </a:cxn>
                <a:cxn ang="0">
                  <a:pos x="23813" y="47625"/>
                </a:cxn>
                <a:cxn ang="0">
                  <a:pos x="12700" y="0"/>
                </a:cxn>
                <a:cxn ang="0">
                  <a:pos x="11113" y="0"/>
                </a:cxn>
                <a:cxn ang="0">
                  <a:pos x="0" y="47625"/>
                </a:cxn>
              </a:cxnLst>
              <a:rect l="0" t="0" r="0" b="0"/>
              <a:pathLst>
                <a:path w="15" h="30">
                  <a:moveTo>
                    <a:pt x="0" y="30"/>
                  </a:moveTo>
                  <a:lnTo>
                    <a:pt x="15" y="30"/>
                  </a:lnTo>
                  <a:lnTo>
                    <a:pt x="8" y="0"/>
                  </a:lnTo>
                  <a:lnTo>
                    <a:pt x="7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C4252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2" name="组合 252"/>
          <p:cNvGrpSpPr/>
          <p:nvPr/>
        </p:nvGrpSpPr>
        <p:grpSpPr>
          <a:xfrm>
            <a:off x="5146675" y="5808663"/>
            <a:ext cx="723900" cy="725487"/>
            <a:chOff x="3190155" y="5110508"/>
            <a:chExt cx="723177" cy="724349"/>
          </a:xfrm>
        </p:grpSpPr>
        <p:sp>
          <p:nvSpPr>
            <p:cNvPr id="38159" name="Freeform 87"/>
            <p:cNvSpPr/>
            <p:nvPr/>
          </p:nvSpPr>
          <p:spPr>
            <a:xfrm>
              <a:off x="3190155" y="5110508"/>
              <a:ext cx="723177" cy="724349"/>
            </a:xfrm>
            <a:custGeom>
              <a:avLst/>
              <a:gdLst/>
              <a:ahLst/>
              <a:cxnLst>
                <a:cxn ang="0">
                  <a:pos x="723177" y="673751"/>
                </a:cxn>
                <a:cxn ang="0">
                  <a:pos x="672661" y="724349"/>
                </a:cxn>
                <a:cxn ang="0">
                  <a:pos x="50073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073" y="0"/>
                </a:cxn>
                <a:cxn ang="0">
                  <a:pos x="672661" y="0"/>
                </a:cxn>
                <a:cxn ang="0">
                  <a:pos x="723177" y="50598"/>
                </a:cxn>
                <a:cxn ang="0">
                  <a:pos x="723177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0" name="Freeform 88"/>
            <p:cNvSpPr/>
            <p:nvPr/>
          </p:nvSpPr>
          <p:spPr>
            <a:xfrm>
              <a:off x="3303847" y="5224201"/>
              <a:ext cx="496964" cy="496964"/>
            </a:xfrm>
            <a:custGeom>
              <a:avLst/>
              <a:gdLst/>
              <a:ahLst/>
              <a:cxnLst>
                <a:cxn ang="0">
                  <a:pos x="429519" y="145539"/>
                </a:cxn>
                <a:cxn ang="0">
                  <a:pos x="429519" y="145539"/>
                </a:cxn>
                <a:cxn ang="0">
                  <a:pos x="434844" y="124241"/>
                </a:cxn>
                <a:cxn ang="0">
                  <a:pos x="434844" y="93181"/>
                </a:cxn>
                <a:cxn ang="0">
                  <a:pos x="248482" y="0"/>
                </a:cxn>
                <a:cxn ang="0">
                  <a:pos x="62121" y="93181"/>
                </a:cxn>
                <a:cxn ang="0">
                  <a:pos x="62564" y="85638"/>
                </a:cxn>
                <a:cxn ang="0">
                  <a:pos x="0" y="155301"/>
                </a:cxn>
                <a:cxn ang="0">
                  <a:pos x="0" y="186362"/>
                </a:cxn>
                <a:cxn ang="0">
                  <a:pos x="67001" y="257800"/>
                </a:cxn>
                <a:cxn ang="0">
                  <a:pos x="62121" y="279542"/>
                </a:cxn>
                <a:cxn ang="0">
                  <a:pos x="62121" y="310603"/>
                </a:cxn>
                <a:cxn ang="0">
                  <a:pos x="72770" y="341663"/>
                </a:cxn>
                <a:cxn ang="0">
                  <a:pos x="62121" y="372723"/>
                </a:cxn>
                <a:cxn ang="0">
                  <a:pos x="62121" y="403783"/>
                </a:cxn>
                <a:cxn ang="0">
                  <a:pos x="248482" y="496964"/>
                </a:cxn>
                <a:cxn ang="0">
                  <a:pos x="434844" y="403783"/>
                </a:cxn>
                <a:cxn ang="0">
                  <a:pos x="434844" y="372723"/>
                </a:cxn>
                <a:cxn ang="0">
                  <a:pos x="423307" y="341219"/>
                </a:cxn>
                <a:cxn ang="0">
                  <a:pos x="423307" y="341219"/>
                </a:cxn>
                <a:cxn ang="0">
                  <a:pos x="433956" y="318146"/>
                </a:cxn>
                <a:cxn ang="0">
                  <a:pos x="496964" y="248482"/>
                </a:cxn>
                <a:cxn ang="0">
                  <a:pos x="496964" y="217422"/>
                </a:cxn>
                <a:cxn ang="0">
                  <a:pos x="429519" y="145539"/>
                </a:cxn>
              </a:cxnLst>
              <a:rect l="0" t="0" r="0" b="0"/>
              <a:pathLst>
                <a:path w="1120" h="1120">
                  <a:moveTo>
                    <a:pt x="968" y="328"/>
                  </a:moveTo>
                  <a:cubicBezTo>
                    <a:pt x="968" y="328"/>
                    <a:pt x="968" y="328"/>
                    <a:pt x="968" y="328"/>
                  </a:cubicBezTo>
                  <a:cubicBezTo>
                    <a:pt x="975" y="313"/>
                    <a:pt x="980" y="297"/>
                    <a:pt x="980" y="280"/>
                  </a:cubicBezTo>
                  <a:cubicBezTo>
                    <a:pt x="980" y="210"/>
                    <a:pt x="980" y="210"/>
                    <a:pt x="980" y="210"/>
                  </a:cubicBezTo>
                  <a:cubicBezTo>
                    <a:pt x="980" y="94"/>
                    <a:pt x="792" y="0"/>
                    <a:pt x="560" y="0"/>
                  </a:cubicBezTo>
                  <a:cubicBezTo>
                    <a:pt x="328" y="0"/>
                    <a:pt x="140" y="94"/>
                    <a:pt x="140" y="210"/>
                  </a:cubicBezTo>
                  <a:cubicBezTo>
                    <a:pt x="140" y="204"/>
                    <a:pt x="140" y="199"/>
                    <a:pt x="141" y="193"/>
                  </a:cubicBezTo>
                  <a:cubicBezTo>
                    <a:pt x="55" y="231"/>
                    <a:pt x="0" y="287"/>
                    <a:pt x="0" y="35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0" y="485"/>
                    <a:pt x="59" y="543"/>
                    <a:pt x="151" y="581"/>
                  </a:cubicBezTo>
                  <a:cubicBezTo>
                    <a:pt x="144" y="597"/>
                    <a:pt x="140" y="613"/>
                    <a:pt x="140" y="630"/>
                  </a:cubicBezTo>
                  <a:cubicBezTo>
                    <a:pt x="140" y="700"/>
                    <a:pt x="140" y="700"/>
                    <a:pt x="140" y="700"/>
                  </a:cubicBezTo>
                  <a:cubicBezTo>
                    <a:pt x="140" y="725"/>
                    <a:pt x="149" y="748"/>
                    <a:pt x="164" y="770"/>
                  </a:cubicBezTo>
                  <a:cubicBezTo>
                    <a:pt x="149" y="792"/>
                    <a:pt x="140" y="815"/>
                    <a:pt x="140" y="840"/>
                  </a:cubicBezTo>
                  <a:cubicBezTo>
                    <a:pt x="140" y="910"/>
                    <a:pt x="140" y="910"/>
                    <a:pt x="140" y="910"/>
                  </a:cubicBezTo>
                  <a:cubicBezTo>
                    <a:pt x="140" y="1026"/>
                    <a:pt x="328" y="1120"/>
                    <a:pt x="560" y="1120"/>
                  </a:cubicBezTo>
                  <a:cubicBezTo>
                    <a:pt x="792" y="1120"/>
                    <a:pt x="980" y="1026"/>
                    <a:pt x="980" y="910"/>
                  </a:cubicBezTo>
                  <a:cubicBezTo>
                    <a:pt x="980" y="840"/>
                    <a:pt x="980" y="840"/>
                    <a:pt x="980" y="840"/>
                  </a:cubicBezTo>
                  <a:cubicBezTo>
                    <a:pt x="980" y="815"/>
                    <a:pt x="970" y="791"/>
                    <a:pt x="954" y="769"/>
                  </a:cubicBezTo>
                  <a:cubicBezTo>
                    <a:pt x="954" y="769"/>
                    <a:pt x="954" y="769"/>
                    <a:pt x="954" y="769"/>
                  </a:cubicBezTo>
                  <a:cubicBezTo>
                    <a:pt x="966" y="753"/>
                    <a:pt x="975" y="735"/>
                    <a:pt x="978" y="717"/>
                  </a:cubicBezTo>
                  <a:cubicBezTo>
                    <a:pt x="1065" y="678"/>
                    <a:pt x="1120" y="622"/>
                    <a:pt x="1120" y="560"/>
                  </a:cubicBezTo>
                  <a:cubicBezTo>
                    <a:pt x="1120" y="490"/>
                    <a:pt x="1120" y="490"/>
                    <a:pt x="1120" y="490"/>
                  </a:cubicBezTo>
                  <a:cubicBezTo>
                    <a:pt x="1120" y="425"/>
                    <a:pt x="1061" y="367"/>
                    <a:pt x="968" y="328"/>
                  </a:cubicBezTo>
                  <a:close/>
                </a:path>
              </a:pathLst>
            </a:custGeom>
            <a:solidFill>
              <a:srgbClr val="37373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1" name="Oval 89"/>
            <p:cNvSpPr/>
            <p:nvPr/>
          </p:nvSpPr>
          <p:spPr>
            <a:xfrm>
              <a:off x="3381205" y="5239438"/>
              <a:ext cx="341077" cy="155888"/>
            </a:xfrm>
            <a:prstGeom prst="ellipse">
              <a:avLst/>
            </a:prstGeom>
            <a:solidFill>
              <a:srgbClr val="EFF300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62" name="Freeform 90"/>
            <p:cNvSpPr/>
            <p:nvPr/>
          </p:nvSpPr>
          <p:spPr>
            <a:xfrm>
              <a:off x="3319084" y="5327345"/>
              <a:ext cx="276612" cy="130102"/>
            </a:xfrm>
            <a:custGeom>
              <a:avLst/>
              <a:gdLst/>
              <a:ahLst/>
              <a:cxnLst>
                <a:cxn ang="0">
                  <a:pos x="0" y="52130"/>
                </a:cxn>
                <a:cxn ang="0">
                  <a:pos x="46471" y="0"/>
                </a:cxn>
                <a:cxn ang="0">
                  <a:pos x="46471" y="20941"/>
                </a:cxn>
                <a:cxn ang="0">
                  <a:pos x="232354" y="114508"/>
                </a:cxn>
                <a:cxn ang="0">
                  <a:pos x="276612" y="111834"/>
                </a:cxn>
                <a:cxn ang="0">
                  <a:pos x="170393" y="130102"/>
                </a:cxn>
                <a:cxn ang="0">
                  <a:pos x="0" y="52130"/>
                </a:cxn>
              </a:cxnLst>
              <a:rect l="0" t="0" r="0" b="0"/>
              <a:pathLst>
                <a:path w="625" h="292">
                  <a:moveTo>
                    <a:pt x="0" y="117"/>
                  </a:moveTo>
                  <a:cubicBezTo>
                    <a:pt x="0" y="76"/>
                    <a:pt x="38" y="33"/>
                    <a:pt x="105" y="0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5" y="163"/>
                    <a:pt x="293" y="257"/>
                    <a:pt x="525" y="257"/>
                  </a:cubicBezTo>
                  <a:cubicBezTo>
                    <a:pt x="559" y="257"/>
                    <a:pt x="593" y="255"/>
                    <a:pt x="625" y="251"/>
                  </a:cubicBezTo>
                  <a:cubicBezTo>
                    <a:pt x="561" y="275"/>
                    <a:pt x="479" y="292"/>
                    <a:pt x="385" y="292"/>
                  </a:cubicBezTo>
                  <a:cubicBezTo>
                    <a:pt x="158" y="292"/>
                    <a:pt x="0" y="200"/>
                    <a:pt x="0" y="117"/>
                  </a:cubicBezTo>
                  <a:close/>
                </a:path>
              </a:pathLst>
            </a:custGeom>
            <a:solidFill>
              <a:srgbClr val="EFF3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3" name="Freeform 91"/>
            <p:cNvSpPr/>
            <p:nvPr/>
          </p:nvSpPr>
          <p:spPr>
            <a:xfrm>
              <a:off x="3381205" y="5578171"/>
              <a:ext cx="341077" cy="96111"/>
            </a:xfrm>
            <a:custGeom>
              <a:avLst/>
              <a:gdLst/>
              <a:ahLst/>
              <a:cxnLst>
                <a:cxn ang="0">
                  <a:pos x="341077" y="18602"/>
                </a:cxn>
                <a:cxn ang="0">
                  <a:pos x="170539" y="96111"/>
                </a:cxn>
                <a:cxn ang="0">
                  <a:pos x="0" y="18602"/>
                </a:cxn>
                <a:cxn ang="0">
                  <a:pos x="6201" y="0"/>
                </a:cxn>
                <a:cxn ang="0">
                  <a:pos x="6201" y="0"/>
                </a:cxn>
                <a:cxn ang="0">
                  <a:pos x="170539" y="49606"/>
                </a:cxn>
                <a:cxn ang="0">
                  <a:pos x="334433" y="0"/>
                </a:cxn>
                <a:cxn ang="0">
                  <a:pos x="334433" y="0"/>
                </a:cxn>
                <a:cxn ang="0">
                  <a:pos x="341077" y="18602"/>
                </a:cxn>
              </a:cxnLst>
              <a:rect l="0" t="0" r="0" b="0"/>
              <a:pathLst>
                <a:path w="770" h="217">
                  <a:moveTo>
                    <a:pt x="770" y="42"/>
                  </a:moveTo>
                  <a:cubicBezTo>
                    <a:pt x="770" y="125"/>
                    <a:pt x="612" y="217"/>
                    <a:pt x="385" y="217"/>
                  </a:cubicBezTo>
                  <a:cubicBezTo>
                    <a:pt x="158" y="217"/>
                    <a:pt x="0" y="125"/>
                    <a:pt x="0" y="42"/>
                  </a:cubicBezTo>
                  <a:cubicBezTo>
                    <a:pt x="0" y="28"/>
                    <a:pt x="6" y="1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4" y="67"/>
                    <a:pt x="224" y="112"/>
                    <a:pt x="385" y="112"/>
                  </a:cubicBezTo>
                  <a:cubicBezTo>
                    <a:pt x="546" y="112"/>
                    <a:pt x="685" y="66"/>
                    <a:pt x="755" y="0"/>
                  </a:cubicBezTo>
                  <a:cubicBezTo>
                    <a:pt x="755" y="0"/>
                    <a:pt x="755" y="0"/>
                    <a:pt x="755" y="0"/>
                  </a:cubicBezTo>
                  <a:cubicBezTo>
                    <a:pt x="764" y="14"/>
                    <a:pt x="770" y="28"/>
                    <a:pt x="770" y="42"/>
                  </a:cubicBezTo>
                  <a:close/>
                </a:path>
              </a:pathLst>
            </a:custGeom>
            <a:solidFill>
              <a:srgbClr val="EFF3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4" name="Freeform 92"/>
            <p:cNvSpPr/>
            <p:nvPr/>
          </p:nvSpPr>
          <p:spPr>
            <a:xfrm>
              <a:off x="3381205" y="5487920"/>
              <a:ext cx="276612" cy="93767"/>
            </a:xfrm>
            <a:custGeom>
              <a:avLst/>
              <a:gdLst/>
              <a:ahLst/>
              <a:cxnLst>
                <a:cxn ang="0">
                  <a:pos x="276612" y="75547"/>
                </a:cxn>
                <a:cxn ang="0">
                  <a:pos x="170393" y="93767"/>
                </a:cxn>
                <a:cxn ang="0">
                  <a:pos x="0" y="15998"/>
                </a:cxn>
                <a:cxn ang="0">
                  <a:pos x="4426" y="0"/>
                </a:cxn>
                <a:cxn ang="0">
                  <a:pos x="54437" y="11999"/>
                </a:cxn>
                <a:cxn ang="0">
                  <a:pos x="232354" y="78213"/>
                </a:cxn>
                <a:cxn ang="0">
                  <a:pos x="276612" y="75547"/>
                </a:cxn>
              </a:cxnLst>
              <a:rect l="0" t="0" r="0" b="0"/>
              <a:pathLst>
                <a:path w="625" h="211">
                  <a:moveTo>
                    <a:pt x="625" y="170"/>
                  </a:moveTo>
                  <a:cubicBezTo>
                    <a:pt x="561" y="194"/>
                    <a:pt x="479" y="211"/>
                    <a:pt x="385" y="211"/>
                  </a:cubicBezTo>
                  <a:cubicBezTo>
                    <a:pt x="158" y="211"/>
                    <a:pt x="0" y="119"/>
                    <a:pt x="0" y="36"/>
                  </a:cubicBezTo>
                  <a:cubicBezTo>
                    <a:pt x="0" y="24"/>
                    <a:pt x="4" y="12"/>
                    <a:pt x="10" y="0"/>
                  </a:cubicBezTo>
                  <a:cubicBezTo>
                    <a:pt x="44" y="12"/>
                    <a:pt x="82" y="21"/>
                    <a:pt x="123" y="27"/>
                  </a:cubicBezTo>
                  <a:cubicBezTo>
                    <a:pt x="175" y="113"/>
                    <a:pt x="335" y="176"/>
                    <a:pt x="525" y="176"/>
                  </a:cubicBezTo>
                  <a:cubicBezTo>
                    <a:pt x="559" y="176"/>
                    <a:pt x="593" y="174"/>
                    <a:pt x="625" y="170"/>
                  </a:cubicBezTo>
                  <a:close/>
                </a:path>
              </a:pathLst>
            </a:custGeom>
            <a:solidFill>
              <a:srgbClr val="EFF3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5" name="Freeform 93"/>
            <p:cNvSpPr/>
            <p:nvPr/>
          </p:nvSpPr>
          <p:spPr>
            <a:xfrm>
              <a:off x="3511306" y="5383605"/>
              <a:ext cx="273096" cy="135962"/>
            </a:xfrm>
            <a:custGeom>
              <a:avLst/>
              <a:gdLst/>
              <a:ahLst/>
              <a:cxnLst>
                <a:cxn ang="0">
                  <a:pos x="102411" y="135962"/>
                </a:cxn>
                <a:cxn ang="0">
                  <a:pos x="0" y="119522"/>
                </a:cxn>
                <a:cxn ang="0">
                  <a:pos x="163592" y="34657"/>
                </a:cxn>
                <a:cxn ang="0">
                  <a:pos x="212359" y="0"/>
                </a:cxn>
                <a:cxn ang="0">
                  <a:pos x="212359" y="0"/>
                </a:cxn>
                <a:cxn ang="0">
                  <a:pos x="273096" y="58206"/>
                </a:cxn>
                <a:cxn ang="0">
                  <a:pos x="102411" y="135962"/>
                </a:cxn>
              </a:cxnLst>
              <a:rect l="0" t="0" r="0" b="0"/>
              <a:pathLst>
                <a:path w="616" h="306">
                  <a:moveTo>
                    <a:pt x="231" y="306"/>
                  </a:moveTo>
                  <a:cubicBezTo>
                    <a:pt x="141" y="306"/>
                    <a:pt x="62" y="291"/>
                    <a:pt x="0" y="269"/>
                  </a:cubicBezTo>
                  <a:cubicBezTo>
                    <a:pt x="197" y="257"/>
                    <a:pt x="353" y="178"/>
                    <a:pt x="369" y="78"/>
                  </a:cubicBezTo>
                  <a:cubicBezTo>
                    <a:pt x="417" y="57"/>
                    <a:pt x="455" y="30"/>
                    <a:pt x="479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564" y="35"/>
                    <a:pt x="616" y="84"/>
                    <a:pt x="616" y="131"/>
                  </a:cubicBezTo>
                  <a:cubicBezTo>
                    <a:pt x="616" y="214"/>
                    <a:pt x="458" y="306"/>
                    <a:pt x="231" y="306"/>
                  </a:cubicBezTo>
                  <a:close/>
                </a:path>
              </a:pathLst>
            </a:custGeom>
            <a:solidFill>
              <a:srgbClr val="EFF3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6" name="Freeform 94"/>
            <p:cNvSpPr/>
            <p:nvPr/>
          </p:nvSpPr>
          <p:spPr>
            <a:xfrm>
              <a:off x="3465595" y="5255847"/>
              <a:ext cx="172297" cy="126585"/>
            </a:xfrm>
            <a:custGeom>
              <a:avLst/>
              <a:gdLst/>
              <a:ahLst/>
              <a:cxnLst>
                <a:cxn ang="0">
                  <a:pos x="119453" y="84538"/>
                </a:cxn>
                <a:cxn ang="0">
                  <a:pos x="111904" y="77013"/>
                </a:cxn>
                <a:cxn ang="0">
                  <a:pos x="76823" y="70374"/>
                </a:cxn>
                <a:cxn ang="0">
                  <a:pos x="39078" y="63735"/>
                </a:cxn>
                <a:cxn ang="0">
                  <a:pos x="16874" y="54440"/>
                </a:cxn>
                <a:cxn ang="0">
                  <a:pos x="8437" y="40277"/>
                </a:cxn>
                <a:cxn ang="0">
                  <a:pos x="23535" y="21245"/>
                </a:cxn>
                <a:cxn ang="0">
                  <a:pos x="71494" y="11065"/>
                </a:cxn>
                <a:cxn ang="0">
                  <a:pos x="71494" y="0"/>
                </a:cxn>
                <a:cxn ang="0">
                  <a:pos x="100803" y="0"/>
                </a:cxn>
                <a:cxn ang="0">
                  <a:pos x="100803" y="11065"/>
                </a:cxn>
                <a:cxn ang="0">
                  <a:pos x="164748" y="33638"/>
                </a:cxn>
                <a:cxn ang="0">
                  <a:pos x="124338" y="40720"/>
                </a:cxn>
                <a:cxn ang="0">
                  <a:pos x="87481" y="26556"/>
                </a:cxn>
                <a:cxn ang="0">
                  <a:pos x="67498" y="29655"/>
                </a:cxn>
                <a:cxn ang="0">
                  <a:pos x="59949" y="37179"/>
                </a:cxn>
                <a:cxn ang="0">
                  <a:pos x="67054" y="44260"/>
                </a:cxn>
                <a:cxn ang="0">
                  <a:pos x="98582" y="50457"/>
                </a:cxn>
                <a:cxn ang="0">
                  <a:pos x="139436" y="57539"/>
                </a:cxn>
                <a:cxn ang="0">
                  <a:pos x="163416" y="67276"/>
                </a:cxn>
                <a:cxn ang="0">
                  <a:pos x="172297" y="81439"/>
                </a:cxn>
                <a:cxn ang="0">
                  <a:pos x="154090" y="102684"/>
                </a:cxn>
                <a:cxn ang="0">
                  <a:pos x="100803" y="112422"/>
                </a:cxn>
                <a:cxn ang="0">
                  <a:pos x="100803" y="126585"/>
                </a:cxn>
                <a:cxn ang="0">
                  <a:pos x="71494" y="126585"/>
                </a:cxn>
                <a:cxn ang="0">
                  <a:pos x="71494" y="112422"/>
                </a:cxn>
                <a:cxn ang="0">
                  <a:pos x="0" y="84980"/>
                </a:cxn>
                <a:cxn ang="0">
                  <a:pos x="45295" y="80111"/>
                </a:cxn>
                <a:cxn ang="0">
                  <a:pos x="87481" y="96045"/>
                </a:cxn>
                <a:cxn ang="0">
                  <a:pos x="111904" y="92504"/>
                </a:cxn>
                <a:cxn ang="0">
                  <a:pos x="119453" y="84538"/>
                </a:cxn>
              </a:cxnLst>
              <a:rect l="0" t="0" r="0" b="0"/>
              <a:pathLst>
                <a:path w="388" h="286">
                  <a:moveTo>
                    <a:pt x="269" y="191"/>
                  </a:moveTo>
                  <a:cubicBezTo>
                    <a:pt x="269" y="184"/>
                    <a:pt x="264" y="178"/>
                    <a:pt x="252" y="174"/>
                  </a:cubicBezTo>
                  <a:cubicBezTo>
                    <a:pt x="240" y="170"/>
                    <a:pt x="214" y="165"/>
                    <a:pt x="173" y="159"/>
                  </a:cubicBezTo>
                  <a:cubicBezTo>
                    <a:pt x="137" y="154"/>
                    <a:pt x="108" y="149"/>
                    <a:pt x="88" y="144"/>
                  </a:cubicBezTo>
                  <a:cubicBezTo>
                    <a:pt x="67" y="139"/>
                    <a:pt x="51" y="132"/>
                    <a:pt x="38" y="123"/>
                  </a:cubicBezTo>
                  <a:cubicBezTo>
                    <a:pt x="25" y="114"/>
                    <a:pt x="19" y="103"/>
                    <a:pt x="19" y="91"/>
                  </a:cubicBezTo>
                  <a:cubicBezTo>
                    <a:pt x="19" y="75"/>
                    <a:pt x="30" y="61"/>
                    <a:pt x="53" y="48"/>
                  </a:cubicBezTo>
                  <a:cubicBezTo>
                    <a:pt x="76" y="35"/>
                    <a:pt x="112" y="28"/>
                    <a:pt x="161" y="25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25"/>
                    <a:pt x="227" y="25"/>
                    <a:pt x="227" y="25"/>
                  </a:cubicBezTo>
                  <a:cubicBezTo>
                    <a:pt x="301" y="29"/>
                    <a:pt x="349" y="46"/>
                    <a:pt x="371" y="76"/>
                  </a:cubicBezTo>
                  <a:cubicBezTo>
                    <a:pt x="280" y="92"/>
                    <a:pt x="280" y="92"/>
                    <a:pt x="280" y="92"/>
                  </a:cubicBezTo>
                  <a:cubicBezTo>
                    <a:pt x="262" y="71"/>
                    <a:pt x="234" y="60"/>
                    <a:pt x="197" y="60"/>
                  </a:cubicBezTo>
                  <a:cubicBezTo>
                    <a:pt x="178" y="60"/>
                    <a:pt x="163" y="62"/>
                    <a:pt x="152" y="67"/>
                  </a:cubicBezTo>
                  <a:cubicBezTo>
                    <a:pt x="141" y="72"/>
                    <a:pt x="135" y="78"/>
                    <a:pt x="135" y="84"/>
                  </a:cubicBezTo>
                  <a:cubicBezTo>
                    <a:pt x="135" y="91"/>
                    <a:pt x="141" y="96"/>
                    <a:pt x="151" y="100"/>
                  </a:cubicBezTo>
                  <a:cubicBezTo>
                    <a:pt x="162" y="104"/>
                    <a:pt x="186" y="108"/>
                    <a:pt x="222" y="114"/>
                  </a:cubicBezTo>
                  <a:cubicBezTo>
                    <a:pt x="261" y="120"/>
                    <a:pt x="292" y="125"/>
                    <a:pt x="314" y="130"/>
                  </a:cubicBezTo>
                  <a:cubicBezTo>
                    <a:pt x="337" y="136"/>
                    <a:pt x="354" y="143"/>
                    <a:pt x="368" y="152"/>
                  </a:cubicBezTo>
                  <a:cubicBezTo>
                    <a:pt x="381" y="161"/>
                    <a:pt x="388" y="172"/>
                    <a:pt x="388" y="184"/>
                  </a:cubicBezTo>
                  <a:cubicBezTo>
                    <a:pt x="388" y="203"/>
                    <a:pt x="374" y="219"/>
                    <a:pt x="347" y="232"/>
                  </a:cubicBezTo>
                  <a:cubicBezTo>
                    <a:pt x="319" y="244"/>
                    <a:pt x="279" y="252"/>
                    <a:pt x="227" y="254"/>
                  </a:cubicBezTo>
                  <a:cubicBezTo>
                    <a:pt x="227" y="286"/>
                    <a:pt x="227" y="286"/>
                    <a:pt x="227" y="286"/>
                  </a:cubicBezTo>
                  <a:cubicBezTo>
                    <a:pt x="161" y="286"/>
                    <a:pt x="161" y="286"/>
                    <a:pt x="161" y="286"/>
                  </a:cubicBezTo>
                  <a:cubicBezTo>
                    <a:pt x="161" y="254"/>
                    <a:pt x="161" y="254"/>
                    <a:pt x="161" y="254"/>
                  </a:cubicBezTo>
                  <a:cubicBezTo>
                    <a:pt x="74" y="251"/>
                    <a:pt x="20" y="230"/>
                    <a:pt x="0" y="192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12" y="205"/>
                    <a:pt x="143" y="217"/>
                    <a:pt x="197" y="217"/>
                  </a:cubicBezTo>
                  <a:cubicBezTo>
                    <a:pt x="222" y="217"/>
                    <a:pt x="240" y="214"/>
                    <a:pt x="252" y="209"/>
                  </a:cubicBezTo>
                  <a:cubicBezTo>
                    <a:pt x="264" y="204"/>
                    <a:pt x="269" y="198"/>
                    <a:pt x="269" y="191"/>
                  </a:cubicBezTo>
                  <a:close/>
                </a:path>
              </a:pathLst>
            </a:custGeom>
            <a:solidFill>
              <a:srgbClr val="73CC5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3" name="组合 251"/>
          <p:cNvGrpSpPr/>
          <p:nvPr/>
        </p:nvGrpSpPr>
        <p:grpSpPr>
          <a:xfrm>
            <a:off x="6248400" y="5808663"/>
            <a:ext cx="723900" cy="725487"/>
            <a:chOff x="4012958" y="5110508"/>
            <a:chExt cx="724349" cy="724349"/>
          </a:xfrm>
        </p:grpSpPr>
        <p:sp>
          <p:nvSpPr>
            <p:cNvPr id="38146" name="Freeform 95"/>
            <p:cNvSpPr/>
            <p:nvPr/>
          </p:nvSpPr>
          <p:spPr>
            <a:xfrm>
              <a:off x="4014131" y="5137467"/>
              <a:ext cx="719660" cy="695047"/>
            </a:xfrm>
            <a:custGeom>
              <a:avLst/>
              <a:gdLst/>
              <a:ahLst/>
              <a:cxnLst>
                <a:cxn ang="0">
                  <a:pos x="719660" y="646256"/>
                </a:cxn>
                <a:cxn ang="0">
                  <a:pos x="669111" y="695047"/>
                </a:cxn>
                <a:cxn ang="0">
                  <a:pos x="50106" y="695047"/>
                </a:cxn>
                <a:cxn ang="0">
                  <a:pos x="0" y="646256"/>
                </a:cxn>
                <a:cxn ang="0">
                  <a:pos x="0" y="48347"/>
                </a:cxn>
                <a:cxn ang="0">
                  <a:pos x="50106" y="0"/>
                </a:cxn>
                <a:cxn ang="0">
                  <a:pos x="669111" y="0"/>
                </a:cxn>
                <a:cxn ang="0">
                  <a:pos x="719660" y="48347"/>
                </a:cxn>
                <a:cxn ang="0">
                  <a:pos x="719660" y="646256"/>
                </a:cxn>
              </a:cxnLst>
              <a:rect l="0" t="0" r="0" b="0"/>
              <a:pathLst>
                <a:path w="1623" h="1567">
                  <a:moveTo>
                    <a:pt x="1623" y="1457"/>
                  </a:moveTo>
                  <a:cubicBezTo>
                    <a:pt x="1623" y="1518"/>
                    <a:pt x="1572" y="1567"/>
                    <a:pt x="1509" y="1567"/>
                  </a:cubicBezTo>
                  <a:cubicBezTo>
                    <a:pt x="113" y="1567"/>
                    <a:pt x="113" y="1567"/>
                    <a:pt x="113" y="1567"/>
                  </a:cubicBezTo>
                  <a:cubicBezTo>
                    <a:pt x="51" y="1567"/>
                    <a:pt x="0" y="1518"/>
                    <a:pt x="0" y="1457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49"/>
                    <a:pt x="51" y="0"/>
                    <a:pt x="113" y="0"/>
                  </a:cubicBezTo>
                  <a:cubicBezTo>
                    <a:pt x="1509" y="0"/>
                    <a:pt x="1509" y="0"/>
                    <a:pt x="1509" y="0"/>
                  </a:cubicBezTo>
                  <a:cubicBezTo>
                    <a:pt x="1572" y="0"/>
                    <a:pt x="1623" y="49"/>
                    <a:pt x="1623" y="109"/>
                  </a:cubicBezTo>
                  <a:lnTo>
                    <a:pt x="1623" y="1457"/>
                  </a:lnTo>
                  <a:close/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7" name="Freeform 96"/>
            <p:cNvSpPr/>
            <p:nvPr/>
          </p:nvSpPr>
          <p:spPr>
            <a:xfrm>
              <a:off x="4012958" y="5110508"/>
              <a:ext cx="724349" cy="724349"/>
            </a:xfrm>
            <a:custGeom>
              <a:avLst/>
              <a:gdLst/>
              <a:ahLst/>
              <a:cxnLst>
                <a:cxn ang="0">
                  <a:pos x="724349" y="673751"/>
                </a:cxn>
                <a:cxn ang="0">
                  <a:pos x="673751" y="724349"/>
                </a:cxn>
                <a:cxn ang="0">
                  <a:pos x="50598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598" y="0"/>
                </a:cxn>
                <a:cxn ang="0">
                  <a:pos x="673751" y="0"/>
                </a:cxn>
                <a:cxn ang="0">
                  <a:pos x="724349" y="50598"/>
                </a:cxn>
                <a:cxn ang="0">
                  <a:pos x="724349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7433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8" name="Freeform 97"/>
            <p:cNvSpPr/>
            <p:nvPr/>
          </p:nvSpPr>
          <p:spPr>
            <a:xfrm>
              <a:off x="4116102" y="5279289"/>
              <a:ext cx="518062" cy="387961"/>
            </a:xfrm>
            <a:custGeom>
              <a:avLst/>
              <a:gdLst/>
              <a:ahLst/>
              <a:cxnLst>
                <a:cxn ang="0">
                  <a:pos x="485628" y="387961"/>
                </a:cxn>
                <a:cxn ang="0">
                  <a:pos x="32434" y="387961"/>
                </a:cxn>
                <a:cxn ang="0">
                  <a:pos x="0" y="355557"/>
                </a:cxn>
                <a:cxn ang="0">
                  <a:pos x="0" y="64808"/>
                </a:cxn>
                <a:cxn ang="0">
                  <a:pos x="0" y="32404"/>
                </a:cxn>
                <a:cxn ang="0">
                  <a:pos x="32434" y="0"/>
                </a:cxn>
                <a:cxn ang="0">
                  <a:pos x="485628" y="0"/>
                </a:cxn>
                <a:cxn ang="0">
                  <a:pos x="518062" y="32404"/>
                </a:cxn>
                <a:cxn ang="0">
                  <a:pos x="518062" y="355557"/>
                </a:cxn>
                <a:cxn ang="0">
                  <a:pos x="485628" y="387961"/>
                </a:cxn>
              </a:cxnLst>
              <a:rect l="0" t="0" r="0" b="0"/>
              <a:pathLst>
                <a:path w="1166" h="874">
                  <a:moveTo>
                    <a:pt x="1093" y="874"/>
                  </a:moveTo>
                  <a:cubicBezTo>
                    <a:pt x="73" y="874"/>
                    <a:pt x="73" y="874"/>
                    <a:pt x="73" y="874"/>
                  </a:cubicBezTo>
                  <a:cubicBezTo>
                    <a:pt x="33" y="874"/>
                    <a:pt x="0" y="841"/>
                    <a:pt x="0" y="801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32"/>
                    <a:pt x="33" y="0"/>
                    <a:pt x="73" y="0"/>
                  </a:cubicBezTo>
                  <a:cubicBezTo>
                    <a:pt x="1093" y="0"/>
                    <a:pt x="1093" y="0"/>
                    <a:pt x="1093" y="0"/>
                  </a:cubicBezTo>
                  <a:cubicBezTo>
                    <a:pt x="1133" y="0"/>
                    <a:pt x="1166" y="32"/>
                    <a:pt x="1166" y="73"/>
                  </a:cubicBezTo>
                  <a:cubicBezTo>
                    <a:pt x="1166" y="801"/>
                    <a:pt x="1166" y="801"/>
                    <a:pt x="1166" y="801"/>
                  </a:cubicBezTo>
                  <a:cubicBezTo>
                    <a:pt x="1166" y="841"/>
                    <a:pt x="1133" y="874"/>
                    <a:pt x="1093" y="874"/>
                  </a:cubicBezTo>
                  <a:close/>
                </a:path>
              </a:pathLst>
            </a:custGeom>
            <a:solidFill>
              <a:srgbClr val="37AAD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9" name="Freeform 98"/>
            <p:cNvSpPr/>
            <p:nvPr/>
          </p:nvSpPr>
          <p:spPr>
            <a:xfrm>
              <a:off x="4148920" y="5343754"/>
              <a:ext cx="452425" cy="0"/>
            </a:xfrm>
            <a:custGeom>
              <a:avLst/>
              <a:gdLst/>
              <a:ahLst/>
              <a:cxnLst>
                <a:cxn ang="0">
                  <a:pos x="452425" y="0"/>
                </a:cxn>
                <a:cxn ang="0">
                  <a:pos x="0" y="0"/>
                </a:cxn>
                <a:cxn ang="0">
                  <a:pos x="452425" y="0"/>
                </a:cxn>
              </a:cxnLst>
              <a:rect l="0" t="0" r="0" b="0"/>
              <a:pathLst>
                <a:path w="386">
                  <a:moveTo>
                    <a:pt x="386" y="0"/>
                  </a:moveTo>
                  <a:lnTo>
                    <a:pt x="0" y="0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37AAD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0" name="Rectangle 99"/>
            <p:cNvSpPr/>
            <p:nvPr/>
          </p:nvSpPr>
          <p:spPr>
            <a:xfrm>
              <a:off x="4148920" y="5408218"/>
              <a:ext cx="452425" cy="226213"/>
            </a:xfrm>
            <a:prstGeom prst="rect">
              <a:avLst/>
            </a:prstGeom>
            <a:solidFill>
              <a:srgbClr val="37AAD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51" name="Rectangle 100"/>
            <p:cNvSpPr/>
            <p:nvPr/>
          </p:nvSpPr>
          <p:spPr>
            <a:xfrm>
              <a:off x="4181739" y="5439865"/>
              <a:ext cx="97283" cy="32818"/>
            </a:xfrm>
            <a:prstGeom prst="rect">
              <a:avLst/>
            </a:prstGeom>
            <a:solidFill>
              <a:srgbClr val="F5F5F5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52" name="Rectangle 101"/>
            <p:cNvSpPr/>
            <p:nvPr/>
          </p:nvSpPr>
          <p:spPr>
            <a:xfrm>
              <a:off x="4181739" y="5505501"/>
              <a:ext cx="140650" cy="31647"/>
            </a:xfrm>
            <a:prstGeom prst="rect">
              <a:avLst/>
            </a:prstGeom>
            <a:solidFill>
              <a:srgbClr val="F5F5F5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53" name="Rectangle 102"/>
            <p:cNvSpPr/>
            <p:nvPr/>
          </p:nvSpPr>
          <p:spPr>
            <a:xfrm>
              <a:off x="4181739" y="5569966"/>
              <a:ext cx="97283" cy="31647"/>
            </a:xfrm>
            <a:prstGeom prst="rect">
              <a:avLst/>
            </a:prstGeom>
            <a:solidFill>
              <a:srgbClr val="F5F5F5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54" name="Freeform 103"/>
            <p:cNvSpPr/>
            <p:nvPr/>
          </p:nvSpPr>
          <p:spPr>
            <a:xfrm>
              <a:off x="4342315" y="5439865"/>
              <a:ext cx="227384" cy="161748"/>
            </a:xfrm>
            <a:custGeom>
              <a:avLst/>
              <a:gdLst/>
              <a:ahLst/>
              <a:cxnLst>
                <a:cxn ang="0">
                  <a:pos x="81591" y="0"/>
                </a:cxn>
                <a:cxn ang="0">
                  <a:pos x="113692" y="6665"/>
                </a:cxn>
                <a:cxn ang="0">
                  <a:pos x="146239" y="0"/>
                </a:cxn>
                <a:cxn ang="0">
                  <a:pos x="227384" y="80874"/>
                </a:cxn>
                <a:cxn ang="0">
                  <a:pos x="146239" y="161748"/>
                </a:cxn>
                <a:cxn ang="0">
                  <a:pos x="113692" y="155083"/>
                </a:cxn>
                <a:cxn ang="0">
                  <a:pos x="81591" y="161748"/>
                </a:cxn>
                <a:cxn ang="0">
                  <a:pos x="0" y="80874"/>
                </a:cxn>
                <a:cxn ang="0">
                  <a:pos x="81591" y="0"/>
                </a:cxn>
              </a:cxnLst>
              <a:rect l="0" t="0" r="0" b="0"/>
              <a:pathLst>
                <a:path w="510" h="364">
                  <a:moveTo>
                    <a:pt x="183" y="0"/>
                  </a:moveTo>
                  <a:cubicBezTo>
                    <a:pt x="208" y="0"/>
                    <a:pt x="233" y="6"/>
                    <a:pt x="255" y="15"/>
                  </a:cubicBezTo>
                  <a:cubicBezTo>
                    <a:pt x="278" y="6"/>
                    <a:pt x="302" y="0"/>
                    <a:pt x="328" y="0"/>
                  </a:cubicBezTo>
                  <a:cubicBezTo>
                    <a:pt x="429" y="0"/>
                    <a:pt x="510" y="82"/>
                    <a:pt x="510" y="182"/>
                  </a:cubicBezTo>
                  <a:cubicBezTo>
                    <a:pt x="510" y="283"/>
                    <a:pt x="429" y="364"/>
                    <a:pt x="328" y="364"/>
                  </a:cubicBezTo>
                  <a:cubicBezTo>
                    <a:pt x="302" y="364"/>
                    <a:pt x="278" y="359"/>
                    <a:pt x="255" y="349"/>
                  </a:cubicBezTo>
                  <a:cubicBezTo>
                    <a:pt x="233" y="359"/>
                    <a:pt x="208" y="364"/>
                    <a:pt x="183" y="364"/>
                  </a:cubicBezTo>
                  <a:cubicBezTo>
                    <a:pt x="82" y="364"/>
                    <a:pt x="0" y="283"/>
                    <a:pt x="0" y="182"/>
                  </a:cubicBezTo>
                  <a:cubicBezTo>
                    <a:pt x="0" y="82"/>
                    <a:pt x="82" y="0"/>
                    <a:pt x="183" y="0"/>
                  </a:cubicBezTo>
                  <a:close/>
                </a:path>
              </a:pathLst>
            </a:custGeom>
            <a:solidFill>
              <a:srgbClr val="F5F5F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5" name="Freeform 104"/>
            <p:cNvSpPr/>
            <p:nvPr/>
          </p:nvSpPr>
          <p:spPr>
            <a:xfrm>
              <a:off x="4488825" y="5472683"/>
              <a:ext cx="48056" cy="97283"/>
            </a:xfrm>
            <a:custGeom>
              <a:avLst/>
              <a:gdLst/>
              <a:ahLst/>
              <a:cxnLst>
                <a:cxn ang="0">
                  <a:pos x="0" y="97283"/>
                </a:cxn>
                <a:cxn ang="0">
                  <a:pos x="0" y="97283"/>
                </a:cxn>
                <a:cxn ang="0">
                  <a:pos x="48056" y="4864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164" y="48642"/>
                </a:cxn>
                <a:cxn ang="0">
                  <a:pos x="0" y="97283"/>
                </a:cxn>
              </a:cxnLst>
              <a:rect l="0" t="0" r="0" b="0"/>
              <a:pathLst>
                <a:path w="110" h="218">
                  <a:moveTo>
                    <a:pt x="0" y="218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61" y="218"/>
                    <a:pt x="110" y="170"/>
                    <a:pt x="110" y="109"/>
                  </a:cubicBezTo>
                  <a:cubicBezTo>
                    <a:pt x="110" y="49"/>
                    <a:pt x="6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31"/>
                    <a:pt x="37" y="68"/>
                    <a:pt x="37" y="109"/>
                  </a:cubicBezTo>
                  <a:cubicBezTo>
                    <a:pt x="37" y="150"/>
                    <a:pt x="23" y="188"/>
                    <a:pt x="0" y="218"/>
                  </a:cubicBezTo>
                  <a:close/>
                </a:path>
              </a:pathLst>
            </a:custGeom>
            <a:solidFill>
              <a:srgbClr val="37AAD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6" name="Freeform 105"/>
            <p:cNvSpPr/>
            <p:nvPr/>
          </p:nvSpPr>
          <p:spPr>
            <a:xfrm>
              <a:off x="4439597" y="5485576"/>
              <a:ext cx="32818" cy="71498"/>
            </a:xfrm>
            <a:custGeom>
              <a:avLst/>
              <a:gdLst/>
              <a:ahLst/>
              <a:cxnLst>
                <a:cxn ang="0">
                  <a:pos x="16184" y="71498"/>
                </a:cxn>
                <a:cxn ang="0">
                  <a:pos x="32818" y="35749"/>
                </a:cxn>
                <a:cxn ang="0">
                  <a:pos x="16184" y="0"/>
                </a:cxn>
                <a:cxn ang="0">
                  <a:pos x="0" y="35749"/>
                </a:cxn>
                <a:cxn ang="0">
                  <a:pos x="16184" y="71498"/>
                </a:cxn>
              </a:cxnLst>
              <a:rect l="0" t="0" r="0" b="0"/>
              <a:pathLst>
                <a:path w="73" h="160">
                  <a:moveTo>
                    <a:pt x="36" y="160"/>
                  </a:moveTo>
                  <a:cubicBezTo>
                    <a:pt x="58" y="140"/>
                    <a:pt x="73" y="112"/>
                    <a:pt x="73" y="80"/>
                  </a:cubicBezTo>
                  <a:cubicBezTo>
                    <a:pt x="73" y="48"/>
                    <a:pt x="58" y="20"/>
                    <a:pt x="36" y="0"/>
                  </a:cubicBezTo>
                  <a:cubicBezTo>
                    <a:pt x="14" y="20"/>
                    <a:pt x="0" y="48"/>
                    <a:pt x="0" y="80"/>
                  </a:cubicBezTo>
                  <a:cubicBezTo>
                    <a:pt x="0" y="112"/>
                    <a:pt x="14" y="140"/>
                    <a:pt x="36" y="160"/>
                  </a:cubicBezTo>
                  <a:close/>
                </a:path>
              </a:pathLst>
            </a:custGeom>
            <a:solidFill>
              <a:srgbClr val="37AAD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7" name="Freeform 106"/>
            <p:cNvSpPr/>
            <p:nvPr/>
          </p:nvSpPr>
          <p:spPr>
            <a:xfrm>
              <a:off x="4375133" y="5472683"/>
              <a:ext cx="49228" cy="97283"/>
            </a:xfrm>
            <a:custGeom>
              <a:avLst/>
              <a:gdLst/>
              <a:ahLst/>
              <a:cxnLst>
                <a:cxn ang="0">
                  <a:pos x="49228" y="97283"/>
                </a:cxn>
                <a:cxn ang="0">
                  <a:pos x="49228" y="97283"/>
                </a:cxn>
                <a:cxn ang="0">
                  <a:pos x="32669" y="48642"/>
                </a:cxn>
                <a:cxn ang="0">
                  <a:pos x="49228" y="0"/>
                </a:cxn>
                <a:cxn ang="0">
                  <a:pos x="49228" y="0"/>
                </a:cxn>
                <a:cxn ang="0">
                  <a:pos x="0" y="48642"/>
                </a:cxn>
                <a:cxn ang="0">
                  <a:pos x="49228" y="97283"/>
                </a:cxn>
              </a:cxnLst>
              <a:rect l="0" t="0" r="0" b="0"/>
              <a:pathLst>
                <a:path w="110" h="218">
                  <a:moveTo>
                    <a:pt x="110" y="218"/>
                  </a:moveTo>
                  <a:cubicBezTo>
                    <a:pt x="110" y="218"/>
                    <a:pt x="110" y="218"/>
                    <a:pt x="110" y="218"/>
                  </a:cubicBezTo>
                  <a:cubicBezTo>
                    <a:pt x="87" y="188"/>
                    <a:pt x="73" y="150"/>
                    <a:pt x="73" y="109"/>
                  </a:cubicBezTo>
                  <a:cubicBezTo>
                    <a:pt x="73" y="68"/>
                    <a:pt x="87" y="31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170"/>
                    <a:pt x="49" y="218"/>
                    <a:pt x="110" y="218"/>
                  </a:cubicBezTo>
                  <a:close/>
                </a:path>
              </a:pathLst>
            </a:custGeom>
            <a:solidFill>
              <a:srgbClr val="37AAD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8" name="Rectangle 107"/>
            <p:cNvSpPr/>
            <p:nvPr/>
          </p:nvSpPr>
          <p:spPr>
            <a:xfrm>
              <a:off x="4116102" y="5343754"/>
              <a:ext cx="518062" cy="64465"/>
            </a:xfrm>
            <a:prstGeom prst="rect">
              <a:avLst/>
            </a:prstGeom>
            <a:solidFill>
              <a:srgbClr val="413834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914" name="组合 250"/>
          <p:cNvGrpSpPr/>
          <p:nvPr/>
        </p:nvGrpSpPr>
        <p:grpSpPr>
          <a:xfrm>
            <a:off x="7348538" y="5808663"/>
            <a:ext cx="725487" cy="725487"/>
            <a:chOff x="4854515" y="5110508"/>
            <a:chExt cx="724349" cy="724349"/>
          </a:xfrm>
        </p:grpSpPr>
        <p:sp>
          <p:nvSpPr>
            <p:cNvPr id="38136" name="Freeform 108"/>
            <p:cNvSpPr/>
            <p:nvPr/>
          </p:nvSpPr>
          <p:spPr>
            <a:xfrm>
              <a:off x="4854515" y="5110508"/>
              <a:ext cx="724349" cy="724349"/>
            </a:xfrm>
            <a:custGeom>
              <a:avLst/>
              <a:gdLst/>
              <a:ahLst/>
              <a:cxnLst>
                <a:cxn ang="0">
                  <a:pos x="724349" y="673751"/>
                </a:cxn>
                <a:cxn ang="0">
                  <a:pos x="673751" y="724349"/>
                </a:cxn>
                <a:cxn ang="0">
                  <a:pos x="50154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154" y="0"/>
                </a:cxn>
                <a:cxn ang="0">
                  <a:pos x="673751" y="0"/>
                </a:cxn>
                <a:cxn ang="0">
                  <a:pos x="724349" y="50598"/>
                </a:cxn>
                <a:cxn ang="0">
                  <a:pos x="724349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7" name="Freeform 109"/>
            <p:cNvSpPr/>
            <p:nvPr/>
          </p:nvSpPr>
          <p:spPr>
            <a:xfrm>
              <a:off x="5175667" y="5213652"/>
              <a:ext cx="246138" cy="276612"/>
            </a:xfrm>
            <a:custGeom>
              <a:avLst/>
              <a:gdLst/>
              <a:ahLst/>
              <a:cxnLst>
                <a:cxn ang="0">
                  <a:pos x="38140" y="276612"/>
                </a:cxn>
                <a:cxn ang="0">
                  <a:pos x="16409" y="268607"/>
                </a:cxn>
                <a:cxn ang="0">
                  <a:pos x="11974" y="221023"/>
                </a:cxn>
                <a:cxn ang="0">
                  <a:pos x="181832" y="16454"/>
                </a:cxn>
                <a:cxn ang="0">
                  <a:pos x="229729" y="12007"/>
                </a:cxn>
                <a:cxn ang="0">
                  <a:pos x="234164" y="60036"/>
                </a:cxn>
                <a:cxn ang="0">
                  <a:pos x="64306" y="264605"/>
                </a:cxn>
                <a:cxn ang="0">
                  <a:pos x="38140" y="276612"/>
                </a:cxn>
              </a:cxnLst>
              <a:rect l="0" t="0" r="0" b="0"/>
              <a:pathLst>
                <a:path w="555" h="622">
                  <a:moveTo>
                    <a:pt x="86" y="622"/>
                  </a:moveTo>
                  <a:cubicBezTo>
                    <a:pt x="69" y="622"/>
                    <a:pt x="52" y="616"/>
                    <a:pt x="37" y="604"/>
                  </a:cubicBezTo>
                  <a:cubicBezTo>
                    <a:pt x="5" y="577"/>
                    <a:pt x="0" y="529"/>
                    <a:pt x="27" y="497"/>
                  </a:cubicBezTo>
                  <a:cubicBezTo>
                    <a:pt x="410" y="37"/>
                    <a:pt x="410" y="37"/>
                    <a:pt x="410" y="37"/>
                  </a:cubicBezTo>
                  <a:cubicBezTo>
                    <a:pt x="437" y="5"/>
                    <a:pt x="486" y="0"/>
                    <a:pt x="518" y="27"/>
                  </a:cubicBezTo>
                  <a:cubicBezTo>
                    <a:pt x="551" y="54"/>
                    <a:pt x="555" y="103"/>
                    <a:pt x="528" y="135"/>
                  </a:cubicBezTo>
                  <a:cubicBezTo>
                    <a:pt x="145" y="595"/>
                    <a:pt x="145" y="595"/>
                    <a:pt x="145" y="595"/>
                  </a:cubicBezTo>
                  <a:cubicBezTo>
                    <a:pt x="130" y="613"/>
                    <a:pt x="108" y="622"/>
                    <a:pt x="86" y="622"/>
                  </a:cubicBezTo>
                  <a:close/>
                </a:path>
              </a:pathLst>
            </a:custGeom>
            <a:solidFill>
              <a:srgbClr val="37373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8" name="Freeform 110"/>
            <p:cNvSpPr/>
            <p:nvPr/>
          </p:nvSpPr>
          <p:spPr>
            <a:xfrm>
              <a:off x="4942422" y="5422283"/>
              <a:ext cx="543847" cy="304742"/>
            </a:xfrm>
            <a:custGeom>
              <a:avLst/>
              <a:gdLst/>
              <a:ahLst/>
              <a:cxnLst>
                <a:cxn ang="0">
                  <a:pos x="543847" y="34057"/>
                </a:cxn>
                <a:cxn ang="0">
                  <a:pos x="543847" y="67671"/>
                </a:cxn>
                <a:cxn ang="0">
                  <a:pos x="509662" y="101728"/>
                </a:cxn>
                <a:cxn ang="0">
                  <a:pos x="475922" y="304742"/>
                </a:cxn>
                <a:cxn ang="0">
                  <a:pos x="67925" y="304742"/>
                </a:cxn>
                <a:cxn ang="0">
                  <a:pos x="33741" y="101728"/>
                </a:cxn>
                <a:cxn ang="0">
                  <a:pos x="0" y="67671"/>
                </a:cxn>
                <a:cxn ang="0">
                  <a:pos x="0" y="34057"/>
                </a:cxn>
                <a:cxn ang="0">
                  <a:pos x="33741" y="0"/>
                </a:cxn>
                <a:cxn ang="0">
                  <a:pos x="233965" y="0"/>
                </a:cxn>
                <a:cxn ang="0">
                  <a:pos x="232633" y="1327"/>
                </a:cxn>
                <a:cxn ang="0">
                  <a:pos x="239293" y="72979"/>
                </a:cxn>
                <a:cxn ang="0">
                  <a:pos x="271702" y="84479"/>
                </a:cxn>
                <a:cxn ang="0">
                  <a:pos x="311214" y="66344"/>
                </a:cxn>
                <a:cxn ang="0">
                  <a:pos x="366708" y="0"/>
                </a:cxn>
                <a:cxn ang="0">
                  <a:pos x="509662" y="0"/>
                </a:cxn>
                <a:cxn ang="0">
                  <a:pos x="543847" y="34057"/>
                </a:cxn>
              </a:cxnLst>
              <a:rect l="0" t="0" r="0" b="0"/>
              <a:pathLst>
                <a:path w="1225" h="689">
                  <a:moveTo>
                    <a:pt x="1225" y="77"/>
                  </a:moveTo>
                  <a:cubicBezTo>
                    <a:pt x="1225" y="153"/>
                    <a:pt x="1225" y="153"/>
                    <a:pt x="1225" y="153"/>
                  </a:cubicBezTo>
                  <a:cubicBezTo>
                    <a:pt x="1225" y="196"/>
                    <a:pt x="1191" y="230"/>
                    <a:pt x="1148" y="230"/>
                  </a:cubicBezTo>
                  <a:cubicBezTo>
                    <a:pt x="1072" y="689"/>
                    <a:pt x="1072" y="689"/>
                    <a:pt x="1072" y="689"/>
                  </a:cubicBezTo>
                  <a:cubicBezTo>
                    <a:pt x="153" y="689"/>
                    <a:pt x="153" y="689"/>
                    <a:pt x="153" y="689"/>
                  </a:cubicBezTo>
                  <a:cubicBezTo>
                    <a:pt x="76" y="230"/>
                    <a:pt x="76" y="230"/>
                    <a:pt x="76" y="230"/>
                  </a:cubicBezTo>
                  <a:cubicBezTo>
                    <a:pt x="34" y="230"/>
                    <a:pt x="0" y="196"/>
                    <a:pt x="0" y="15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4" y="3"/>
                    <a:pt x="524" y="3"/>
                    <a:pt x="524" y="3"/>
                  </a:cubicBezTo>
                  <a:cubicBezTo>
                    <a:pt x="484" y="52"/>
                    <a:pt x="490" y="124"/>
                    <a:pt x="539" y="165"/>
                  </a:cubicBezTo>
                  <a:cubicBezTo>
                    <a:pt x="559" y="182"/>
                    <a:pt x="585" y="191"/>
                    <a:pt x="612" y="191"/>
                  </a:cubicBezTo>
                  <a:cubicBezTo>
                    <a:pt x="646" y="191"/>
                    <a:pt x="679" y="176"/>
                    <a:pt x="701" y="150"/>
                  </a:cubicBezTo>
                  <a:cubicBezTo>
                    <a:pt x="826" y="0"/>
                    <a:pt x="826" y="0"/>
                    <a:pt x="826" y="0"/>
                  </a:cubicBezTo>
                  <a:cubicBezTo>
                    <a:pt x="1148" y="0"/>
                    <a:pt x="1148" y="0"/>
                    <a:pt x="1148" y="0"/>
                  </a:cubicBezTo>
                  <a:cubicBezTo>
                    <a:pt x="1191" y="0"/>
                    <a:pt x="1225" y="34"/>
                    <a:pt x="1225" y="77"/>
                  </a:cubicBezTo>
                  <a:close/>
                </a:path>
              </a:pathLst>
            </a:custGeom>
            <a:solidFill>
              <a:srgbClr val="2789B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9" name="Freeform 111"/>
            <p:cNvSpPr/>
            <p:nvPr/>
          </p:nvSpPr>
          <p:spPr>
            <a:xfrm>
              <a:off x="5061975" y="5557073"/>
              <a:ext cx="32818" cy="137134"/>
            </a:xfrm>
            <a:custGeom>
              <a:avLst/>
              <a:gdLst/>
              <a:ahLst/>
              <a:cxnLst>
                <a:cxn ang="0">
                  <a:pos x="32818" y="17421"/>
                </a:cxn>
                <a:cxn ang="0">
                  <a:pos x="16409" y="0"/>
                </a:cxn>
                <a:cxn ang="0">
                  <a:pos x="0" y="17421"/>
                </a:cxn>
                <a:cxn ang="0">
                  <a:pos x="0" y="119713"/>
                </a:cxn>
                <a:cxn ang="0">
                  <a:pos x="16409" y="137134"/>
                </a:cxn>
                <a:cxn ang="0">
                  <a:pos x="32818" y="119713"/>
                </a:cxn>
                <a:cxn ang="0">
                  <a:pos x="32818" y="17421"/>
                </a:cxn>
              </a:cxnLst>
              <a:rect l="0" t="0" r="0" b="0"/>
              <a:pathLst>
                <a:path w="76" h="307">
                  <a:moveTo>
                    <a:pt x="76" y="39"/>
                  </a:move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59" y="307"/>
                    <a:pt x="76" y="290"/>
                    <a:pt x="76" y="268"/>
                  </a:cubicBezTo>
                  <a:lnTo>
                    <a:pt x="76" y="39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0" name="Freeform 112"/>
            <p:cNvSpPr/>
            <p:nvPr/>
          </p:nvSpPr>
          <p:spPr>
            <a:xfrm>
              <a:off x="5129956" y="5557073"/>
              <a:ext cx="32818" cy="137134"/>
            </a:xfrm>
            <a:custGeom>
              <a:avLst/>
              <a:gdLst/>
              <a:ahLst/>
              <a:cxnLst>
                <a:cxn ang="0">
                  <a:pos x="32818" y="17421"/>
                </a:cxn>
                <a:cxn ang="0">
                  <a:pos x="16409" y="0"/>
                </a:cxn>
                <a:cxn ang="0">
                  <a:pos x="0" y="17421"/>
                </a:cxn>
                <a:cxn ang="0">
                  <a:pos x="0" y="119713"/>
                </a:cxn>
                <a:cxn ang="0">
                  <a:pos x="16409" y="137134"/>
                </a:cxn>
                <a:cxn ang="0">
                  <a:pos x="32818" y="119713"/>
                </a:cxn>
                <a:cxn ang="0">
                  <a:pos x="32818" y="17421"/>
                </a:cxn>
              </a:cxnLst>
              <a:rect l="0" t="0" r="0" b="0"/>
              <a:pathLst>
                <a:path w="76" h="307">
                  <a:moveTo>
                    <a:pt x="76" y="39"/>
                  </a:move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59" y="307"/>
                    <a:pt x="76" y="290"/>
                    <a:pt x="76" y="268"/>
                  </a:cubicBezTo>
                  <a:lnTo>
                    <a:pt x="76" y="39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1" name="Freeform 113"/>
            <p:cNvSpPr/>
            <p:nvPr/>
          </p:nvSpPr>
          <p:spPr>
            <a:xfrm>
              <a:off x="5196764" y="5557073"/>
              <a:ext cx="35163" cy="137134"/>
            </a:xfrm>
            <a:custGeom>
              <a:avLst/>
              <a:gdLst/>
              <a:ahLst/>
              <a:cxnLst>
                <a:cxn ang="0">
                  <a:pos x="35163" y="17421"/>
                </a:cxn>
                <a:cxn ang="0">
                  <a:pos x="17353" y="0"/>
                </a:cxn>
                <a:cxn ang="0">
                  <a:pos x="0" y="17421"/>
                </a:cxn>
                <a:cxn ang="0">
                  <a:pos x="0" y="119713"/>
                </a:cxn>
                <a:cxn ang="0">
                  <a:pos x="17353" y="137134"/>
                </a:cxn>
                <a:cxn ang="0">
                  <a:pos x="35163" y="119713"/>
                </a:cxn>
                <a:cxn ang="0">
                  <a:pos x="35163" y="17421"/>
                </a:cxn>
              </a:cxnLst>
              <a:rect l="0" t="0" r="0" b="0"/>
              <a:pathLst>
                <a:path w="77" h="307">
                  <a:moveTo>
                    <a:pt x="77" y="39"/>
                  </a:moveTo>
                  <a:cubicBezTo>
                    <a:pt x="77" y="17"/>
                    <a:pt x="59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59" y="307"/>
                    <a:pt x="77" y="290"/>
                    <a:pt x="77" y="268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2" name="Freeform 114"/>
            <p:cNvSpPr/>
            <p:nvPr/>
          </p:nvSpPr>
          <p:spPr>
            <a:xfrm>
              <a:off x="5264745" y="5557073"/>
              <a:ext cx="35163" cy="137134"/>
            </a:xfrm>
            <a:custGeom>
              <a:avLst/>
              <a:gdLst/>
              <a:ahLst/>
              <a:cxnLst>
                <a:cxn ang="0">
                  <a:pos x="35163" y="17421"/>
                </a:cxn>
                <a:cxn ang="0">
                  <a:pos x="17353" y="0"/>
                </a:cxn>
                <a:cxn ang="0">
                  <a:pos x="0" y="17421"/>
                </a:cxn>
                <a:cxn ang="0">
                  <a:pos x="0" y="119713"/>
                </a:cxn>
                <a:cxn ang="0">
                  <a:pos x="17353" y="137134"/>
                </a:cxn>
                <a:cxn ang="0">
                  <a:pos x="35163" y="119713"/>
                </a:cxn>
                <a:cxn ang="0">
                  <a:pos x="35163" y="17421"/>
                </a:cxn>
              </a:cxnLst>
              <a:rect l="0" t="0" r="0" b="0"/>
              <a:pathLst>
                <a:path w="77" h="307">
                  <a:moveTo>
                    <a:pt x="77" y="39"/>
                  </a:moveTo>
                  <a:cubicBezTo>
                    <a:pt x="77" y="17"/>
                    <a:pt x="60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60" y="307"/>
                    <a:pt x="77" y="290"/>
                    <a:pt x="77" y="268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3" name="Freeform 115"/>
            <p:cNvSpPr/>
            <p:nvPr/>
          </p:nvSpPr>
          <p:spPr>
            <a:xfrm>
              <a:off x="5332726" y="5557073"/>
              <a:ext cx="33991" cy="137134"/>
            </a:xfrm>
            <a:custGeom>
              <a:avLst/>
              <a:gdLst/>
              <a:ahLst/>
              <a:cxnLst>
                <a:cxn ang="0">
                  <a:pos x="33991" y="17421"/>
                </a:cxn>
                <a:cxn ang="0">
                  <a:pos x="17216" y="0"/>
                </a:cxn>
                <a:cxn ang="0">
                  <a:pos x="0" y="17421"/>
                </a:cxn>
                <a:cxn ang="0">
                  <a:pos x="0" y="119713"/>
                </a:cxn>
                <a:cxn ang="0">
                  <a:pos x="17216" y="137134"/>
                </a:cxn>
                <a:cxn ang="0">
                  <a:pos x="33991" y="119713"/>
                </a:cxn>
                <a:cxn ang="0">
                  <a:pos x="33991" y="17421"/>
                </a:cxn>
              </a:cxnLst>
              <a:rect l="0" t="0" r="0" b="0"/>
              <a:pathLst>
                <a:path w="77" h="307">
                  <a:moveTo>
                    <a:pt x="77" y="39"/>
                  </a:moveTo>
                  <a:cubicBezTo>
                    <a:pt x="77" y="17"/>
                    <a:pt x="60" y="0"/>
                    <a:pt x="39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9" y="307"/>
                  </a:cubicBezTo>
                  <a:cubicBezTo>
                    <a:pt x="60" y="307"/>
                    <a:pt x="77" y="290"/>
                    <a:pt x="77" y="268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4" name="Freeform 116"/>
            <p:cNvSpPr/>
            <p:nvPr/>
          </p:nvSpPr>
          <p:spPr>
            <a:xfrm>
              <a:off x="4976412" y="5524255"/>
              <a:ext cx="475867" cy="293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5867" y="0"/>
                </a:cxn>
                <a:cxn ang="0">
                  <a:pos x="471179" y="29302"/>
                </a:cxn>
                <a:cxn ang="0">
                  <a:pos x="4688" y="29302"/>
                </a:cxn>
                <a:cxn ang="0">
                  <a:pos x="0" y="0"/>
                </a:cxn>
              </a:cxnLst>
              <a:rect l="0" t="0" r="0" b="0"/>
              <a:pathLst>
                <a:path w="406" h="25">
                  <a:moveTo>
                    <a:pt x="0" y="0"/>
                  </a:moveTo>
                  <a:lnTo>
                    <a:pt x="406" y="0"/>
                  </a:lnTo>
                  <a:lnTo>
                    <a:pt x="402" y="25"/>
                  </a:lnTo>
                  <a:lnTo>
                    <a:pt x="4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597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5" name="Oval 117"/>
            <p:cNvSpPr/>
            <p:nvPr/>
          </p:nvSpPr>
          <p:spPr>
            <a:xfrm>
              <a:off x="5195593" y="5435176"/>
              <a:ext cx="37507" cy="37507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915" name="组合 249"/>
          <p:cNvGrpSpPr/>
          <p:nvPr/>
        </p:nvGrpSpPr>
        <p:grpSpPr>
          <a:xfrm>
            <a:off x="8450263" y="5808663"/>
            <a:ext cx="723900" cy="725487"/>
            <a:chOff x="5682007" y="5110508"/>
            <a:chExt cx="724349" cy="724349"/>
          </a:xfrm>
        </p:grpSpPr>
        <p:sp>
          <p:nvSpPr>
            <p:cNvPr id="38129" name="Freeform 118"/>
            <p:cNvSpPr/>
            <p:nvPr/>
          </p:nvSpPr>
          <p:spPr>
            <a:xfrm>
              <a:off x="5682007" y="5110508"/>
              <a:ext cx="724349" cy="724349"/>
            </a:xfrm>
            <a:custGeom>
              <a:avLst/>
              <a:gdLst/>
              <a:ahLst/>
              <a:cxnLst>
                <a:cxn ang="0">
                  <a:pos x="724349" y="673751"/>
                </a:cxn>
                <a:cxn ang="0">
                  <a:pos x="674195" y="724349"/>
                </a:cxn>
                <a:cxn ang="0">
                  <a:pos x="50598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598" y="0"/>
                </a:cxn>
                <a:cxn ang="0">
                  <a:pos x="674195" y="0"/>
                </a:cxn>
                <a:cxn ang="0">
                  <a:pos x="724349" y="50598"/>
                </a:cxn>
                <a:cxn ang="0">
                  <a:pos x="724349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0" name="Freeform 119"/>
            <p:cNvSpPr/>
            <p:nvPr/>
          </p:nvSpPr>
          <p:spPr>
            <a:xfrm>
              <a:off x="5792183" y="5257019"/>
              <a:ext cx="503997" cy="431327"/>
            </a:xfrm>
            <a:custGeom>
              <a:avLst/>
              <a:gdLst/>
              <a:ahLst/>
              <a:cxnLst>
                <a:cxn ang="0">
                  <a:pos x="503997" y="408299"/>
                </a:cxn>
                <a:cxn ang="0">
                  <a:pos x="503997" y="116467"/>
                </a:cxn>
                <a:cxn ang="0">
                  <a:pos x="481350" y="93882"/>
                </a:cxn>
                <a:cxn ang="0">
                  <a:pos x="384992" y="93882"/>
                </a:cxn>
                <a:cxn ang="0">
                  <a:pos x="384992" y="22585"/>
                </a:cxn>
                <a:cxn ang="0">
                  <a:pos x="362345" y="0"/>
                </a:cxn>
                <a:cxn ang="0">
                  <a:pos x="141652" y="0"/>
                </a:cxn>
                <a:cxn ang="0">
                  <a:pos x="119005" y="22585"/>
                </a:cxn>
                <a:cxn ang="0">
                  <a:pos x="119005" y="93882"/>
                </a:cxn>
                <a:cxn ang="0">
                  <a:pos x="22647" y="93882"/>
                </a:cxn>
                <a:cxn ang="0">
                  <a:pos x="0" y="116467"/>
                </a:cxn>
                <a:cxn ang="0">
                  <a:pos x="0" y="408299"/>
                </a:cxn>
                <a:cxn ang="0">
                  <a:pos x="22647" y="431327"/>
                </a:cxn>
                <a:cxn ang="0">
                  <a:pos x="481350" y="431327"/>
                </a:cxn>
                <a:cxn ang="0">
                  <a:pos x="503997" y="408299"/>
                </a:cxn>
              </a:cxnLst>
              <a:rect l="0" t="0" r="0" b="0"/>
              <a:pathLst>
                <a:path w="1135" h="974">
                  <a:moveTo>
                    <a:pt x="1135" y="922"/>
                  </a:moveTo>
                  <a:cubicBezTo>
                    <a:pt x="1135" y="263"/>
                    <a:pt x="1135" y="263"/>
                    <a:pt x="1135" y="263"/>
                  </a:cubicBezTo>
                  <a:cubicBezTo>
                    <a:pt x="1135" y="234"/>
                    <a:pt x="1112" y="212"/>
                    <a:pt x="1084" y="212"/>
                  </a:cubicBezTo>
                  <a:cubicBezTo>
                    <a:pt x="867" y="212"/>
                    <a:pt x="867" y="212"/>
                    <a:pt x="867" y="212"/>
                  </a:cubicBezTo>
                  <a:cubicBezTo>
                    <a:pt x="867" y="51"/>
                    <a:pt x="867" y="51"/>
                    <a:pt x="867" y="51"/>
                  </a:cubicBezTo>
                  <a:cubicBezTo>
                    <a:pt x="867" y="23"/>
                    <a:pt x="844" y="0"/>
                    <a:pt x="816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91" y="0"/>
                    <a:pt x="268" y="23"/>
                    <a:pt x="268" y="51"/>
                  </a:cubicBezTo>
                  <a:cubicBezTo>
                    <a:pt x="268" y="212"/>
                    <a:pt x="268" y="212"/>
                    <a:pt x="268" y="212"/>
                  </a:cubicBezTo>
                  <a:cubicBezTo>
                    <a:pt x="51" y="212"/>
                    <a:pt x="51" y="212"/>
                    <a:pt x="51" y="212"/>
                  </a:cubicBezTo>
                  <a:cubicBezTo>
                    <a:pt x="23" y="212"/>
                    <a:pt x="0" y="234"/>
                    <a:pt x="0" y="263"/>
                  </a:cubicBezTo>
                  <a:cubicBezTo>
                    <a:pt x="0" y="922"/>
                    <a:pt x="0" y="922"/>
                    <a:pt x="0" y="922"/>
                  </a:cubicBezTo>
                  <a:cubicBezTo>
                    <a:pt x="0" y="951"/>
                    <a:pt x="23" y="974"/>
                    <a:pt x="51" y="974"/>
                  </a:cubicBezTo>
                  <a:cubicBezTo>
                    <a:pt x="1084" y="974"/>
                    <a:pt x="1084" y="974"/>
                    <a:pt x="1084" y="974"/>
                  </a:cubicBezTo>
                  <a:cubicBezTo>
                    <a:pt x="1112" y="974"/>
                    <a:pt x="1135" y="951"/>
                    <a:pt x="1135" y="922"/>
                  </a:cubicBezTo>
                  <a:close/>
                </a:path>
              </a:pathLst>
            </a:custGeom>
            <a:solidFill>
              <a:srgbClr val="37373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1" name="Rectangle 120"/>
            <p:cNvSpPr/>
            <p:nvPr/>
          </p:nvSpPr>
          <p:spPr>
            <a:xfrm>
              <a:off x="5938694" y="5283977"/>
              <a:ext cx="212148" cy="66809"/>
            </a:xfrm>
            <a:prstGeom prst="rect">
              <a:avLst/>
            </a:prstGeom>
            <a:solidFill>
              <a:srgbClr val="E8C04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32" name="Freeform 121"/>
            <p:cNvSpPr/>
            <p:nvPr/>
          </p:nvSpPr>
          <p:spPr>
            <a:xfrm>
              <a:off x="5820313" y="5377744"/>
              <a:ext cx="448909" cy="84390"/>
            </a:xfrm>
            <a:custGeom>
              <a:avLst/>
              <a:gdLst/>
              <a:ahLst/>
              <a:cxnLst>
                <a:cxn ang="0">
                  <a:pos x="113692" y="0"/>
                </a:cxn>
                <a:cxn ang="0">
                  <a:pos x="334045" y="0"/>
                </a:cxn>
                <a:cxn ang="0">
                  <a:pos x="448909" y="0"/>
                </a:cxn>
                <a:cxn ang="0">
                  <a:pos x="448909" y="84390"/>
                </a:cxn>
                <a:cxn ang="0">
                  <a:pos x="0" y="84390"/>
                </a:cxn>
                <a:cxn ang="0">
                  <a:pos x="0" y="0"/>
                </a:cxn>
                <a:cxn ang="0">
                  <a:pos x="113692" y="0"/>
                </a:cxn>
              </a:cxnLst>
              <a:rect l="0" t="0" r="0" b="0"/>
              <a:pathLst>
                <a:path w="383" h="72">
                  <a:moveTo>
                    <a:pt x="97" y="0"/>
                  </a:moveTo>
                  <a:lnTo>
                    <a:pt x="285" y="0"/>
                  </a:lnTo>
                  <a:lnTo>
                    <a:pt x="383" y="0"/>
                  </a:lnTo>
                  <a:lnTo>
                    <a:pt x="383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CA721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3" name="Rectangle 122"/>
            <p:cNvSpPr/>
            <p:nvPr/>
          </p:nvSpPr>
          <p:spPr>
            <a:xfrm>
              <a:off x="6009020" y="5506673"/>
              <a:ext cx="64465" cy="32818"/>
            </a:xfrm>
            <a:prstGeom prst="rect">
              <a:avLst/>
            </a:prstGeom>
            <a:solidFill>
              <a:srgbClr val="68747A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34" name="Freeform 123"/>
            <p:cNvSpPr/>
            <p:nvPr/>
          </p:nvSpPr>
          <p:spPr>
            <a:xfrm>
              <a:off x="5965652" y="5471511"/>
              <a:ext cx="162920" cy="43368"/>
            </a:xfrm>
            <a:custGeom>
              <a:avLst/>
              <a:gdLst/>
              <a:ahLst/>
              <a:cxnLst>
                <a:cxn ang="0">
                  <a:pos x="112893" y="25484"/>
                </a:cxn>
                <a:cxn ang="0">
                  <a:pos x="38959" y="25484"/>
                </a:cxn>
                <a:cxn ang="0">
                  <a:pos x="34532" y="29955"/>
                </a:cxn>
                <a:cxn ang="0">
                  <a:pos x="34532" y="43368"/>
                </a:cxn>
                <a:cxn ang="0">
                  <a:pos x="0" y="43368"/>
                </a:cxn>
                <a:cxn ang="0">
                  <a:pos x="0" y="0"/>
                </a:cxn>
                <a:cxn ang="0">
                  <a:pos x="162920" y="0"/>
                </a:cxn>
                <a:cxn ang="0">
                  <a:pos x="162920" y="43368"/>
                </a:cxn>
                <a:cxn ang="0">
                  <a:pos x="117763" y="43368"/>
                </a:cxn>
                <a:cxn ang="0">
                  <a:pos x="117763" y="29955"/>
                </a:cxn>
                <a:cxn ang="0">
                  <a:pos x="112893" y="25484"/>
                </a:cxn>
              </a:cxnLst>
              <a:rect l="0" t="0" r="0" b="0"/>
              <a:pathLst>
                <a:path w="368" h="97">
                  <a:moveTo>
                    <a:pt x="255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2" y="57"/>
                    <a:pt x="78" y="61"/>
                    <a:pt x="78" y="6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68" y="97"/>
                    <a:pt x="368" y="97"/>
                    <a:pt x="368" y="97"/>
                  </a:cubicBezTo>
                  <a:cubicBezTo>
                    <a:pt x="266" y="97"/>
                    <a:pt x="266" y="97"/>
                    <a:pt x="266" y="97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6" y="61"/>
                    <a:pt x="261" y="57"/>
                    <a:pt x="255" y="57"/>
                  </a:cubicBezTo>
                  <a:close/>
                </a:path>
              </a:pathLst>
            </a:custGeom>
            <a:solidFill>
              <a:srgbClr val="CA721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5" name="Freeform 124"/>
            <p:cNvSpPr/>
            <p:nvPr/>
          </p:nvSpPr>
          <p:spPr>
            <a:xfrm>
              <a:off x="5820313" y="5471511"/>
              <a:ext cx="448909" cy="189878"/>
            </a:xfrm>
            <a:custGeom>
              <a:avLst/>
              <a:gdLst/>
              <a:ahLst/>
              <a:cxnLst>
                <a:cxn ang="0">
                  <a:pos x="0" y="189878"/>
                </a:cxn>
                <a:cxn ang="0">
                  <a:pos x="0" y="0"/>
                </a:cxn>
                <a:cxn ang="0">
                  <a:pos x="136490" y="0"/>
                </a:cxn>
                <a:cxn ang="0">
                  <a:pos x="136490" y="48687"/>
                </a:cxn>
                <a:cxn ang="0">
                  <a:pos x="140921" y="53113"/>
                </a:cxn>
                <a:cxn ang="0">
                  <a:pos x="179918" y="53113"/>
                </a:cxn>
                <a:cxn ang="0">
                  <a:pos x="179918" y="72145"/>
                </a:cxn>
                <a:cxn ang="0">
                  <a:pos x="184350" y="76571"/>
                </a:cxn>
                <a:cxn ang="0">
                  <a:pos x="258355" y="76571"/>
                </a:cxn>
                <a:cxn ang="0">
                  <a:pos x="263230" y="72145"/>
                </a:cxn>
                <a:cxn ang="0">
                  <a:pos x="263230" y="53113"/>
                </a:cxn>
                <a:cxn ang="0">
                  <a:pos x="312863" y="53113"/>
                </a:cxn>
                <a:cxn ang="0">
                  <a:pos x="317294" y="48687"/>
                </a:cxn>
                <a:cxn ang="0">
                  <a:pos x="317294" y="0"/>
                </a:cxn>
                <a:cxn ang="0">
                  <a:pos x="448909" y="0"/>
                </a:cxn>
                <a:cxn ang="0">
                  <a:pos x="448909" y="189878"/>
                </a:cxn>
                <a:cxn ang="0">
                  <a:pos x="0" y="189878"/>
                </a:cxn>
              </a:cxnLst>
              <a:rect l="0" t="0" r="0" b="0"/>
              <a:pathLst>
                <a:path w="1013" h="429">
                  <a:moveTo>
                    <a:pt x="0" y="42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8" y="110"/>
                    <a:pt x="308" y="110"/>
                    <a:pt x="308" y="110"/>
                  </a:cubicBezTo>
                  <a:cubicBezTo>
                    <a:pt x="308" y="115"/>
                    <a:pt x="312" y="120"/>
                    <a:pt x="318" y="120"/>
                  </a:cubicBezTo>
                  <a:cubicBezTo>
                    <a:pt x="406" y="120"/>
                    <a:pt x="406" y="120"/>
                    <a:pt x="406" y="120"/>
                  </a:cubicBezTo>
                  <a:cubicBezTo>
                    <a:pt x="406" y="163"/>
                    <a:pt x="406" y="163"/>
                    <a:pt x="406" y="163"/>
                  </a:cubicBezTo>
                  <a:cubicBezTo>
                    <a:pt x="406" y="169"/>
                    <a:pt x="410" y="173"/>
                    <a:pt x="416" y="173"/>
                  </a:cubicBezTo>
                  <a:cubicBezTo>
                    <a:pt x="583" y="173"/>
                    <a:pt x="583" y="173"/>
                    <a:pt x="583" y="173"/>
                  </a:cubicBezTo>
                  <a:cubicBezTo>
                    <a:pt x="589" y="173"/>
                    <a:pt x="594" y="169"/>
                    <a:pt x="594" y="163"/>
                  </a:cubicBezTo>
                  <a:cubicBezTo>
                    <a:pt x="594" y="120"/>
                    <a:pt x="594" y="120"/>
                    <a:pt x="594" y="120"/>
                  </a:cubicBezTo>
                  <a:cubicBezTo>
                    <a:pt x="706" y="120"/>
                    <a:pt x="706" y="120"/>
                    <a:pt x="706" y="120"/>
                  </a:cubicBezTo>
                  <a:cubicBezTo>
                    <a:pt x="712" y="120"/>
                    <a:pt x="716" y="115"/>
                    <a:pt x="716" y="110"/>
                  </a:cubicBezTo>
                  <a:cubicBezTo>
                    <a:pt x="716" y="0"/>
                    <a:pt x="716" y="0"/>
                    <a:pt x="716" y="0"/>
                  </a:cubicBezTo>
                  <a:cubicBezTo>
                    <a:pt x="1013" y="0"/>
                    <a:pt x="1013" y="0"/>
                    <a:pt x="1013" y="0"/>
                  </a:cubicBezTo>
                  <a:cubicBezTo>
                    <a:pt x="1013" y="429"/>
                    <a:pt x="1013" y="429"/>
                    <a:pt x="1013" y="429"/>
                  </a:cubicBezTo>
                  <a:lnTo>
                    <a:pt x="0" y="429"/>
                  </a:lnTo>
                  <a:close/>
                </a:path>
              </a:pathLst>
            </a:custGeom>
            <a:solidFill>
              <a:srgbClr val="CA721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6" name="组合 738"/>
          <p:cNvGrpSpPr/>
          <p:nvPr/>
        </p:nvGrpSpPr>
        <p:grpSpPr>
          <a:xfrm>
            <a:off x="752475" y="5802313"/>
            <a:ext cx="722313" cy="722312"/>
            <a:chOff x="1851205" y="5295679"/>
            <a:chExt cx="721713" cy="721714"/>
          </a:xfrm>
        </p:grpSpPr>
        <p:sp>
          <p:nvSpPr>
            <p:cNvPr id="38106" name="Freeform 490"/>
            <p:cNvSpPr/>
            <p:nvPr/>
          </p:nvSpPr>
          <p:spPr>
            <a:xfrm>
              <a:off x="1851205" y="5295679"/>
              <a:ext cx="721713" cy="721714"/>
            </a:xfrm>
            <a:custGeom>
              <a:avLst/>
              <a:gdLst/>
              <a:ahLst/>
              <a:cxnLst>
                <a:cxn ang="0">
                  <a:pos x="721713" y="671300"/>
                </a:cxn>
                <a:cxn ang="0">
                  <a:pos x="671299" y="721714"/>
                </a:cxn>
                <a:cxn ang="0">
                  <a:pos x="50414" y="721714"/>
                </a:cxn>
                <a:cxn ang="0">
                  <a:pos x="0" y="671300"/>
                </a:cxn>
                <a:cxn ang="0">
                  <a:pos x="0" y="50414"/>
                </a:cxn>
                <a:cxn ang="0">
                  <a:pos x="50414" y="0"/>
                </a:cxn>
                <a:cxn ang="0">
                  <a:pos x="671299" y="0"/>
                </a:cxn>
                <a:cxn ang="0">
                  <a:pos x="721713" y="50414"/>
                </a:cxn>
                <a:cxn ang="0">
                  <a:pos x="721713" y="671300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66A4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7" name="Rectangle 491"/>
            <p:cNvSpPr/>
            <p:nvPr/>
          </p:nvSpPr>
          <p:spPr>
            <a:xfrm>
              <a:off x="2249948" y="5592563"/>
              <a:ext cx="145336" cy="115524"/>
            </a:xfrm>
            <a:prstGeom prst="rect">
              <a:avLst/>
            </a:prstGeom>
            <a:solidFill>
              <a:srgbClr val="135977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08" name="Rectangle 492"/>
            <p:cNvSpPr/>
            <p:nvPr/>
          </p:nvSpPr>
          <p:spPr>
            <a:xfrm>
              <a:off x="2249948" y="5592563"/>
              <a:ext cx="145336" cy="115524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09" name="Oval 493"/>
            <p:cNvSpPr/>
            <p:nvPr/>
          </p:nvSpPr>
          <p:spPr>
            <a:xfrm>
              <a:off x="1963002" y="5754047"/>
              <a:ext cx="91922" cy="93165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10" name="Oval 494"/>
            <p:cNvSpPr/>
            <p:nvPr/>
          </p:nvSpPr>
          <p:spPr>
            <a:xfrm>
              <a:off x="2349324" y="5754047"/>
              <a:ext cx="91922" cy="93165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11" name="Freeform 495"/>
            <p:cNvSpPr/>
            <p:nvPr/>
          </p:nvSpPr>
          <p:spPr>
            <a:xfrm>
              <a:off x="2100885" y="5510578"/>
              <a:ext cx="28570" cy="36024"/>
            </a:xfrm>
            <a:custGeom>
              <a:avLst/>
              <a:gdLst/>
              <a:ahLst/>
              <a:cxnLst>
                <a:cxn ang="0">
                  <a:pos x="28570" y="13787"/>
                </a:cxn>
                <a:cxn ang="0">
                  <a:pos x="14512" y="0"/>
                </a:cxn>
                <a:cxn ang="0">
                  <a:pos x="0" y="13787"/>
                </a:cxn>
                <a:cxn ang="0">
                  <a:pos x="0" y="36024"/>
                </a:cxn>
                <a:cxn ang="0">
                  <a:pos x="28570" y="36024"/>
                </a:cxn>
                <a:cxn ang="0">
                  <a:pos x="28570" y="13787"/>
                </a:cxn>
              </a:cxnLst>
              <a:rect l="0" t="0" r="0" b="0"/>
              <a:pathLst>
                <a:path w="63" h="81">
                  <a:moveTo>
                    <a:pt x="63" y="31"/>
                  </a:moveTo>
                  <a:cubicBezTo>
                    <a:pt x="63" y="14"/>
                    <a:pt x="49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63" y="81"/>
                    <a:pt x="63" y="81"/>
                    <a:pt x="63" y="81"/>
                  </a:cubicBezTo>
                  <a:lnTo>
                    <a:pt x="63" y="31"/>
                  </a:lnTo>
                  <a:close/>
                </a:path>
              </a:pathLst>
            </a:custGeom>
            <a:solidFill>
              <a:srgbClr val="C4252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2" name="Freeform 496"/>
            <p:cNvSpPr>
              <a:spLocks noEditPoints="1"/>
            </p:cNvSpPr>
            <p:nvPr/>
          </p:nvSpPr>
          <p:spPr>
            <a:xfrm>
              <a:off x="1904619" y="5546602"/>
              <a:ext cx="611158" cy="248438"/>
            </a:xfrm>
            <a:custGeom>
              <a:avLst/>
              <a:gdLst/>
              <a:ahLst/>
              <a:cxnLst>
                <a:cxn ang="0">
                  <a:pos x="611158" y="0"/>
                </a:cxn>
                <a:cxn ang="0">
                  <a:pos x="164747" y="0"/>
                </a:cxn>
                <a:cxn ang="0">
                  <a:pos x="90788" y="63440"/>
                </a:cxn>
                <a:cxn ang="0">
                  <a:pos x="26572" y="122444"/>
                </a:cxn>
                <a:cxn ang="0">
                  <a:pos x="5314" y="248438"/>
                </a:cxn>
                <a:cxn ang="0">
                  <a:pos x="34987" y="248438"/>
                </a:cxn>
                <a:cxn ang="0">
                  <a:pos x="103631" y="184554"/>
                </a:cxn>
                <a:cxn ang="0">
                  <a:pos x="172719" y="248438"/>
                </a:cxn>
                <a:cxn ang="0">
                  <a:pos x="421168" y="248438"/>
                </a:cxn>
                <a:cxn ang="0">
                  <a:pos x="490255" y="184554"/>
                </a:cxn>
                <a:cxn ang="0">
                  <a:pos x="559342" y="248438"/>
                </a:cxn>
                <a:cxn ang="0">
                  <a:pos x="611158" y="248438"/>
                </a:cxn>
                <a:cxn ang="0">
                  <a:pos x="610715" y="87841"/>
                </a:cxn>
                <a:cxn ang="0">
                  <a:pos x="611158" y="0"/>
                </a:cxn>
                <a:cxn ang="0">
                  <a:pos x="223648" y="132205"/>
                </a:cxn>
                <a:cxn ang="0">
                  <a:pos x="184233" y="132205"/>
                </a:cxn>
                <a:cxn ang="0">
                  <a:pos x="184233" y="121114"/>
                </a:cxn>
                <a:cxn ang="0">
                  <a:pos x="223648" y="121114"/>
                </a:cxn>
                <a:cxn ang="0">
                  <a:pos x="223648" y="132205"/>
                </a:cxn>
                <a:cxn ang="0">
                  <a:pos x="228963" y="107804"/>
                </a:cxn>
                <a:cxn ang="0">
                  <a:pos x="73959" y="107804"/>
                </a:cxn>
                <a:cxn ang="0">
                  <a:pos x="157218" y="13309"/>
                </a:cxn>
                <a:cxn ang="0">
                  <a:pos x="228963" y="13309"/>
                </a:cxn>
                <a:cxn ang="0">
                  <a:pos x="228963" y="107804"/>
                </a:cxn>
                <a:cxn ang="0">
                  <a:pos x="462354" y="111797"/>
                </a:cxn>
                <a:cxn ang="0">
                  <a:pos x="424268" y="111797"/>
                </a:cxn>
                <a:cxn ang="0">
                  <a:pos x="424268" y="149506"/>
                </a:cxn>
                <a:cxn ang="0">
                  <a:pos x="403010" y="149506"/>
                </a:cxn>
                <a:cxn ang="0">
                  <a:pos x="403010" y="111797"/>
                </a:cxn>
                <a:cxn ang="0">
                  <a:pos x="365366" y="111797"/>
                </a:cxn>
                <a:cxn ang="0">
                  <a:pos x="365366" y="90059"/>
                </a:cxn>
                <a:cxn ang="0">
                  <a:pos x="403010" y="90059"/>
                </a:cxn>
                <a:cxn ang="0">
                  <a:pos x="403010" y="52349"/>
                </a:cxn>
                <a:cxn ang="0">
                  <a:pos x="424268" y="52349"/>
                </a:cxn>
                <a:cxn ang="0">
                  <a:pos x="424268" y="90059"/>
                </a:cxn>
                <a:cxn ang="0">
                  <a:pos x="462354" y="90059"/>
                </a:cxn>
                <a:cxn ang="0">
                  <a:pos x="462354" y="111797"/>
                </a:cxn>
                <a:cxn ang="0">
                  <a:pos x="604072" y="220489"/>
                </a:cxn>
                <a:cxn ang="0">
                  <a:pos x="583257" y="220489"/>
                </a:cxn>
                <a:cxn ang="0">
                  <a:pos x="583257" y="170357"/>
                </a:cxn>
                <a:cxn ang="0">
                  <a:pos x="604072" y="170357"/>
                </a:cxn>
                <a:cxn ang="0">
                  <a:pos x="604072" y="220489"/>
                </a:cxn>
              </a:cxnLst>
              <a:rect l="0" t="0" r="0" b="0"/>
              <a:pathLst>
                <a:path w="1380" h="560">
                  <a:moveTo>
                    <a:pt x="1380" y="0"/>
                  </a:moveTo>
                  <a:cubicBezTo>
                    <a:pt x="372" y="0"/>
                    <a:pt x="372" y="0"/>
                    <a:pt x="372" y="0"/>
                  </a:cubicBezTo>
                  <a:cubicBezTo>
                    <a:pt x="317" y="0"/>
                    <a:pt x="260" y="73"/>
                    <a:pt x="205" y="143"/>
                  </a:cubicBezTo>
                  <a:cubicBezTo>
                    <a:pt x="155" y="207"/>
                    <a:pt x="108" y="267"/>
                    <a:pt x="60" y="276"/>
                  </a:cubicBezTo>
                  <a:cubicBezTo>
                    <a:pt x="2" y="287"/>
                    <a:pt x="0" y="452"/>
                    <a:pt x="12" y="560"/>
                  </a:cubicBezTo>
                  <a:cubicBezTo>
                    <a:pt x="79" y="560"/>
                    <a:pt x="79" y="560"/>
                    <a:pt x="79" y="560"/>
                  </a:cubicBezTo>
                  <a:cubicBezTo>
                    <a:pt x="85" y="480"/>
                    <a:pt x="152" y="416"/>
                    <a:pt x="234" y="416"/>
                  </a:cubicBezTo>
                  <a:cubicBezTo>
                    <a:pt x="316" y="416"/>
                    <a:pt x="384" y="480"/>
                    <a:pt x="390" y="560"/>
                  </a:cubicBezTo>
                  <a:cubicBezTo>
                    <a:pt x="951" y="560"/>
                    <a:pt x="951" y="560"/>
                    <a:pt x="951" y="560"/>
                  </a:cubicBezTo>
                  <a:cubicBezTo>
                    <a:pt x="957" y="480"/>
                    <a:pt x="1025" y="416"/>
                    <a:pt x="1107" y="416"/>
                  </a:cubicBezTo>
                  <a:cubicBezTo>
                    <a:pt x="1189" y="416"/>
                    <a:pt x="1256" y="480"/>
                    <a:pt x="1263" y="560"/>
                  </a:cubicBezTo>
                  <a:cubicBezTo>
                    <a:pt x="1380" y="560"/>
                    <a:pt x="1380" y="560"/>
                    <a:pt x="1380" y="560"/>
                  </a:cubicBezTo>
                  <a:cubicBezTo>
                    <a:pt x="1379" y="198"/>
                    <a:pt x="1379" y="198"/>
                    <a:pt x="1379" y="198"/>
                  </a:cubicBezTo>
                  <a:cubicBezTo>
                    <a:pt x="1380" y="0"/>
                    <a:pt x="1380" y="0"/>
                    <a:pt x="1380" y="0"/>
                  </a:cubicBezTo>
                  <a:moveTo>
                    <a:pt x="505" y="298"/>
                  </a:moveTo>
                  <a:cubicBezTo>
                    <a:pt x="416" y="298"/>
                    <a:pt x="416" y="298"/>
                    <a:pt x="416" y="298"/>
                  </a:cubicBezTo>
                  <a:cubicBezTo>
                    <a:pt x="416" y="273"/>
                    <a:pt x="416" y="273"/>
                    <a:pt x="416" y="273"/>
                  </a:cubicBezTo>
                  <a:cubicBezTo>
                    <a:pt x="505" y="273"/>
                    <a:pt x="505" y="273"/>
                    <a:pt x="505" y="273"/>
                  </a:cubicBezTo>
                  <a:cubicBezTo>
                    <a:pt x="505" y="298"/>
                    <a:pt x="505" y="298"/>
                    <a:pt x="505" y="298"/>
                  </a:cubicBezTo>
                  <a:moveTo>
                    <a:pt x="517" y="243"/>
                  </a:moveTo>
                  <a:cubicBezTo>
                    <a:pt x="167" y="243"/>
                    <a:pt x="167" y="243"/>
                    <a:pt x="167" y="243"/>
                  </a:cubicBezTo>
                  <a:cubicBezTo>
                    <a:pt x="355" y="30"/>
                    <a:pt x="355" y="30"/>
                    <a:pt x="355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7" y="243"/>
                    <a:pt x="517" y="243"/>
                    <a:pt x="517" y="243"/>
                  </a:cubicBezTo>
                  <a:moveTo>
                    <a:pt x="1044" y="252"/>
                  </a:moveTo>
                  <a:cubicBezTo>
                    <a:pt x="958" y="252"/>
                    <a:pt x="958" y="252"/>
                    <a:pt x="958" y="252"/>
                  </a:cubicBezTo>
                  <a:cubicBezTo>
                    <a:pt x="958" y="337"/>
                    <a:pt x="958" y="337"/>
                    <a:pt x="958" y="337"/>
                  </a:cubicBezTo>
                  <a:cubicBezTo>
                    <a:pt x="910" y="337"/>
                    <a:pt x="910" y="337"/>
                    <a:pt x="910" y="337"/>
                  </a:cubicBezTo>
                  <a:cubicBezTo>
                    <a:pt x="910" y="252"/>
                    <a:pt x="910" y="252"/>
                    <a:pt x="910" y="252"/>
                  </a:cubicBezTo>
                  <a:cubicBezTo>
                    <a:pt x="825" y="252"/>
                    <a:pt x="825" y="252"/>
                    <a:pt x="825" y="252"/>
                  </a:cubicBezTo>
                  <a:cubicBezTo>
                    <a:pt x="825" y="203"/>
                    <a:pt x="825" y="203"/>
                    <a:pt x="825" y="203"/>
                  </a:cubicBezTo>
                  <a:cubicBezTo>
                    <a:pt x="910" y="203"/>
                    <a:pt x="910" y="203"/>
                    <a:pt x="910" y="203"/>
                  </a:cubicBezTo>
                  <a:cubicBezTo>
                    <a:pt x="910" y="118"/>
                    <a:pt x="910" y="118"/>
                    <a:pt x="910" y="118"/>
                  </a:cubicBezTo>
                  <a:cubicBezTo>
                    <a:pt x="958" y="118"/>
                    <a:pt x="958" y="118"/>
                    <a:pt x="958" y="118"/>
                  </a:cubicBezTo>
                  <a:cubicBezTo>
                    <a:pt x="958" y="203"/>
                    <a:pt x="958" y="203"/>
                    <a:pt x="958" y="203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4" y="252"/>
                    <a:pt x="1044" y="252"/>
                    <a:pt x="1044" y="252"/>
                  </a:cubicBezTo>
                  <a:moveTo>
                    <a:pt x="1364" y="497"/>
                  </a:moveTo>
                  <a:cubicBezTo>
                    <a:pt x="1317" y="497"/>
                    <a:pt x="1317" y="497"/>
                    <a:pt x="1317" y="497"/>
                  </a:cubicBezTo>
                  <a:cubicBezTo>
                    <a:pt x="1317" y="384"/>
                    <a:pt x="1317" y="384"/>
                    <a:pt x="1317" y="384"/>
                  </a:cubicBezTo>
                  <a:cubicBezTo>
                    <a:pt x="1364" y="384"/>
                    <a:pt x="1364" y="384"/>
                    <a:pt x="1364" y="384"/>
                  </a:cubicBezTo>
                  <a:cubicBezTo>
                    <a:pt x="1364" y="497"/>
                    <a:pt x="1364" y="497"/>
                    <a:pt x="1364" y="497"/>
                  </a:cubicBezTo>
                </a:path>
              </a:pathLst>
            </a:custGeom>
            <a:solidFill>
              <a:srgbClr val="E6E6E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3" name="Freeform 497"/>
            <p:cNvSpPr/>
            <p:nvPr/>
          </p:nvSpPr>
          <p:spPr>
            <a:xfrm>
              <a:off x="2054924" y="5496914"/>
              <a:ext cx="31054" cy="24844"/>
            </a:xfrm>
            <a:custGeom>
              <a:avLst/>
              <a:gdLst/>
              <a:ahLst/>
              <a:cxnLst>
                <a:cxn ang="0">
                  <a:pos x="6211" y="0"/>
                </a:cxn>
                <a:cxn ang="0">
                  <a:pos x="31054" y="16149"/>
                </a:cxn>
                <a:cxn ang="0">
                  <a:pos x="24843" y="24844"/>
                </a:cxn>
                <a:cxn ang="0">
                  <a:pos x="0" y="8695"/>
                </a:cxn>
                <a:cxn ang="0">
                  <a:pos x="6211" y="0"/>
                </a:cxn>
              </a:cxnLst>
              <a:rect l="0" t="0" r="0" b="0"/>
              <a:pathLst>
                <a:path w="25" h="20">
                  <a:moveTo>
                    <a:pt x="5" y="0"/>
                  </a:moveTo>
                  <a:lnTo>
                    <a:pt x="25" y="13"/>
                  </a:lnTo>
                  <a:lnTo>
                    <a:pt x="20" y="20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57FC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4" name="Freeform 498"/>
            <p:cNvSpPr/>
            <p:nvPr/>
          </p:nvSpPr>
          <p:spPr>
            <a:xfrm>
              <a:off x="2144362" y="5496914"/>
              <a:ext cx="29813" cy="24844"/>
            </a:xfrm>
            <a:custGeom>
              <a:avLst/>
              <a:gdLst/>
              <a:ahLst/>
              <a:cxnLst>
                <a:cxn ang="0">
                  <a:pos x="23602" y="0"/>
                </a:cxn>
                <a:cxn ang="0">
                  <a:pos x="29813" y="8695"/>
                </a:cxn>
                <a:cxn ang="0">
                  <a:pos x="6211" y="24844"/>
                </a:cxn>
                <a:cxn ang="0">
                  <a:pos x="0" y="16149"/>
                </a:cxn>
                <a:cxn ang="0">
                  <a:pos x="23602" y="0"/>
                </a:cxn>
              </a:cxnLst>
              <a:rect l="0" t="0" r="0" b="0"/>
              <a:pathLst>
                <a:path w="24" h="20">
                  <a:moveTo>
                    <a:pt x="19" y="0"/>
                  </a:moveTo>
                  <a:lnTo>
                    <a:pt x="24" y="7"/>
                  </a:lnTo>
                  <a:lnTo>
                    <a:pt x="5" y="20"/>
                  </a:lnTo>
                  <a:lnTo>
                    <a:pt x="0" y="1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57FC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5" name="Rectangle 499"/>
            <p:cNvSpPr/>
            <p:nvPr/>
          </p:nvSpPr>
          <p:spPr>
            <a:xfrm>
              <a:off x="2109581" y="5467102"/>
              <a:ext cx="11179" cy="28571"/>
            </a:xfrm>
            <a:prstGeom prst="rect">
              <a:avLst/>
            </a:prstGeom>
            <a:solidFill>
              <a:srgbClr val="C42525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16" name="Freeform 500"/>
            <p:cNvSpPr/>
            <p:nvPr/>
          </p:nvSpPr>
          <p:spPr>
            <a:xfrm>
              <a:off x="1979150" y="5560266"/>
              <a:ext cx="154032" cy="94407"/>
            </a:xfrm>
            <a:custGeom>
              <a:avLst/>
              <a:gdLst/>
              <a:ahLst/>
              <a:cxnLst>
                <a:cxn ang="0">
                  <a:pos x="0" y="94407"/>
                </a:cxn>
                <a:cxn ang="0">
                  <a:pos x="83227" y="0"/>
                </a:cxn>
                <a:cxn ang="0">
                  <a:pos x="154032" y="0"/>
                </a:cxn>
                <a:cxn ang="0">
                  <a:pos x="154032" y="94407"/>
                </a:cxn>
                <a:cxn ang="0">
                  <a:pos x="0" y="94407"/>
                </a:cxn>
              </a:cxnLst>
              <a:rect l="0" t="0" r="0" b="0"/>
              <a:pathLst>
                <a:path w="124" h="76">
                  <a:moveTo>
                    <a:pt x="0" y="76"/>
                  </a:moveTo>
                  <a:lnTo>
                    <a:pt x="67" y="0"/>
                  </a:lnTo>
                  <a:lnTo>
                    <a:pt x="124" y="0"/>
                  </a:lnTo>
                  <a:lnTo>
                    <a:pt x="124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157FC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7" name="Rectangle 501"/>
            <p:cNvSpPr/>
            <p:nvPr/>
          </p:nvSpPr>
          <p:spPr>
            <a:xfrm>
              <a:off x="2487207" y="5716782"/>
              <a:ext cx="21117" cy="49688"/>
            </a:xfrm>
            <a:prstGeom prst="rect">
              <a:avLst/>
            </a:prstGeom>
            <a:solidFill>
              <a:srgbClr val="D2514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18" name="Rectangle 502"/>
            <p:cNvSpPr/>
            <p:nvPr/>
          </p:nvSpPr>
          <p:spPr>
            <a:xfrm>
              <a:off x="2088463" y="5668337"/>
              <a:ext cx="39750" cy="11180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19" name="Rectangle 503"/>
            <p:cNvSpPr/>
            <p:nvPr/>
          </p:nvSpPr>
          <p:spPr>
            <a:xfrm>
              <a:off x="2088463" y="5668337"/>
              <a:ext cx="39750" cy="1118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20" name="Freeform 504"/>
            <p:cNvSpPr>
              <a:spLocks noEditPoints="1"/>
            </p:cNvSpPr>
            <p:nvPr/>
          </p:nvSpPr>
          <p:spPr>
            <a:xfrm>
              <a:off x="1979150" y="5659641"/>
              <a:ext cx="154032" cy="129188"/>
            </a:xfrm>
            <a:custGeom>
              <a:avLst/>
              <a:gdLst/>
              <a:ahLst/>
              <a:cxnLst>
                <a:cxn ang="0">
                  <a:pos x="109583" y="8377"/>
                </a:cxn>
                <a:cxn ang="0">
                  <a:pos x="109583" y="8377"/>
                </a:cxn>
                <a:cxn ang="0">
                  <a:pos x="148751" y="8377"/>
                </a:cxn>
                <a:cxn ang="0">
                  <a:pos x="148751" y="19400"/>
                </a:cxn>
                <a:cxn ang="0">
                  <a:pos x="109583" y="19400"/>
                </a:cxn>
                <a:cxn ang="0">
                  <a:pos x="109583" y="8377"/>
                </a:cxn>
                <a:cxn ang="0">
                  <a:pos x="154032" y="0"/>
                </a:cxn>
                <a:cxn ang="0">
                  <a:pos x="0" y="0"/>
                </a:cxn>
                <a:cxn ang="0">
                  <a:pos x="0" y="60405"/>
                </a:cxn>
                <a:cxn ang="0">
                  <a:pos x="17164" y="59523"/>
                </a:cxn>
                <a:cxn ang="0">
                  <a:pos x="109583" y="129188"/>
                </a:cxn>
                <a:cxn ang="0">
                  <a:pos x="154032" y="129188"/>
                </a:cxn>
                <a:cxn ang="0">
                  <a:pos x="154032" y="0"/>
                </a:cxn>
              </a:cxnLst>
              <a:rect l="0" t="0" r="0" b="0"/>
              <a:pathLst>
                <a:path w="350" h="293">
                  <a:moveTo>
                    <a:pt x="249" y="19"/>
                  </a:moveTo>
                  <a:cubicBezTo>
                    <a:pt x="249" y="19"/>
                    <a:pt x="249" y="19"/>
                    <a:pt x="249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44"/>
                    <a:pt x="338" y="44"/>
                    <a:pt x="338" y="44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49" y="19"/>
                    <a:pt x="249" y="19"/>
                    <a:pt x="249" y="19"/>
                  </a:cubicBezTo>
                  <a:moveTo>
                    <a:pt x="35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4" y="136"/>
                    <a:pt x="27" y="135"/>
                    <a:pt x="39" y="135"/>
                  </a:cubicBezTo>
                  <a:cubicBezTo>
                    <a:pt x="221" y="135"/>
                    <a:pt x="249" y="293"/>
                    <a:pt x="249" y="293"/>
                  </a:cubicBezTo>
                  <a:cubicBezTo>
                    <a:pt x="350" y="293"/>
                    <a:pt x="350" y="293"/>
                    <a:pt x="350" y="293"/>
                  </a:cubicBezTo>
                  <a:cubicBezTo>
                    <a:pt x="350" y="0"/>
                    <a:pt x="350" y="0"/>
                    <a:pt x="350" y="0"/>
                  </a:cubicBezTo>
                </a:path>
              </a:pathLst>
            </a:custGeom>
            <a:solidFill>
              <a:srgbClr val="ACACA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1" name="Rectangle 505"/>
            <p:cNvSpPr/>
            <p:nvPr/>
          </p:nvSpPr>
          <p:spPr>
            <a:xfrm>
              <a:off x="2088463" y="5668337"/>
              <a:ext cx="39750" cy="11180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22" name="Rectangle 506"/>
            <p:cNvSpPr/>
            <p:nvPr/>
          </p:nvSpPr>
          <p:spPr>
            <a:xfrm>
              <a:off x="2088463" y="5668337"/>
              <a:ext cx="39750" cy="1118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23" name="Freeform 507"/>
            <p:cNvSpPr/>
            <p:nvPr/>
          </p:nvSpPr>
          <p:spPr>
            <a:xfrm>
              <a:off x="2269823" y="5598774"/>
              <a:ext cx="96891" cy="52172"/>
            </a:xfrm>
            <a:custGeom>
              <a:avLst/>
              <a:gdLst/>
              <a:ahLst/>
              <a:cxnLst>
                <a:cxn ang="0">
                  <a:pos x="58383" y="0"/>
                </a:cxn>
                <a:cxn ang="0">
                  <a:pos x="37266" y="0"/>
                </a:cxn>
                <a:cxn ang="0">
                  <a:pos x="37266" y="38508"/>
                </a:cxn>
                <a:cxn ang="0">
                  <a:pos x="0" y="38508"/>
                </a:cxn>
                <a:cxn ang="0">
                  <a:pos x="0" y="52172"/>
                </a:cxn>
                <a:cxn ang="0">
                  <a:pos x="96891" y="52172"/>
                </a:cxn>
                <a:cxn ang="0">
                  <a:pos x="96891" y="38508"/>
                </a:cxn>
                <a:cxn ang="0">
                  <a:pos x="58383" y="38508"/>
                </a:cxn>
                <a:cxn ang="0">
                  <a:pos x="58383" y="0"/>
                </a:cxn>
              </a:cxnLst>
              <a:rect l="0" t="0" r="0" b="0"/>
              <a:pathLst>
                <a:path w="78" h="42">
                  <a:moveTo>
                    <a:pt x="47" y="0"/>
                  </a:moveTo>
                  <a:lnTo>
                    <a:pt x="30" y="0"/>
                  </a:lnTo>
                  <a:lnTo>
                    <a:pt x="30" y="31"/>
                  </a:lnTo>
                  <a:lnTo>
                    <a:pt x="0" y="31"/>
                  </a:lnTo>
                  <a:lnTo>
                    <a:pt x="0" y="42"/>
                  </a:lnTo>
                  <a:lnTo>
                    <a:pt x="78" y="42"/>
                  </a:lnTo>
                  <a:lnTo>
                    <a:pt x="78" y="31"/>
                  </a:lnTo>
                  <a:lnTo>
                    <a:pt x="47" y="31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14567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4" name="Freeform 508"/>
            <p:cNvSpPr/>
            <p:nvPr/>
          </p:nvSpPr>
          <p:spPr>
            <a:xfrm>
              <a:off x="2269823" y="5598774"/>
              <a:ext cx="96891" cy="52172"/>
            </a:xfrm>
            <a:custGeom>
              <a:avLst/>
              <a:gdLst/>
              <a:ahLst/>
              <a:cxnLst>
                <a:cxn ang="0">
                  <a:pos x="58383" y="0"/>
                </a:cxn>
                <a:cxn ang="0">
                  <a:pos x="37266" y="0"/>
                </a:cxn>
                <a:cxn ang="0">
                  <a:pos x="37266" y="38508"/>
                </a:cxn>
                <a:cxn ang="0">
                  <a:pos x="0" y="38508"/>
                </a:cxn>
                <a:cxn ang="0">
                  <a:pos x="0" y="52172"/>
                </a:cxn>
                <a:cxn ang="0">
                  <a:pos x="96891" y="52172"/>
                </a:cxn>
                <a:cxn ang="0">
                  <a:pos x="96891" y="38508"/>
                </a:cxn>
                <a:cxn ang="0">
                  <a:pos x="58383" y="38508"/>
                </a:cxn>
                <a:cxn ang="0">
                  <a:pos x="58383" y="0"/>
                </a:cxn>
              </a:cxnLst>
              <a:rect l="0" t="0" r="0" b="0"/>
              <a:pathLst>
                <a:path w="78" h="42">
                  <a:moveTo>
                    <a:pt x="47" y="0"/>
                  </a:moveTo>
                  <a:lnTo>
                    <a:pt x="30" y="0"/>
                  </a:lnTo>
                  <a:lnTo>
                    <a:pt x="30" y="31"/>
                  </a:lnTo>
                  <a:lnTo>
                    <a:pt x="0" y="31"/>
                  </a:lnTo>
                  <a:lnTo>
                    <a:pt x="0" y="42"/>
                  </a:lnTo>
                  <a:lnTo>
                    <a:pt x="78" y="42"/>
                  </a:lnTo>
                  <a:lnTo>
                    <a:pt x="78" y="31"/>
                  </a:lnTo>
                  <a:lnTo>
                    <a:pt x="47" y="31"/>
                  </a:lnTo>
                  <a:lnTo>
                    <a:pt x="47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5" name="Freeform 509"/>
            <p:cNvSpPr/>
            <p:nvPr/>
          </p:nvSpPr>
          <p:spPr>
            <a:xfrm>
              <a:off x="2164237" y="5586352"/>
              <a:ext cx="334149" cy="64594"/>
            </a:xfrm>
            <a:custGeom>
              <a:avLst/>
              <a:gdLst/>
              <a:ahLst/>
              <a:cxnLst>
                <a:cxn ang="0">
                  <a:pos x="314206" y="0"/>
                </a:cxn>
                <a:cxn ang="0">
                  <a:pos x="19943" y="0"/>
                </a:cxn>
                <a:cxn ang="0">
                  <a:pos x="0" y="19467"/>
                </a:cxn>
                <a:cxn ang="0">
                  <a:pos x="0" y="44685"/>
                </a:cxn>
                <a:cxn ang="0">
                  <a:pos x="19943" y="64594"/>
                </a:cxn>
                <a:cxn ang="0">
                  <a:pos x="105474" y="64594"/>
                </a:cxn>
                <a:cxn ang="0">
                  <a:pos x="105474" y="50879"/>
                </a:cxn>
                <a:cxn ang="0">
                  <a:pos x="143143" y="50879"/>
                </a:cxn>
                <a:cxn ang="0">
                  <a:pos x="143143" y="13273"/>
                </a:cxn>
                <a:cxn ang="0">
                  <a:pos x="164415" y="13273"/>
                </a:cxn>
                <a:cxn ang="0">
                  <a:pos x="164415" y="50879"/>
                </a:cxn>
                <a:cxn ang="0">
                  <a:pos x="202528" y="50879"/>
                </a:cxn>
                <a:cxn ang="0">
                  <a:pos x="202528" y="64594"/>
                </a:cxn>
                <a:cxn ang="0">
                  <a:pos x="314206" y="64594"/>
                </a:cxn>
                <a:cxn ang="0">
                  <a:pos x="334149" y="44685"/>
                </a:cxn>
                <a:cxn ang="0">
                  <a:pos x="334149" y="19467"/>
                </a:cxn>
                <a:cxn ang="0">
                  <a:pos x="314206" y="0"/>
                </a:cxn>
              </a:cxnLst>
              <a:rect l="0" t="0" r="0" b="0"/>
              <a:pathLst>
                <a:path w="754" h="146">
                  <a:moveTo>
                    <a:pt x="709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26"/>
                    <a:pt x="20" y="146"/>
                    <a:pt x="45" y="146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38" y="115"/>
                    <a:pt x="238" y="115"/>
                    <a:pt x="238" y="115"/>
                  </a:cubicBezTo>
                  <a:cubicBezTo>
                    <a:pt x="323" y="115"/>
                    <a:pt x="323" y="115"/>
                    <a:pt x="323" y="115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71" y="30"/>
                    <a:pt x="371" y="30"/>
                    <a:pt x="371" y="30"/>
                  </a:cubicBezTo>
                  <a:cubicBezTo>
                    <a:pt x="371" y="115"/>
                    <a:pt x="371" y="115"/>
                    <a:pt x="371" y="115"/>
                  </a:cubicBezTo>
                  <a:cubicBezTo>
                    <a:pt x="457" y="115"/>
                    <a:pt x="457" y="115"/>
                    <a:pt x="457" y="115"/>
                  </a:cubicBezTo>
                  <a:cubicBezTo>
                    <a:pt x="457" y="146"/>
                    <a:pt x="457" y="146"/>
                    <a:pt x="457" y="146"/>
                  </a:cubicBezTo>
                  <a:cubicBezTo>
                    <a:pt x="709" y="146"/>
                    <a:pt x="709" y="146"/>
                    <a:pt x="709" y="146"/>
                  </a:cubicBezTo>
                  <a:cubicBezTo>
                    <a:pt x="734" y="146"/>
                    <a:pt x="754" y="126"/>
                    <a:pt x="754" y="101"/>
                  </a:cubicBezTo>
                  <a:cubicBezTo>
                    <a:pt x="754" y="44"/>
                    <a:pt x="754" y="44"/>
                    <a:pt x="754" y="44"/>
                  </a:cubicBezTo>
                  <a:cubicBezTo>
                    <a:pt x="754" y="20"/>
                    <a:pt x="734" y="0"/>
                    <a:pt x="709" y="0"/>
                  </a:cubicBezTo>
                </a:path>
              </a:pathLst>
            </a:custGeom>
            <a:solidFill>
              <a:srgbClr val="DCDCD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6" name="Oval 510"/>
            <p:cNvSpPr/>
            <p:nvPr/>
          </p:nvSpPr>
          <p:spPr>
            <a:xfrm>
              <a:off x="1979150" y="5771438"/>
              <a:ext cx="59625" cy="58383"/>
            </a:xfrm>
            <a:prstGeom prst="ellipse">
              <a:avLst/>
            </a:prstGeom>
            <a:solidFill>
              <a:srgbClr val="7A7A7A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27" name="Oval 511"/>
            <p:cNvSpPr/>
            <p:nvPr/>
          </p:nvSpPr>
          <p:spPr>
            <a:xfrm>
              <a:off x="2365472" y="5771438"/>
              <a:ext cx="58383" cy="58383"/>
            </a:xfrm>
            <a:prstGeom prst="ellipse">
              <a:avLst/>
            </a:prstGeom>
            <a:solidFill>
              <a:srgbClr val="7A7A7A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28" name="Freeform 512"/>
            <p:cNvSpPr/>
            <p:nvPr/>
          </p:nvSpPr>
          <p:spPr>
            <a:xfrm>
              <a:off x="1909588" y="5652188"/>
              <a:ext cx="69563" cy="136641"/>
            </a:xfrm>
            <a:custGeom>
              <a:avLst/>
              <a:gdLst/>
              <a:ahLst/>
              <a:cxnLst>
                <a:cxn ang="0">
                  <a:pos x="57157" y="0"/>
                </a:cxn>
                <a:cxn ang="0">
                  <a:pos x="24812" y="21226"/>
                </a:cxn>
                <a:cxn ang="0">
                  <a:pos x="5317" y="50411"/>
                </a:cxn>
                <a:cxn ang="0">
                  <a:pos x="886" y="104360"/>
                </a:cxn>
                <a:cxn ang="0">
                  <a:pos x="3102" y="123817"/>
                </a:cxn>
                <a:cxn ang="0">
                  <a:pos x="9748" y="136641"/>
                </a:cxn>
                <a:cxn ang="0">
                  <a:pos x="10191" y="136641"/>
                </a:cxn>
                <a:cxn ang="0">
                  <a:pos x="14622" y="124259"/>
                </a:cxn>
                <a:cxn ang="0">
                  <a:pos x="9305" y="98169"/>
                </a:cxn>
                <a:cxn ang="0">
                  <a:pos x="14622" y="45989"/>
                </a:cxn>
                <a:cxn ang="0">
                  <a:pos x="34117" y="26532"/>
                </a:cxn>
                <a:cxn ang="0">
                  <a:pos x="57157" y="0"/>
                </a:cxn>
              </a:cxnLst>
              <a:rect l="0" t="0" r="0" b="0"/>
              <a:pathLst>
                <a:path w="157" h="309">
                  <a:moveTo>
                    <a:pt x="129" y="0"/>
                  </a:moveTo>
                  <a:cubicBezTo>
                    <a:pt x="129" y="0"/>
                    <a:pt x="84" y="44"/>
                    <a:pt x="56" y="48"/>
                  </a:cubicBezTo>
                  <a:cubicBezTo>
                    <a:pt x="28" y="51"/>
                    <a:pt x="16" y="95"/>
                    <a:pt x="12" y="114"/>
                  </a:cubicBezTo>
                  <a:cubicBezTo>
                    <a:pt x="7" y="132"/>
                    <a:pt x="0" y="224"/>
                    <a:pt x="2" y="236"/>
                  </a:cubicBezTo>
                  <a:cubicBezTo>
                    <a:pt x="5" y="247"/>
                    <a:pt x="7" y="273"/>
                    <a:pt x="7" y="280"/>
                  </a:cubicBezTo>
                  <a:cubicBezTo>
                    <a:pt x="7" y="287"/>
                    <a:pt x="7" y="309"/>
                    <a:pt x="22" y="309"/>
                  </a:cubicBezTo>
                  <a:cubicBezTo>
                    <a:pt x="23" y="309"/>
                    <a:pt x="23" y="309"/>
                    <a:pt x="23" y="309"/>
                  </a:cubicBezTo>
                  <a:cubicBezTo>
                    <a:pt x="40" y="308"/>
                    <a:pt x="36" y="293"/>
                    <a:pt x="33" y="281"/>
                  </a:cubicBezTo>
                  <a:cubicBezTo>
                    <a:pt x="29" y="270"/>
                    <a:pt x="21" y="230"/>
                    <a:pt x="21" y="222"/>
                  </a:cubicBezTo>
                  <a:cubicBezTo>
                    <a:pt x="21" y="215"/>
                    <a:pt x="18" y="139"/>
                    <a:pt x="33" y="104"/>
                  </a:cubicBezTo>
                  <a:cubicBezTo>
                    <a:pt x="48" y="69"/>
                    <a:pt x="60" y="71"/>
                    <a:pt x="77" y="60"/>
                  </a:cubicBezTo>
                  <a:cubicBezTo>
                    <a:pt x="93" y="48"/>
                    <a:pt x="157" y="6"/>
                    <a:pt x="129" y="0"/>
                  </a:cubicBezTo>
                </a:path>
              </a:pathLst>
            </a:custGeom>
            <a:solidFill>
              <a:srgbClr val="DBDBD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7" name="组合 737"/>
          <p:cNvGrpSpPr/>
          <p:nvPr/>
        </p:nvGrpSpPr>
        <p:grpSpPr>
          <a:xfrm>
            <a:off x="1851025" y="5802313"/>
            <a:ext cx="722313" cy="722312"/>
            <a:chOff x="2672293" y="5295679"/>
            <a:chExt cx="721713" cy="721714"/>
          </a:xfrm>
        </p:grpSpPr>
        <p:sp>
          <p:nvSpPr>
            <p:cNvPr id="38077" name="Freeform 513"/>
            <p:cNvSpPr/>
            <p:nvPr/>
          </p:nvSpPr>
          <p:spPr>
            <a:xfrm>
              <a:off x="2672293" y="5321765"/>
              <a:ext cx="716744" cy="693143"/>
            </a:xfrm>
            <a:custGeom>
              <a:avLst/>
              <a:gdLst/>
              <a:ahLst/>
              <a:cxnLst>
                <a:cxn ang="0">
                  <a:pos x="716744" y="644928"/>
                </a:cxn>
                <a:cxn ang="0">
                  <a:pos x="666811" y="693143"/>
                </a:cxn>
                <a:cxn ang="0">
                  <a:pos x="49933" y="693143"/>
                </a:cxn>
                <a:cxn ang="0">
                  <a:pos x="0" y="644928"/>
                </a:cxn>
                <a:cxn ang="0">
                  <a:pos x="0" y="48215"/>
                </a:cxn>
                <a:cxn ang="0">
                  <a:pos x="49933" y="0"/>
                </a:cxn>
                <a:cxn ang="0">
                  <a:pos x="666811" y="0"/>
                </a:cxn>
                <a:cxn ang="0">
                  <a:pos x="716744" y="48215"/>
                </a:cxn>
                <a:cxn ang="0">
                  <a:pos x="716744" y="644928"/>
                </a:cxn>
              </a:cxnLst>
              <a:rect l="0" t="0" r="0" b="0"/>
              <a:pathLst>
                <a:path w="1622" h="1567">
                  <a:moveTo>
                    <a:pt x="1622" y="1458"/>
                  </a:moveTo>
                  <a:cubicBezTo>
                    <a:pt x="1622" y="1518"/>
                    <a:pt x="1572" y="1567"/>
                    <a:pt x="1509" y="1567"/>
                  </a:cubicBezTo>
                  <a:cubicBezTo>
                    <a:pt x="113" y="1567"/>
                    <a:pt x="113" y="1567"/>
                    <a:pt x="113" y="1567"/>
                  </a:cubicBezTo>
                  <a:cubicBezTo>
                    <a:pt x="50" y="1567"/>
                    <a:pt x="0" y="1518"/>
                    <a:pt x="0" y="145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49"/>
                    <a:pt x="50" y="0"/>
                    <a:pt x="113" y="0"/>
                  </a:cubicBezTo>
                  <a:cubicBezTo>
                    <a:pt x="1509" y="0"/>
                    <a:pt x="1509" y="0"/>
                    <a:pt x="1509" y="0"/>
                  </a:cubicBezTo>
                  <a:cubicBezTo>
                    <a:pt x="1572" y="0"/>
                    <a:pt x="1622" y="49"/>
                    <a:pt x="1622" y="109"/>
                  </a:cubicBezTo>
                  <a:lnTo>
                    <a:pt x="1622" y="1458"/>
                  </a:lnTo>
                  <a:close/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8" name="Freeform 514"/>
            <p:cNvSpPr/>
            <p:nvPr/>
          </p:nvSpPr>
          <p:spPr>
            <a:xfrm>
              <a:off x="2672293" y="5295679"/>
              <a:ext cx="721713" cy="721714"/>
            </a:xfrm>
            <a:custGeom>
              <a:avLst/>
              <a:gdLst/>
              <a:ahLst/>
              <a:cxnLst>
                <a:cxn ang="0">
                  <a:pos x="721713" y="671300"/>
                </a:cxn>
                <a:cxn ang="0">
                  <a:pos x="671299" y="721714"/>
                </a:cxn>
                <a:cxn ang="0">
                  <a:pos x="50414" y="721714"/>
                </a:cxn>
                <a:cxn ang="0">
                  <a:pos x="0" y="671300"/>
                </a:cxn>
                <a:cxn ang="0">
                  <a:pos x="0" y="50414"/>
                </a:cxn>
                <a:cxn ang="0">
                  <a:pos x="50414" y="0"/>
                </a:cxn>
                <a:cxn ang="0">
                  <a:pos x="671299" y="0"/>
                </a:cxn>
                <a:cxn ang="0">
                  <a:pos x="721713" y="50414"/>
                </a:cxn>
                <a:cxn ang="0">
                  <a:pos x="721713" y="671300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7433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9" name="Freeform 515"/>
            <p:cNvSpPr/>
            <p:nvPr/>
          </p:nvSpPr>
          <p:spPr>
            <a:xfrm>
              <a:off x="2785333" y="5438531"/>
              <a:ext cx="505572" cy="454642"/>
            </a:xfrm>
            <a:custGeom>
              <a:avLst/>
              <a:gdLst/>
              <a:ahLst/>
              <a:cxnLst>
                <a:cxn ang="0">
                  <a:pos x="117657" y="454642"/>
                </a:cxn>
                <a:cxn ang="0">
                  <a:pos x="387915" y="454642"/>
                </a:cxn>
                <a:cxn ang="0">
                  <a:pos x="458244" y="399360"/>
                </a:cxn>
                <a:cxn ang="0">
                  <a:pos x="495399" y="327271"/>
                </a:cxn>
                <a:cxn ang="0">
                  <a:pos x="505572" y="238377"/>
                </a:cxn>
                <a:cxn ang="0">
                  <a:pos x="493187" y="169385"/>
                </a:cxn>
                <a:cxn ang="0">
                  <a:pos x="432147" y="75184"/>
                </a:cxn>
                <a:cxn ang="0">
                  <a:pos x="360049" y="19902"/>
                </a:cxn>
                <a:cxn ang="0">
                  <a:pos x="281316" y="0"/>
                </a:cxn>
                <a:cxn ang="0">
                  <a:pos x="201698" y="3980"/>
                </a:cxn>
                <a:cxn ang="0">
                  <a:pos x="138004" y="24766"/>
                </a:cxn>
                <a:cxn ang="0">
                  <a:pos x="88464" y="56167"/>
                </a:cxn>
                <a:cxn ang="0">
                  <a:pos x="30520" y="125601"/>
                </a:cxn>
                <a:cxn ang="0">
                  <a:pos x="8846" y="179557"/>
                </a:cxn>
                <a:cxn ang="0">
                  <a:pos x="0" y="271547"/>
                </a:cxn>
                <a:cxn ang="0">
                  <a:pos x="10173" y="328156"/>
                </a:cxn>
                <a:cxn ang="0">
                  <a:pos x="46886" y="396706"/>
                </a:cxn>
                <a:cxn ang="0">
                  <a:pos x="85368" y="439163"/>
                </a:cxn>
                <a:cxn ang="0">
                  <a:pos x="117657" y="454642"/>
                </a:cxn>
              </a:cxnLst>
              <a:rect l="0" t="0" r="0" b="0"/>
              <a:pathLst>
                <a:path w="1143" h="1028">
                  <a:moveTo>
                    <a:pt x="266" y="1028"/>
                  </a:moveTo>
                  <a:cubicBezTo>
                    <a:pt x="877" y="1028"/>
                    <a:pt x="877" y="1028"/>
                    <a:pt x="877" y="1028"/>
                  </a:cubicBezTo>
                  <a:cubicBezTo>
                    <a:pt x="877" y="1028"/>
                    <a:pt x="999" y="969"/>
                    <a:pt x="1036" y="903"/>
                  </a:cubicBezTo>
                  <a:cubicBezTo>
                    <a:pt x="1073" y="838"/>
                    <a:pt x="1120" y="740"/>
                    <a:pt x="1120" y="740"/>
                  </a:cubicBezTo>
                  <a:cubicBezTo>
                    <a:pt x="1143" y="539"/>
                    <a:pt x="1143" y="539"/>
                    <a:pt x="1143" y="539"/>
                  </a:cubicBezTo>
                  <a:cubicBezTo>
                    <a:pt x="1115" y="383"/>
                    <a:pt x="1115" y="383"/>
                    <a:pt x="1115" y="383"/>
                  </a:cubicBezTo>
                  <a:cubicBezTo>
                    <a:pt x="977" y="170"/>
                    <a:pt x="977" y="170"/>
                    <a:pt x="977" y="170"/>
                  </a:cubicBezTo>
                  <a:cubicBezTo>
                    <a:pt x="814" y="45"/>
                    <a:pt x="814" y="45"/>
                    <a:pt x="814" y="45"/>
                  </a:cubicBezTo>
                  <a:cubicBezTo>
                    <a:pt x="636" y="0"/>
                    <a:pt x="636" y="0"/>
                    <a:pt x="636" y="0"/>
                  </a:cubicBezTo>
                  <a:cubicBezTo>
                    <a:pt x="456" y="9"/>
                    <a:pt x="456" y="9"/>
                    <a:pt x="456" y="9"/>
                  </a:cubicBezTo>
                  <a:cubicBezTo>
                    <a:pt x="312" y="56"/>
                    <a:pt x="312" y="56"/>
                    <a:pt x="312" y="56"/>
                  </a:cubicBezTo>
                  <a:cubicBezTo>
                    <a:pt x="200" y="127"/>
                    <a:pt x="200" y="127"/>
                    <a:pt x="200" y="127"/>
                  </a:cubicBezTo>
                  <a:cubicBezTo>
                    <a:pt x="69" y="284"/>
                    <a:pt x="69" y="284"/>
                    <a:pt x="69" y="284"/>
                  </a:cubicBezTo>
                  <a:cubicBezTo>
                    <a:pt x="20" y="406"/>
                    <a:pt x="20" y="406"/>
                    <a:pt x="20" y="406"/>
                  </a:cubicBezTo>
                  <a:cubicBezTo>
                    <a:pt x="0" y="614"/>
                    <a:pt x="0" y="614"/>
                    <a:pt x="0" y="614"/>
                  </a:cubicBezTo>
                  <a:cubicBezTo>
                    <a:pt x="23" y="742"/>
                    <a:pt x="23" y="742"/>
                    <a:pt x="23" y="742"/>
                  </a:cubicBezTo>
                  <a:cubicBezTo>
                    <a:pt x="106" y="897"/>
                    <a:pt x="106" y="897"/>
                    <a:pt x="106" y="897"/>
                  </a:cubicBezTo>
                  <a:cubicBezTo>
                    <a:pt x="193" y="993"/>
                    <a:pt x="193" y="993"/>
                    <a:pt x="193" y="993"/>
                  </a:cubicBezTo>
                  <a:lnTo>
                    <a:pt x="266" y="1028"/>
                  </a:lnTo>
                  <a:close/>
                </a:path>
              </a:pathLst>
            </a:custGeom>
            <a:solidFill>
              <a:srgbClr val="13597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0" name="Freeform 516"/>
            <p:cNvSpPr/>
            <p:nvPr/>
          </p:nvSpPr>
          <p:spPr>
            <a:xfrm>
              <a:off x="2897131" y="5438531"/>
              <a:ext cx="392533" cy="398744"/>
            </a:xfrm>
            <a:custGeom>
              <a:avLst/>
              <a:gdLst/>
              <a:ahLst/>
              <a:cxnLst>
                <a:cxn ang="0">
                  <a:pos x="0" y="49511"/>
                </a:cxn>
                <a:cxn ang="0">
                  <a:pos x="95481" y="189647"/>
                </a:cxn>
                <a:cxn ang="0">
                  <a:pos x="276718" y="384156"/>
                </a:cxn>
                <a:cxn ang="0">
                  <a:pos x="339046" y="398744"/>
                </a:cxn>
                <a:cxn ang="0">
                  <a:pos x="354517" y="384156"/>
                </a:cxn>
                <a:cxn ang="0">
                  <a:pos x="385018" y="311657"/>
                </a:cxn>
                <a:cxn ang="0">
                  <a:pos x="392533" y="247999"/>
                </a:cxn>
                <a:cxn ang="0">
                  <a:pos x="385902" y="196278"/>
                </a:cxn>
                <a:cxn ang="0">
                  <a:pos x="357612" y="124663"/>
                </a:cxn>
                <a:cxn ang="0">
                  <a:pos x="314292" y="70731"/>
                </a:cxn>
                <a:cxn ang="0">
                  <a:pos x="238260" y="19893"/>
                </a:cxn>
                <a:cxn ang="0">
                  <a:pos x="153388" y="0"/>
                </a:cxn>
                <a:cxn ang="0">
                  <a:pos x="74705" y="6189"/>
                </a:cxn>
                <a:cxn ang="0">
                  <a:pos x="16798" y="32713"/>
                </a:cxn>
                <a:cxn ang="0">
                  <a:pos x="0" y="49511"/>
                </a:cxn>
              </a:cxnLst>
              <a:rect l="0" t="0" r="0" b="0"/>
              <a:pathLst>
                <a:path w="888" h="902">
                  <a:moveTo>
                    <a:pt x="0" y="112"/>
                  </a:moveTo>
                  <a:cubicBezTo>
                    <a:pt x="0" y="112"/>
                    <a:pt x="171" y="195"/>
                    <a:pt x="216" y="429"/>
                  </a:cubicBezTo>
                  <a:cubicBezTo>
                    <a:pt x="262" y="662"/>
                    <a:pt x="500" y="854"/>
                    <a:pt x="626" y="869"/>
                  </a:cubicBezTo>
                  <a:cubicBezTo>
                    <a:pt x="751" y="884"/>
                    <a:pt x="751" y="875"/>
                    <a:pt x="767" y="902"/>
                  </a:cubicBezTo>
                  <a:cubicBezTo>
                    <a:pt x="802" y="869"/>
                    <a:pt x="802" y="869"/>
                    <a:pt x="802" y="869"/>
                  </a:cubicBezTo>
                  <a:cubicBezTo>
                    <a:pt x="871" y="705"/>
                    <a:pt x="871" y="705"/>
                    <a:pt x="871" y="705"/>
                  </a:cubicBezTo>
                  <a:cubicBezTo>
                    <a:pt x="888" y="561"/>
                    <a:pt x="888" y="561"/>
                    <a:pt x="888" y="561"/>
                  </a:cubicBezTo>
                  <a:cubicBezTo>
                    <a:pt x="873" y="444"/>
                    <a:pt x="873" y="444"/>
                    <a:pt x="873" y="444"/>
                  </a:cubicBezTo>
                  <a:cubicBezTo>
                    <a:pt x="809" y="282"/>
                    <a:pt x="809" y="282"/>
                    <a:pt x="809" y="282"/>
                  </a:cubicBezTo>
                  <a:cubicBezTo>
                    <a:pt x="711" y="160"/>
                    <a:pt x="711" y="160"/>
                    <a:pt x="711" y="160"/>
                  </a:cubicBezTo>
                  <a:cubicBezTo>
                    <a:pt x="539" y="45"/>
                    <a:pt x="539" y="45"/>
                    <a:pt x="539" y="45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38" y="74"/>
                    <a:pt x="38" y="74"/>
                    <a:pt x="38" y="74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19657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1" name="Rectangle 517"/>
            <p:cNvSpPr/>
            <p:nvPr/>
          </p:nvSpPr>
          <p:spPr>
            <a:xfrm>
              <a:off x="2964209" y="5750321"/>
              <a:ext cx="45961" cy="73290"/>
            </a:xfrm>
            <a:prstGeom prst="rect">
              <a:avLst/>
            </a:prstGeom>
            <a:solidFill>
              <a:srgbClr val="A3BE5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82" name="Freeform 518"/>
            <p:cNvSpPr/>
            <p:nvPr/>
          </p:nvSpPr>
          <p:spPr>
            <a:xfrm>
              <a:off x="2974146" y="5766469"/>
              <a:ext cx="26086" cy="40993"/>
            </a:xfrm>
            <a:custGeom>
              <a:avLst/>
              <a:gdLst/>
              <a:ahLst/>
              <a:cxnLst>
                <a:cxn ang="0">
                  <a:pos x="0" y="21158"/>
                </a:cxn>
                <a:cxn ang="0">
                  <a:pos x="3537" y="35704"/>
                </a:cxn>
                <a:cxn ang="0">
                  <a:pos x="12822" y="40993"/>
                </a:cxn>
                <a:cxn ang="0">
                  <a:pos x="22549" y="35704"/>
                </a:cxn>
                <a:cxn ang="0">
                  <a:pos x="26086" y="20276"/>
                </a:cxn>
                <a:cxn ang="0">
                  <a:pos x="13706" y="0"/>
                </a:cxn>
                <a:cxn ang="0">
                  <a:pos x="3537" y="5289"/>
                </a:cxn>
                <a:cxn ang="0">
                  <a:pos x="0" y="21158"/>
                </a:cxn>
              </a:cxnLst>
              <a:rect l="0" t="0" r="0" b="0"/>
              <a:pathLst>
                <a:path w="59" h="93">
                  <a:moveTo>
                    <a:pt x="0" y="48"/>
                  </a:moveTo>
                  <a:cubicBezTo>
                    <a:pt x="0" y="63"/>
                    <a:pt x="3" y="74"/>
                    <a:pt x="8" y="81"/>
                  </a:cubicBezTo>
                  <a:cubicBezTo>
                    <a:pt x="13" y="89"/>
                    <a:pt x="20" y="93"/>
                    <a:pt x="29" y="93"/>
                  </a:cubicBezTo>
                  <a:cubicBezTo>
                    <a:pt x="38" y="93"/>
                    <a:pt x="46" y="89"/>
                    <a:pt x="51" y="81"/>
                  </a:cubicBezTo>
                  <a:cubicBezTo>
                    <a:pt x="56" y="73"/>
                    <a:pt x="59" y="61"/>
                    <a:pt x="59" y="46"/>
                  </a:cubicBezTo>
                  <a:cubicBezTo>
                    <a:pt x="59" y="15"/>
                    <a:pt x="49" y="0"/>
                    <a:pt x="31" y="0"/>
                  </a:cubicBezTo>
                  <a:cubicBezTo>
                    <a:pt x="21" y="0"/>
                    <a:pt x="13" y="4"/>
                    <a:pt x="8" y="12"/>
                  </a:cubicBezTo>
                  <a:cubicBezTo>
                    <a:pt x="3" y="20"/>
                    <a:pt x="0" y="32"/>
                    <a:pt x="0" y="48"/>
                  </a:cubicBezTo>
                  <a:close/>
                </a:path>
              </a:pathLst>
            </a:custGeom>
            <a:solidFill>
              <a:srgbClr val="47474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3" name="Freeform 519"/>
            <p:cNvSpPr/>
            <p:nvPr/>
          </p:nvSpPr>
          <p:spPr>
            <a:xfrm>
              <a:off x="3030045" y="5458406"/>
              <a:ext cx="17391" cy="62110"/>
            </a:xfrm>
            <a:custGeom>
              <a:avLst/>
              <a:gdLst/>
              <a:ahLst/>
              <a:cxnLst>
                <a:cxn ang="0">
                  <a:pos x="0" y="62110"/>
                </a:cxn>
                <a:cxn ang="0">
                  <a:pos x="0" y="62110"/>
                </a:cxn>
                <a:cxn ang="0">
                  <a:pos x="0" y="62110"/>
                </a:cxn>
                <a:cxn ang="0">
                  <a:pos x="0" y="4099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7391" y="0"/>
                </a:cxn>
                <a:cxn ang="0">
                  <a:pos x="17391" y="62110"/>
                </a:cxn>
                <a:cxn ang="0">
                  <a:pos x="17391" y="62110"/>
                </a:cxn>
                <a:cxn ang="0">
                  <a:pos x="17391" y="62110"/>
                </a:cxn>
                <a:cxn ang="0">
                  <a:pos x="8696" y="62110"/>
                </a:cxn>
                <a:cxn ang="0">
                  <a:pos x="0" y="62110"/>
                </a:cxn>
              </a:cxnLst>
              <a:rect l="0" t="0" r="0" b="0"/>
              <a:pathLst>
                <a:path w="14" h="50">
                  <a:moveTo>
                    <a:pt x="0" y="50"/>
                  </a:moveTo>
                  <a:lnTo>
                    <a:pt x="0" y="50"/>
                  </a:lnTo>
                  <a:lnTo>
                    <a:pt x="0" y="50"/>
                  </a:lnTo>
                  <a:lnTo>
                    <a:pt x="0" y="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4" name="Freeform 520"/>
            <p:cNvSpPr/>
            <p:nvPr/>
          </p:nvSpPr>
          <p:spPr>
            <a:xfrm>
              <a:off x="2815146" y="5701875"/>
              <a:ext cx="64594" cy="28571"/>
            </a:xfrm>
            <a:custGeom>
              <a:avLst/>
              <a:gdLst/>
              <a:ahLst/>
              <a:cxnLst>
                <a:cxn ang="0">
                  <a:pos x="3727" y="28571"/>
                </a:cxn>
                <a:cxn ang="0">
                  <a:pos x="47203" y="19875"/>
                </a:cxn>
                <a:cxn ang="0">
                  <a:pos x="64594" y="17391"/>
                </a:cxn>
                <a:cxn ang="0">
                  <a:pos x="64594" y="17391"/>
                </a:cxn>
                <a:cxn ang="0">
                  <a:pos x="64594" y="17391"/>
                </a:cxn>
                <a:cxn ang="0">
                  <a:pos x="63352" y="8696"/>
                </a:cxn>
                <a:cxn ang="0">
                  <a:pos x="62110" y="0"/>
                </a:cxn>
                <a:cxn ang="0">
                  <a:pos x="62110" y="0"/>
                </a:cxn>
                <a:cxn ang="0">
                  <a:pos x="62110" y="0"/>
                </a:cxn>
                <a:cxn ang="0">
                  <a:pos x="0" y="11180"/>
                </a:cxn>
                <a:cxn ang="0">
                  <a:pos x="3727" y="28571"/>
                </a:cxn>
              </a:cxnLst>
              <a:rect l="0" t="0" r="0" b="0"/>
              <a:pathLst>
                <a:path w="52" h="23">
                  <a:moveTo>
                    <a:pt x="3" y="23"/>
                  </a:moveTo>
                  <a:lnTo>
                    <a:pt x="38" y="16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1" y="7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0" y="9"/>
                  </a:lnTo>
                  <a:lnTo>
                    <a:pt x="3" y="23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5" name="Freeform 521"/>
            <p:cNvSpPr/>
            <p:nvPr/>
          </p:nvSpPr>
          <p:spPr>
            <a:xfrm>
              <a:off x="3174139" y="5563992"/>
              <a:ext cx="63351" cy="45961"/>
            </a:xfrm>
            <a:custGeom>
              <a:avLst/>
              <a:gdLst/>
              <a:ahLst/>
              <a:cxnLst>
                <a:cxn ang="0">
                  <a:pos x="31054" y="12422"/>
                </a:cxn>
                <a:cxn ang="0">
                  <a:pos x="0" y="31055"/>
                </a:cxn>
                <a:cxn ang="0">
                  <a:pos x="0" y="31055"/>
                </a:cxn>
                <a:cxn ang="0">
                  <a:pos x="4969" y="38508"/>
                </a:cxn>
                <a:cxn ang="0">
                  <a:pos x="8695" y="45961"/>
                </a:cxn>
                <a:cxn ang="0">
                  <a:pos x="63351" y="14906"/>
                </a:cxn>
                <a:cxn ang="0">
                  <a:pos x="54656" y="0"/>
                </a:cxn>
                <a:cxn ang="0">
                  <a:pos x="31054" y="12422"/>
                </a:cxn>
              </a:cxnLst>
              <a:rect l="0" t="0" r="0" b="0"/>
              <a:pathLst>
                <a:path w="51" h="37">
                  <a:moveTo>
                    <a:pt x="25" y="1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" y="31"/>
                  </a:lnTo>
                  <a:lnTo>
                    <a:pt x="7" y="37"/>
                  </a:lnTo>
                  <a:lnTo>
                    <a:pt x="51" y="12"/>
                  </a:lnTo>
                  <a:lnTo>
                    <a:pt x="44" y="0"/>
                  </a:lnTo>
                  <a:lnTo>
                    <a:pt x="25" y="10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6" name="Freeform 522"/>
            <p:cNvSpPr/>
            <p:nvPr/>
          </p:nvSpPr>
          <p:spPr>
            <a:xfrm>
              <a:off x="2887193" y="5801251"/>
              <a:ext cx="53414" cy="59625"/>
            </a:xfrm>
            <a:custGeom>
              <a:avLst/>
              <a:gdLst/>
              <a:ahLst/>
              <a:cxnLst>
                <a:cxn ang="0">
                  <a:pos x="47203" y="6211"/>
                </a:cxn>
                <a:cxn ang="0">
                  <a:pos x="39750" y="0"/>
                </a:cxn>
                <a:cxn ang="0">
                  <a:pos x="0" y="47203"/>
                </a:cxn>
                <a:cxn ang="0">
                  <a:pos x="13664" y="59625"/>
                </a:cxn>
                <a:cxn ang="0">
                  <a:pos x="31055" y="38508"/>
                </a:cxn>
                <a:cxn ang="0">
                  <a:pos x="53414" y="11180"/>
                </a:cxn>
                <a:cxn ang="0">
                  <a:pos x="47203" y="6211"/>
                </a:cxn>
              </a:cxnLst>
              <a:rect l="0" t="0" r="0" b="0"/>
              <a:pathLst>
                <a:path w="43" h="48">
                  <a:moveTo>
                    <a:pt x="38" y="5"/>
                  </a:moveTo>
                  <a:lnTo>
                    <a:pt x="32" y="0"/>
                  </a:lnTo>
                  <a:lnTo>
                    <a:pt x="0" y="38"/>
                  </a:lnTo>
                  <a:lnTo>
                    <a:pt x="11" y="48"/>
                  </a:lnTo>
                  <a:lnTo>
                    <a:pt x="25" y="31"/>
                  </a:lnTo>
                  <a:lnTo>
                    <a:pt x="43" y="9"/>
                  </a:lnTo>
                  <a:lnTo>
                    <a:pt x="38" y="5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7" name="Freeform 523"/>
            <p:cNvSpPr/>
            <p:nvPr/>
          </p:nvSpPr>
          <p:spPr>
            <a:xfrm>
              <a:off x="3174139" y="5756532"/>
              <a:ext cx="62110" cy="45961"/>
            </a:xfrm>
            <a:custGeom>
              <a:avLst/>
              <a:gdLst/>
              <a:ahLst/>
              <a:cxnLst>
                <a:cxn ang="0">
                  <a:pos x="53415" y="45961"/>
                </a:cxn>
                <a:cxn ang="0">
                  <a:pos x="62110" y="31055"/>
                </a:cxn>
                <a:cxn ang="0">
                  <a:pos x="43477" y="19875"/>
                </a:cxn>
                <a:cxn ang="0">
                  <a:pos x="8695" y="0"/>
                </a:cxn>
                <a:cxn ang="0">
                  <a:pos x="8695" y="0"/>
                </a:cxn>
                <a:cxn ang="0">
                  <a:pos x="3727" y="8695"/>
                </a:cxn>
                <a:cxn ang="0">
                  <a:pos x="0" y="14906"/>
                </a:cxn>
                <a:cxn ang="0">
                  <a:pos x="0" y="14906"/>
                </a:cxn>
                <a:cxn ang="0">
                  <a:pos x="53415" y="45961"/>
                </a:cxn>
              </a:cxnLst>
              <a:rect l="0" t="0" r="0" b="0"/>
              <a:pathLst>
                <a:path w="50" h="37">
                  <a:moveTo>
                    <a:pt x="43" y="37"/>
                  </a:moveTo>
                  <a:lnTo>
                    <a:pt x="50" y="25"/>
                  </a:lnTo>
                  <a:lnTo>
                    <a:pt x="35" y="16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3" y="37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8" name="Freeform 524"/>
            <p:cNvSpPr/>
            <p:nvPr/>
          </p:nvSpPr>
          <p:spPr>
            <a:xfrm>
              <a:off x="2816388" y="5634797"/>
              <a:ext cx="63351" cy="28571"/>
            </a:xfrm>
            <a:custGeom>
              <a:avLst/>
              <a:gdLst/>
              <a:ahLst/>
              <a:cxnLst>
                <a:cxn ang="0">
                  <a:pos x="0" y="17391"/>
                </a:cxn>
                <a:cxn ang="0">
                  <a:pos x="21117" y="21118"/>
                </a:cxn>
                <a:cxn ang="0">
                  <a:pos x="60867" y="28571"/>
                </a:cxn>
                <a:cxn ang="0">
                  <a:pos x="60867" y="28571"/>
                </a:cxn>
                <a:cxn ang="0">
                  <a:pos x="60867" y="28571"/>
                </a:cxn>
                <a:cxn ang="0">
                  <a:pos x="63351" y="13664"/>
                </a:cxn>
                <a:cxn ang="0">
                  <a:pos x="63351" y="11180"/>
                </a:cxn>
                <a:cxn ang="0">
                  <a:pos x="63351" y="11180"/>
                </a:cxn>
                <a:cxn ang="0">
                  <a:pos x="2484" y="0"/>
                </a:cxn>
                <a:cxn ang="0">
                  <a:pos x="0" y="17391"/>
                </a:cxn>
              </a:cxnLst>
              <a:rect l="0" t="0" r="0" b="0"/>
              <a:pathLst>
                <a:path w="51" h="23">
                  <a:moveTo>
                    <a:pt x="0" y="14"/>
                  </a:moveTo>
                  <a:lnTo>
                    <a:pt x="17" y="17"/>
                  </a:lnTo>
                  <a:lnTo>
                    <a:pt x="49" y="23"/>
                  </a:lnTo>
                  <a:lnTo>
                    <a:pt x="49" y="23"/>
                  </a:lnTo>
                  <a:lnTo>
                    <a:pt x="49" y="23"/>
                  </a:lnTo>
                  <a:lnTo>
                    <a:pt x="51" y="11"/>
                  </a:lnTo>
                  <a:lnTo>
                    <a:pt x="51" y="9"/>
                  </a:lnTo>
                  <a:lnTo>
                    <a:pt x="51" y="9"/>
                  </a:lnTo>
                  <a:lnTo>
                    <a:pt x="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9" name="Freeform 525"/>
            <p:cNvSpPr/>
            <p:nvPr/>
          </p:nvSpPr>
          <p:spPr>
            <a:xfrm>
              <a:off x="3196498" y="5636040"/>
              <a:ext cx="64594" cy="27328"/>
            </a:xfrm>
            <a:custGeom>
              <a:avLst/>
              <a:gdLst/>
              <a:ahLst/>
              <a:cxnLst>
                <a:cxn ang="0">
                  <a:pos x="60867" y="0"/>
                </a:cxn>
                <a:cxn ang="0">
                  <a:pos x="44719" y="2484"/>
                </a:cxn>
                <a:cxn ang="0">
                  <a:pos x="0" y="9937"/>
                </a:cxn>
                <a:cxn ang="0">
                  <a:pos x="0" y="9937"/>
                </a:cxn>
                <a:cxn ang="0">
                  <a:pos x="0" y="9937"/>
                </a:cxn>
                <a:cxn ang="0">
                  <a:pos x="2484" y="23601"/>
                </a:cxn>
                <a:cxn ang="0">
                  <a:pos x="2484" y="27328"/>
                </a:cxn>
                <a:cxn ang="0">
                  <a:pos x="2484" y="27328"/>
                </a:cxn>
                <a:cxn ang="0">
                  <a:pos x="64594" y="17391"/>
                </a:cxn>
                <a:cxn ang="0">
                  <a:pos x="60867" y="0"/>
                </a:cxn>
              </a:cxnLst>
              <a:rect l="0" t="0" r="0" b="0"/>
              <a:pathLst>
                <a:path w="52" h="22">
                  <a:moveTo>
                    <a:pt x="49" y="0"/>
                  </a:moveTo>
                  <a:lnTo>
                    <a:pt x="36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52" y="1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0" name="Freeform 527"/>
            <p:cNvSpPr/>
            <p:nvPr/>
          </p:nvSpPr>
          <p:spPr>
            <a:xfrm>
              <a:off x="2953029" y="5468343"/>
              <a:ext cx="38508" cy="64594"/>
            </a:xfrm>
            <a:custGeom>
              <a:avLst/>
              <a:gdLst/>
              <a:ahLst/>
              <a:cxnLst>
                <a:cxn ang="0">
                  <a:pos x="22359" y="64594"/>
                </a:cxn>
                <a:cxn ang="0">
                  <a:pos x="22359" y="64594"/>
                </a:cxn>
                <a:cxn ang="0">
                  <a:pos x="36024" y="59625"/>
                </a:cxn>
                <a:cxn ang="0">
                  <a:pos x="38508" y="59625"/>
                </a:cxn>
                <a:cxn ang="0">
                  <a:pos x="38508" y="59625"/>
                </a:cxn>
                <a:cxn ang="0">
                  <a:pos x="17391" y="0"/>
                </a:cxn>
                <a:cxn ang="0">
                  <a:pos x="0" y="6211"/>
                </a:cxn>
                <a:cxn ang="0">
                  <a:pos x="3727" y="14906"/>
                </a:cxn>
                <a:cxn ang="0">
                  <a:pos x="22359" y="64594"/>
                </a:cxn>
              </a:cxnLst>
              <a:rect l="0" t="0" r="0" b="0"/>
              <a:pathLst>
                <a:path w="31" h="52">
                  <a:moveTo>
                    <a:pt x="18" y="52"/>
                  </a:moveTo>
                  <a:lnTo>
                    <a:pt x="18" y="52"/>
                  </a:lnTo>
                  <a:lnTo>
                    <a:pt x="29" y="48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14" y="0"/>
                  </a:lnTo>
                  <a:lnTo>
                    <a:pt x="0" y="5"/>
                  </a:lnTo>
                  <a:lnTo>
                    <a:pt x="3" y="12"/>
                  </a:lnTo>
                  <a:lnTo>
                    <a:pt x="18" y="52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1" name="Freeform 528"/>
            <p:cNvSpPr/>
            <p:nvPr/>
          </p:nvSpPr>
          <p:spPr>
            <a:xfrm>
              <a:off x="2839990" y="5756532"/>
              <a:ext cx="62110" cy="45961"/>
            </a:xfrm>
            <a:custGeom>
              <a:avLst/>
              <a:gdLst/>
              <a:ahLst/>
              <a:cxnLst>
                <a:cxn ang="0">
                  <a:pos x="8695" y="45961"/>
                </a:cxn>
                <a:cxn ang="0">
                  <a:pos x="62110" y="14906"/>
                </a:cxn>
                <a:cxn ang="0">
                  <a:pos x="62110" y="14906"/>
                </a:cxn>
                <a:cxn ang="0">
                  <a:pos x="54657" y="2484"/>
                </a:cxn>
                <a:cxn ang="0">
                  <a:pos x="53415" y="0"/>
                </a:cxn>
                <a:cxn ang="0">
                  <a:pos x="0" y="31055"/>
                </a:cxn>
                <a:cxn ang="0">
                  <a:pos x="8695" y="45961"/>
                </a:cxn>
                <a:cxn ang="0">
                  <a:pos x="8695" y="45961"/>
                </a:cxn>
                <a:cxn ang="0">
                  <a:pos x="8695" y="45961"/>
                </a:cxn>
              </a:cxnLst>
              <a:rect l="0" t="0" r="0" b="0"/>
              <a:pathLst>
                <a:path w="50" h="37">
                  <a:moveTo>
                    <a:pt x="7" y="37"/>
                  </a:moveTo>
                  <a:lnTo>
                    <a:pt x="50" y="12"/>
                  </a:lnTo>
                  <a:lnTo>
                    <a:pt x="50" y="12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25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2" name="Freeform 529"/>
            <p:cNvSpPr/>
            <p:nvPr/>
          </p:nvSpPr>
          <p:spPr>
            <a:xfrm>
              <a:off x="3135631" y="5801251"/>
              <a:ext cx="53414" cy="59625"/>
            </a:xfrm>
            <a:custGeom>
              <a:avLst/>
              <a:gdLst/>
              <a:ahLst/>
              <a:cxnLst>
                <a:cxn ang="0">
                  <a:pos x="0" y="11180"/>
                </a:cxn>
                <a:cxn ang="0">
                  <a:pos x="39750" y="59625"/>
                </a:cxn>
                <a:cxn ang="0">
                  <a:pos x="53414" y="48445"/>
                </a:cxn>
                <a:cxn ang="0">
                  <a:pos x="53414" y="48445"/>
                </a:cxn>
                <a:cxn ang="0">
                  <a:pos x="13664" y="0"/>
                </a:cxn>
                <a:cxn ang="0">
                  <a:pos x="13664" y="0"/>
                </a:cxn>
                <a:cxn ang="0">
                  <a:pos x="13664" y="0"/>
                </a:cxn>
                <a:cxn ang="0">
                  <a:pos x="3727" y="8695"/>
                </a:cxn>
                <a:cxn ang="0">
                  <a:pos x="0" y="11180"/>
                </a:cxn>
              </a:cxnLst>
              <a:rect l="0" t="0" r="0" b="0"/>
              <a:pathLst>
                <a:path w="43" h="48">
                  <a:moveTo>
                    <a:pt x="0" y="9"/>
                  </a:moveTo>
                  <a:lnTo>
                    <a:pt x="32" y="48"/>
                  </a:lnTo>
                  <a:lnTo>
                    <a:pt x="43" y="39"/>
                  </a:lnTo>
                  <a:lnTo>
                    <a:pt x="43" y="39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3" y="7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3" name="Freeform 530"/>
            <p:cNvSpPr/>
            <p:nvPr/>
          </p:nvSpPr>
          <p:spPr>
            <a:xfrm>
              <a:off x="2839990" y="5562750"/>
              <a:ext cx="62110" cy="45961"/>
            </a:xfrm>
            <a:custGeom>
              <a:avLst/>
              <a:gdLst/>
              <a:ahLst/>
              <a:cxnLst>
                <a:cxn ang="0">
                  <a:pos x="0" y="14906"/>
                </a:cxn>
                <a:cxn ang="0">
                  <a:pos x="0" y="14906"/>
                </a:cxn>
                <a:cxn ang="0">
                  <a:pos x="53415" y="45961"/>
                </a:cxn>
                <a:cxn ang="0">
                  <a:pos x="60868" y="33539"/>
                </a:cxn>
                <a:cxn ang="0">
                  <a:pos x="62110" y="31055"/>
                </a:cxn>
                <a:cxn ang="0">
                  <a:pos x="62110" y="31055"/>
                </a:cxn>
                <a:cxn ang="0">
                  <a:pos x="8695" y="0"/>
                </a:cxn>
                <a:cxn ang="0">
                  <a:pos x="0" y="14906"/>
                </a:cxn>
              </a:cxnLst>
              <a:rect l="0" t="0" r="0" b="0"/>
              <a:pathLst>
                <a:path w="50" h="37">
                  <a:moveTo>
                    <a:pt x="0" y="12"/>
                  </a:moveTo>
                  <a:lnTo>
                    <a:pt x="0" y="12"/>
                  </a:lnTo>
                  <a:lnTo>
                    <a:pt x="43" y="37"/>
                  </a:lnTo>
                  <a:lnTo>
                    <a:pt x="49" y="27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4" name="Freeform 531"/>
            <p:cNvSpPr/>
            <p:nvPr/>
          </p:nvSpPr>
          <p:spPr>
            <a:xfrm>
              <a:off x="3196498" y="5703118"/>
              <a:ext cx="64594" cy="27328"/>
            </a:xfrm>
            <a:custGeom>
              <a:avLst/>
              <a:gdLst/>
              <a:ahLst/>
              <a:cxnLst>
                <a:cxn ang="0">
                  <a:pos x="64594" y="9937"/>
                </a:cxn>
                <a:cxn ang="0">
                  <a:pos x="64594" y="9937"/>
                </a:cxn>
                <a:cxn ang="0">
                  <a:pos x="2484" y="0"/>
                </a:cxn>
                <a:cxn ang="0">
                  <a:pos x="2484" y="3727"/>
                </a:cxn>
                <a:cxn ang="0">
                  <a:pos x="0" y="16148"/>
                </a:cxn>
                <a:cxn ang="0">
                  <a:pos x="60867" y="27328"/>
                </a:cxn>
                <a:cxn ang="0">
                  <a:pos x="64594" y="9937"/>
                </a:cxn>
              </a:cxnLst>
              <a:rect l="0" t="0" r="0" b="0"/>
              <a:pathLst>
                <a:path w="52" h="22">
                  <a:moveTo>
                    <a:pt x="52" y="8"/>
                  </a:moveTo>
                  <a:lnTo>
                    <a:pt x="52" y="8"/>
                  </a:lnTo>
                  <a:lnTo>
                    <a:pt x="2" y="0"/>
                  </a:lnTo>
                  <a:lnTo>
                    <a:pt x="2" y="3"/>
                  </a:lnTo>
                  <a:lnTo>
                    <a:pt x="0" y="13"/>
                  </a:lnTo>
                  <a:lnTo>
                    <a:pt x="49" y="22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5" name="Freeform 532"/>
            <p:cNvSpPr/>
            <p:nvPr/>
          </p:nvSpPr>
          <p:spPr>
            <a:xfrm>
              <a:off x="2887193" y="5505609"/>
              <a:ext cx="53414" cy="58383"/>
            </a:xfrm>
            <a:custGeom>
              <a:avLst/>
              <a:gdLst/>
              <a:ahLst/>
              <a:cxnLst>
                <a:cxn ang="0">
                  <a:pos x="13664" y="0"/>
                </a:cxn>
                <a:cxn ang="0">
                  <a:pos x="0" y="11180"/>
                </a:cxn>
                <a:cxn ang="0">
                  <a:pos x="14906" y="28570"/>
                </a:cxn>
                <a:cxn ang="0">
                  <a:pos x="39750" y="58383"/>
                </a:cxn>
                <a:cxn ang="0">
                  <a:pos x="48445" y="52172"/>
                </a:cxn>
                <a:cxn ang="0">
                  <a:pos x="53414" y="47203"/>
                </a:cxn>
                <a:cxn ang="0">
                  <a:pos x="53414" y="47203"/>
                </a:cxn>
                <a:cxn ang="0">
                  <a:pos x="13664" y="0"/>
                </a:cxn>
              </a:cxnLst>
              <a:rect l="0" t="0" r="0" b="0"/>
              <a:pathLst>
                <a:path w="43" h="47">
                  <a:moveTo>
                    <a:pt x="11" y="0"/>
                  </a:moveTo>
                  <a:lnTo>
                    <a:pt x="0" y="9"/>
                  </a:lnTo>
                  <a:lnTo>
                    <a:pt x="12" y="23"/>
                  </a:lnTo>
                  <a:lnTo>
                    <a:pt x="32" y="47"/>
                  </a:lnTo>
                  <a:lnTo>
                    <a:pt x="39" y="42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6" name="Freeform 533"/>
            <p:cNvSpPr/>
            <p:nvPr/>
          </p:nvSpPr>
          <p:spPr>
            <a:xfrm>
              <a:off x="3085944" y="5469586"/>
              <a:ext cx="37266" cy="63352"/>
            </a:xfrm>
            <a:custGeom>
              <a:avLst/>
              <a:gdLst/>
              <a:ahLst/>
              <a:cxnLst>
                <a:cxn ang="0">
                  <a:pos x="16149" y="13664"/>
                </a:cxn>
                <a:cxn ang="0">
                  <a:pos x="0" y="58383"/>
                </a:cxn>
                <a:cxn ang="0">
                  <a:pos x="0" y="58383"/>
                </a:cxn>
                <a:cxn ang="0">
                  <a:pos x="9938" y="62110"/>
                </a:cxn>
                <a:cxn ang="0">
                  <a:pos x="16149" y="63352"/>
                </a:cxn>
                <a:cxn ang="0">
                  <a:pos x="16149" y="63352"/>
                </a:cxn>
                <a:cxn ang="0">
                  <a:pos x="37266" y="4969"/>
                </a:cxn>
                <a:cxn ang="0">
                  <a:pos x="21117" y="0"/>
                </a:cxn>
                <a:cxn ang="0">
                  <a:pos x="16149" y="13664"/>
                </a:cxn>
              </a:cxnLst>
              <a:rect l="0" t="0" r="0" b="0"/>
              <a:pathLst>
                <a:path w="30" h="51">
                  <a:moveTo>
                    <a:pt x="13" y="11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8" y="50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30" y="4"/>
                  </a:lnTo>
                  <a:lnTo>
                    <a:pt x="17" y="0"/>
                  </a:lnTo>
                  <a:lnTo>
                    <a:pt x="13" y="11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7" name="Freeform 534"/>
            <p:cNvSpPr/>
            <p:nvPr/>
          </p:nvSpPr>
          <p:spPr>
            <a:xfrm>
              <a:off x="3135631" y="5505609"/>
              <a:ext cx="53414" cy="58383"/>
            </a:xfrm>
            <a:custGeom>
              <a:avLst/>
              <a:gdLst/>
              <a:ahLst/>
              <a:cxnLst>
                <a:cxn ang="0">
                  <a:pos x="9937" y="55899"/>
                </a:cxn>
                <a:cxn ang="0">
                  <a:pos x="13664" y="58383"/>
                </a:cxn>
                <a:cxn ang="0">
                  <a:pos x="53414" y="11180"/>
                </a:cxn>
                <a:cxn ang="0">
                  <a:pos x="40992" y="0"/>
                </a:cxn>
                <a:cxn ang="0">
                  <a:pos x="40992" y="0"/>
                </a:cxn>
                <a:cxn ang="0">
                  <a:pos x="0" y="47203"/>
                </a:cxn>
                <a:cxn ang="0">
                  <a:pos x="0" y="47203"/>
                </a:cxn>
                <a:cxn ang="0">
                  <a:pos x="9937" y="55899"/>
                </a:cxn>
              </a:cxnLst>
              <a:rect l="0" t="0" r="0" b="0"/>
              <a:pathLst>
                <a:path w="43" h="47">
                  <a:moveTo>
                    <a:pt x="8" y="45"/>
                  </a:moveTo>
                  <a:lnTo>
                    <a:pt x="11" y="47"/>
                  </a:lnTo>
                  <a:lnTo>
                    <a:pt x="43" y="9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8" y="45"/>
                  </a:ln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8" name="Freeform 535"/>
            <p:cNvSpPr/>
            <p:nvPr/>
          </p:nvSpPr>
          <p:spPr>
            <a:xfrm>
              <a:off x="2777880" y="5428593"/>
              <a:ext cx="521721" cy="464580"/>
            </a:xfrm>
            <a:custGeom>
              <a:avLst/>
              <a:gdLst/>
              <a:ahLst/>
              <a:cxnLst>
                <a:cxn ang="0">
                  <a:pos x="261082" y="0"/>
                </a:cxn>
                <a:cxn ang="0">
                  <a:pos x="0" y="260553"/>
                </a:cxn>
                <a:cxn ang="0">
                  <a:pos x="99565" y="464580"/>
                </a:cxn>
                <a:cxn ang="0">
                  <a:pos x="125673" y="464580"/>
                </a:cxn>
                <a:cxn ang="0">
                  <a:pos x="15488" y="260553"/>
                </a:cxn>
                <a:cxn ang="0">
                  <a:pos x="261082" y="15457"/>
                </a:cxn>
                <a:cxn ang="0">
                  <a:pos x="506233" y="260553"/>
                </a:cxn>
                <a:cxn ang="0">
                  <a:pos x="396048" y="464580"/>
                </a:cxn>
                <a:cxn ang="0">
                  <a:pos x="422598" y="464580"/>
                </a:cxn>
                <a:cxn ang="0">
                  <a:pos x="521721" y="260553"/>
                </a:cxn>
                <a:cxn ang="0">
                  <a:pos x="261082" y="0"/>
                </a:cxn>
              </a:cxnLst>
              <a:rect l="0" t="0" r="0" b="0"/>
              <a:pathLst>
                <a:path w="1179" h="1052">
                  <a:moveTo>
                    <a:pt x="590" y="0"/>
                  </a:moveTo>
                  <a:cubicBezTo>
                    <a:pt x="265" y="0"/>
                    <a:pt x="0" y="265"/>
                    <a:pt x="0" y="590"/>
                  </a:cubicBezTo>
                  <a:cubicBezTo>
                    <a:pt x="0" y="777"/>
                    <a:pt x="88" y="944"/>
                    <a:pt x="225" y="1052"/>
                  </a:cubicBezTo>
                  <a:cubicBezTo>
                    <a:pt x="284" y="1052"/>
                    <a:pt x="284" y="1052"/>
                    <a:pt x="284" y="1052"/>
                  </a:cubicBezTo>
                  <a:cubicBezTo>
                    <a:pt x="134" y="953"/>
                    <a:pt x="35" y="783"/>
                    <a:pt x="35" y="590"/>
                  </a:cubicBezTo>
                  <a:cubicBezTo>
                    <a:pt x="35" y="284"/>
                    <a:pt x="284" y="35"/>
                    <a:pt x="590" y="35"/>
                  </a:cubicBezTo>
                  <a:cubicBezTo>
                    <a:pt x="896" y="35"/>
                    <a:pt x="1144" y="284"/>
                    <a:pt x="1144" y="590"/>
                  </a:cubicBezTo>
                  <a:cubicBezTo>
                    <a:pt x="1144" y="783"/>
                    <a:pt x="1045" y="953"/>
                    <a:pt x="895" y="1052"/>
                  </a:cubicBezTo>
                  <a:cubicBezTo>
                    <a:pt x="955" y="1052"/>
                    <a:pt x="955" y="1052"/>
                    <a:pt x="955" y="1052"/>
                  </a:cubicBezTo>
                  <a:cubicBezTo>
                    <a:pt x="1092" y="944"/>
                    <a:pt x="1179" y="777"/>
                    <a:pt x="1179" y="590"/>
                  </a:cubicBezTo>
                  <a:cubicBezTo>
                    <a:pt x="1179" y="265"/>
                    <a:pt x="915" y="0"/>
                    <a:pt x="590" y="0"/>
                  </a:cubicBezTo>
                  <a:close/>
                </a:path>
              </a:pathLst>
            </a:custGeom>
            <a:solidFill>
              <a:srgbClr val="36363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9" name="Freeform 536"/>
            <p:cNvSpPr/>
            <p:nvPr/>
          </p:nvSpPr>
          <p:spPr>
            <a:xfrm>
              <a:off x="2979115" y="5770196"/>
              <a:ext cx="16148" cy="33540"/>
            </a:xfrm>
            <a:custGeom>
              <a:avLst/>
              <a:gdLst/>
              <a:ahLst/>
              <a:cxnLst>
                <a:cxn ang="0">
                  <a:pos x="8292" y="33540"/>
                </a:cxn>
                <a:cxn ang="0">
                  <a:pos x="16148" y="16994"/>
                </a:cxn>
                <a:cxn ang="0">
                  <a:pos x="8292" y="0"/>
                </a:cxn>
                <a:cxn ang="0">
                  <a:pos x="0" y="17441"/>
                </a:cxn>
                <a:cxn ang="0">
                  <a:pos x="8292" y="33540"/>
                </a:cxn>
              </a:cxnLst>
              <a:rect l="0" t="0" r="0" b="0"/>
              <a:pathLst>
                <a:path w="37" h="75">
                  <a:moveTo>
                    <a:pt x="19" y="75"/>
                  </a:moveTo>
                  <a:cubicBezTo>
                    <a:pt x="31" y="75"/>
                    <a:pt x="37" y="63"/>
                    <a:pt x="37" y="38"/>
                  </a:cubicBezTo>
                  <a:cubicBezTo>
                    <a:pt x="37" y="13"/>
                    <a:pt x="31" y="0"/>
                    <a:pt x="19" y="0"/>
                  </a:cubicBezTo>
                  <a:cubicBezTo>
                    <a:pt x="6" y="0"/>
                    <a:pt x="0" y="13"/>
                    <a:pt x="0" y="39"/>
                  </a:cubicBezTo>
                  <a:cubicBezTo>
                    <a:pt x="0" y="63"/>
                    <a:pt x="6" y="75"/>
                    <a:pt x="19" y="75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0" name="Rectangle 537"/>
            <p:cNvSpPr/>
            <p:nvPr/>
          </p:nvSpPr>
          <p:spPr>
            <a:xfrm>
              <a:off x="3016381" y="5750321"/>
              <a:ext cx="45961" cy="73290"/>
            </a:xfrm>
            <a:prstGeom prst="rect">
              <a:avLst/>
            </a:prstGeom>
            <a:solidFill>
              <a:srgbClr val="A3BE5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01" name="Freeform 538"/>
            <p:cNvSpPr/>
            <p:nvPr/>
          </p:nvSpPr>
          <p:spPr>
            <a:xfrm>
              <a:off x="3028803" y="5766469"/>
              <a:ext cx="22359" cy="40993"/>
            </a:xfrm>
            <a:custGeom>
              <a:avLst/>
              <a:gdLst/>
              <a:ahLst/>
              <a:cxnLst>
                <a:cxn ang="0">
                  <a:pos x="0" y="39191"/>
                </a:cxn>
                <a:cxn ang="0">
                  <a:pos x="8049" y="40993"/>
                </a:cxn>
                <a:cxn ang="0">
                  <a:pos x="18334" y="37389"/>
                </a:cxn>
                <a:cxn ang="0">
                  <a:pos x="22359" y="27929"/>
                </a:cxn>
                <a:cxn ang="0">
                  <a:pos x="18782" y="18920"/>
                </a:cxn>
                <a:cxn ang="0">
                  <a:pos x="8944" y="15767"/>
                </a:cxn>
                <a:cxn ang="0">
                  <a:pos x="5366" y="15767"/>
                </a:cxn>
                <a:cxn ang="0">
                  <a:pos x="5366" y="4054"/>
                </a:cxn>
                <a:cxn ang="0">
                  <a:pos x="20570" y="4054"/>
                </a:cxn>
                <a:cxn ang="0">
                  <a:pos x="20570" y="0"/>
                </a:cxn>
                <a:cxn ang="0">
                  <a:pos x="894" y="0"/>
                </a:cxn>
                <a:cxn ang="0">
                  <a:pos x="894" y="19821"/>
                </a:cxn>
                <a:cxn ang="0">
                  <a:pos x="7155" y="19821"/>
                </a:cxn>
                <a:cxn ang="0">
                  <a:pos x="14757" y="22073"/>
                </a:cxn>
                <a:cxn ang="0">
                  <a:pos x="17440" y="27929"/>
                </a:cxn>
                <a:cxn ang="0">
                  <a:pos x="15204" y="34686"/>
                </a:cxn>
                <a:cxn ang="0">
                  <a:pos x="8049" y="36939"/>
                </a:cxn>
                <a:cxn ang="0">
                  <a:pos x="0" y="34236"/>
                </a:cxn>
                <a:cxn ang="0">
                  <a:pos x="0" y="39191"/>
                </a:cxn>
              </a:cxnLst>
              <a:rect l="0" t="0" r="0" b="0"/>
              <a:pathLst>
                <a:path w="50" h="91">
                  <a:moveTo>
                    <a:pt x="0" y="87"/>
                  </a:moveTo>
                  <a:cubicBezTo>
                    <a:pt x="4" y="89"/>
                    <a:pt x="10" y="91"/>
                    <a:pt x="18" y="91"/>
                  </a:cubicBezTo>
                  <a:cubicBezTo>
                    <a:pt x="28" y="91"/>
                    <a:pt x="36" y="88"/>
                    <a:pt x="41" y="83"/>
                  </a:cubicBezTo>
                  <a:cubicBezTo>
                    <a:pt x="47" y="77"/>
                    <a:pt x="50" y="70"/>
                    <a:pt x="50" y="62"/>
                  </a:cubicBezTo>
                  <a:cubicBezTo>
                    <a:pt x="50" y="53"/>
                    <a:pt x="47" y="47"/>
                    <a:pt x="42" y="42"/>
                  </a:cubicBezTo>
                  <a:cubicBezTo>
                    <a:pt x="37" y="37"/>
                    <a:pt x="29" y="35"/>
                    <a:pt x="20" y="35"/>
                  </a:cubicBezTo>
                  <a:cubicBezTo>
                    <a:pt x="17" y="35"/>
                    <a:pt x="15" y="35"/>
                    <a:pt x="12" y="35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9" y="44"/>
                    <a:pt x="14" y="44"/>
                    <a:pt x="16" y="44"/>
                  </a:cubicBezTo>
                  <a:cubicBezTo>
                    <a:pt x="24" y="44"/>
                    <a:pt x="29" y="45"/>
                    <a:pt x="33" y="49"/>
                  </a:cubicBezTo>
                  <a:cubicBezTo>
                    <a:pt x="37" y="52"/>
                    <a:pt x="39" y="57"/>
                    <a:pt x="39" y="62"/>
                  </a:cubicBezTo>
                  <a:cubicBezTo>
                    <a:pt x="39" y="68"/>
                    <a:pt x="37" y="73"/>
                    <a:pt x="34" y="77"/>
                  </a:cubicBezTo>
                  <a:cubicBezTo>
                    <a:pt x="30" y="80"/>
                    <a:pt x="25" y="82"/>
                    <a:pt x="18" y="82"/>
                  </a:cubicBezTo>
                  <a:cubicBezTo>
                    <a:pt x="12" y="82"/>
                    <a:pt x="6" y="80"/>
                    <a:pt x="0" y="76"/>
                  </a:cubicBezTo>
                  <a:cubicBezTo>
                    <a:pt x="0" y="87"/>
                    <a:pt x="0" y="87"/>
                    <a:pt x="0" y="87"/>
                  </a:cubicBezTo>
                  <a:close/>
                </a:path>
              </a:pathLst>
            </a:custGeom>
            <a:solidFill>
              <a:srgbClr val="47474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2" name="Rectangle 539"/>
            <p:cNvSpPr/>
            <p:nvPr/>
          </p:nvSpPr>
          <p:spPr>
            <a:xfrm>
              <a:off x="3067310" y="5750321"/>
              <a:ext cx="45961" cy="73290"/>
            </a:xfrm>
            <a:prstGeom prst="rect">
              <a:avLst/>
            </a:prstGeom>
            <a:solidFill>
              <a:srgbClr val="A3BE5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103" name="Freeform 540"/>
            <p:cNvSpPr/>
            <p:nvPr/>
          </p:nvSpPr>
          <p:spPr>
            <a:xfrm>
              <a:off x="3078491" y="5766469"/>
              <a:ext cx="26086" cy="40993"/>
            </a:xfrm>
            <a:custGeom>
              <a:avLst/>
              <a:gdLst/>
              <a:ahLst/>
              <a:cxnLst>
                <a:cxn ang="0">
                  <a:pos x="0" y="21158"/>
                </a:cxn>
                <a:cxn ang="0">
                  <a:pos x="3148" y="35704"/>
                </a:cxn>
                <a:cxn ang="0">
                  <a:pos x="12593" y="40993"/>
                </a:cxn>
                <a:cxn ang="0">
                  <a:pos x="22488" y="35704"/>
                </a:cxn>
                <a:cxn ang="0">
                  <a:pos x="26086" y="20276"/>
                </a:cxn>
                <a:cxn ang="0">
                  <a:pos x="13493" y="0"/>
                </a:cxn>
                <a:cxn ang="0">
                  <a:pos x="3598" y="5289"/>
                </a:cxn>
                <a:cxn ang="0">
                  <a:pos x="0" y="21158"/>
                </a:cxn>
              </a:cxnLst>
              <a:rect l="0" t="0" r="0" b="0"/>
              <a:pathLst>
                <a:path w="58" h="93">
                  <a:moveTo>
                    <a:pt x="0" y="48"/>
                  </a:moveTo>
                  <a:cubicBezTo>
                    <a:pt x="0" y="63"/>
                    <a:pt x="2" y="74"/>
                    <a:pt x="7" y="81"/>
                  </a:cubicBezTo>
                  <a:cubicBezTo>
                    <a:pt x="12" y="89"/>
                    <a:pt x="19" y="93"/>
                    <a:pt x="28" y="93"/>
                  </a:cubicBezTo>
                  <a:cubicBezTo>
                    <a:pt x="38" y="93"/>
                    <a:pt x="45" y="89"/>
                    <a:pt x="50" y="81"/>
                  </a:cubicBezTo>
                  <a:cubicBezTo>
                    <a:pt x="56" y="73"/>
                    <a:pt x="58" y="61"/>
                    <a:pt x="58" y="46"/>
                  </a:cubicBezTo>
                  <a:cubicBezTo>
                    <a:pt x="58" y="15"/>
                    <a:pt x="49" y="0"/>
                    <a:pt x="30" y="0"/>
                  </a:cubicBezTo>
                  <a:cubicBezTo>
                    <a:pt x="20" y="0"/>
                    <a:pt x="13" y="4"/>
                    <a:pt x="8" y="12"/>
                  </a:cubicBezTo>
                  <a:cubicBezTo>
                    <a:pt x="3" y="20"/>
                    <a:pt x="0" y="32"/>
                    <a:pt x="0" y="48"/>
                  </a:cubicBezTo>
                  <a:close/>
                </a:path>
              </a:pathLst>
            </a:custGeom>
            <a:solidFill>
              <a:srgbClr val="47474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4" name="Freeform 541"/>
            <p:cNvSpPr/>
            <p:nvPr/>
          </p:nvSpPr>
          <p:spPr>
            <a:xfrm>
              <a:off x="3082217" y="5770196"/>
              <a:ext cx="17391" cy="33540"/>
            </a:xfrm>
            <a:custGeom>
              <a:avLst/>
              <a:gdLst/>
              <a:ahLst/>
              <a:cxnLst>
                <a:cxn ang="0">
                  <a:pos x="8696" y="33540"/>
                </a:cxn>
                <a:cxn ang="0">
                  <a:pos x="17391" y="16994"/>
                </a:cxn>
                <a:cxn ang="0">
                  <a:pos x="9153" y="0"/>
                </a:cxn>
                <a:cxn ang="0">
                  <a:pos x="0" y="17441"/>
                </a:cxn>
                <a:cxn ang="0">
                  <a:pos x="8696" y="33540"/>
                </a:cxn>
              </a:cxnLst>
              <a:rect l="0" t="0" r="0" b="0"/>
              <a:pathLst>
                <a:path w="38" h="75">
                  <a:moveTo>
                    <a:pt x="19" y="75"/>
                  </a:moveTo>
                  <a:cubicBezTo>
                    <a:pt x="32" y="75"/>
                    <a:pt x="38" y="63"/>
                    <a:pt x="38" y="38"/>
                  </a:cubicBezTo>
                  <a:cubicBezTo>
                    <a:pt x="38" y="13"/>
                    <a:pt x="32" y="0"/>
                    <a:pt x="20" y="0"/>
                  </a:cubicBezTo>
                  <a:cubicBezTo>
                    <a:pt x="7" y="0"/>
                    <a:pt x="0" y="13"/>
                    <a:pt x="0" y="39"/>
                  </a:cubicBezTo>
                  <a:cubicBezTo>
                    <a:pt x="0" y="63"/>
                    <a:pt x="7" y="75"/>
                    <a:pt x="19" y="75"/>
                  </a:cubicBez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5" name="Freeform 542"/>
            <p:cNvSpPr/>
            <p:nvPr/>
          </p:nvSpPr>
          <p:spPr>
            <a:xfrm>
              <a:off x="2923216" y="5608711"/>
              <a:ext cx="139126" cy="137884"/>
            </a:xfrm>
            <a:custGeom>
              <a:avLst/>
              <a:gdLst/>
              <a:ahLst/>
              <a:cxnLst>
                <a:cxn ang="0">
                  <a:pos x="122343" y="104739"/>
                </a:cxn>
                <a:cxn ang="0">
                  <a:pos x="119251" y="105623"/>
                </a:cxn>
                <a:cxn ang="0">
                  <a:pos x="0" y="0"/>
                </a:cxn>
                <a:cxn ang="0">
                  <a:pos x="106001" y="119765"/>
                </a:cxn>
                <a:cxn ang="0">
                  <a:pos x="105559" y="121532"/>
                </a:cxn>
                <a:cxn ang="0">
                  <a:pos x="122343" y="137884"/>
                </a:cxn>
                <a:cxn ang="0">
                  <a:pos x="139126" y="121532"/>
                </a:cxn>
                <a:cxn ang="0">
                  <a:pos x="122343" y="104739"/>
                </a:cxn>
              </a:cxnLst>
              <a:rect l="0" t="0" r="0" b="0"/>
              <a:pathLst>
                <a:path w="315" h="312">
                  <a:moveTo>
                    <a:pt x="277" y="237"/>
                  </a:moveTo>
                  <a:cubicBezTo>
                    <a:pt x="275" y="237"/>
                    <a:pt x="272" y="238"/>
                    <a:pt x="270" y="2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0" y="271"/>
                    <a:pt x="240" y="271"/>
                    <a:pt x="240" y="271"/>
                  </a:cubicBezTo>
                  <a:cubicBezTo>
                    <a:pt x="240" y="272"/>
                    <a:pt x="239" y="273"/>
                    <a:pt x="239" y="275"/>
                  </a:cubicBezTo>
                  <a:cubicBezTo>
                    <a:pt x="239" y="296"/>
                    <a:pt x="256" y="312"/>
                    <a:pt x="277" y="312"/>
                  </a:cubicBezTo>
                  <a:cubicBezTo>
                    <a:pt x="298" y="312"/>
                    <a:pt x="315" y="296"/>
                    <a:pt x="315" y="275"/>
                  </a:cubicBezTo>
                  <a:cubicBezTo>
                    <a:pt x="315" y="254"/>
                    <a:pt x="298" y="237"/>
                    <a:pt x="277" y="237"/>
                  </a:cubicBezTo>
                  <a:close/>
                </a:path>
              </a:pathLst>
            </a:custGeom>
            <a:solidFill>
              <a:srgbClr val="9C1E1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8" name="组合 736"/>
          <p:cNvGrpSpPr/>
          <p:nvPr/>
        </p:nvGrpSpPr>
        <p:grpSpPr>
          <a:xfrm>
            <a:off x="2949575" y="5802313"/>
            <a:ext cx="722313" cy="722312"/>
            <a:chOff x="3509531" y="5295679"/>
            <a:chExt cx="721713" cy="721714"/>
          </a:xfrm>
        </p:grpSpPr>
        <p:sp>
          <p:nvSpPr>
            <p:cNvPr id="38059" name="Freeform 543"/>
            <p:cNvSpPr/>
            <p:nvPr/>
          </p:nvSpPr>
          <p:spPr>
            <a:xfrm>
              <a:off x="3509531" y="5295679"/>
              <a:ext cx="721713" cy="721714"/>
            </a:xfrm>
            <a:custGeom>
              <a:avLst/>
              <a:gdLst/>
              <a:ahLst/>
              <a:cxnLst>
                <a:cxn ang="0">
                  <a:pos x="721713" y="671300"/>
                </a:cxn>
                <a:cxn ang="0">
                  <a:pos x="671299" y="721714"/>
                </a:cxn>
                <a:cxn ang="0">
                  <a:pos x="50414" y="721714"/>
                </a:cxn>
                <a:cxn ang="0">
                  <a:pos x="0" y="671300"/>
                </a:cxn>
                <a:cxn ang="0">
                  <a:pos x="0" y="50414"/>
                </a:cxn>
                <a:cxn ang="0">
                  <a:pos x="50414" y="0"/>
                </a:cxn>
                <a:cxn ang="0">
                  <a:pos x="671299" y="0"/>
                </a:cxn>
                <a:cxn ang="0">
                  <a:pos x="721713" y="50414"/>
                </a:cxn>
                <a:cxn ang="0">
                  <a:pos x="721713" y="671300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0" name="Oval 544"/>
            <p:cNvSpPr/>
            <p:nvPr/>
          </p:nvSpPr>
          <p:spPr>
            <a:xfrm>
              <a:off x="3591515" y="5776407"/>
              <a:ext cx="77016" cy="77016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61" name="Oval 545"/>
            <p:cNvSpPr/>
            <p:nvPr/>
          </p:nvSpPr>
          <p:spPr>
            <a:xfrm>
              <a:off x="3959204" y="5776407"/>
              <a:ext cx="77016" cy="77016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62" name="Oval 546"/>
            <p:cNvSpPr/>
            <p:nvPr/>
          </p:nvSpPr>
          <p:spPr>
            <a:xfrm>
              <a:off x="4036220" y="5776407"/>
              <a:ext cx="78258" cy="77016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63" name="Freeform 547"/>
            <p:cNvSpPr/>
            <p:nvPr/>
          </p:nvSpPr>
          <p:spPr>
            <a:xfrm>
              <a:off x="3744305" y="5592563"/>
              <a:ext cx="411165" cy="160243"/>
            </a:xfrm>
            <a:custGeom>
              <a:avLst/>
              <a:gdLst/>
              <a:ahLst/>
              <a:cxnLst>
                <a:cxn ang="0">
                  <a:pos x="0" y="80122"/>
                </a:cxn>
                <a:cxn ang="0">
                  <a:pos x="35407" y="0"/>
                </a:cxn>
                <a:cxn ang="0">
                  <a:pos x="376200" y="0"/>
                </a:cxn>
                <a:cxn ang="0">
                  <a:pos x="411165" y="80122"/>
                </a:cxn>
                <a:cxn ang="0">
                  <a:pos x="376200" y="160243"/>
                </a:cxn>
                <a:cxn ang="0">
                  <a:pos x="35407" y="160243"/>
                </a:cxn>
                <a:cxn ang="0">
                  <a:pos x="0" y="80122"/>
                </a:cxn>
              </a:cxnLst>
              <a:rect l="0" t="0" r="0" b="0"/>
              <a:pathLst>
                <a:path w="929" h="362">
                  <a:moveTo>
                    <a:pt x="0" y="181"/>
                  </a:moveTo>
                  <a:cubicBezTo>
                    <a:pt x="0" y="81"/>
                    <a:pt x="36" y="0"/>
                    <a:pt x="80" y="0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894" y="0"/>
                    <a:pt x="929" y="81"/>
                    <a:pt x="929" y="181"/>
                  </a:cubicBezTo>
                  <a:cubicBezTo>
                    <a:pt x="929" y="281"/>
                    <a:pt x="894" y="362"/>
                    <a:pt x="850" y="362"/>
                  </a:cubicBezTo>
                  <a:cubicBezTo>
                    <a:pt x="80" y="362"/>
                    <a:pt x="80" y="362"/>
                    <a:pt x="80" y="362"/>
                  </a:cubicBezTo>
                  <a:cubicBezTo>
                    <a:pt x="36" y="362"/>
                    <a:pt x="0" y="281"/>
                    <a:pt x="0" y="181"/>
                  </a:cubicBezTo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4" name="Freeform 548"/>
            <p:cNvSpPr/>
            <p:nvPr/>
          </p:nvSpPr>
          <p:spPr>
            <a:xfrm>
              <a:off x="3904548" y="5622375"/>
              <a:ext cx="74532" cy="100618"/>
            </a:xfrm>
            <a:custGeom>
              <a:avLst/>
              <a:gdLst/>
              <a:ahLst/>
              <a:cxnLst>
                <a:cxn ang="0">
                  <a:pos x="0" y="63385"/>
                </a:cxn>
                <a:cxn ang="0">
                  <a:pos x="37043" y="100618"/>
                </a:cxn>
                <a:cxn ang="0">
                  <a:pos x="74532" y="63385"/>
                </a:cxn>
                <a:cxn ang="0">
                  <a:pos x="37043" y="0"/>
                </a:cxn>
                <a:cxn ang="0">
                  <a:pos x="0" y="63385"/>
                </a:cxn>
              </a:cxnLst>
              <a:rect l="0" t="0" r="0" b="0"/>
              <a:pathLst>
                <a:path w="167" h="227">
                  <a:moveTo>
                    <a:pt x="0" y="143"/>
                  </a:moveTo>
                  <a:cubicBezTo>
                    <a:pt x="0" y="189"/>
                    <a:pt x="37" y="227"/>
                    <a:pt x="83" y="227"/>
                  </a:cubicBezTo>
                  <a:cubicBezTo>
                    <a:pt x="130" y="227"/>
                    <a:pt x="167" y="190"/>
                    <a:pt x="167" y="143"/>
                  </a:cubicBezTo>
                  <a:cubicBezTo>
                    <a:pt x="167" y="97"/>
                    <a:pt x="83" y="0"/>
                    <a:pt x="83" y="0"/>
                  </a:cubicBezTo>
                  <a:cubicBezTo>
                    <a:pt x="83" y="0"/>
                    <a:pt x="0" y="97"/>
                    <a:pt x="0" y="143"/>
                  </a:cubicBezTo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5" name="Freeform 549"/>
            <p:cNvSpPr/>
            <p:nvPr/>
          </p:nvSpPr>
          <p:spPr>
            <a:xfrm>
              <a:off x="3582821" y="5608711"/>
              <a:ext cx="140367" cy="147821"/>
            </a:xfrm>
            <a:custGeom>
              <a:avLst/>
              <a:gdLst/>
              <a:ahLst/>
              <a:cxnLst>
                <a:cxn ang="0">
                  <a:pos x="140367" y="147821"/>
                </a:cxn>
                <a:cxn ang="0">
                  <a:pos x="0" y="147821"/>
                </a:cxn>
                <a:cxn ang="0">
                  <a:pos x="0" y="94407"/>
                </a:cxn>
                <a:cxn ang="0">
                  <a:pos x="38508" y="0"/>
                </a:cxn>
                <a:cxn ang="0">
                  <a:pos x="136640" y="0"/>
                </a:cxn>
                <a:cxn ang="0">
                  <a:pos x="140367" y="147821"/>
                </a:cxn>
              </a:cxnLst>
              <a:rect l="0" t="0" r="0" b="0"/>
              <a:pathLst>
                <a:path w="113" h="119">
                  <a:moveTo>
                    <a:pt x="113" y="119"/>
                  </a:moveTo>
                  <a:lnTo>
                    <a:pt x="0" y="119"/>
                  </a:lnTo>
                  <a:lnTo>
                    <a:pt x="0" y="76"/>
                  </a:lnTo>
                  <a:lnTo>
                    <a:pt x="31" y="0"/>
                  </a:lnTo>
                  <a:lnTo>
                    <a:pt x="110" y="0"/>
                  </a:lnTo>
                  <a:lnTo>
                    <a:pt x="113" y="119"/>
                  </a:ln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6" name="Freeform 550"/>
            <p:cNvSpPr/>
            <p:nvPr/>
          </p:nvSpPr>
          <p:spPr>
            <a:xfrm>
              <a:off x="3582821" y="5608711"/>
              <a:ext cx="140367" cy="147821"/>
            </a:xfrm>
            <a:custGeom>
              <a:avLst/>
              <a:gdLst/>
              <a:ahLst/>
              <a:cxnLst>
                <a:cxn ang="0">
                  <a:pos x="140367" y="147821"/>
                </a:cxn>
                <a:cxn ang="0">
                  <a:pos x="0" y="147821"/>
                </a:cxn>
                <a:cxn ang="0">
                  <a:pos x="0" y="94407"/>
                </a:cxn>
                <a:cxn ang="0">
                  <a:pos x="38508" y="0"/>
                </a:cxn>
                <a:cxn ang="0">
                  <a:pos x="136640" y="0"/>
                </a:cxn>
              </a:cxnLst>
              <a:rect l="0" t="0" r="0" b="0"/>
              <a:pathLst>
                <a:path w="113" h="119">
                  <a:moveTo>
                    <a:pt x="113" y="119"/>
                  </a:moveTo>
                  <a:lnTo>
                    <a:pt x="0" y="119"/>
                  </a:lnTo>
                  <a:lnTo>
                    <a:pt x="0" y="76"/>
                  </a:lnTo>
                  <a:lnTo>
                    <a:pt x="31" y="0"/>
                  </a:lnTo>
                  <a:lnTo>
                    <a:pt x="11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7" name="Freeform 551"/>
            <p:cNvSpPr/>
            <p:nvPr/>
          </p:nvSpPr>
          <p:spPr>
            <a:xfrm>
              <a:off x="3719462" y="5575172"/>
              <a:ext cx="39750" cy="181360"/>
            </a:xfrm>
            <a:custGeom>
              <a:avLst/>
              <a:gdLst/>
              <a:ahLst/>
              <a:cxnLst>
                <a:cxn ang="0">
                  <a:pos x="0" y="33539"/>
                </a:cxn>
                <a:cxn ang="0">
                  <a:pos x="0" y="7453"/>
                </a:cxn>
                <a:cxn ang="0">
                  <a:pos x="0" y="0"/>
                </a:cxn>
                <a:cxn ang="0">
                  <a:pos x="39750" y="0"/>
                </a:cxn>
                <a:cxn ang="0">
                  <a:pos x="39750" y="7453"/>
                </a:cxn>
                <a:cxn ang="0">
                  <a:pos x="26086" y="7453"/>
                </a:cxn>
                <a:cxn ang="0">
                  <a:pos x="26086" y="181360"/>
                </a:cxn>
                <a:cxn ang="0">
                  <a:pos x="3727" y="181360"/>
                </a:cxn>
                <a:cxn ang="0">
                  <a:pos x="0" y="33539"/>
                </a:cxn>
              </a:cxnLst>
              <a:rect l="0" t="0" r="0" b="0"/>
              <a:pathLst>
                <a:path w="32" h="146">
                  <a:moveTo>
                    <a:pt x="0" y="27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6"/>
                  </a:lnTo>
                  <a:lnTo>
                    <a:pt x="21" y="6"/>
                  </a:lnTo>
                  <a:lnTo>
                    <a:pt x="21" y="146"/>
                  </a:lnTo>
                  <a:lnTo>
                    <a:pt x="3" y="146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8" name="Freeform 552"/>
            <p:cNvSpPr/>
            <p:nvPr/>
          </p:nvSpPr>
          <p:spPr>
            <a:xfrm>
              <a:off x="3582821" y="5756532"/>
              <a:ext cx="563955" cy="39750"/>
            </a:xfrm>
            <a:custGeom>
              <a:avLst/>
              <a:gdLst/>
              <a:ahLst/>
              <a:cxnLst>
                <a:cxn ang="0">
                  <a:pos x="162645" y="0"/>
                </a:cxn>
                <a:cxn ang="0">
                  <a:pos x="563955" y="0"/>
                </a:cxn>
                <a:cxn ang="0">
                  <a:pos x="548044" y="32604"/>
                </a:cxn>
                <a:cxn ang="0">
                  <a:pos x="522852" y="32604"/>
                </a:cxn>
                <a:cxn ang="0">
                  <a:pos x="491472" y="16525"/>
                </a:cxn>
                <a:cxn ang="0">
                  <a:pos x="460092" y="32604"/>
                </a:cxn>
                <a:cxn ang="0">
                  <a:pos x="445507" y="32604"/>
                </a:cxn>
                <a:cxn ang="0">
                  <a:pos x="414127" y="16525"/>
                </a:cxn>
                <a:cxn ang="0">
                  <a:pos x="382747" y="32604"/>
                </a:cxn>
                <a:cxn ang="0">
                  <a:pos x="148502" y="32604"/>
                </a:cxn>
                <a:cxn ang="0">
                  <a:pos x="125962" y="32604"/>
                </a:cxn>
                <a:cxn ang="0">
                  <a:pos x="78229" y="32604"/>
                </a:cxn>
                <a:cxn ang="0">
                  <a:pos x="46849" y="16525"/>
                </a:cxn>
                <a:cxn ang="0">
                  <a:pos x="15469" y="32604"/>
                </a:cxn>
                <a:cxn ang="0">
                  <a:pos x="0" y="39750"/>
                </a:cxn>
                <a:cxn ang="0">
                  <a:pos x="0" y="0"/>
                </a:cxn>
                <a:cxn ang="0">
                  <a:pos x="162645" y="0"/>
                </a:cxn>
              </a:cxnLst>
              <a:rect l="0" t="0" r="0" b="0"/>
              <a:pathLst>
                <a:path w="1276" h="89">
                  <a:moveTo>
                    <a:pt x="368" y="0"/>
                  </a:moveTo>
                  <a:cubicBezTo>
                    <a:pt x="1276" y="0"/>
                    <a:pt x="1276" y="0"/>
                    <a:pt x="1276" y="0"/>
                  </a:cubicBezTo>
                  <a:cubicBezTo>
                    <a:pt x="1240" y="73"/>
                    <a:pt x="1240" y="73"/>
                    <a:pt x="1240" y="73"/>
                  </a:cubicBezTo>
                  <a:cubicBezTo>
                    <a:pt x="1183" y="73"/>
                    <a:pt x="1183" y="73"/>
                    <a:pt x="1183" y="73"/>
                  </a:cubicBezTo>
                  <a:cubicBezTo>
                    <a:pt x="1167" y="51"/>
                    <a:pt x="1141" y="37"/>
                    <a:pt x="1112" y="37"/>
                  </a:cubicBezTo>
                  <a:cubicBezTo>
                    <a:pt x="1083" y="37"/>
                    <a:pt x="1057" y="51"/>
                    <a:pt x="1041" y="73"/>
                  </a:cubicBezTo>
                  <a:cubicBezTo>
                    <a:pt x="1008" y="73"/>
                    <a:pt x="1008" y="73"/>
                    <a:pt x="1008" y="73"/>
                  </a:cubicBezTo>
                  <a:cubicBezTo>
                    <a:pt x="992" y="51"/>
                    <a:pt x="966" y="37"/>
                    <a:pt x="937" y="37"/>
                  </a:cubicBezTo>
                  <a:cubicBezTo>
                    <a:pt x="908" y="37"/>
                    <a:pt x="882" y="51"/>
                    <a:pt x="86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285" y="73"/>
                    <a:pt x="285" y="73"/>
                    <a:pt x="285" y="73"/>
                  </a:cubicBezTo>
                  <a:cubicBezTo>
                    <a:pt x="177" y="73"/>
                    <a:pt x="177" y="73"/>
                    <a:pt x="177" y="73"/>
                  </a:cubicBezTo>
                  <a:cubicBezTo>
                    <a:pt x="161" y="51"/>
                    <a:pt x="135" y="37"/>
                    <a:pt x="106" y="37"/>
                  </a:cubicBezTo>
                  <a:cubicBezTo>
                    <a:pt x="77" y="37"/>
                    <a:pt x="51" y="51"/>
                    <a:pt x="35" y="7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8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9" name="Freeform 553"/>
            <p:cNvSpPr/>
            <p:nvPr/>
          </p:nvSpPr>
          <p:spPr>
            <a:xfrm>
              <a:off x="3613875" y="5627344"/>
              <a:ext cx="96891" cy="70805"/>
            </a:xfrm>
            <a:custGeom>
              <a:avLst/>
              <a:gdLst/>
              <a:ahLst/>
              <a:cxnLst>
                <a:cxn ang="0">
                  <a:pos x="96891" y="0"/>
                </a:cxn>
                <a:cxn ang="0">
                  <a:pos x="27556" y="0"/>
                </a:cxn>
                <a:cxn ang="0">
                  <a:pos x="0" y="66822"/>
                </a:cxn>
                <a:cxn ang="0">
                  <a:pos x="19556" y="49564"/>
                </a:cxn>
                <a:cxn ang="0">
                  <a:pos x="18223" y="37173"/>
                </a:cxn>
                <a:cxn ang="0">
                  <a:pos x="34223" y="45581"/>
                </a:cxn>
                <a:cxn ang="0">
                  <a:pos x="38223" y="63282"/>
                </a:cxn>
                <a:cxn ang="0">
                  <a:pos x="24445" y="56644"/>
                </a:cxn>
                <a:cxn ang="0">
                  <a:pos x="8000" y="70805"/>
                </a:cxn>
                <a:cxn ang="0">
                  <a:pos x="96891" y="70805"/>
                </a:cxn>
                <a:cxn ang="0">
                  <a:pos x="96891" y="0"/>
                </a:cxn>
              </a:cxnLst>
              <a:rect l="0" t="0" r="0" b="0"/>
              <a:pathLst>
                <a:path w="218" h="160">
                  <a:moveTo>
                    <a:pt x="218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37" y="100"/>
                    <a:pt x="36" y="88"/>
                    <a:pt x="41" y="84"/>
                  </a:cubicBezTo>
                  <a:cubicBezTo>
                    <a:pt x="48" y="79"/>
                    <a:pt x="64" y="87"/>
                    <a:pt x="77" y="103"/>
                  </a:cubicBezTo>
                  <a:cubicBezTo>
                    <a:pt x="89" y="119"/>
                    <a:pt x="93" y="137"/>
                    <a:pt x="86" y="143"/>
                  </a:cubicBezTo>
                  <a:cubicBezTo>
                    <a:pt x="80" y="148"/>
                    <a:pt x="66" y="141"/>
                    <a:pt x="55" y="128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218" y="160"/>
                    <a:pt x="218" y="160"/>
                    <a:pt x="218" y="160"/>
                  </a:cubicBezTo>
                  <a:lnTo>
                    <a:pt x="218" y="0"/>
                  </a:lnTo>
                  <a:close/>
                </a:path>
              </a:pathLst>
            </a:custGeom>
            <a:solidFill>
              <a:srgbClr val="157FC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0" name="Oval 554"/>
            <p:cNvSpPr/>
            <p:nvPr/>
          </p:nvSpPr>
          <p:spPr>
            <a:xfrm>
              <a:off x="3610149" y="5793798"/>
              <a:ext cx="40992" cy="40993"/>
            </a:xfrm>
            <a:prstGeom prst="ellipse">
              <a:avLst/>
            </a:prstGeom>
            <a:solidFill>
              <a:srgbClr val="7A7A7A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71" name="Oval 555"/>
            <p:cNvSpPr/>
            <p:nvPr/>
          </p:nvSpPr>
          <p:spPr>
            <a:xfrm>
              <a:off x="3977838" y="5793798"/>
              <a:ext cx="40992" cy="40993"/>
            </a:xfrm>
            <a:prstGeom prst="ellipse">
              <a:avLst/>
            </a:prstGeom>
            <a:solidFill>
              <a:srgbClr val="7A7A7A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72" name="Oval 556"/>
            <p:cNvSpPr/>
            <p:nvPr/>
          </p:nvSpPr>
          <p:spPr>
            <a:xfrm>
              <a:off x="4054853" y="5793798"/>
              <a:ext cx="40992" cy="40993"/>
            </a:xfrm>
            <a:prstGeom prst="ellipse">
              <a:avLst/>
            </a:prstGeom>
            <a:solidFill>
              <a:srgbClr val="7A7A7A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73" name="Oval 557"/>
            <p:cNvSpPr/>
            <p:nvPr/>
          </p:nvSpPr>
          <p:spPr>
            <a:xfrm>
              <a:off x="4103299" y="5604984"/>
              <a:ext cx="42235" cy="135399"/>
            </a:xfrm>
            <a:prstGeom prst="ellipse">
              <a:avLst/>
            </a:prstGeom>
            <a:solidFill>
              <a:srgbClr val="8D403C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74" name="Oval 558"/>
            <p:cNvSpPr/>
            <p:nvPr/>
          </p:nvSpPr>
          <p:spPr>
            <a:xfrm>
              <a:off x="3759212" y="5604984"/>
              <a:ext cx="40992" cy="135399"/>
            </a:xfrm>
            <a:prstGeom prst="ellipse">
              <a:avLst/>
            </a:prstGeom>
            <a:solidFill>
              <a:srgbClr val="8D403C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75" name="Rectangle 559"/>
            <p:cNvSpPr/>
            <p:nvPr/>
          </p:nvSpPr>
          <p:spPr>
            <a:xfrm>
              <a:off x="3682196" y="5710571"/>
              <a:ext cx="22359" cy="7453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76" name="Freeform 560"/>
            <p:cNvSpPr/>
            <p:nvPr/>
          </p:nvSpPr>
          <p:spPr>
            <a:xfrm>
              <a:off x="3951751" y="5660883"/>
              <a:ext cx="21117" cy="53415"/>
            </a:xfrm>
            <a:custGeom>
              <a:avLst/>
              <a:gdLst/>
              <a:ahLst/>
              <a:cxnLst>
                <a:cxn ang="0">
                  <a:pos x="7345" y="0"/>
                </a:cxn>
                <a:cxn ang="0">
                  <a:pos x="7345" y="24956"/>
                </a:cxn>
                <a:cxn ang="0">
                  <a:pos x="7345" y="53415"/>
                </a:cxn>
                <a:cxn ang="0">
                  <a:pos x="21117" y="21891"/>
                </a:cxn>
                <a:cxn ang="0">
                  <a:pos x="7345" y="0"/>
                </a:cxn>
              </a:cxnLst>
              <a:rect l="0" t="0" r="0" b="0"/>
              <a:pathLst>
                <a:path w="46" h="122">
                  <a:moveTo>
                    <a:pt x="16" y="0"/>
                  </a:moveTo>
                  <a:cubicBezTo>
                    <a:pt x="0" y="0"/>
                    <a:pt x="16" y="18"/>
                    <a:pt x="16" y="57"/>
                  </a:cubicBezTo>
                  <a:cubicBezTo>
                    <a:pt x="16" y="97"/>
                    <a:pt x="0" y="122"/>
                    <a:pt x="16" y="122"/>
                  </a:cubicBezTo>
                  <a:cubicBezTo>
                    <a:pt x="33" y="122"/>
                    <a:pt x="46" y="90"/>
                    <a:pt x="46" y="50"/>
                  </a:cubicBezTo>
                  <a:cubicBezTo>
                    <a:pt x="46" y="11"/>
                    <a:pt x="33" y="0"/>
                    <a:pt x="16" y="0"/>
                  </a:cubicBezTo>
                </a:path>
              </a:pathLst>
            </a:custGeom>
            <a:solidFill>
              <a:srgbClr val="D8AF4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9" name="组合 735"/>
          <p:cNvGrpSpPr/>
          <p:nvPr/>
        </p:nvGrpSpPr>
        <p:grpSpPr>
          <a:xfrm>
            <a:off x="4048125" y="5802313"/>
            <a:ext cx="722313" cy="722312"/>
            <a:chOff x="4335589" y="5295679"/>
            <a:chExt cx="721713" cy="721714"/>
          </a:xfrm>
        </p:grpSpPr>
        <p:sp>
          <p:nvSpPr>
            <p:cNvPr id="38022" name="Freeform 561"/>
            <p:cNvSpPr/>
            <p:nvPr/>
          </p:nvSpPr>
          <p:spPr>
            <a:xfrm>
              <a:off x="4335589" y="5295679"/>
              <a:ext cx="721713" cy="721714"/>
            </a:xfrm>
            <a:custGeom>
              <a:avLst/>
              <a:gdLst/>
              <a:ahLst/>
              <a:cxnLst>
                <a:cxn ang="0">
                  <a:pos x="721713" y="671300"/>
                </a:cxn>
                <a:cxn ang="0">
                  <a:pos x="671299" y="721714"/>
                </a:cxn>
                <a:cxn ang="0">
                  <a:pos x="50414" y="721714"/>
                </a:cxn>
                <a:cxn ang="0">
                  <a:pos x="0" y="671300"/>
                </a:cxn>
                <a:cxn ang="0">
                  <a:pos x="0" y="50414"/>
                </a:cxn>
                <a:cxn ang="0">
                  <a:pos x="50414" y="0"/>
                </a:cxn>
                <a:cxn ang="0">
                  <a:pos x="671299" y="0"/>
                </a:cxn>
                <a:cxn ang="0">
                  <a:pos x="721713" y="50414"/>
                </a:cxn>
                <a:cxn ang="0">
                  <a:pos x="721713" y="671300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3" name="Freeform 562"/>
            <p:cNvSpPr/>
            <p:nvPr/>
          </p:nvSpPr>
          <p:spPr>
            <a:xfrm>
              <a:off x="4499558" y="5350335"/>
              <a:ext cx="393774" cy="293157"/>
            </a:xfrm>
            <a:custGeom>
              <a:avLst/>
              <a:gdLst/>
              <a:ahLst/>
              <a:cxnLst>
                <a:cxn ang="0">
                  <a:pos x="86276" y="293157"/>
                </a:cxn>
                <a:cxn ang="0">
                  <a:pos x="141582" y="253745"/>
                </a:cxn>
                <a:cxn ang="0">
                  <a:pos x="196887" y="293157"/>
                </a:cxn>
                <a:cxn ang="0">
                  <a:pos x="252192" y="253745"/>
                </a:cxn>
                <a:cxn ang="0">
                  <a:pos x="307055" y="293157"/>
                </a:cxn>
                <a:cxn ang="0">
                  <a:pos x="362361" y="253745"/>
                </a:cxn>
                <a:cxn ang="0">
                  <a:pos x="385810" y="258616"/>
                </a:cxn>
                <a:cxn ang="0">
                  <a:pos x="392447" y="233817"/>
                </a:cxn>
                <a:cxn ang="0">
                  <a:pos x="393774" y="212118"/>
                </a:cxn>
                <a:cxn ang="0">
                  <a:pos x="319886" y="47826"/>
                </a:cxn>
                <a:cxn ang="0">
                  <a:pos x="311922" y="41184"/>
                </a:cxn>
                <a:cxn ang="0">
                  <a:pos x="196887" y="0"/>
                </a:cxn>
                <a:cxn ang="0">
                  <a:pos x="87604" y="36312"/>
                </a:cxn>
                <a:cxn ang="0">
                  <a:pos x="88046" y="36312"/>
                </a:cxn>
                <a:cxn ang="0">
                  <a:pos x="80967" y="41627"/>
                </a:cxn>
                <a:cxn ang="0">
                  <a:pos x="0" y="212118"/>
                </a:cxn>
                <a:cxn ang="0">
                  <a:pos x="885" y="233817"/>
                </a:cxn>
                <a:cxn ang="0">
                  <a:pos x="6637" y="259502"/>
                </a:cxn>
                <a:cxn ang="0">
                  <a:pos x="31413" y="253745"/>
                </a:cxn>
                <a:cxn ang="0">
                  <a:pos x="86276" y="293157"/>
                </a:cxn>
              </a:cxnLst>
              <a:rect l="0" t="0" r="0" b="0"/>
              <a:pathLst>
                <a:path w="890" h="662">
                  <a:moveTo>
                    <a:pt x="195" y="662"/>
                  </a:moveTo>
                  <a:cubicBezTo>
                    <a:pt x="214" y="610"/>
                    <a:pt x="262" y="573"/>
                    <a:pt x="320" y="573"/>
                  </a:cubicBezTo>
                  <a:cubicBezTo>
                    <a:pt x="378" y="573"/>
                    <a:pt x="427" y="610"/>
                    <a:pt x="445" y="662"/>
                  </a:cubicBezTo>
                  <a:cubicBezTo>
                    <a:pt x="463" y="610"/>
                    <a:pt x="512" y="573"/>
                    <a:pt x="570" y="573"/>
                  </a:cubicBezTo>
                  <a:cubicBezTo>
                    <a:pt x="627" y="573"/>
                    <a:pt x="676" y="610"/>
                    <a:pt x="694" y="662"/>
                  </a:cubicBezTo>
                  <a:cubicBezTo>
                    <a:pt x="713" y="610"/>
                    <a:pt x="762" y="573"/>
                    <a:pt x="819" y="573"/>
                  </a:cubicBezTo>
                  <a:cubicBezTo>
                    <a:pt x="838" y="573"/>
                    <a:pt x="856" y="577"/>
                    <a:pt x="872" y="584"/>
                  </a:cubicBezTo>
                  <a:cubicBezTo>
                    <a:pt x="878" y="566"/>
                    <a:pt x="884" y="547"/>
                    <a:pt x="887" y="528"/>
                  </a:cubicBezTo>
                  <a:cubicBezTo>
                    <a:pt x="890" y="479"/>
                    <a:pt x="890" y="479"/>
                    <a:pt x="890" y="479"/>
                  </a:cubicBezTo>
                  <a:cubicBezTo>
                    <a:pt x="887" y="329"/>
                    <a:pt x="823" y="195"/>
                    <a:pt x="723" y="108"/>
                  </a:cubicBezTo>
                  <a:cubicBezTo>
                    <a:pt x="705" y="93"/>
                    <a:pt x="705" y="93"/>
                    <a:pt x="705" y="93"/>
                  </a:cubicBezTo>
                  <a:cubicBezTo>
                    <a:pt x="632" y="35"/>
                    <a:pt x="542" y="0"/>
                    <a:pt x="445" y="0"/>
                  </a:cubicBezTo>
                  <a:cubicBezTo>
                    <a:pt x="354" y="0"/>
                    <a:pt x="269" y="30"/>
                    <a:pt x="198" y="82"/>
                  </a:cubicBezTo>
                  <a:cubicBezTo>
                    <a:pt x="199" y="82"/>
                    <a:pt x="199" y="82"/>
                    <a:pt x="199" y="82"/>
                  </a:cubicBezTo>
                  <a:cubicBezTo>
                    <a:pt x="183" y="94"/>
                    <a:pt x="183" y="94"/>
                    <a:pt x="183" y="94"/>
                  </a:cubicBezTo>
                  <a:cubicBezTo>
                    <a:pt x="74" y="181"/>
                    <a:pt x="3" y="321"/>
                    <a:pt x="0" y="479"/>
                  </a:cubicBezTo>
                  <a:cubicBezTo>
                    <a:pt x="2" y="528"/>
                    <a:pt x="2" y="528"/>
                    <a:pt x="2" y="528"/>
                  </a:cubicBezTo>
                  <a:cubicBezTo>
                    <a:pt x="5" y="548"/>
                    <a:pt x="9" y="567"/>
                    <a:pt x="15" y="586"/>
                  </a:cubicBezTo>
                  <a:cubicBezTo>
                    <a:pt x="32" y="578"/>
                    <a:pt x="51" y="573"/>
                    <a:pt x="71" y="573"/>
                  </a:cubicBezTo>
                  <a:cubicBezTo>
                    <a:pt x="128" y="573"/>
                    <a:pt x="177" y="610"/>
                    <a:pt x="195" y="662"/>
                  </a:cubicBezTo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4" name="Freeform 563"/>
            <p:cNvSpPr/>
            <p:nvPr/>
          </p:nvSpPr>
          <p:spPr>
            <a:xfrm>
              <a:off x="4508253" y="5611196"/>
              <a:ext cx="373899" cy="195025"/>
            </a:xfrm>
            <a:custGeom>
              <a:avLst/>
              <a:gdLst/>
              <a:ahLst/>
              <a:cxnLst>
                <a:cxn ang="0">
                  <a:pos x="239985" y="195025"/>
                </a:cxn>
                <a:cxn ang="0">
                  <a:pos x="247056" y="195025"/>
                </a:cxn>
                <a:cxn ang="0">
                  <a:pos x="373899" y="4422"/>
                </a:cxn>
                <a:cxn ang="0">
                  <a:pos x="353127" y="0"/>
                </a:cxn>
                <a:cxn ang="0">
                  <a:pos x="301417" y="51741"/>
                </a:cxn>
                <a:cxn ang="0">
                  <a:pos x="301417" y="90216"/>
                </a:cxn>
                <a:cxn ang="0">
                  <a:pos x="294346" y="90216"/>
                </a:cxn>
                <a:cxn ang="0">
                  <a:pos x="294346" y="51741"/>
                </a:cxn>
                <a:cxn ang="0">
                  <a:pos x="243079" y="0"/>
                </a:cxn>
                <a:cxn ang="0">
                  <a:pos x="191369" y="51741"/>
                </a:cxn>
                <a:cxn ang="0">
                  <a:pos x="191369" y="90216"/>
                </a:cxn>
                <a:cxn ang="0">
                  <a:pos x="184298" y="90216"/>
                </a:cxn>
                <a:cxn ang="0">
                  <a:pos x="184298" y="51741"/>
                </a:cxn>
                <a:cxn ang="0">
                  <a:pos x="132588" y="0"/>
                </a:cxn>
                <a:cxn ang="0">
                  <a:pos x="80879" y="51741"/>
                </a:cxn>
                <a:cxn ang="0">
                  <a:pos x="80879" y="90216"/>
                </a:cxn>
                <a:cxn ang="0">
                  <a:pos x="74249" y="90216"/>
                </a:cxn>
                <a:cxn ang="0">
                  <a:pos x="74249" y="51741"/>
                </a:cxn>
                <a:cxn ang="0">
                  <a:pos x="22540" y="0"/>
                </a:cxn>
                <a:cxn ang="0">
                  <a:pos x="0" y="5307"/>
                </a:cxn>
                <a:cxn ang="0">
                  <a:pos x="134798" y="195025"/>
                </a:cxn>
                <a:cxn ang="0">
                  <a:pos x="142753" y="195025"/>
                </a:cxn>
                <a:cxn ang="0">
                  <a:pos x="239985" y="195025"/>
                </a:cxn>
              </a:cxnLst>
              <a:rect l="0" t="0" r="0" b="0"/>
              <a:pathLst>
                <a:path w="846" h="441">
                  <a:moveTo>
                    <a:pt x="543" y="441"/>
                  </a:moveTo>
                  <a:cubicBezTo>
                    <a:pt x="559" y="441"/>
                    <a:pt x="559" y="441"/>
                    <a:pt x="559" y="441"/>
                  </a:cubicBezTo>
                  <a:cubicBezTo>
                    <a:pt x="634" y="269"/>
                    <a:pt x="787" y="154"/>
                    <a:pt x="846" y="10"/>
                  </a:cubicBezTo>
                  <a:cubicBezTo>
                    <a:pt x="832" y="3"/>
                    <a:pt x="816" y="0"/>
                    <a:pt x="799" y="0"/>
                  </a:cubicBezTo>
                  <a:cubicBezTo>
                    <a:pt x="735" y="0"/>
                    <a:pt x="682" y="52"/>
                    <a:pt x="682" y="117"/>
                  </a:cubicBezTo>
                  <a:cubicBezTo>
                    <a:pt x="682" y="204"/>
                    <a:pt x="682" y="204"/>
                    <a:pt x="682" y="204"/>
                  </a:cubicBezTo>
                  <a:cubicBezTo>
                    <a:pt x="666" y="204"/>
                    <a:pt x="666" y="204"/>
                    <a:pt x="666" y="204"/>
                  </a:cubicBezTo>
                  <a:cubicBezTo>
                    <a:pt x="666" y="117"/>
                    <a:pt x="666" y="117"/>
                    <a:pt x="666" y="117"/>
                  </a:cubicBezTo>
                  <a:cubicBezTo>
                    <a:pt x="666" y="52"/>
                    <a:pt x="614" y="0"/>
                    <a:pt x="550" y="0"/>
                  </a:cubicBezTo>
                  <a:cubicBezTo>
                    <a:pt x="485" y="0"/>
                    <a:pt x="433" y="52"/>
                    <a:pt x="433" y="117"/>
                  </a:cubicBezTo>
                  <a:cubicBezTo>
                    <a:pt x="433" y="204"/>
                    <a:pt x="433" y="204"/>
                    <a:pt x="433" y="204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7" y="52"/>
                    <a:pt x="365" y="0"/>
                    <a:pt x="300" y="0"/>
                  </a:cubicBezTo>
                  <a:cubicBezTo>
                    <a:pt x="236" y="0"/>
                    <a:pt x="183" y="52"/>
                    <a:pt x="183" y="117"/>
                  </a:cubicBezTo>
                  <a:cubicBezTo>
                    <a:pt x="183" y="204"/>
                    <a:pt x="183" y="204"/>
                    <a:pt x="183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8" y="117"/>
                    <a:pt x="168" y="117"/>
                    <a:pt x="168" y="117"/>
                  </a:cubicBezTo>
                  <a:cubicBezTo>
                    <a:pt x="168" y="52"/>
                    <a:pt x="115" y="0"/>
                    <a:pt x="51" y="0"/>
                  </a:cubicBezTo>
                  <a:cubicBezTo>
                    <a:pt x="32" y="0"/>
                    <a:pt x="15" y="4"/>
                    <a:pt x="0" y="12"/>
                  </a:cubicBezTo>
                  <a:cubicBezTo>
                    <a:pt x="59" y="171"/>
                    <a:pt x="226" y="262"/>
                    <a:pt x="305" y="441"/>
                  </a:cubicBezTo>
                  <a:cubicBezTo>
                    <a:pt x="323" y="441"/>
                    <a:pt x="323" y="441"/>
                    <a:pt x="323" y="441"/>
                  </a:cubicBezTo>
                  <a:cubicBezTo>
                    <a:pt x="543" y="441"/>
                    <a:pt x="543" y="441"/>
                    <a:pt x="543" y="441"/>
                  </a:cubicBezTo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5" name="Freeform 564"/>
            <p:cNvSpPr/>
            <p:nvPr/>
          </p:nvSpPr>
          <p:spPr>
            <a:xfrm>
              <a:off x="4648621" y="5872056"/>
              <a:ext cx="103102" cy="89438"/>
            </a:xfrm>
            <a:custGeom>
              <a:avLst/>
              <a:gdLst/>
              <a:ahLst/>
              <a:cxnLst>
                <a:cxn ang="0">
                  <a:pos x="9938" y="0"/>
                </a:cxn>
                <a:cxn ang="0">
                  <a:pos x="0" y="0"/>
                </a:cxn>
                <a:cxn ang="0">
                  <a:pos x="0" y="89438"/>
                </a:cxn>
                <a:cxn ang="0">
                  <a:pos x="103102" y="89438"/>
                </a:cxn>
                <a:cxn ang="0">
                  <a:pos x="103102" y="0"/>
                </a:cxn>
                <a:cxn ang="0">
                  <a:pos x="91922" y="0"/>
                </a:cxn>
                <a:cxn ang="0">
                  <a:pos x="9938" y="0"/>
                </a:cxn>
              </a:cxnLst>
              <a:rect l="0" t="0" r="0" b="0"/>
              <a:pathLst>
                <a:path w="83" h="72">
                  <a:moveTo>
                    <a:pt x="8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83" y="72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95531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6" name="Freeform 565"/>
            <p:cNvSpPr/>
            <p:nvPr/>
          </p:nvSpPr>
          <p:spPr>
            <a:xfrm>
              <a:off x="4648621" y="5872056"/>
              <a:ext cx="103102" cy="89438"/>
            </a:xfrm>
            <a:custGeom>
              <a:avLst/>
              <a:gdLst/>
              <a:ahLst/>
              <a:cxnLst>
                <a:cxn ang="0">
                  <a:pos x="9938" y="0"/>
                </a:cxn>
                <a:cxn ang="0">
                  <a:pos x="0" y="0"/>
                </a:cxn>
                <a:cxn ang="0">
                  <a:pos x="0" y="89438"/>
                </a:cxn>
                <a:cxn ang="0">
                  <a:pos x="103102" y="89438"/>
                </a:cxn>
                <a:cxn ang="0">
                  <a:pos x="103102" y="0"/>
                </a:cxn>
                <a:cxn ang="0">
                  <a:pos x="91922" y="0"/>
                </a:cxn>
                <a:cxn ang="0">
                  <a:pos x="9938" y="0"/>
                </a:cxn>
              </a:cxnLst>
              <a:rect l="0" t="0" r="0" b="0"/>
              <a:pathLst>
                <a:path w="83" h="72">
                  <a:moveTo>
                    <a:pt x="8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83" y="72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7" name="Freeform 566"/>
            <p:cNvSpPr/>
            <p:nvPr/>
          </p:nvSpPr>
          <p:spPr>
            <a:xfrm>
              <a:off x="4651106" y="5806220"/>
              <a:ext cx="98133" cy="65837"/>
            </a:xfrm>
            <a:custGeom>
              <a:avLst/>
              <a:gdLst/>
              <a:ahLst/>
              <a:cxnLst>
                <a:cxn ang="0">
                  <a:pos x="89438" y="65837"/>
                </a:cxn>
                <a:cxn ang="0">
                  <a:pos x="98133" y="0"/>
                </a:cxn>
                <a:cxn ang="0">
                  <a:pos x="0" y="0"/>
                </a:cxn>
                <a:cxn ang="0">
                  <a:pos x="7453" y="65837"/>
                </a:cxn>
                <a:cxn ang="0">
                  <a:pos x="89438" y="65837"/>
                </a:cxn>
              </a:cxnLst>
              <a:rect l="0" t="0" r="0" b="0"/>
              <a:pathLst>
                <a:path w="79" h="53">
                  <a:moveTo>
                    <a:pt x="72" y="53"/>
                  </a:moveTo>
                  <a:lnTo>
                    <a:pt x="79" y="0"/>
                  </a:lnTo>
                  <a:lnTo>
                    <a:pt x="0" y="0"/>
                  </a:lnTo>
                  <a:lnTo>
                    <a:pt x="6" y="53"/>
                  </a:lnTo>
                  <a:lnTo>
                    <a:pt x="72" y="53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8" name="Freeform 567"/>
            <p:cNvSpPr/>
            <p:nvPr/>
          </p:nvSpPr>
          <p:spPr>
            <a:xfrm>
              <a:off x="4651106" y="5806220"/>
              <a:ext cx="98133" cy="65837"/>
            </a:xfrm>
            <a:custGeom>
              <a:avLst/>
              <a:gdLst/>
              <a:ahLst/>
              <a:cxnLst>
                <a:cxn ang="0">
                  <a:pos x="89438" y="65837"/>
                </a:cxn>
                <a:cxn ang="0">
                  <a:pos x="98133" y="0"/>
                </a:cxn>
                <a:cxn ang="0">
                  <a:pos x="0" y="0"/>
                </a:cxn>
                <a:cxn ang="0">
                  <a:pos x="7453" y="65837"/>
                </a:cxn>
                <a:cxn ang="0">
                  <a:pos x="89438" y="65837"/>
                </a:cxn>
              </a:cxnLst>
              <a:rect l="0" t="0" r="0" b="0"/>
              <a:pathLst>
                <a:path w="79" h="53">
                  <a:moveTo>
                    <a:pt x="72" y="53"/>
                  </a:moveTo>
                  <a:lnTo>
                    <a:pt x="79" y="0"/>
                  </a:lnTo>
                  <a:lnTo>
                    <a:pt x="0" y="0"/>
                  </a:lnTo>
                  <a:lnTo>
                    <a:pt x="6" y="53"/>
                  </a:lnTo>
                  <a:lnTo>
                    <a:pt x="72" y="5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9" name="Freeform 568"/>
            <p:cNvSpPr/>
            <p:nvPr/>
          </p:nvSpPr>
          <p:spPr>
            <a:xfrm>
              <a:off x="4654832" y="5806220"/>
              <a:ext cx="13664" cy="65837"/>
            </a:xfrm>
            <a:custGeom>
              <a:avLst/>
              <a:gdLst/>
              <a:ahLst/>
              <a:cxnLst>
                <a:cxn ang="0">
                  <a:pos x="13664" y="0"/>
                </a:cxn>
                <a:cxn ang="0">
                  <a:pos x="13664" y="65837"/>
                </a:cxn>
                <a:cxn ang="0">
                  <a:pos x="6211" y="65837"/>
                </a:cxn>
                <a:cxn ang="0">
                  <a:pos x="0" y="0"/>
                </a:cxn>
                <a:cxn ang="0">
                  <a:pos x="13664" y="0"/>
                </a:cxn>
              </a:cxnLst>
              <a:rect l="0" t="0" r="0" b="0"/>
              <a:pathLst>
                <a:path w="11" h="53">
                  <a:moveTo>
                    <a:pt x="11" y="0"/>
                  </a:moveTo>
                  <a:lnTo>
                    <a:pt x="11" y="53"/>
                  </a:lnTo>
                  <a:lnTo>
                    <a:pt x="5" y="53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0" name="Freeform 569"/>
            <p:cNvSpPr/>
            <p:nvPr/>
          </p:nvSpPr>
          <p:spPr>
            <a:xfrm>
              <a:off x="4654832" y="5806220"/>
              <a:ext cx="13664" cy="65837"/>
            </a:xfrm>
            <a:custGeom>
              <a:avLst/>
              <a:gdLst/>
              <a:ahLst/>
              <a:cxnLst>
                <a:cxn ang="0">
                  <a:pos x="13664" y="0"/>
                </a:cxn>
                <a:cxn ang="0">
                  <a:pos x="13664" y="65837"/>
                </a:cxn>
                <a:cxn ang="0">
                  <a:pos x="6211" y="65837"/>
                </a:cxn>
                <a:cxn ang="0">
                  <a:pos x="0" y="0"/>
                </a:cxn>
                <a:cxn ang="0">
                  <a:pos x="13664" y="0"/>
                </a:cxn>
              </a:cxnLst>
              <a:rect l="0" t="0" r="0" b="0"/>
              <a:pathLst>
                <a:path w="11" h="53">
                  <a:moveTo>
                    <a:pt x="11" y="0"/>
                  </a:moveTo>
                  <a:lnTo>
                    <a:pt x="11" y="53"/>
                  </a:lnTo>
                  <a:lnTo>
                    <a:pt x="5" y="53"/>
                  </a:lnTo>
                  <a:lnTo>
                    <a:pt x="0" y="0"/>
                  </a:lnTo>
                  <a:lnTo>
                    <a:pt x="1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1" name="Freeform 570"/>
            <p:cNvSpPr/>
            <p:nvPr/>
          </p:nvSpPr>
          <p:spPr>
            <a:xfrm>
              <a:off x="4654832" y="5806220"/>
              <a:ext cx="13664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664" y="0"/>
                </a:cxn>
                <a:cxn ang="0">
                  <a:pos x="0" y="0"/>
                </a:cxn>
              </a:cxnLst>
              <a:rect l="0" t="0" r="0" b="0"/>
              <a:pathLst>
                <a:path w="11">
                  <a:moveTo>
                    <a:pt x="0" y="0"/>
                  </a:move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2" name="Line 571"/>
            <p:cNvSpPr/>
            <p:nvPr/>
          </p:nvSpPr>
          <p:spPr>
            <a:xfrm>
              <a:off x="4654832" y="5806220"/>
              <a:ext cx="13664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8033" name="Rectangle 572"/>
            <p:cNvSpPr/>
            <p:nvPr/>
          </p:nvSpPr>
          <p:spPr>
            <a:xfrm>
              <a:off x="4672222" y="5806220"/>
              <a:ext cx="53414" cy="65837"/>
            </a:xfrm>
            <a:prstGeom prst="rect">
              <a:avLst/>
            </a:prstGeom>
            <a:solidFill>
              <a:srgbClr val="E8C04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34" name="Rectangle 573"/>
            <p:cNvSpPr/>
            <p:nvPr/>
          </p:nvSpPr>
          <p:spPr>
            <a:xfrm>
              <a:off x="4672222" y="5806220"/>
              <a:ext cx="53414" cy="6583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35" name="Freeform 574"/>
            <p:cNvSpPr/>
            <p:nvPr/>
          </p:nvSpPr>
          <p:spPr>
            <a:xfrm>
              <a:off x="4672222" y="5806220"/>
              <a:ext cx="53414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3414" y="0"/>
                </a:cxn>
                <a:cxn ang="0">
                  <a:pos x="0" y="0"/>
                </a:cxn>
              </a:cxnLst>
              <a:rect l="0" t="0" r="0" b="0"/>
              <a:pathLst>
                <a:path w="43">
                  <a:moveTo>
                    <a:pt x="0" y="0"/>
                  </a:moveTo>
                  <a:lnTo>
                    <a:pt x="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6" name="Line 575"/>
            <p:cNvSpPr/>
            <p:nvPr/>
          </p:nvSpPr>
          <p:spPr>
            <a:xfrm>
              <a:off x="4672222" y="5806220"/>
              <a:ext cx="53414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8037" name="Freeform 576"/>
            <p:cNvSpPr/>
            <p:nvPr/>
          </p:nvSpPr>
          <p:spPr>
            <a:xfrm>
              <a:off x="4730606" y="5806220"/>
              <a:ext cx="13664" cy="65837"/>
            </a:xfrm>
            <a:custGeom>
              <a:avLst/>
              <a:gdLst/>
              <a:ahLst/>
              <a:cxnLst>
                <a:cxn ang="0">
                  <a:pos x="13664" y="0"/>
                </a:cxn>
                <a:cxn ang="0">
                  <a:pos x="6211" y="65837"/>
                </a:cxn>
                <a:cxn ang="0">
                  <a:pos x="0" y="65837"/>
                </a:cxn>
                <a:cxn ang="0">
                  <a:pos x="0" y="0"/>
                </a:cxn>
                <a:cxn ang="0">
                  <a:pos x="13664" y="0"/>
                </a:cxn>
              </a:cxnLst>
              <a:rect l="0" t="0" r="0" b="0"/>
              <a:pathLst>
                <a:path w="11" h="53">
                  <a:moveTo>
                    <a:pt x="11" y="0"/>
                  </a:moveTo>
                  <a:lnTo>
                    <a:pt x="5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8" name="Freeform 577"/>
            <p:cNvSpPr/>
            <p:nvPr/>
          </p:nvSpPr>
          <p:spPr>
            <a:xfrm>
              <a:off x="4730606" y="5806220"/>
              <a:ext cx="13664" cy="65837"/>
            </a:xfrm>
            <a:custGeom>
              <a:avLst/>
              <a:gdLst/>
              <a:ahLst/>
              <a:cxnLst>
                <a:cxn ang="0">
                  <a:pos x="13664" y="0"/>
                </a:cxn>
                <a:cxn ang="0">
                  <a:pos x="6211" y="65837"/>
                </a:cxn>
                <a:cxn ang="0">
                  <a:pos x="0" y="65837"/>
                </a:cxn>
                <a:cxn ang="0">
                  <a:pos x="0" y="0"/>
                </a:cxn>
                <a:cxn ang="0">
                  <a:pos x="13664" y="0"/>
                </a:cxn>
              </a:cxnLst>
              <a:rect l="0" t="0" r="0" b="0"/>
              <a:pathLst>
                <a:path w="11" h="53">
                  <a:moveTo>
                    <a:pt x="11" y="0"/>
                  </a:moveTo>
                  <a:lnTo>
                    <a:pt x="5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1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9" name="Freeform 578"/>
            <p:cNvSpPr/>
            <p:nvPr/>
          </p:nvSpPr>
          <p:spPr>
            <a:xfrm>
              <a:off x="4730606" y="5806220"/>
              <a:ext cx="13664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664" y="0"/>
                </a:cxn>
                <a:cxn ang="0">
                  <a:pos x="0" y="0"/>
                </a:cxn>
              </a:cxnLst>
              <a:rect l="0" t="0" r="0" b="0"/>
              <a:pathLst>
                <a:path w="11">
                  <a:moveTo>
                    <a:pt x="0" y="0"/>
                  </a:move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0" name="Line 579"/>
            <p:cNvSpPr/>
            <p:nvPr/>
          </p:nvSpPr>
          <p:spPr>
            <a:xfrm>
              <a:off x="4730606" y="5806220"/>
              <a:ext cx="13664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8041" name="Freeform 580"/>
            <p:cNvSpPr/>
            <p:nvPr/>
          </p:nvSpPr>
          <p:spPr>
            <a:xfrm>
              <a:off x="4654832" y="5945345"/>
              <a:ext cx="94407" cy="8696"/>
            </a:xfrm>
            <a:custGeom>
              <a:avLst/>
              <a:gdLst/>
              <a:ahLst/>
              <a:cxnLst>
                <a:cxn ang="0">
                  <a:pos x="90844" y="0"/>
                </a:cxn>
                <a:cxn ang="0">
                  <a:pos x="47204" y="3557"/>
                </a:cxn>
                <a:cxn ang="0">
                  <a:pos x="3563" y="0"/>
                </a:cxn>
                <a:cxn ang="0">
                  <a:pos x="0" y="1186"/>
                </a:cxn>
                <a:cxn ang="0">
                  <a:pos x="47204" y="8696"/>
                </a:cxn>
                <a:cxn ang="0">
                  <a:pos x="94407" y="1186"/>
                </a:cxn>
                <a:cxn ang="0">
                  <a:pos x="90844" y="0"/>
                </a:cxn>
              </a:cxnLst>
              <a:rect l="0" t="0" r="0" b="0"/>
              <a:pathLst>
                <a:path w="212" h="22">
                  <a:moveTo>
                    <a:pt x="204" y="0"/>
                  </a:moveTo>
                  <a:cubicBezTo>
                    <a:pt x="189" y="0"/>
                    <a:pt x="151" y="9"/>
                    <a:pt x="106" y="9"/>
                  </a:cubicBezTo>
                  <a:cubicBezTo>
                    <a:pt x="62" y="9"/>
                    <a:pt x="24" y="0"/>
                    <a:pt x="8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13"/>
                    <a:pt x="48" y="22"/>
                    <a:pt x="106" y="22"/>
                  </a:cubicBezTo>
                  <a:cubicBezTo>
                    <a:pt x="165" y="22"/>
                    <a:pt x="212" y="13"/>
                    <a:pt x="212" y="3"/>
                  </a:cubicBezTo>
                  <a:cubicBezTo>
                    <a:pt x="212" y="1"/>
                    <a:pt x="209" y="0"/>
                    <a:pt x="204" y="0"/>
                  </a:cubicBezTo>
                </a:path>
              </a:pathLst>
            </a:custGeom>
            <a:solidFill>
              <a:srgbClr val="A55C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2" name="Freeform 581"/>
            <p:cNvSpPr/>
            <p:nvPr/>
          </p:nvSpPr>
          <p:spPr>
            <a:xfrm>
              <a:off x="4654832" y="5920501"/>
              <a:ext cx="94407" cy="9938"/>
            </a:xfrm>
            <a:custGeom>
              <a:avLst/>
              <a:gdLst/>
              <a:ahLst/>
              <a:cxnLst>
                <a:cxn ang="0">
                  <a:pos x="90844" y="0"/>
                </a:cxn>
                <a:cxn ang="0">
                  <a:pos x="47204" y="4321"/>
                </a:cxn>
                <a:cxn ang="0">
                  <a:pos x="3563" y="0"/>
                </a:cxn>
                <a:cxn ang="0">
                  <a:pos x="0" y="1728"/>
                </a:cxn>
                <a:cxn ang="0">
                  <a:pos x="47204" y="9938"/>
                </a:cxn>
                <a:cxn ang="0">
                  <a:pos x="94407" y="1728"/>
                </a:cxn>
                <a:cxn ang="0">
                  <a:pos x="90844" y="0"/>
                </a:cxn>
              </a:cxnLst>
              <a:rect l="0" t="0" r="0" b="0"/>
              <a:pathLst>
                <a:path w="212" h="23">
                  <a:moveTo>
                    <a:pt x="204" y="0"/>
                  </a:moveTo>
                  <a:cubicBezTo>
                    <a:pt x="189" y="0"/>
                    <a:pt x="151" y="10"/>
                    <a:pt x="106" y="10"/>
                  </a:cubicBezTo>
                  <a:cubicBezTo>
                    <a:pt x="62" y="10"/>
                    <a:pt x="24" y="0"/>
                    <a:pt x="8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14"/>
                    <a:pt x="48" y="23"/>
                    <a:pt x="106" y="23"/>
                  </a:cubicBezTo>
                  <a:cubicBezTo>
                    <a:pt x="165" y="23"/>
                    <a:pt x="212" y="14"/>
                    <a:pt x="212" y="4"/>
                  </a:cubicBezTo>
                  <a:cubicBezTo>
                    <a:pt x="212" y="1"/>
                    <a:pt x="209" y="0"/>
                    <a:pt x="204" y="0"/>
                  </a:cubicBezTo>
                </a:path>
              </a:pathLst>
            </a:custGeom>
            <a:solidFill>
              <a:srgbClr val="A55C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3" name="Freeform 582"/>
            <p:cNvSpPr/>
            <p:nvPr/>
          </p:nvSpPr>
          <p:spPr>
            <a:xfrm>
              <a:off x="4654832" y="5894416"/>
              <a:ext cx="94407" cy="9938"/>
            </a:xfrm>
            <a:custGeom>
              <a:avLst/>
              <a:gdLst/>
              <a:ahLst/>
              <a:cxnLst>
                <a:cxn ang="0">
                  <a:pos x="90844" y="0"/>
                </a:cxn>
                <a:cxn ang="0">
                  <a:pos x="47204" y="4517"/>
                </a:cxn>
                <a:cxn ang="0">
                  <a:pos x="3563" y="0"/>
                </a:cxn>
                <a:cxn ang="0">
                  <a:pos x="0" y="1807"/>
                </a:cxn>
                <a:cxn ang="0">
                  <a:pos x="47204" y="9938"/>
                </a:cxn>
                <a:cxn ang="0">
                  <a:pos x="94407" y="1807"/>
                </a:cxn>
                <a:cxn ang="0">
                  <a:pos x="90844" y="0"/>
                </a:cxn>
              </a:cxnLst>
              <a:rect l="0" t="0" r="0" b="0"/>
              <a:pathLst>
                <a:path w="212" h="22">
                  <a:moveTo>
                    <a:pt x="204" y="0"/>
                  </a:moveTo>
                  <a:cubicBezTo>
                    <a:pt x="189" y="0"/>
                    <a:pt x="151" y="10"/>
                    <a:pt x="106" y="10"/>
                  </a:cubicBezTo>
                  <a:cubicBezTo>
                    <a:pt x="62" y="10"/>
                    <a:pt x="24" y="0"/>
                    <a:pt x="8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14"/>
                    <a:pt x="48" y="22"/>
                    <a:pt x="106" y="22"/>
                  </a:cubicBezTo>
                  <a:cubicBezTo>
                    <a:pt x="165" y="22"/>
                    <a:pt x="212" y="14"/>
                    <a:pt x="212" y="4"/>
                  </a:cubicBezTo>
                  <a:cubicBezTo>
                    <a:pt x="212" y="1"/>
                    <a:pt x="209" y="0"/>
                    <a:pt x="204" y="0"/>
                  </a:cubicBezTo>
                </a:path>
              </a:pathLst>
            </a:custGeom>
            <a:solidFill>
              <a:srgbClr val="A55C1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4" name="Freeform 583"/>
            <p:cNvSpPr/>
            <p:nvPr/>
          </p:nvSpPr>
          <p:spPr>
            <a:xfrm>
              <a:off x="4648621" y="5872056"/>
              <a:ext cx="12422" cy="0"/>
            </a:xfrm>
            <a:custGeom>
              <a:avLst/>
              <a:gdLst/>
              <a:ahLst/>
              <a:cxnLst>
                <a:cxn ang="0">
                  <a:pos x="993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938" y="0"/>
                </a:cxn>
                <a:cxn ang="0">
                  <a:pos x="12422" y="0"/>
                </a:cxn>
                <a:cxn ang="0">
                  <a:pos x="12422" y="0"/>
                </a:cxn>
                <a:cxn ang="0">
                  <a:pos x="9938" y="0"/>
                </a:cxn>
              </a:cxnLst>
              <a:rect l="0" t="0" r="0" b="0"/>
              <a:pathLst>
                <a:path w="10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993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5" name="Freeform 584"/>
            <p:cNvSpPr/>
            <p:nvPr/>
          </p:nvSpPr>
          <p:spPr>
            <a:xfrm>
              <a:off x="4648621" y="5872056"/>
              <a:ext cx="12422" cy="0"/>
            </a:xfrm>
            <a:custGeom>
              <a:avLst/>
              <a:gdLst/>
              <a:ahLst/>
              <a:cxnLst>
                <a:cxn ang="0">
                  <a:pos x="993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938" y="0"/>
                </a:cxn>
                <a:cxn ang="0">
                  <a:pos x="12422" y="0"/>
                </a:cxn>
                <a:cxn ang="0">
                  <a:pos x="12422" y="0"/>
                </a:cxn>
                <a:cxn ang="0">
                  <a:pos x="9938" y="0"/>
                </a:cxn>
              </a:cxnLst>
              <a:rect l="0" t="0" r="0" b="0"/>
              <a:pathLst>
                <a:path w="10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6" name="Freeform 585"/>
            <p:cNvSpPr/>
            <p:nvPr/>
          </p:nvSpPr>
          <p:spPr>
            <a:xfrm>
              <a:off x="4648621" y="5872056"/>
              <a:ext cx="103102" cy="8696"/>
            </a:xfrm>
            <a:custGeom>
              <a:avLst/>
              <a:gdLst/>
              <a:ahLst/>
              <a:cxnLst>
                <a:cxn ang="0">
                  <a:pos x="103102" y="0"/>
                </a:cxn>
                <a:cxn ang="0">
                  <a:pos x="87746" y="0"/>
                </a:cxn>
                <a:cxn ang="0">
                  <a:pos x="87746" y="0"/>
                </a:cxn>
                <a:cxn ang="0">
                  <a:pos x="81165" y="0"/>
                </a:cxn>
                <a:cxn ang="0">
                  <a:pos x="81165" y="0"/>
                </a:cxn>
                <a:cxn ang="0">
                  <a:pos x="77217" y="0"/>
                </a:cxn>
                <a:cxn ang="0">
                  <a:pos x="77217" y="0"/>
                </a:cxn>
                <a:cxn ang="0">
                  <a:pos x="23253" y="0"/>
                </a:cxn>
                <a:cxn ang="0">
                  <a:pos x="19743" y="0"/>
                </a:cxn>
                <a:cxn ang="0">
                  <a:pos x="19743" y="0"/>
                </a:cxn>
                <a:cxn ang="0">
                  <a:pos x="13162" y="0"/>
                </a:cxn>
                <a:cxn ang="0">
                  <a:pos x="9652" y="0"/>
                </a:cxn>
                <a:cxn ang="0">
                  <a:pos x="0" y="0"/>
                </a:cxn>
                <a:cxn ang="0">
                  <a:pos x="55719" y="8696"/>
                </a:cxn>
                <a:cxn ang="0">
                  <a:pos x="103102" y="0"/>
                </a:cxn>
              </a:cxnLst>
              <a:rect l="0" t="0" r="0" b="0"/>
              <a:pathLst>
                <a:path w="235" h="19">
                  <a:moveTo>
                    <a:pt x="235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7" y="19"/>
                    <a:pt x="127" y="19"/>
                  </a:cubicBezTo>
                  <a:cubicBezTo>
                    <a:pt x="161" y="19"/>
                    <a:pt x="199" y="14"/>
                    <a:pt x="235" y="0"/>
                  </a:cubicBezTo>
                </a:path>
              </a:pathLst>
            </a:custGeom>
            <a:solidFill>
              <a:srgbClr val="B0631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7" name="Freeform 586"/>
            <p:cNvSpPr>
              <a:spLocks noEditPoints="1"/>
            </p:cNvSpPr>
            <p:nvPr/>
          </p:nvSpPr>
          <p:spPr>
            <a:xfrm>
              <a:off x="4658559" y="5872056"/>
              <a:ext cx="13664" cy="0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484" y="0"/>
                </a:cxn>
                <a:cxn ang="0">
                  <a:pos x="2484" y="0"/>
                </a:cxn>
                <a:cxn ang="0">
                  <a:pos x="13664" y="0"/>
                </a:cxn>
                <a:cxn ang="0">
                  <a:pos x="9937" y="0"/>
                </a:cxn>
                <a:cxn ang="0">
                  <a:pos x="9937" y="0"/>
                </a:cxn>
                <a:cxn ang="0">
                  <a:pos x="13664" y="0"/>
                </a:cxn>
                <a:cxn ang="0">
                  <a:pos x="13664" y="0"/>
                </a:cxn>
              </a:cxnLst>
              <a:rect l="0" t="0" r="0" b="0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  <a:moveTo>
                    <a:pt x="11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84C2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8" name="Freeform 587"/>
            <p:cNvSpPr>
              <a:spLocks noEditPoints="1"/>
            </p:cNvSpPr>
            <p:nvPr/>
          </p:nvSpPr>
          <p:spPr>
            <a:xfrm>
              <a:off x="4658559" y="5872056"/>
              <a:ext cx="13664" cy="0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484" y="0"/>
                </a:cxn>
                <a:cxn ang="0">
                  <a:pos x="2484" y="0"/>
                </a:cxn>
                <a:cxn ang="0">
                  <a:pos x="13664" y="0"/>
                </a:cxn>
                <a:cxn ang="0">
                  <a:pos x="9937" y="0"/>
                </a:cxn>
                <a:cxn ang="0">
                  <a:pos x="9937" y="0"/>
                </a:cxn>
                <a:cxn ang="0">
                  <a:pos x="13664" y="0"/>
                </a:cxn>
                <a:cxn ang="0">
                  <a:pos x="13664" y="0"/>
                </a:cxn>
              </a:cxnLst>
              <a:rect l="0" t="0" r="0" b="0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moveTo>
                    <a:pt x="11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9" name="Rectangle 588"/>
            <p:cNvSpPr/>
            <p:nvPr/>
          </p:nvSpPr>
          <p:spPr>
            <a:xfrm>
              <a:off x="4661043" y="5872056"/>
              <a:ext cx="7453" cy="1243"/>
            </a:xfrm>
            <a:prstGeom prst="rect">
              <a:avLst/>
            </a:prstGeom>
            <a:solidFill>
              <a:srgbClr val="D99935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50" name="Freeform 589"/>
            <p:cNvSpPr/>
            <p:nvPr/>
          </p:nvSpPr>
          <p:spPr>
            <a:xfrm>
              <a:off x="4661043" y="5872056"/>
              <a:ext cx="7453" cy="0"/>
            </a:xfrm>
            <a:custGeom>
              <a:avLst/>
              <a:gdLst/>
              <a:ahLst/>
              <a:cxnLst>
                <a:cxn ang="0">
                  <a:pos x="745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453" y="0"/>
                </a:cxn>
              </a:cxnLst>
              <a:rect l="0" t="0" r="0" b="0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1" name="Rectangle 590"/>
            <p:cNvSpPr/>
            <p:nvPr/>
          </p:nvSpPr>
          <p:spPr>
            <a:xfrm>
              <a:off x="4672222" y="5872056"/>
              <a:ext cx="53414" cy="1243"/>
            </a:xfrm>
            <a:prstGeom prst="rect">
              <a:avLst/>
            </a:prstGeom>
            <a:solidFill>
              <a:srgbClr val="D99935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52" name="Rectangle 591"/>
            <p:cNvSpPr/>
            <p:nvPr/>
          </p:nvSpPr>
          <p:spPr>
            <a:xfrm>
              <a:off x="4672222" y="5872056"/>
              <a:ext cx="53414" cy="1243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53" name="Rectangle 592"/>
            <p:cNvSpPr/>
            <p:nvPr/>
          </p:nvSpPr>
          <p:spPr>
            <a:xfrm>
              <a:off x="4730606" y="5872056"/>
              <a:ext cx="6211" cy="1243"/>
            </a:xfrm>
            <a:prstGeom prst="rect">
              <a:avLst/>
            </a:prstGeom>
            <a:solidFill>
              <a:srgbClr val="D99935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54" name="Rectangle 593"/>
            <p:cNvSpPr/>
            <p:nvPr/>
          </p:nvSpPr>
          <p:spPr>
            <a:xfrm>
              <a:off x="4730606" y="5872056"/>
              <a:ext cx="6211" cy="1243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55" name="Freeform 594"/>
            <p:cNvSpPr/>
            <p:nvPr/>
          </p:nvSpPr>
          <p:spPr>
            <a:xfrm>
              <a:off x="4797684" y="5603743"/>
              <a:ext cx="79500" cy="79500"/>
            </a:xfrm>
            <a:custGeom>
              <a:avLst/>
              <a:gdLst/>
              <a:ahLst/>
              <a:cxnLst>
                <a:cxn ang="0">
                  <a:pos x="64399" y="0"/>
                </a:cxn>
                <a:cxn ang="0">
                  <a:pos x="8883" y="39750"/>
                </a:cxn>
                <a:cxn ang="0">
                  <a:pos x="1777" y="25011"/>
                </a:cxn>
                <a:cxn ang="0">
                  <a:pos x="0" y="36177"/>
                </a:cxn>
                <a:cxn ang="0">
                  <a:pos x="5330" y="59402"/>
                </a:cxn>
                <a:cxn ang="0">
                  <a:pos x="5330" y="76374"/>
                </a:cxn>
                <a:cxn ang="0">
                  <a:pos x="12436" y="79500"/>
                </a:cxn>
                <a:cxn ang="0">
                  <a:pos x="12436" y="59402"/>
                </a:cxn>
                <a:cxn ang="0">
                  <a:pos x="64399" y="7146"/>
                </a:cxn>
                <a:cxn ang="0">
                  <a:pos x="77723" y="8933"/>
                </a:cxn>
                <a:cxn ang="0">
                  <a:pos x="79500" y="2233"/>
                </a:cxn>
                <a:cxn ang="0">
                  <a:pos x="64399" y="0"/>
                </a:cxn>
              </a:cxnLst>
              <a:rect l="0" t="0" r="0" b="0"/>
              <a:pathLst>
                <a:path w="179" h="178">
                  <a:moveTo>
                    <a:pt x="145" y="0"/>
                  </a:moveTo>
                  <a:cubicBezTo>
                    <a:pt x="88" y="0"/>
                    <a:pt x="39" y="37"/>
                    <a:pt x="20" y="89"/>
                  </a:cubicBezTo>
                  <a:cubicBezTo>
                    <a:pt x="16" y="77"/>
                    <a:pt x="11" y="66"/>
                    <a:pt x="4" y="56"/>
                  </a:cubicBezTo>
                  <a:cubicBezTo>
                    <a:pt x="2" y="65"/>
                    <a:pt x="1" y="73"/>
                    <a:pt x="0" y="81"/>
                  </a:cubicBezTo>
                  <a:cubicBezTo>
                    <a:pt x="8" y="97"/>
                    <a:pt x="12" y="114"/>
                    <a:pt x="12" y="133"/>
                  </a:cubicBezTo>
                  <a:cubicBezTo>
                    <a:pt x="12" y="171"/>
                    <a:pt x="12" y="171"/>
                    <a:pt x="12" y="171"/>
                  </a:cubicBezTo>
                  <a:cubicBezTo>
                    <a:pt x="17" y="175"/>
                    <a:pt x="22" y="177"/>
                    <a:pt x="28" y="178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8" y="68"/>
                    <a:pt x="81" y="16"/>
                    <a:pt x="145" y="16"/>
                  </a:cubicBezTo>
                  <a:cubicBezTo>
                    <a:pt x="156" y="16"/>
                    <a:pt x="166" y="17"/>
                    <a:pt x="175" y="20"/>
                  </a:cubicBezTo>
                  <a:cubicBezTo>
                    <a:pt x="177" y="15"/>
                    <a:pt x="178" y="10"/>
                    <a:pt x="179" y="5"/>
                  </a:cubicBezTo>
                  <a:cubicBezTo>
                    <a:pt x="168" y="2"/>
                    <a:pt x="157" y="0"/>
                    <a:pt x="145" y="0"/>
                  </a:cubicBezTo>
                </a:path>
              </a:pathLst>
            </a:custGeom>
            <a:solidFill>
              <a:srgbClr val="CCAC5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6" name="Freeform 595"/>
            <p:cNvSpPr/>
            <p:nvPr/>
          </p:nvSpPr>
          <p:spPr>
            <a:xfrm>
              <a:off x="4779051" y="5423624"/>
              <a:ext cx="103102" cy="219868"/>
            </a:xfrm>
            <a:custGeom>
              <a:avLst/>
              <a:gdLst/>
              <a:ahLst/>
              <a:cxnLst>
                <a:cxn ang="0">
                  <a:pos x="36853" y="0"/>
                </a:cxn>
                <a:cxn ang="0">
                  <a:pos x="27640" y="130063"/>
                </a:cxn>
                <a:cxn ang="0">
                  <a:pos x="20620" y="205269"/>
                </a:cxn>
                <a:cxn ang="0">
                  <a:pos x="27640" y="219868"/>
                </a:cxn>
                <a:cxn ang="0">
                  <a:pos x="82482" y="180495"/>
                </a:cxn>
                <a:cxn ang="0">
                  <a:pos x="97398" y="182707"/>
                </a:cxn>
                <a:cxn ang="0">
                  <a:pos x="103102" y="130063"/>
                </a:cxn>
                <a:cxn ang="0">
                  <a:pos x="36853" y="0"/>
                </a:cxn>
              </a:cxnLst>
              <a:rect l="0" t="0" r="0" b="0"/>
              <a:pathLst>
                <a:path w="235" h="497">
                  <a:moveTo>
                    <a:pt x="84" y="0"/>
                  </a:moveTo>
                  <a:cubicBezTo>
                    <a:pt x="0" y="0"/>
                    <a:pt x="63" y="131"/>
                    <a:pt x="63" y="294"/>
                  </a:cubicBezTo>
                  <a:cubicBezTo>
                    <a:pt x="63" y="357"/>
                    <a:pt x="53" y="416"/>
                    <a:pt x="47" y="464"/>
                  </a:cubicBezTo>
                  <a:cubicBezTo>
                    <a:pt x="54" y="474"/>
                    <a:pt x="59" y="485"/>
                    <a:pt x="63" y="497"/>
                  </a:cubicBezTo>
                  <a:cubicBezTo>
                    <a:pt x="82" y="445"/>
                    <a:pt x="131" y="408"/>
                    <a:pt x="188" y="408"/>
                  </a:cubicBezTo>
                  <a:cubicBezTo>
                    <a:pt x="200" y="408"/>
                    <a:pt x="211" y="410"/>
                    <a:pt x="222" y="413"/>
                  </a:cubicBezTo>
                  <a:cubicBezTo>
                    <a:pt x="231" y="376"/>
                    <a:pt x="235" y="336"/>
                    <a:pt x="235" y="294"/>
                  </a:cubicBezTo>
                  <a:cubicBezTo>
                    <a:pt x="235" y="131"/>
                    <a:pt x="167" y="0"/>
                    <a:pt x="84" y="0"/>
                  </a:cubicBezTo>
                </a:path>
              </a:pathLst>
            </a:custGeom>
            <a:solidFill>
              <a:srgbClr val="BB53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7" name="Freeform 596"/>
            <p:cNvSpPr>
              <a:spLocks noEditPoints="1"/>
            </p:cNvSpPr>
            <p:nvPr/>
          </p:nvSpPr>
          <p:spPr>
            <a:xfrm>
              <a:off x="4795200" y="5611196"/>
              <a:ext cx="79500" cy="72047"/>
            </a:xfrm>
            <a:custGeom>
              <a:avLst/>
              <a:gdLst/>
              <a:ahLst/>
              <a:cxnLst>
                <a:cxn ang="0">
                  <a:pos x="2208" y="28555"/>
                </a:cxn>
                <a:cxn ang="0">
                  <a:pos x="7508" y="68093"/>
                </a:cxn>
                <a:cxn ang="0">
                  <a:pos x="7508" y="51399"/>
                </a:cxn>
                <a:cxn ang="0">
                  <a:pos x="2208" y="28555"/>
                </a:cxn>
                <a:cxn ang="0">
                  <a:pos x="66250" y="0"/>
                </a:cxn>
                <a:cxn ang="0">
                  <a:pos x="14575" y="51399"/>
                </a:cxn>
                <a:cxn ang="0">
                  <a:pos x="14575" y="71168"/>
                </a:cxn>
                <a:cxn ang="0">
                  <a:pos x="20317" y="72047"/>
                </a:cxn>
                <a:cxn ang="0">
                  <a:pos x="79500" y="1757"/>
                </a:cxn>
                <a:cxn ang="0">
                  <a:pos x="66250" y="0"/>
                </a:cxn>
              </a:cxnLst>
              <a:rect l="0" t="0" r="0" b="0"/>
              <a:pathLst>
                <a:path w="180" h="164">
                  <a:moveTo>
                    <a:pt x="5" y="65"/>
                  </a:moveTo>
                  <a:cubicBezTo>
                    <a:pt x="0" y="109"/>
                    <a:pt x="0" y="141"/>
                    <a:pt x="17" y="155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98"/>
                    <a:pt x="13" y="81"/>
                    <a:pt x="5" y="65"/>
                  </a:cubicBezTo>
                  <a:moveTo>
                    <a:pt x="150" y="0"/>
                  </a:moveTo>
                  <a:cubicBezTo>
                    <a:pt x="86" y="0"/>
                    <a:pt x="33" y="52"/>
                    <a:pt x="33" y="117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37" y="163"/>
                    <a:pt x="41" y="164"/>
                    <a:pt x="46" y="164"/>
                  </a:cubicBezTo>
                  <a:cubicBezTo>
                    <a:pt x="104" y="164"/>
                    <a:pt x="155" y="99"/>
                    <a:pt x="180" y="4"/>
                  </a:cubicBezTo>
                  <a:cubicBezTo>
                    <a:pt x="171" y="1"/>
                    <a:pt x="161" y="0"/>
                    <a:pt x="150" y="0"/>
                  </a:cubicBezTo>
                </a:path>
              </a:pathLst>
            </a:custGeom>
            <a:solidFill>
              <a:srgbClr val="95AB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8" name="Freeform 597"/>
            <p:cNvSpPr/>
            <p:nvPr/>
          </p:nvSpPr>
          <p:spPr>
            <a:xfrm>
              <a:off x="4567878" y="5375179"/>
              <a:ext cx="150305" cy="96891"/>
            </a:xfrm>
            <a:custGeom>
              <a:avLst/>
              <a:gdLst/>
              <a:ahLst/>
              <a:cxnLst>
                <a:cxn ang="0">
                  <a:pos x="76037" y="0"/>
                </a:cxn>
                <a:cxn ang="0">
                  <a:pos x="74710" y="0"/>
                </a:cxn>
                <a:cxn ang="0">
                  <a:pos x="442" y="49326"/>
                </a:cxn>
                <a:cxn ang="0">
                  <a:pos x="74268" y="96891"/>
                </a:cxn>
                <a:cxn ang="0">
                  <a:pos x="76037" y="96891"/>
                </a:cxn>
                <a:cxn ang="0">
                  <a:pos x="149863" y="47124"/>
                </a:cxn>
                <a:cxn ang="0">
                  <a:pos x="76037" y="0"/>
                </a:cxn>
              </a:cxnLst>
              <a:rect l="0" t="0" r="0" b="0"/>
              <a:pathLst>
                <a:path w="340" h="220">
                  <a:moveTo>
                    <a:pt x="172" y="0"/>
                  </a:moveTo>
                  <a:cubicBezTo>
                    <a:pt x="171" y="0"/>
                    <a:pt x="170" y="0"/>
                    <a:pt x="169" y="0"/>
                  </a:cubicBezTo>
                  <a:cubicBezTo>
                    <a:pt x="75" y="1"/>
                    <a:pt x="0" y="51"/>
                    <a:pt x="1" y="112"/>
                  </a:cubicBezTo>
                  <a:cubicBezTo>
                    <a:pt x="2" y="172"/>
                    <a:pt x="76" y="220"/>
                    <a:pt x="168" y="220"/>
                  </a:cubicBezTo>
                  <a:cubicBezTo>
                    <a:pt x="169" y="220"/>
                    <a:pt x="170" y="220"/>
                    <a:pt x="172" y="220"/>
                  </a:cubicBezTo>
                  <a:cubicBezTo>
                    <a:pt x="265" y="219"/>
                    <a:pt x="340" y="168"/>
                    <a:pt x="339" y="107"/>
                  </a:cubicBezTo>
                  <a:cubicBezTo>
                    <a:pt x="338" y="48"/>
                    <a:pt x="264" y="0"/>
                    <a:pt x="172" y="0"/>
                  </a:cubicBezTo>
                </a:path>
              </a:pathLst>
            </a:custGeom>
            <a:solidFill>
              <a:srgbClr val="C6524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0" name="组合 52"/>
          <p:cNvGrpSpPr/>
          <p:nvPr/>
        </p:nvGrpSpPr>
        <p:grpSpPr>
          <a:xfrm>
            <a:off x="9553575" y="4762500"/>
            <a:ext cx="723900" cy="723900"/>
            <a:chOff x="9448800" y="4333876"/>
            <a:chExt cx="723900" cy="723900"/>
          </a:xfrm>
        </p:grpSpPr>
        <p:sp>
          <p:nvSpPr>
            <p:cNvPr id="38017" name="Freeform 512"/>
            <p:cNvSpPr/>
            <p:nvPr/>
          </p:nvSpPr>
          <p:spPr>
            <a:xfrm>
              <a:off x="9448800" y="4333876"/>
              <a:ext cx="723900" cy="723900"/>
            </a:xfrm>
            <a:custGeom>
              <a:avLst/>
              <a:gdLst/>
              <a:ahLst/>
              <a:cxnLst>
                <a:cxn ang="0">
                  <a:pos x="723900" y="673333"/>
                </a:cxn>
                <a:cxn ang="0">
                  <a:pos x="673333" y="723900"/>
                </a:cxn>
                <a:cxn ang="0">
                  <a:pos x="50567" y="723900"/>
                </a:cxn>
                <a:cxn ang="0">
                  <a:pos x="0" y="673333"/>
                </a:cxn>
                <a:cxn ang="0">
                  <a:pos x="0" y="50567"/>
                </a:cxn>
                <a:cxn ang="0">
                  <a:pos x="50567" y="0"/>
                </a:cxn>
                <a:cxn ang="0">
                  <a:pos x="673333" y="0"/>
                </a:cxn>
                <a:cxn ang="0">
                  <a:pos x="723900" y="50567"/>
                </a:cxn>
                <a:cxn ang="0">
                  <a:pos x="723900" y="673333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9D9AB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8" name="Freeform 513"/>
            <p:cNvSpPr/>
            <p:nvPr/>
          </p:nvSpPr>
          <p:spPr>
            <a:xfrm>
              <a:off x="9717088" y="4618038"/>
              <a:ext cx="306388" cy="387350"/>
            </a:xfrm>
            <a:custGeom>
              <a:avLst/>
              <a:gdLst/>
              <a:ahLst/>
              <a:cxnLst>
                <a:cxn ang="0">
                  <a:pos x="89696" y="35496"/>
                </a:cxn>
                <a:cxn ang="0">
                  <a:pos x="306388" y="0"/>
                </a:cxn>
                <a:cxn ang="0">
                  <a:pos x="306388" y="293729"/>
                </a:cxn>
                <a:cxn ang="0">
                  <a:pos x="259764" y="344311"/>
                </a:cxn>
                <a:cxn ang="0">
                  <a:pos x="192714" y="315027"/>
                </a:cxn>
                <a:cxn ang="0">
                  <a:pos x="238450" y="258233"/>
                </a:cxn>
                <a:cxn ang="0">
                  <a:pos x="277525" y="259564"/>
                </a:cxn>
                <a:cxn ang="0">
                  <a:pos x="277525" y="82528"/>
                </a:cxn>
                <a:cxn ang="0">
                  <a:pos x="119003" y="111812"/>
                </a:cxn>
                <a:cxn ang="0">
                  <a:pos x="118115" y="331444"/>
                </a:cxn>
                <a:cxn ang="0">
                  <a:pos x="72379" y="379363"/>
                </a:cxn>
                <a:cxn ang="0">
                  <a:pos x="6217" y="350967"/>
                </a:cxn>
                <a:cxn ang="0">
                  <a:pos x="51065" y="294173"/>
                </a:cxn>
                <a:cxn ang="0">
                  <a:pos x="89696" y="295504"/>
                </a:cxn>
                <a:cxn ang="0">
                  <a:pos x="89696" y="35496"/>
                </a:cxn>
              </a:cxnLst>
              <a:rect l="0" t="0" r="0" b="0"/>
              <a:pathLst>
                <a:path w="690" h="873">
                  <a:moveTo>
                    <a:pt x="202" y="80"/>
                  </a:moveTo>
                  <a:cubicBezTo>
                    <a:pt x="690" y="0"/>
                    <a:pt x="690" y="0"/>
                    <a:pt x="690" y="0"/>
                  </a:cubicBezTo>
                  <a:cubicBezTo>
                    <a:pt x="690" y="662"/>
                    <a:pt x="690" y="662"/>
                    <a:pt x="690" y="662"/>
                  </a:cubicBezTo>
                  <a:cubicBezTo>
                    <a:pt x="690" y="716"/>
                    <a:pt x="649" y="760"/>
                    <a:pt x="585" y="776"/>
                  </a:cubicBezTo>
                  <a:cubicBezTo>
                    <a:pt x="515" y="793"/>
                    <a:pt x="448" y="764"/>
                    <a:pt x="434" y="710"/>
                  </a:cubicBezTo>
                  <a:cubicBezTo>
                    <a:pt x="421" y="657"/>
                    <a:pt x="467" y="599"/>
                    <a:pt x="537" y="582"/>
                  </a:cubicBezTo>
                  <a:cubicBezTo>
                    <a:pt x="568" y="574"/>
                    <a:pt x="599" y="576"/>
                    <a:pt x="625" y="585"/>
                  </a:cubicBezTo>
                  <a:cubicBezTo>
                    <a:pt x="625" y="186"/>
                    <a:pt x="625" y="186"/>
                    <a:pt x="625" y="186"/>
                  </a:cubicBezTo>
                  <a:cubicBezTo>
                    <a:pt x="268" y="252"/>
                    <a:pt x="268" y="252"/>
                    <a:pt x="268" y="252"/>
                  </a:cubicBezTo>
                  <a:cubicBezTo>
                    <a:pt x="266" y="747"/>
                    <a:pt x="266" y="747"/>
                    <a:pt x="266" y="747"/>
                  </a:cubicBezTo>
                  <a:cubicBezTo>
                    <a:pt x="266" y="794"/>
                    <a:pt x="224" y="840"/>
                    <a:pt x="163" y="855"/>
                  </a:cubicBezTo>
                  <a:cubicBezTo>
                    <a:pt x="94" y="873"/>
                    <a:pt x="21" y="840"/>
                    <a:pt x="14" y="791"/>
                  </a:cubicBezTo>
                  <a:cubicBezTo>
                    <a:pt x="0" y="737"/>
                    <a:pt x="46" y="681"/>
                    <a:pt x="115" y="663"/>
                  </a:cubicBezTo>
                  <a:cubicBezTo>
                    <a:pt x="146" y="655"/>
                    <a:pt x="176" y="657"/>
                    <a:pt x="202" y="666"/>
                  </a:cubicBezTo>
                  <a:lnTo>
                    <a:pt x="202" y="8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9" name="Freeform 514"/>
            <p:cNvSpPr/>
            <p:nvPr/>
          </p:nvSpPr>
          <p:spPr>
            <a:xfrm>
              <a:off x="9596438" y="4421188"/>
              <a:ext cx="247650" cy="401638"/>
            </a:xfrm>
            <a:custGeom>
              <a:avLst/>
              <a:gdLst/>
              <a:ahLst/>
              <a:cxnLst>
                <a:cxn ang="0">
                  <a:pos x="129806" y="340394"/>
                </a:cxn>
                <a:cxn ang="0">
                  <a:pos x="130249" y="68789"/>
                </a:cxn>
                <a:cxn ang="0">
                  <a:pos x="247207" y="156217"/>
                </a:cxn>
                <a:cxn ang="0">
                  <a:pos x="202905" y="75002"/>
                </a:cxn>
                <a:cxn ang="0">
                  <a:pos x="116515" y="0"/>
                </a:cxn>
                <a:cxn ang="0">
                  <a:pos x="98351" y="14645"/>
                </a:cxn>
                <a:cxn ang="0">
                  <a:pos x="98351" y="300896"/>
                </a:cxn>
                <a:cxn ang="0">
                  <a:pos x="55821" y="299564"/>
                </a:cxn>
                <a:cxn ang="0">
                  <a:pos x="6645" y="361696"/>
                </a:cxn>
                <a:cxn ang="0">
                  <a:pos x="79301" y="393206"/>
                </a:cxn>
                <a:cxn ang="0">
                  <a:pos x="129806" y="340394"/>
                </a:cxn>
              </a:cxnLst>
              <a:rect l="0" t="0" r="0" b="0"/>
              <a:pathLst>
                <a:path w="559" h="905">
                  <a:moveTo>
                    <a:pt x="293" y="767"/>
                  </a:moveTo>
                  <a:cubicBezTo>
                    <a:pt x="294" y="155"/>
                    <a:pt x="294" y="155"/>
                    <a:pt x="294" y="155"/>
                  </a:cubicBezTo>
                  <a:cubicBezTo>
                    <a:pt x="294" y="155"/>
                    <a:pt x="428" y="148"/>
                    <a:pt x="558" y="352"/>
                  </a:cubicBezTo>
                  <a:cubicBezTo>
                    <a:pt x="558" y="352"/>
                    <a:pt x="559" y="246"/>
                    <a:pt x="458" y="169"/>
                  </a:cubicBezTo>
                  <a:cubicBezTo>
                    <a:pt x="263" y="32"/>
                    <a:pt x="263" y="0"/>
                    <a:pt x="263" y="0"/>
                  </a:cubicBezTo>
                  <a:cubicBezTo>
                    <a:pt x="226" y="5"/>
                    <a:pt x="222" y="33"/>
                    <a:pt x="222" y="33"/>
                  </a:cubicBezTo>
                  <a:cubicBezTo>
                    <a:pt x="222" y="678"/>
                    <a:pt x="222" y="678"/>
                    <a:pt x="222" y="678"/>
                  </a:cubicBezTo>
                  <a:cubicBezTo>
                    <a:pt x="194" y="668"/>
                    <a:pt x="160" y="666"/>
                    <a:pt x="126" y="675"/>
                  </a:cubicBezTo>
                  <a:cubicBezTo>
                    <a:pt x="50" y="693"/>
                    <a:pt x="0" y="756"/>
                    <a:pt x="15" y="815"/>
                  </a:cubicBezTo>
                  <a:cubicBezTo>
                    <a:pt x="23" y="869"/>
                    <a:pt x="103" y="905"/>
                    <a:pt x="179" y="886"/>
                  </a:cubicBezTo>
                  <a:cubicBezTo>
                    <a:pt x="246" y="869"/>
                    <a:pt x="292" y="819"/>
                    <a:pt x="293" y="767"/>
                  </a:cubicBezTo>
                  <a:close/>
                </a:path>
              </a:pathLst>
            </a:custGeom>
            <a:solidFill>
              <a:srgbClr val="C4252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0" name="Freeform 515"/>
            <p:cNvSpPr/>
            <p:nvPr/>
          </p:nvSpPr>
          <p:spPr>
            <a:xfrm>
              <a:off x="9855200" y="4448176"/>
              <a:ext cx="85725" cy="139700"/>
            </a:xfrm>
            <a:custGeom>
              <a:avLst/>
              <a:gdLst/>
              <a:ahLst/>
              <a:cxnLst>
                <a:cxn ang="0">
                  <a:pos x="27397" y="136596"/>
                </a:cxn>
                <a:cxn ang="0">
                  <a:pos x="45072" y="118412"/>
                </a:cxn>
                <a:cxn ang="0">
                  <a:pos x="45072" y="118412"/>
                </a:cxn>
                <a:cxn ang="0">
                  <a:pos x="45514" y="23949"/>
                </a:cxn>
                <a:cxn ang="0">
                  <a:pos x="85725" y="54550"/>
                </a:cxn>
                <a:cxn ang="0">
                  <a:pos x="70259" y="26166"/>
                </a:cxn>
                <a:cxn ang="0">
                  <a:pos x="40653" y="0"/>
                </a:cxn>
                <a:cxn ang="0">
                  <a:pos x="34025" y="5322"/>
                </a:cxn>
                <a:cxn ang="0">
                  <a:pos x="34025" y="104664"/>
                </a:cxn>
                <a:cxn ang="0">
                  <a:pos x="19443" y="104221"/>
                </a:cxn>
                <a:cxn ang="0">
                  <a:pos x="2209" y="125952"/>
                </a:cxn>
                <a:cxn ang="0">
                  <a:pos x="27397" y="136596"/>
                </a:cxn>
              </a:cxnLst>
              <a:rect l="0" t="0" r="0" b="0"/>
              <a:pathLst>
                <a:path w="194" h="315">
                  <a:moveTo>
                    <a:pt x="62" y="308"/>
                  </a:moveTo>
                  <a:cubicBezTo>
                    <a:pt x="86" y="302"/>
                    <a:pt x="102" y="285"/>
                    <a:pt x="102" y="267"/>
                  </a:cubicBezTo>
                  <a:cubicBezTo>
                    <a:pt x="102" y="267"/>
                    <a:pt x="102" y="267"/>
                    <a:pt x="102" y="26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03" y="54"/>
                    <a:pt x="149" y="52"/>
                    <a:pt x="194" y="123"/>
                  </a:cubicBezTo>
                  <a:cubicBezTo>
                    <a:pt x="194" y="123"/>
                    <a:pt x="194" y="86"/>
                    <a:pt x="159" y="59"/>
                  </a:cubicBezTo>
                  <a:cubicBezTo>
                    <a:pt x="91" y="12"/>
                    <a:pt x="92" y="0"/>
                    <a:pt x="92" y="0"/>
                  </a:cubicBezTo>
                  <a:cubicBezTo>
                    <a:pt x="79" y="2"/>
                    <a:pt x="77" y="12"/>
                    <a:pt x="77" y="12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68" y="233"/>
                    <a:pt x="56" y="232"/>
                    <a:pt x="44" y="235"/>
                  </a:cubicBezTo>
                  <a:cubicBezTo>
                    <a:pt x="17" y="241"/>
                    <a:pt x="0" y="263"/>
                    <a:pt x="5" y="284"/>
                  </a:cubicBezTo>
                  <a:cubicBezTo>
                    <a:pt x="8" y="302"/>
                    <a:pt x="36" y="315"/>
                    <a:pt x="62" y="308"/>
                  </a:cubicBezTo>
                  <a:close/>
                </a:path>
              </a:pathLst>
            </a:custGeom>
            <a:solidFill>
              <a:srgbClr val="3E7AC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1" name="Freeform 516"/>
            <p:cNvSpPr/>
            <p:nvPr/>
          </p:nvSpPr>
          <p:spPr>
            <a:xfrm>
              <a:off x="9966325" y="4489451"/>
              <a:ext cx="58738" cy="98425"/>
            </a:xfrm>
            <a:custGeom>
              <a:avLst/>
              <a:gdLst/>
              <a:ahLst/>
              <a:cxnLst>
                <a:cxn ang="0">
                  <a:pos x="18709" y="96188"/>
                </a:cxn>
                <a:cxn ang="0">
                  <a:pos x="30892" y="83214"/>
                </a:cxn>
                <a:cxn ang="0">
                  <a:pos x="30892" y="17001"/>
                </a:cxn>
                <a:cxn ang="0">
                  <a:pos x="58738" y="38028"/>
                </a:cxn>
                <a:cxn ang="0">
                  <a:pos x="48296" y="18343"/>
                </a:cxn>
                <a:cxn ang="0">
                  <a:pos x="27411" y="0"/>
                </a:cxn>
                <a:cxn ang="0">
                  <a:pos x="23060" y="3579"/>
                </a:cxn>
                <a:cxn ang="0">
                  <a:pos x="23060" y="73371"/>
                </a:cxn>
                <a:cxn ang="0">
                  <a:pos x="13053" y="73371"/>
                </a:cxn>
                <a:cxn ang="0">
                  <a:pos x="1305" y="88583"/>
                </a:cxn>
                <a:cxn ang="0">
                  <a:pos x="18709" y="96188"/>
                </a:cxn>
              </a:cxnLst>
              <a:rect l="0" t="0" r="0" b="0"/>
              <a:pathLst>
                <a:path w="135" h="220">
                  <a:moveTo>
                    <a:pt x="43" y="215"/>
                  </a:moveTo>
                  <a:cubicBezTo>
                    <a:pt x="59" y="211"/>
                    <a:pt x="71" y="199"/>
                    <a:pt x="71" y="186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8"/>
                    <a:pt x="103" y="36"/>
                    <a:pt x="135" y="85"/>
                  </a:cubicBezTo>
                  <a:cubicBezTo>
                    <a:pt x="135" y="85"/>
                    <a:pt x="135" y="60"/>
                    <a:pt x="111" y="41"/>
                  </a:cubicBezTo>
                  <a:cubicBezTo>
                    <a:pt x="63" y="8"/>
                    <a:pt x="63" y="0"/>
                    <a:pt x="63" y="0"/>
                  </a:cubicBezTo>
                  <a:cubicBezTo>
                    <a:pt x="54" y="1"/>
                    <a:pt x="53" y="8"/>
                    <a:pt x="53" y="8"/>
                  </a:cubicBezTo>
                  <a:cubicBezTo>
                    <a:pt x="53" y="164"/>
                    <a:pt x="53" y="164"/>
                    <a:pt x="53" y="164"/>
                  </a:cubicBezTo>
                  <a:cubicBezTo>
                    <a:pt x="47" y="162"/>
                    <a:pt x="39" y="162"/>
                    <a:pt x="30" y="164"/>
                  </a:cubicBezTo>
                  <a:cubicBezTo>
                    <a:pt x="12" y="168"/>
                    <a:pt x="0" y="183"/>
                    <a:pt x="3" y="198"/>
                  </a:cubicBezTo>
                  <a:cubicBezTo>
                    <a:pt x="5" y="211"/>
                    <a:pt x="25" y="220"/>
                    <a:pt x="43" y="215"/>
                  </a:cubicBezTo>
                  <a:close/>
                </a:path>
              </a:pathLst>
            </a:custGeom>
            <a:solidFill>
              <a:srgbClr val="73CC5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1" name="组合 58"/>
          <p:cNvGrpSpPr/>
          <p:nvPr/>
        </p:nvGrpSpPr>
        <p:grpSpPr>
          <a:xfrm>
            <a:off x="10652125" y="4762500"/>
            <a:ext cx="723900" cy="723900"/>
            <a:chOff x="10277475" y="4333876"/>
            <a:chExt cx="723900" cy="723900"/>
          </a:xfrm>
        </p:grpSpPr>
        <p:sp>
          <p:nvSpPr>
            <p:cNvPr id="38011" name="Freeform 517"/>
            <p:cNvSpPr/>
            <p:nvPr/>
          </p:nvSpPr>
          <p:spPr>
            <a:xfrm>
              <a:off x="10277475" y="4333876"/>
              <a:ext cx="723900" cy="723900"/>
            </a:xfrm>
            <a:custGeom>
              <a:avLst/>
              <a:gdLst/>
              <a:ahLst/>
              <a:cxnLst>
                <a:cxn ang="0">
                  <a:pos x="723900" y="673333"/>
                </a:cxn>
                <a:cxn ang="0">
                  <a:pos x="673333" y="723900"/>
                </a:cxn>
                <a:cxn ang="0">
                  <a:pos x="50567" y="723900"/>
                </a:cxn>
                <a:cxn ang="0">
                  <a:pos x="0" y="673333"/>
                </a:cxn>
                <a:cxn ang="0">
                  <a:pos x="0" y="50567"/>
                </a:cxn>
                <a:cxn ang="0">
                  <a:pos x="50567" y="0"/>
                </a:cxn>
                <a:cxn ang="0">
                  <a:pos x="673333" y="0"/>
                </a:cxn>
                <a:cxn ang="0">
                  <a:pos x="723900" y="50567"/>
                </a:cxn>
                <a:cxn ang="0">
                  <a:pos x="723900" y="673333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2" name="Freeform 518"/>
            <p:cNvSpPr/>
            <p:nvPr/>
          </p:nvSpPr>
          <p:spPr>
            <a:xfrm>
              <a:off x="10380663" y="4632326"/>
              <a:ext cx="323850" cy="319088"/>
            </a:xfrm>
            <a:custGeom>
              <a:avLst/>
              <a:gdLst/>
              <a:ahLst/>
              <a:cxnLst>
                <a:cxn ang="0">
                  <a:pos x="90488" y="215900"/>
                </a:cxn>
                <a:cxn ang="0">
                  <a:pos x="74613" y="230188"/>
                </a:cxn>
                <a:cxn ang="0">
                  <a:pos x="69850" y="234950"/>
                </a:cxn>
                <a:cxn ang="0">
                  <a:pos x="53975" y="236538"/>
                </a:cxn>
                <a:cxn ang="0">
                  <a:pos x="44450" y="246063"/>
                </a:cxn>
                <a:cxn ang="0">
                  <a:pos x="42863" y="258763"/>
                </a:cxn>
                <a:cxn ang="0">
                  <a:pos x="47625" y="271463"/>
                </a:cxn>
                <a:cxn ang="0">
                  <a:pos x="60325" y="277813"/>
                </a:cxn>
                <a:cxn ang="0">
                  <a:pos x="79375" y="271463"/>
                </a:cxn>
                <a:cxn ang="0">
                  <a:pos x="85725" y="258763"/>
                </a:cxn>
                <a:cxn ang="0">
                  <a:pos x="85725" y="249238"/>
                </a:cxn>
                <a:cxn ang="0">
                  <a:pos x="107950" y="230188"/>
                </a:cxn>
                <a:cxn ang="0">
                  <a:pos x="200025" y="319088"/>
                </a:cxn>
                <a:cxn ang="0">
                  <a:pos x="212725" y="268288"/>
                </a:cxn>
                <a:cxn ang="0">
                  <a:pos x="284163" y="192088"/>
                </a:cxn>
                <a:cxn ang="0">
                  <a:pos x="323850" y="77788"/>
                </a:cxn>
                <a:cxn ang="0">
                  <a:pos x="274638" y="9525"/>
                </a:cxn>
                <a:cxn ang="0">
                  <a:pos x="203200" y="0"/>
                </a:cxn>
                <a:cxn ang="0">
                  <a:pos x="131763" y="31750"/>
                </a:cxn>
                <a:cxn ang="0">
                  <a:pos x="84138" y="80963"/>
                </a:cxn>
                <a:cxn ang="0">
                  <a:pos x="38100" y="114300"/>
                </a:cxn>
                <a:cxn ang="0">
                  <a:pos x="0" y="114300"/>
                </a:cxn>
                <a:cxn ang="0">
                  <a:pos x="34925" y="160338"/>
                </a:cxn>
                <a:cxn ang="0">
                  <a:pos x="90488" y="215900"/>
                </a:cxn>
              </a:cxnLst>
              <a:rect l="0" t="0" r="0" b="0"/>
              <a:pathLst>
                <a:path w="204" h="201">
                  <a:moveTo>
                    <a:pt x="57" y="136"/>
                  </a:moveTo>
                  <a:lnTo>
                    <a:pt x="47" y="145"/>
                  </a:lnTo>
                  <a:lnTo>
                    <a:pt x="44" y="148"/>
                  </a:lnTo>
                  <a:lnTo>
                    <a:pt x="34" y="149"/>
                  </a:lnTo>
                  <a:lnTo>
                    <a:pt x="28" y="155"/>
                  </a:lnTo>
                  <a:lnTo>
                    <a:pt x="27" y="163"/>
                  </a:lnTo>
                  <a:lnTo>
                    <a:pt x="30" y="171"/>
                  </a:lnTo>
                  <a:lnTo>
                    <a:pt x="38" y="175"/>
                  </a:lnTo>
                  <a:lnTo>
                    <a:pt x="50" y="171"/>
                  </a:lnTo>
                  <a:lnTo>
                    <a:pt x="54" y="163"/>
                  </a:lnTo>
                  <a:lnTo>
                    <a:pt x="54" y="157"/>
                  </a:lnTo>
                  <a:lnTo>
                    <a:pt x="68" y="145"/>
                  </a:lnTo>
                  <a:lnTo>
                    <a:pt x="126" y="201"/>
                  </a:lnTo>
                  <a:lnTo>
                    <a:pt x="134" y="169"/>
                  </a:lnTo>
                  <a:lnTo>
                    <a:pt x="179" y="121"/>
                  </a:lnTo>
                  <a:lnTo>
                    <a:pt x="204" y="49"/>
                  </a:lnTo>
                  <a:lnTo>
                    <a:pt x="173" y="6"/>
                  </a:lnTo>
                  <a:lnTo>
                    <a:pt x="128" y="0"/>
                  </a:lnTo>
                  <a:lnTo>
                    <a:pt x="83" y="20"/>
                  </a:lnTo>
                  <a:lnTo>
                    <a:pt x="53" y="51"/>
                  </a:lnTo>
                  <a:lnTo>
                    <a:pt x="24" y="72"/>
                  </a:lnTo>
                  <a:lnTo>
                    <a:pt x="0" y="72"/>
                  </a:lnTo>
                  <a:lnTo>
                    <a:pt x="22" y="101"/>
                  </a:lnTo>
                  <a:lnTo>
                    <a:pt x="57" y="136"/>
                  </a:lnTo>
                  <a:close/>
                </a:path>
              </a:pathLst>
            </a:custGeom>
            <a:solidFill>
              <a:srgbClr val="F1D27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3" name="Freeform 519"/>
            <p:cNvSpPr>
              <a:spLocks noEditPoints="1"/>
            </p:cNvSpPr>
            <p:nvPr/>
          </p:nvSpPr>
          <p:spPr>
            <a:xfrm>
              <a:off x="10360025" y="4605338"/>
              <a:ext cx="376238" cy="369888"/>
            </a:xfrm>
            <a:custGeom>
              <a:avLst/>
              <a:gdLst/>
              <a:ahLst/>
              <a:cxnLst>
                <a:cxn ang="0">
                  <a:pos x="321730" y="43021"/>
                </a:cxn>
                <a:cxn ang="0">
                  <a:pos x="301345" y="26611"/>
                </a:cxn>
                <a:cxn ang="0">
                  <a:pos x="136492" y="61648"/>
                </a:cxn>
                <a:cxn ang="0">
                  <a:pos x="85086" y="113095"/>
                </a:cxn>
                <a:cxn ang="0">
                  <a:pos x="40770" y="128175"/>
                </a:cxn>
                <a:cxn ang="0">
                  <a:pos x="12408" y="129505"/>
                </a:cxn>
                <a:cxn ang="0">
                  <a:pos x="1773" y="138375"/>
                </a:cxn>
                <a:cxn ang="0">
                  <a:pos x="4432" y="151681"/>
                </a:cxn>
                <a:cxn ang="0">
                  <a:pos x="101039" y="247923"/>
                </a:cxn>
                <a:cxn ang="0">
                  <a:pos x="90403" y="259010"/>
                </a:cxn>
                <a:cxn ang="0">
                  <a:pos x="67803" y="266106"/>
                </a:cxn>
                <a:cxn ang="0">
                  <a:pos x="66916" y="301587"/>
                </a:cxn>
                <a:cxn ang="0">
                  <a:pos x="102369" y="300700"/>
                </a:cxn>
                <a:cxn ang="0">
                  <a:pos x="109459" y="278081"/>
                </a:cxn>
                <a:cxn ang="0">
                  <a:pos x="120538" y="267437"/>
                </a:cxn>
                <a:cxn ang="0">
                  <a:pos x="218475" y="365453"/>
                </a:cxn>
                <a:cxn ang="0">
                  <a:pos x="231770" y="368557"/>
                </a:cxn>
                <a:cxn ang="0">
                  <a:pos x="240190" y="357913"/>
                </a:cxn>
                <a:cxn ang="0">
                  <a:pos x="241519" y="328198"/>
                </a:cxn>
                <a:cxn ang="0">
                  <a:pos x="255257" y="286951"/>
                </a:cxn>
                <a:cxn ang="0">
                  <a:pos x="308435" y="233730"/>
                </a:cxn>
                <a:cxn ang="0">
                  <a:pos x="342115" y="68301"/>
                </a:cxn>
                <a:cxn ang="0">
                  <a:pos x="321730" y="43021"/>
                </a:cxn>
                <a:cxn ang="0">
                  <a:pos x="102812" y="276307"/>
                </a:cxn>
                <a:cxn ang="0">
                  <a:pos x="102812" y="278081"/>
                </a:cxn>
                <a:cxn ang="0">
                  <a:pos x="97937" y="296265"/>
                </a:cxn>
                <a:cxn ang="0">
                  <a:pos x="71348" y="297152"/>
                </a:cxn>
                <a:cxn ang="0">
                  <a:pos x="72234" y="270542"/>
                </a:cxn>
                <a:cxn ang="0">
                  <a:pos x="90403" y="265663"/>
                </a:cxn>
                <a:cxn ang="0">
                  <a:pos x="92176" y="266106"/>
                </a:cxn>
                <a:cxn ang="0">
                  <a:pos x="105914" y="252801"/>
                </a:cxn>
                <a:cxn ang="0">
                  <a:pos x="116106" y="263002"/>
                </a:cxn>
                <a:cxn ang="0">
                  <a:pos x="102812" y="276307"/>
                </a:cxn>
                <a:cxn ang="0">
                  <a:pos x="215816" y="326424"/>
                </a:cxn>
                <a:cxn ang="0">
                  <a:pos x="42986" y="153898"/>
                </a:cxn>
                <a:cxn ang="0">
                  <a:pos x="87745" y="143697"/>
                </a:cxn>
                <a:cxn ang="0">
                  <a:pos x="225122" y="282960"/>
                </a:cxn>
                <a:cxn ang="0">
                  <a:pos x="215816" y="326424"/>
                </a:cxn>
                <a:cxn ang="0">
                  <a:pos x="290266" y="215546"/>
                </a:cxn>
                <a:cxn ang="0">
                  <a:pos x="244178" y="261671"/>
                </a:cxn>
                <a:cxn ang="0">
                  <a:pos x="109902" y="124627"/>
                </a:cxn>
                <a:cxn ang="0">
                  <a:pos x="154661" y="79832"/>
                </a:cxn>
                <a:cxn ang="0">
                  <a:pos x="288937" y="49230"/>
                </a:cxn>
                <a:cxn ang="0">
                  <a:pos x="303561" y="61204"/>
                </a:cxn>
                <a:cxn ang="0">
                  <a:pos x="320844" y="82493"/>
                </a:cxn>
                <a:cxn ang="0">
                  <a:pos x="290266" y="215546"/>
                </a:cxn>
              </a:cxnLst>
              <a:rect l="0" t="0" r="0" b="0"/>
              <a:pathLst>
                <a:path w="849" h="834">
                  <a:moveTo>
                    <a:pt x="726" y="97"/>
                  </a:moveTo>
                  <a:cubicBezTo>
                    <a:pt x="701" y="72"/>
                    <a:pt x="682" y="61"/>
                    <a:pt x="680" y="60"/>
                  </a:cubicBezTo>
                  <a:cubicBezTo>
                    <a:pt x="572" y="0"/>
                    <a:pt x="415" y="33"/>
                    <a:pt x="308" y="139"/>
                  </a:cubicBezTo>
                  <a:cubicBezTo>
                    <a:pt x="192" y="255"/>
                    <a:pt x="192" y="255"/>
                    <a:pt x="192" y="255"/>
                  </a:cubicBezTo>
                  <a:cubicBezTo>
                    <a:pt x="159" y="288"/>
                    <a:pt x="136" y="288"/>
                    <a:pt x="92" y="289"/>
                  </a:cubicBezTo>
                  <a:cubicBezTo>
                    <a:pt x="73" y="289"/>
                    <a:pt x="52" y="290"/>
                    <a:pt x="28" y="292"/>
                  </a:cubicBezTo>
                  <a:cubicBezTo>
                    <a:pt x="17" y="294"/>
                    <a:pt x="7" y="301"/>
                    <a:pt x="4" y="312"/>
                  </a:cubicBezTo>
                  <a:cubicBezTo>
                    <a:pt x="0" y="322"/>
                    <a:pt x="3" y="334"/>
                    <a:pt x="10" y="342"/>
                  </a:cubicBezTo>
                  <a:cubicBezTo>
                    <a:pt x="228" y="559"/>
                    <a:pt x="228" y="559"/>
                    <a:pt x="228" y="559"/>
                  </a:cubicBezTo>
                  <a:cubicBezTo>
                    <a:pt x="204" y="584"/>
                    <a:pt x="204" y="584"/>
                    <a:pt x="204" y="584"/>
                  </a:cubicBezTo>
                  <a:cubicBezTo>
                    <a:pt x="186" y="581"/>
                    <a:pt x="166" y="587"/>
                    <a:pt x="153" y="600"/>
                  </a:cubicBezTo>
                  <a:cubicBezTo>
                    <a:pt x="130" y="623"/>
                    <a:pt x="129" y="659"/>
                    <a:pt x="151" y="680"/>
                  </a:cubicBezTo>
                  <a:cubicBezTo>
                    <a:pt x="173" y="702"/>
                    <a:pt x="208" y="701"/>
                    <a:pt x="231" y="678"/>
                  </a:cubicBezTo>
                  <a:cubicBezTo>
                    <a:pt x="244" y="665"/>
                    <a:pt x="251" y="645"/>
                    <a:pt x="247" y="627"/>
                  </a:cubicBezTo>
                  <a:cubicBezTo>
                    <a:pt x="272" y="603"/>
                    <a:pt x="272" y="603"/>
                    <a:pt x="272" y="603"/>
                  </a:cubicBezTo>
                  <a:cubicBezTo>
                    <a:pt x="493" y="824"/>
                    <a:pt x="493" y="824"/>
                    <a:pt x="493" y="824"/>
                  </a:cubicBezTo>
                  <a:cubicBezTo>
                    <a:pt x="501" y="832"/>
                    <a:pt x="512" y="834"/>
                    <a:pt x="523" y="831"/>
                  </a:cubicBezTo>
                  <a:cubicBezTo>
                    <a:pt x="533" y="827"/>
                    <a:pt x="541" y="818"/>
                    <a:pt x="542" y="807"/>
                  </a:cubicBezTo>
                  <a:cubicBezTo>
                    <a:pt x="545" y="780"/>
                    <a:pt x="545" y="759"/>
                    <a:pt x="545" y="740"/>
                  </a:cubicBezTo>
                  <a:cubicBezTo>
                    <a:pt x="544" y="698"/>
                    <a:pt x="544" y="679"/>
                    <a:pt x="576" y="647"/>
                  </a:cubicBezTo>
                  <a:cubicBezTo>
                    <a:pt x="696" y="527"/>
                    <a:pt x="696" y="527"/>
                    <a:pt x="696" y="527"/>
                  </a:cubicBezTo>
                  <a:cubicBezTo>
                    <a:pt x="791" y="431"/>
                    <a:pt x="849" y="268"/>
                    <a:pt x="772" y="154"/>
                  </a:cubicBezTo>
                  <a:cubicBezTo>
                    <a:pt x="758" y="133"/>
                    <a:pt x="743" y="113"/>
                    <a:pt x="726" y="97"/>
                  </a:cubicBezTo>
                  <a:close/>
                  <a:moveTo>
                    <a:pt x="232" y="623"/>
                  </a:moveTo>
                  <a:cubicBezTo>
                    <a:pt x="232" y="627"/>
                    <a:pt x="232" y="627"/>
                    <a:pt x="232" y="627"/>
                  </a:cubicBezTo>
                  <a:cubicBezTo>
                    <a:pt x="236" y="641"/>
                    <a:pt x="232" y="657"/>
                    <a:pt x="221" y="668"/>
                  </a:cubicBezTo>
                  <a:cubicBezTo>
                    <a:pt x="204" y="685"/>
                    <a:pt x="177" y="686"/>
                    <a:pt x="161" y="670"/>
                  </a:cubicBezTo>
                  <a:cubicBezTo>
                    <a:pt x="145" y="654"/>
                    <a:pt x="146" y="627"/>
                    <a:pt x="163" y="610"/>
                  </a:cubicBezTo>
                  <a:cubicBezTo>
                    <a:pt x="174" y="600"/>
                    <a:pt x="190" y="595"/>
                    <a:pt x="204" y="599"/>
                  </a:cubicBezTo>
                  <a:cubicBezTo>
                    <a:pt x="208" y="600"/>
                    <a:pt x="208" y="600"/>
                    <a:pt x="208" y="600"/>
                  </a:cubicBezTo>
                  <a:cubicBezTo>
                    <a:pt x="239" y="570"/>
                    <a:pt x="239" y="570"/>
                    <a:pt x="239" y="570"/>
                  </a:cubicBezTo>
                  <a:cubicBezTo>
                    <a:pt x="262" y="593"/>
                    <a:pt x="262" y="593"/>
                    <a:pt x="262" y="593"/>
                  </a:cubicBezTo>
                  <a:lnTo>
                    <a:pt x="232" y="623"/>
                  </a:lnTo>
                  <a:close/>
                  <a:moveTo>
                    <a:pt x="487" y="736"/>
                  </a:moveTo>
                  <a:cubicBezTo>
                    <a:pt x="97" y="347"/>
                    <a:pt x="97" y="347"/>
                    <a:pt x="97" y="347"/>
                  </a:cubicBezTo>
                  <a:cubicBezTo>
                    <a:pt x="132" y="346"/>
                    <a:pt x="164" y="345"/>
                    <a:pt x="198" y="324"/>
                  </a:cubicBezTo>
                  <a:cubicBezTo>
                    <a:pt x="243" y="337"/>
                    <a:pt x="422" y="403"/>
                    <a:pt x="508" y="638"/>
                  </a:cubicBezTo>
                  <a:cubicBezTo>
                    <a:pt x="487" y="672"/>
                    <a:pt x="487" y="703"/>
                    <a:pt x="487" y="736"/>
                  </a:cubicBezTo>
                  <a:close/>
                  <a:moveTo>
                    <a:pt x="655" y="486"/>
                  </a:moveTo>
                  <a:cubicBezTo>
                    <a:pt x="551" y="590"/>
                    <a:pt x="551" y="590"/>
                    <a:pt x="551" y="590"/>
                  </a:cubicBezTo>
                  <a:cubicBezTo>
                    <a:pt x="468" y="390"/>
                    <a:pt x="325" y="310"/>
                    <a:pt x="248" y="281"/>
                  </a:cubicBezTo>
                  <a:cubicBezTo>
                    <a:pt x="349" y="180"/>
                    <a:pt x="349" y="180"/>
                    <a:pt x="349" y="180"/>
                  </a:cubicBezTo>
                  <a:cubicBezTo>
                    <a:pt x="438" y="92"/>
                    <a:pt x="565" y="63"/>
                    <a:pt x="652" y="111"/>
                  </a:cubicBezTo>
                  <a:cubicBezTo>
                    <a:pt x="653" y="111"/>
                    <a:pt x="667" y="119"/>
                    <a:pt x="685" y="138"/>
                  </a:cubicBezTo>
                  <a:cubicBezTo>
                    <a:pt x="699" y="151"/>
                    <a:pt x="712" y="167"/>
                    <a:pt x="724" y="186"/>
                  </a:cubicBezTo>
                  <a:cubicBezTo>
                    <a:pt x="782" y="272"/>
                    <a:pt x="735" y="406"/>
                    <a:pt x="655" y="486"/>
                  </a:cubicBez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4" name="Freeform 520"/>
            <p:cNvSpPr/>
            <p:nvPr/>
          </p:nvSpPr>
          <p:spPr>
            <a:xfrm>
              <a:off x="10650538" y="4411663"/>
              <a:ext cx="273050" cy="273050"/>
            </a:xfrm>
            <a:custGeom>
              <a:avLst/>
              <a:gdLst/>
              <a:ahLst/>
              <a:cxnLst>
                <a:cxn ang="0">
                  <a:pos x="260598" y="12027"/>
                </a:cxn>
                <a:cxn ang="0">
                  <a:pos x="208123" y="20935"/>
                </a:cxn>
                <a:cxn ang="0">
                  <a:pos x="62259" y="185300"/>
                </a:cxn>
                <a:cxn ang="0">
                  <a:pos x="50697" y="196881"/>
                </a:cxn>
                <a:cxn ang="0">
                  <a:pos x="0" y="204899"/>
                </a:cxn>
                <a:cxn ang="0">
                  <a:pos x="68040" y="273050"/>
                </a:cxn>
                <a:cxn ang="0">
                  <a:pos x="76045" y="222271"/>
                </a:cxn>
                <a:cxn ang="0">
                  <a:pos x="88052" y="211135"/>
                </a:cxn>
                <a:cxn ang="0">
                  <a:pos x="252149" y="65033"/>
                </a:cxn>
                <a:cxn ang="0">
                  <a:pos x="260598" y="12027"/>
                </a:cxn>
              </a:cxnLst>
              <a:rect l="0" t="0" r="0" b="0"/>
              <a:pathLst>
                <a:path w="614" h="613">
                  <a:moveTo>
                    <a:pt x="586" y="27"/>
                  </a:moveTo>
                  <a:cubicBezTo>
                    <a:pt x="559" y="0"/>
                    <a:pt x="506" y="9"/>
                    <a:pt x="468" y="47"/>
                  </a:cubicBezTo>
                  <a:cubicBezTo>
                    <a:pt x="140" y="416"/>
                    <a:pt x="140" y="416"/>
                    <a:pt x="140" y="416"/>
                  </a:cubicBezTo>
                  <a:cubicBezTo>
                    <a:pt x="131" y="425"/>
                    <a:pt x="122" y="434"/>
                    <a:pt x="114" y="442"/>
                  </a:cubicBezTo>
                  <a:cubicBezTo>
                    <a:pt x="55" y="415"/>
                    <a:pt x="0" y="460"/>
                    <a:pt x="0" y="460"/>
                  </a:cubicBezTo>
                  <a:cubicBezTo>
                    <a:pt x="0" y="460"/>
                    <a:pt x="100" y="514"/>
                    <a:pt x="153" y="613"/>
                  </a:cubicBezTo>
                  <a:cubicBezTo>
                    <a:pt x="153" y="613"/>
                    <a:pt x="199" y="558"/>
                    <a:pt x="171" y="499"/>
                  </a:cubicBezTo>
                  <a:cubicBezTo>
                    <a:pt x="180" y="491"/>
                    <a:pt x="189" y="483"/>
                    <a:pt x="198" y="474"/>
                  </a:cubicBezTo>
                  <a:cubicBezTo>
                    <a:pt x="567" y="146"/>
                    <a:pt x="567" y="146"/>
                    <a:pt x="567" y="146"/>
                  </a:cubicBezTo>
                  <a:cubicBezTo>
                    <a:pt x="605" y="107"/>
                    <a:pt x="614" y="54"/>
                    <a:pt x="586" y="27"/>
                  </a:cubicBezTo>
                  <a:close/>
                </a:path>
              </a:pathLst>
            </a:custGeom>
            <a:solidFill>
              <a:srgbClr val="95531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5" name="Freeform 521"/>
            <p:cNvSpPr/>
            <p:nvPr/>
          </p:nvSpPr>
          <p:spPr>
            <a:xfrm>
              <a:off x="10744200" y="4435476"/>
              <a:ext cx="130175" cy="138113"/>
            </a:xfrm>
            <a:custGeom>
              <a:avLst/>
              <a:gdLst/>
              <a:ahLst/>
              <a:cxnLst>
                <a:cxn ang="0">
                  <a:pos x="69991" y="73248"/>
                </a:cxn>
                <a:cxn ang="0">
                  <a:pos x="2675" y="135465"/>
                </a:cxn>
                <a:cxn ang="0">
                  <a:pos x="60184" y="64423"/>
                </a:cxn>
                <a:cxn ang="0">
                  <a:pos x="127500" y="2648"/>
                </a:cxn>
                <a:cxn ang="0">
                  <a:pos x="69991" y="73248"/>
                </a:cxn>
              </a:cxnLst>
              <a:rect l="0" t="0" r="0" b="0"/>
              <a:pathLst>
                <a:path w="292" h="313">
                  <a:moveTo>
                    <a:pt x="157" y="166"/>
                  </a:moveTo>
                  <a:cubicBezTo>
                    <a:pt x="79" y="250"/>
                    <a:pt x="12" y="313"/>
                    <a:pt x="6" y="307"/>
                  </a:cubicBezTo>
                  <a:cubicBezTo>
                    <a:pt x="0" y="302"/>
                    <a:pt x="58" y="230"/>
                    <a:pt x="135" y="146"/>
                  </a:cubicBezTo>
                  <a:cubicBezTo>
                    <a:pt x="212" y="63"/>
                    <a:pt x="280" y="0"/>
                    <a:pt x="286" y="6"/>
                  </a:cubicBezTo>
                  <a:cubicBezTo>
                    <a:pt x="292" y="11"/>
                    <a:pt x="234" y="83"/>
                    <a:pt x="157" y="166"/>
                  </a:cubicBezTo>
                  <a:close/>
                </a:path>
              </a:pathLst>
            </a:custGeom>
            <a:solidFill>
              <a:srgbClr val="C37E0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6" name="Oval 522"/>
            <p:cNvSpPr/>
            <p:nvPr/>
          </p:nvSpPr>
          <p:spPr>
            <a:xfrm>
              <a:off x="10587038" y="4675188"/>
              <a:ext cx="104775" cy="104775"/>
            </a:xfrm>
            <a:prstGeom prst="ellipse">
              <a:avLst/>
            </a:prstGeom>
            <a:solidFill>
              <a:srgbClr val="F6E98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922" name="组合 258"/>
          <p:cNvGrpSpPr/>
          <p:nvPr/>
        </p:nvGrpSpPr>
        <p:grpSpPr>
          <a:xfrm>
            <a:off x="7353300" y="4760913"/>
            <a:ext cx="725488" cy="723900"/>
            <a:chOff x="4853344" y="4281845"/>
            <a:chExt cx="724349" cy="724349"/>
          </a:xfrm>
        </p:grpSpPr>
        <p:sp>
          <p:nvSpPr>
            <p:cNvPr id="38005" name="Freeform 73"/>
            <p:cNvSpPr/>
            <p:nvPr/>
          </p:nvSpPr>
          <p:spPr>
            <a:xfrm>
              <a:off x="4853344" y="4281845"/>
              <a:ext cx="724349" cy="724349"/>
            </a:xfrm>
            <a:custGeom>
              <a:avLst/>
              <a:gdLst/>
              <a:ahLst/>
              <a:cxnLst>
                <a:cxn ang="0">
                  <a:pos x="724349" y="673751"/>
                </a:cxn>
                <a:cxn ang="0">
                  <a:pos x="673751" y="724349"/>
                </a:cxn>
                <a:cxn ang="0">
                  <a:pos x="50598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598" y="0"/>
                </a:cxn>
                <a:cxn ang="0">
                  <a:pos x="673751" y="0"/>
                </a:cxn>
                <a:cxn ang="0">
                  <a:pos x="724349" y="50598"/>
                </a:cxn>
                <a:cxn ang="0">
                  <a:pos x="724349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9D9AB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6" name="Freeform 74"/>
            <p:cNvSpPr/>
            <p:nvPr/>
          </p:nvSpPr>
          <p:spPr>
            <a:xfrm>
              <a:off x="4933045" y="4392021"/>
              <a:ext cx="535643" cy="535643"/>
            </a:xfrm>
            <a:custGeom>
              <a:avLst/>
              <a:gdLst/>
              <a:ahLst/>
              <a:cxnLst>
                <a:cxn ang="0">
                  <a:pos x="0" y="324672"/>
                </a:cxn>
                <a:cxn ang="0">
                  <a:pos x="99045" y="212747"/>
                </a:cxn>
                <a:cxn ang="0">
                  <a:pos x="289141" y="80391"/>
                </a:cxn>
                <a:cxn ang="0">
                  <a:pos x="335776" y="0"/>
                </a:cxn>
                <a:cxn ang="0">
                  <a:pos x="382412" y="28425"/>
                </a:cxn>
                <a:cxn ang="0">
                  <a:pos x="535643" y="180768"/>
                </a:cxn>
                <a:cxn ang="0">
                  <a:pos x="535643" y="229625"/>
                </a:cxn>
                <a:cxn ang="0">
                  <a:pos x="453476" y="324672"/>
                </a:cxn>
                <a:cxn ang="0">
                  <a:pos x="334000" y="395736"/>
                </a:cxn>
                <a:cxn ang="0">
                  <a:pos x="251832" y="468577"/>
                </a:cxn>
                <a:cxn ang="0">
                  <a:pos x="218965" y="535643"/>
                </a:cxn>
                <a:cxn ang="0">
                  <a:pos x="158561" y="507662"/>
                </a:cxn>
                <a:cxn ang="0">
                  <a:pos x="20431" y="376194"/>
                </a:cxn>
                <a:cxn ang="0">
                  <a:pos x="0" y="324672"/>
                </a:cxn>
              </a:cxnLst>
              <a:rect l="0" t="0" r="0" b="0"/>
              <a:pathLst>
                <a:path w="1206" h="1206">
                  <a:moveTo>
                    <a:pt x="0" y="731"/>
                  </a:moveTo>
                  <a:cubicBezTo>
                    <a:pt x="0" y="731"/>
                    <a:pt x="72" y="545"/>
                    <a:pt x="223" y="479"/>
                  </a:cubicBezTo>
                  <a:cubicBezTo>
                    <a:pt x="374" y="413"/>
                    <a:pt x="630" y="218"/>
                    <a:pt x="651" y="181"/>
                  </a:cubicBezTo>
                  <a:cubicBezTo>
                    <a:pt x="672" y="143"/>
                    <a:pt x="756" y="0"/>
                    <a:pt x="756" y="0"/>
                  </a:cubicBezTo>
                  <a:cubicBezTo>
                    <a:pt x="861" y="64"/>
                    <a:pt x="861" y="64"/>
                    <a:pt x="861" y="64"/>
                  </a:cubicBezTo>
                  <a:cubicBezTo>
                    <a:pt x="1206" y="407"/>
                    <a:pt x="1206" y="407"/>
                    <a:pt x="1206" y="407"/>
                  </a:cubicBezTo>
                  <a:cubicBezTo>
                    <a:pt x="1206" y="517"/>
                    <a:pt x="1206" y="517"/>
                    <a:pt x="1206" y="517"/>
                  </a:cubicBezTo>
                  <a:cubicBezTo>
                    <a:pt x="1021" y="731"/>
                    <a:pt x="1021" y="731"/>
                    <a:pt x="1021" y="731"/>
                  </a:cubicBezTo>
                  <a:cubicBezTo>
                    <a:pt x="752" y="891"/>
                    <a:pt x="752" y="891"/>
                    <a:pt x="752" y="891"/>
                  </a:cubicBezTo>
                  <a:cubicBezTo>
                    <a:pt x="567" y="1055"/>
                    <a:pt x="567" y="1055"/>
                    <a:pt x="567" y="1055"/>
                  </a:cubicBezTo>
                  <a:cubicBezTo>
                    <a:pt x="493" y="1206"/>
                    <a:pt x="493" y="1206"/>
                    <a:pt x="493" y="1206"/>
                  </a:cubicBezTo>
                  <a:cubicBezTo>
                    <a:pt x="357" y="1143"/>
                    <a:pt x="357" y="1143"/>
                    <a:pt x="357" y="1143"/>
                  </a:cubicBezTo>
                  <a:cubicBezTo>
                    <a:pt x="46" y="847"/>
                    <a:pt x="46" y="847"/>
                    <a:pt x="46" y="847"/>
                  </a:cubicBezTo>
                  <a:lnTo>
                    <a:pt x="0" y="731"/>
                  </a:lnTo>
                  <a:close/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7" name="Freeform 75"/>
            <p:cNvSpPr>
              <a:spLocks noEditPoints="1"/>
            </p:cNvSpPr>
            <p:nvPr/>
          </p:nvSpPr>
          <p:spPr>
            <a:xfrm>
              <a:off x="4910776" y="4365062"/>
              <a:ext cx="586043" cy="584871"/>
            </a:xfrm>
            <a:custGeom>
              <a:avLst/>
              <a:gdLst/>
              <a:ahLst/>
              <a:cxnLst>
                <a:cxn ang="0">
                  <a:pos x="573178" y="194218"/>
                </a:cxn>
                <a:cxn ang="0">
                  <a:pos x="391730" y="12416"/>
                </a:cxn>
                <a:cxn ang="0">
                  <a:pos x="357127" y="3104"/>
                </a:cxn>
                <a:cxn ang="0">
                  <a:pos x="340269" y="12416"/>
                </a:cxn>
                <a:cxn ang="0">
                  <a:pos x="331396" y="27492"/>
                </a:cxn>
                <a:cxn ang="0">
                  <a:pos x="287476" y="98439"/>
                </a:cxn>
                <a:cxn ang="0">
                  <a:pos x="184109" y="170273"/>
                </a:cxn>
                <a:cxn ang="0">
                  <a:pos x="65658" y="253636"/>
                </a:cxn>
                <a:cxn ang="0">
                  <a:pos x="3993" y="354293"/>
                </a:cxn>
                <a:cxn ang="0">
                  <a:pos x="13309" y="390653"/>
                </a:cxn>
                <a:cxn ang="0">
                  <a:pos x="194756" y="572455"/>
                </a:cxn>
                <a:cxn ang="0">
                  <a:pos x="229360" y="581767"/>
                </a:cxn>
                <a:cxn ang="0">
                  <a:pos x="246218" y="572455"/>
                </a:cxn>
                <a:cxn ang="0">
                  <a:pos x="255091" y="557379"/>
                </a:cxn>
                <a:cxn ang="0">
                  <a:pos x="299011" y="486432"/>
                </a:cxn>
                <a:cxn ang="0">
                  <a:pos x="402378" y="414598"/>
                </a:cxn>
                <a:cxn ang="0">
                  <a:pos x="520829" y="331235"/>
                </a:cxn>
                <a:cxn ang="0">
                  <a:pos x="582494" y="230578"/>
                </a:cxn>
                <a:cxn ang="0">
                  <a:pos x="573178" y="194218"/>
                </a:cxn>
                <a:cxn ang="0">
                  <a:pos x="220487" y="546737"/>
                </a:cxn>
                <a:cxn ang="0">
                  <a:pos x="39040" y="364935"/>
                </a:cxn>
                <a:cxn ang="0">
                  <a:pos x="366000" y="38134"/>
                </a:cxn>
                <a:cxn ang="0">
                  <a:pos x="547447" y="219936"/>
                </a:cxn>
                <a:cxn ang="0">
                  <a:pos x="220487" y="546737"/>
                </a:cxn>
              </a:cxnLst>
              <a:rect l="0" t="0" r="0" b="0"/>
              <a:pathLst>
                <a:path w="1321" h="1319">
                  <a:moveTo>
                    <a:pt x="1292" y="438"/>
                  </a:moveTo>
                  <a:cubicBezTo>
                    <a:pt x="883" y="28"/>
                    <a:pt x="883" y="28"/>
                    <a:pt x="883" y="28"/>
                  </a:cubicBezTo>
                  <a:cubicBezTo>
                    <a:pt x="862" y="8"/>
                    <a:pt x="833" y="0"/>
                    <a:pt x="805" y="7"/>
                  </a:cubicBezTo>
                  <a:cubicBezTo>
                    <a:pt x="790" y="10"/>
                    <a:pt x="777" y="18"/>
                    <a:pt x="767" y="28"/>
                  </a:cubicBezTo>
                  <a:cubicBezTo>
                    <a:pt x="758" y="37"/>
                    <a:pt x="751" y="49"/>
                    <a:pt x="747" y="62"/>
                  </a:cubicBezTo>
                  <a:cubicBezTo>
                    <a:pt x="728" y="122"/>
                    <a:pt x="696" y="174"/>
                    <a:pt x="648" y="222"/>
                  </a:cubicBezTo>
                  <a:cubicBezTo>
                    <a:pt x="585" y="285"/>
                    <a:pt x="502" y="333"/>
                    <a:pt x="415" y="384"/>
                  </a:cubicBezTo>
                  <a:cubicBezTo>
                    <a:pt x="322" y="438"/>
                    <a:pt x="227" y="493"/>
                    <a:pt x="148" y="572"/>
                  </a:cubicBezTo>
                  <a:cubicBezTo>
                    <a:pt x="81" y="639"/>
                    <a:pt x="36" y="713"/>
                    <a:pt x="9" y="799"/>
                  </a:cubicBezTo>
                  <a:cubicBezTo>
                    <a:pt x="0" y="828"/>
                    <a:pt x="8" y="860"/>
                    <a:pt x="30" y="881"/>
                  </a:cubicBezTo>
                  <a:cubicBezTo>
                    <a:pt x="439" y="1291"/>
                    <a:pt x="439" y="1291"/>
                    <a:pt x="439" y="1291"/>
                  </a:cubicBezTo>
                  <a:cubicBezTo>
                    <a:pt x="460" y="1311"/>
                    <a:pt x="489" y="1319"/>
                    <a:pt x="517" y="1312"/>
                  </a:cubicBezTo>
                  <a:cubicBezTo>
                    <a:pt x="532" y="1309"/>
                    <a:pt x="545" y="1301"/>
                    <a:pt x="555" y="1291"/>
                  </a:cubicBezTo>
                  <a:cubicBezTo>
                    <a:pt x="564" y="1281"/>
                    <a:pt x="571" y="1270"/>
                    <a:pt x="575" y="1257"/>
                  </a:cubicBezTo>
                  <a:cubicBezTo>
                    <a:pt x="594" y="1197"/>
                    <a:pt x="626" y="1144"/>
                    <a:pt x="674" y="1097"/>
                  </a:cubicBezTo>
                  <a:cubicBezTo>
                    <a:pt x="737" y="1034"/>
                    <a:pt x="819" y="986"/>
                    <a:pt x="907" y="935"/>
                  </a:cubicBezTo>
                  <a:cubicBezTo>
                    <a:pt x="1000" y="881"/>
                    <a:pt x="1095" y="826"/>
                    <a:pt x="1174" y="747"/>
                  </a:cubicBezTo>
                  <a:cubicBezTo>
                    <a:pt x="1241" y="680"/>
                    <a:pt x="1286" y="606"/>
                    <a:pt x="1313" y="520"/>
                  </a:cubicBezTo>
                  <a:cubicBezTo>
                    <a:pt x="1321" y="491"/>
                    <a:pt x="1314" y="459"/>
                    <a:pt x="1292" y="438"/>
                  </a:cubicBezTo>
                  <a:close/>
                  <a:moveTo>
                    <a:pt x="497" y="1233"/>
                  </a:moveTo>
                  <a:cubicBezTo>
                    <a:pt x="362" y="1097"/>
                    <a:pt x="223" y="959"/>
                    <a:pt x="88" y="823"/>
                  </a:cubicBezTo>
                  <a:cubicBezTo>
                    <a:pt x="204" y="446"/>
                    <a:pt x="708" y="463"/>
                    <a:pt x="825" y="86"/>
                  </a:cubicBezTo>
                  <a:cubicBezTo>
                    <a:pt x="960" y="222"/>
                    <a:pt x="1099" y="360"/>
                    <a:pt x="1234" y="496"/>
                  </a:cubicBezTo>
                  <a:cubicBezTo>
                    <a:pt x="1118" y="872"/>
                    <a:pt x="614" y="856"/>
                    <a:pt x="497" y="1233"/>
                  </a:cubicBezTo>
                  <a:close/>
                </a:path>
              </a:pathLst>
            </a:custGeom>
            <a:solidFill>
              <a:srgbClr val="4E4E4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8" name="Freeform 76"/>
            <p:cNvSpPr>
              <a:spLocks noEditPoints="1"/>
            </p:cNvSpPr>
            <p:nvPr/>
          </p:nvSpPr>
          <p:spPr>
            <a:xfrm>
              <a:off x="5124095" y="4572522"/>
              <a:ext cx="159404" cy="164092"/>
            </a:xfrm>
            <a:custGeom>
              <a:avLst/>
              <a:gdLst/>
              <a:ahLst/>
              <a:cxnLst>
                <a:cxn ang="0">
                  <a:pos x="127702" y="55436"/>
                </a:cxn>
                <a:cxn ang="0">
                  <a:pos x="91088" y="57654"/>
                </a:cxn>
                <a:cxn ang="0">
                  <a:pos x="43311" y="32818"/>
                </a:cxn>
                <a:cxn ang="0">
                  <a:pos x="67869" y="27940"/>
                </a:cxn>
                <a:cxn ang="0">
                  <a:pos x="87069" y="28383"/>
                </a:cxn>
                <a:cxn ang="0">
                  <a:pos x="87516" y="9313"/>
                </a:cxn>
                <a:cxn ang="0">
                  <a:pos x="56260" y="1330"/>
                </a:cxn>
                <a:cxn ang="0">
                  <a:pos x="27237" y="17296"/>
                </a:cxn>
                <a:cxn ang="0">
                  <a:pos x="18753" y="11974"/>
                </a:cxn>
                <a:cxn ang="0">
                  <a:pos x="12056" y="19514"/>
                </a:cxn>
                <a:cxn ang="0">
                  <a:pos x="17860" y="27053"/>
                </a:cxn>
                <a:cxn ang="0">
                  <a:pos x="893" y="64750"/>
                </a:cxn>
                <a:cxn ang="0">
                  <a:pos x="13395" y="96681"/>
                </a:cxn>
                <a:cxn ang="0">
                  <a:pos x="82158" y="94907"/>
                </a:cxn>
                <a:cxn ang="0">
                  <a:pos x="102251" y="137926"/>
                </a:cxn>
                <a:cxn ang="0">
                  <a:pos x="84837" y="133935"/>
                </a:cxn>
                <a:cxn ang="0">
                  <a:pos x="70549" y="127726"/>
                </a:cxn>
                <a:cxn ang="0">
                  <a:pos x="58046" y="140143"/>
                </a:cxn>
                <a:cxn ang="0">
                  <a:pos x="74567" y="159214"/>
                </a:cxn>
                <a:cxn ang="0">
                  <a:pos x="110288" y="160544"/>
                </a:cxn>
                <a:cxn ang="0">
                  <a:pos x="139758" y="155666"/>
                </a:cxn>
                <a:cxn ang="0">
                  <a:pos x="150027" y="154779"/>
                </a:cxn>
                <a:cxn ang="0">
                  <a:pos x="149134" y="145022"/>
                </a:cxn>
                <a:cxn ang="0">
                  <a:pos x="152706" y="116195"/>
                </a:cxn>
                <a:cxn ang="0">
                  <a:pos x="156278" y="79385"/>
                </a:cxn>
                <a:cxn ang="0">
                  <a:pos x="43311" y="77611"/>
                </a:cxn>
                <a:cxn ang="0">
                  <a:pos x="25898" y="66524"/>
                </a:cxn>
                <a:cxn ang="0">
                  <a:pos x="27684" y="50558"/>
                </a:cxn>
                <a:cxn ang="0">
                  <a:pos x="61618" y="71402"/>
                </a:cxn>
                <a:cxn ang="0">
                  <a:pos x="129488" y="113977"/>
                </a:cxn>
                <a:cxn ang="0">
                  <a:pos x="92874" y="89142"/>
                </a:cxn>
                <a:cxn ang="0">
                  <a:pos x="110288" y="82933"/>
                </a:cxn>
                <a:cxn ang="0">
                  <a:pos x="127702" y="87811"/>
                </a:cxn>
                <a:cxn ang="0">
                  <a:pos x="132613" y="105108"/>
                </a:cxn>
              </a:cxnLst>
              <a:rect l="0" t="0" r="0" b="0"/>
              <a:pathLst>
                <a:path w="357" h="370">
                  <a:moveTo>
                    <a:pt x="326" y="147"/>
                  </a:moveTo>
                  <a:cubicBezTo>
                    <a:pt x="313" y="136"/>
                    <a:pt x="299" y="129"/>
                    <a:pt x="286" y="125"/>
                  </a:cubicBezTo>
                  <a:cubicBezTo>
                    <a:pt x="272" y="121"/>
                    <a:pt x="259" y="120"/>
                    <a:pt x="245" y="121"/>
                  </a:cubicBezTo>
                  <a:cubicBezTo>
                    <a:pt x="232" y="122"/>
                    <a:pt x="218" y="125"/>
                    <a:pt x="204" y="130"/>
                  </a:cubicBezTo>
                  <a:cubicBezTo>
                    <a:pt x="190" y="135"/>
                    <a:pt x="177" y="141"/>
                    <a:pt x="163" y="148"/>
                  </a:cubicBezTo>
                  <a:cubicBezTo>
                    <a:pt x="141" y="123"/>
                    <a:pt x="119" y="98"/>
                    <a:pt x="97" y="74"/>
                  </a:cubicBezTo>
                  <a:cubicBezTo>
                    <a:pt x="107" y="65"/>
                    <a:pt x="116" y="61"/>
                    <a:pt x="125" y="61"/>
                  </a:cubicBezTo>
                  <a:cubicBezTo>
                    <a:pt x="135" y="60"/>
                    <a:pt x="144" y="61"/>
                    <a:pt x="152" y="63"/>
                  </a:cubicBezTo>
                  <a:cubicBezTo>
                    <a:pt x="161" y="65"/>
                    <a:pt x="169" y="67"/>
                    <a:pt x="176" y="69"/>
                  </a:cubicBezTo>
                  <a:cubicBezTo>
                    <a:pt x="183" y="70"/>
                    <a:pt x="190" y="69"/>
                    <a:pt x="195" y="64"/>
                  </a:cubicBezTo>
                  <a:cubicBezTo>
                    <a:pt x="201" y="59"/>
                    <a:pt x="205" y="52"/>
                    <a:pt x="205" y="44"/>
                  </a:cubicBezTo>
                  <a:cubicBezTo>
                    <a:pt x="205" y="36"/>
                    <a:pt x="202" y="28"/>
                    <a:pt x="196" y="21"/>
                  </a:cubicBezTo>
                  <a:cubicBezTo>
                    <a:pt x="187" y="11"/>
                    <a:pt x="177" y="5"/>
                    <a:pt x="164" y="2"/>
                  </a:cubicBezTo>
                  <a:cubicBezTo>
                    <a:pt x="152" y="0"/>
                    <a:pt x="139" y="0"/>
                    <a:pt x="126" y="3"/>
                  </a:cubicBezTo>
                  <a:cubicBezTo>
                    <a:pt x="113" y="6"/>
                    <a:pt x="101" y="11"/>
                    <a:pt x="89" y="18"/>
                  </a:cubicBezTo>
                  <a:cubicBezTo>
                    <a:pt x="77" y="25"/>
                    <a:pt x="68" y="32"/>
                    <a:pt x="61" y="39"/>
                  </a:cubicBezTo>
                  <a:cubicBezTo>
                    <a:pt x="58" y="36"/>
                    <a:pt x="56" y="34"/>
                    <a:pt x="53" y="31"/>
                  </a:cubicBezTo>
                  <a:cubicBezTo>
                    <a:pt x="50" y="29"/>
                    <a:pt x="46" y="27"/>
                    <a:pt x="42" y="27"/>
                  </a:cubicBezTo>
                  <a:cubicBezTo>
                    <a:pt x="38" y="27"/>
                    <a:pt x="34" y="29"/>
                    <a:pt x="31" y="33"/>
                  </a:cubicBezTo>
                  <a:cubicBezTo>
                    <a:pt x="28" y="36"/>
                    <a:pt x="27" y="40"/>
                    <a:pt x="27" y="44"/>
                  </a:cubicBezTo>
                  <a:cubicBezTo>
                    <a:pt x="27" y="49"/>
                    <a:pt x="29" y="52"/>
                    <a:pt x="32" y="55"/>
                  </a:cubicBezTo>
                  <a:cubicBezTo>
                    <a:pt x="35" y="57"/>
                    <a:pt x="38" y="59"/>
                    <a:pt x="40" y="61"/>
                  </a:cubicBezTo>
                  <a:cubicBezTo>
                    <a:pt x="30" y="74"/>
                    <a:pt x="21" y="88"/>
                    <a:pt x="14" y="103"/>
                  </a:cubicBezTo>
                  <a:cubicBezTo>
                    <a:pt x="7" y="117"/>
                    <a:pt x="3" y="132"/>
                    <a:pt x="2" y="146"/>
                  </a:cubicBezTo>
                  <a:cubicBezTo>
                    <a:pt x="0" y="161"/>
                    <a:pt x="2" y="174"/>
                    <a:pt x="6" y="186"/>
                  </a:cubicBezTo>
                  <a:cubicBezTo>
                    <a:pt x="11" y="198"/>
                    <a:pt x="19" y="209"/>
                    <a:pt x="30" y="218"/>
                  </a:cubicBezTo>
                  <a:cubicBezTo>
                    <a:pt x="50" y="234"/>
                    <a:pt x="72" y="241"/>
                    <a:pt x="99" y="240"/>
                  </a:cubicBezTo>
                  <a:cubicBezTo>
                    <a:pt x="125" y="238"/>
                    <a:pt x="153" y="230"/>
                    <a:pt x="184" y="214"/>
                  </a:cubicBezTo>
                  <a:cubicBezTo>
                    <a:pt x="208" y="242"/>
                    <a:pt x="232" y="270"/>
                    <a:pt x="256" y="295"/>
                  </a:cubicBezTo>
                  <a:cubicBezTo>
                    <a:pt x="246" y="304"/>
                    <a:pt x="237" y="309"/>
                    <a:pt x="229" y="311"/>
                  </a:cubicBezTo>
                  <a:cubicBezTo>
                    <a:pt x="221" y="312"/>
                    <a:pt x="214" y="312"/>
                    <a:pt x="208" y="310"/>
                  </a:cubicBezTo>
                  <a:cubicBezTo>
                    <a:pt x="201" y="308"/>
                    <a:pt x="196" y="305"/>
                    <a:pt x="190" y="302"/>
                  </a:cubicBezTo>
                  <a:cubicBezTo>
                    <a:pt x="185" y="298"/>
                    <a:pt x="179" y="295"/>
                    <a:pt x="174" y="292"/>
                  </a:cubicBezTo>
                  <a:cubicBezTo>
                    <a:pt x="169" y="289"/>
                    <a:pt x="163" y="288"/>
                    <a:pt x="158" y="288"/>
                  </a:cubicBezTo>
                  <a:cubicBezTo>
                    <a:pt x="152" y="288"/>
                    <a:pt x="146" y="290"/>
                    <a:pt x="140" y="296"/>
                  </a:cubicBezTo>
                  <a:cubicBezTo>
                    <a:pt x="133" y="302"/>
                    <a:pt x="130" y="309"/>
                    <a:pt x="130" y="316"/>
                  </a:cubicBezTo>
                  <a:cubicBezTo>
                    <a:pt x="130" y="324"/>
                    <a:pt x="133" y="332"/>
                    <a:pt x="140" y="340"/>
                  </a:cubicBezTo>
                  <a:cubicBezTo>
                    <a:pt x="147" y="347"/>
                    <a:pt x="156" y="354"/>
                    <a:pt x="167" y="359"/>
                  </a:cubicBezTo>
                  <a:cubicBezTo>
                    <a:pt x="178" y="364"/>
                    <a:pt x="190" y="368"/>
                    <a:pt x="204" y="369"/>
                  </a:cubicBezTo>
                  <a:cubicBezTo>
                    <a:pt x="217" y="370"/>
                    <a:pt x="232" y="367"/>
                    <a:pt x="247" y="362"/>
                  </a:cubicBezTo>
                  <a:cubicBezTo>
                    <a:pt x="262" y="356"/>
                    <a:pt x="277" y="346"/>
                    <a:pt x="292" y="331"/>
                  </a:cubicBezTo>
                  <a:cubicBezTo>
                    <a:pt x="299" y="338"/>
                    <a:pt x="306" y="345"/>
                    <a:pt x="313" y="351"/>
                  </a:cubicBezTo>
                  <a:cubicBezTo>
                    <a:pt x="316" y="354"/>
                    <a:pt x="320" y="355"/>
                    <a:pt x="325" y="355"/>
                  </a:cubicBezTo>
                  <a:cubicBezTo>
                    <a:pt x="329" y="355"/>
                    <a:pt x="333" y="353"/>
                    <a:pt x="336" y="349"/>
                  </a:cubicBezTo>
                  <a:cubicBezTo>
                    <a:pt x="339" y="346"/>
                    <a:pt x="340" y="342"/>
                    <a:pt x="339" y="337"/>
                  </a:cubicBezTo>
                  <a:cubicBezTo>
                    <a:pt x="339" y="333"/>
                    <a:pt x="337" y="330"/>
                    <a:pt x="334" y="327"/>
                  </a:cubicBezTo>
                  <a:cubicBezTo>
                    <a:pt x="327" y="322"/>
                    <a:pt x="320" y="315"/>
                    <a:pt x="313" y="309"/>
                  </a:cubicBezTo>
                  <a:cubicBezTo>
                    <a:pt x="325" y="294"/>
                    <a:pt x="335" y="278"/>
                    <a:pt x="342" y="262"/>
                  </a:cubicBezTo>
                  <a:cubicBezTo>
                    <a:pt x="349" y="247"/>
                    <a:pt x="354" y="232"/>
                    <a:pt x="355" y="217"/>
                  </a:cubicBezTo>
                  <a:cubicBezTo>
                    <a:pt x="357" y="203"/>
                    <a:pt x="355" y="191"/>
                    <a:pt x="350" y="179"/>
                  </a:cubicBezTo>
                  <a:cubicBezTo>
                    <a:pt x="346" y="167"/>
                    <a:pt x="338" y="157"/>
                    <a:pt x="326" y="147"/>
                  </a:cubicBezTo>
                  <a:close/>
                  <a:moveTo>
                    <a:pt x="97" y="175"/>
                  </a:moveTo>
                  <a:cubicBezTo>
                    <a:pt x="85" y="176"/>
                    <a:pt x="75" y="172"/>
                    <a:pt x="66" y="163"/>
                  </a:cubicBezTo>
                  <a:cubicBezTo>
                    <a:pt x="63" y="160"/>
                    <a:pt x="60" y="155"/>
                    <a:pt x="58" y="150"/>
                  </a:cubicBezTo>
                  <a:cubicBezTo>
                    <a:pt x="57" y="145"/>
                    <a:pt x="56" y="139"/>
                    <a:pt x="57" y="133"/>
                  </a:cubicBezTo>
                  <a:cubicBezTo>
                    <a:pt x="57" y="127"/>
                    <a:pt x="59" y="120"/>
                    <a:pt x="62" y="114"/>
                  </a:cubicBezTo>
                  <a:cubicBezTo>
                    <a:pt x="65" y="107"/>
                    <a:pt x="70" y="101"/>
                    <a:pt x="76" y="95"/>
                  </a:cubicBezTo>
                  <a:cubicBezTo>
                    <a:pt x="96" y="115"/>
                    <a:pt x="117" y="138"/>
                    <a:pt x="138" y="161"/>
                  </a:cubicBezTo>
                  <a:cubicBezTo>
                    <a:pt x="122" y="170"/>
                    <a:pt x="108" y="175"/>
                    <a:pt x="97" y="175"/>
                  </a:cubicBezTo>
                  <a:close/>
                  <a:moveTo>
                    <a:pt x="290" y="257"/>
                  </a:moveTo>
                  <a:cubicBezTo>
                    <a:pt x="286" y="264"/>
                    <a:pt x="282" y="270"/>
                    <a:pt x="277" y="275"/>
                  </a:cubicBezTo>
                  <a:cubicBezTo>
                    <a:pt x="254" y="252"/>
                    <a:pt x="231" y="227"/>
                    <a:pt x="208" y="201"/>
                  </a:cubicBezTo>
                  <a:cubicBezTo>
                    <a:pt x="214" y="198"/>
                    <a:pt x="220" y="195"/>
                    <a:pt x="227" y="192"/>
                  </a:cubicBezTo>
                  <a:cubicBezTo>
                    <a:pt x="234" y="190"/>
                    <a:pt x="240" y="188"/>
                    <a:pt x="247" y="187"/>
                  </a:cubicBezTo>
                  <a:cubicBezTo>
                    <a:pt x="254" y="186"/>
                    <a:pt x="260" y="186"/>
                    <a:pt x="267" y="187"/>
                  </a:cubicBezTo>
                  <a:cubicBezTo>
                    <a:pt x="274" y="189"/>
                    <a:pt x="280" y="193"/>
                    <a:pt x="286" y="198"/>
                  </a:cubicBezTo>
                  <a:cubicBezTo>
                    <a:pt x="292" y="204"/>
                    <a:pt x="295" y="210"/>
                    <a:pt x="297" y="217"/>
                  </a:cubicBezTo>
                  <a:cubicBezTo>
                    <a:pt x="298" y="223"/>
                    <a:pt x="299" y="230"/>
                    <a:pt x="297" y="237"/>
                  </a:cubicBezTo>
                  <a:cubicBezTo>
                    <a:pt x="296" y="243"/>
                    <a:pt x="294" y="250"/>
                    <a:pt x="290" y="257"/>
                  </a:cubicBezTo>
                  <a:close/>
                </a:path>
              </a:pathLst>
            </a:custGeom>
            <a:solidFill>
              <a:srgbClr val="84A33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9" name="Freeform 77"/>
            <p:cNvSpPr/>
            <p:nvPr/>
          </p:nvSpPr>
          <p:spPr>
            <a:xfrm>
              <a:off x="5107686" y="4767088"/>
              <a:ext cx="89078" cy="93767"/>
            </a:xfrm>
            <a:custGeom>
              <a:avLst/>
              <a:gdLst/>
              <a:ahLst/>
              <a:cxnLst>
                <a:cxn ang="0">
                  <a:pos x="73203" y="2654"/>
                </a:cxn>
                <a:cxn ang="0">
                  <a:pos x="73203" y="2654"/>
                </a:cxn>
                <a:cxn ang="0">
                  <a:pos x="41011" y="30961"/>
                </a:cxn>
                <a:cxn ang="0">
                  <a:pos x="14552" y="61922"/>
                </a:cxn>
                <a:cxn ang="0">
                  <a:pos x="2205" y="78729"/>
                </a:cxn>
                <a:cxn ang="0">
                  <a:pos x="2205" y="78729"/>
                </a:cxn>
                <a:cxn ang="0">
                  <a:pos x="3528" y="90229"/>
                </a:cxn>
                <a:cxn ang="0">
                  <a:pos x="16316" y="90229"/>
                </a:cxn>
                <a:cxn ang="0">
                  <a:pos x="17639" y="88459"/>
                </a:cxn>
                <a:cxn ang="0">
                  <a:pos x="29105" y="72537"/>
                </a:cxn>
                <a:cxn ang="0">
                  <a:pos x="53800" y="43787"/>
                </a:cxn>
                <a:cxn ang="0">
                  <a:pos x="84668" y="17250"/>
                </a:cxn>
                <a:cxn ang="0">
                  <a:pos x="84668" y="17250"/>
                </a:cxn>
                <a:cxn ang="0">
                  <a:pos x="85550" y="16365"/>
                </a:cxn>
                <a:cxn ang="0">
                  <a:pos x="85550" y="3538"/>
                </a:cxn>
                <a:cxn ang="0">
                  <a:pos x="73203" y="2654"/>
                </a:cxn>
              </a:cxnLst>
              <a:rect l="0" t="0" r="0" b="0"/>
              <a:pathLst>
                <a:path w="202" h="212">
                  <a:moveTo>
                    <a:pt x="166" y="6"/>
                  </a:moveTo>
                  <a:cubicBezTo>
                    <a:pt x="166" y="6"/>
                    <a:pt x="166" y="6"/>
                    <a:pt x="166" y="6"/>
                  </a:cubicBezTo>
                  <a:cubicBezTo>
                    <a:pt x="141" y="26"/>
                    <a:pt x="116" y="47"/>
                    <a:pt x="93" y="70"/>
                  </a:cubicBezTo>
                  <a:cubicBezTo>
                    <a:pt x="70" y="92"/>
                    <a:pt x="50" y="116"/>
                    <a:pt x="33" y="140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0" y="186"/>
                    <a:pt x="1" y="197"/>
                    <a:pt x="8" y="204"/>
                  </a:cubicBezTo>
                  <a:cubicBezTo>
                    <a:pt x="16" y="212"/>
                    <a:pt x="29" y="212"/>
                    <a:pt x="37" y="204"/>
                  </a:cubicBezTo>
                  <a:cubicBezTo>
                    <a:pt x="38" y="202"/>
                    <a:pt x="39" y="201"/>
                    <a:pt x="40" y="200"/>
                  </a:cubicBezTo>
                  <a:cubicBezTo>
                    <a:pt x="66" y="164"/>
                    <a:pt x="66" y="164"/>
                    <a:pt x="66" y="164"/>
                  </a:cubicBezTo>
                  <a:cubicBezTo>
                    <a:pt x="82" y="142"/>
                    <a:pt x="101" y="120"/>
                    <a:pt x="122" y="99"/>
                  </a:cubicBezTo>
                  <a:cubicBezTo>
                    <a:pt x="145" y="76"/>
                    <a:pt x="166" y="58"/>
                    <a:pt x="192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2" y="38"/>
                    <a:pt x="193" y="38"/>
                    <a:pt x="194" y="37"/>
                  </a:cubicBezTo>
                  <a:cubicBezTo>
                    <a:pt x="202" y="29"/>
                    <a:pt x="202" y="16"/>
                    <a:pt x="194" y="8"/>
                  </a:cubicBezTo>
                  <a:cubicBezTo>
                    <a:pt x="186" y="0"/>
                    <a:pt x="175" y="0"/>
                    <a:pt x="166" y="6"/>
                  </a:cubicBezTo>
                  <a:close/>
                </a:path>
              </a:pathLst>
            </a:custGeom>
            <a:solidFill>
              <a:srgbClr val="84A33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0" name="Freeform 78"/>
            <p:cNvSpPr/>
            <p:nvPr/>
          </p:nvSpPr>
          <p:spPr>
            <a:xfrm>
              <a:off x="5212002" y="4456485"/>
              <a:ext cx="90251" cy="94939"/>
            </a:xfrm>
            <a:custGeom>
              <a:avLst/>
              <a:gdLst/>
              <a:ahLst/>
              <a:cxnLst>
                <a:cxn ang="0">
                  <a:pos x="35660" y="50781"/>
                </a:cxn>
                <a:cxn ang="0">
                  <a:pos x="5723" y="76834"/>
                </a:cxn>
                <a:cxn ang="0">
                  <a:pos x="3522" y="78601"/>
                </a:cxn>
                <a:cxn ang="0">
                  <a:pos x="3522" y="91406"/>
                </a:cxn>
                <a:cxn ang="0">
                  <a:pos x="15849" y="91848"/>
                </a:cxn>
                <a:cxn ang="0">
                  <a:pos x="16289" y="91848"/>
                </a:cxn>
                <a:cxn ang="0">
                  <a:pos x="48427" y="63587"/>
                </a:cxn>
                <a:cxn ang="0">
                  <a:pos x="74842" y="33118"/>
                </a:cxn>
                <a:cxn ang="0">
                  <a:pos x="87169" y="15897"/>
                </a:cxn>
                <a:cxn ang="0">
                  <a:pos x="87169" y="15897"/>
                </a:cxn>
                <a:cxn ang="0">
                  <a:pos x="86729" y="3533"/>
                </a:cxn>
                <a:cxn ang="0">
                  <a:pos x="73962" y="3533"/>
                </a:cxn>
                <a:cxn ang="0">
                  <a:pos x="72201" y="5740"/>
                </a:cxn>
                <a:cxn ang="0">
                  <a:pos x="60314" y="22079"/>
                </a:cxn>
                <a:cxn ang="0">
                  <a:pos x="35660" y="50781"/>
                </a:cxn>
              </a:cxnLst>
              <a:rect l="0" t="0" r="0" b="0"/>
              <a:pathLst>
                <a:path w="205" h="215">
                  <a:moveTo>
                    <a:pt x="81" y="115"/>
                  </a:moveTo>
                  <a:cubicBezTo>
                    <a:pt x="60" y="137"/>
                    <a:pt x="37" y="156"/>
                    <a:pt x="13" y="174"/>
                  </a:cubicBezTo>
                  <a:cubicBezTo>
                    <a:pt x="11" y="175"/>
                    <a:pt x="9" y="176"/>
                    <a:pt x="8" y="178"/>
                  </a:cubicBezTo>
                  <a:cubicBezTo>
                    <a:pt x="0" y="186"/>
                    <a:pt x="0" y="199"/>
                    <a:pt x="8" y="207"/>
                  </a:cubicBezTo>
                  <a:cubicBezTo>
                    <a:pt x="16" y="215"/>
                    <a:pt x="28" y="215"/>
                    <a:pt x="36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62" y="188"/>
                    <a:pt x="87" y="167"/>
                    <a:pt x="110" y="144"/>
                  </a:cubicBezTo>
                  <a:cubicBezTo>
                    <a:pt x="133" y="122"/>
                    <a:pt x="153" y="99"/>
                    <a:pt x="170" y="75"/>
                  </a:cubicBezTo>
                  <a:cubicBezTo>
                    <a:pt x="198" y="36"/>
                    <a:pt x="198" y="36"/>
                    <a:pt x="198" y="36"/>
                  </a:cubicBezTo>
                  <a:cubicBezTo>
                    <a:pt x="198" y="36"/>
                    <a:pt x="198" y="36"/>
                    <a:pt x="198" y="36"/>
                  </a:cubicBezTo>
                  <a:cubicBezTo>
                    <a:pt x="205" y="28"/>
                    <a:pt x="205" y="16"/>
                    <a:pt x="197" y="8"/>
                  </a:cubicBezTo>
                  <a:cubicBezTo>
                    <a:pt x="189" y="0"/>
                    <a:pt x="176" y="0"/>
                    <a:pt x="168" y="8"/>
                  </a:cubicBezTo>
                  <a:cubicBezTo>
                    <a:pt x="166" y="10"/>
                    <a:pt x="165" y="11"/>
                    <a:pt x="164" y="13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21" y="73"/>
                    <a:pt x="102" y="94"/>
                    <a:pt x="81" y="115"/>
                  </a:cubicBezTo>
                  <a:close/>
                </a:path>
              </a:pathLst>
            </a:custGeom>
            <a:solidFill>
              <a:srgbClr val="84A33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3" name="组合 248"/>
          <p:cNvGrpSpPr/>
          <p:nvPr/>
        </p:nvGrpSpPr>
        <p:grpSpPr>
          <a:xfrm>
            <a:off x="8453438" y="4760913"/>
            <a:ext cx="723900" cy="723900"/>
            <a:chOff x="5682007" y="4281845"/>
            <a:chExt cx="724349" cy="724349"/>
          </a:xfrm>
        </p:grpSpPr>
        <p:sp>
          <p:nvSpPr>
            <p:cNvPr id="37997" name="Freeform 79"/>
            <p:cNvSpPr/>
            <p:nvPr/>
          </p:nvSpPr>
          <p:spPr>
            <a:xfrm>
              <a:off x="5682007" y="4281845"/>
              <a:ext cx="724349" cy="724349"/>
            </a:xfrm>
            <a:custGeom>
              <a:avLst/>
              <a:gdLst/>
              <a:ahLst/>
              <a:cxnLst>
                <a:cxn ang="0">
                  <a:pos x="724349" y="673751"/>
                </a:cxn>
                <a:cxn ang="0">
                  <a:pos x="673751" y="724349"/>
                </a:cxn>
                <a:cxn ang="0">
                  <a:pos x="50598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598" y="0"/>
                </a:cxn>
                <a:cxn ang="0">
                  <a:pos x="673751" y="0"/>
                </a:cxn>
                <a:cxn ang="0">
                  <a:pos x="724349" y="50598"/>
                </a:cxn>
                <a:cxn ang="0">
                  <a:pos x="724349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8" name="Oval 80"/>
            <p:cNvSpPr/>
            <p:nvPr/>
          </p:nvSpPr>
          <p:spPr>
            <a:xfrm>
              <a:off x="6006675" y="4842101"/>
              <a:ext cx="75013" cy="75013"/>
            </a:xfrm>
            <a:prstGeom prst="ellipse">
              <a:avLst/>
            </a:prstGeom>
            <a:solidFill>
              <a:srgbClr val="707B81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99" name="Rectangle 81"/>
            <p:cNvSpPr/>
            <p:nvPr/>
          </p:nvSpPr>
          <p:spPr>
            <a:xfrm>
              <a:off x="5910564" y="4441248"/>
              <a:ext cx="269580" cy="394993"/>
            </a:xfrm>
            <a:prstGeom prst="rect">
              <a:avLst/>
            </a:prstGeom>
            <a:solidFill>
              <a:srgbClr val="707B81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00" name="Freeform 82"/>
            <p:cNvSpPr/>
            <p:nvPr/>
          </p:nvSpPr>
          <p:spPr>
            <a:xfrm>
              <a:off x="5910564" y="4441248"/>
              <a:ext cx="269580" cy="394993"/>
            </a:xfrm>
            <a:custGeom>
              <a:avLst/>
              <a:gdLst/>
              <a:ahLst/>
              <a:cxnLst>
                <a:cxn ang="0">
                  <a:pos x="0" y="394993"/>
                </a:cxn>
                <a:cxn ang="0">
                  <a:pos x="269580" y="0"/>
                </a:cxn>
                <a:cxn ang="0">
                  <a:pos x="269580" y="394993"/>
                </a:cxn>
                <a:cxn ang="0">
                  <a:pos x="0" y="394993"/>
                </a:cxn>
              </a:cxnLst>
              <a:rect l="0" t="0" r="0" b="0"/>
              <a:pathLst>
                <a:path w="609" h="891">
                  <a:moveTo>
                    <a:pt x="0" y="891"/>
                  </a:moveTo>
                  <a:cubicBezTo>
                    <a:pt x="0" y="891"/>
                    <a:pt x="294" y="235"/>
                    <a:pt x="609" y="0"/>
                  </a:cubicBezTo>
                  <a:cubicBezTo>
                    <a:pt x="609" y="891"/>
                    <a:pt x="609" y="891"/>
                    <a:pt x="609" y="891"/>
                  </a:cubicBezTo>
                  <a:lnTo>
                    <a:pt x="0" y="891"/>
                  </a:lnTo>
                  <a:close/>
                </a:path>
              </a:pathLst>
            </a:custGeom>
            <a:solidFill>
              <a:srgbClr val="68747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1" name="Freeform 83"/>
            <p:cNvSpPr>
              <a:spLocks noEditPoints="1"/>
            </p:cNvSpPr>
            <p:nvPr/>
          </p:nvSpPr>
          <p:spPr>
            <a:xfrm>
              <a:off x="5888294" y="4410774"/>
              <a:ext cx="311775" cy="527438"/>
            </a:xfrm>
            <a:custGeom>
              <a:avLst/>
              <a:gdLst/>
              <a:ahLst/>
              <a:cxnLst>
                <a:cxn ang="0">
                  <a:pos x="283392" y="0"/>
                </a:cxn>
                <a:cxn ang="0">
                  <a:pos x="28827" y="0"/>
                </a:cxn>
                <a:cxn ang="0">
                  <a:pos x="0" y="28810"/>
                </a:cxn>
                <a:cxn ang="0">
                  <a:pos x="0" y="498628"/>
                </a:cxn>
                <a:cxn ang="0">
                  <a:pos x="28827" y="527438"/>
                </a:cxn>
                <a:cxn ang="0">
                  <a:pos x="283392" y="527438"/>
                </a:cxn>
                <a:cxn ang="0">
                  <a:pos x="311775" y="498628"/>
                </a:cxn>
                <a:cxn ang="0">
                  <a:pos x="311775" y="498628"/>
                </a:cxn>
                <a:cxn ang="0">
                  <a:pos x="311775" y="28810"/>
                </a:cxn>
                <a:cxn ang="0">
                  <a:pos x="283392" y="0"/>
                </a:cxn>
                <a:cxn ang="0">
                  <a:pos x="156109" y="498628"/>
                </a:cxn>
                <a:cxn ang="0">
                  <a:pos x="129500" y="472478"/>
                </a:cxn>
                <a:cxn ang="0">
                  <a:pos x="156109" y="445885"/>
                </a:cxn>
                <a:cxn ang="0">
                  <a:pos x="182275" y="472478"/>
                </a:cxn>
                <a:cxn ang="0">
                  <a:pos x="156109" y="498628"/>
                </a:cxn>
                <a:cxn ang="0">
                  <a:pos x="278957" y="417075"/>
                </a:cxn>
                <a:cxn ang="0">
                  <a:pos x="33262" y="417075"/>
                </a:cxn>
                <a:cxn ang="0">
                  <a:pos x="33262" y="64711"/>
                </a:cxn>
                <a:cxn ang="0">
                  <a:pos x="278957" y="64711"/>
                </a:cxn>
                <a:cxn ang="0">
                  <a:pos x="278957" y="417075"/>
                </a:cxn>
              </a:cxnLst>
              <a:rect l="0" t="0" r="0" b="0"/>
              <a:pathLst>
                <a:path w="703" h="1190">
                  <a:moveTo>
                    <a:pt x="639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30" y="0"/>
                    <a:pt x="0" y="30"/>
                    <a:pt x="0" y="65"/>
                  </a:cubicBezTo>
                  <a:cubicBezTo>
                    <a:pt x="0" y="1125"/>
                    <a:pt x="0" y="1125"/>
                    <a:pt x="0" y="1125"/>
                  </a:cubicBezTo>
                  <a:cubicBezTo>
                    <a:pt x="0" y="1161"/>
                    <a:pt x="30" y="1190"/>
                    <a:pt x="65" y="1190"/>
                  </a:cubicBezTo>
                  <a:cubicBezTo>
                    <a:pt x="639" y="1190"/>
                    <a:pt x="639" y="1190"/>
                    <a:pt x="639" y="1190"/>
                  </a:cubicBezTo>
                  <a:cubicBezTo>
                    <a:pt x="674" y="1190"/>
                    <a:pt x="703" y="1161"/>
                    <a:pt x="703" y="1125"/>
                  </a:cubicBezTo>
                  <a:cubicBezTo>
                    <a:pt x="703" y="1125"/>
                    <a:pt x="703" y="1125"/>
                    <a:pt x="703" y="1125"/>
                  </a:cubicBezTo>
                  <a:cubicBezTo>
                    <a:pt x="703" y="65"/>
                    <a:pt x="703" y="65"/>
                    <a:pt x="703" y="65"/>
                  </a:cubicBezTo>
                  <a:cubicBezTo>
                    <a:pt x="703" y="30"/>
                    <a:pt x="674" y="0"/>
                    <a:pt x="639" y="0"/>
                  </a:cubicBezTo>
                  <a:close/>
                  <a:moveTo>
                    <a:pt x="352" y="1125"/>
                  </a:moveTo>
                  <a:cubicBezTo>
                    <a:pt x="319" y="1125"/>
                    <a:pt x="292" y="1099"/>
                    <a:pt x="292" y="1066"/>
                  </a:cubicBezTo>
                  <a:cubicBezTo>
                    <a:pt x="292" y="1033"/>
                    <a:pt x="319" y="1006"/>
                    <a:pt x="352" y="1006"/>
                  </a:cubicBezTo>
                  <a:cubicBezTo>
                    <a:pt x="385" y="1006"/>
                    <a:pt x="411" y="1033"/>
                    <a:pt x="411" y="1066"/>
                  </a:cubicBezTo>
                  <a:cubicBezTo>
                    <a:pt x="411" y="1099"/>
                    <a:pt x="385" y="1125"/>
                    <a:pt x="352" y="1125"/>
                  </a:cubicBezTo>
                  <a:close/>
                  <a:moveTo>
                    <a:pt x="629" y="941"/>
                  </a:moveTo>
                  <a:cubicBezTo>
                    <a:pt x="75" y="941"/>
                    <a:pt x="75" y="941"/>
                    <a:pt x="75" y="941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629" y="146"/>
                    <a:pt x="629" y="146"/>
                    <a:pt x="629" y="146"/>
                  </a:cubicBezTo>
                  <a:lnTo>
                    <a:pt x="629" y="941"/>
                  </a:lnTo>
                  <a:close/>
                </a:path>
              </a:pathLst>
            </a:custGeom>
            <a:solidFill>
              <a:srgbClr val="30303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2" name="Rectangle 84"/>
            <p:cNvSpPr/>
            <p:nvPr/>
          </p:nvSpPr>
          <p:spPr>
            <a:xfrm>
              <a:off x="5957448" y="4669804"/>
              <a:ext cx="48056" cy="125413"/>
            </a:xfrm>
            <a:prstGeom prst="rect">
              <a:avLst/>
            </a:prstGeom>
            <a:solidFill>
              <a:srgbClr val="A3BE5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03" name="Rectangle 85"/>
            <p:cNvSpPr/>
            <p:nvPr/>
          </p:nvSpPr>
          <p:spPr>
            <a:xfrm>
              <a:off x="6082861" y="4595963"/>
              <a:ext cx="48056" cy="199254"/>
            </a:xfrm>
            <a:prstGeom prst="rect">
              <a:avLst/>
            </a:prstGeom>
            <a:solidFill>
              <a:srgbClr val="A3BE5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004" name="Rectangle 86"/>
            <p:cNvSpPr/>
            <p:nvPr/>
          </p:nvSpPr>
          <p:spPr>
            <a:xfrm>
              <a:off x="6020740" y="4636986"/>
              <a:ext cx="48056" cy="158232"/>
            </a:xfrm>
            <a:prstGeom prst="rect">
              <a:avLst/>
            </a:prstGeom>
            <a:solidFill>
              <a:srgbClr val="A3BE5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924" name="组合 257"/>
          <p:cNvGrpSpPr/>
          <p:nvPr/>
        </p:nvGrpSpPr>
        <p:grpSpPr>
          <a:xfrm>
            <a:off x="6254750" y="4760913"/>
            <a:ext cx="723900" cy="723900"/>
            <a:chOff x="4008270" y="4281845"/>
            <a:chExt cx="723177" cy="724349"/>
          </a:xfrm>
        </p:grpSpPr>
        <p:sp>
          <p:nvSpPr>
            <p:cNvPr id="37990" name="Freeform 125"/>
            <p:cNvSpPr/>
            <p:nvPr/>
          </p:nvSpPr>
          <p:spPr>
            <a:xfrm>
              <a:off x="4008270" y="4281845"/>
              <a:ext cx="723177" cy="724349"/>
            </a:xfrm>
            <a:custGeom>
              <a:avLst/>
              <a:gdLst/>
              <a:ahLst/>
              <a:cxnLst>
                <a:cxn ang="0">
                  <a:pos x="723177" y="673751"/>
                </a:cxn>
                <a:cxn ang="0">
                  <a:pos x="672661" y="724349"/>
                </a:cxn>
                <a:cxn ang="0">
                  <a:pos x="50516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516" y="0"/>
                </a:cxn>
                <a:cxn ang="0">
                  <a:pos x="672661" y="0"/>
                </a:cxn>
                <a:cxn ang="0">
                  <a:pos x="723177" y="50598"/>
                </a:cxn>
                <a:cxn ang="0">
                  <a:pos x="723177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1" name="Freeform 126"/>
            <p:cNvSpPr/>
            <p:nvPr/>
          </p:nvSpPr>
          <p:spPr>
            <a:xfrm>
              <a:off x="4145404" y="4435387"/>
              <a:ext cx="366863" cy="526267"/>
            </a:xfrm>
            <a:custGeom>
              <a:avLst/>
              <a:gdLst/>
              <a:ahLst/>
              <a:cxnLst>
                <a:cxn ang="0">
                  <a:pos x="321615" y="0"/>
                </a:cxn>
                <a:cxn ang="0">
                  <a:pos x="7541" y="0"/>
                </a:cxn>
                <a:cxn ang="0">
                  <a:pos x="1331" y="3997"/>
                </a:cxn>
                <a:cxn ang="0">
                  <a:pos x="2218" y="11547"/>
                </a:cxn>
                <a:cxn ang="0">
                  <a:pos x="193856" y="233156"/>
                </a:cxn>
                <a:cxn ang="0">
                  <a:pos x="193856" y="475639"/>
                </a:cxn>
                <a:cxn ang="0">
                  <a:pos x="159699" y="486741"/>
                </a:cxn>
                <a:cxn ang="0">
                  <a:pos x="159699" y="488074"/>
                </a:cxn>
                <a:cxn ang="0">
                  <a:pos x="118887" y="505394"/>
                </a:cxn>
                <a:cxn ang="0">
                  <a:pos x="214706" y="526267"/>
                </a:cxn>
                <a:cxn ang="0">
                  <a:pos x="310525" y="505394"/>
                </a:cxn>
                <a:cxn ang="0">
                  <a:pos x="267051" y="487630"/>
                </a:cxn>
                <a:cxn ang="0">
                  <a:pos x="267051" y="486741"/>
                </a:cxn>
                <a:cxn ang="0">
                  <a:pos x="235112" y="476083"/>
                </a:cxn>
                <a:cxn ang="0">
                  <a:pos x="235112" y="233156"/>
                </a:cxn>
                <a:cxn ang="0">
                  <a:pos x="366863" y="80828"/>
                </a:cxn>
              </a:cxnLst>
              <a:rect l="0" t="0" r="0" b="0"/>
              <a:pathLst>
                <a:path w="827" h="1185">
                  <a:moveTo>
                    <a:pt x="72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4"/>
                    <a:pt x="3" y="9"/>
                  </a:cubicBezTo>
                  <a:cubicBezTo>
                    <a:pt x="0" y="15"/>
                    <a:pt x="1" y="21"/>
                    <a:pt x="5" y="26"/>
                  </a:cubicBezTo>
                  <a:cubicBezTo>
                    <a:pt x="437" y="525"/>
                    <a:pt x="437" y="525"/>
                    <a:pt x="437" y="525"/>
                  </a:cubicBezTo>
                  <a:cubicBezTo>
                    <a:pt x="437" y="1071"/>
                    <a:pt x="437" y="1071"/>
                    <a:pt x="437" y="1071"/>
                  </a:cubicBezTo>
                  <a:cubicBezTo>
                    <a:pt x="392" y="1075"/>
                    <a:pt x="360" y="1085"/>
                    <a:pt x="360" y="1096"/>
                  </a:cubicBezTo>
                  <a:cubicBezTo>
                    <a:pt x="360" y="1097"/>
                    <a:pt x="360" y="1098"/>
                    <a:pt x="360" y="1099"/>
                  </a:cubicBezTo>
                  <a:cubicBezTo>
                    <a:pt x="304" y="1107"/>
                    <a:pt x="268" y="1122"/>
                    <a:pt x="268" y="1138"/>
                  </a:cubicBezTo>
                  <a:cubicBezTo>
                    <a:pt x="268" y="1164"/>
                    <a:pt x="364" y="1185"/>
                    <a:pt x="484" y="1185"/>
                  </a:cubicBezTo>
                  <a:cubicBezTo>
                    <a:pt x="603" y="1185"/>
                    <a:pt x="700" y="1164"/>
                    <a:pt x="700" y="1138"/>
                  </a:cubicBezTo>
                  <a:cubicBezTo>
                    <a:pt x="700" y="1121"/>
                    <a:pt x="661" y="1107"/>
                    <a:pt x="602" y="1098"/>
                  </a:cubicBezTo>
                  <a:cubicBezTo>
                    <a:pt x="602" y="1097"/>
                    <a:pt x="602" y="1097"/>
                    <a:pt x="602" y="1096"/>
                  </a:cubicBezTo>
                  <a:cubicBezTo>
                    <a:pt x="602" y="1085"/>
                    <a:pt x="573" y="1076"/>
                    <a:pt x="530" y="1072"/>
                  </a:cubicBezTo>
                  <a:cubicBezTo>
                    <a:pt x="530" y="525"/>
                    <a:pt x="530" y="525"/>
                    <a:pt x="530" y="525"/>
                  </a:cubicBezTo>
                  <a:cubicBezTo>
                    <a:pt x="827" y="182"/>
                    <a:pt x="827" y="182"/>
                    <a:pt x="827" y="182"/>
                  </a:cubicBezTo>
                </a:path>
              </a:pathLst>
            </a:custGeom>
            <a:solidFill>
              <a:srgbClr val="FAF2D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2" name="Freeform 127"/>
            <p:cNvSpPr/>
            <p:nvPr/>
          </p:nvSpPr>
          <p:spPr>
            <a:xfrm>
              <a:off x="4168846" y="4449452"/>
              <a:ext cx="383272" cy="202771"/>
            </a:xfrm>
            <a:custGeom>
              <a:avLst/>
              <a:gdLst/>
              <a:ahLst/>
              <a:cxnLst>
                <a:cxn ang="0">
                  <a:pos x="207459" y="202771"/>
                </a:cxn>
                <a:cxn ang="0">
                  <a:pos x="175813" y="202771"/>
                </a:cxn>
                <a:cxn ang="0">
                  <a:pos x="0" y="0"/>
                </a:cxn>
                <a:cxn ang="0">
                  <a:pos x="383272" y="0"/>
                </a:cxn>
                <a:cxn ang="0">
                  <a:pos x="207459" y="202771"/>
                </a:cxn>
              </a:cxnLst>
              <a:rect l="0" t="0" r="0" b="0"/>
              <a:pathLst>
                <a:path w="327" h="173">
                  <a:moveTo>
                    <a:pt x="177" y="173"/>
                  </a:moveTo>
                  <a:lnTo>
                    <a:pt x="150" y="173"/>
                  </a:lnTo>
                  <a:lnTo>
                    <a:pt x="0" y="0"/>
                  </a:lnTo>
                  <a:lnTo>
                    <a:pt x="327" y="0"/>
                  </a:lnTo>
                  <a:lnTo>
                    <a:pt x="177" y="173"/>
                  </a:lnTo>
                  <a:close/>
                </a:path>
              </a:pathLst>
            </a:custGeom>
            <a:solidFill>
              <a:srgbClr val="E6E6E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3" name="Freeform 128"/>
            <p:cNvSpPr/>
            <p:nvPr/>
          </p:nvSpPr>
          <p:spPr>
            <a:xfrm>
              <a:off x="4263785" y="4523294"/>
              <a:ext cx="192222" cy="114864"/>
            </a:xfrm>
            <a:custGeom>
              <a:avLst/>
              <a:gdLst/>
              <a:ahLst/>
              <a:cxnLst>
                <a:cxn ang="0">
                  <a:pos x="88342" y="18254"/>
                </a:cxn>
                <a:cxn ang="0">
                  <a:pos x="0" y="14692"/>
                </a:cxn>
                <a:cxn ang="0">
                  <a:pos x="86566" y="114864"/>
                </a:cxn>
                <a:cxn ang="0">
                  <a:pos x="106099" y="114864"/>
                </a:cxn>
                <a:cxn ang="0">
                  <a:pos x="192222" y="14692"/>
                </a:cxn>
                <a:cxn ang="0">
                  <a:pos x="88342" y="18254"/>
                </a:cxn>
              </a:cxnLst>
              <a:rect l="0" t="0" r="0" b="0"/>
              <a:pathLst>
                <a:path w="433" h="258">
                  <a:moveTo>
                    <a:pt x="199" y="41"/>
                  </a:moveTo>
                  <a:cubicBezTo>
                    <a:pt x="137" y="83"/>
                    <a:pt x="0" y="33"/>
                    <a:pt x="0" y="33"/>
                  </a:cubicBezTo>
                  <a:cubicBezTo>
                    <a:pt x="195" y="258"/>
                    <a:pt x="195" y="258"/>
                    <a:pt x="195" y="258"/>
                  </a:cubicBezTo>
                  <a:cubicBezTo>
                    <a:pt x="239" y="258"/>
                    <a:pt x="239" y="258"/>
                    <a:pt x="239" y="258"/>
                  </a:cubicBezTo>
                  <a:cubicBezTo>
                    <a:pt x="433" y="33"/>
                    <a:pt x="433" y="33"/>
                    <a:pt x="433" y="33"/>
                  </a:cubicBezTo>
                  <a:cubicBezTo>
                    <a:pt x="433" y="33"/>
                    <a:pt x="261" y="0"/>
                    <a:pt x="199" y="41"/>
                  </a:cubicBezTo>
                  <a:close/>
                </a:path>
              </a:pathLst>
            </a:custGeom>
            <a:solidFill>
              <a:srgbClr val="49CD6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4" name="Freeform 129"/>
            <p:cNvSpPr/>
            <p:nvPr/>
          </p:nvSpPr>
          <p:spPr>
            <a:xfrm>
              <a:off x="4467727" y="4354514"/>
              <a:ext cx="171124" cy="172297"/>
            </a:xfrm>
            <a:custGeom>
              <a:avLst/>
              <a:gdLst/>
              <a:ahLst/>
              <a:cxnLst>
                <a:cxn ang="0">
                  <a:pos x="44776" y="162057"/>
                </a:cxn>
                <a:cxn ang="0">
                  <a:pos x="85562" y="172297"/>
                </a:cxn>
                <a:cxn ang="0">
                  <a:pos x="171124" y="86371"/>
                </a:cxn>
                <a:cxn ang="0">
                  <a:pos x="85562" y="0"/>
                </a:cxn>
                <a:cxn ang="0">
                  <a:pos x="0" y="81029"/>
                </a:cxn>
              </a:cxnLst>
              <a:rect l="0" t="0" r="0" b="0"/>
              <a:pathLst>
                <a:path w="386" h="387">
                  <a:moveTo>
                    <a:pt x="101" y="364"/>
                  </a:moveTo>
                  <a:cubicBezTo>
                    <a:pt x="129" y="379"/>
                    <a:pt x="160" y="387"/>
                    <a:pt x="193" y="387"/>
                  </a:cubicBezTo>
                  <a:cubicBezTo>
                    <a:pt x="299" y="387"/>
                    <a:pt x="386" y="301"/>
                    <a:pt x="386" y="194"/>
                  </a:cubicBezTo>
                  <a:cubicBezTo>
                    <a:pt x="386" y="87"/>
                    <a:pt x="299" y="0"/>
                    <a:pt x="193" y="0"/>
                  </a:cubicBezTo>
                  <a:cubicBezTo>
                    <a:pt x="90" y="0"/>
                    <a:pt x="6" y="81"/>
                    <a:pt x="0" y="182"/>
                  </a:cubicBezTo>
                </a:path>
              </a:pathLst>
            </a:custGeom>
            <a:solidFill>
              <a:srgbClr val="A3BE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5" name="Freeform 130"/>
            <p:cNvSpPr/>
            <p:nvPr/>
          </p:nvSpPr>
          <p:spPr>
            <a:xfrm>
              <a:off x="4481792" y="4435387"/>
              <a:ext cx="92595" cy="70325"/>
            </a:xfrm>
            <a:custGeom>
              <a:avLst/>
              <a:gdLst/>
              <a:ahLst/>
              <a:cxnLst>
                <a:cxn ang="0">
                  <a:pos x="40125" y="70325"/>
                </a:cxn>
                <a:cxn ang="0">
                  <a:pos x="90390" y="11572"/>
                </a:cxn>
                <a:cxn ang="0">
                  <a:pos x="91272" y="4006"/>
                </a:cxn>
                <a:cxn ang="0">
                  <a:pos x="85099" y="0"/>
                </a:cxn>
                <a:cxn ang="0">
                  <a:pos x="0" y="0"/>
                </a:cxn>
              </a:cxnLst>
              <a:rect l="0" t="0" r="0" b="0"/>
              <a:pathLst>
                <a:path w="210" h="158">
                  <a:moveTo>
                    <a:pt x="91" y="158"/>
                  </a:moveTo>
                  <a:cubicBezTo>
                    <a:pt x="205" y="26"/>
                    <a:pt x="205" y="26"/>
                    <a:pt x="205" y="26"/>
                  </a:cubicBezTo>
                  <a:cubicBezTo>
                    <a:pt x="209" y="21"/>
                    <a:pt x="210" y="15"/>
                    <a:pt x="207" y="9"/>
                  </a:cubicBezTo>
                  <a:cubicBezTo>
                    <a:pt x="205" y="4"/>
                    <a:pt x="199" y="0"/>
                    <a:pt x="19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6" name="Freeform 131"/>
            <p:cNvSpPr/>
            <p:nvPr/>
          </p:nvSpPr>
          <p:spPr>
            <a:xfrm>
              <a:off x="4481792" y="4368579"/>
              <a:ext cx="144167" cy="144167"/>
            </a:xfrm>
            <a:custGeom>
              <a:avLst/>
              <a:gdLst/>
              <a:ahLst/>
              <a:cxnLst>
                <a:cxn ang="0">
                  <a:pos x="0" y="66982"/>
                </a:cxn>
                <a:cxn ang="0">
                  <a:pos x="72084" y="0"/>
                </a:cxn>
                <a:cxn ang="0">
                  <a:pos x="144167" y="72305"/>
                </a:cxn>
                <a:cxn ang="0">
                  <a:pos x="72084" y="144167"/>
                </a:cxn>
                <a:cxn ang="0">
                  <a:pos x="40491" y="137070"/>
                </a:cxn>
              </a:cxnLst>
              <a:rect l="0" t="0" r="0" b="0"/>
              <a:pathLst>
                <a:path w="324" h="325">
                  <a:moveTo>
                    <a:pt x="0" y="151"/>
                  </a:moveTo>
                  <a:cubicBezTo>
                    <a:pt x="6" y="67"/>
                    <a:pt x="76" y="0"/>
                    <a:pt x="162" y="0"/>
                  </a:cubicBezTo>
                  <a:cubicBezTo>
                    <a:pt x="251" y="0"/>
                    <a:pt x="324" y="73"/>
                    <a:pt x="324" y="163"/>
                  </a:cubicBezTo>
                  <a:cubicBezTo>
                    <a:pt x="324" y="252"/>
                    <a:pt x="251" y="325"/>
                    <a:pt x="162" y="325"/>
                  </a:cubicBezTo>
                  <a:cubicBezTo>
                    <a:pt x="137" y="325"/>
                    <a:pt x="113" y="320"/>
                    <a:pt x="91" y="309"/>
                  </a:cubicBezTo>
                </a:path>
              </a:pathLst>
            </a:custGeom>
            <a:solidFill>
              <a:srgbClr val="FFB51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5" name="组合 253"/>
          <p:cNvGrpSpPr/>
          <p:nvPr/>
        </p:nvGrpSpPr>
        <p:grpSpPr>
          <a:xfrm>
            <a:off x="5156200" y="4760913"/>
            <a:ext cx="723900" cy="723900"/>
            <a:chOff x="3166713" y="4281845"/>
            <a:chExt cx="723177" cy="724349"/>
          </a:xfrm>
        </p:grpSpPr>
        <p:sp>
          <p:nvSpPr>
            <p:cNvPr id="37980" name="Freeform 132"/>
            <p:cNvSpPr/>
            <p:nvPr/>
          </p:nvSpPr>
          <p:spPr>
            <a:xfrm>
              <a:off x="3166713" y="4281845"/>
              <a:ext cx="723177" cy="724349"/>
            </a:xfrm>
            <a:custGeom>
              <a:avLst/>
              <a:gdLst/>
              <a:ahLst/>
              <a:cxnLst>
                <a:cxn ang="0">
                  <a:pos x="723177" y="673751"/>
                </a:cxn>
                <a:cxn ang="0">
                  <a:pos x="672661" y="724349"/>
                </a:cxn>
                <a:cxn ang="0">
                  <a:pos x="50516" y="724349"/>
                </a:cxn>
                <a:cxn ang="0">
                  <a:pos x="0" y="673751"/>
                </a:cxn>
                <a:cxn ang="0">
                  <a:pos x="0" y="50598"/>
                </a:cxn>
                <a:cxn ang="0">
                  <a:pos x="50516" y="0"/>
                </a:cxn>
                <a:cxn ang="0">
                  <a:pos x="672661" y="0"/>
                </a:cxn>
                <a:cxn ang="0">
                  <a:pos x="723177" y="50598"/>
                </a:cxn>
                <a:cxn ang="0">
                  <a:pos x="723177" y="673751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1" name="Freeform 133"/>
            <p:cNvSpPr/>
            <p:nvPr/>
          </p:nvSpPr>
          <p:spPr>
            <a:xfrm>
              <a:off x="3214769" y="4462346"/>
              <a:ext cx="625893" cy="362175"/>
            </a:xfrm>
            <a:custGeom>
              <a:avLst/>
              <a:gdLst/>
              <a:ahLst/>
              <a:cxnLst>
                <a:cxn ang="0">
                  <a:pos x="415636" y="0"/>
                </a:cxn>
                <a:cxn ang="0">
                  <a:pos x="211588" y="0"/>
                </a:cxn>
                <a:cxn ang="0">
                  <a:pos x="100693" y="362175"/>
                </a:cxn>
                <a:cxn ang="0">
                  <a:pos x="313168" y="256097"/>
                </a:cxn>
                <a:cxn ang="0">
                  <a:pos x="525200" y="360843"/>
                </a:cxn>
                <a:cxn ang="0">
                  <a:pos x="415636" y="0"/>
                </a:cxn>
              </a:cxnLst>
              <a:rect l="0" t="0" r="0" b="0"/>
              <a:pathLst>
                <a:path w="1411" h="816">
                  <a:moveTo>
                    <a:pt x="937" y="0"/>
                  </a:moveTo>
                  <a:cubicBezTo>
                    <a:pt x="887" y="0"/>
                    <a:pt x="522" y="0"/>
                    <a:pt x="477" y="0"/>
                  </a:cubicBezTo>
                  <a:cubicBezTo>
                    <a:pt x="174" y="0"/>
                    <a:pt x="0" y="816"/>
                    <a:pt x="227" y="816"/>
                  </a:cubicBezTo>
                  <a:cubicBezTo>
                    <a:pt x="419" y="816"/>
                    <a:pt x="444" y="577"/>
                    <a:pt x="706" y="577"/>
                  </a:cubicBezTo>
                  <a:cubicBezTo>
                    <a:pt x="918" y="577"/>
                    <a:pt x="1043" y="813"/>
                    <a:pt x="1184" y="813"/>
                  </a:cubicBezTo>
                  <a:cubicBezTo>
                    <a:pt x="1411" y="813"/>
                    <a:pt x="1240" y="0"/>
                    <a:pt x="937" y="0"/>
                  </a:cubicBezTo>
                </a:path>
              </a:pathLst>
            </a:custGeom>
            <a:solidFill>
              <a:srgbClr val="36363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2" name="Freeform 134"/>
            <p:cNvSpPr/>
            <p:nvPr/>
          </p:nvSpPr>
          <p:spPr>
            <a:xfrm>
              <a:off x="3271029" y="4463518"/>
              <a:ext cx="500481" cy="312947"/>
            </a:xfrm>
            <a:custGeom>
              <a:avLst/>
              <a:gdLst/>
              <a:ahLst/>
              <a:cxnLst>
                <a:cxn ang="0">
                  <a:pos x="121679" y="7968"/>
                </a:cxn>
                <a:cxn ang="0">
                  <a:pos x="39967" y="103578"/>
                </a:cxn>
                <a:cxn ang="0">
                  <a:pos x="257568" y="200516"/>
                </a:cxn>
                <a:cxn ang="0">
                  <a:pos x="480053" y="112873"/>
                </a:cxn>
                <a:cxn ang="0">
                  <a:pos x="368588" y="0"/>
                </a:cxn>
                <a:cxn ang="0">
                  <a:pos x="152320" y="0"/>
                </a:cxn>
                <a:cxn ang="0">
                  <a:pos x="121679" y="7968"/>
                </a:cxn>
              </a:cxnLst>
              <a:rect l="0" t="0" r="0" b="0"/>
              <a:pathLst>
                <a:path w="1127" h="707">
                  <a:moveTo>
                    <a:pt x="274" y="18"/>
                  </a:moveTo>
                  <a:cubicBezTo>
                    <a:pt x="274" y="18"/>
                    <a:pt x="179" y="58"/>
                    <a:pt x="90" y="234"/>
                  </a:cubicBezTo>
                  <a:cubicBezTo>
                    <a:pt x="0" y="411"/>
                    <a:pt x="244" y="577"/>
                    <a:pt x="580" y="453"/>
                  </a:cubicBezTo>
                  <a:cubicBezTo>
                    <a:pt x="580" y="453"/>
                    <a:pt x="1127" y="707"/>
                    <a:pt x="1081" y="255"/>
                  </a:cubicBezTo>
                  <a:cubicBezTo>
                    <a:pt x="1081" y="255"/>
                    <a:pt x="994" y="29"/>
                    <a:pt x="830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298" y="3"/>
                    <a:pt x="274" y="18"/>
                  </a:cubicBezTo>
                  <a:close/>
                </a:path>
              </a:pathLst>
            </a:custGeom>
            <a:solidFill>
              <a:srgbClr val="45424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3" name="Oval 135"/>
            <p:cNvSpPr/>
            <p:nvPr/>
          </p:nvSpPr>
          <p:spPr>
            <a:xfrm>
              <a:off x="3360107" y="4509229"/>
              <a:ext cx="134790" cy="134790"/>
            </a:xfrm>
            <a:prstGeom prst="ellipse">
              <a:avLst/>
            </a:prstGeom>
            <a:solidFill>
              <a:srgbClr val="7A7A7A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84" name="Freeform 136"/>
            <p:cNvSpPr/>
            <p:nvPr/>
          </p:nvSpPr>
          <p:spPr>
            <a:xfrm>
              <a:off x="3578115" y="4544392"/>
              <a:ext cx="46883" cy="45712"/>
            </a:xfrm>
            <a:custGeom>
              <a:avLst/>
              <a:gdLst/>
              <a:ahLst/>
              <a:cxnLst>
                <a:cxn ang="0">
                  <a:pos x="16967" y="42229"/>
                </a:cxn>
                <a:cxn ang="0">
                  <a:pos x="3126" y="16543"/>
                </a:cxn>
                <a:cxn ang="0">
                  <a:pos x="29469" y="3483"/>
                </a:cxn>
                <a:cxn ang="0">
                  <a:pos x="43311" y="28733"/>
                </a:cxn>
                <a:cxn ang="0">
                  <a:pos x="16967" y="42229"/>
                </a:cxn>
              </a:cxnLst>
              <a:rect l="0" t="0" r="0" b="0"/>
              <a:pathLst>
                <a:path w="105" h="105">
                  <a:moveTo>
                    <a:pt x="38" y="97"/>
                  </a:moveTo>
                  <a:cubicBezTo>
                    <a:pt x="13" y="89"/>
                    <a:pt x="0" y="63"/>
                    <a:pt x="7" y="38"/>
                  </a:cubicBezTo>
                  <a:cubicBezTo>
                    <a:pt x="15" y="14"/>
                    <a:pt x="42" y="0"/>
                    <a:pt x="66" y="8"/>
                  </a:cubicBezTo>
                  <a:cubicBezTo>
                    <a:pt x="91" y="15"/>
                    <a:pt x="105" y="42"/>
                    <a:pt x="97" y="66"/>
                  </a:cubicBezTo>
                  <a:cubicBezTo>
                    <a:pt x="89" y="91"/>
                    <a:pt x="63" y="105"/>
                    <a:pt x="38" y="97"/>
                  </a:cubicBezTo>
                  <a:close/>
                </a:path>
              </a:pathLst>
            </a:custGeom>
            <a:solidFill>
              <a:srgbClr val="3290B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5" name="Freeform 137"/>
            <p:cNvSpPr/>
            <p:nvPr/>
          </p:nvSpPr>
          <p:spPr>
            <a:xfrm>
              <a:off x="3592180" y="4591275"/>
              <a:ext cx="71498" cy="71498"/>
            </a:xfrm>
            <a:custGeom>
              <a:avLst/>
              <a:gdLst/>
              <a:ahLst/>
              <a:cxnLst>
                <a:cxn ang="0">
                  <a:pos x="66583" y="45297"/>
                </a:cxn>
                <a:cxn ang="0">
                  <a:pos x="26365" y="66169"/>
                </a:cxn>
                <a:cxn ang="0">
                  <a:pos x="5362" y="26201"/>
                </a:cxn>
                <a:cxn ang="0">
                  <a:pos x="45580" y="5329"/>
                </a:cxn>
                <a:cxn ang="0">
                  <a:pos x="66583" y="45297"/>
                </a:cxn>
              </a:cxnLst>
              <a:rect l="0" t="0" r="0" b="0"/>
              <a:pathLst>
                <a:path w="160" h="161">
                  <a:moveTo>
                    <a:pt x="149" y="102"/>
                  </a:moveTo>
                  <a:cubicBezTo>
                    <a:pt x="137" y="140"/>
                    <a:pt x="97" y="161"/>
                    <a:pt x="59" y="149"/>
                  </a:cubicBezTo>
                  <a:cubicBezTo>
                    <a:pt x="21" y="137"/>
                    <a:pt x="0" y="97"/>
                    <a:pt x="12" y="59"/>
                  </a:cubicBezTo>
                  <a:cubicBezTo>
                    <a:pt x="23" y="21"/>
                    <a:pt x="64" y="0"/>
                    <a:pt x="102" y="12"/>
                  </a:cubicBezTo>
                  <a:cubicBezTo>
                    <a:pt x="139" y="24"/>
                    <a:pt x="160" y="64"/>
                    <a:pt x="149" y="102"/>
                  </a:cubicBezTo>
                  <a:close/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6" name="Freeform 138"/>
            <p:cNvSpPr/>
            <p:nvPr/>
          </p:nvSpPr>
          <p:spPr>
            <a:xfrm>
              <a:off x="3621482" y="4502197"/>
              <a:ext cx="65637" cy="66809"/>
            </a:xfrm>
            <a:custGeom>
              <a:avLst/>
              <a:gdLst/>
              <a:ahLst/>
              <a:cxnLst>
                <a:cxn ang="0">
                  <a:pos x="24392" y="61877"/>
                </a:cxn>
                <a:cxn ang="0">
                  <a:pos x="4878" y="24661"/>
                </a:cxn>
                <a:cxn ang="0">
                  <a:pos x="41688" y="4932"/>
                </a:cxn>
                <a:cxn ang="0">
                  <a:pos x="60759" y="42148"/>
                </a:cxn>
                <a:cxn ang="0">
                  <a:pos x="24392" y="61877"/>
                </a:cxn>
              </a:cxnLst>
              <a:rect l="0" t="0" r="0" b="0"/>
              <a:pathLst>
                <a:path w="148" h="149">
                  <a:moveTo>
                    <a:pt x="55" y="138"/>
                  </a:moveTo>
                  <a:cubicBezTo>
                    <a:pt x="20" y="127"/>
                    <a:pt x="0" y="89"/>
                    <a:pt x="11" y="55"/>
                  </a:cubicBezTo>
                  <a:cubicBezTo>
                    <a:pt x="22" y="20"/>
                    <a:pt x="59" y="0"/>
                    <a:pt x="94" y="11"/>
                  </a:cubicBezTo>
                  <a:cubicBezTo>
                    <a:pt x="129" y="22"/>
                    <a:pt x="148" y="59"/>
                    <a:pt x="137" y="94"/>
                  </a:cubicBezTo>
                  <a:cubicBezTo>
                    <a:pt x="127" y="129"/>
                    <a:pt x="90" y="149"/>
                    <a:pt x="55" y="138"/>
                  </a:cubicBezTo>
                  <a:close/>
                </a:path>
              </a:pathLst>
            </a:custGeom>
            <a:solidFill>
              <a:srgbClr val="EFF3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7" name="Freeform 139"/>
            <p:cNvSpPr/>
            <p:nvPr/>
          </p:nvSpPr>
          <p:spPr>
            <a:xfrm>
              <a:off x="3660161" y="4577210"/>
              <a:ext cx="46883" cy="46883"/>
            </a:xfrm>
            <a:custGeom>
              <a:avLst/>
              <a:gdLst/>
              <a:ahLst/>
              <a:cxnLst>
                <a:cxn ang="0">
                  <a:pos x="43757" y="29469"/>
                </a:cxn>
                <a:cxn ang="0">
                  <a:pos x="17414" y="43311"/>
                </a:cxn>
                <a:cxn ang="0">
                  <a:pos x="3572" y="16967"/>
                </a:cxn>
                <a:cxn ang="0">
                  <a:pos x="29916" y="3126"/>
                </a:cxn>
                <a:cxn ang="0">
                  <a:pos x="43757" y="29469"/>
                </a:cxn>
              </a:cxnLst>
              <a:rect l="0" t="0" r="0" b="0"/>
              <a:pathLst>
                <a:path w="105" h="105">
                  <a:moveTo>
                    <a:pt x="98" y="66"/>
                  </a:moveTo>
                  <a:cubicBezTo>
                    <a:pt x="90" y="91"/>
                    <a:pt x="63" y="105"/>
                    <a:pt x="39" y="97"/>
                  </a:cubicBezTo>
                  <a:cubicBezTo>
                    <a:pt x="14" y="89"/>
                    <a:pt x="0" y="63"/>
                    <a:pt x="8" y="38"/>
                  </a:cubicBezTo>
                  <a:cubicBezTo>
                    <a:pt x="16" y="13"/>
                    <a:pt x="42" y="0"/>
                    <a:pt x="67" y="7"/>
                  </a:cubicBezTo>
                  <a:cubicBezTo>
                    <a:pt x="92" y="15"/>
                    <a:pt x="105" y="41"/>
                    <a:pt x="98" y="66"/>
                  </a:cubicBezTo>
                  <a:close/>
                </a:path>
              </a:pathLst>
            </a:custGeom>
            <a:solidFill>
              <a:srgbClr val="73CC5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8" name="Oval 140"/>
            <p:cNvSpPr/>
            <p:nvPr/>
          </p:nvSpPr>
          <p:spPr>
            <a:xfrm>
              <a:off x="3392926" y="4542048"/>
              <a:ext cx="69153" cy="70325"/>
            </a:xfrm>
            <a:prstGeom prst="ellipse">
              <a:avLst/>
            </a:prstGeom>
            <a:solidFill>
              <a:srgbClr val="36363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89" name="Rectangle 141"/>
            <p:cNvSpPr/>
            <p:nvPr/>
          </p:nvSpPr>
          <p:spPr>
            <a:xfrm>
              <a:off x="3738690" y="4644019"/>
              <a:ext cx="41023" cy="169953"/>
            </a:xfrm>
            <a:prstGeom prst="rect">
              <a:avLst/>
            </a:prstGeom>
            <a:solidFill>
              <a:srgbClr val="3E3C3C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926" name="组合 741"/>
          <p:cNvGrpSpPr/>
          <p:nvPr/>
        </p:nvGrpSpPr>
        <p:grpSpPr>
          <a:xfrm>
            <a:off x="2960688" y="4754563"/>
            <a:ext cx="722312" cy="722312"/>
            <a:chOff x="3508289" y="4468379"/>
            <a:chExt cx="722956" cy="721714"/>
          </a:xfrm>
        </p:grpSpPr>
        <p:sp>
          <p:nvSpPr>
            <p:cNvPr id="37967" name="Freeform 457"/>
            <p:cNvSpPr/>
            <p:nvPr/>
          </p:nvSpPr>
          <p:spPr>
            <a:xfrm>
              <a:off x="3508289" y="4468379"/>
              <a:ext cx="722956" cy="721714"/>
            </a:xfrm>
            <a:custGeom>
              <a:avLst/>
              <a:gdLst/>
              <a:ahLst/>
              <a:cxnLst>
                <a:cxn ang="0">
                  <a:pos x="722956" y="671300"/>
                </a:cxn>
                <a:cxn ang="0">
                  <a:pos x="672486" y="721714"/>
                </a:cxn>
                <a:cxn ang="0">
                  <a:pos x="50470" y="721714"/>
                </a:cxn>
                <a:cxn ang="0">
                  <a:pos x="0" y="671300"/>
                </a:cxn>
                <a:cxn ang="0">
                  <a:pos x="0" y="50414"/>
                </a:cxn>
                <a:cxn ang="0">
                  <a:pos x="50470" y="0"/>
                </a:cxn>
                <a:cxn ang="0">
                  <a:pos x="672486" y="0"/>
                </a:cxn>
                <a:cxn ang="0">
                  <a:pos x="722956" y="50414"/>
                </a:cxn>
                <a:cxn ang="0">
                  <a:pos x="722956" y="671300"/>
                </a:cxn>
              </a:cxnLst>
              <a:rect l="0" t="0" r="0" b="0"/>
              <a:pathLst>
                <a:path w="1633" h="1632">
                  <a:moveTo>
                    <a:pt x="1633" y="1518"/>
                  </a:moveTo>
                  <a:cubicBezTo>
                    <a:pt x="1633" y="1581"/>
                    <a:pt x="1582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2" y="0"/>
                    <a:pt x="1633" y="51"/>
                    <a:pt x="1633" y="114"/>
                  </a:cubicBezTo>
                  <a:cubicBezTo>
                    <a:pt x="1633" y="1518"/>
                    <a:pt x="1633" y="1518"/>
                    <a:pt x="1633" y="1518"/>
                  </a:cubicBezTo>
                </a:path>
              </a:pathLst>
            </a:custGeom>
            <a:solidFill>
              <a:srgbClr val="9D9AB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8" name="Freeform 458"/>
            <p:cNvSpPr/>
            <p:nvPr/>
          </p:nvSpPr>
          <p:spPr>
            <a:xfrm>
              <a:off x="3587789" y="4976435"/>
              <a:ext cx="121735" cy="85712"/>
            </a:xfrm>
            <a:custGeom>
              <a:avLst/>
              <a:gdLst/>
              <a:ahLst/>
              <a:cxnLst>
                <a:cxn ang="0">
                  <a:pos x="0" y="879"/>
                </a:cxn>
                <a:cxn ang="0">
                  <a:pos x="0" y="56262"/>
                </a:cxn>
                <a:cxn ang="0">
                  <a:pos x="30102" y="85712"/>
                </a:cxn>
                <a:cxn ang="0">
                  <a:pos x="92076" y="85712"/>
                </a:cxn>
                <a:cxn ang="0">
                  <a:pos x="121735" y="56262"/>
                </a:cxn>
                <a:cxn ang="0">
                  <a:pos x="121735" y="0"/>
                </a:cxn>
                <a:cxn ang="0">
                  <a:pos x="0" y="879"/>
                </a:cxn>
              </a:cxnLst>
              <a:rect l="0" t="0" r="0" b="0"/>
              <a:pathLst>
                <a:path w="275" h="195">
                  <a:moveTo>
                    <a:pt x="0" y="2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165"/>
                    <a:pt x="30" y="195"/>
                    <a:pt x="68" y="195"/>
                  </a:cubicBezTo>
                  <a:cubicBezTo>
                    <a:pt x="208" y="195"/>
                    <a:pt x="208" y="195"/>
                    <a:pt x="208" y="195"/>
                  </a:cubicBezTo>
                  <a:cubicBezTo>
                    <a:pt x="245" y="195"/>
                    <a:pt x="275" y="165"/>
                    <a:pt x="275" y="128"/>
                  </a:cubicBezTo>
                  <a:cubicBezTo>
                    <a:pt x="275" y="0"/>
                    <a:pt x="275" y="0"/>
                    <a:pt x="275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9" name="Freeform 459"/>
            <p:cNvSpPr/>
            <p:nvPr/>
          </p:nvSpPr>
          <p:spPr>
            <a:xfrm>
              <a:off x="3587789" y="4595083"/>
              <a:ext cx="565197" cy="314275"/>
            </a:xfrm>
            <a:custGeom>
              <a:avLst/>
              <a:gdLst/>
              <a:ahLst/>
              <a:cxnLst>
                <a:cxn ang="0">
                  <a:pos x="562986" y="314275"/>
                </a:cxn>
                <a:cxn ang="0">
                  <a:pos x="565197" y="297060"/>
                </a:cxn>
                <a:cxn ang="0">
                  <a:pos x="565197" y="259542"/>
                </a:cxn>
                <a:cxn ang="0">
                  <a:pos x="565197" y="259542"/>
                </a:cxn>
                <a:cxn ang="0">
                  <a:pos x="558121" y="228202"/>
                </a:cxn>
                <a:cxn ang="0">
                  <a:pos x="556352" y="220699"/>
                </a:cxn>
                <a:cxn ang="0">
                  <a:pos x="507262" y="99314"/>
                </a:cxn>
                <a:cxn ang="0">
                  <a:pos x="506820" y="97990"/>
                </a:cxn>
                <a:cxn ang="0">
                  <a:pos x="403333" y="0"/>
                </a:cxn>
                <a:cxn ang="0">
                  <a:pos x="166286" y="0"/>
                </a:cxn>
                <a:cxn ang="0">
                  <a:pos x="63242" y="97990"/>
                </a:cxn>
                <a:cxn ang="0">
                  <a:pos x="11499" y="219375"/>
                </a:cxn>
                <a:cxn ang="0">
                  <a:pos x="0" y="259542"/>
                </a:cxn>
                <a:cxn ang="0">
                  <a:pos x="0" y="297060"/>
                </a:cxn>
                <a:cxn ang="0">
                  <a:pos x="2211" y="314275"/>
                </a:cxn>
                <a:cxn ang="0">
                  <a:pos x="562986" y="314275"/>
                </a:cxn>
              </a:cxnLst>
              <a:rect l="0" t="0" r="0" b="0"/>
              <a:pathLst>
                <a:path w="1278" h="712">
                  <a:moveTo>
                    <a:pt x="1273" y="712"/>
                  </a:moveTo>
                  <a:cubicBezTo>
                    <a:pt x="1276" y="699"/>
                    <a:pt x="1278" y="686"/>
                    <a:pt x="1278" y="673"/>
                  </a:cubicBezTo>
                  <a:cubicBezTo>
                    <a:pt x="1278" y="588"/>
                    <a:pt x="1278" y="588"/>
                    <a:pt x="1278" y="588"/>
                  </a:cubicBezTo>
                  <a:cubicBezTo>
                    <a:pt x="1278" y="588"/>
                    <a:pt x="1278" y="588"/>
                    <a:pt x="1278" y="588"/>
                  </a:cubicBezTo>
                  <a:cubicBezTo>
                    <a:pt x="1278" y="563"/>
                    <a:pt x="1272" y="539"/>
                    <a:pt x="1262" y="517"/>
                  </a:cubicBezTo>
                  <a:cubicBezTo>
                    <a:pt x="1261" y="511"/>
                    <a:pt x="1259" y="505"/>
                    <a:pt x="1258" y="500"/>
                  </a:cubicBezTo>
                  <a:cubicBezTo>
                    <a:pt x="1147" y="225"/>
                    <a:pt x="1147" y="225"/>
                    <a:pt x="1147" y="225"/>
                  </a:cubicBezTo>
                  <a:cubicBezTo>
                    <a:pt x="1146" y="222"/>
                    <a:pt x="1146" y="222"/>
                    <a:pt x="1146" y="222"/>
                  </a:cubicBezTo>
                  <a:cubicBezTo>
                    <a:pt x="1107" y="107"/>
                    <a:pt x="1052" y="0"/>
                    <a:pt x="912" y="0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233" y="0"/>
                    <a:pt x="182" y="109"/>
                    <a:pt x="143" y="222"/>
                  </a:cubicBezTo>
                  <a:cubicBezTo>
                    <a:pt x="26" y="497"/>
                    <a:pt x="26" y="497"/>
                    <a:pt x="26" y="497"/>
                  </a:cubicBezTo>
                  <a:cubicBezTo>
                    <a:pt x="10" y="524"/>
                    <a:pt x="0" y="555"/>
                    <a:pt x="0" y="588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0" y="686"/>
                    <a:pt x="2" y="699"/>
                    <a:pt x="5" y="712"/>
                  </a:cubicBezTo>
                  <a:cubicBezTo>
                    <a:pt x="1273" y="712"/>
                    <a:pt x="1273" y="712"/>
                    <a:pt x="1273" y="712"/>
                  </a:cubicBezTo>
                </a:path>
              </a:pathLst>
            </a:custGeom>
            <a:solidFill>
              <a:srgbClr val="45A35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0" name="Freeform 460"/>
            <p:cNvSpPr/>
            <p:nvPr/>
          </p:nvSpPr>
          <p:spPr>
            <a:xfrm>
              <a:off x="3587789" y="4909357"/>
              <a:ext cx="565197" cy="68321"/>
            </a:xfrm>
            <a:custGeom>
              <a:avLst/>
              <a:gdLst/>
              <a:ahLst/>
              <a:cxnLst>
                <a:cxn ang="0">
                  <a:pos x="2211" y="0"/>
                </a:cxn>
                <a:cxn ang="0">
                  <a:pos x="0" y="10647"/>
                </a:cxn>
                <a:cxn ang="0">
                  <a:pos x="0" y="67877"/>
                </a:cxn>
                <a:cxn ang="0">
                  <a:pos x="121619" y="66990"/>
                </a:cxn>
                <a:cxn ang="0">
                  <a:pos x="446674" y="66990"/>
                </a:cxn>
                <a:cxn ang="0">
                  <a:pos x="565197" y="68321"/>
                </a:cxn>
                <a:cxn ang="0">
                  <a:pos x="565197" y="10647"/>
                </a:cxn>
                <a:cxn ang="0">
                  <a:pos x="562986" y="0"/>
                </a:cxn>
                <a:cxn ang="0">
                  <a:pos x="2211" y="0"/>
                </a:cxn>
              </a:cxnLst>
              <a:rect l="0" t="0" r="0" b="0"/>
              <a:pathLst>
                <a:path w="1278" h="154">
                  <a:moveTo>
                    <a:pt x="5" y="0"/>
                  </a:moveTo>
                  <a:cubicBezTo>
                    <a:pt x="2" y="7"/>
                    <a:pt x="0" y="16"/>
                    <a:pt x="0" y="2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1010" y="151"/>
                    <a:pt x="1010" y="151"/>
                    <a:pt x="1010" y="151"/>
                  </a:cubicBezTo>
                  <a:cubicBezTo>
                    <a:pt x="1278" y="154"/>
                    <a:pt x="1278" y="154"/>
                    <a:pt x="1278" y="154"/>
                  </a:cubicBezTo>
                  <a:cubicBezTo>
                    <a:pt x="1278" y="24"/>
                    <a:pt x="1278" y="24"/>
                    <a:pt x="1278" y="24"/>
                  </a:cubicBezTo>
                  <a:cubicBezTo>
                    <a:pt x="1278" y="16"/>
                    <a:pt x="1276" y="7"/>
                    <a:pt x="1273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32323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1" name="Freeform 461"/>
            <p:cNvSpPr/>
            <p:nvPr/>
          </p:nvSpPr>
          <p:spPr>
            <a:xfrm>
              <a:off x="4034978" y="4975193"/>
              <a:ext cx="118008" cy="86953"/>
            </a:xfrm>
            <a:custGeom>
              <a:avLst/>
              <a:gdLst/>
              <a:ahLst/>
              <a:cxnLst>
                <a:cxn ang="0">
                  <a:pos x="0" y="883"/>
                </a:cxn>
                <a:cxn ang="0">
                  <a:pos x="0" y="57380"/>
                </a:cxn>
                <a:cxn ang="0">
                  <a:pos x="29942" y="86953"/>
                </a:cxn>
                <a:cxn ang="0">
                  <a:pos x="88066" y="86953"/>
                </a:cxn>
                <a:cxn ang="0">
                  <a:pos x="118008" y="57380"/>
                </a:cxn>
                <a:cxn ang="0">
                  <a:pos x="118008" y="0"/>
                </a:cxn>
                <a:cxn ang="0">
                  <a:pos x="0" y="883"/>
                </a:cxn>
              </a:cxnLst>
              <a:rect l="0" t="0" r="0" b="0"/>
              <a:pathLst>
                <a:path w="268" h="197">
                  <a:moveTo>
                    <a:pt x="0" y="2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167"/>
                    <a:pt x="30" y="197"/>
                    <a:pt x="68" y="197"/>
                  </a:cubicBezTo>
                  <a:cubicBezTo>
                    <a:pt x="200" y="197"/>
                    <a:pt x="200" y="197"/>
                    <a:pt x="200" y="197"/>
                  </a:cubicBezTo>
                  <a:cubicBezTo>
                    <a:pt x="237" y="197"/>
                    <a:pt x="268" y="167"/>
                    <a:pt x="268" y="130"/>
                  </a:cubicBezTo>
                  <a:cubicBezTo>
                    <a:pt x="268" y="0"/>
                    <a:pt x="268" y="0"/>
                    <a:pt x="268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2" name="Freeform 462"/>
            <p:cNvSpPr/>
            <p:nvPr/>
          </p:nvSpPr>
          <p:spPr>
            <a:xfrm>
              <a:off x="3649899" y="4633590"/>
              <a:ext cx="443462" cy="144094"/>
            </a:xfrm>
            <a:custGeom>
              <a:avLst/>
              <a:gdLst/>
              <a:ahLst/>
              <a:cxnLst>
                <a:cxn ang="0">
                  <a:pos x="37139" y="71605"/>
                </a:cxn>
                <a:cxn ang="0">
                  <a:pos x="103902" y="0"/>
                </a:cxn>
                <a:cxn ang="0">
                  <a:pos x="340887" y="0"/>
                </a:cxn>
                <a:cxn ang="0">
                  <a:pos x="407649" y="71605"/>
                </a:cxn>
                <a:cxn ang="0">
                  <a:pos x="443462" y="144094"/>
                </a:cxn>
                <a:cxn ang="0">
                  <a:pos x="405438" y="137464"/>
                </a:cxn>
                <a:cxn ang="0">
                  <a:pos x="34487" y="137464"/>
                </a:cxn>
                <a:cxn ang="0">
                  <a:pos x="0" y="142768"/>
                </a:cxn>
                <a:cxn ang="0">
                  <a:pos x="37139" y="71605"/>
                </a:cxn>
              </a:cxnLst>
              <a:rect l="0" t="0" r="0" b="0"/>
              <a:pathLst>
                <a:path w="1003" h="326">
                  <a:moveTo>
                    <a:pt x="84" y="162"/>
                  </a:moveTo>
                  <a:cubicBezTo>
                    <a:pt x="128" y="38"/>
                    <a:pt x="164" y="0"/>
                    <a:pt x="235" y="0"/>
                  </a:cubicBezTo>
                  <a:cubicBezTo>
                    <a:pt x="771" y="0"/>
                    <a:pt x="771" y="0"/>
                    <a:pt x="771" y="0"/>
                  </a:cubicBezTo>
                  <a:cubicBezTo>
                    <a:pt x="842" y="0"/>
                    <a:pt x="882" y="42"/>
                    <a:pt x="922" y="162"/>
                  </a:cubicBezTo>
                  <a:cubicBezTo>
                    <a:pt x="1003" y="326"/>
                    <a:pt x="1003" y="326"/>
                    <a:pt x="1003" y="326"/>
                  </a:cubicBezTo>
                  <a:cubicBezTo>
                    <a:pt x="977" y="316"/>
                    <a:pt x="948" y="311"/>
                    <a:pt x="917" y="311"/>
                  </a:cubicBezTo>
                  <a:cubicBezTo>
                    <a:pt x="78" y="311"/>
                    <a:pt x="78" y="311"/>
                    <a:pt x="78" y="311"/>
                  </a:cubicBezTo>
                  <a:cubicBezTo>
                    <a:pt x="51" y="311"/>
                    <a:pt x="25" y="315"/>
                    <a:pt x="0" y="323"/>
                  </a:cubicBezTo>
                  <a:cubicBezTo>
                    <a:pt x="84" y="162"/>
                    <a:pt x="84" y="162"/>
                    <a:pt x="84" y="162"/>
                  </a:cubicBezTo>
                </a:path>
              </a:pathLst>
            </a:custGeom>
            <a:solidFill>
              <a:srgbClr val="157FC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3" name="Freeform 463"/>
            <p:cNvSpPr/>
            <p:nvPr/>
          </p:nvSpPr>
          <p:spPr>
            <a:xfrm>
              <a:off x="3631266" y="4864638"/>
              <a:ext cx="108070" cy="42235"/>
            </a:xfrm>
            <a:custGeom>
              <a:avLst/>
              <a:gdLst/>
              <a:ahLst/>
              <a:cxnLst>
                <a:cxn ang="0">
                  <a:pos x="86456" y="42235"/>
                </a:cxn>
                <a:cxn ang="0">
                  <a:pos x="21173" y="42235"/>
                </a:cxn>
                <a:cxn ang="0">
                  <a:pos x="0" y="20900"/>
                </a:cxn>
                <a:cxn ang="0">
                  <a:pos x="21173" y="0"/>
                </a:cxn>
                <a:cxn ang="0">
                  <a:pos x="86456" y="0"/>
                </a:cxn>
                <a:cxn ang="0">
                  <a:pos x="108070" y="20900"/>
                </a:cxn>
                <a:cxn ang="0">
                  <a:pos x="86456" y="42235"/>
                </a:cxn>
              </a:cxnLst>
              <a:rect l="0" t="0" r="0" b="0"/>
              <a:pathLst>
                <a:path w="245" h="97">
                  <a:moveTo>
                    <a:pt x="196" y="97"/>
                  </a:moveTo>
                  <a:cubicBezTo>
                    <a:pt x="48" y="97"/>
                    <a:pt x="48" y="97"/>
                    <a:pt x="48" y="97"/>
                  </a:cubicBezTo>
                  <a:cubicBezTo>
                    <a:pt x="22" y="97"/>
                    <a:pt x="0" y="75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23" y="0"/>
                    <a:pt x="245" y="22"/>
                    <a:pt x="245" y="48"/>
                  </a:cubicBezTo>
                  <a:cubicBezTo>
                    <a:pt x="245" y="75"/>
                    <a:pt x="223" y="97"/>
                    <a:pt x="196" y="97"/>
                  </a:cubicBez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4" name="Freeform 464"/>
            <p:cNvSpPr/>
            <p:nvPr/>
          </p:nvSpPr>
          <p:spPr>
            <a:xfrm>
              <a:off x="3782813" y="4875818"/>
              <a:ext cx="180117" cy="27328"/>
            </a:xfrm>
            <a:custGeom>
              <a:avLst/>
              <a:gdLst/>
              <a:ahLst/>
              <a:cxnLst>
                <a:cxn ang="0">
                  <a:pos x="166364" y="27328"/>
                </a:cxn>
                <a:cxn ang="0">
                  <a:pos x="13753" y="27328"/>
                </a:cxn>
                <a:cxn ang="0">
                  <a:pos x="0" y="13888"/>
                </a:cxn>
                <a:cxn ang="0">
                  <a:pos x="13753" y="0"/>
                </a:cxn>
                <a:cxn ang="0">
                  <a:pos x="166364" y="0"/>
                </a:cxn>
                <a:cxn ang="0">
                  <a:pos x="180117" y="13888"/>
                </a:cxn>
                <a:cxn ang="0">
                  <a:pos x="166364" y="27328"/>
                </a:cxn>
              </a:cxnLst>
              <a:rect l="0" t="0" r="0" b="0"/>
              <a:pathLst>
                <a:path w="406" h="61">
                  <a:moveTo>
                    <a:pt x="375" y="6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47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92" y="0"/>
                    <a:pt x="406" y="14"/>
                    <a:pt x="406" y="31"/>
                  </a:cubicBezTo>
                  <a:cubicBezTo>
                    <a:pt x="406" y="47"/>
                    <a:pt x="392" y="61"/>
                    <a:pt x="375" y="61"/>
                  </a:cubicBezTo>
                  <a:close/>
                </a:path>
              </a:pathLst>
            </a:custGeom>
            <a:solidFill>
              <a:srgbClr val="7A7A7A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5" name="Freeform 465"/>
            <p:cNvSpPr/>
            <p:nvPr/>
          </p:nvSpPr>
          <p:spPr>
            <a:xfrm>
              <a:off x="3998954" y="4864638"/>
              <a:ext cx="109313" cy="42235"/>
            </a:xfrm>
            <a:custGeom>
              <a:avLst/>
              <a:gdLst/>
              <a:ahLst/>
              <a:cxnLst>
                <a:cxn ang="0">
                  <a:pos x="87450" y="42235"/>
                </a:cxn>
                <a:cxn ang="0">
                  <a:pos x="21863" y="42235"/>
                </a:cxn>
                <a:cxn ang="0">
                  <a:pos x="0" y="20900"/>
                </a:cxn>
                <a:cxn ang="0">
                  <a:pos x="21863" y="0"/>
                </a:cxn>
                <a:cxn ang="0">
                  <a:pos x="87450" y="0"/>
                </a:cxn>
                <a:cxn ang="0">
                  <a:pos x="109313" y="20900"/>
                </a:cxn>
                <a:cxn ang="0">
                  <a:pos x="87450" y="42235"/>
                </a:cxn>
              </a:cxnLst>
              <a:rect l="0" t="0" r="0" b="0"/>
              <a:pathLst>
                <a:path w="245" h="97">
                  <a:moveTo>
                    <a:pt x="196" y="97"/>
                  </a:moveTo>
                  <a:cubicBezTo>
                    <a:pt x="49" y="97"/>
                    <a:pt x="49" y="97"/>
                    <a:pt x="49" y="97"/>
                  </a:cubicBezTo>
                  <a:cubicBezTo>
                    <a:pt x="22" y="97"/>
                    <a:pt x="0" y="75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23" y="0"/>
                    <a:pt x="245" y="22"/>
                    <a:pt x="245" y="48"/>
                  </a:cubicBezTo>
                  <a:cubicBezTo>
                    <a:pt x="245" y="75"/>
                    <a:pt x="223" y="97"/>
                    <a:pt x="196" y="97"/>
                  </a:cubicBez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6" name="Freeform 466"/>
            <p:cNvSpPr/>
            <p:nvPr/>
          </p:nvSpPr>
          <p:spPr>
            <a:xfrm>
              <a:off x="4043673" y="4643528"/>
              <a:ext cx="85711" cy="168938"/>
            </a:xfrm>
            <a:custGeom>
              <a:avLst/>
              <a:gdLst/>
              <a:ahLst/>
              <a:cxnLst>
                <a:cxn ang="0">
                  <a:pos x="4395" y="0"/>
                </a:cxn>
                <a:cxn ang="0">
                  <a:pos x="2637" y="11114"/>
                </a:cxn>
                <a:cxn ang="0">
                  <a:pos x="17142" y="52904"/>
                </a:cxn>
                <a:cxn ang="0">
                  <a:pos x="52745" y="132038"/>
                </a:cxn>
                <a:cxn ang="0">
                  <a:pos x="43075" y="139596"/>
                </a:cxn>
                <a:cxn ang="0">
                  <a:pos x="30329" y="138707"/>
                </a:cxn>
                <a:cxn ang="0">
                  <a:pos x="25054" y="138262"/>
                </a:cxn>
                <a:cxn ang="0">
                  <a:pos x="2637" y="153378"/>
                </a:cxn>
                <a:cxn ang="0">
                  <a:pos x="28570" y="168938"/>
                </a:cxn>
                <a:cxn ang="0">
                  <a:pos x="31647" y="168938"/>
                </a:cxn>
                <a:cxn ang="0">
                  <a:pos x="74722" y="128482"/>
                </a:cxn>
                <a:cxn ang="0">
                  <a:pos x="27691" y="20006"/>
                </a:cxn>
                <a:cxn ang="0">
                  <a:pos x="4395" y="0"/>
                </a:cxn>
              </a:cxnLst>
              <a:rect l="0" t="0" r="0" b="0"/>
              <a:pathLst>
                <a:path w="195" h="380">
                  <a:moveTo>
                    <a:pt x="10" y="0"/>
                  </a:moveTo>
                  <a:cubicBezTo>
                    <a:pt x="3" y="0"/>
                    <a:pt x="0" y="7"/>
                    <a:pt x="6" y="25"/>
                  </a:cubicBezTo>
                  <a:cubicBezTo>
                    <a:pt x="22" y="77"/>
                    <a:pt x="39" y="119"/>
                    <a:pt x="39" y="119"/>
                  </a:cubicBezTo>
                  <a:cubicBezTo>
                    <a:pt x="120" y="297"/>
                    <a:pt x="120" y="297"/>
                    <a:pt x="120" y="297"/>
                  </a:cubicBezTo>
                  <a:cubicBezTo>
                    <a:pt x="120" y="297"/>
                    <a:pt x="134" y="314"/>
                    <a:pt x="98" y="314"/>
                  </a:cubicBezTo>
                  <a:cubicBezTo>
                    <a:pt x="91" y="314"/>
                    <a:pt x="81" y="314"/>
                    <a:pt x="69" y="312"/>
                  </a:cubicBezTo>
                  <a:cubicBezTo>
                    <a:pt x="65" y="311"/>
                    <a:pt x="61" y="311"/>
                    <a:pt x="57" y="311"/>
                  </a:cubicBezTo>
                  <a:cubicBezTo>
                    <a:pt x="27" y="311"/>
                    <a:pt x="7" y="328"/>
                    <a:pt x="6" y="345"/>
                  </a:cubicBezTo>
                  <a:cubicBezTo>
                    <a:pt x="4" y="363"/>
                    <a:pt x="21" y="380"/>
                    <a:pt x="65" y="380"/>
                  </a:cubicBezTo>
                  <a:cubicBezTo>
                    <a:pt x="68" y="380"/>
                    <a:pt x="70" y="380"/>
                    <a:pt x="72" y="380"/>
                  </a:cubicBezTo>
                  <a:cubicBezTo>
                    <a:pt x="174" y="376"/>
                    <a:pt x="195" y="344"/>
                    <a:pt x="170" y="289"/>
                  </a:cubicBezTo>
                  <a:cubicBezTo>
                    <a:pt x="145" y="233"/>
                    <a:pt x="79" y="74"/>
                    <a:pt x="63" y="45"/>
                  </a:cubicBezTo>
                  <a:cubicBezTo>
                    <a:pt x="52" y="25"/>
                    <a:pt x="24" y="0"/>
                    <a:pt x="10" y="0"/>
                  </a:cubicBezTo>
                </a:path>
              </a:pathLst>
            </a:custGeom>
            <a:solidFill>
              <a:srgbClr val="3C7D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7" name="Freeform 467"/>
            <p:cNvSpPr/>
            <p:nvPr/>
          </p:nvSpPr>
          <p:spPr>
            <a:xfrm>
              <a:off x="3750516" y="4605020"/>
              <a:ext cx="248438" cy="19875"/>
            </a:xfrm>
            <a:custGeom>
              <a:avLst/>
              <a:gdLst/>
              <a:ahLst/>
              <a:cxnLst>
                <a:cxn ang="0">
                  <a:pos x="218044" y="0"/>
                </a:cxn>
                <a:cxn ang="0">
                  <a:pos x="30394" y="0"/>
                </a:cxn>
                <a:cxn ang="0">
                  <a:pos x="0" y="7777"/>
                </a:cxn>
                <a:cxn ang="0">
                  <a:pos x="0" y="11666"/>
                </a:cxn>
                <a:cxn ang="0">
                  <a:pos x="30394" y="19875"/>
                </a:cxn>
                <a:cxn ang="0">
                  <a:pos x="218044" y="19875"/>
                </a:cxn>
                <a:cxn ang="0">
                  <a:pos x="248438" y="11666"/>
                </a:cxn>
                <a:cxn ang="0">
                  <a:pos x="248438" y="7777"/>
                </a:cxn>
                <a:cxn ang="0">
                  <a:pos x="218044" y="0"/>
                </a:cxn>
              </a:cxnLst>
              <a:rect l="0" t="0" r="0" b="0"/>
              <a:pathLst>
                <a:path w="564" h="46">
                  <a:moveTo>
                    <a:pt x="49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8"/>
                    <a:pt x="0" y="1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7"/>
                    <a:pt x="31" y="46"/>
                    <a:pt x="69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533" y="46"/>
                    <a:pt x="564" y="37"/>
                    <a:pt x="564" y="27"/>
                  </a:cubicBezTo>
                  <a:cubicBezTo>
                    <a:pt x="564" y="18"/>
                    <a:pt x="564" y="18"/>
                    <a:pt x="564" y="18"/>
                  </a:cubicBezTo>
                  <a:cubicBezTo>
                    <a:pt x="564" y="8"/>
                    <a:pt x="533" y="0"/>
                    <a:pt x="495" y="0"/>
                  </a:cubicBezTo>
                </a:path>
              </a:pathLst>
            </a:custGeom>
            <a:solidFill>
              <a:srgbClr val="3F8A4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8" name="Freeform 468"/>
            <p:cNvSpPr/>
            <p:nvPr/>
          </p:nvSpPr>
          <p:spPr>
            <a:xfrm>
              <a:off x="3745547" y="4652223"/>
              <a:ext cx="240985" cy="89438"/>
            </a:xfrm>
            <a:custGeom>
              <a:avLst/>
              <a:gdLst/>
              <a:ahLst/>
              <a:cxnLst>
                <a:cxn ang="0">
                  <a:pos x="91922" y="0"/>
                </a:cxn>
                <a:cxn ang="0">
                  <a:pos x="91922" y="16149"/>
                </a:cxn>
                <a:cxn ang="0">
                  <a:pos x="217383" y="16149"/>
                </a:cxn>
                <a:cxn ang="0">
                  <a:pos x="0" y="89438"/>
                </a:cxn>
                <a:cxn ang="0">
                  <a:pos x="240985" y="89438"/>
                </a:cxn>
                <a:cxn ang="0">
                  <a:pos x="195024" y="67079"/>
                </a:cxn>
                <a:cxn ang="0">
                  <a:pos x="94406" y="67079"/>
                </a:cxn>
                <a:cxn ang="0">
                  <a:pos x="198751" y="33539"/>
                </a:cxn>
                <a:cxn ang="0">
                  <a:pos x="240985" y="6211"/>
                </a:cxn>
                <a:cxn ang="0">
                  <a:pos x="91922" y="0"/>
                </a:cxn>
              </a:cxnLst>
              <a:rect l="0" t="0" r="0" b="0"/>
              <a:pathLst>
                <a:path w="194" h="72">
                  <a:moveTo>
                    <a:pt x="74" y="0"/>
                  </a:moveTo>
                  <a:lnTo>
                    <a:pt x="74" y="13"/>
                  </a:lnTo>
                  <a:lnTo>
                    <a:pt x="175" y="13"/>
                  </a:lnTo>
                  <a:lnTo>
                    <a:pt x="0" y="72"/>
                  </a:lnTo>
                  <a:lnTo>
                    <a:pt x="194" y="72"/>
                  </a:lnTo>
                  <a:lnTo>
                    <a:pt x="157" y="54"/>
                  </a:lnTo>
                  <a:lnTo>
                    <a:pt x="76" y="54"/>
                  </a:lnTo>
                  <a:lnTo>
                    <a:pt x="160" y="27"/>
                  </a:lnTo>
                  <a:lnTo>
                    <a:pt x="194" y="5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2D8CC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9" name="Freeform 469"/>
            <p:cNvSpPr/>
            <p:nvPr/>
          </p:nvSpPr>
          <p:spPr>
            <a:xfrm>
              <a:off x="3745547" y="4652223"/>
              <a:ext cx="240985" cy="89438"/>
            </a:xfrm>
            <a:custGeom>
              <a:avLst/>
              <a:gdLst/>
              <a:ahLst/>
              <a:cxnLst>
                <a:cxn ang="0">
                  <a:pos x="91922" y="0"/>
                </a:cxn>
                <a:cxn ang="0">
                  <a:pos x="91922" y="16149"/>
                </a:cxn>
                <a:cxn ang="0">
                  <a:pos x="217383" y="16149"/>
                </a:cxn>
                <a:cxn ang="0">
                  <a:pos x="0" y="89438"/>
                </a:cxn>
                <a:cxn ang="0">
                  <a:pos x="240985" y="89438"/>
                </a:cxn>
                <a:cxn ang="0">
                  <a:pos x="195024" y="67079"/>
                </a:cxn>
                <a:cxn ang="0">
                  <a:pos x="94406" y="67079"/>
                </a:cxn>
                <a:cxn ang="0">
                  <a:pos x="198751" y="33539"/>
                </a:cxn>
                <a:cxn ang="0">
                  <a:pos x="240985" y="6211"/>
                </a:cxn>
                <a:cxn ang="0">
                  <a:pos x="91922" y="0"/>
                </a:cxn>
              </a:cxnLst>
              <a:rect l="0" t="0" r="0" b="0"/>
              <a:pathLst>
                <a:path w="194" h="72">
                  <a:moveTo>
                    <a:pt x="74" y="0"/>
                  </a:moveTo>
                  <a:lnTo>
                    <a:pt x="74" y="13"/>
                  </a:lnTo>
                  <a:lnTo>
                    <a:pt x="175" y="13"/>
                  </a:lnTo>
                  <a:lnTo>
                    <a:pt x="0" y="72"/>
                  </a:lnTo>
                  <a:lnTo>
                    <a:pt x="194" y="72"/>
                  </a:lnTo>
                  <a:lnTo>
                    <a:pt x="157" y="54"/>
                  </a:lnTo>
                  <a:lnTo>
                    <a:pt x="76" y="54"/>
                  </a:lnTo>
                  <a:lnTo>
                    <a:pt x="160" y="27"/>
                  </a:lnTo>
                  <a:lnTo>
                    <a:pt x="194" y="5"/>
                  </a:lnTo>
                  <a:lnTo>
                    <a:pt x="74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7" name="组合 734"/>
          <p:cNvGrpSpPr/>
          <p:nvPr/>
        </p:nvGrpSpPr>
        <p:grpSpPr>
          <a:xfrm>
            <a:off x="4059238" y="4754563"/>
            <a:ext cx="720725" cy="722312"/>
            <a:chOff x="4335589" y="4468379"/>
            <a:chExt cx="721713" cy="721714"/>
          </a:xfrm>
        </p:grpSpPr>
        <p:sp>
          <p:nvSpPr>
            <p:cNvPr id="37947" name="Freeform 470"/>
            <p:cNvSpPr/>
            <p:nvPr/>
          </p:nvSpPr>
          <p:spPr>
            <a:xfrm>
              <a:off x="4335589" y="4468379"/>
              <a:ext cx="721713" cy="721714"/>
            </a:xfrm>
            <a:custGeom>
              <a:avLst/>
              <a:gdLst/>
              <a:ahLst/>
              <a:cxnLst>
                <a:cxn ang="0">
                  <a:pos x="721713" y="671300"/>
                </a:cxn>
                <a:cxn ang="0">
                  <a:pos x="671741" y="721714"/>
                </a:cxn>
                <a:cxn ang="0">
                  <a:pos x="50414" y="721714"/>
                </a:cxn>
                <a:cxn ang="0">
                  <a:pos x="0" y="671300"/>
                </a:cxn>
                <a:cxn ang="0">
                  <a:pos x="0" y="50414"/>
                </a:cxn>
                <a:cxn ang="0">
                  <a:pos x="50414" y="0"/>
                </a:cxn>
                <a:cxn ang="0">
                  <a:pos x="671741" y="0"/>
                </a:cxn>
                <a:cxn ang="0">
                  <a:pos x="721713" y="50414"/>
                </a:cxn>
                <a:cxn ang="0">
                  <a:pos x="721713" y="671300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D2514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8" name="Oval 471"/>
            <p:cNvSpPr/>
            <p:nvPr/>
          </p:nvSpPr>
          <p:spPr>
            <a:xfrm>
              <a:off x="4497074" y="4939169"/>
              <a:ext cx="122977" cy="124219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49" name="Oval 472"/>
            <p:cNvSpPr/>
            <p:nvPr/>
          </p:nvSpPr>
          <p:spPr>
            <a:xfrm>
              <a:off x="4790231" y="4939169"/>
              <a:ext cx="122977" cy="124219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50" name="Freeform 473"/>
            <p:cNvSpPr/>
            <p:nvPr/>
          </p:nvSpPr>
          <p:spPr>
            <a:xfrm>
              <a:off x="4389003" y="4862154"/>
              <a:ext cx="19875" cy="62110"/>
            </a:xfrm>
            <a:custGeom>
              <a:avLst/>
              <a:gdLst/>
              <a:ahLst/>
              <a:cxnLst>
                <a:cxn ang="0">
                  <a:pos x="19875" y="0"/>
                </a:cxn>
                <a:cxn ang="0">
                  <a:pos x="7227" y="9317"/>
                </a:cxn>
                <a:cxn ang="0">
                  <a:pos x="7227" y="10647"/>
                </a:cxn>
                <a:cxn ang="0">
                  <a:pos x="6776" y="10204"/>
                </a:cxn>
                <a:cxn ang="0">
                  <a:pos x="0" y="30168"/>
                </a:cxn>
                <a:cxn ang="0">
                  <a:pos x="6776" y="50132"/>
                </a:cxn>
                <a:cxn ang="0">
                  <a:pos x="7227" y="50132"/>
                </a:cxn>
                <a:cxn ang="0">
                  <a:pos x="7227" y="51906"/>
                </a:cxn>
                <a:cxn ang="0">
                  <a:pos x="19875" y="62110"/>
                </a:cxn>
                <a:cxn ang="0">
                  <a:pos x="19875" y="0"/>
                </a:cxn>
              </a:cxnLst>
              <a:rect l="0" t="0" r="0" b="0"/>
              <a:pathLst>
                <a:path w="44" h="140">
                  <a:moveTo>
                    <a:pt x="44" y="0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7" y="23"/>
                    <a:pt x="0" y="44"/>
                    <a:pt x="0" y="68"/>
                  </a:cubicBezTo>
                  <a:cubicBezTo>
                    <a:pt x="0" y="93"/>
                    <a:pt x="7" y="113"/>
                    <a:pt x="15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44" y="140"/>
                    <a:pt x="44" y="140"/>
                    <a:pt x="44" y="140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6E69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1" name="Freeform 474"/>
            <p:cNvSpPr/>
            <p:nvPr/>
          </p:nvSpPr>
          <p:spPr>
            <a:xfrm>
              <a:off x="4408878" y="4694458"/>
              <a:ext cx="159001" cy="262103"/>
            </a:xfrm>
            <a:custGeom>
              <a:avLst/>
              <a:gdLst/>
              <a:ahLst/>
              <a:cxnLst>
                <a:cxn ang="0">
                  <a:pos x="86768" y="262103"/>
                </a:cxn>
                <a:cxn ang="0">
                  <a:pos x="149311" y="223273"/>
                </a:cxn>
                <a:cxn ang="0">
                  <a:pos x="159001" y="224155"/>
                </a:cxn>
                <a:cxn ang="0">
                  <a:pos x="159001" y="192827"/>
                </a:cxn>
                <a:cxn ang="0">
                  <a:pos x="159001" y="168117"/>
                </a:cxn>
                <a:cxn ang="0">
                  <a:pos x="159001" y="0"/>
                </a:cxn>
                <a:cxn ang="0">
                  <a:pos x="107909" y="0"/>
                </a:cxn>
                <a:cxn ang="0">
                  <a:pos x="61662" y="0"/>
                </a:cxn>
                <a:cxn ang="0">
                  <a:pos x="16737" y="45449"/>
                </a:cxn>
                <a:cxn ang="0">
                  <a:pos x="0" y="142083"/>
                </a:cxn>
                <a:cxn ang="0">
                  <a:pos x="0" y="142083"/>
                </a:cxn>
                <a:cxn ang="0">
                  <a:pos x="0" y="155320"/>
                </a:cxn>
                <a:cxn ang="0">
                  <a:pos x="0" y="217095"/>
                </a:cxn>
                <a:cxn ang="0">
                  <a:pos x="0" y="249307"/>
                </a:cxn>
                <a:cxn ang="0">
                  <a:pos x="440" y="256808"/>
                </a:cxn>
                <a:cxn ang="0">
                  <a:pos x="86768" y="262103"/>
                </a:cxn>
              </a:cxnLst>
              <a:rect l="0" t="0" r="0" b="0"/>
              <a:pathLst>
                <a:path w="361" h="594">
                  <a:moveTo>
                    <a:pt x="197" y="594"/>
                  </a:moveTo>
                  <a:cubicBezTo>
                    <a:pt x="223" y="542"/>
                    <a:pt x="277" y="507"/>
                    <a:pt x="339" y="506"/>
                  </a:cubicBezTo>
                  <a:cubicBezTo>
                    <a:pt x="347" y="506"/>
                    <a:pt x="354" y="507"/>
                    <a:pt x="361" y="508"/>
                  </a:cubicBezTo>
                  <a:cubicBezTo>
                    <a:pt x="361" y="437"/>
                    <a:pt x="361" y="437"/>
                    <a:pt x="361" y="437"/>
                  </a:cubicBezTo>
                  <a:cubicBezTo>
                    <a:pt x="361" y="381"/>
                    <a:pt x="361" y="381"/>
                    <a:pt x="361" y="381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84" y="0"/>
                    <a:pt x="38" y="46"/>
                    <a:pt x="38" y="103"/>
                  </a:cubicBezTo>
                  <a:cubicBezTo>
                    <a:pt x="38" y="103"/>
                    <a:pt x="3" y="180"/>
                    <a:pt x="0" y="3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492"/>
                    <a:pt x="0" y="492"/>
                    <a:pt x="0" y="492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71"/>
                    <a:pt x="1" y="576"/>
                    <a:pt x="1" y="582"/>
                  </a:cubicBezTo>
                  <a:cubicBezTo>
                    <a:pt x="197" y="594"/>
                    <a:pt x="197" y="594"/>
                    <a:pt x="197" y="594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2" name="Freeform 475"/>
            <p:cNvSpPr/>
            <p:nvPr/>
          </p:nvSpPr>
          <p:spPr>
            <a:xfrm>
              <a:off x="4567878" y="4886997"/>
              <a:ext cx="436009" cy="101860"/>
            </a:xfrm>
            <a:custGeom>
              <a:avLst/>
              <a:gdLst/>
              <a:ahLst/>
              <a:cxnLst>
                <a:cxn ang="0">
                  <a:pos x="443" y="31444"/>
                </a:cxn>
                <a:cxn ang="0">
                  <a:pos x="61591" y="101860"/>
                </a:cxn>
                <a:cxn ang="0">
                  <a:pos x="61591" y="101860"/>
                </a:cxn>
                <a:cxn ang="0">
                  <a:pos x="62477" y="101860"/>
                </a:cxn>
                <a:cxn ang="0">
                  <a:pos x="212687" y="101860"/>
                </a:cxn>
                <a:cxn ang="0">
                  <a:pos x="213130" y="101860"/>
                </a:cxn>
                <a:cxn ang="0">
                  <a:pos x="284469" y="30558"/>
                </a:cxn>
                <a:cxn ang="0">
                  <a:pos x="355365" y="101860"/>
                </a:cxn>
                <a:cxn ang="0">
                  <a:pos x="355365" y="101860"/>
                </a:cxn>
                <a:cxn ang="0">
                  <a:pos x="355808" y="101860"/>
                </a:cxn>
                <a:cxn ang="0">
                  <a:pos x="372646" y="101860"/>
                </a:cxn>
                <a:cxn ang="0">
                  <a:pos x="389484" y="101860"/>
                </a:cxn>
                <a:cxn ang="0">
                  <a:pos x="417399" y="92117"/>
                </a:cxn>
                <a:cxn ang="0">
                  <a:pos x="424488" y="92117"/>
                </a:cxn>
                <a:cxn ang="0">
                  <a:pos x="436009" y="80602"/>
                </a:cxn>
                <a:cxn ang="0">
                  <a:pos x="436009" y="47387"/>
                </a:cxn>
                <a:cxn ang="0">
                  <a:pos x="434680" y="42515"/>
                </a:cxn>
                <a:cxn ang="0">
                  <a:pos x="434680" y="6643"/>
                </a:cxn>
                <a:cxn ang="0">
                  <a:pos x="436009" y="886"/>
                </a:cxn>
                <a:cxn ang="0">
                  <a:pos x="436009" y="886"/>
                </a:cxn>
                <a:cxn ang="0">
                  <a:pos x="436009" y="0"/>
                </a:cxn>
                <a:cxn ang="0">
                  <a:pos x="0" y="0"/>
                </a:cxn>
                <a:cxn ang="0">
                  <a:pos x="443" y="31444"/>
                </a:cxn>
              </a:cxnLst>
              <a:rect l="0" t="0" r="0" b="0"/>
              <a:pathLst>
                <a:path w="984" h="230">
                  <a:moveTo>
                    <a:pt x="1" y="71"/>
                  </a:moveTo>
                  <a:cubicBezTo>
                    <a:pt x="79" y="82"/>
                    <a:pt x="139" y="149"/>
                    <a:pt x="139" y="230"/>
                  </a:cubicBezTo>
                  <a:cubicBezTo>
                    <a:pt x="139" y="230"/>
                    <a:pt x="139" y="230"/>
                    <a:pt x="139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480" y="230"/>
                    <a:pt x="480" y="230"/>
                    <a:pt x="480" y="230"/>
                  </a:cubicBezTo>
                  <a:cubicBezTo>
                    <a:pt x="481" y="230"/>
                    <a:pt x="481" y="230"/>
                    <a:pt x="481" y="230"/>
                  </a:cubicBezTo>
                  <a:cubicBezTo>
                    <a:pt x="481" y="141"/>
                    <a:pt x="553" y="70"/>
                    <a:pt x="642" y="69"/>
                  </a:cubicBezTo>
                  <a:cubicBezTo>
                    <a:pt x="730" y="70"/>
                    <a:pt x="802" y="142"/>
                    <a:pt x="802" y="230"/>
                  </a:cubicBezTo>
                  <a:cubicBezTo>
                    <a:pt x="802" y="230"/>
                    <a:pt x="802" y="230"/>
                    <a:pt x="802" y="230"/>
                  </a:cubicBezTo>
                  <a:cubicBezTo>
                    <a:pt x="803" y="230"/>
                    <a:pt x="803" y="230"/>
                    <a:pt x="803" y="230"/>
                  </a:cubicBezTo>
                  <a:cubicBezTo>
                    <a:pt x="841" y="230"/>
                    <a:pt x="841" y="230"/>
                    <a:pt x="841" y="230"/>
                  </a:cubicBezTo>
                  <a:cubicBezTo>
                    <a:pt x="879" y="230"/>
                    <a:pt x="879" y="230"/>
                    <a:pt x="879" y="230"/>
                  </a:cubicBezTo>
                  <a:cubicBezTo>
                    <a:pt x="902" y="230"/>
                    <a:pt x="924" y="222"/>
                    <a:pt x="942" y="208"/>
                  </a:cubicBezTo>
                  <a:cubicBezTo>
                    <a:pt x="958" y="208"/>
                    <a:pt x="958" y="208"/>
                    <a:pt x="958" y="208"/>
                  </a:cubicBezTo>
                  <a:cubicBezTo>
                    <a:pt x="973" y="208"/>
                    <a:pt x="984" y="196"/>
                    <a:pt x="984" y="182"/>
                  </a:cubicBezTo>
                  <a:cubicBezTo>
                    <a:pt x="984" y="107"/>
                    <a:pt x="984" y="107"/>
                    <a:pt x="984" y="107"/>
                  </a:cubicBezTo>
                  <a:cubicBezTo>
                    <a:pt x="984" y="103"/>
                    <a:pt x="983" y="99"/>
                    <a:pt x="981" y="96"/>
                  </a:cubicBezTo>
                  <a:cubicBezTo>
                    <a:pt x="981" y="15"/>
                    <a:pt x="981" y="15"/>
                    <a:pt x="981" y="15"/>
                  </a:cubicBezTo>
                  <a:cubicBezTo>
                    <a:pt x="983" y="11"/>
                    <a:pt x="984" y="6"/>
                    <a:pt x="984" y="2"/>
                  </a:cubicBezTo>
                  <a:cubicBezTo>
                    <a:pt x="984" y="2"/>
                    <a:pt x="984" y="2"/>
                    <a:pt x="984" y="2"/>
                  </a:cubicBezTo>
                  <a:cubicBezTo>
                    <a:pt x="984" y="0"/>
                    <a:pt x="984" y="0"/>
                    <a:pt x="98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7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3" name="Freeform 476"/>
            <p:cNvSpPr/>
            <p:nvPr/>
          </p:nvSpPr>
          <p:spPr>
            <a:xfrm>
              <a:off x="4398940" y="4951591"/>
              <a:ext cx="98133" cy="42235"/>
            </a:xfrm>
            <a:custGeom>
              <a:avLst/>
              <a:gdLst/>
              <a:ahLst/>
              <a:cxnLst>
                <a:cxn ang="0">
                  <a:pos x="98133" y="0"/>
                </a:cxn>
                <a:cxn ang="0">
                  <a:pos x="11545" y="0"/>
                </a:cxn>
                <a:cxn ang="0">
                  <a:pos x="0" y="12758"/>
                </a:cxn>
                <a:cxn ang="0">
                  <a:pos x="0" y="28597"/>
                </a:cxn>
                <a:cxn ang="0">
                  <a:pos x="11989" y="42235"/>
                </a:cxn>
                <a:cxn ang="0">
                  <a:pos x="71935" y="42235"/>
                </a:cxn>
                <a:cxn ang="0">
                  <a:pos x="81259" y="37396"/>
                </a:cxn>
                <a:cxn ang="0">
                  <a:pos x="89696" y="37396"/>
                </a:cxn>
                <a:cxn ang="0">
                  <a:pos x="90584" y="37396"/>
                </a:cxn>
                <a:cxn ang="0">
                  <a:pos x="98133" y="5279"/>
                </a:cxn>
                <a:cxn ang="0">
                  <a:pos x="98133" y="0"/>
                </a:cxn>
              </a:cxnLst>
              <a:rect l="0" t="0" r="0" b="0"/>
              <a:pathLst>
                <a:path w="221" h="96">
                  <a:moveTo>
                    <a:pt x="221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1"/>
                    <a:pt x="0" y="14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2"/>
                    <a:pt x="12" y="96"/>
                    <a:pt x="27" y="96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70" y="96"/>
                    <a:pt x="177" y="92"/>
                    <a:pt x="183" y="85"/>
                  </a:cubicBezTo>
                  <a:cubicBezTo>
                    <a:pt x="202" y="85"/>
                    <a:pt x="202" y="85"/>
                    <a:pt x="202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59"/>
                    <a:pt x="210" y="34"/>
                    <a:pt x="221" y="12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4" name="Freeform 477"/>
            <p:cNvSpPr/>
            <p:nvPr/>
          </p:nvSpPr>
          <p:spPr>
            <a:xfrm>
              <a:off x="4415089" y="4732966"/>
              <a:ext cx="137883" cy="91922"/>
            </a:xfrm>
            <a:custGeom>
              <a:avLst/>
              <a:gdLst/>
              <a:ahLst/>
              <a:cxnLst>
                <a:cxn ang="0">
                  <a:pos x="129903" y="91922"/>
                </a:cxn>
                <a:cxn ang="0">
                  <a:pos x="0" y="91922"/>
                </a:cxn>
                <a:cxn ang="0">
                  <a:pos x="15961" y="8839"/>
                </a:cxn>
                <a:cxn ang="0">
                  <a:pos x="16847" y="0"/>
                </a:cxn>
                <a:cxn ang="0">
                  <a:pos x="129903" y="0"/>
                </a:cxn>
                <a:cxn ang="0">
                  <a:pos x="137883" y="8397"/>
                </a:cxn>
                <a:cxn ang="0">
                  <a:pos x="137883" y="83525"/>
                </a:cxn>
                <a:cxn ang="0">
                  <a:pos x="129903" y="91922"/>
                </a:cxn>
              </a:cxnLst>
              <a:rect l="0" t="0" r="0" b="0"/>
              <a:pathLst>
                <a:path w="311" h="208">
                  <a:moveTo>
                    <a:pt x="293" y="20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7" y="85"/>
                    <a:pt x="36" y="20"/>
                    <a:pt x="36" y="20"/>
                  </a:cubicBezTo>
                  <a:cubicBezTo>
                    <a:pt x="36" y="13"/>
                    <a:pt x="37" y="6"/>
                    <a:pt x="38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303" y="0"/>
                    <a:pt x="311" y="8"/>
                    <a:pt x="311" y="19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1" y="200"/>
                    <a:pt x="303" y="208"/>
                    <a:pt x="293" y="208"/>
                  </a:cubicBezTo>
                </a:path>
              </a:pathLst>
            </a:custGeom>
            <a:solidFill>
              <a:srgbClr val="157FC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5" name="Freeform 478"/>
            <p:cNvSpPr/>
            <p:nvPr/>
          </p:nvSpPr>
          <p:spPr>
            <a:xfrm>
              <a:off x="4574090" y="4674583"/>
              <a:ext cx="424830" cy="207446"/>
            </a:xfrm>
            <a:custGeom>
              <a:avLst/>
              <a:gdLst/>
              <a:ahLst/>
              <a:cxnLst>
                <a:cxn ang="0">
                  <a:pos x="424830" y="207446"/>
                </a:cxn>
                <a:cxn ang="0">
                  <a:pos x="424388" y="23443"/>
                </a:cxn>
                <a:cxn ang="0">
                  <a:pos x="397864" y="0"/>
                </a:cxn>
                <a:cxn ang="0">
                  <a:pos x="26082" y="442"/>
                </a:cxn>
                <a:cxn ang="0">
                  <a:pos x="0" y="23885"/>
                </a:cxn>
                <a:cxn ang="0">
                  <a:pos x="442" y="207446"/>
                </a:cxn>
                <a:cxn ang="0">
                  <a:pos x="424830" y="207446"/>
                </a:cxn>
              </a:cxnLst>
              <a:rect l="0" t="0" r="0" b="0"/>
              <a:pathLst>
                <a:path w="961" h="469">
                  <a:moveTo>
                    <a:pt x="961" y="469"/>
                  </a:moveTo>
                  <a:cubicBezTo>
                    <a:pt x="960" y="53"/>
                    <a:pt x="960" y="53"/>
                    <a:pt x="960" y="53"/>
                  </a:cubicBezTo>
                  <a:cubicBezTo>
                    <a:pt x="960" y="24"/>
                    <a:pt x="934" y="0"/>
                    <a:pt x="900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27" y="2"/>
                    <a:pt x="0" y="25"/>
                    <a:pt x="0" y="54"/>
                  </a:cubicBezTo>
                  <a:cubicBezTo>
                    <a:pt x="1" y="469"/>
                    <a:pt x="1" y="469"/>
                    <a:pt x="1" y="469"/>
                  </a:cubicBezTo>
                  <a:cubicBezTo>
                    <a:pt x="961" y="469"/>
                    <a:pt x="961" y="469"/>
                    <a:pt x="961" y="469"/>
                  </a:cubicBezTo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6" name="Oval 479"/>
            <p:cNvSpPr/>
            <p:nvPr/>
          </p:nvSpPr>
          <p:spPr>
            <a:xfrm>
              <a:off x="4530613" y="4973951"/>
              <a:ext cx="55898" cy="54656"/>
            </a:xfrm>
            <a:prstGeom prst="ellipse">
              <a:avLst/>
            </a:prstGeom>
            <a:solidFill>
              <a:srgbClr val="7A7A7A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57" name="Oval 480"/>
            <p:cNvSpPr/>
            <p:nvPr/>
          </p:nvSpPr>
          <p:spPr>
            <a:xfrm>
              <a:off x="4823770" y="4973951"/>
              <a:ext cx="55898" cy="54656"/>
            </a:xfrm>
            <a:prstGeom prst="ellipse">
              <a:avLst/>
            </a:prstGeom>
            <a:solidFill>
              <a:srgbClr val="7A7A7A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58" name="Freeform 481"/>
            <p:cNvSpPr/>
            <p:nvPr/>
          </p:nvSpPr>
          <p:spPr>
            <a:xfrm>
              <a:off x="4410120" y="4951591"/>
              <a:ext cx="86953" cy="49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6953" y="4969"/>
                </a:cxn>
                <a:cxn ang="0">
                  <a:pos x="0" y="0"/>
                </a:cxn>
              </a:cxnLst>
              <a:rect l="0" t="0" r="0" b="0"/>
              <a:pathLst>
                <a:path w="70" h="4">
                  <a:moveTo>
                    <a:pt x="0" y="0"/>
                  </a:moveTo>
                  <a:lnTo>
                    <a:pt x="7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9" name="Line 482"/>
            <p:cNvSpPr/>
            <p:nvPr/>
          </p:nvSpPr>
          <p:spPr>
            <a:xfrm>
              <a:off x="4410120" y="4951591"/>
              <a:ext cx="86953" cy="4969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7960" name="Freeform 483"/>
            <p:cNvSpPr/>
            <p:nvPr/>
          </p:nvSpPr>
          <p:spPr>
            <a:xfrm>
              <a:off x="4598934" y="4694458"/>
              <a:ext cx="380111" cy="150306"/>
            </a:xfrm>
            <a:custGeom>
              <a:avLst/>
              <a:gdLst/>
              <a:ahLst/>
              <a:cxnLst>
                <a:cxn ang="0">
                  <a:pos x="320884" y="0"/>
                </a:cxn>
                <a:cxn ang="0">
                  <a:pos x="318232" y="0"/>
                </a:cxn>
                <a:cxn ang="0">
                  <a:pos x="20774" y="0"/>
                </a:cxn>
                <a:cxn ang="0">
                  <a:pos x="20774" y="38574"/>
                </a:cxn>
                <a:cxn ang="0">
                  <a:pos x="235580" y="32367"/>
                </a:cxn>
                <a:cxn ang="0">
                  <a:pos x="242210" y="32367"/>
                </a:cxn>
                <a:cxn ang="0">
                  <a:pos x="336354" y="50545"/>
                </a:cxn>
                <a:cxn ang="0">
                  <a:pos x="339006" y="140552"/>
                </a:cxn>
                <a:cxn ang="0">
                  <a:pos x="356686" y="150306"/>
                </a:cxn>
                <a:cxn ang="0">
                  <a:pos x="377901" y="140552"/>
                </a:cxn>
                <a:cxn ang="0">
                  <a:pos x="377901" y="47885"/>
                </a:cxn>
                <a:cxn ang="0">
                  <a:pos x="320884" y="0"/>
                </a:cxn>
              </a:cxnLst>
              <a:rect l="0" t="0" r="0" b="0"/>
              <a:pathLst>
                <a:path w="860" h="339">
                  <a:moveTo>
                    <a:pt x="726" y="0"/>
                  </a:moveTo>
                  <a:cubicBezTo>
                    <a:pt x="722" y="0"/>
                    <a:pt x="720" y="0"/>
                    <a:pt x="72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43"/>
                    <a:pt x="47" y="87"/>
                    <a:pt x="47" y="87"/>
                  </a:cubicBezTo>
                  <a:cubicBezTo>
                    <a:pt x="47" y="87"/>
                    <a:pt x="305" y="75"/>
                    <a:pt x="533" y="73"/>
                  </a:cubicBezTo>
                  <a:cubicBezTo>
                    <a:pt x="538" y="73"/>
                    <a:pt x="543" y="73"/>
                    <a:pt x="548" y="73"/>
                  </a:cubicBezTo>
                  <a:cubicBezTo>
                    <a:pt x="761" y="73"/>
                    <a:pt x="761" y="114"/>
                    <a:pt x="761" y="114"/>
                  </a:cubicBezTo>
                  <a:cubicBezTo>
                    <a:pt x="767" y="317"/>
                    <a:pt x="767" y="317"/>
                    <a:pt x="767" y="317"/>
                  </a:cubicBezTo>
                  <a:cubicBezTo>
                    <a:pt x="780" y="333"/>
                    <a:pt x="794" y="339"/>
                    <a:pt x="807" y="339"/>
                  </a:cubicBezTo>
                  <a:cubicBezTo>
                    <a:pt x="833" y="339"/>
                    <a:pt x="855" y="317"/>
                    <a:pt x="855" y="317"/>
                  </a:cubicBezTo>
                  <a:cubicBezTo>
                    <a:pt x="855" y="108"/>
                    <a:pt x="855" y="108"/>
                    <a:pt x="855" y="108"/>
                  </a:cubicBezTo>
                  <a:cubicBezTo>
                    <a:pt x="860" y="6"/>
                    <a:pt x="754" y="0"/>
                    <a:pt x="726" y="0"/>
                  </a:cubicBezTo>
                </a:path>
              </a:pathLst>
            </a:custGeom>
            <a:solidFill>
              <a:srgbClr val="B19D6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1" name="Freeform 484"/>
            <p:cNvSpPr/>
            <p:nvPr/>
          </p:nvSpPr>
          <p:spPr>
            <a:xfrm>
              <a:off x="4415089" y="4828615"/>
              <a:ext cx="130430" cy="115524"/>
            </a:xfrm>
            <a:custGeom>
              <a:avLst/>
              <a:gdLst/>
              <a:ahLst/>
              <a:cxnLst>
                <a:cxn ang="0">
                  <a:pos x="130430" y="0"/>
                </a:cxn>
                <a:cxn ang="0">
                  <a:pos x="0" y="0"/>
                </a:cxn>
                <a:cxn ang="0">
                  <a:pos x="0" y="115524"/>
                </a:cxn>
                <a:cxn ang="0">
                  <a:pos x="78792" y="115524"/>
                </a:cxn>
                <a:cxn ang="0">
                  <a:pos x="130430" y="83777"/>
                </a:cxn>
                <a:cxn ang="0">
                  <a:pos x="130430" y="0"/>
                </a:cxn>
              </a:cxnLst>
              <a:rect l="0" t="0" r="0" b="0"/>
              <a:pathLst>
                <a:path w="293" h="262">
                  <a:moveTo>
                    <a:pt x="29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213" y="204"/>
                    <a:pt x="293" y="190"/>
                    <a:pt x="293" y="190"/>
                  </a:cubicBezTo>
                  <a:cubicBezTo>
                    <a:pt x="293" y="0"/>
                    <a:pt x="293" y="0"/>
                    <a:pt x="293" y="0"/>
                  </a:cubicBezTo>
                </a:path>
              </a:pathLst>
            </a:custGeom>
            <a:solidFill>
              <a:srgbClr val="BCBCB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2" name="Rectangle 485"/>
            <p:cNvSpPr/>
            <p:nvPr/>
          </p:nvSpPr>
          <p:spPr>
            <a:xfrm>
              <a:off x="4509496" y="4838552"/>
              <a:ext cx="18632" cy="7453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63" name="Freeform 486"/>
            <p:cNvSpPr/>
            <p:nvPr/>
          </p:nvSpPr>
          <p:spPr>
            <a:xfrm>
              <a:off x="4447386" y="4698184"/>
              <a:ext cx="6211" cy="2484"/>
            </a:xfrm>
            <a:custGeom>
              <a:avLst/>
              <a:gdLst/>
              <a:ahLst/>
              <a:cxnLst>
                <a:cxn ang="0">
                  <a:pos x="6211" y="0"/>
                </a:cxn>
                <a:cxn ang="0">
                  <a:pos x="0" y="2484"/>
                </a:cxn>
                <a:cxn ang="0">
                  <a:pos x="6211" y="0"/>
                </a:cxn>
              </a:cxnLst>
              <a:rect l="0" t="0" r="0" b="0"/>
              <a:pathLst>
                <a:path w="12" h="6">
                  <a:moveTo>
                    <a:pt x="12" y="0"/>
                  </a:moveTo>
                  <a:cubicBezTo>
                    <a:pt x="7" y="0"/>
                    <a:pt x="3" y="2"/>
                    <a:pt x="0" y="6"/>
                  </a:cubicBezTo>
                  <a:cubicBezTo>
                    <a:pt x="4" y="4"/>
                    <a:pt x="8" y="1"/>
                    <a:pt x="12" y="0"/>
                  </a:cubicBezTo>
                </a:path>
              </a:pathLst>
            </a:custGeom>
            <a:solidFill>
              <a:srgbClr val="C0595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4" name="Freeform 487"/>
            <p:cNvSpPr/>
            <p:nvPr/>
          </p:nvSpPr>
          <p:spPr>
            <a:xfrm>
              <a:off x="4446144" y="4698184"/>
              <a:ext cx="115523" cy="14906"/>
            </a:xfrm>
            <a:custGeom>
              <a:avLst/>
              <a:gdLst/>
              <a:ahLst/>
              <a:cxnLst>
                <a:cxn ang="0">
                  <a:pos x="107586" y="0"/>
                </a:cxn>
                <a:cxn ang="0">
                  <a:pos x="8378" y="0"/>
                </a:cxn>
                <a:cxn ang="0">
                  <a:pos x="7496" y="0"/>
                </a:cxn>
                <a:cxn ang="0">
                  <a:pos x="2205" y="2555"/>
                </a:cxn>
                <a:cxn ang="0">
                  <a:pos x="0" y="7240"/>
                </a:cxn>
                <a:cxn ang="0">
                  <a:pos x="8378" y="14906"/>
                </a:cxn>
                <a:cxn ang="0">
                  <a:pos x="107586" y="14906"/>
                </a:cxn>
                <a:cxn ang="0">
                  <a:pos x="115523" y="7240"/>
                </a:cxn>
                <a:cxn ang="0">
                  <a:pos x="107586" y="0"/>
                </a:cxn>
              </a:cxnLst>
              <a:rect l="0" t="0" r="0" b="0"/>
              <a:pathLst>
                <a:path w="262" h="35">
                  <a:moveTo>
                    <a:pt x="24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3" y="1"/>
                    <a:pt x="9" y="4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27"/>
                    <a:pt x="9" y="35"/>
                    <a:pt x="19" y="35"/>
                  </a:cubicBezTo>
                  <a:cubicBezTo>
                    <a:pt x="244" y="35"/>
                    <a:pt x="244" y="35"/>
                    <a:pt x="244" y="35"/>
                  </a:cubicBezTo>
                  <a:cubicBezTo>
                    <a:pt x="254" y="35"/>
                    <a:pt x="262" y="27"/>
                    <a:pt x="262" y="17"/>
                  </a:cubicBezTo>
                  <a:cubicBezTo>
                    <a:pt x="262" y="7"/>
                    <a:pt x="254" y="0"/>
                    <a:pt x="244" y="0"/>
                  </a:cubicBezTo>
                </a:path>
              </a:pathLst>
            </a:custGeom>
            <a:solidFill>
              <a:srgbClr val="E4E4E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5" name="Freeform 488"/>
            <p:cNvSpPr/>
            <p:nvPr/>
          </p:nvSpPr>
          <p:spPr>
            <a:xfrm>
              <a:off x="4439933" y="4747872"/>
              <a:ext cx="83226" cy="59625"/>
            </a:xfrm>
            <a:custGeom>
              <a:avLst/>
              <a:gdLst/>
              <a:ahLst/>
              <a:cxnLst>
                <a:cxn ang="0">
                  <a:pos x="69562" y="0"/>
                </a:cxn>
                <a:cxn ang="0">
                  <a:pos x="32297" y="27328"/>
                </a:cxn>
                <a:cxn ang="0">
                  <a:pos x="50929" y="37266"/>
                </a:cxn>
                <a:cxn ang="0">
                  <a:pos x="0" y="59625"/>
                </a:cxn>
                <a:cxn ang="0">
                  <a:pos x="83226" y="42234"/>
                </a:cxn>
                <a:cxn ang="0">
                  <a:pos x="57140" y="24844"/>
                </a:cxn>
                <a:cxn ang="0">
                  <a:pos x="69562" y="0"/>
                </a:cxn>
              </a:cxnLst>
              <a:rect l="0" t="0" r="0" b="0"/>
              <a:pathLst>
                <a:path w="67" h="48">
                  <a:moveTo>
                    <a:pt x="56" y="0"/>
                  </a:moveTo>
                  <a:lnTo>
                    <a:pt x="26" y="22"/>
                  </a:lnTo>
                  <a:lnTo>
                    <a:pt x="41" y="30"/>
                  </a:lnTo>
                  <a:lnTo>
                    <a:pt x="0" y="48"/>
                  </a:lnTo>
                  <a:lnTo>
                    <a:pt x="67" y="34"/>
                  </a:lnTo>
                  <a:lnTo>
                    <a:pt x="46" y="2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4499C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6" name="Freeform 489"/>
            <p:cNvSpPr/>
            <p:nvPr/>
          </p:nvSpPr>
          <p:spPr>
            <a:xfrm>
              <a:off x="4439933" y="4747872"/>
              <a:ext cx="83226" cy="59625"/>
            </a:xfrm>
            <a:custGeom>
              <a:avLst/>
              <a:gdLst/>
              <a:ahLst/>
              <a:cxnLst>
                <a:cxn ang="0">
                  <a:pos x="69562" y="0"/>
                </a:cxn>
                <a:cxn ang="0">
                  <a:pos x="32297" y="27328"/>
                </a:cxn>
                <a:cxn ang="0">
                  <a:pos x="50929" y="37266"/>
                </a:cxn>
                <a:cxn ang="0">
                  <a:pos x="0" y="59625"/>
                </a:cxn>
                <a:cxn ang="0">
                  <a:pos x="83226" y="42234"/>
                </a:cxn>
                <a:cxn ang="0">
                  <a:pos x="57140" y="24844"/>
                </a:cxn>
                <a:cxn ang="0">
                  <a:pos x="69562" y="0"/>
                </a:cxn>
              </a:cxnLst>
              <a:rect l="0" t="0" r="0" b="0"/>
              <a:pathLst>
                <a:path w="67" h="48">
                  <a:moveTo>
                    <a:pt x="56" y="0"/>
                  </a:moveTo>
                  <a:lnTo>
                    <a:pt x="26" y="22"/>
                  </a:lnTo>
                  <a:lnTo>
                    <a:pt x="41" y="30"/>
                  </a:lnTo>
                  <a:lnTo>
                    <a:pt x="0" y="48"/>
                  </a:lnTo>
                  <a:lnTo>
                    <a:pt x="67" y="34"/>
                  </a:lnTo>
                  <a:lnTo>
                    <a:pt x="46" y="20"/>
                  </a:lnTo>
                  <a:lnTo>
                    <a:pt x="5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8" name="组合 739"/>
          <p:cNvGrpSpPr/>
          <p:nvPr/>
        </p:nvGrpSpPr>
        <p:grpSpPr>
          <a:xfrm>
            <a:off x="766763" y="4765675"/>
            <a:ext cx="720725" cy="722313"/>
            <a:chOff x="1864869" y="4479558"/>
            <a:chExt cx="721713" cy="721714"/>
          </a:xfrm>
        </p:grpSpPr>
        <p:sp>
          <p:nvSpPr>
            <p:cNvPr id="37942" name="Freeform 598"/>
            <p:cNvSpPr/>
            <p:nvPr/>
          </p:nvSpPr>
          <p:spPr>
            <a:xfrm>
              <a:off x="1864869" y="4479558"/>
              <a:ext cx="721713" cy="721714"/>
            </a:xfrm>
            <a:custGeom>
              <a:avLst/>
              <a:gdLst/>
              <a:ahLst/>
              <a:cxnLst>
                <a:cxn ang="0">
                  <a:pos x="721713" y="671300"/>
                </a:cxn>
                <a:cxn ang="0">
                  <a:pos x="671299" y="721714"/>
                </a:cxn>
                <a:cxn ang="0">
                  <a:pos x="50414" y="721714"/>
                </a:cxn>
                <a:cxn ang="0">
                  <a:pos x="0" y="671300"/>
                </a:cxn>
                <a:cxn ang="0">
                  <a:pos x="0" y="50414"/>
                </a:cxn>
                <a:cxn ang="0">
                  <a:pos x="50414" y="0"/>
                </a:cxn>
                <a:cxn ang="0">
                  <a:pos x="671299" y="0"/>
                </a:cxn>
                <a:cxn ang="0">
                  <a:pos x="721713" y="50414"/>
                </a:cxn>
                <a:cxn ang="0">
                  <a:pos x="721713" y="671300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3" name="Freeform 599"/>
            <p:cNvSpPr/>
            <p:nvPr/>
          </p:nvSpPr>
          <p:spPr>
            <a:xfrm>
              <a:off x="2353050" y="4719302"/>
              <a:ext cx="106829" cy="209931"/>
            </a:xfrm>
            <a:custGeom>
              <a:avLst/>
              <a:gdLst/>
              <a:ahLst/>
              <a:cxnLst>
                <a:cxn ang="0">
                  <a:pos x="19875" y="0"/>
                </a:cxn>
                <a:cxn ang="0">
                  <a:pos x="0" y="203720"/>
                </a:cxn>
                <a:cxn ang="0">
                  <a:pos x="45961" y="209931"/>
                </a:cxn>
                <a:cxn ang="0">
                  <a:pos x="88196" y="160243"/>
                </a:cxn>
                <a:cxn ang="0">
                  <a:pos x="106829" y="60868"/>
                </a:cxn>
                <a:cxn ang="0">
                  <a:pos x="57141" y="0"/>
                </a:cxn>
                <a:cxn ang="0">
                  <a:pos x="19875" y="0"/>
                </a:cxn>
              </a:cxnLst>
              <a:rect l="0" t="0" r="0" b="0"/>
              <a:pathLst>
                <a:path w="86" h="169">
                  <a:moveTo>
                    <a:pt x="16" y="0"/>
                  </a:moveTo>
                  <a:lnTo>
                    <a:pt x="0" y="164"/>
                  </a:lnTo>
                  <a:lnTo>
                    <a:pt x="37" y="169"/>
                  </a:lnTo>
                  <a:lnTo>
                    <a:pt x="71" y="129"/>
                  </a:lnTo>
                  <a:lnTo>
                    <a:pt x="86" y="49"/>
                  </a:lnTo>
                  <a:lnTo>
                    <a:pt x="4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2524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4" name="Freeform 600"/>
            <p:cNvSpPr/>
            <p:nvPr/>
          </p:nvSpPr>
          <p:spPr>
            <a:xfrm>
              <a:off x="2361745" y="4576449"/>
              <a:ext cx="95648" cy="129188"/>
            </a:xfrm>
            <a:custGeom>
              <a:avLst/>
              <a:gdLst/>
              <a:ahLst/>
              <a:cxnLst>
                <a:cxn ang="0">
                  <a:pos x="81984" y="129188"/>
                </a:cxn>
                <a:cxn ang="0">
                  <a:pos x="37466" y="14109"/>
                </a:cxn>
                <a:cxn ang="0">
                  <a:pos x="18072" y="44532"/>
                </a:cxn>
                <a:cxn ang="0">
                  <a:pos x="49367" y="111110"/>
                </a:cxn>
                <a:cxn ang="0">
                  <a:pos x="81984" y="129188"/>
                </a:cxn>
              </a:cxnLst>
              <a:rect l="0" t="0" r="0" b="0"/>
              <a:pathLst>
                <a:path w="217" h="293">
                  <a:moveTo>
                    <a:pt x="186" y="293"/>
                  </a:moveTo>
                  <a:cubicBezTo>
                    <a:pt x="217" y="198"/>
                    <a:pt x="162" y="92"/>
                    <a:pt x="85" y="32"/>
                  </a:cubicBezTo>
                  <a:cubicBezTo>
                    <a:pt x="43" y="0"/>
                    <a:pt x="0" y="69"/>
                    <a:pt x="41" y="101"/>
                  </a:cubicBezTo>
                  <a:cubicBezTo>
                    <a:pt x="85" y="134"/>
                    <a:pt x="121" y="196"/>
                    <a:pt x="112" y="252"/>
                  </a:cubicBezTo>
                  <a:cubicBezTo>
                    <a:pt x="138" y="262"/>
                    <a:pt x="163" y="276"/>
                    <a:pt x="186" y="293"/>
                  </a:cubicBezTo>
                  <a:close/>
                </a:path>
              </a:pathLst>
            </a:custGeom>
            <a:solidFill>
              <a:srgbClr val="37373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5" name="Freeform 601"/>
            <p:cNvSpPr/>
            <p:nvPr/>
          </p:nvSpPr>
          <p:spPr>
            <a:xfrm>
              <a:off x="2371683" y="4689489"/>
              <a:ext cx="0" cy="86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696"/>
                </a:cxn>
                <a:cxn ang="0">
                  <a:pos x="0" y="0"/>
                </a:cxn>
              </a:cxnLst>
              <a:rect l="0" t="0" r="0" b="0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6" name="Freeform 602"/>
            <p:cNvSpPr>
              <a:spLocks noEditPoints="1"/>
            </p:cNvSpPr>
            <p:nvPr/>
          </p:nvSpPr>
          <p:spPr>
            <a:xfrm>
              <a:off x="1915799" y="4698184"/>
              <a:ext cx="566440" cy="396260"/>
            </a:xfrm>
            <a:custGeom>
              <a:avLst/>
              <a:gdLst/>
              <a:ahLst/>
              <a:cxnLst>
                <a:cxn ang="0">
                  <a:pos x="519605" y="24739"/>
                </a:cxn>
                <a:cxn ang="0">
                  <a:pos x="488676" y="6626"/>
                </a:cxn>
                <a:cxn ang="0">
                  <a:pos x="455980" y="0"/>
                </a:cxn>
                <a:cxn ang="0">
                  <a:pos x="376890" y="63172"/>
                </a:cxn>
                <a:cxn ang="0">
                  <a:pos x="149784" y="322928"/>
                </a:cxn>
                <a:cxn ang="0">
                  <a:pos x="96321" y="396260"/>
                </a:cxn>
                <a:cxn ang="0">
                  <a:pos x="226223" y="383007"/>
                </a:cxn>
                <a:cxn ang="0">
                  <a:pos x="554510" y="116183"/>
                </a:cxn>
                <a:cxn ang="0">
                  <a:pos x="519605" y="24739"/>
                </a:cxn>
                <a:cxn ang="0">
                  <a:pos x="490443" y="199234"/>
                </a:cxn>
                <a:cxn ang="0">
                  <a:pos x="459515" y="181122"/>
                </a:cxn>
                <a:cxn ang="0">
                  <a:pos x="479397" y="74658"/>
                </a:cxn>
                <a:cxn ang="0">
                  <a:pos x="497513" y="43734"/>
                </a:cxn>
                <a:cxn ang="0">
                  <a:pos x="490443" y="199234"/>
                </a:cxn>
              </a:cxnLst>
              <a:rect l="0" t="0" r="0" b="0"/>
              <a:pathLst>
                <a:path w="1282" h="897">
                  <a:moveTo>
                    <a:pt x="1176" y="56"/>
                  </a:moveTo>
                  <a:cubicBezTo>
                    <a:pt x="1155" y="38"/>
                    <a:pt x="1131" y="24"/>
                    <a:pt x="1106" y="15"/>
                  </a:cubicBezTo>
                  <a:cubicBezTo>
                    <a:pt x="1082" y="5"/>
                    <a:pt x="1057" y="0"/>
                    <a:pt x="1032" y="0"/>
                  </a:cubicBezTo>
                  <a:cubicBezTo>
                    <a:pt x="963" y="0"/>
                    <a:pt x="895" y="40"/>
                    <a:pt x="853" y="143"/>
                  </a:cubicBezTo>
                  <a:cubicBezTo>
                    <a:pt x="732" y="444"/>
                    <a:pt x="409" y="679"/>
                    <a:pt x="339" y="731"/>
                  </a:cubicBezTo>
                  <a:cubicBezTo>
                    <a:pt x="283" y="771"/>
                    <a:pt x="0" y="897"/>
                    <a:pt x="218" y="897"/>
                  </a:cubicBezTo>
                  <a:cubicBezTo>
                    <a:pt x="276" y="897"/>
                    <a:pt x="370" y="888"/>
                    <a:pt x="512" y="867"/>
                  </a:cubicBezTo>
                  <a:cubicBezTo>
                    <a:pt x="1190" y="764"/>
                    <a:pt x="1255" y="263"/>
                    <a:pt x="1255" y="263"/>
                  </a:cubicBezTo>
                  <a:cubicBezTo>
                    <a:pt x="1282" y="190"/>
                    <a:pt x="1241" y="108"/>
                    <a:pt x="1176" y="56"/>
                  </a:cubicBezTo>
                  <a:close/>
                  <a:moveTo>
                    <a:pt x="1110" y="451"/>
                  </a:moveTo>
                  <a:cubicBezTo>
                    <a:pt x="1083" y="496"/>
                    <a:pt x="1013" y="455"/>
                    <a:pt x="1040" y="410"/>
                  </a:cubicBezTo>
                  <a:cubicBezTo>
                    <a:pt x="1077" y="345"/>
                    <a:pt x="1181" y="223"/>
                    <a:pt x="1085" y="169"/>
                  </a:cubicBezTo>
                  <a:cubicBezTo>
                    <a:pt x="1039" y="143"/>
                    <a:pt x="1080" y="74"/>
                    <a:pt x="1126" y="99"/>
                  </a:cubicBezTo>
                  <a:cubicBezTo>
                    <a:pt x="1278" y="185"/>
                    <a:pt x="1173" y="342"/>
                    <a:pt x="1110" y="451"/>
                  </a:cubicBezTo>
                  <a:close/>
                </a:path>
              </a:pathLst>
            </a:custGeom>
            <a:solidFill>
              <a:srgbClr val="C5211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9" name="组合 740"/>
          <p:cNvGrpSpPr/>
          <p:nvPr/>
        </p:nvGrpSpPr>
        <p:grpSpPr>
          <a:xfrm>
            <a:off x="1863725" y="4765675"/>
            <a:ext cx="720725" cy="722313"/>
            <a:chOff x="2653661" y="4479558"/>
            <a:chExt cx="721713" cy="721714"/>
          </a:xfrm>
        </p:grpSpPr>
        <p:sp>
          <p:nvSpPr>
            <p:cNvPr id="37933" name="Freeform 603"/>
            <p:cNvSpPr/>
            <p:nvPr/>
          </p:nvSpPr>
          <p:spPr>
            <a:xfrm>
              <a:off x="2653661" y="4479558"/>
              <a:ext cx="721713" cy="721714"/>
            </a:xfrm>
            <a:custGeom>
              <a:avLst/>
              <a:gdLst/>
              <a:ahLst/>
              <a:cxnLst>
                <a:cxn ang="0">
                  <a:pos x="721713" y="671300"/>
                </a:cxn>
                <a:cxn ang="0">
                  <a:pos x="671299" y="721714"/>
                </a:cxn>
                <a:cxn ang="0">
                  <a:pos x="50414" y="721714"/>
                </a:cxn>
                <a:cxn ang="0">
                  <a:pos x="0" y="671300"/>
                </a:cxn>
                <a:cxn ang="0">
                  <a:pos x="0" y="50414"/>
                </a:cxn>
                <a:cxn ang="0">
                  <a:pos x="50414" y="0"/>
                </a:cxn>
                <a:cxn ang="0">
                  <a:pos x="671299" y="0"/>
                </a:cxn>
                <a:cxn ang="0">
                  <a:pos x="721713" y="50414"/>
                </a:cxn>
                <a:cxn ang="0">
                  <a:pos x="721713" y="671300"/>
                </a:cxn>
              </a:cxnLst>
              <a:rect l="0" t="0" r="0" b="0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4" name="Freeform 604"/>
            <p:cNvSpPr/>
            <p:nvPr/>
          </p:nvSpPr>
          <p:spPr>
            <a:xfrm>
              <a:off x="3000232" y="4647255"/>
              <a:ext cx="114282" cy="99375"/>
            </a:xfrm>
            <a:custGeom>
              <a:avLst/>
              <a:gdLst/>
              <a:ahLst/>
              <a:cxnLst>
                <a:cxn ang="0">
                  <a:pos x="59142" y="70539"/>
                </a:cxn>
                <a:cxn ang="0">
                  <a:pos x="105388" y="36378"/>
                </a:cxn>
                <a:cxn ang="0">
                  <a:pos x="96495" y="444"/>
                </a:cxn>
                <a:cxn ang="0">
                  <a:pos x="74706" y="24844"/>
                </a:cxn>
                <a:cxn ang="0">
                  <a:pos x="54695" y="38153"/>
                </a:cxn>
                <a:cxn ang="0">
                  <a:pos x="1334" y="99375"/>
                </a:cxn>
                <a:cxn ang="0">
                  <a:pos x="33795" y="99375"/>
                </a:cxn>
                <a:cxn ang="0">
                  <a:pos x="59142" y="70539"/>
                </a:cxn>
              </a:cxnLst>
              <a:rect l="0" t="0" r="0" b="0"/>
              <a:pathLst>
                <a:path w="257" h="224">
                  <a:moveTo>
                    <a:pt x="133" y="159"/>
                  </a:moveTo>
                  <a:cubicBezTo>
                    <a:pt x="189" y="151"/>
                    <a:pt x="221" y="118"/>
                    <a:pt x="237" y="82"/>
                  </a:cubicBezTo>
                  <a:cubicBezTo>
                    <a:pt x="257" y="39"/>
                    <a:pt x="237" y="0"/>
                    <a:pt x="217" y="1"/>
                  </a:cubicBezTo>
                  <a:cubicBezTo>
                    <a:pt x="197" y="2"/>
                    <a:pt x="183" y="30"/>
                    <a:pt x="168" y="56"/>
                  </a:cubicBezTo>
                  <a:cubicBezTo>
                    <a:pt x="160" y="71"/>
                    <a:pt x="146" y="83"/>
                    <a:pt x="123" y="86"/>
                  </a:cubicBezTo>
                  <a:cubicBezTo>
                    <a:pt x="22" y="99"/>
                    <a:pt x="0" y="181"/>
                    <a:pt x="3" y="224"/>
                  </a:cubicBezTo>
                  <a:cubicBezTo>
                    <a:pt x="76" y="224"/>
                    <a:pt x="76" y="224"/>
                    <a:pt x="76" y="224"/>
                  </a:cubicBezTo>
                  <a:cubicBezTo>
                    <a:pt x="75" y="211"/>
                    <a:pt x="78" y="166"/>
                    <a:pt x="133" y="159"/>
                  </a:cubicBezTo>
                  <a:close/>
                </a:path>
              </a:pathLst>
            </a:custGeom>
            <a:solidFill>
              <a:srgbClr val="39383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5" name="Freeform 605"/>
            <p:cNvSpPr/>
            <p:nvPr/>
          </p:nvSpPr>
          <p:spPr>
            <a:xfrm>
              <a:off x="2798997" y="4736693"/>
              <a:ext cx="448431" cy="325454"/>
            </a:xfrm>
            <a:custGeom>
              <a:avLst/>
              <a:gdLst/>
              <a:ahLst/>
              <a:cxnLst>
                <a:cxn ang="0">
                  <a:pos x="2653" y="80479"/>
                </a:cxn>
                <a:cxn ang="0">
                  <a:pos x="2653" y="80921"/>
                </a:cxn>
                <a:cxn ang="0">
                  <a:pos x="884" y="98167"/>
                </a:cxn>
                <a:cxn ang="0">
                  <a:pos x="1327" y="107011"/>
                </a:cxn>
                <a:cxn ang="0">
                  <a:pos x="74296" y="325454"/>
                </a:cxn>
                <a:cxn ang="0">
                  <a:pos x="173800" y="202967"/>
                </a:cxn>
                <a:cxn ang="0">
                  <a:pos x="224216" y="202967"/>
                </a:cxn>
                <a:cxn ang="0">
                  <a:pos x="274189" y="202967"/>
                </a:cxn>
                <a:cxn ang="0">
                  <a:pos x="374135" y="325454"/>
                </a:cxn>
                <a:cxn ang="0">
                  <a:pos x="446662" y="107011"/>
                </a:cxn>
                <a:cxn ang="0">
                  <a:pos x="447104" y="98167"/>
                </a:cxn>
                <a:cxn ang="0">
                  <a:pos x="445778" y="80921"/>
                </a:cxn>
                <a:cxn ang="0">
                  <a:pos x="445778" y="80479"/>
                </a:cxn>
                <a:cxn ang="0">
                  <a:pos x="445335" y="80479"/>
                </a:cxn>
                <a:cxn ang="0">
                  <a:pos x="348927" y="0"/>
                </a:cxn>
                <a:cxn ang="0">
                  <a:pos x="285687" y="22994"/>
                </a:cxn>
                <a:cxn ang="0">
                  <a:pos x="285687" y="22994"/>
                </a:cxn>
                <a:cxn ang="0">
                  <a:pos x="265344" y="22994"/>
                </a:cxn>
                <a:cxn ang="0">
                  <a:pos x="182645" y="22994"/>
                </a:cxn>
                <a:cxn ang="0">
                  <a:pos x="162302" y="22994"/>
                </a:cxn>
                <a:cxn ang="0">
                  <a:pos x="162302" y="22994"/>
                </a:cxn>
                <a:cxn ang="0">
                  <a:pos x="99062" y="0"/>
                </a:cxn>
                <a:cxn ang="0">
                  <a:pos x="2653" y="80479"/>
                </a:cxn>
              </a:cxnLst>
              <a:rect l="0" t="0" r="0" b="0"/>
              <a:pathLst>
                <a:path w="1014" h="736">
                  <a:moveTo>
                    <a:pt x="6" y="182"/>
                  </a:moveTo>
                  <a:cubicBezTo>
                    <a:pt x="6" y="182"/>
                    <a:pt x="6" y="182"/>
                    <a:pt x="6" y="183"/>
                  </a:cubicBezTo>
                  <a:cubicBezTo>
                    <a:pt x="4" y="196"/>
                    <a:pt x="2" y="209"/>
                    <a:pt x="2" y="222"/>
                  </a:cubicBezTo>
                  <a:cubicBezTo>
                    <a:pt x="2" y="228"/>
                    <a:pt x="3" y="235"/>
                    <a:pt x="3" y="242"/>
                  </a:cubicBezTo>
                  <a:cubicBezTo>
                    <a:pt x="0" y="385"/>
                    <a:pt x="7" y="735"/>
                    <a:pt x="168" y="736"/>
                  </a:cubicBezTo>
                  <a:cubicBezTo>
                    <a:pt x="370" y="736"/>
                    <a:pt x="393" y="459"/>
                    <a:pt x="393" y="459"/>
                  </a:cubicBezTo>
                  <a:cubicBezTo>
                    <a:pt x="507" y="459"/>
                    <a:pt x="507" y="459"/>
                    <a:pt x="507" y="459"/>
                  </a:cubicBezTo>
                  <a:cubicBezTo>
                    <a:pt x="620" y="459"/>
                    <a:pt x="620" y="459"/>
                    <a:pt x="620" y="459"/>
                  </a:cubicBezTo>
                  <a:cubicBezTo>
                    <a:pt x="620" y="459"/>
                    <a:pt x="643" y="736"/>
                    <a:pt x="846" y="736"/>
                  </a:cubicBezTo>
                  <a:cubicBezTo>
                    <a:pt x="1006" y="735"/>
                    <a:pt x="1014" y="385"/>
                    <a:pt x="1010" y="242"/>
                  </a:cubicBezTo>
                  <a:cubicBezTo>
                    <a:pt x="1011" y="235"/>
                    <a:pt x="1011" y="228"/>
                    <a:pt x="1011" y="222"/>
                  </a:cubicBezTo>
                  <a:cubicBezTo>
                    <a:pt x="1011" y="209"/>
                    <a:pt x="1010" y="196"/>
                    <a:pt x="1008" y="183"/>
                  </a:cubicBezTo>
                  <a:cubicBezTo>
                    <a:pt x="1008" y="182"/>
                    <a:pt x="1008" y="182"/>
                    <a:pt x="1008" y="182"/>
                  </a:cubicBezTo>
                  <a:cubicBezTo>
                    <a:pt x="1007" y="182"/>
                    <a:pt x="1007" y="182"/>
                    <a:pt x="1007" y="182"/>
                  </a:cubicBezTo>
                  <a:cubicBezTo>
                    <a:pt x="989" y="78"/>
                    <a:pt x="898" y="0"/>
                    <a:pt x="789" y="0"/>
                  </a:cubicBezTo>
                  <a:cubicBezTo>
                    <a:pt x="735" y="0"/>
                    <a:pt x="685" y="19"/>
                    <a:pt x="646" y="52"/>
                  </a:cubicBezTo>
                  <a:cubicBezTo>
                    <a:pt x="646" y="52"/>
                    <a:pt x="646" y="52"/>
                    <a:pt x="646" y="52"/>
                  </a:cubicBezTo>
                  <a:cubicBezTo>
                    <a:pt x="600" y="52"/>
                    <a:pt x="600" y="52"/>
                    <a:pt x="600" y="52"/>
                  </a:cubicBezTo>
                  <a:cubicBezTo>
                    <a:pt x="413" y="52"/>
                    <a:pt x="413" y="52"/>
                    <a:pt x="413" y="52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28" y="19"/>
                    <a:pt x="279" y="0"/>
                    <a:pt x="224" y="0"/>
                  </a:cubicBezTo>
                  <a:cubicBezTo>
                    <a:pt x="115" y="0"/>
                    <a:pt x="25" y="78"/>
                    <a:pt x="6" y="182"/>
                  </a:cubicBezTo>
                  <a:close/>
                </a:path>
              </a:pathLst>
            </a:custGeom>
            <a:solidFill>
              <a:srgbClr val="39383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6" name="Freeform 606"/>
            <p:cNvSpPr/>
            <p:nvPr/>
          </p:nvSpPr>
          <p:spPr>
            <a:xfrm>
              <a:off x="2797755" y="4708122"/>
              <a:ext cx="458368" cy="279494"/>
            </a:xfrm>
            <a:custGeom>
              <a:avLst/>
              <a:gdLst/>
              <a:ahLst/>
              <a:cxnLst>
                <a:cxn ang="0">
                  <a:pos x="163987" y="51462"/>
                </a:cxn>
                <a:cxn ang="0">
                  <a:pos x="286867" y="51019"/>
                </a:cxn>
                <a:cxn ang="0">
                  <a:pos x="413283" y="51019"/>
                </a:cxn>
                <a:cxn ang="0">
                  <a:pos x="448202" y="162373"/>
                </a:cxn>
                <a:cxn ang="0">
                  <a:pos x="275374" y="231581"/>
                </a:cxn>
                <a:cxn ang="0">
                  <a:pos x="175037" y="231581"/>
                </a:cxn>
                <a:cxn ang="0">
                  <a:pos x="2652" y="156162"/>
                </a:cxn>
                <a:cxn ang="0">
                  <a:pos x="94591" y="27949"/>
                </a:cxn>
                <a:cxn ang="0">
                  <a:pos x="163545" y="51019"/>
                </a:cxn>
              </a:cxnLst>
              <a:rect l="0" t="0" r="0" b="0"/>
              <a:pathLst>
                <a:path w="1037" h="630">
                  <a:moveTo>
                    <a:pt x="371" y="116"/>
                  </a:moveTo>
                  <a:cubicBezTo>
                    <a:pt x="649" y="115"/>
                    <a:pt x="649" y="115"/>
                    <a:pt x="649" y="115"/>
                  </a:cubicBezTo>
                  <a:cubicBezTo>
                    <a:pt x="649" y="115"/>
                    <a:pt x="784" y="0"/>
                    <a:pt x="935" y="115"/>
                  </a:cubicBezTo>
                  <a:cubicBezTo>
                    <a:pt x="935" y="115"/>
                    <a:pt x="1037" y="186"/>
                    <a:pt x="1014" y="366"/>
                  </a:cubicBezTo>
                  <a:cubicBezTo>
                    <a:pt x="981" y="621"/>
                    <a:pt x="623" y="522"/>
                    <a:pt x="623" y="522"/>
                  </a:cubicBezTo>
                  <a:cubicBezTo>
                    <a:pt x="396" y="522"/>
                    <a:pt x="396" y="522"/>
                    <a:pt x="396" y="522"/>
                  </a:cubicBezTo>
                  <a:cubicBezTo>
                    <a:pt x="70" y="630"/>
                    <a:pt x="6" y="352"/>
                    <a:pt x="6" y="352"/>
                  </a:cubicBezTo>
                  <a:cubicBezTo>
                    <a:pt x="6" y="352"/>
                    <a:pt x="0" y="74"/>
                    <a:pt x="214" y="63"/>
                  </a:cubicBezTo>
                  <a:cubicBezTo>
                    <a:pt x="214" y="63"/>
                    <a:pt x="291" y="52"/>
                    <a:pt x="370" y="115"/>
                  </a:cubicBezTo>
                </a:path>
              </a:pathLst>
            </a:custGeom>
            <a:solidFill>
              <a:srgbClr val="45424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7" name="Freeform 607"/>
            <p:cNvSpPr/>
            <p:nvPr/>
          </p:nvSpPr>
          <p:spPr>
            <a:xfrm>
              <a:off x="3124451" y="4801287"/>
              <a:ext cx="80742" cy="81985"/>
            </a:xfrm>
            <a:custGeom>
              <a:avLst/>
              <a:gdLst/>
              <a:ahLst/>
              <a:cxnLst>
                <a:cxn ang="0">
                  <a:pos x="0" y="35896"/>
                </a:cxn>
                <a:cxn ang="0">
                  <a:pos x="6547" y="29249"/>
                </a:cxn>
                <a:cxn ang="0">
                  <a:pos x="28369" y="29249"/>
                </a:cxn>
                <a:cxn ang="0">
                  <a:pos x="28369" y="7091"/>
                </a:cxn>
                <a:cxn ang="0">
                  <a:pos x="35352" y="0"/>
                </a:cxn>
                <a:cxn ang="0">
                  <a:pos x="45390" y="0"/>
                </a:cxn>
                <a:cxn ang="0">
                  <a:pos x="52373" y="7091"/>
                </a:cxn>
                <a:cxn ang="0">
                  <a:pos x="52373" y="29249"/>
                </a:cxn>
                <a:cxn ang="0">
                  <a:pos x="74195" y="29249"/>
                </a:cxn>
                <a:cxn ang="0">
                  <a:pos x="80742" y="35896"/>
                </a:cxn>
                <a:cxn ang="0">
                  <a:pos x="80742" y="46089"/>
                </a:cxn>
                <a:cxn ang="0">
                  <a:pos x="74195" y="53179"/>
                </a:cxn>
                <a:cxn ang="0">
                  <a:pos x="52373" y="53179"/>
                </a:cxn>
                <a:cxn ang="0">
                  <a:pos x="52373" y="75338"/>
                </a:cxn>
                <a:cxn ang="0">
                  <a:pos x="45390" y="81985"/>
                </a:cxn>
                <a:cxn ang="0">
                  <a:pos x="35352" y="81985"/>
                </a:cxn>
                <a:cxn ang="0">
                  <a:pos x="28369" y="75338"/>
                </a:cxn>
                <a:cxn ang="0">
                  <a:pos x="28369" y="53179"/>
                </a:cxn>
                <a:cxn ang="0">
                  <a:pos x="6547" y="53179"/>
                </a:cxn>
                <a:cxn ang="0">
                  <a:pos x="0" y="46089"/>
                </a:cxn>
                <a:cxn ang="0">
                  <a:pos x="0" y="35896"/>
                </a:cxn>
              </a:cxnLst>
              <a:rect l="0" t="0" r="0" b="0"/>
              <a:pathLst>
                <a:path w="185" h="185">
                  <a:moveTo>
                    <a:pt x="0" y="81"/>
                  </a:moveTo>
                  <a:cubicBezTo>
                    <a:pt x="0" y="73"/>
                    <a:pt x="7" y="66"/>
                    <a:pt x="15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7"/>
                    <a:pt x="72" y="0"/>
                    <a:pt x="8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3" y="0"/>
                    <a:pt x="120" y="7"/>
                    <a:pt x="120" y="16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170" y="66"/>
                    <a:pt x="170" y="66"/>
                    <a:pt x="170" y="66"/>
                  </a:cubicBezTo>
                  <a:cubicBezTo>
                    <a:pt x="178" y="66"/>
                    <a:pt x="185" y="73"/>
                    <a:pt x="185" y="81"/>
                  </a:cubicBezTo>
                  <a:cubicBezTo>
                    <a:pt x="185" y="104"/>
                    <a:pt x="185" y="104"/>
                    <a:pt x="185" y="104"/>
                  </a:cubicBezTo>
                  <a:cubicBezTo>
                    <a:pt x="185" y="113"/>
                    <a:pt x="178" y="120"/>
                    <a:pt x="170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8"/>
                    <a:pt x="113" y="185"/>
                    <a:pt x="104" y="185"/>
                  </a:cubicBezTo>
                  <a:cubicBezTo>
                    <a:pt x="81" y="185"/>
                    <a:pt x="81" y="185"/>
                    <a:pt x="81" y="185"/>
                  </a:cubicBezTo>
                  <a:cubicBezTo>
                    <a:pt x="72" y="185"/>
                    <a:pt x="65" y="178"/>
                    <a:pt x="65" y="17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7" y="120"/>
                    <a:pt x="0" y="113"/>
                    <a:pt x="0" y="104"/>
                  </a:cubicBezTo>
                  <a:lnTo>
                    <a:pt x="0" y="81"/>
                  </a:lnTo>
                  <a:close/>
                </a:path>
              </a:pathLst>
            </a:custGeom>
            <a:solidFill>
              <a:srgbClr val="E5E5E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8" name="Oval 608"/>
            <p:cNvSpPr/>
            <p:nvPr/>
          </p:nvSpPr>
          <p:spPr>
            <a:xfrm>
              <a:off x="2904584" y="4828615"/>
              <a:ext cx="27328" cy="26086"/>
            </a:xfrm>
            <a:prstGeom prst="ellipse">
              <a:avLst/>
            </a:prstGeom>
            <a:solidFill>
              <a:srgbClr val="D2514B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39" name="Oval 609"/>
            <p:cNvSpPr/>
            <p:nvPr/>
          </p:nvSpPr>
          <p:spPr>
            <a:xfrm>
              <a:off x="2873529" y="4800044"/>
              <a:ext cx="27328" cy="26086"/>
            </a:xfrm>
            <a:prstGeom prst="ellipse">
              <a:avLst/>
            </a:prstGeom>
            <a:solidFill>
              <a:srgbClr val="A3BE5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40" name="Oval 610"/>
            <p:cNvSpPr/>
            <p:nvPr/>
          </p:nvSpPr>
          <p:spPr>
            <a:xfrm>
              <a:off x="2873529" y="4859669"/>
              <a:ext cx="27328" cy="27328"/>
            </a:xfrm>
            <a:prstGeom prst="ellipse">
              <a:avLst/>
            </a:prstGeom>
            <a:solidFill>
              <a:srgbClr val="66A4C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41" name="Oval 611"/>
            <p:cNvSpPr/>
            <p:nvPr/>
          </p:nvSpPr>
          <p:spPr>
            <a:xfrm>
              <a:off x="2842474" y="4828615"/>
              <a:ext cx="27328" cy="26086"/>
            </a:xfrm>
            <a:prstGeom prst="ellipse">
              <a:avLst/>
            </a:prstGeom>
            <a:solidFill>
              <a:srgbClr val="9D9ABF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930" name="组合 264"/>
          <p:cNvGrpSpPr/>
          <p:nvPr/>
        </p:nvGrpSpPr>
        <p:grpSpPr>
          <a:xfrm>
            <a:off x="746125" y="446088"/>
            <a:ext cx="10634663" cy="1835150"/>
            <a:chOff x="852709" y="5009914"/>
            <a:chExt cx="10635290" cy="1835106"/>
          </a:xfrm>
        </p:grpSpPr>
        <p:sp>
          <p:nvSpPr>
            <p:cNvPr id="37931" name="矩形 51"/>
            <p:cNvSpPr/>
            <p:nvPr/>
          </p:nvSpPr>
          <p:spPr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1C75A0"/>
            </a:solidFill>
            <a:ln w="9525">
              <a:noFill/>
            </a:ln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7932" name="文本框 266"/>
            <p:cNvSpPr txBox="1"/>
            <p:nvPr/>
          </p:nvSpPr>
          <p:spPr>
            <a:xfrm>
              <a:off x="2083732" y="5216411"/>
              <a:ext cx="8173243" cy="144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8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赠送可编辑图标</a:t>
              </a:r>
              <a:endParaRPr lang="zh-CN" altLang="en-US" sz="8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reeform 5"/>
          <p:cNvSpPr>
            <a:spLocks noEditPoints="1"/>
          </p:cNvSpPr>
          <p:nvPr/>
        </p:nvSpPr>
        <p:spPr>
          <a:xfrm>
            <a:off x="762000" y="2565400"/>
            <a:ext cx="436563" cy="403225"/>
          </a:xfrm>
          <a:custGeom>
            <a:avLst/>
            <a:gdLst/>
            <a:ahLst/>
            <a:cxnLst>
              <a:cxn ang="0">
                <a:pos x="282079" y="169354"/>
              </a:cxn>
              <a:cxn ang="0">
                <a:pos x="282079" y="169354"/>
              </a:cxn>
              <a:cxn ang="0">
                <a:pos x="437462" y="7156"/>
              </a:cxn>
              <a:cxn ang="0">
                <a:pos x="349013" y="7156"/>
              </a:cxn>
              <a:cxn ang="0">
                <a:pos x="349013" y="0"/>
              </a:cxn>
              <a:cxn ang="0">
                <a:pos x="86058" y="0"/>
              </a:cxn>
              <a:cxn ang="0">
                <a:pos x="86058" y="7156"/>
              </a:cxn>
              <a:cxn ang="0">
                <a:pos x="0" y="7156"/>
              </a:cxn>
              <a:cxn ang="0">
                <a:pos x="152992" y="169354"/>
              </a:cxn>
              <a:cxn ang="0">
                <a:pos x="155383" y="169354"/>
              </a:cxn>
              <a:cxn ang="0">
                <a:pos x="176897" y="188437"/>
              </a:cxn>
              <a:cxn ang="0">
                <a:pos x="167335" y="197978"/>
              </a:cxn>
              <a:cxn ang="0">
                <a:pos x="176897" y="207519"/>
              </a:cxn>
              <a:cxn ang="0">
                <a:pos x="188850" y="207519"/>
              </a:cxn>
              <a:cxn ang="0">
                <a:pos x="160164" y="362561"/>
              </a:cxn>
              <a:cxn ang="0">
                <a:pos x="150602" y="362561"/>
              </a:cxn>
              <a:cxn ang="0">
                <a:pos x="150602" y="403111"/>
              </a:cxn>
              <a:cxn ang="0">
                <a:pos x="291641" y="403111"/>
              </a:cxn>
              <a:cxn ang="0">
                <a:pos x="291641" y="362561"/>
              </a:cxn>
              <a:cxn ang="0">
                <a:pos x="282079" y="362561"/>
              </a:cxn>
              <a:cxn ang="0">
                <a:pos x="253393" y="207519"/>
              </a:cxn>
              <a:cxn ang="0">
                <a:pos x="265346" y="207519"/>
              </a:cxn>
              <a:cxn ang="0">
                <a:pos x="274908" y="197978"/>
              </a:cxn>
              <a:cxn ang="0">
                <a:pos x="265346" y="188437"/>
              </a:cxn>
              <a:cxn ang="0">
                <a:pos x="260565" y="188437"/>
              </a:cxn>
              <a:cxn ang="0">
                <a:pos x="282079" y="169354"/>
              </a:cxn>
              <a:cxn ang="0">
                <a:pos x="21515" y="26238"/>
              </a:cxn>
              <a:cxn ang="0">
                <a:pos x="88449" y="26238"/>
              </a:cxn>
              <a:cxn ang="0">
                <a:pos x="141040" y="150272"/>
              </a:cxn>
              <a:cxn ang="0">
                <a:pos x="21515" y="26238"/>
              </a:cxn>
              <a:cxn ang="0">
                <a:pos x="413557" y="26238"/>
              </a:cxn>
              <a:cxn ang="0">
                <a:pos x="296422" y="150272"/>
              </a:cxn>
              <a:cxn ang="0">
                <a:pos x="346623" y="26238"/>
              </a:cxn>
              <a:cxn ang="0">
                <a:pos x="413557" y="26238"/>
              </a:cxn>
            </a:cxnLst>
            <a:rect l="0" t="0" r="0" b="0"/>
            <a:pathLst>
              <a:path w="183" h="169">
                <a:moveTo>
                  <a:pt x="118" y="71"/>
                </a:moveTo>
                <a:cubicBezTo>
                  <a:pt x="118" y="71"/>
                  <a:pt x="118" y="71"/>
                  <a:pt x="118" y="71"/>
                </a:cubicBezTo>
                <a:cubicBezTo>
                  <a:pt x="169" y="71"/>
                  <a:pt x="183" y="3"/>
                  <a:pt x="183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2"/>
                  <a:pt x="146" y="1"/>
                  <a:pt x="14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"/>
                  <a:pt x="36" y="2"/>
                  <a:pt x="36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4" y="71"/>
                  <a:pt x="64" y="71"/>
                </a:cubicBezTo>
                <a:cubicBezTo>
                  <a:pt x="65" y="71"/>
                  <a:pt x="65" y="71"/>
                  <a:pt x="65" y="71"/>
                </a:cubicBezTo>
                <a:cubicBezTo>
                  <a:pt x="68" y="74"/>
                  <a:pt x="71" y="77"/>
                  <a:pt x="74" y="79"/>
                </a:cubicBezTo>
                <a:cubicBezTo>
                  <a:pt x="72" y="79"/>
                  <a:pt x="70" y="81"/>
                  <a:pt x="70" y="83"/>
                </a:cubicBezTo>
                <a:cubicBezTo>
                  <a:pt x="70" y="86"/>
                  <a:pt x="72" y="87"/>
                  <a:pt x="74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63" y="169"/>
                  <a:pt x="63" y="169"/>
                  <a:pt x="63" y="169"/>
                </a:cubicBezTo>
                <a:cubicBezTo>
                  <a:pt x="122" y="169"/>
                  <a:pt x="122" y="169"/>
                  <a:pt x="122" y="169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11" y="87"/>
                  <a:pt x="111" y="87"/>
                  <a:pt x="111" y="87"/>
                </a:cubicBezTo>
                <a:cubicBezTo>
                  <a:pt x="114" y="87"/>
                  <a:pt x="115" y="86"/>
                  <a:pt x="115" y="83"/>
                </a:cubicBezTo>
                <a:cubicBezTo>
                  <a:pt x="115" y="81"/>
                  <a:pt x="114" y="79"/>
                  <a:pt x="111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12" y="77"/>
                  <a:pt x="115" y="74"/>
                  <a:pt x="118" y="71"/>
                </a:cubicBezTo>
                <a:close/>
                <a:moveTo>
                  <a:pt x="9" y="11"/>
                </a:moveTo>
                <a:cubicBezTo>
                  <a:pt x="37" y="11"/>
                  <a:pt x="37" y="11"/>
                  <a:pt x="37" y="11"/>
                </a:cubicBezTo>
                <a:cubicBezTo>
                  <a:pt x="40" y="27"/>
                  <a:pt x="48" y="48"/>
                  <a:pt x="59" y="63"/>
                </a:cubicBezTo>
                <a:cubicBezTo>
                  <a:pt x="29" y="60"/>
                  <a:pt x="15" y="27"/>
                  <a:pt x="9" y="11"/>
                </a:cubicBezTo>
                <a:close/>
                <a:moveTo>
                  <a:pt x="173" y="11"/>
                </a:moveTo>
                <a:cubicBezTo>
                  <a:pt x="168" y="27"/>
                  <a:pt x="154" y="60"/>
                  <a:pt x="124" y="63"/>
                </a:cubicBezTo>
                <a:cubicBezTo>
                  <a:pt x="135" y="48"/>
                  <a:pt x="143" y="27"/>
                  <a:pt x="145" y="11"/>
                </a:cubicBezTo>
                <a:lnTo>
                  <a:pt x="173" y="11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15" name="组合 123"/>
          <p:cNvGrpSpPr/>
          <p:nvPr/>
        </p:nvGrpSpPr>
        <p:grpSpPr>
          <a:xfrm>
            <a:off x="1538288" y="2505075"/>
            <a:ext cx="406400" cy="463550"/>
            <a:chOff x="1968777" y="2490296"/>
            <a:chExt cx="366310" cy="417339"/>
          </a:xfrm>
        </p:grpSpPr>
        <p:sp>
          <p:nvSpPr>
            <p:cNvPr id="39352" name="Freeform 6"/>
            <p:cNvSpPr>
              <a:spLocks noEditPoints="1"/>
            </p:cNvSpPr>
            <p:nvPr/>
          </p:nvSpPr>
          <p:spPr>
            <a:xfrm>
              <a:off x="1968777" y="2490296"/>
              <a:ext cx="366310" cy="368133"/>
            </a:xfrm>
            <a:custGeom>
              <a:avLst/>
              <a:gdLst/>
              <a:ahLst/>
              <a:cxnLst>
                <a:cxn ang="0">
                  <a:pos x="318905" y="187296"/>
                </a:cxn>
                <a:cxn ang="0">
                  <a:pos x="323215" y="182990"/>
                </a:cxn>
                <a:cxn ang="0">
                  <a:pos x="183155" y="40904"/>
                </a:cxn>
                <a:cxn ang="0">
                  <a:pos x="178845" y="45209"/>
                </a:cxn>
                <a:cxn ang="0">
                  <a:pos x="131441" y="0"/>
                </a:cxn>
                <a:cxn ang="0">
                  <a:pos x="127131" y="167920"/>
                </a:cxn>
                <a:cxn ang="0">
                  <a:pos x="129286" y="170073"/>
                </a:cxn>
                <a:cxn ang="0">
                  <a:pos x="129286" y="191601"/>
                </a:cxn>
                <a:cxn ang="0">
                  <a:pos x="118512" y="191601"/>
                </a:cxn>
                <a:cxn ang="0">
                  <a:pos x="118512" y="202366"/>
                </a:cxn>
                <a:cxn ang="0">
                  <a:pos x="124976" y="208824"/>
                </a:cxn>
                <a:cxn ang="0">
                  <a:pos x="25857" y="275562"/>
                </a:cxn>
                <a:cxn ang="0">
                  <a:pos x="21548" y="271256"/>
                </a:cxn>
                <a:cxn ang="0">
                  <a:pos x="0" y="292784"/>
                </a:cxn>
                <a:cxn ang="0">
                  <a:pos x="75417" y="368133"/>
                </a:cxn>
                <a:cxn ang="0">
                  <a:pos x="96964" y="346605"/>
                </a:cxn>
                <a:cxn ang="0">
                  <a:pos x="92655" y="342299"/>
                </a:cxn>
                <a:cxn ang="0">
                  <a:pos x="159453" y="243269"/>
                </a:cxn>
                <a:cxn ang="0">
                  <a:pos x="165917" y="249728"/>
                </a:cxn>
                <a:cxn ang="0">
                  <a:pos x="176691" y="249728"/>
                </a:cxn>
                <a:cxn ang="0">
                  <a:pos x="176691" y="238964"/>
                </a:cxn>
                <a:cxn ang="0">
                  <a:pos x="174536" y="236811"/>
                </a:cxn>
                <a:cxn ang="0">
                  <a:pos x="196084" y="236811"/>
                </a:cxn>
                <a:cxn ang="0">
                  <a:pos x="196084" y="238964"/>
                </a:cxn>
                <a:cxn ang="0">
                  <a:pos x="366310" y="232505"/>
                </a:cxn>
                <a:cxn ang="0">
                  <a:pos x="318905" y="187296"/>
                </a:cxn>
                <a:cxn ang="0">
                  <a:pos x="131441" y="148545"/>
                </a:cxn>
                <a:cxn ang="0">
                  <a:pos x="135750" y="23681"/>
                </a:cxn>
                <a:cxn ang="0">
                  <a:pos x="168072" y="58126"/>
                </a:cxn>
                <a:cxn ang="0">
                  <a:pos x="131441" y="148545"/>
                </a:cxn>
                <a:cxn ang="0">
                  <a:pos x="217631" y="234658"/>
                </a:cxn>
                <a:cxn ang="0">
                  <a:pos x="305977" y="195907"/>
                </a:cxn>
                <a:cxn ang="0">
                  <a:pos x="340453" y="230352"/>
                </a:cxn>
                <a:cxn ang="0">
                  <a:pos x="217631" y="234658"/>
                </a:cxn>
              </a:cxnLst>
              <a:rect l="0" t="0" r="0" b="0"/>
              <a:pathLst>
                <a:path w="170" h="171">
                  <a:moveTo>
                    <a:pt x="148" y="87"/>
                  </a:moveTo>
                  <a:cubicBezTo>
                    <a:pt x="149" y="86"/>
                    <a:pt x="150" y="85"/>
                    <a:pt x="150" y="85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0"/>
                    <a:pt x="84" y="21"/>
                    <a:pt x="83" y="2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29" y="48"/>
                    <a:pt x="59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9" y="82"/>
                    <a:pt x="59" y="86"/>
                    <a:pt x="60" y="89"/>
                  </a:cubicBezTo>
                  <a:cubicBezTo>
                    <a:pt x="59" y="88"/>
                    <a:pt x="56" y="88"/>
                    <a:pt x="55" y="89"/>
                  </a:cubicBezTo>
                  <a:cubicBezTo>
                    <a:pt x="54" y="90"/>
                    <a:pt x="54" y="93"/>
                    <a:pt x="55" y="94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0" y="126"/>
                    <a:pt x="10" y="126"/>
                    <a:pt x="10" y="12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9" y="118"/>
                    <a:pt x="81" y="118"/>
                    <a:pt x="82" y="116"/>
                  </a:cubicBezTo>
                  <a:cubicBezTo>
                    <a:pt x="84" y="115"/>
                    <a:pt x="84" y="113"/>
                    <a:pt x="82" y="111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4" y="110"/>
                    <a:pt x="87" y="110"/>
                    <a:pt x="91" y="110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121" y="141"/>
                    <a:pt x="170" y="108"/>
                    <a:pt x="170" y="108"/>
                  </a:cubicBezTo>
                  <a:lnTo>
                    <a:pt x="148" y="87"/>
                  </a:lnTo>
                  <a:close/>
                  <a:moveTo>
                    <a:pt x="61" y="69"/>
                  </a:moveTo>
                  <a:cubicBezTo>
                    <a:pt x="47" y="50"/>
                    <a:pt x="56" y="24"/>
                    <a:pt x="63" y="11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1" y="38"/>
                    <a:pt x="64" y="54"/>
                    <a:pt x="61" y="69"/>
                  </a:cubicBezTo>
                  <a:close/>
                  <a:moveTo>
                    <a:pt x="101" y="109"/>
                  </a:moveTo>
                  <a:cubicBezTo>
                    <a:pt x="116" y="106"/>
                    <a:pt x="132" y="99"/>
                    <a:pt x="142" y="91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45" y="113"/>
                    <a:pt x="119" y="123"/>
                    <a:pt x="101" y="109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53" name="Freeform 7"/>
            <p:cNvSpPr/>
            <p:nvPr/>
          </p:nvSpPr>
          <p:spPr>
            <a:xfrm>
              <a:off x="2017983" y="2708078"/>
              <a:ext cx="258787" cy="199557"/>
            </a:xfrm>
            <a:custGeom>
              <a:avLst/>
              <a:gdLst/>
              <a:ahLst/>
              <a:cxnLst>
                <a:cxn ang="0">
                  <a:pos x="71166" y="15020"/>
                </a:cxn>
                <a:cxn ang="0">
                  <a:pos x="28035" y="15020"/>
                </a:cxn>
                <a:cxn ang="0">
                  <a:pos x="15096" y="68665"/>
                </a:cxn>
                <a:cxn ang="0">
                  <a:pos x="71166" y="92268"/>
                </a:cxn>
                <a:cxn ang="0">
                  <a:pos x="146646" y="199557"/>
                </a:cxn>
                <a:cxn ang="0">
                  <a:pos x="258787" y="199557"/>
                </a:cxn>
                <a:cxn ang="0">
                  <a:pos x="71166" y="15020"/>
                </a:cxn>
              </a:cxnLst>
              <a:rect l="0" t="0" r="0" b="0"/>
              <a:pathLst>
                <a:path w="120" h="93">
                  <a:moveTo>
                    <a:pt x="33" y="7"/>
                  </a:moveTo>
                  <a:cubicBezTo>
                    <a:pt x="26" y="0"/>
                    <a:pt x="20" y="0"/>
                    <a:pt x="13" y="7"/>
                  </a:cubicBezTo>
                  <a:cubicBezTo>
                    <a:pt x="6" y="14"/>
                    <a:pt x="0" y="25"/>
                    <a:pt x="7" y="3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120" y="93"/>
                    <a:pt x="120" y="93"/>
                    <a:pt x="120" y="93"/>
                  </a:cubicBezTo>
                  <a:lnTo>
                    <a:pt x="33" y="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16" name="组合 253"/>
          <p:cNvGrpSpPr/>
          <p:nvPr/>
        </p:nvGrpSpPr>
        <p:grpSpPr>
          <a:xfrm>
            <a:off x="2898775" y="2501900"/>
            <a:ext cx="498475" cy="457200"/>
            <a:chOff x="3196191" y="2487563"/>
            <a:chExt cx="448321" cy="411872"/>
          </a:xfrm>
        </p:grpSpPr>
        <p:sp>
          <p:nvSpPr>
            <p:cNvPr id="39347" name="Freeform 8"/>
            <p:cNvSpPr/>
            <p:nvPr/>
          </p:nvSpPr>
          <p:spPr>
            <a:xfrm>
              <a:off x="3342898" y="2864808"/>
              <a:ext cx="123015" cy="34627"/>
            </a:xfrm>
            <a:custGeom>
              <a:avLst/>
              <a:gdLst/>
              <a:ahLst/>
              <a:cxnLst>
                <a:cxn ang="0">
                  <a:pos x="6474" y="19478"/>
                </a:cxn>
                <a:cxn ang="0">
                  <a:pos x="15107" y="28134"/>
                </a:cxn>
                <a:cxn ang="0">
                  <a:pos x="28056" y="25970"/>
                </a:cxn>
                <a:cxn ang="0">
                  <a:pos x="58270" y="2164"/>
                </a:cxn>
                <a:cxn ang="0">
                  <a:pos x="84168" y="30299"/>
                </a:cxn>
                <a:cxn ang="0">
                  <a:pos x="92801" y="34627"/>
                </a:cxn>
                <a:cxn ang="0">
                  <a:pos x="94959" y="34627"/>
                </a:cxn>
                <a:cxn ang="0">
                  <a:pos x="105750" y="28134"/>
                </a:cxn>
                <a:cxn ang="0">
                  <a:pos x="123015" y="0"/>
                </a:cxn>
                <a:cxn ang="0">
                  <a:pos x="0" y="0"/>
                </a:cxn>
                <a:cxn ang="0">
                  <a:pos x="6474" y="19478"/>
                </a:cxn>
              </a:cxnLst>
              <a:rect l="0" t="0" r="0" b="0"/>
              <a:pathLst>
                <a:path w="57" h="16">
                  <a:moveTo>
                    <a:pt x="3" y="9"/>
                  </a:moveTo>
                  <a:cubicBezTo>
                    <a:pt x="3" y="10"/>
                    <a:pt x="5" y="12"/>
                    <a:pt x="7" y="13"/>
                  </a:cubicBezTo>
                  <a:cubicBezTo>
                    <a:pt x="9" y="13"/>
                    <a:pt x="11" y="13"/>
                    <a:pt x="13" y="12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2" y="16"/>
                    <a:pt x="43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6" y="16"/>
                    <a:pt x="48" y="15"/>
                    <a:pt x="49" y="1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48" name="Freeform 9"/>
            <p:cNvSpPr/>
            <p:nvPr/>
          </p:nvSpPr>
          <p:spPr>
            <a:xfrm>
              <a:off x="3211682" y="2487563"/>
              <a:ext cx="410961" cy="306170"/>
            </a:xfrm>
            <a:custGeom>
              <a:avLst/>
              <a:gdLst/>
              <a:ahLst/>
              <a:cxnLst>
                <a:cxn ang="0">
                  <a:pos x="6455" y="237174"/>
                </a:cxn>
                <a:cxn ang="0">
                  <a:pos x="38729" y="256579"/>
                </a:cxn>
                <a:cxn ang="0">
                  <a:pos x="23668" y="291077"/>
                </a:cxn>
                <a:cxn ang="0">
                  <a:pos x="23668" y="304014"/>
                </a:cxn>
                <a:cxn ang="0">
                  <a:pos x="25820" y="306170"/>
                </a:cxn>
                <a:cxn ang="0">
                  <a:pos x="64549" y="306170"/>
                </a:cxn>
                <a:cxn ang="0">
                  <a:pos x="64549" y="273828"/>
                </a:cxn>
                <a:cxn ang="0">
                  <a:pos x="71004" y="273828"/>
                </a:cxn>
                <a:cxn ang="0">
                  <a:pos x="53791" y="206988"/>
                </a:cxn>
                <a:cxn ang="0">
                  <a:pos x="208708" y="51747"/>
                </a:cxn>
                <a:cxn ang="0">
                  <a:pos x="363625" y="206988"/>
                </a:cxn>
                <a:cxn ang="0">
                  <a:pos x="346412" y="273828"/>
                </a:cxn>
                <a:cxn ang="0">
                  <a:pos x="352867" y="273828"/>
                </a:cxn>
                <a:cxn ang="0">
                  <a:pos x="352867" y="306170"/>
                </a:cxn>
                <a:cxn ang="0">
                  <a:pos x="363625" y="306170"/>
                </a:cxn>
                <a:cxn ang="0">
                  <a:pos x="359322" y="288921"/>
                </a:cxn>
                <a:cxn ang="0">
                  <a:pos x="393748" y="275984"/>
                </a:cxn>
                <a:cxn ang="0">
                  <a:pos x="402354" y="267360"/>
                </a:cxn>
                <a:cxn ang="0">
                  <a:pos x="400203" y="254423"/>
                </a:cxn>
                <a:cxn ang="0">
                  <a:pos x="378687" y="224237"/>
                </a:cxn>
                <a:cxn ang="0">
                  <a:pos x="406658" y="198364"/>
                </a:cxn>
                <a:cxn ang="0">
                  <a:pos x="410961" y="185427"/>
                </a:cxn>
                <a:cxn ang="0">
                  <a:pos x="404506" y="176802"/>
                </a:cxn>
                <a:cxn ang="0">
                  <a:pos x="372232" y="155241"/>
                </a:cxn>
                <a:cxn ang="0">
                  <a:pos x="387293" y="120743"/>
                </a:cxn>
                <a:cxn ang="0">
                  <a:pos x="387293" y="109962"/>
                </a:cxn>
                <a:cxn ang="0">
                  <a:pos x="378687" y="101338"/>
                </a:cxn>
                <a:cxn ang="0">
                  <a:pos x="339957" y="94870"/>
                </a:cxn>
                <a:cxn ang="0">
                  <a:pos x="342109" y="58215"/>
                </a:cxn>
                <a:cxn ang="0">
                  <a:pos x="337806" y="47435"/>
                </a:cxn>
                <a:cxn ang="0">
                  <a:pos x="324896" y="43123"/>
                </a:cxn>
                <a:cxn ang="0">
                  <a:pos x="288318" y="51747"/>
                </a:cxn>
                <a:cxn ang="0">
                  <a:pos x="275408" y="17249"/>
                </a:cxn>
                <a:cxn ang="0">
                  <a:pos x="266802" y="8625"/>
                </a:cxn>
                <a:cxn ang="0">
                  <a:pos x="253892" y="10781"/>
                </a:cxn>
                <a:cxn ang="0">
                  <a:pos x="223769" y="32342"/>
                </a:cxn>
                <a:cxn ang="0">
                  <a:pos x="197950" y="4312"/>
                </a:cxn>
                <a:cxn ang="0">
                  <a:pos x="185040" y="0"/>
                </a:cxn>
                <a:cxn ang="0">
                  <a:pos x="174282" y="6468"/>
                </a:cxn>
                <a:cxn ang="0">
                  <a:pos x="154917" y="38810"/>
                </a:cxn>
                <a:cxn ang="0">
                  <a:pos x="120491" y="23717"/>
                </a:cxn>
                <a:cxn ang="0">
                  <a:pos x="109733" y="23717"/>
                </a:cxn>
                <a:cxn ang="0">
                  <a:pos x="101127" y="34498"/>
                </a:cxn>
                <a:cxn ang="0">
                  <a:pos x="94672" y="71152"/>
                </a:cxn>
                <a:cxn ang="0">
                  <a:pos x="58094" y="71152"/>
                </a:cxn>
                <a:cxn ang="0">
                  <a:pos x="47336" y="75464"/>
                </a:cxn>
                <a:cxn ang="0">
                  <a:pos x="43033" y="88401"/>
                </a:cxn>
                <a:cxn ang="0">
                  <a:pos x="51639" y="125055"/>
                </a:cxn>
                <a:cxn ang="0">
                  <a:pos x="17213" y="137992"/>
                </a:cxn>
                <a:cxn ang="0">
                  <a:pos x="8607" y="146617"/>
                </a:cxn>
                <a:cxn ang="0">
                  <a:pos x="10758" y="159553"/>
                </a:cxn>
                <a:cxn ang="0">
                  <a:pos x="32274" y="189739"/>
                </a:cxn>
                <a:cxn ang="0">
                  <a:pos x="4303" y="215613"/>
                </a:cxn>
                <a:cxn ang="0">
                  <a:pos x="0" y="226393"/>
                </a:cxn>
                <a:cxn ang="0">
                  <a:pos x="6455" y="237174"/>
                </a:cxn>
              </a:cxnLst>
              <a:rect l="0" t="0" r="0" b="0"/>
              <a:pathLst>
                <a:path w="191" h="142">
                  <a:moveTo>
                    <a:pt x="3" y="110"/>
                  </a:moveTo>
                  <a:cubicBezTo>
                    <a:pt x="18" y="119"/>
                    <a:pt x="18" y="119"/>
                    <a:pt x="18" y="119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10" y="137"/>
                    <a:pt x="10" y="139"/>
                    <a:pt x="11" y="141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27"/>
                    <a:pt x="30" y="127"/>
                    <a:pt x="30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28" y="118"/>
                    <a:pt x="25" y="107"/>
                    <a:pt x="25" y="96"/>
                  </a:cubicBezTo>
                  <a:cubicBezTo>
                    <a:pt x="25" y="56"/>
                    <a:pt x="57" y="24"/>
                    <a:pt x="97" y="24"/>
                  </a:cubicBezTo>
                  <a:cubicBezTo>
                    <a:pt x="136" y="24"/>
                    <a:pt x="169" y="56"/>
                    <a:pt x="169" y="96"/>
                  </a:cubicBezTo>
                  <a:cubicBezTo>
                    <a:pt x="169" y="107"/>
                    <a:pt x="166" y="118"/>
                    <a:pt x="161" y="127"/>
                  </a:cubicBezTo>
                  <a:cubicBezTo>
                    <a:pt x="164" y="127"/>
                    <a:pt x="164" y="127"/>
                    <a:pt x="164" y="12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183" y="128"/>
                    <a:pt x="183" y="128"/>
                    <a:pt x="183" y="128"/>
                  </a:cubicBezTo>
                  <a:cubicBezTo>
                    <a:pt x="185" y="127"/>
                    <a:pt x="187" y="126"/>
                    <a:pt x="187" y="124"/>
                  </a:cubicBezTo>
                  <a:cubicBezTo>
                    <a:pt x="188" y="122"/>
                    <a:pt x="188" y="120"/>
                    <a:pt x="186" y="118"/>
                  </a:cubicBezTo>
                  <a:cubicBezTo>
                    <a:pt x="176" y="104"/>
                    <a:pt x="176" y="104"/>
                    <a:pt x="176" y="104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91" y="90"/>
                    <a:pt x="191" y="88"/>
                    <a:pt x="191" y="86"/>
                  </a:cubicBezTo>
                  <a:cubicBezTo>
                    <a:pt x="191" y="84"/>
                    <a:pt x="190" y="83"/>
                    <a:pt x="188" y="8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1" y="55"/>
                    <a:pt x="181" y="52"/>
                    <a:pt x="180" y="51"/>
                  </a:cubicBezTo>
                  <a:cubicBezTo>
                    <a:pt x="179" y="49"/>
                    <a:pt x="178" y="48"/>
                    <a:pt x="176" y="47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9" y="27"/>
                    <a:pt x="159" y="27"/>
                    <a:pt x="159" y="27"/>
                  </a:cubicBezTo>
                  <a:cubicBezTo>
                    <a:pt x="159" y="25"/>
                    <a:pt x="158" y="23"/>
                    <a:pt x="157" y="22"/>
                  </a:cubicBezTo>
                  <a:cubicBezTo>
                    <a:pt x="155" y="20"/>
                    <a:pt x="153" y="20"/>
                    <a:pt x="151" y="20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7" y="6"/>
                    <a:pt x="125" y="5"/>
                    <a:pt x="124" y="4"/>
                  </a:cubicBezTo>
                  <a:cubicBezTo>
                    <a:pt x="122" y="3"/>
                    <a:pt x="119" y="4"/>
                    <a:pt x="118" y="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0" y="1"/>
                    <a:pt x="88" y="0"/>
                    <a:pt x="86" y="0"/>
                  </a:cubicBezTo>
                  <a:cubicBezTo>
                    <a:pt x="84" y="1"/>
                    <a:pt x="82" y="2"/>
                    <a:pt x="81" y="3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4" y="10"/>
                    <a:pt x="52" y="10"/>
                    <a:pt x="51" y="11"/>
                  </a:cubicBezTo>
                  <a:cubicBezTo>
                    <a:pt x="49" y="12"/>
                    <a:pt x="47" y="14"/>
                    <a:pt x="47" y="1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3"/>
                    <a:pt x="22" y="35"/>
                  </a:cubicBezTo>
                  <a:cubicBezTo>
                    <a:pt x="20" y="37"/>
                    <a:pt x="20" y="39"/>
                    <a:pt x="20" y="41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4"/>
                    <a:pt x="5" y="66"/>
                    <a:pt x="4" y="68"/>
                  </a:cubicBezTo>
                  <a:cubicBezTo>
                    <a:pt x="3" y="70"/>
                    <a:pt x="4" y="72"/>
                    <a:pt x="5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" y="101"/>
                    <a:pt x="0" y="103"/>
                    <a:pt x="0" y="105"/>
                  </a:cubicBezTo>
                  <a:cubicBezTo>
                    <a:pt x="0" y="107"/>
                    <a:pt x="2" y="109"/>
                    <a:pt x="3" y="11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49" name="Freeform 10"/>
            <p:cNvSpPr/>
            <p:nvPr/>
          </p:nvSpPr>
          <p:spPr>
            <a:xfrm>
              <a:off x="3465913" y="2864808"/>
              <a:ext cx="44649" cy="12757"/>
            </a:xfrm>
            <a:custGeom>
              <a:avLst/>
              <a:gdLst/>
              <a:ahLst/>
              <a:cxnLst>
                <a:cxn ang="0">
                  <a:pos x="25514" y="10631"/>
                </a:cxn>
                <a:cxn ang="0">
                  <a:pos x="38271" y="10631"/>
                </a:cxn>
                <a:cxn ang="0">
                  <a:pos x="44649" y="2126"/>
                </a:cxn>
                <a:cxn ang="0">
                  <a:pos x="44649" y="0"/>
                </a:cxn>
                <a:cxn ang="0">
                  <a:pos x="0" y="0"/>
                </a:cxn>
                <a:cxn ang="0">
                  <a:pos x="25514" y="10631"/>
                </a:cxn>
              </a:cxnLst>
              <a:rect l="0" t="0" r="0" b="0"/>
              <a:pathLst>
                <a:path w="21" h="6">
                  <a:moveTo>
                    <a:pt x="12" y="5"/>
                  </a:moveTo>
                  <a:cubicBezTo>
                    <a:pt x="14" y="6"/>
                    <a:pt x="16" y="6"/>
                    <a:pt x="18" y="5"/>
                  </a:cubicBezTo>
                  <a:cubicBezTo>
                    <a:pt x="19" y="4"/>
                    <a:pt x="21" y="3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50" name="Freeform 11"/>
            <p:cNvSpPr/>
            <p:nvPr/>
          </p:nvSpPr>
          <p:spPr>
            <a:xfrm>
              <a:off x="3278202" y="2552260"/>
              <a:ext cx="284301" cy="209580"/>
            </a:xfrm>
            <a:custGeom>
              <a:avLst/>
              <a:gdLst/>
              <a:ahLst/>
              <a:cxnLst>
                <a:cxn ang="0">
                  <a:pos x="267071" y="209580"/>
                </a:cxn>
                <a:cxn ang="0">
                  <a:pos x="284301" y="142601"/>
                </a:cxn>
                <a:cxn ang="0">
                  <a:pos x="142151" y="0"/>
                </a:cxn>
                <a:cxn ang="0">
                  <a:pos x="0" y="142601"/>
                </a:cxn>
                <a:cxn ang="0">
                  <a:pos x="17230" y="209580"/>
                </a:cxn>
                <a:cxn ang="0">
                  <a:pos x="27999" y="209580"/>
                </a:cxn>
                <a:cxn ang="0">
                  <a:pos x="8615" y="142601"/>
                </a:cxn>
                <a:cxn ang="0">
                  <a:pos x="142151" y="8642"/>
                </a:cxn>
                <a:cxn ang="0">
                  <a:pos x="273532" y="142601"/>
                </a:cxn>
                <a:cxn ang="0">
                  <a:pos x="254148" y="209580"/>
                </a:cxn>
                <a:cxn ang="0">
                  <a:pos x="267071" y="209580"/>
                </a:cxn>
              </a:cxnLst>
              <a:rect l="0" t="0" r="0" b="0"/>
              <a:pathLst>
                <a:path w="132" h="97">
                  <a:moveTo>
                    <a:pt x="124" y="97"/>
                  </a:moveTo>
                  <a:cubicBezTo>
                    <a:pt x="129" y="88"/>
                    <a:pt x="132" y="77"/>
                    <a:pt x="132" y="66"/>
                  </a:cubicBezTo>
                  <a:cubicBezTo>
                    <a:pt x="132" y="29"/>
                    <a:pt x="102" y="0"/>
                    <a:pt x="66" y="0"/>
                  </a:cubicBezTo>
                  <a:cubicBezTo>
                    <a:pt x="29" y="0"/>
                    <a:pt x="0" y="29"/>
                    <a:pt x="0" y="66"/>
                  </a:cubicBezTo>
                  <a:cubicBezTo>
                    <a:pt x="0" y="77"/>
                    <a:pt x="3" y="88"/>
                    <a:pt x="8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8" y="88"/>
                    <a:pt x="4" y="77"/>
                    <a:pt x="4" y="66"/>
                  </a:cubicBezTo>
                  <a:cubicBezTo>
                    <a:pt x="4" y="32"/>
                    <a:pt x="32" y="4"/>
                    <a:pt x="66" y="4"/>
                  </a:cubicBezTo>
                  <a:cubicBezTo>
                    <a:pt x="100" y="4"/>
                    <a:pt x="127" y="32"/>
                    <a:pt x="127" y="66"/>
                  </a:cubicBezTo>
                  <a:cubicBezTo>
                    <a:pt x="127" y="77"/>
                    <a:pt x="124" y="88"/>
                    <a:pt x="118" y="97"/>
                  </a:cubicBezTo>
                  <a:lnTo>
                    <a:pt x="124" y="9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51" name="Freeform 12"/>
            <p:cNvSpPr>
              <a:spLocks noEditPoints="1"/>
            </p:cNvSpPr>
            <p:nvPr/>
          </p:nvSpPr>
          <p:spPr>
            <a:xfrm>
              <a:off x="3196191" y="2770041"/>
              <a:ext cx="448321" cy="94767"/>
            </a:xfrm>
            <a:custGeom>
              <a:avLst/>
              <a:gdLst/>
              <a:ahLst/>
              <a:cxnLst>
                <a:cxn ang="0">
                  <a:pos x="448321" y="94767"/>
                </a:cxn>
                <a:cxn ang="0">
                  <a:pos x="426452" y="62874"/>
                </a:cxn>
                <a:cxn ang="0">
                  <a:pos x="448321" y="32804"/>
                </a:cxn>
                <a:cxn ang="0">
                  <a:pos x="359933" y="32804"/>
                </a:cxn>
                <a:cxn ang="0">
                  <a:pos x="359933" y="0"/>
                </a:cxn>
                <a:cxn ang="0">
                  <a:pos x="88388" y="0"/>
                </a:cxn>
                <a:cxn ang="0">
                  <a:pos x="88388" y="32804"/>
                </a:cxn>
                <a:cxn ang="0">
                  <a:pos x="0" y="32804"/>
                </a:cxn>
                <a:cxn ang="0">
                  <a:pos x="21869" y="62874"/>
                </a:cxn>
                <a:cxn ang="0">
                  <a:pos x="0" y="94767"/>
                </a:cxn>
                <a:cxn ang="0">
                  <a:pos x="99323" y="94767"/>
                </a:cxn>
                <a:cxn ang="0">
                  <a:pos x="99323" y="83832"/>
                </a:cxn>
                <a:cxn ang="0">
                  <a:pos x="347175" y="83832"/>
                </a:cxn>
                <a:cxn ang="0">
                  <a:pos x="347175" y="94767"/>
                </a:cxn>
                <a:cxn ang="0">
                  <a:pos x="448321" y="94767"/>
                </a:cxn>
                <a:cxn ang="0">
                  <a:pos x="91122" y="86566"/>
                </a:cxn>
                <a:cxn ang="0">
                  <a:pos x="17313" y="86566"/>
                </a:cxn>
                <a:cxn ang="0">
                  <a:pos x="34626" y="62874"/>
                </a:cxn>
                <a:cxn ang="0">
                  <a:pos x="17313" y="41005"/>
                </a:cxn>
                <a:cxn ang="0">
                  <a:pos x="88388" y="41005"/>
                </a:cxn>
                <a:cxn ang="0">
                  <a:pos x="88388" y="83832"/>
                </a:cxn>
                <a:cxn ang="0">
                  <a:pos x="91122" y="83832"/>
                </a:cxn>
                <a:cxn ang="0">
                  <a:pos x="91122" y="86566"/>
                </a:cxn>
                <a:cxn ang="0">
                  <a:pos x="358110" y="83832"/>
                </a:cxn>
                <a:cxn ang="0">
                  <a:pos x="359933" y="83832"/>
                </a:cxn>
                <a:cxn ang="0">
                  <a:pos x="359933" y="41005"/>
                </a:cxn>
                <a:cxn ang="0">
                  <a:pos x="429185" y="41005"/>
                </a:cxn>
                <a:cxn ang="0">
                  <a:pos x="413695" y="62874"/>
                </a:cxn>
                <a:cxn ang="0">
                  <a:pos x="429185" y="86566"/>
                </a:cxn>
                <a:cxn ang="0">
                  <a:pos x="358110" y="86566"/>
                </a:cxn>
                <a:cxn ang="0">
                  <a:pos x="358110" y="83832"/>
                </a:cxn>
              </a:cxnLst>
              <a:rect l="0" t="0" r="0" b="0"/>
              <a:pathLst>
                <a:path w="492" h="104">
                  <a:moveTo>
                    <a:pt x="492" y="104"/>
                  </a:moveTo>
                  <a:lnTo>
                    <a:pt x="468" y="69"/>
                  </a:lnTo>
                  <a:lnTo>
                    <a:pt x="492" y="36"/>
                  </a:lnTo>
                  <a:lnTo>
                    <a:pt x="395" y="36"/>
                  </a:lnTo>
                  <a:lnTo>
                    <a:pt x="395" y="0"/>
                  </a:lnTo>
                  <a:lnTo>
                    <a:pt x="97" y="0"/>
                  </a:lnTo>
                  <a:lnTo>
                    <a:pt x="97" y="36"/>
                  </a:lnTo>
                  <a:lnTo>
                    <a:pt x="0" y="36"/>
                  </a:lnTo>
                  <a:lnTo>
                    <a:pt x="24" y="69"/>
                  </a:lnTo>
                  <a:lnTo>
                    <a:pt x="0" y="104"/>
                  </a:lnTo>
                  <a:lnTo>
                    <a:pt x="109" y="104"/>
                  </a:lnTo>
                  <a:lnTo>
                    <a:pt x="109" y="92"/>
                  </a:lnTo>
                  <a:lnTo>
                    <a:pt x="381" y="92"/>
                  </a:lnTo>
                  <a:lnTo>
                    <a:pt x="381" y="104"/>
                  </a:lnTo>
                  <a:lnTo>
                    <a:pt x="492" y="104"/>
                  </a:lnTo>
                  <a:close/>
                  <a:moveTo>
                    <a:pt x="100" y="95"/>
                  </a:moveTo>
                  <a:lnTo>
                    <a:pt x="19" y="95"/>
                  </a:lnTo>
                  <a:lnTo>
                    <a:pt x="38" y="69"/>
                  </a:lnTo>
                  <a:lnTo>
                    <a:pt x="19" y="45"/>
                  </a:lnTo>
                  <a:lnTo>
                    <a:pt x="97" y="45"/>
                  </a:lnTo>
                  <a:lnTo>
                    <a:pt x="97" y="92"/>
                  </a:lnTo>
                  <a:lnTo>
                    <a:pt x="100" y="92"/>
                  </a:lnTo>
                  <a:lnTo>
                    <a:pt x="100" y="95"/>
                  </a:lnTo>
                  <a:close/>
                  <a:moveTo>
                    <a:pt x="393" y="92"/>
                  </a:moveTo>
                  <a:lnTo>
                    <a:pt x="395" y="92"/>
                  </a:lnTo>
                  <a:lnTo>
                    <a:pt x="395" y="45"/>
                  </a:lnTo>
                  <a:lnTo>
                    <a:pt x="471" y="45"/>
                  </a:lnTo>
                  <a:lnTo>
                    <a:pt x="454" y="69"/>
                  </a:lnTo>
                  <a:lnTo>
                    <a:pt x="471" y="95"/>
                  </a:lnTo>
                  <a:lnTo>
                    <a:pt x="393" y="95"/>
                  </a:lnTo>
                  <a:lnTo>
                    <a:pt x="393" y="92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17" name="组合 127"/>
          <p:cNvGrpSpPr/>
          <p:nvPr/>
        </p:nvGrpSpPr>
        <p:grpSpPr>
          <a:xfrm>
            <a:off x="2343150" y="6002338"/>
            <a:ext cx="428625" cy="409575"/>
            <a:chOff x="2694109" y="5644031"/>
            <a:chExt cx="386357" cy="369045"/>
          </a:xfrm>
        </p:grpSpPr>
        <p:sp>
          <p:nvSpPr>
            <p:cNvPr id="39327" name="Freeform 13"/>
            <p:cNvSpPr/>
            <p:nvPr/>
          </p:nvSpPr>
          <p:spPr>
            <a:xfrm>
              <a:off x="2940139" y="5881860"/>
              <a:ext cx="36449" cy="36449"/>
            </a:xfrm>
            <a:custGeom>
              <a:avLst/>
              <a:gdLst/>
              <a:ahLst/>
              <a:cxnLst>
                <a:cxn ang="0">
                  <a:pos x="36449" y="30070"/>
                </a:cxn>
                <a:cxn ang="0">
                  <a:pos x="30070" y="0"/>
                </a:cxn>
                <a:cxn ang="0">
                  <a:pos x="0" y="6379"/>
                </a:cxn>
                <a:cxn ang="0">
                  <a:pos x="6379" y="36449"/>
                </a:cxn>
                <a:cxn ang="0">
                  <a:pos x="36449" y="30070"/>
                </a:cxn>
              </a:cxnLst>
              <a:rect l="0" t="0" r="0" b="0"/>
              <a:pathLst>
                <a:path w="40" h="40">
                  <a:moveTo>
                    <a:pt x="40" y="33"/>
                  </a:moveTo>
                  <a:lnTo>
                    <a:pt x="33" y="0"/>
                  </a:lnTo>
                  <a:lnTo>
                    <a:pt x="0" y="7"/>
                  </a:lnTo>
                  <a:lnTo>
                    <a:pt x="7" y="40"/>
                  </a:lnTo>
                  <a:lnTo>
                    <a:pt x="40" y="33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8" name="Freeform 14"/>
            <p:cNvSpPr/>
            <p:nvPr/>
          </p:nvSpPr>
          <p:spPr>
            <a:xfrm>
              <a:off x="2914625" y="5765224"/>
              <a:ext cx="33715" cy="34627"/>
            </a:xfrm>
            <a:custGeom>
              <a:avLst/>
              <a:gdLst/>
              <a:ahLst/>
              <a:cxnLst>
                <a:cxn ang="0">
                  <a:pos x="0" y="6379"/>
                </a:cxn>
                <a:cxn ang="0">
                  <a:pos x="3645" y="34627"/>
                </a:cxn>
                <a:cxn ang="0">
                  <a:pos x="33715" y="25515"/>
                </a:cxn>
                <a:cxn ang="0">
                  <a:pos x="30070" y="0"/>
                </a:cxn>
                <a:cxn ang="0">
                  <a:pos x="0" y="6379"/>
                </a:cxn>
              </a:cxnLst>
              <a:rect l="0" t="0" r="0" b="0"/>
              <a:pathLst>
                <a:path w="37" h="38">
                  <a:moveTo>
                    <a:pt x="0" y="7"/>
                  </a:moveTo>
                  <a:lnTo>
                    <a:pt x="4" y="38"/>
                  </a:lnTo>
                  <a:lnTo>
                    <a:pt x="37" y="28"/>
                  </a:lnTo>
                  <a:lnTo>
                    <a:pt x="3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9" name="Freeform 15"/>
            <p:cNvSpPr/>
            <p:nvPr/>
          </p:nvSpPr>
          <p:spPr>
            <a:xfrm>
              <a:off x="2929204" y="5838121"/>
              <a:ext cx="36449" cy="39183"/>
            </a:xfrm>
            <a:custGeom>
              <a:avLst/>
              <a:gdLst/>
              <a:ahLst/>
              <a:cxnLst>
                <a:cxn ang="0">
                  <a:pos x="0" y="6379"/>
                </a:cxn>
                <a:cxn ang="0">
                  <a:pos x="6379" y="39183"/>
                </a:cxn>
                <a:cxn ang="0">
                  <a:pos x="36449" y="32804"/>
                </a:cxn>
                <a:cxn ang="0">
                  <a:pos x="30070" y="0"/>
                </a:cxn>
                <a:cxn ang="0">
                  <a:pos x="0" y="6379"/>
                </a:cxn>
              </a:cxnLst>
              <a:rect l="0" t="0" r="0" b="0"/>
              <a:pathLst>
                <a:path w="40" h="43">
                  <a:moveTo>
                    <a:pt x="0" y="7"/>
                  </a:moveTo>
                  <a:lnTo>
                    <a:pt x="7" y="43"/>
                  </a:lnTo>
                  <a:lnTo>
                    <a:pt x="40" y="36"/>
                  </a:lnTo>
                  <a:lnTo>
                    <a:pt x="3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30" name="Freeform 16"/>
            <p:cNvSpPr/>
            <p:nvPr/>
          </p:nvSpPr>
          <p:spPr>
            <a:xfrm>
              <a:off x="2948340" y="5921954"/>
              <a:ext cx="30070" cy="32804"/>
            </a:xfrm>
            <a:custGeom>
              <a:avLst/>
              <a:gdLst/>
              <a:ahLst/>
              <a:cxnLst>
                <a:cxn ang="0">
                  <a:pos x="10935" y="30982"/>
                </a:cxn>
                <a:cxn ang="0">
                  <a:pos x="30070" y="0"/>
                </a:cxn>
                <a:cxn ang="0">
                  <a:pos x="0" y="9112"/>
                </a:cxn>
                <a:cxn ang="0">
                  <a:pos x="4556" y="32804"/>
                </a:cxn>
                <a:cxn ang="0">
                  <a:pos x="10935" y="30982"/>
                </a:cxn>
              </a:cxnLst>
              <a:rect l="0" t="0" r="0" b="0"/>
              <a:pathLst>
                <a:path w="33" h="36">
                  <a:moveTo>
                    <a:pt x="12" y="34"/>
                  </a:moveTo>
                  <a:lnTo>
                    <a:pt x="33" y="0"/>
                  </a:lnTo>
                  <a:lnTo>
                    <a:pt x="0" y="10"/>
                  </a:lnTo>
                  <a:lnTo>
                    <a:pt x="5" y="36"/>
                  </a:lnTo>
                  <a:lnTo>
                    <a:pt x="12" y="3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31" name="Freeform 17"/>
            <p:cNvSpPr/>
            <p:nvPr/>
          </p:nvSpPr>
          <p:spPr>
            <a:xfrm>
              <a:off x="2921003" y="5803495"/>
              <a:ext cx="36449" cy="30070"/>
            </a:xfrm>
            <a:custGeom>
              <a:avLst/>
              <a:gdLst/>
              <a:ahLst/>
              <a:cxnLst>
                <a:cxn ang="0">
                  <a:pos x="6379" y="30070"/>
                </a:cxn>
                <a:cxn ang="0">
                  <a:pos x="36449" y="23692"/>
                </a:cxn>
                <a:cxn ang="0">
                  <a:pos x="30070" y="0"/>
                </a:cxn>
                <a:cxn ang="0">
                  <a:pos x="0" y="6378"/>
                </a:cxn>
                <a:cxn ang="0">
                  <a:pos x="6379" y="30070"/>
                </a:cxn>
              </a:cxnLst>
              <a:rect l="0" t="0" r="0" b="0"/>
              <a:pathLst>
                <a:path w="40" h="33">
                  <a:moveTo>
                    <a:pt x="7" y="33"/>
                  </a:moveTo>
                  <a:lnTo>
                    <a:pt x="40" y="26"/>
                  </a:lnTo>
                  <a:lnTo>
                    <a:pt x="33" y="0"/>
                  </a:lnTo>
                  <a:lnTo>
                    <a:pt x="0" y="7"/>
                  </a:lnTo>
                  <a:lnTo>
                    <a:pt x="7" y="33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32" name="Freeform 18"/>
            <p:cNvSpPr/>
            <p:nvPr/>
          </p:nvSpPr>
          <p:spPr>
            <a:xfrm>
              <a:off x="2907334" y="5743355"/>
              <a:ext cx="32804" cy="17313"/>
            </a:xfrm>
            <a:custGeom>
              <a:avLst/>
              <a:gdLst/>
              <a:ahLst/>
              <a:cxnLst>
                <a:cxn ang="0">
                  <a:pos x="0" y="4328"/>
                </a:cxn>
                <a:cxn ang="0">
                  <a:pos x="2187" y="17313"/>
                </a:cxn>
                <a:cxn ang="0">
                  <a:pos x="32804" y="10821"/>
                </a:cxn>
                <a:cxn ang="0">
                  <a:pos x="32804" y="2164"/>
                </a:cxn>
                <a:cxn ang="0">
                  <a:pos x="0" y="4328"/>
                </a:cxn>
              </a:cxnLst>
              <a:rect l="0" t="0" r="0" b="0"/>
              <a:pathLst>
                <a:path w="15" h="8">
                  <a:moveTo>
                    <a:pt x="0" y="2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0"/>
                    <a:pt x="5" y="1"/>
                    <a:pt x="0" y="2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33" name="Freeform 19"/>
            <p:cNvSpPr/>
            <p:nvPr/>
          </p:nvSpPr>
          <p:spPr>
            <a:xfrm>
              <a:off x="2963830" y="5795294"/>
              <a:ext cx="28248" cy="28248"/>
            </a:xfrm>
            <a:custGeom>
              <a:avLst/>
              <a:gdLst/>
              <a:ahLst/>
              <a:cxnLst>
                <a:cxn ang="0">
                  <a:pos x="0" y="4556"/>
                </a:cxn>
                <a:cxn ang="0">
                  <a:pos x="4556" y="28248"/>
                </a:cxn>
                <a:cxn ang="0">
                  <a:pos x="28248" y="23692"/>
                </a:cxn>
                <a:cxn ang="0">
                  <a:pos x="23692" y="0"/>
                </a:cxn>
                <a:cxn ang="0">
                  <a:pos x="0" y="4556"/>
                </a:cxn>
              </a:cxnLst>
              <a:rect l="0" t="0" r="0" b="0"/>
              <a:pathLst>
                <a:path w="31" h="31">
                  <a:moveTo>
                    <a:pt x="0" y="5"/>
                  </a:moveTo>
                  <a:lnTo>
                    <a:pt x="5" y="31"/>
                  </a:lnTo>
                  <a:lnTo>
                    <a:pt x="31" y="26"/>
                  </a:lnTo>
                  <a:lnTo>
                    <a:pt x="2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34" name="Freeform 20"/>
            <p:cNvSpPr/>
            <p:nvPr/>
          </p:nvSpPr>
          <p:spPr>
            <a:xfrm>
              <a:off x="2970208" y="5829920"/>
              <a:ext cx="31892" cy="38271"/>
            </a:xfrm>
            <a:custGeom>
              <a:avLst/>
              <a:gdLst/>
              <a:ahLst/>
              <a:cxnLst>
                <a:cxn ang="0">
                  <a:pos x="8201" y="38271"/>
                </a:cxn>
                <a:cxn ang="0">
                  <a:pos x="31892" y="31893"/>
                </a:cxn>
                <a:cxn ang="0">
                  <a:pos x="25514" y="0"/>
                </a:cxn>
                <a:cxn ang="0">
                  <a:pos x="0" y="6379"/>
                </a:cxn>
                <a:cxn ang="0">
                  <a:pos x="8201" y="38271"/>
                </a:cxn>
              </a:cxnLst>
              <a:rect l="0" t="0" r="0" b="0"/>
              <a:pathLst>
                <a:path w="35" h="42">
                  <a:moveTo>
                    <a:pt x="9" y="42"/>
                  </a:moveTo>
                  <a:lnTo>
                    <a:pt x="35" y="35"/>
                  </a:lnTo>
                  <a:lnTo>
                    <a:pt x="28" y="0"/>
                  </a:lnTo>
                  <a:lnTo>
                    <a:pt x="0" y="7"/>
                  </a:lnTo>
                  <a:lnTo>
                    <a:pt x="9" y="42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35" name="Freeform 21"/>
            <p:cNvSpPr/>
            <p:nvPr/>
          </p:nvSpPr>
          <p:spPr>
            <a:xfrm>
              <a:off x="2981144" y="5872748"/>
              <a:ext cx="25514" cy="36449"/>
            </a:xfrm>
            <a:custGeom>
              <a:avLst/>
              <a:gdLst/>
              <a:ahLst/>
              <a:cxnLst>
                <a:cxn ang="0">
                  <a:pos x="0" y="6379"/>
                </a:cxn>
                <a:cxn ang="0">
                  <a:pos x="6379" y="36449"/>
                </a:cxn>
                <a:cxn ang="0">
                  <a:pos x="25514" y="6379"/>
                </a:cxn>
                <a:cxn ang="0">
                  <a:pos x="23692" y="0"/>
                </a:cxn>
                <a:cxn ang="0">
                  <a:pos x="0" y="6379"/>
                </a:cxn>
              </a:cxnLst>
              <a:rect l="0" t="0" r="0" b="0"/>
              <a:pathLst>
                <a:path w="28" h="40">
                  <a:moveTo>
                    <a:pt x="0" y="7"/>
                  </a:moveTo>
                  <a:lnTo>
                    <a:pt x="7" y="40"/>
                  </a:lnTo>
                  <a:lnTo>
                    <a:pt x="28" y="7"/>
                  </a:lnTo>
                  <a:lnTo>
                    <a:pt x="2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36" name="Freeform 22"/>
            <p:cNvSpPr/>
            <p:nvPr/>
          </p:nvSpPr>
          <p:spPr>
            <a:xfrm>
              <a:off x="2954718" y="5758845"/>
              <a:ext cx="30982" cy="30070"/>
            </a:xfrm>
            <a:custGeom>
              <a:avLst/>
              <a:gdLst/>
              <a:ahLst/>
              <a:cxnLst>
                <a:cxn ang="0">
                  <a:pos x="17313" y="0"/>
                </a:cxn>
                <a:cxn ang="0">
                  <a:pos x="0" y="3645"/>
                </a:cxn>
                <a:cxn ang="0">
                  <a:pos x="7290" y="30070"/>
                </a:cxn>
                <a:cxn ang="0">
                  <a:pos x="30982" y="23692"/>
                </a:cxn>
                <a:cxn ang="0">
                  <a:pos x="26426" y="3645"/>
                </a:cxn>
                <a:cxn ang="0">
                  <a:pos x="17313" y="0"/>
                </a:cxn>
              </a:cxnLst>
              <a:rect l="0" t="0" r="0" b="0"/>
              <a:pathLst>
                <a:path w="34" h="33">
                  <a:moveTo>
                    <a:pt x="19" y="0"/>
                  </a:moveTo>
                  <a:lnTo>
                    <a:pt x="0" y="4"/>
                  </a:lnTo>
                  <a:lnTo>
                    <a:pt x="8" y="33"/>
                  </a:lnTo>
                  <a:lnTo>
                    <a:pt x="34" y="26"/>
                  </a:lnTo>
                  <a:lnTo>
                    <a:pt x="2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37" name="Freeform 23"/>
            <p:cNvSpPr/>
            <p:nvPr/>
          </p:nvSpPr>
          <p:spPr>
            <a:xfrm>
              <a:off x="2951073" y="5747911"/>
              <a:ext cx="6378" cy="4556"/>
            </a:xfrm>
            <a:custGeom>
              <a:avLst/>
              <a:gdLst/>
              <a:ahLst/>
              <a:cxnLst>
                <a:cxn ang="0">
                  <a:pos x="2126" y="4556"/>
                </a:cxn>
                <a:cxn ang="0">
                  <a:pos x="6378" y="2278"/>
                </a:cxn>
                <a:cxn ang="0">
                  <a:pos x="0" y="0"/>
                </a:cxn>
                <a:cxn ang="0">
                  <a:pos x="2126" y="4556"/>
                </a:cxn>
              </a:cxnLst>
              <a:rect l="0" t="0" r="0" b="0"/>
              <a:pathLst>
                <a:path w="3" h="2">
                  <a:moveTo>
                    <a:pt x="1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38" name="Freeform 24"/>
            <p:cNvSpPr/>
            <p:nvPr/>
          </p:nvSpPr>
          <p:spPr>
            <a:xfrm>
              <a:off x="2911891" y="5967515"/>
              <a:ext cx="34627" cy="10934"/>
            </a:xfrm>
            <a:custGeom>
              <a:avLst/>
              <a:gdLst/>
              <a:ahLst/>
              <a:cxnLst>
                <a:cxn ang="0">
                  <a:pos x="0" y="10934"/>
                </a:cxn>
                <a:cxn ang="0">
                  <a:pos x="23806" y="10934"/>
                </a:cxn>
                <a:cxn ang="0">
                  <a:pos x="34627" y="2187"/>
                </a:cxn>
                <a:cxn ang="0">
                  <a:pos x="32463" y="0"/>
                </a:cxn>
                <a:cxn ang="0">
                  <a:pos x="0" y="8747"/>
                </a:cxn>
                <a:cxn ang="0">
                  <a:pos x="0" y="10934"/>
                </a:cxn>
              </a:cxnLst>
              <a:rect l="0" t="0" r="0" b="0"/>
              <a:pathLst>
                <a:path w="16" h="5">
                  <a:moveTo>
                    <a:pt x="0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3" y="4"/>
                    <a:pt x="14" y="3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39" name="Freeform 25"/>
            <p:cNvSpPr/>
            <p:nvPr/>
          </p:nvSpPr>
          <p:spPr>
            <a:xfrm>
              <a:off x="2998457" y="5790738"/>
              <a:ext cx="19135" cy="26426"/>
            </a:xfrm>
            <a:custGeom>
              <a:avLst/>
              <a:gdLst/>
              <a:ahLst/>
              <a:cxnLst>
                <a:cxn ang="0">
                  <a:pos x="19135" y="22022"/>
                </a:cxn>
                <a:cxn ang="0">
                  <a:pos x="8504" y="0"/>
                </a:cxn>
                <a:cxn ang="0">
                  <a:pos x="0" y="2202"/>
                </a:cxn>
                <a:cxn ang="0">
                  <a:pos x="6378" y="26426"/>
                </a:cxn>
                <a:cxn ang="0">
                  <a:pos x="19135" y="22022"/>
                </a:cxn>
              </a:cxnLst>
              <a:rect l="0" t="0" r="0" b="0"/>
              <a:pathLst>
                <a:path w="9" h="12">
                  <a:moveTo>
                    <a:pt x="9" y="10"/>
                  </a:moveTo>
                  <a:cubicBezTo>
                    <a:pt x="8" y="6"/>
                    <a:pt x="7" y="3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2"/>
                    <a:pt x="3" y="12"/>
                    <a:pt x="3" y="12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40" name="Freeform 26"/>
            <p:cNvSpPr/>
            <p:nvPr/>
          </p:nvSpPr>
          <p:spPr>
            <a:xfrm>
              <a:off x="2993901" y="5773425"/>
              <a:ext cx="6378" cy="6378"/>
            </a:xfrm>
            <a:custGeom>
              <a:avLst/>
              <a:gdLst/>
              <a:ahLst/>
              <a:cxnLst>
                <a:cxn ang="0">
                  <a:pos x="2126" y="6378"/>
                </a:cxn>
                <a:cxn ang="0">
                  <a:pos x="6378" y="6378"/>
                </a:cxn>
                <a:cxn ang="0">
                  <a:pos x="0" y="0"/>
                </a:cxn>
                <a:cxn ang="0">
                  <a:pos x="2126" y="6378"/>
                </a:cxn>
              </a:cxnLst>
              <a:rect l="0" t="0" r="0" b="0"/>
              <a:pathLst>
                <a:path w="3" h="3">
                  <a:moveTo>
                    <a:pt x="1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41" name="Freeform 27"/>
            <p:cNvSpPr/>
            <p:nvPr/>
          </p:nvSpPr>
          <p:spPr>
            <a:xfrm>
              <a:off x="3006658" y="5823542"/>
              <a:ext cx="15491" cy="36449"/>
            </a:xfrm>
            <a:custGeom>
              <a:avLst/>
              <a:gdLst/>
              <a:ahLst/>
              <a:cxnLst>
                <a:cxn ang="0">
                  <a:pos x="0" y="4288"/>
                </a:cxn>
                <a:cxn ang="0">
                  <a:pos x="6639" y="36449"/>
                </a:cxn>
                <a:cxn ang="0">
                  <a:pos x="8852" y="36449"/>
                </a:cxn>
                <a:cxn ang="0">
                  <a:pos x="13278" y="0"/>
                </a:cxn>
                <a:cxn ang="0">
                  <a:pos x="0" y="4288"/>
                </a:cxn>
              </a:cxnLst>
              <a:rect l="0" t="0" r="0" b="0"/>
              <a:pathLst>
                <a:path w="7" h="17">
                  <a:moveTo>
                    <a:pt x="0" y="2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1"/>
                    <a:pt x="7" y="6"/>
                    <a:pt x="6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42" name="Freeform 28"/>
            <p:cNvSpPr/>
            <p:nvPr/>
          </p:nvSpPr>
          <p:spPr>
            <a:xfrm>
              <a:off x="2886376" y="5644031"/>
              <a:ext cx="194090" cy="162198"/>
            </a:xfrm>
            <a:custGeom>
              <a:avLst/>
              <a:gdLst/>
              <a:ahLst/>
              <a:cxnLst>
                <a:cxn ang="0">
                  <a:pos x="148802" y="123270"/>
                </a:cxn>
                <a:cxn ang="0">
                  <a:pos x="122924" y="110295"/>
                </a:cxn>
                <a:cxn ang="0">
                  <a:pos x="114297" y="108132"/>
                </a:cxn>
                <a:cxn ang="0">
                  <a:pos x="118611" y="108132"/>
                </a:cxn>
                <a:cxn ang="0">
                  <a:pos x="146646" y="105969"/>
                </a:cxn>
                <a:cxn ang="0">
                  <a:pos x="170368" y="97319"/>
                </a:cxn>
                <a:cxn ang="0">
                  <a:pos x="194090" y="80018"/>
                </a:cxn>
                <a:cxn ang="0">
                  <a:pos x="166055" y="75692"/>
                </a:cxn>
                <a:cxn ang="0">
                  <a:pos x="140176" y="80018"/>
                </a:cxn>
                <a:cxn ang="0">
                  <a:pos x="114297" y="88668"/>
                </a:cxn>
                <a:cxn ang="0">
                  <a:pos x="112141" y="90831"/>
                </a:cxn>
                <a:cxn ang="0">
                  <a:pos x="114297" y="86506"/>
                </a:cxn>
                <a:cxn ang="0">
                  <a:pos x="131550" y="67042"/>
                </a:cxn>
                <a:cxn ang="0">
                  <a:pos x="142333" y="41090"/>
                </a:cxn>
                <a:cxn ang="0">
                  <a:pos x="148802" y="12976"/>
                </a:cxn>
                <a:cxn ang="0">
                  <a:pos x="125080" y="30277"/>
                </a:cxn>
                <a:cxn ang="0">
                  <a:pos x="107828" y="51903"/>
                </a:cxn>
                <a:cxn ang="0">
                  <a:pos x="97045" y="75692"/>
                </a:cxn>
                <a:cxn ang="0">
                  <a:pos x="94888" y="80018"/>
                </a:cxn>
                <a:cxn ang="0">
                  <a:pos x="94888" y="75692"/>
                </a:cxn>
                <a:cxn ang="0">
                  <a:pos x="92732" y="49741"/>
                </a:cxn>
                <a:cxn ang="0">
                  <a:pos x="84106" y="23789"/>
                </a:cxn>
                <a:cxn ang="0">
                  <a:pos x="66853" y="0"/>
                </a:cxn>
                <a:cxn ang="0">
                  <a:pos x="62540" y="28114"/>
                </a:cxn>
                <a:cxn ang="0">
                  <a:pos x="66853" y="54066"/>
                </a:cxn>
                <a:cxn ang="0">
                  <a:pos x="75479" y="80018"/>
                </a:cxn>
                <a:cxn ang="0">
                  <a:pos x="77636" y="84343"/>
                </a:cxn>
                <a:cxn ang="0">
                  <a:pos x="73323" y="80018"/>
                </a:cxn>
                <a:cxn ang="0">
                  <a:pos x="53914" y="64879"/>
                </a:cxn>
                <a:cxn ang="0">
                  <a:pos x="28035" y="51903"/>
                </a:cxn>
                <a:cxn ang="0">
                  <a:pos x="0" y="47578"/>
                </a:cxn>
                <a:cxn ang="0">
                  <a:pos x="17252" y="69204"/>
                </a:cxn>
                <a:cxn ang="0">
                  <a:pos x="38818" y="86506"/>
                </a:cxn>
                <a:cxn ang="0">
                  <a:pos x="62540" y="99481"/>
                </a:cxn>
                <a:cxn ang="0">
                  <a:pos x="90575" y="103807"/>
                </a:cxn>
                <a:cxn ang="0">
                  <a:pos x="97045" y="105969"/>
                </a:cxn>
                <a:cxn ang="0">
                  <a:pos x="94888" y="105969"/>
                </a:cxn>
                <a:cxn ang="0">
                  <a:pos x="112141" y="129758"/>
                </a:cxn>
                <a:cxn ang="0">
                  <a:pos x="133706" y="144897"/>
                </a:cxn>
                <a:cxn ang="0">
                  <a:pos x="157429" y="157873"/>
                </a:cxn>
                <a:cxn ang="0">
                  <a:pos x="185464" y="162198"/>
                </a:cxn>
                <a:cxn ang="0">
                  <a:pos x="168211" y="140572"/>
                </a:cxn>
                <a:cxn ang="0">
                  <a:pos x="148802" y="123270"/>
                </a:cxn>
              </a:cxnLst>
              <a:rect l="0" t="0" r="0" b="0"/>
              <a:pathLst>
                <a:path w="90" h="75">
                  <a:moveTo>
                    <a:pt x="69" y="57"/>
                  </a:moveTo>
                  <a:cubicBezTo>
                    <a:pt x="65" y="55"/>
                    <a:pt x="61" y="53"/>
                    <a:pt x="57" y="51"/>
                  </a:cubicBezTo>
                  <a:cubicBezTo>
                    <a:pt x="56" y="51"/>
                    <a:pt x="55" y="51"/>
                    <a:pt x="53" y="50"/>
                  </a:cubicBezTo>
                  <a:cubicBezTo>
                    <a:pt x="54" y="50"/>
                    <a:pt x="55" y="50"/>
                    <a:pt x="55" y="50"/>
                  </a:cubicBezTo>
                  <a:cubicBezTo>
                    <a:pt x="60" y="50"/>
                    <a:pt x="64" y="50"/>
                    <a:pt x="68" y="49"/>
                  </a:cubicBezTo>
                  <a:cubicBezTo>
                    <a:pt x="72" y="48"/>
                    <a:pt x="76" y="47"/>
                    <a:pt x="79" y="45"/>
                  </a:cubicBezTo>
                  <a:cubicBezTo>
                    <a:pt x="83" y="43"/>
                    <a:pt x="87" y="41"/>
                    <a:pt x="90" y="37"/>
                  </a:cubicBezTo>
                  <a:cubicBezTo>
                    <a:pt x="86" y="36"/>
                    <a:pt x="82" y="35"/>
                    <a:pt x="77" y="35"/>
                  </a:cubicBezTo>
                  <a:cubicBezTo>
                    <a:pt x="73" y="35"/>
                    <a:pt x="69" y="36"/>
                    <a:pt x="65" y="37"/>
                  </a:cubicBezTo>
                  <a:cubicBezTo>
                    <a:pt x="61" y="38"/>
                    <a:pt x="57" y="39"/>
                    <a:pt x="53" y="41"/>
                  </a:cubicBezTo>
                  <a:cubicBezTo>
                    <a:pt x="53" y="41"/>
                    <a:pt x="52" y="41"/>
                    <a:pt x="52" y="42"/>
                  </a:cubicBezTo>
                  <a:cubicBezTo>
                    <a:pt x="52" y="41"/>
                    <a:pt x="52" y="41"/>
                    <a:pt x="53" y="40"/>
                  </a:cubicBezTo>
                  <a:cubicBezTo>
                    <a:pt x="56" y="37"/>
                    <a:pt x="58" y="34"/>
                    <a:pt x="61" y="31"/>
                  </a:cubicBezTo>
                  <a:cubicBezTo>
                    <a:pt x="63" y="27"/>
                    <a:pt x="65" y="23"/>
                    <a:pt x="66" y="19"/>
                  </a:cubicBezTo>
                  <a:cubicBezTo>
                    <a:pt x="68" y="15"/>
                    <a:pt x="69" y="11"/>
                    <a:pt x="69" y="6"/>
                  </a:cubicBezTo>
                  <a:cubicBezTo>
                    <a:pt x="64" y="9"/>
                    <a:pt x="61" y="11"/>
                    <a:pt x="58" y="14"/>
                  </a:cubicBezTo>
                  <a:cubicBezTo>
                    <a:pt x="55" y="17"/>
                    <a:pt x="52" y="21"/>
                    <a:pt x="50" y="24"/>
                  </a:cubicBezTo>
                  <a:cubicBezTo>
                    <a:pt x="48" y="27"/>
                    <a:pt x="46" y="31"/>
                    <a:pt x="45" y="35"/>
                  </a:cubicBezTo>
                  <a:cubicBezTo>
                    <a:pt x="45" y="36"/>
                    <a:pt x="44" y="36"/>
                    <a:pt x="44" y="37"/>
                  </a:cubicBezTo>
                  <a:cubicBezTo>
                    <a:pt x="44" y="36"/>
                    <a:pt x="44" y="36"/>
                    <a:pt x="44" y="35"/>
                  </a:cubicBezTo>
                  <a:cubicBezTo>
                    <a:pt x="44" y="31"/>
                    <a:pt x="44" y="27"/>
                    <a:pt x="43" y="23"/>
                  </a:cubicBezTo>
                  <a:cubicBezTo>
                    <a:pt x="42" y="19"/>
                    <a:pt x="41" y="15"/>
                    <a:pt x="39" y="11"/>
                  </a:cubicBezTo>
                  <a:cubicBezTo>
                    <a:pt x="37" y="7"/>
                    <a:pt x="35" y="3"/>
                    <a:pt x="31" y="0"/>
                  </a:cubicBezTo>
                  <a:cubicBezTo>
                    <a:pt x="30" y="4"/>
                    <a:pt x="29" y="9"/>
                    <a:pt x="29" y="13"/>
                  </a:cubicBezTo>
                  <a:cubicBezTo>
                    <a:pt x="29" y="17"/>
                    <a:pt x="30" y="21"/>
                    <a:pt x="31" y="25"/>
                  </a:cubicBezTo>
                  <a:cubicBezTo>
                    <a:pt x="32" y="29"/>
                    <a:pt x="33" y="33"/>
                    <a:pt x="35" y="37"/>
                  </a:cubicBezTo>
                  <a:cubicBezTo>
                    <a:pt x="35" y="38"/>
                    <a:pt x="35" y="38"/>
                    <a:pt x="36" y="39"/>
                  </a:cubicBezTo>
                  <a:cubicBezTo>
                    <a:pt x="35" y="38"/>
                    <a:pt x="35" y="38"/>
                    <a:pt x="34" y="37"/>
                  </a:cubicBezTo>
                  <a:cubicBezTo>
                    <a:pt x="31" y="35"/>
                    <a:pt x="28" y="32"/>
                    <a:pt x="25" y="30"/>
                  </a:cubicBezTo>
                  <a:cubicBezTo>
                    <a:pt x="21" y="27"/>
                    <a:pt x="17" y="26"/>
                    <a:pt x="13" y="24"/>
                  </a:cubicBezTo>
                  <a:cubicBezTo>
                    <a:pt x="9" y="23"/>
                    <a:pt x="5" y="22"/>
                    <a:pt x="0" y="22"/>
                  </a:cubicBezTo>
                  <a:cubicBezTo>
                    <a:pt x="2" y="26"/>
                    <a:pt x="5" y="29"/>
                    <a:pt x="8" y="32"/>
                  </a:cubicBezTo>
                  <a:cubicBezTo>
                    <a:pt x="11" y="35"/>
                    <a:pt x="14" y="38"/>
                    <a:pt x="18" y="40"/>
                  </a:cubicBezTo>
                  <a:cubicBezTo>
                    <a:pt x="21" y="42"/>
                    <a:pt x="25" y="44"/>
                    <a:pt x="29" y="46"/>
                  </a:cubicBezTo>
                  <a:cubicBezTo>
                    <a:pt x="33" y="47"/>
                    <a:pt x="37" y="48"/>
                    <a:pt x="42" y="48"/>
                  </a:cubicBezTo>
                  <a:cubicBezTo>
                    <a:pt x="43" y="48"/>
                    <a:pt x="44" y="49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7" y="53"/>
                    <a:pt x="49" y="57"/>
                    <a:pt x="52" y="60"/>
                  </a:cubicBezTo>
                  <a:cubicBezTo>
                    <a:pt x="55" y="63"/>
                    <a:pt x="59" y="65"/>
                    <a:pt x="62" y="67"/>
                  </a:cubicBezTo>
                  <a:cubicBezTo>
                    <a:pt x="65" y="70"/>
                    <a:pt x="69" y="71"/>
                    <a:pt x="73" y="73"/>
                  </a:cubicBezTo>
                  <a:cubicBezTo>
                    <a:pt x="77" y="74"/>
                    <a:pt x="81" y="75"/>
                    <a:pt x="86" y="75"/>
                  </a:cubicBezTo>
                  <a:cubicBezTo>
                    <a:pt x="84" y="71"/>
                    <a:pt x="81" y="68"/>
                    <a:pt x="78" y="65"/>
                  </a:cubicBezTo>
                  <a:cubicBezTo>
                    <a:pt x="75" y="62"/>
                    <a:pt x="72" y="59"/>
                    <a:pt x="69" y="57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43" name="Freeform 29"/>
            <p:cNvSpPr/>
            <p:nvPr/>
          </p:nvSpPr>
          <p:spPr>
            <a:xfrm>
              <a:off x="2694109" y="5732420"/>
              <a:ext cx="247852" cy="246030"/>
            </a:xfrm>
            <a:custGeom>
              <a:avLst/>
              <a:gdLst/>
              <a:ahLst/>
              <a:cxnLst>
                <a:cxn ang="0">
                  <a:pos x="196126" y="246030"/>
                </a:cxn>
                <a:cxn ang="0">
                  <a:pos x="213368" y="224448"/>
                </a:cxn>
                <a:cxn ang="0">
                  <a:pos x="215523" y="233081"/>
                </a:cxn>
                <a:cxn ang="0">
                  <a:pos x="247852" y="224448"/>
                </a:cxn>
                <a:cxn ang="0">
                  <a:pos x="243542" y="200709"/>
                </a:cxn>
                <a:cxn ang="0">
                  <a:pos x="221989" y="205025"/>
                </a:cxn>
                <a:cxn ang="0">
                  <a:pos x="226300" y="192076"/>
                </a:cxn>
                <a:cxn ang="0">
                  <a:pos x="239231" y="189918"/>
                </a:cxn>
                <a:cxn ang="0">
                  <a:pos x="232765" y="159704"/>
                </a:cxn>
                <a:cxn ang="0">
                  <a:pos x="226300" y="159704"/>
                </a:cxn>
                <a:cxn ang="0">
                  <a:pos x="224144" y="148913"/>
                </a:cxn>
                <a:cxn ang="0">
                  <a:pos x="230610" y="146755"/>
                </a:cxn>
                <a:cxn ang="0">
                  <a:pos x="224144" y="114382"/>
                </a:cxn>
                <a:cxn ang="0">
                  <a:pos x="211213" y="118699"/>
                </a:cxn>
                <a:cxn ang="0">
                  <a:pos x="202592" y="107908"/>
                </a:cxn>
                <a:cxn ang="0">
                  <a:pos x="221989" y="103592"/>
                </a:cxn>
                <a:cxn ang="0">
                  <a:pos x="215523" y="79852"/>
                </a:cxn>
                <a:cxn ang="0">
                  <a:pos x="187505" y="86326"/>
                </a:cxn>
                <a:cxn ang="0">
                  <a:pos x="187505" y="77694"/>
                </a:cxn>
                <a:cxn ang="0">
                  <a:pos x="187505" y="75536"/>
                </a:cxn>
                <a:cxn ang="0">
                  <a:pos x="213368" y="69061"/>
                </a:cxn>
                <a:cxn ang="0">
                  <a:pos x="206903" y="43163"/>
                </a:cxn>
                <a:cxn ang="0">
                  <a:pos x="181040" y="47479"/>
                </a:cxn>
                <a:cxn ang="0">
                  <a:pos x="176729" y="36689"/>
                </a:cxn>
                <a:cxn ang="0">
                  <a:pos x="204747" y="30214"/>
                </a:cxn>
                <a:cxn ang="0">
                  <a:pos x="202592" y="19423"/>
                </a:cxn>
                <a:cxn ang="0">
                  <a:pos x="176729" y="36689"/>
                </a:cxn>
                <a:cxn ang="0">
                  <a:pos x="125004" y="0"/>
                </a:cxn>
                <a:cxn ang="0">
                  <a:pos x="114227" y="12949"/>
                </a:cxn>
                <a:cxn ang="0">
                  <a:pos x="101296" y="0"/>
                </a:cxn>
                <a:cxn ang="0">
                  <a:pos x="40949" y="77694"/>
                </a:cxn>
                <a:cxn ang="0">
                  <a:pos x="43105" y="92801"/>
                </a:cxn>
                <a:cxn ang="0">
                  <a:pos x="0" y="174811"/>
                </a:cxn>
                <a:cxn ang="0">
                  <a:pos x="32329" y="246030"/>
                </a:cxn>
                <a:cxn ang="0">
                  <a:pos x="196126" y="246030"/>
                </a:cxn>
              </a:cxnLst>
              <a:rect l="0" t="0" r="0" b="0"/>
              <a:pathLst>
                <a:path w="115" h="114">
                  <a:moveTo>
                    <a:pt x="91" y="114"/>
                  </a:moveTo>
                  <a:cubicBezTo>
                    <a:pt x="94" y="111"/>
                    <a:pt x="97" y="108"/>
                    <a:pt x="99" y="104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4" y="93"/>
                    <a:pt x="104" y="91"/>
                    <a:pt x="105" y="89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73"/>
                    <a:pt x="104" y="71"/>
                    <a:pt x="104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97" y="53"/>
                    <a:pt x="95" y="51"/>
                    <a:pt x="94" y="50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39"/>
                    <a:pt x="87" y="37"/>
                    <a:pt x="87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4" y="21"/>
                    <a:pt x="83" y="19"/>
                    <a:pt x="82" y="17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9" y="11"/>
                    <a:pt x="85" y="13"/>
                    <a:pt x="82" y="17"/>
                  </a:cubicBezTo>
                  <a:cubicBezTo>
                    <a:pt x="77" y="8"/>
                    <a:pt x="68" y="1"/>
                    <a:pt x="58" y="0"/>
                  </a:cubicBezTo>
                  <a:cubicBezTo>
                    <a:pt x="56" y="2"/>
                    <a:pt x="55" y="4"/>
                    <a:pt x="53" y="6"/>
                  </a:cubicBezTo>
                  <a:cubicBezTo>
                    <a:pt x="51" y="3"/>
                    <a:pt x="49" y="1"/>
                    <a:pt x="47" y="0"/>
                  </a:cubicBezTo>
                  <a:cubicBezTo>
                    <a:pt x="31" y="3"/>
                    <a:pt x="19" y="18"/>
                    <a:pt x="19" y="36"/>
                  </a:cubicBezTo>
                  <a:cubicBezTo>
                    <a:pt x="19" y="38"/>
                    <a:pt x="19" y="40"/>
                    <a:pt x="20" y="43"/>
                  </a:cubicBezTo>
                  <a:cubicBezTo>
                    <a:pt x="8" y="52"/>
                    <a:pt x="0" y="65"/>
                    <a:pt x="0" y="81"/>
                  </a:cubicBezTo>
                  <a:cubicBezTo>
                    <a:pt x="0" y="94"/>
                    <a:pt x="6" y="105"/>
                    <a:pt x="15" y="114"/>
                  </a:cubicBezTo>
                  <a:lnTo>
                    <a:pt x="91" y="11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44" name="Freeform 30"/>
            <p:cNvSpPr/>
            <p:nvPr/>
          </p:nvSpPr>
          <p:spPr>
            <a:xfrm>
              <a:off x="2756983" y="5661344"/>
              <a:ext cx="66519" cy="71075"/>
            </a:xfrm>
            <a:custGeom>
              <a:avLst/>
              <a:gdLst/>
              <a:ahLst/>
              <a:cxnLst>
                <a:cxn ang="0">
                  <a:pos x="62227" y="71075"/>
                </a:cxn>
                <a:cxn ang="0">
                  <a:pos x="64373" y="64614"/>
                </a:cxn>
                <a:cxn ang="0">
                  <a:pos x="62227" y="64614"/>
                </a:cxn>
                <a:cxn ang="0">
                  <a:pos x="66519" y="53845"/>
                </a:cxn>
                <a:cxn ang="0">
                  <a:pos x="57936" y="23692"/>
                </a:cxn>
                <a:cxn ang="0">
                  <a:pos x="32187" y="4308"/>
                </a:cxn>
                <a:cxn ang="0">
                  <a:pos x="0" y="8615"/>
                </a:cxn>
                <a:cxn ang="0">
                  <a:pos x="12875" y="32307"/>
                </a:cxn>
                <a:cxn ang="0">
                  <a:pos x="21458" y="47383"/>
                </a:cxn>
                <a:cxn ang="0">
                  <a:pos x="32187" y="62460"/>
                </a:cxn>
                <a:cxn ang="0">
                  <a:pos x="38624" y="71075"/>
                </a:cxn>
                <a:cxn ang="0">
                  <a:pos x="51499" y="68921"/>
                </a:cxn>
                <a:cxn ang="0">
                  <a:pos x="62227" y="71075"/>
                </a:cxn>
              </a:cxnLst>
              <a:rect l="0" t="0" r="0" b="0"/>
              <a:pathLst>
                <a:path w="31" h="33">
                  <a:moveTo>
                    <a:pt x="29" y="33"/>
                  </a:moveTo>
                  <a:cubicBezTo>
                    <a:pt x="29" y="32"/>
                    <a:pt x="29" y="31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28"/>
                    <a:pt x="30" y="26"/>
                    <a:pt x="31" y="25"/>
                  </a:cubicBezTo>
                  <a:cubicBezTo>
                    <a:pt x="31" y="20"/>
                    <a:pt x="30" y="16"/>
                    <a:pt x="27" y="11"/>
                  </a:cubicBezTo>
                  <a:cubicBezTo>
                    <a:pt x="24" y="7"/>
                    <a:pt x="20" y="3"/>
                    <a:pt x="15" y="2"/>
                  </a:cubicBezTo>
                  <a:cubicBezTo>
                    <a:pt x="10" y="0"/>
                    <a:pt x="5" y="1"/>
                    <a:pt x="0" y="4"/>
                  </a:cubicBezTo>
                  <a:cubicBezTo>
                    <a:pt x="3" y="9"/>
                    <a:pt x="5" y="12"/>
                    <a:pt x="6" y="15"/>
                  </a:cubicBezTo>
                  <a:cubicBezTo>
                    <a:pt x="8" y="18"/>
                    <a:pt x="9" y="20"/>
                    <a:pt x="10" y="22"/>
                  </a:cubicBezTo>
                  <a:cubicBezTo>
                    <a:pt x="11" y="24"/>
                    <a:pt x="13" y="26"/>
                    <a:pt x="15" y="29"/>
                  </a:cubicBezTo>
                  <a:cubicBezTo>
                    <a:pt x="16" y="30"/>
                    <a:pt x="17" y="31"/>
                    <a:pt x="18" y="33"/>
                  </a:cubicBezTo>
                  <a:cubicBezTo>
                    <a:pt x="20" y="32"/>
                    <a:pt x="22" y="32"/>
                    <a:pt x="24" y="32"/>
                  </a:cubicBezTo>
                  <a:cubicBezTo>
                    <a:pt x="26" y="32"/>
                    <a:pt x="27" y="32"/>
                    <a:pt x="29" y="33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45" name="Freeform 31"/>
            <p:cNvSpPr/>
            <p:nvPr/>
          </p:nvSpPr>
          <p:spPr>
            <a:xfrm>
              <a:off x="2821679" y="5695971"/>
              <a:ext cx="53762" cy="32804"/>
            </a:xfrm>
            <a:custGeom>
              <a:avLst/>
              <a:gdLst/>
              <a:ahLst/>
              <a:cxnLst>
                <a:cxn ang="0">
                  <a:pos x="0" y="30617"/>
                </a:cxn>
                <a:cxn ang="0">
                  <a:pos x="17204" y="32804"/>
                </a:cxn>
                <a:cxn ang="0">
                  <a:pos x="30107" y="30617"/>
                </a:cxn>
                <a:cxn ang="0">
                  <a:pos x="40859" y="24056"/>
                </a:cxn>
                <a:cxn ang="0">
                  <a:pos x="53762" y="10935"/>
                </a:cxn>
                <a:cxn ang="0">
                  <a:pos x="36558" y="2187"/>
                </a:cxn>
                <a:cxn ang="0">
                  <a:pos x="19354" y="2187"/>
                </a:cxn>
                <a:cxn ang="0">
                  <a:pos x="6451" y="10935"/>
                </a:cxn>
                <a:cxn ang="0">
                  <a:pos x="2150" y="19682"/>
                </a:cxn>
                <a:cxn ang="0">
                  <a:pos x="2150" y="19682"/>
                </a:cxn>
                <a:cxn ang="0">
                  <a:pos x="0" y="30617"/>
                </a:cxn>
              </a:cxnLst>
              <a:rect l="0" t="0" r="0" b="0"/>
              <a:pathLst>
                <a:path w="25" h="15">
                  <a:moveTo>
                    <a:pt x="0" y="14"/>
                  </a:moveTo>
                  <a:cubicBezTo>
                    <a:pt x="3" y="14"/>
                    <a:pt x="5" y="15"/>
                    <a:pt x="8" y="15"/>
                  </a:cubicBezTo>
                  <a:cubicBezTo>
                    <a:pt x="10" y="15"/>
                    <a:pt x="12" y="15"/>
                    <a:pt x="14" y="14"/>
                  </a:cubicBezTo>
                  <a:cubicBezTo>
                    <a:pt x="15" y="13"/>
                    <a:pt x="17" y="12"/>
                    <a:pt x="19" y="11"/>
                  </a:cubicBezTo>
                  <a:cubicBezTo>
                    <a:pt x="21" y="10"/>
                    <a:pt x="22" y="8"/>
                    <a:pt x="25" y="5"/>
                  </a:cubicBezTo>
                  <a:cubicBezTo>
                    <a:pt x="22" y="2"/>
                    <a:pt x="20" y="1"/>
                    <a:pt x="17" y="1"/>
                  </a:cubicBezTo>
                  <a:cubicBezTo>
                    <a:pt x="14" y="0"/>
                    <a:pt x="12" y="0"/>
                    <a:pt x="9" y="1"/>
                  </a:cubicBezTo>
                  <a:cubicBezTo>
                    <a:pt x="7" y="2"/>
                    <a:pt x="5" y="3"/>
                    <a:pt x="3" y="5"/>
                  </a:cubicBezTo>
                  <a:cubicBezTo>
                    <a:pt x="2" y="6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2"/>
                    <a:pt x="0" y="14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46" name="Freeform 32"/>
            <p:cNvSpPr/>
            <p:nvPr/>
          </p:nvSpPr>
          <p:spPr>
            <a:xfrm>
              <a:off x="2709600" y="5984828"/>
              <a:ext cx="295235" cy="28248"/>
            </a:xfrm>
            <a:custGeom>
              <a:avLst/>
              <a:gdLst/>
              <a:ahLst/>
              <a:cxnLst>
                <a:cxn ang="0">
                  <a:pos x="10935" y="28248"/>
                </a:cxn>
                <a:cxn ang="0">
                  <a:pos x="284300" y="28248"/>
                </a:cxn>
                <a:cxn ang="0">
                  <a:pos x="295235" y="0"/>
                </a:cxn>
                <a:cxn ang="0">
                  <a:pos x="0" y="0"/>
                </a:cxn>
                <a:cxn ang="0">
                  <a:pos x="10935" y="28248"/>
                </a:cxn>
              </a:cxnLst>
              <a:rect l="0" t="0" r="0" b="0"/>
              <a:pathLst>
                <a:path w="324" h="31">
                  <a:moveTo>
                    <a:pt x="12" y="31"/>
                  </a:moveTo>
                  <a:lnTo>
                    <a:pt x="312" y="31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2" y="3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18" name="Freeform 33"/>
          <p:cNvSpPr>
            <a:spLocks noEditPoints="1"/>
          </p:cNvSpPr>
          <p:nvPr/>
        </p:nvSpPr>
        <p:spPr>
          <a:xfrm>
            <a:off x="3754438" y="2571750"/>
            <a:ext cx="392112" cy="392113"/>
          </a:xfrm>
          <a:custGeom>
            <a:avLst/>
            <a:gdLst/>
            <a:ahLst/>
            <a:cxnLst>
              <a:cxn ang="0">
                <a:pos x="195494" y="391997"/>
              </a:cxn>
              <a:cxn ang="0">
                <a:pos x="159733" y="243803"/>
              </a:cxn>
              <a:cxn ang="0">
                <a:pos x="138276" y="174486"/>
              </a:cxn>
              <a:cxn ang="0">
                <a:pos x="200262" y="136243"/>
              </a:cxn>
              <a:cxn ang="0">
                <a:pos x="255096" y="174486"/>
              </a:cxn>
              <a:cxn ang="0">
                <a:pos x="219335" y="243803"/>
              </a:cxn>
              <a:cxn ang="0">
                <a:pos x="135892" y="293998"/>
              </a:cxn>
              <a:cxn ang="0">
                <a:pos x="166885" y="248583"/>
              </a:cxn>
              <a:cxn ang="0">
                <a:pos x="195494" y="76487"/>
              </a:cxn>
              <a:cxn ang="0">
                <a:pos x="195494" y="124292"/>
              </a:cxn>
              <a:cxn ang="0">
                <a:pos x="262248" y="286827"/>
              </a:cxn>
              <a:cxn ang="0">
                <a:pos x="224103" y="248583"/>
              </a:cxn>
              <a:cxn ang="0">
                <a:pos x="259864" y="172096"/>
              </a:cxn>
              <a:cxn ang="0">
                <a:pos x="257480" y="181657"/>
              </a:cxn>
              <a:cxn ang="0">
                <a:pos x="247944" y="57365"/>
              </a:cxn>
              <a:cxn ang="0">
                <a:pos x="152581" y="21512"/>
              </a:cxn>
              <a:cxn ang="0">
                <a:pos x="233639" y="11951"/>
              </a:cxn>
              <a:cxn ang="0">
                <a:pos x="250328" y="50195"/>
              </a:cxn>
              <a:cxn ang="0">
                <a:pos x="195494" y="69317"/>
              </a:cxn>
              <a:cxn ang="0">
                <a:pos x="140660" y="47805"/>
              </a:cxn>
              <a:cxn ang="0">
                <a:pos x="133508" y="52585"/>
              </a:cxn>
              <a:cxn ang="0">
                <a:pos x="81058" y="88438"/>
              </a:cxn>
              <a:cxn ang="0">
                <a:pos x="131124" y="172096"/>
              </a:cxn>
              <a:cxn ang="0">
                <a:pos x="85827" y="157755"/>
              </a:cxn>
              <a:cxn ang="0">
                <a:pos x="11920" y="174486"/>
              </a:cxn>
              <a:cxn ang="0">
                <a:pos x="76290" y="95609"/>
              </a:cxn>
              <a:cxn ang="0">
                <a:pos x="81058" y="155365"/>
              </a:cxn>
              <a:cxn ang="0">
                <a:pos x="50066" y="195999"/>
              </a:cxn>
              <a:cxn ang="0">
                <a:pos x="42913" y="212730"/>
              </a:cxn>
              <a:cxn ang="0">
                <a:pos x="61986" y="270095"/>
              </a:cxn>
              <a:cxn ang="0">
                <a:pos x="123972" y="363314"/>
              </a:cxn>
              <a:cxn ang="0">
                <a:pos x="66754" y="277266"/>
              </a:cxn>
              <a:cxn ang="0">
                <a:pos x="126356" y="291608"/>
              </a:cxn>
              <a:cxn ang="0">
                <a:pos x="152581" y="332241"/>
              </a:cxn>
              <a:cxn ang="0">
                <a:pos x="133508" y="358534"/>
              </a:cxn>
              <a:cxn ang="0">
                <a:pos x="159733" y="334632"/>
              </a:cxn>
              <a:cxn ang="0">
                <a:pos x="226487" y="344192"/>
              </a:cxn>
              <a:cxn ang="0">
                <a:pos x="257480" y="358534"/>
              </a:cxn>
              <a:cxn ang="0">
                <a:pos x="240791" y="332241"/>
              </a:cxn>
              <a:cxn ang="0">
                <a:pos x="324234" y="277266"/>
              </a:cxn>
              <a:cxn ang="0">
                <a:pos x="331386" y="317900"/>
              </a:cxn>
              <a:cxn ang="0">
                <a:pos x="317082" y="272486"/>
              </a:cxn>
              <a:cxn ang="0">
                <a:pos x="329002" y="270095"/>
              </a:cxn>
              <a:cxn ang="0">
                <a:pos x="340922" y="193608"/>
              </a:cxn>
              <a:cxn ang="0">
                <a:pos x="312314" y="155365"/>
              </a:cxn>
              <a:cxn ang="0">
                <a:pos x="314698" y="95609"/>
              </a:cxn>
              <a:cxn ang="0">
                <a:pos x="379068" y="176877"/>
              </a:cxn>
            </a:cxnLst>
            <a:rect l="0" t="0" r="0" b="0"/>
            <a:pathLst>
              <a:path w="164" h="164">
                <a:moveTo>
                  <a:pt x="82" y="0"/>
                </a:moveTo>
                <a:cubicBezTo>
                  <a:pt x="37" y="0"/>
                  <a:pt x="0" y="36"/>
                  <a:pt x="0" y="82"/>
                </a:cubicBezTo>
                <a:cubicBezTo>
                  <a:pt x="0" y="127"/>
                  <a:pt x="37" y="164"/>
                  <a:pt x="82" y="164"/>
                </a:cubicBezTo>
                <a:cubicBezTo>
                  <a:pt x="128" y="164"/>
                  <a:pt x="164" y="127"/>
                  <a:pt x="164" y="82"/>
                </a:cubicBezTo>
                <a:cubicBezTo>
                  <a:pt x="164" y="36"/>
                  <a:pt x="128" y="0"/>
                  <a:pt x="82" y="0"/>
                </a:cubicBezTo>
                <a:close/>
                <a:moveTo>
                  <a:pt x="67" y="102"/>
                </a:moveTo>
                <a:cubicBezTo>
                  <a:pt x="67" y="100"/>
                  <a:pt x="59" y="77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9" y="72"/>
                  <a:pt x="75" y="61"/>
                  <a:pt x="80" y="57"/>
                </a:cubicBezTo>
                <a:cubicBezTo>
                  <a:pt x="81" y="56"/>
                  <a:pt x="82" y="55"/>
                  <a:pt x="82" y="55"/>
                </a:cubicBezTo>
                <a:cubicBezTo>
                  <a:pt x="82" y="55"/>
                  <a:pt x="83" y="56"/>
                  <a:pt x="84" y="57"/>
                </a:cubicBezTo>
                <a:cubicBezTo>
                  <a:pt x="90" y="61"/>
                  <a:pt x="106" y="72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5" y="77"/>
                  <a:pt x="98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ubicBezTo>
                  <a:pt x="96" y="102"/>
                  <a:pt x="94" y="102"/>
                  <a:pt x="92" y="102"/>
                </a:cubicBezTo>
                <a:cubicBezTo>
                  <a:pt x="84" y="102"/>
                  <a:pt x="69" y="102"/>
                  <a:pt x="67" y="102"/>
                </a:cubicBezTo>
                <a:close/>
                <a:moveTo>
                  <a:pt x="70" y="104"/>
                </a:moveTo>
                <a:cubicBezTo>
                  <a:pt x="57" y="123"/>
                  <a:pt x="57" y="123"/>
                  <a:pt x="57" y="123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66" y="104"/>
                  <a:pt x="66" y="104"/>
                  <a:pt x="66" y="104"/>
                </a:cubicBezTo>
                <a:lnTo>
                  <a:pt x="70" y="104"/>
                </a:lnTo>
                <a:close/>
                <a:moveTo>
                  <a:pt x="80" y="54"/>
                </a:moveTo>
                <a:cubicBezTo>
                  <a:pt x="80" y="31"/>
                  <a:pt x="80" y="31"/>
                  <a:pt x="80" y="31"/>
                </a:cubicBezTo>
                <a:cubicBezTo>
                  <a:pt x="82" y="32"/>
                  <a:pt x="82" y="32"/>
                  <a:pt x="82" y="32"/>
                </a:cubicBezTo>
                <a:cubicBezTo>
                  <a:pt x="84" y="31"/>
                  <a:pt x="84" y="31"/>
                  <a:pt x="84" y="31"/>
                </a:cubicBezTo>
                <a:cubicBezTo>
                  <a:pt x="84" y="54"/>
                  <a:pt x="84" y="54"/>
                  <a:pt x="84" y="54"/>
                </a:cubicBezTo>
                <a:cubicBezTo>
                  <a:pt x="82" y="52"/>
                  <a:pt x="82" y="52"/>
                  <a:pt x="82" y="52"/>
                </a:cubicBezTo>
                <a:lnTo>
                  <a:pt x="80" y="54"/>
                </a:lnTo>
                <a:close/>
                <a:moveTo>
                  <a:pt x="98" y="104"/>
                </a:moveTo>
                <a:cubicBezTo>
                  <a:pt x="110" y="120"/>
                  <a:pt x="110" y="120"/>
                  <a:pt x="110" y="120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94" y="104"/>
                  <a:pt x="94" y="104"/>
                  <a:pt x="94" y="104"/>
                </a:cubicBezTo>
                <a:lnTo>
                  <a:pt x="98" y="104"/>
                </a:lnTo>
                <a:close/>
                <a:moveTo>
                  <a:pt x="108" y="76"/>
                </a:moveTo>
                <a:cubicBezTo>
                  <a:pt x="109" y="72"/>
                  <a:pt x="109" y="72"/>
                  <a:pt x="109" y="72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31" y="69"/>
                  <a:pt x="131" y="69"/>
                  <a:pt x="131" y="69"/>
                </a:cubicBezTo>
                <a:lnTo>
                  <a:pt x="108" y="76"/>
                </a:lnTo>
                <a:close/>
                <a:moveTo>
                  <a:pt x="130" y="38"/>
                </a:moveTo>
                <a:cubicBezTo>
                  <a:pt x="130" y="43"/>
                  <a:pt x="130" y="43"/>
                  <a:pt x="130" y="43"/>
                </a:cubicBezTo>
                <a:cubicBezTo>
                  <a:pt x="123" y="34"/>
                  <a:pt x="114" y="28"/>
                  <a:pt x="104" y="24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17" y="26"/>
                  <a:pt x="124" y="31"/>
                  <a:pt x="130" y="38"/>
                </a:cubicBezTo>
                <a:close/>
                <a:moveTo>
                  <a:pt x="64" y="9"/>
                </a:moveTo>
                <a:cubicBezTo>
                  <a:pt x="64" y="8"/>
                  <a:pt x="65" y="6"/>
                  <a:pt x="66" y="5"/>
                </a:cubicBezTo>
                <a:cubicBezTo>
                  <a:pt x="71" y="4"/>
                  <a:pt x="76" y="3"/>
                  <a:pt x="82" y="3"/>
                </a:cubicBezTo>
                <a:cubicBezTo>
                  <a:pt x="87" y="3"/>
                  <a:pt x="93" y="4"/>
                  <a:pt x="98" y="5"/>
                </a:cubicBezTo>
                <a:cubicBezTo>
                  <a:pt x="99" y="6"/>
                  <a:pt x="100" y="8"/>
                  <a:pt x="100" y="9"/>
                </a:cubicBezTo>
                <a:cubicBezTo>
                  <a:pt x="103" y="14"/>
                  <a:pt x="106" y="19"/>
                  <a:pt x="106" y="20"/>
                </a:cubicBezTo>
                <a:cubicBezTo>
                  <a:pt x="106" y="20"/>
                  <a:pt x="106" y="20"/>
                  <a:pt x="105" y="21"/>
                </a:cubicBezTo>
                <a:cubicBezTo>
                  <a:pt x="104" y="21"/>
                  <a:pt x="102" y="22"/>
                  <a:pt x="100" y="23"/>
                </a:cubicBezTo>
                <a:cubicBezTo>
                  <a:pt x="95" y="25"/>
                  <a:pt x="87" y="27"/>
                  <a:pt x="84" y="29"/>
                </a:cubicBezTo>
                <a:cubicBezTo>
                  <a:pt x="83" y="29"/>
                  <a:pt x="82" y="29"/>
                  <a:pt x="82" y="29"/>
                </a:cubicBezTo>
                <a:cubicBezTo>
                  <a:pt x="82" y="29"/>
                  <a:pt x="81" y="29"/>
                  <a:pt x="80" y="29"/>
                </a:cubicBezTo>
                <a:cubicBezTo>
                  <a:pt x="77" y="27"/>
                  <a:pt x="70" y="25"/>
                  <a:pt x="64" y="22"/>
                </a:cubicBezTo>
                <a:cubicBezTo>
                  <a:pt x="62" y="22"/>
                  <a:pt x="60" y="21"/>
                  <a:pt x="59" y="20"/>
                </a:cubicBezTo>
                <a:cubicBezTo>
                  <a:pt x="59" y="20"/>
                  <a:pt x="58" y="20"/>
                  <a:pt x="58" y="20"/>
                </a:cubicBezTo>
                <a:cubicBezTo>
                  <a:pt x="59" y="19"/>
                  <a:pt x="61" y="14"/>
                  <a:pt x="64" y="9"/>
                </a:cubicBezTo>
                <a:close/>
                <a:moveTo>
                  <a:pt x="56" y="22"/>
                </a:moveTo>
                <a:cubicBezTo>
                  <a:pt x="61" y="24"/>
                  <a:pt x="61" y="24"/>
                  <a:pt x="61" y="24"/>
                </a:cubicBezTo>
                <a:cubicBezTo>
                  <a:pt x="50" y="27"/>
                  <a:pt x="42" y="34"/>
                  <a:pt x="35" y="42"/>
                </a:cubicBezTo>
                <a:cubicBezTo>
                  <a:pt x="34" y="37"/>
                  <a:pt x="34" y="37"/>
                  <a:pt x="34" y="37"/>
                </a:cubicBezTo>
                <a:cubicBezTo>
                  <a:pt x="40" y="31"/>
                  <a:pt x="48" y="25"/>
                  <a:pt x="56" y="22"/>
                </a:cubicBezTo>
                <a:close/>
                <a:moveTo>
                  <a:pt x="36" y="66"/>
                </a:moveTo>
                <a:cubicBezTo>
                  <a:pt x="55" y="72"/>
                  <a:pt x="55" y="72"/>
                  <a:pt x="55" y="72"/>
                </a:cubicBezTo>
                <a:cubicBezTo>
                  <a:pt x="56" y="76"/>
                  <a:pt x="56" y="76"/>
                  <a:pt x="56" y="76"/>
                </a:cubicBezTo>
                <a:cubicBezTo>
                  <a:pt x="34" y="69"/>
                  <a:pt x="34" y="69"/>
                  <a:pt x="34" y="69"/>
                </a:cubicBezTo>
                <a:lnTo>
                  <a:pt x="36" y="66"/>
                </a:lnTo>
                <a:close/>
                <a:moveTo>
                  <a:pt x="18" y="86"/>
                </a:moveTo>
                <a:cubicBezTo>
                  <a:pt x="16" y="84"/>
                  <a:pt x="12" y="80"/>
                  <a:pt x="8" y="77"/>
                </a:cubicBezTo>
                <a:cubicBezTo>
                  <a:pt x="7" y="75"/>
                  <a:pt x="6" y="74"/>
                  <a:pt x="5" y="73"/>
                </a:cubicBezTo>
                <a:cubicBezTo>
                  <a:pt x="6" y="62"/>
                  <a:pt x="9" y="52"/>
                  <a:pt x="14" y="43"/>
                </a:cubicBezTo>
                <a:cubicBezTo>
                  <a:pt x="16" y="43"/>
                  <a:pt x="17" y="42"/>
                  <a:pt x="19" y="42"/>
                </a:cubicBezTo>
                <a:cubicBezTo>
                  <a:pt x="24" y="41"/>
                  <a:pt x="31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2"/>
                  <a:pt x="32" y="45"/>
                </a:cubicBezTo>
                <a:cubicBezTo>
                  <a:pt x="33" y="52"/>
                  <a:pt x="34" y="62"/>
                  <a:pt x="34" y="65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66"/>
                  <a:pt x="33" y="67"/>
                  <a:pt x="32" y="68"/>
                </a:cubicBezTo>
                <a:cubicBezTo>
                  <a:pt x="29" y="72"/>
                  <a:pt x="24" y="78"/>
                  <a:pt x="21" y="82"/>
                </a:cubicBezTo>
                <a:cubicBezTo>
                  <a:pt x="19" y="84"/>
                  <a:pt x="18" y="85"/>
                  <a:pt x="18" y="86"/>
                </a:cubicBezTo>
                <a:close/>
                <a:moveTo>
                  <a:pt x="18" y="89"/>
                </a:moveTo>
                <a:cubicBezTo>
                  <a:pt x="18" y="89"/>
                  <a:pt x="18" y="89"/>
                  <a:pt x="18" y="89"/>
                </a:cubicBezTo>
                <a:cubicBezTo>
                  <a:pt x="21" y="85"/>
                  <a:pt x="21" y="85"/>
                  <a:pt x="21" y="85"/>
                </a:cubicBezTo>
                <a:cubicBezTo>
                  <a:pt x="22" y="96"/>
                  <a:pt x="25" y="106"/>
                  <a:pt x="31" y="114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22" y="106"/>
                  <a:pt x="19" y="98"/>
                  <a:pt x="18" y="89"/>
                </a:cubicBezTo>
                <a:close/>
                <a:moveTo>
                  <a:pt x="56" y="150"/>
                </a:moveTo>
                <a:cubicBezTo>
                  <a:pt x="55" y="151"/>
                  <a:pt x="53" y="152"/>
                  <a:pt x="52" y="152"/>
                </a:cubicBezTo>
                <a:cubicBezTo>
                  <a:pt x="42" y="148"/>
                  <a:pt x="33" y="142"/>
                  <a:pt x="25" y="134"/>
                </a:cubicBezTo>
                <a:cubicBezTo>
                  <a:pt x="26" y="132"/>
                  <a:pt x="26" y="131"/>
                  <a:pt x="26" y="129"/>
                </a:cubicBezTo>
                <a:cubicBezTo>
                  <a:pt x="27" y="124"/>
                  <a:pt x="28" y="119"/>
                  <a:pt x="28" y="11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9" y="116"/>
                  <a:pt x="31" y="116"/>
                  <a:pt x="33" y="117"/>
                </a:cubicBezTo>
                <a:cubicBezTo>
                  <a:pt x="40" y="119"/>
                  <a:pt x="51" y="122"/>
                  <a:pt x="53" y="12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53" y="123"/>
                  <a:pt x="54" y="124"/>
                  <a:pt x="55" y="125"/>
                </a:cubicBezTo>
                <a:cubicBezTo>
                  <a:pt x="57" y="128"/>
                  <a:pt x="61" y="134"/>
                  <a:pt x="64" y="139"/>
                </a:cubicBezTo>
                <a:cubicBezTo>
                  <a:pt x="65" y="141"/>
                  <a:pt x="66" y="142"/>
                  <a:pt x="67" y="143"/>
                </a:cubicBezTo>
                <a:cubicBezTo>
                  <a:pt x="67" y="144"/>
                  <a:pt x="67" y="144"/>
                  <a:pt x="67" y="144"/>
                </a:cubicBezTo>
                <a:cubicBezTo>
                  <a:pt x="66" y="145"/>
                  <a:pt x="61" y="148"/>
                  <a:pt x="56" y="150"/>
                </a:cubicBezTo>
                <a:close/>
                <a:moveTo>
                  <a:pt x="82" y="145"/>
                </a:moveTo>
                <a:cubicBezTo>
                  <a:pt x="78" y="145"/>
                  <a:pt x="74" y="145"/>
                  <a:pt x="70" y="144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72" y="141"/>
                  <a:pt x="77" y="142"/>
                  <a:pt x="82" y="142"/>
                </a:cubicBezTo>
                <a:cubicBezTo>
                  <a:pt x="87" y="142"/>
                  <a:pt x="93" y="141"/>
                  <a:pt x="98" y="140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1" y="145"/>
                  <a:pt x="86" y="145"/>
                  <a:pt x="82" y="145"/>
                </a:cubicBezTo>
                <a:close/>
                <a:moveTo>
                  <a:pt x="113" y="152"/>
                </a:moveTo>
                <a:cubicBezTo>
                  <a:pt x="111" y="151"/>
                  <a:pt x="110" y="151"/>
                  <a:pt x="108" y="150"/>
                </a:cubicBezTo>
                <a:cubicBezTo>
                  <a:pt x="104" y="147"/>
                  <a:pt x="99" y="145"/>
                  <a:pt x="97" y="144"/>
                </a:cubicBezTo>
                <a:cubicBezTo>
                  <a:pt x="98" y="144"/>
                  <a:pt x="98" y="144"/>
                  <a:pt x="98" y="143"/>
                </a:cubicBezTo>
                <a:cubicBezTo>
                  <a:pt x="99" y="142"/>
                  <a:pt x="100" y="141"/>
                  <a:pt x="101" y="139"/>
                </a:cubicBezTo>
                <a:cubicBezTo>
                  <a:pt x="105" y="132"/>
                  <a:pt x="111" y="123"/>
                  <a:pt x="111" y="122"/>
                </a:cubicBezTo>
                <a:cubicBezTo>
                  <a:pt x="112" y="122"/>
                  <a:pt x="123" y="119"/>
                  <a:pt x="131" y="117"/>
                </a:cubicBezTo>
                <a:cubicBezTo>
                  <a:pt x="133" y="116"/>
                  <a:pt x="135" y="116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7" y="117"/>
                  <a:pt x="138" y="123"/>
                  <a:pt x="139" y="128"/>
                </a:cubicBezTo>
                <a:cubicBezTo>
                  <a:pt x="139" y="130"/>
                  <a:pt x="139" y="131"/>
                  <a:pt x="139" y="133"/>
                </a:cubicBezTo>
                <a:cubicBezTo>
                  <a:pt x="132" y="141"/>
                  <a:pt x="123" y="147"/>
                  <a:pt x="113" y="152"/>
                </a:cubicBezTo>
                <a:close/>
                <a:moveTo>
                  <a:pt x="138" y="113"/>
                </a:moveTo>
                <a:cubicBezTo>
                  <a:pt x="133" y="114"/>
                  <a:pt x="133" y="114"/>
                  <a:pt x="133" y="114"/>
                </a:cubicBezTo>
                <a:cubicBezTo>
                  <a:pt x="139" y="106"/>
                  <a:pt x="142" y="95"/>
                  <a:pt x="143" y="85"/>
                </a:cubicBezTo>
                <a:cubicBezTo>
                  <a:pt x="146" y="89"/>
                  <a:pt x="146" y="89"/>
                  <a:pt x="146" y="89"/>
                </a:cubicBezTo>
                <a:cubicBezTo>
                  <a:pt x="145" y="97"/>
                  <a:pt x="142" y="105"/>
                  <a:pt x="138" y="113"/>
                </a:cubicBezTo>
                <a:close/>
                <a:moveTo>
                  <a:pt x="147" y="86"/>
                </a:moveTo>
                <a:cubicBezTo>
                  <a:pt x="146" y="85"/>
                  <a:pt x="146" y="85"/>
                  <a:pt x="146" y="85"/>
                </a:cubicBezTo>
                <a:cubicBezTo>
                  <a:pt x="146" y="84"/>
                  <a:pt x="144" y="83"/>
                  <a:pt x="143" y="81"/>
                </a:cubicBezTo>
                <a:cubicBezTo>
                  <a:pt x="140" y="77"/>
                  <a:pt x="135" y="71"/>
                  <a:pt x="133" y="68"/>
                </a:cubicBezTo>
                <a:cubicBezTo>
                  <a:pt x="132" y="67"/>
                  <a:pt x="131" y="66"/>
                  <a:pt x="131" y="66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1" y="63"/>
                  <a:pt x="132" y="53"/>
                  <a:pt x="132" y="46"/>
                </a:cubicBezTo>
                <a:cubicBezTo>
                  <a:pt x="132" y="44"/>
                  <a:pt x="132" y="42"/>
                  <a:pt x="132" y="41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4" y="40"/>
                  <a:pt x="140" y="41"/>
                  <a:pt x="145" y="42"/>
                </a:cubicBezTo>
                <a:cubicBezTo>
                  <a:pt x="146" y="42"/>
                  <a:pt x="148" y="42"/>
                  <a:pt x="149" y="43"/>
                </a:cubicBezTo>
                <a:cubicBezTo>
                  <a:pt x="155" y="52"/>
                  <a:pt x="158" y="63"/>
                  <a:pt x="159" y="74"/>
                </a:cubicBezTo>
                <a:cubicBezTo>
                  <a:pt x="158" y="75"/>
                  <a:pt x="157" y="76"/>
                  <a:pt x="156" y="77"/>
                </a:cubicBezTo>
                <a:cubicBezTo>
                  <a:pt x="152" y="81"/>
                  <a:pt x="148" y="85"/>
                  <a:pt x="147" y="86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19" name="组合 465"/>
          <p:cNvGrpSpPr/>
          <p:nvPr/>
        </p:nvGrpSpPr>
        <p:grpSpPr>
          <a:xfrm>
            <a:off x="4479925" y="2557463"/>
            <a:ext cx="414338" cy="403225"/>
            <a:chOff x="4622252" y="2537680"/>
            <a:chExt cx="372689" cy="363577"/>
          </a:xfrm>
        </p:grpSpPr>
        <p:sp>
          <p:nvSpPr>
            <p:cNvPr id="39319" name="Freeform 34"/>
            <p:cNvSpPr/>
            <p:nvPr/>
          </p:nvSpPr>
          <p:spPr>
            <a:xfrm>
              <a:off x="4689682" y="2727214"/>
              <a:ext cx="145796" cy="174043"/>
            </a:xfrm>
            <a:custGeom>
              <a:avLst/>
              <a:gdLst/>
              <a:ahLst/>
              <a:cxnLst>
                <a:cxn ang="0">
                  <a:pos x="117923" y="0"/>
                </a:cxn>
                <a:cxn ang="0">
                  <a:pos x="0" y="131069"/>
                </a:cxn>
                <a:cxn ang="0">
                  <a:pos x="109347" y="174043"/>
                </a:cxn>
                <a:cxn ang="0">
                  <a:pos x="115779" y="128921"/>
                </a:cxn>
                <a:cxn ang="0">
                  <a:pos x="145796" y="25784"/>
                </a:cxn>
                <a:cxn ang="0">
                  <a:pos x="117923" y="0"/>
                </a:cxn>
              </a:cxnLst>
              <a:rect l="0" t="0" r="0" b="0"/>
              <a:pathLst>
                <a:path w="68" h="81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5" y="73"/>
                    <a:pt x="33" y="80"/>
                    <a:pt x="51" y="81"/>
                  </a:cubicBezTo>
                  <a:cubicBezTo>
                    <a:pt x="52" y="77"/>
                    <a:pt x="54" y="69"/>
                    <a:pt x="54" y="60"/>
                  </a:cubicBezTo>
                  <a:cubicBezTo>
                    <a:pt x="54" y="48"/>
                    <a:pt x="54" y="29"/>
                    <a:pt x="68" y="12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0" name="Freeform 35"/>
            <p:cNvSpPr/>
            <p:nvPr/>
          </p:nvSpPr>
          <p:spPr>
            <a:xfrm>
              <a:off x="4629541" y="2694410"/>
              <a:ext cx="169487" cy="155819"/>
            </a:xfrm>
            <a:custGeom>
              <a:avLst/>
              <a:gdLst/>
              <a:ahLst/>
              <a:cxnLst>
                <a:cxn ang="0">
                  <a:pos x="141597" y="0"/>
                </a:cxn>
                <a:cxn ang="0">
                  <a:pos x="42908" y="38955"/>
                </a:cxn>
                <a:cxn ang="0">
                  <a:pos x="0" y="49776"/>
                </a:cxn>
                <a:cxn ang="0">
                  <a:pos x="51490" y="155819"/>
                </a:cxn>
                <a:cxn ang="0">
                  <a:pos x="169487" y="25970"/>
                </a:cxn>
                <a:cxn ang="0">
                  <a:pos x="141597" y="0"/>
                </a:cxn>
              </a:cxnLst>
              <a:rect l="0" t="0" r="0" b="0"/>
              <a:pathLst>
                <a:path w="79" h="72">
                  <a:moveTo>
                    <a:pt x="66" y="0"/>
                  </a:moveTo>
                  <a:cubicBezTo>
                    <a:pt x="51" y="16"/>
                    <a:pt x="32" y="17"/>
                    <a:pt x="20" y="18"/>
                  </a:cubicBezTo>
                  <a:cubicBezTo>
                    <a:pt x="11" y="19"/>
                    <a:pt x="4" y="22"/>
                    <a:pt x="0" y="23"/>
                  </a:cubicBezTo>
                  <a:cubicBezTo>
                    <a:pt x="2" y="41"/>
                    <a:pt x="10" y="59"/>
                    <a:pt x="24" y="72"/>
                  </a:cubicBezTo>
                  <a:cubicBezTo>
                    <a:pt x="79" y="12"/>
                    <a:pt x="79" y="12"/>
                    <a:pt x="79" y="12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1" name="Freeform 36"/>
            <p:cNvSpPr/>
            <p:nvPr/>
          </p:nvSpPr>
          <p:spPr>
            <a:xfrm>
              <a:off x="4779893" y="2537680"/>
              <a:ext cx="146706" cy="174043"/>
            </a:xfrm>
            <a:custGeom>
              <a:avLst/>
              <a:gdLst/>
              <a:ahLst/>
              <a:cxnLst>
                <a:cxn ang="0">
                  <a:pos x="28047" y="174043"/>
                </a:cxn>
                <a:cxn ang="0">
                  <a:pos x="146706" y="42974"/>
                </a:cxn>
                <a:cxn ang="0">
                  <a:pos x="36677" y="0"/>
                </a:cxn>
                <a:cxn ang="0">
                  <a:pos x="30204" y="47271"/>
                </a:cxn>
                <a:cxn ang="0">
                  <a:pos x="0" y="148259"/>
                </a:cxn>
                <a:cxn ang="0">
                  <a:pos x="28047" y="174043"/>
                </a:cxn>
              </a:cxnLst>
              <a:rect l="0" t="0" r="0" b="0"/>
              <a:pathLst>
                <a:path w="68" h="81">
                  <a:moveTo>
                    <a:pt x="13" y="81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53" y="7"/>
                    <a:pt x="35" y="1"/>
                    <a:pt x="17" y="0"/>
                  </a:cubicBezTo>
                  <a:cubicBezTo>
                    <a:pt x="16" y="4"/>
                    <a:pt x="14" y="12"/>
                    <a:pt x="14" y="22"/>
                  </a:cubicBezTo>
                  <a:cubicBezTo>
                    <a:pt x="14" y="34"/>
                    <a:pt x="14" y="52"/>
                    <a:pt x="0" y="69"/>
                  </a:cubicBezTo>
                  <a:lnTo>
                    <a:pt x="13" y="8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2" name="Freeform 37"/>
            <p:cNvSpPr/>
            <p:nvPr/>
          </p:nvSpPr>
          <p:spPr>
            <a:xfrm>
              <a:off x="4816342" y="2586886"/>
              <a:ext cx="172220" cy="159463"/>
            </a:xfrm>
            <a:custGeom>
              <a:avLst/>
              <a:gdLst/>
              <a:ahLst/>
              <a:cxnLst>
                <a:cxn ang="0">
                  <a:pos x="27986" y="159463"/>
                </a:cxn>
                <a:cxn ang="0">
                  <a:pos x="127012" y="118520"/>
                </a:cxn>
                <a:cxn ang="0">
                  <a:pos x="172220" y="107745"/>
                </a:cxn>
                <a:cxn ang="0">
                  <a:pos x="118401" y="0"/>
                </a:cxn>
                <a:cxn ang="0">
                  <a:pos x="0" y="131449"/>
                </a:cxn>
                <a:cxn ang="0">
                  <a:pos x="27986" y="159463"/>
                </a:cxn>
              </a:cxnLst>
              <a:rect l="0" t="0" r="0" b="0"/>
              <a:pathLst>
                <a:path w="80" h="74">
                  <a:moveTo>
                    <a:pt x="13" y="74"/>
                  </a:moveTo>
                  <a:cubicBezTo>
                    <a:pt x="28" y="58"/>
                    <a:pt x="46" y="56"/>
                    <a:pt x="59" y="55"/>
                  </a:cubicBezTo>
                  <a:cubicBezTo>
                    <a:pt x="68" y="54"/>
                    <a:pt x="77" y="51"/>
                    <a:pt x="80" y="50"/>
                  </a:cubicBezTo>
                  <a:cubicBezTo>
                    <a:pt x="78" y="31"/>
                    <a:pt x="69" y="14"/>
                    <a:pt x="55" y="0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13" y="7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3" name="Freeform 38"/>
            <p:cNvSpPr/>
            <p:nvPr/>
          </p:nvSpPr>
          <p:spPr>
            <a:xfrm>
              <a:off x="4809964" y="2761840"/>
              <a:ext cx="129393" cy="139417"/>
            </a:xfrm>
            <a:custGeom>
              <a:avLst/>
              <a:gdLst/>
              <a:ahLst/>
              <a:cxnLst>
                <a:cxn ang="0">
                  <a:pos x="6470" y="94375"/>
                </a:cxn>
                <a:cxn ang="0">
                  <a:pos x="0" y="139417"/>
                </a:cxn>
                <a:cxn ang="0">
                  <a:pos x="129393" y="85795"/>
                </a:cxn>
                <a:cxn ang="0">
                  <a:pos x="34505" y="0"/>
                </a:cxn>
                <a:cxn ang="0">
                  <a:pos x="6470" y="94375"/>
                </a:cxn>
              </a:cxnLst>
              <a:rect l="0" t="0" r="0" b="0"/>
              <a:pathLst>
                <a:path w="60" h="65">
                  <a:moveTo>
                    <a:pt x="3" y="44"/>
                  </a:moveTo>
                  <a:cubicBezTo>
                    <a:pt x="3" y="53"/>
                    <a:pt x="2" y="61"/>
                    <a:pt x="0" y="65"/>
                  </a:cubicBezTo>
                  <a:cubicBezTo>
                    <a:pt x="22" y="65"/>
                    <a:pt x="44" y="56"/>
                    <a:pt x="60" y="4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" y="15"/>
                    <a:pt x="3" y="32"/>
                    <a:pt x="3" y="44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4" name="Freeform 39"/>
            <p:cNvSpPr/>
            <p:nvPr/>
          </p:nvSpPr>
          <p:spPr>
            <a:xfrm>
              <a:off x="4622252" y="2602377"/>
              <a:ext cx="140328" cy="131216"/>
            </a:xfrm>
            <a:custGeom>
              <a:avLst/>
              <a:gdLst/>
              <a:ahLst/>
              <a:cxnLst>
                <a:cxn ang="0">
                  <a:pos x="140328" y="83892"/>
                </a:cxn>
                <a:cxn ang="0">
                  <a:pos x="47496" y="0"/>
                </a:cxn>
                <a:cxn ang="0">
                  <a:pos x="4318" y="131216"/>
                </a:cxn>
                <a:cxn ang="0">
                  <a:pos x="49655" y="120461"/>
                </a:cxn>
                <a:cxn ang="0">
                  <a:pos x="140328" y="83892"/>
                </a:cxn>
              </a:cxnLst>
              <a:rect l="0" t="0" r="0" b="0"/>
              <a:pathLst>
                <a:path w="65" h="61">
                  <a:moveTo>
                    <a:pt x="65" y="39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7" y="17"/>
                    <a:pt x="0" y="39"/>
                    <a:pt x="2" y="61"/>
                  </a:cubicBezTo>
                  <a:cubicBezTo>
                    <a:pt x="7" y="59"/>
                    <a:pt x="14" y="57"/>
                    <a:pt x="23" y="56"/>
                  </a:cubicBezTo>
                  <a:cubicBezTo>
                    <a:pt x="35" y="55"/>
                    <a:pt x="51" y="54"/>
                    <a:pt x="65" y="39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5" name="Freeform 40"/>
            <p:cNvSpPr/>
            <p:nvPr/>
          </p:nvSpPr>
          <p:spPr>
            <a:xfrm>
              <a:off x="4852791" y="2705345"/>
              <a:ext cx="142150" cy="133949"/>
            </a:xfrm>
            <a:custGeom>
              <a:avLst/>
              <a:gdLst/>
              <a:ahLst/>
              <a:cxnLst>
                <a:cxn ang="0">
                  <a:pos x="137842" y="0"/>
                </a:cxn>
                <a:cxn ang="0">
                  <a:pos x="90459" y="10802"/>
                </a:cxn>
                <a:cxn ang="0">
                  <a:pos x="0" y="47530"/>
                </a:cxn>
                <a:cxn ang="0">
                  <a:pos x="94767" y="133949"/>
                </a:cxn>
                <a:cxn ang="0">
                  <a:pos x="137842" y="0"/>
                </a:cxn>
              </a:cxnLst>
              <a:rect l="0" t="0" r="0" b="0"/>
              <a:pathLst>
                <a:path w="66" h="62">
                  <a:moveTo>
                    <a:pt x="64" y="0"/>
                  </a:moveTo>
                  <a:cubicBezTo>
                    <a:pt x="60" y="2"/>
                    <a:pt x="51" y="4"/>
                    <a:pt x="42" y="5"/>
                  </a:cubicBezTo>
                  <a:cubicBezTo>
                    <a:pt x="30" y="6"/>
                    <a:pt x="14" y="8"/>
                    <a:pt x="0" y="2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59" y="44"/>
                    <a:pt x="66" y="22"/>
                    <a:pt x="64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26" name="Freeform 41"/>
            <p:cNvSpPr/>
            <p:nvPr/>
          </p:nvSpPr>
          <p:spPr>
            <a:xfrm>
              <a:off x="4676925" y="2537680"/>
              <a:ext cx="126660" cy="142150"/>
            </a:xfrm>
            <a:custGeom>
              <a:avLst/>
              <a:gdLst/>
              <a:ahLst/>
              <a:cxnLst>
                <a:cxn ang="0">
                  <a:pos x="122366" y="47383"/>
                </a:cxn>
                <a:cxn ang="0">
                  <a:pos x="126660" y="0"/>
                </a:cxn>
                <a:cxn ang="0">
                  <a:pos x="0" y="55998"/>
                </a:cxn>
                <a:cxn ang="0">
                  <a:pos x="94458" y="142150"/>
                </a:cxn>
                <a:cxn ang="0">
                  <a:pos x="122366" y="47383"/>
                </a:cxn>
              </a:cxnLst>
              <a:rect l="0" t="0" r="0" b="0"/>
              <a:pathLst>
                <a:path w="59" h="66">
                  <a:moveTo>
                    <a:pt x="57" y="22"/>
                  </a:moveTo>
                  <a:cubicBezTo>
                    <a:pt x="57" y="13"/>
                    <a:pt x="58" y="5"/>
                    <a:pt x="59" y="0"/>
                  </a:cubicBezTo>
                  <a:cubicBezTo>
                    <a:pt x="38" y="1"/>
                    <a:pt x="16" y="9"/>
                    <a:pt x="0" y="2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57" y="50"/>
                    <a:pt x="57" y="34"/>
                    <a:pt x="57" y="22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20" name="Freeform 42"/>
          <p:cNvSpPr/>
          <p:nvPr/>
        </p:nvSpPr>
        <p:spPr>
          <a:xfrm>
            <a:off x="5191125" y="2555875"/>
            <a:ext cx="393700" cy="393700"/>
          </a:xfrm>
          <a:custGeom>
            <a:avLst/>
            <a:gdLst/>
            <a:ahLst/>
            <a:cxnLst>
              <a:cxn ang="0">
                <a:pos x="179099" y="0"/>
              </a:cxn>
              <a:cxn ang="0">
                <a:pos x="57312" y="54924"/>
              </a:cxn>
              <a:cxn ang="0">
                <a:pos x="0" y="176711"/>
              </a:cxn>
              <a:cxn ang="0">
                <a:pos x="143279" y="250739"/>
              </a:cxn>
              <a:cxn ang="0">
                <a:pos x="214919" y="394018"/>
              </a:cxn>
              <a:cxn ang="0">
                <a:pos x="336706" y="336706"/>
              </a:cxn>
              <a:cxn ang="0">
                <a:pos x="394018" y="214919"/>
              </a:cxn>
              <a:cxn ang="0">
                <a:pos x="250739" y="140891"/>
              </a:cxn>
              <a:cxn ang="0">
                <a:pos x="179099" y="0"/>
              </a:cxn>
            </a:cxnLst>
            <a:rect l="0" t="0" r="0" b="0"/>
            <a:pathLst>
              <a:path w="165" h="165">
                <a:moveTo>
                  <a:pt x="75" y="0"/>
                </a:moveTo>
                <a:cubicBezTo>
                  <a:pt x="56" y="1"/>
                  <a:pt x="38" y="9"/>
                  <a:pt x="24" y="23"/>
                </a:cubicBezTo>
                <a:cubicBezTo>
                  <a:pt x="10" y="38"/>
                  <a:pt x="2" y="56"/>
                  <a:pt x="0" y="74"/>
                </a:cubicBezTo>
                <a:cubicBezTo>
                  <a:pt x="20" y="77"/>
                  <a:pt x="42" y="87"/>
                  <a:pt x="60" y="105"/>
                </a:cubicBezTo>
                <a:cubicBezTo>
                  <a:pt x="78" y="123"/>
                  <a:pt x="88" y="144"/>
                  <a:pt x="90" y="165"/>
                </a:cubicBezTo>
                <a:cubicBezTo>
                  <a:pt x="109" y="163"/>
                  <a:pt x="127" y="155"/>
                  <a:pt x="141" y="141"/>
                </a:cubicBezTo>
                <a:cubicBezTo>
                  <a:pt x="155" y="126"/>
                  <a:pt x="163" y="108"/>
                  <a:pt x="165" y="90"/>
                </a:cubicBezTo>
                <a:cubicBezTo>
                  <a:pt x="145" y="87"/>
                  <a:pt x="123" y="77"/>
                  <a:pt x="105" y="59"/>
                </a:cubicBezTo>
                <a:cubicBezTo>
                  <a:pt x="88" y="42"/>
                  <a:pt x="77" y="20"/>
                  <a:pt x="75" y="0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1" name="Freeform 43"/>
          <p:cNvSpPr/>
          <p:nvPr/>
        </p:nvSpPr>
        <p:spPr>
          <a:xfrm>
            <a:off x="5394325" y="2552700"/>
            <a:ext cx="190500" cy="195263"/>
          </a:xfrm>
          <a:custGeom>
            <a:avLst/>
            <a:gdLst/>
            <a:ahLst/>
            <a:cxnLst>
              <a:cxn ang="0">
                <a:pos x="190946" y="193979"/>
              </a:cxn>
              <a:cxn ang="0">
                <a:pos x="133662" y="57475"/>
              </a:cxn>
              <a:cxn ang="0">
                <a:pos x="0" y="0"/>
              </a:cxn>
              <a:cxn ang="0">
                <a:pos x="66831" y="126925"/>
              </a:cxn>
              <a:cxn ang="0">
                <a:pos x="190946" y="193979"/>
              </a:cxn>
            </a:cxnLst>
            <a:rect l="0" t="0" r="0" b="0"/>
            <a:pathLst>
              <a:path w="80" h="81">
                <a:moveTo>
                  <a:pt x="80" y="81"/>
                </a:moveTo>
                <a:cubicBezTo>
                  <a:pt x="80" y="60"/>
                  <a:pt x="72" y="40"/>
                  <a:pt x="56" y="24"/>
                </a:cubicBezTo>
                <a:cubicBezTo>
                  <a:pt x="41" y="9"/>
                  <a:pt x="21" y="1"/>
                  <a:pt x="0" y="0"/>
                </a:cubicBezTo>
                <a:cubicBezTo>
                  <a:pt x="2" y="18"/>
                  <a:pt x="12" y="37"/>
                  <a:pt x="28" y="53"/>
                </a:cubicBezTo>
                <a:cubicBezTo>
                  <a:pt x="44" y="69"/>
                  <a:pt x="63" y="78"/>
                  <a:pt x="80" y="81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2" name="Freeform 44"/>
          <p:cNvSpPr/>
          <p:nvPr/>
        </p:nvSpPr>
        <p:spPr>
          <a:xfrm>
            <a:off x="5191125" y="2759075"/>
            <a:ext cx="190500" cy="190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7284" y="133662"/>
              </a:cxn>
              <a:cxn ang="0">
                <a:pos x="190946" y="190946"/>
              </a:cxn>
              <a:cxn ang="0">
                <a:pos x="126502" y="64444"/>
              </a:cxn>
              <a:cxn ang="0">
                <a:pos x="0" y="0"/>
              </a:cxn>
            </a:cxnLst>
            <a:rect l="0" t="0" r="0" b="0"/>
            <a:pathLst>
              <a:path w="80" h="80">
                <a:moveTo>
                  <a:pt x="0" y="0"/>
                </a:moveTo>
                <a:cubicBezTo>
                  <a:pt x="0" y="20"/>
                  <a:pt x="8" y="40"/>
                  <a:pt x="24" y="56"/>
                </a:cubicBezTo>
                <a:cubicBezTo>
                  <a:pt x="40" y="71"/>
                  <a:pt x="60" y="79"/>
                  <a:pt x="80" y="80"/>
                </a:cubicBezTo>
                <a:cubicBezTo>
                  <a:pt x="78" y="62"/>
                  <a:pt x="68" y="43"/>
                  <a:pt x="53" y="27"/>
                </a:cubicBezTo>
                <a:cubicBezTo>
                  <a:pt x="37" y="11"/>
                  <a:pt x="18" y="2"/>
                  <a:pt x="0" y="0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3" name="Freeform 45"/>
          <p:cNvSpPr>
            <a:spLocks noEditPoints="1"/>
          </p:cNvSpPr>
          <p:nvPr/>
        </p:nvSpPr>
        <p:spPr>
          <a:xfrm>
            <a:off x="5980113" y="2544763"/>
            <a:ext cx="420687" cy="423862"/>
          </a:xfrm>
          <a:custGeom>
            <a:avLst/>
            <a:gdLst/>
            <a:ahLst/>
            <a:cxnLst>
              <a:cxn ang="0">
                <a:pos x="317602" y="33374"/>
              </a:cxn>
              <a:cxn ang="0">
                <a:pos x="14328" y="133496"/>
              </a:cxn>
              <a:cxn ang="0">
                <a:pos x="339094" y="362348"/>
              </a:cxn>
              <a:cxn ang="0">
                <a:pos x="391629" y="135880"/>
              </a:cxn>
              <a:cxn ang="0">
                <a:pos x="391629" y="185941"/>
              </a:cxn>
              <a:cxn ang="0">
                <a:pos x="324766" y="169254"/>
              </a:cxn>
              <a:cxn ang="0">
                <a:pos x="207755" y="200245"/>
              </a:cxn>
              <a:cxn ang="0">
                <a:pos x="148055" y="157335"/>
              </a:cxn>
              <a:cxn ang="0">
                <a:pos x="212530" y="121577"/>
              </a:cxn>
              <a:cxn ang="0">
                <a:pos x="391629" y="135880"/>
              </a:cxn>
              <a:cxn ang="0">
                <a:pos x="374913" y="104890"/>
              </a:cxn>
              <a:cxn ang="0">
                <a:pos x="339094" y="97738"/>
              </a:cxn>
              <a:cxn ang="0">
                <a:pos x="162383" y="135880"/>
              </a:cxn>
              <a:cxn ang="0">
                <a:pos x="131339" y="138264"/>
              </a:cxn>
              <a:cxn ang="0">
                <a:pos x="121787" y="88203"/>
              </a:cxn>
              <a:cxn ang="0">
                <a:pos x="339094" y="59597"/>
              </a:cxn>
              <a:cxn ang="0">
                <a:pos x="288946" y="26223"/>
              </a:cxn>
              <a:cxn ang="0">
                <a:pos x="277006" y="40526"/>
              </a:cxn>
              <a:cxn ang="0">
                <a:pos x="121787" y="81051"/>
              </a:cxn>
              <a:cxn ang="0">
                <a:pos x="107459" y="52445"/>
              </a:cxn>
              <a:cxn ang="0">
                <a:pos x="45372" y="95355"/>
              </a:cxn>
              <a:cxn ang="0">
                <a:pos x="97907" y="54829"/>
              </a:cxn>
              <a:cxn ang="0">
                <a:pos x="138503" y="157335"/>
              </a:cxn>
              <a:cxn ang="0">
                <a:pos x="205367" y="209780"/>
              </a:cxn>
              <a:cxn ang="0">
                <a:pos x="193427" y="278912"/>
              </a:cxn>
              <a:cxn ang="0">
                <a:pos x="143279" y="255074"/>
              </a:cxn>
              <a:cxn ang="0">
                <a:pos x="14328" y="164487"/>
              </a:cxn>
              <a:cxn ang="0">
                <a:pos x="38208" y="109658"/>
              </a:cxn>
              <a:cxn ang="0">
                <a:pos x="59700" y="166871"/>
              </a:cxn>
              <a:cxn ang="0">
                <a:pos x="183875" y="288448"/>
              </a:cxn>
              <a:cxn ang="0">
                <a:pos x="169547" y="336125"/>
              </a:cxn>
              <a:cxn ang="0">
                <a:pos x="112235" y="317054"/>
              </a:cxn>
              <a:cxn ang="0">
                <a:pos x="107459" y="359964"/>
              </a:cxn>
              <a:cxn ang="0">
                <a:pos x="19104" y="264609"/>
              </a:cxn>
              <a:cxn ang="0">
                <a:pos x="11940" y="197861"/>
              </a:cxn>
              <a:cxn ang="0">
                <a:pos x="40596" y="250306"/>
              </a:cxn>
              <a:cxn ang="0">
                <a:pos x="150443" y="348044"/>
              </a:cxn>
              <a:cxn ang="0">
                <a:pos x="136115" y="369499"/>
              </a:cxn>
              <a:cxn ang="0">
                <a:pos x="202979" y="400489"/>
              </a:cxn>
              <a:cxn ang="0">
                <a:pos x="145667" y="390954"/>
              </a:cxn>
              <a:cxn ang="0">
                <a:pos x="140891" y="374267"/>
              </a:cxn>
              <a:cxn ang="0">
                <a:pos x="210143" y="245538"/>
              </a:cxn>
              <a:cxn ang="0">
                <a:pos x="229246" y="200245"/>
              </a:cxn>
              <a:cxn ang="0">
                <a:pos x="281782" y="181174"/>
              </a:cxn>
              <a:cxn ang="0">
                <a:pos x="279394" y="252690"/>
              </a:cxn>
              <a:cxn ang="0">
                <a:pos x="202979" y="400489"/>
              </a:cxn>
              <a:cxn ang="0">
                <a:pos x="226858" y="400489"/>
              </a:cxn>
              <a:cxn ang="0">
                <a:pos x="226858" y="386186"/>
              </a:cxn>
              <a:cxn ang="0">
                <a:pos x="291334" y="195477"/>
              </a:cxn>
              <a:cxn ang="0">
                <a:pos x="341482" y="178790"/>
              </a:cxn>
              <a:cxn ang="0">
                <a:pos x="351033" y="243154"/>
              </a:cxn>
              <a:cxn ang="0">
                <a:pos x="284170" y="381418"/>
              </a:cxn>
              <a:cxn ang="0">
                <a:pos x="308050" y="374267"/>
              </a:cxn>
              <a:cxn ang="0">
                <a:pos x="296110" y="376651"/>
              </a:cxn>
              <a:cxn ang="0">
                <a:pos x="348646" y="278912"/>
              </a:cxn>
              <a:cxn ang="0">
                <a:pos x="362973" y="183558"/>
              </a:cxn>
              <a:cxn ang="0">
                <a:pos x="389241" y="202629"/>
              </a:cxn>
              <a:cxn ang="0">
                <a:pos x="343870" y="348044"/>
              </a:cxn>
            </a:cxnLst>
            <a:rect l="0" t="0" r="0" b="0"/>
            <a:pathLst>
              <a:path w="176" h="178">
                <a:moveTo>
                  <a:pt x="162" y="45"/>
                </a:moveTo>
                <a:cubicBezTo>
                  <a:pt x="158" y="38"/>
                  <a:pt x="153" y="30"/>
                  <a:pt x="146" y="25"/>
                </a:cubicBezTo>
                <a:cubicBezTo>
                  <a:pt x="142" y="21"/>
                  <a:pt x="138" y="17"/>
                  <a:pt x="133" y="14"/>
                </a:cubicBezTo>
                <a:cubicBezTo>
                  <a:pt x="119" y="5"/>
                  <a:pt x="104" y="1"/>
                  <a:pt x="89" y="1"/>
                </a:cubicBezTo>
                <a:cubicBezTo>
                  <a:pt x="78" y="0"/>
                  <a:pt x="67" y="2"/>
                  <a:pt x="57" y="6"/>
                </a:cubicBezTo>
                <a:cubicBezTo>
                  <a:pt x="34" y="14"/>
                  <a:pt x="15" y="33"/>
                  <a:pt x="6" y="56"/>
                </a:cubicBezTo>
                <a:cubicBezTo>
                  <a:pt x="1" y="71"/>
                  <a:pt x="0" y="87"/>
                  <a:pt x="3" y="103"/>
                </a:cubicBezTo>
                <a:cubicBezTo>
                  <a:pt x="6" y="122"/>
                  <a:pt x="17" y="139"/>
                  <a:pt x="32" y="152"/>
                </a:cubicBezTo>
                <a:cubicBezTo>
                  <a:pt x="63" y="178"/>
                  <a:pt x="111" y="178"/>
                  <a:pt x="142" y="152"/>
                </a:cubicBezTo>
                <a:cubicBezTo>
                  <a:pt x="151" y="144"/>
                  <a:pt x="159" y="134"/>
                  <a:pt x="164" y="123"/>
                </a:cubicBezTo>
                <a:cubicBezTo>
                  <a:pt x="176" y="98"/>
                  <a:pt x="175" y="69"/>
                  <a:pt x="162" y="45"/>
                </a:cubicBezTo>
                <a:close/>
                <a:moveTo>
                  <a:pt x="164" y="57"/>
                </a:moveTo>
                <a:cubicBezTo>
                  <a:pt x="166" y="62"/>
                  <a:pt x="167" y="67"/>
                  <a:pt x="166" y="72"/>
                </a:cubicBezTo>
                <a:cubicBezTo>
                  <a:pt x="166" y="74"/>
                  <a:pt x="165" y="75"/>
                  <a:pt x="165" y="77"/>
                </a:cubicBezTo>
                <a:cubicBezTo>
                  <a:pt x="165" y="77"/>
                  <a:pt x="164" y="78"/>
                  <a:pt x="164" y="78"/>
                </a:cubicBezTo>
                <a:cubicBezTo>
                  <a:pt x="163" y="79"/>
                  <a:pt x="162" y="78"/>
                  <a:pt x="161" y="78"/>
                </a:cubicBezTo>
                <a:cubicBezTo>
                  <a:pt x="160" y="77"/>
                  <a:pt x="158" y="76"/>
                  <a:pt x="156" y="75"/>
                </a:cubicBezTo>
                <a:cubicBezTo>
                  <a:pt x="150" y="72"/>
                  <a:pt x="142" y="71"/>
                  <a:pt x="136" y="71"/>
                </a:cubicBezTo>
                <a:cubicBezTo>
                  <a:pt x="125" y="71"/>
                  <a:pt x="114" y="73"/>
                  <a:pt x="104" y="77"/>
                </a:cubicBezTo>
                <a:cubicBezTo>
                  <a:pt x="100" y="78"/>
                  <a:pt x="96" y="80"/>
                  <a:pt x="92" y="82"/>
                </a:cubicBezTo>
                <a:cubicBezTo>
                  <a:pt x="91" y="83"/>
                  <a:pt x="89" y="84"/>
                  <a:pt x="87" y="84"/>
                </a:cubicBezTo>
                <a:cubicBezTo>
                  <a:pt x="85" y="84"/>
                  <a:pt x="82" y="81"/>
                  <a:pt x="80" y="80"/>
                </a:cubicBezTo>
                <a:cubicBezTo>
                  <a:pt x="76" y="77"/>
                  <a:pt x="72" y="74"/>
                  <a:pt x="68" y="71"/>
                </a:cubicBezTo>
                <a:cubicBezTo>
                  <a:pt x="66" y="70"/>
                  <a:pt x="63" y="68"/>
                  <a:pt x="62" y="66"/>
                </a:cubicBezTo>
                <a:cubicBezTo>
                  <a:pt x="61" y="65"/>
                  <a:pt x="61" y="64"/>
                  <a:pt x="61" y="64"/>
                </a:cubicBezTo>
                <a:cubicBezTo>
                  <a:pt x="63" y="63"/>
                  <a:pt x="65" y="62"/>
                  <a:pt x="67" y="61"/>
                </a:cubicBezTo>
                <a:cubicBezTo>
                  <a:pt x="74" y="57"/>
                  <a:pt x="81" y="54"/>
                  <a:pt x="89" y="51"/>
                </a:cubicBezTo>
                <a:cubicBezTo>
                  <a:pt x="105" y="44"/>
                  <a:pt x="123" y="41"/>
                  <a:pt x="140" y="44"/>
                </a:cubicBezTo>
                <a:cubicBezTo>
                  <a:pt x="148" y="45"/>
                  <a:pt x="155" y="47"/>
                  <a:pt x="161" y="52"/>
                </a:cubicBezTo>
                <a:cubicBezTo>
                  <a:pt x="163" y="53"/>
                  <a:pt x="163" y="55"/>
                  <a:pt x="164" y="57"/>
                </a:cubicBezTo>
                <a:close/>
                <a:moveTo>
                  <a:pt x="142" y="25"/>
                </a:moveTo>
                <a:cubicBezTo>
                  <a:pt x="147" y="29"/>
                  <a:pt x="151" y="35"/>
                  <a:pt x="155" y="40"/>
                </a:cubicBezTo>
                <a:cubicBezTo>
                  <a:pt x="156" y="41"/>
                  <a:pt x="156" y="42"/>
                  <a:pt x="157" y="44"/>
                </a:cubicBezTo>
                <a:cubicBezTo>
                  <a:pt x="157" y="44"/>
                  <a:pt x="158" y="45"/>
                  <a:pt x="158" y="45"/>
                </a:cubicBezTo>
                <a:cubicBezTo>
                  <a:pt x="157" y="46"/>
                  <a:pt x="154" y="45"/>
                  <a:pt x="154" y="44"/>
                </a:cubicBezTo>
                <a:cubicBezTo>
                  <a:pt x="150" y="43"/>
                  <a:pt x="146" y="42"/>
                  <a:pt x="142" y="41"/>
                </a:cubicBezTo>
                <a:cubicBezTo>
                  <a:pt x="128" y="39"/>
                  <a:pt x="114" y="40"/>
                  <a:pt x="100" y="44"/>
                </a:cubicBezTo>
                <a:cubicBezTo>
                  <a:pt x="93" y="47"/>
                  <a:pt x="85" y="50"/>
                  <a:pt x="78" y="53"/>
                </a:cubicBezTo>
                <a:cubicBezTo>
                  <a:pt x="75" y="54"/>
                  <a:pt x="72" y="56"/>
                  <a:pt x="68" y="57"/>
                </a:cubicBezTo>
                <a:cubicBezTo>
                  <a:pt x="66" y="58"/>
                  <a:pt x="63" y="60"/>
                  <a:pt x="61" y="61"/>
                </a:cubicBezTo>
                <a:cubicBezTo>
                  <a:pt x="60" y="61"/>
                  <a:pt x="59" y="62"/>
                  <a:pt x="58" y="61"/>
                </a:cubicBezTo>
                <a:cubicBezTo>
                  <a:pt x="57" y="61"/>
                  <a:pt x="56" y="59"/>
                  <a:pt x="55" y="58"/>
                </a:cubicBezTo>
                <a:cubicBezTo>
                  <a:pt x="52" y="54"/>
                  <a:pt x="50" y="50"/>
                  <a:pt x="48" y="45"/>
                </a:cubicBezTo>
                <a:cubicBezTo>
                  <a:pt x="48" y="44"/>
                  <a:pt x="46" y="41"/>
                  <a:pt x="47" y="40"/>
                </a:cubicBezTo>
                <a:cubicBezTo>
                  <a:pt x="48" y="38"/>
                  <a:pt x="50" y="38"/>
                  <a:pt x="51" y="37"/>
                </a:cubicBezTo>
                <a:cubicBezTo>
                  <a:pt x="56" y="34"/>
                  <a:pt x="61" y="32"/>
                  <a:pt x="66" y="30"/>
                </a:cubicBezTo>
                <a:cubicBezTo>
                  <a:pt x="84" y="22"/>
                  <a:pt x="102" y="19"/>
                  <a:pt x="122" y="20"/>
                </a:cubicBezTo>
                <a:cubicBezTo>
                  <a:pt x="128" y="21"/>
                  <a:pt x="136" y="20"/>
                  <a:pt x="142" y="25"/>
                </a:cubicBezTo>
                <a:close/>
                <a:moveTo>
                  <a:pt x="70" y="6"/>
                </a:moveTo>
                <a:cubicBezTo>
                  <a:pt x="75" y="3"/>
                  <a:pt x="83" y="4"/>
                  <a:pt x="88" y="4"/>
                </a:cubicBezTo>
                <a:cubicBezTo>
                  <a:pt x="100" y="4"/>
                  <a:pt x="110" y="7"/>
                  <a:pt x="121" y="11"/>
                </a:cubicBezTo>
                <a:cubicBezTo>
                  <a:pt x="124" y="13"/>
                  <a:pt x="128" y="14"/>
                  <a:pt x="131" y="17"/>
                </a:cubicBezTo>
                <a:cubicBezTo>
                  <a:pt x="133" y="18"/>
                  <a:pt x="129" y="18"/>
                  <a:pt x="128" y="18"/>
                </a:cubicBezTo>
                <a:cubicBezTo>
                  <a:pt x="124" y="18"/>
                  <a:pt x="120" y="17"/>
                  <a:pt x="116" y="17"/>
                </a:cubicBezTo>
                <a:cubicBezTo>
                  <a:pt x="106" y="17"/>
                  <a:pt x="97" y="18"/>
                  <a:pt x="88" y="20"/>
                </a:cubicBezTo>
                <a:cubicBezTo>
                  <a:pt x="80" y="21"/>
                  <a:pt x="73" y="24"/>
                  <a:pt x="66" y="27"/>
                </a:cubicBezTo>
                <a:cubicBezTo>
                  <a:pt x="61" y="29"/>
                  <a:pt x="56" y="31"/>
                  <a:pt x="51" y="34"/>
                </a:cubicBezTo>
                <a:cubicBezTo>
                  <a:pt x="50" y="35"/>
                  <a:pt x="47" y="37"/>
                  <a:pt x="45" y="36"/>
                </a:cubicBezTo>
                <a:cubicBezTo>
                  <a:pt x="45" y="36"/>
                  <a:pt x="45" y="34"/>
                  <a:pt x="44" y="33"/>
                </a:cubicBezTo>
                <a:cubicBezTo>
                  <a:pt x="44" y="29"/>
                  <a:pt x="43" y="25"/>
                  <a:pt x="45" y="22"/>
                </a:cubicBezTo>
                <a:cubicBezTo>
                  <a:pt x="46" y="20"/>
                  <a:pt x="50" y="19"/>
                  <a:pt x="52" y="17"/>
                </a:cubicBezTo>
                <a:cubicBezTo>
                  <a:pt x="58" y="13"/>
                  <a:pt x="64" y="10"/>
                  <a:pt x="70" y="6"/>
                </a:cubicBezTo>
                <a:close/>
                <a:moveTo>
                  <a:pt x="19" y="40"/>
                </a:moveTo>
                <a:cubicBezTo>
                  <a:pt x="19" y="38"/>
                  <a:pt x="21" y="36"/>
                  <a:pt x="22" y="35"/>
                </a:cubicBezTo>
                <a:cubicBezTo>
                  <a:pt x="25" y="31"/>
                  <a:pt x="29" y="26"/>
                  <a:pt x="34" y="24"/>
                </a:cubicBezTo>
                <a:cubicBezTo>
                  <a:pt x="36" y="24"/>
                  <a:pt x="39" y="22"/>
                  <a:pt x="41" y="23"/>
                </a:cubicBezTo>
                <a:cubicBezTo>
                  <a:pt x="42" y="24"/>
                  <a:pt x="41" y="27"/>
                  <a:pt x="41" y="28"/>
                </a:cubicBezTo>
                <a:cubicBezTo>
                  <a:pt x="42" y="33"/>
                  <a:pt x="43" y="38"/>
                  <a:pt x="44" y="43"/>
                </a:cubicBezTo>
                <a:cubicBezTo>
                  <a:pt x="48" y="52"/>
                  <a:pt x="52" y="60"/>
                  <a:pt x="58" y="66"/>
                </a:cubicBezTo>
                <a:cubicBezTo>
                  <a:pt x="61" y="69"/>
                  <a:pt x="64" y="72"/>
                  <a:pt x="67" y="74"/>
                </a:cubicBezTo>
                <a:cubicBezTo>
                  <a:pt x="72" y="78"/>
                  <a:pt x="77" y="81"/>
                  <a:pt x="81" y="84"/>
                </a:cubicBezTo>
                <a:cubicBezTo>
                  <a:pt x="83" y="85"/>
                  <a:pt x="86" y="86"/>
                  <a:pt x="86" y="88"/>
                </a:cubicBezTo>
                <a:cubicBezTo>
                  <a:pt x="87" y="90"/>
                  <a:pt x="86" y="93"/>
                  <a:pt x="86" y="95"/>
                </a:cubicBezTo>
                <a:cubicBezTo>
                  <a:pt x="85" y="101"/>
                  <a:pt x="84" y="106"/>
                  <a:pt x="83" y="112"/>
                </a:cubicBezTo>
                <a:cubicBezTo>
                  <a:pt x="82" y="113"/>
                  <a:pt x="82" y="115"/>
                  <a:pt x="81" y="117"/>
                </a:cubicBezTo>
                <a:cubicBezTo>
                  <a:pt x="81" y="118"/>
                  <a:pt x="80" y="119"/>
                  <a:pt x="79" y="118"/>
                </a:cubicBezTo>
                <a:cubicBezTo>
                  <a:pt x="77" y="118"/>
                  <a:pt x="75" y="116"/>
                  <a:pt x="73" y="115"/>
                </a:cubicBezTo>
                <a:cubicBezTo>
                  <a:pt x="69" y="113"/>
                  <a:pt x="64" y="110"/>
                  <a:pt x="60" y="107"/>
                </a:cubicBezTo>
                <a:cubicBezTo>
                  <a:pt x="42" y="93"/>
                  <a:pt x="26" y="74"/>
                  <a:pt x="20" y="52"/>
                </a:cubicBezTo>
                <a:cubicBezTo>
                  <a:pt x="19" y="48"/>
                  <a:pt x="18" y="44"/>
                  <a:pt x="19" y="40"/>
                </a:cubicBezTo>
                <a:close/>
                <a:moveTo>
                  <a:pt x="6" y="69"/>
                </a:moveTo>
                <a:cubicBezTo>
                  <a:pt x="8" y="63"/>
                  <a:pt x="9" y="58"/>
                  <a:pt x="12" y="52"/>
                </a:cubicBezTo>
                <a:cubicBezTo>
                  <a:pt x="12" y="51"/>
                  <a:pt x="13" y="49"/>
                  <a:pt x="14" y="47"/>
                </a:cubicBezTo>
                <a:cubicBezTo>
                  <a:pt x="14" y="47"/>
                  <a:pt x="15" y="46"/>
                  <a:pt x="16" y="46"/>
                </a:cubicBezTo>
                <a:cubicBezTo>
                  <a:pt x="16" y="46"/>
                  <a:pt x="16" y="47"/>
                  <a:pt x="16" y="47"/>
                </a:cubicBezTo>
                <a:cubicBezTo>
                  <a:pt x="17" y="49"/>
                  <a:pt x="17" y="51"/>
                  <a:pt x="17" y="52"/>
                </a:cubicBezTo>
                <a:cubicBezTo>
                  <a:pt x="19" y="58"/>
                  <a:pt x="22" y="64"/>
                  <a:pt x="25" y="70"/>
                </a:cubicBezTo>
                <a:cubicBezTo>
                  <a:pt x="32" y="85"/>
                  <a:pt x="44" y="98"/>
                  <a:pt x="58" y="108"/>
                </a:cubicBezTo>
                <a:cubicBezTo>
                  <a:pt x="62" y="112"/>
                  <a:pt x="67" y="115"/>
                  <a:pt x="72" y="118"/>
                </a:cubicBezTo>
                <a:cubicBezTo>
                  <a:pt x="74" y="119"/>
                  <a:pt x="76" y="120"/>
                  <a:pt x="77" y="121"/>
                </a:cubicBezTo>
                <a:cubicBezTo>
                  <a:pt x="78" y="121"/>
                  <a:pt x="79" y="121"/>
                  <a:pt x="79" y="122"/>
                </a:cubicBezTo>
                <a:cubicBezTo>
                  <a:pt x="80" y="123"/>
                  <a:pt x="78" y="126"/>
                  <a:pt x="78" y="127"/>
                </a:cubicBezTo>
                <a:cubicBezTo>
                  <a:pt x="76" y="132"/>
                  <a:pt x="74" y="137"/>
                  <a:pt x="71" y="141"/>
                </a:cubicBezTo>
                <a:cubicBezTo>
                  <a:pt x="70" y="142"/>
                  <a:pt x="68" y="145"/>
                  <a:pt x="67" y="145"/>
                </a:cubicBezTo>
                <a:cubicBezTo>
                  <a:pt x="65" y="145"/>
                  <a:pt x="62" y="143"/>
                  <a:pt x="61" y="142"/>
                </a:cubicBezTo>
                <a:cubicBezTo>
                  <a:pt x="56" y="139"/>
                  <a:pt x="52" y="136"/>
                  <a:pt x="47" y="133"/>
                </a:cubicBezTo>
                <a:cubicBezTo>
                  <a:pt x="29" y="118"/>
                  <a:pt x="13" y="98"/>
                  <a:pt x="6" y="76"/>
                </a:cubicBezTo>
                <a:cubicBezTo>
                  <a:pt x="5" y="74"/>
                  <a:pt x="6" y="71"/>
                  <a:pt x="6" y="69"/>
                </a:cubicBezTo>
                <a:close/>
                <a:moveTo>
                  <a:pt x="45" y="151"/>
                </a:moveTo>
                <a:cubicBezTo>
                  <a:pt x="37" y="148"/>
                  <a:pt x="29" y="144"/>
                  <a:pt x="22" y="137"/>
                </a:cubicBezTo>
                <a:cubicBezTo>
                  <a:pt x="21" y="136"/>
                  <a:pt x="19" y="133"/>
                  <a:pt x="18" y="131"/>
                </a:cubicBezTo>
                <a:cubicBezTo>
                  <a:pt x="14" y="125"/>
                  <a:pt x="11" y="118"/>
                  <a:pt x="8" y="111"/>
                </a:cubicBezTo>
                <a:cubicBezTo>
                  <a:pt x="6" y="104"/>
                  <a:pt x="5" y="97"/>
                  <a:pt x="5" y="90"/>
                </a:cubicBezTo>
                <a:cubicBezTo>
                  <a:pt x="4" y="88"/>
                  <a:pt x="4" y="86"/>
                  <a:pt x="4" y="85"/>
                </a:cubicBezTo>
                <a:cubicBezTo>
                  <a:pt x="4" y="84"/>
                  <a:pt x="4" y="83"/>
                  <a:pt x="5" y="83"/>
                </a:cubicBezTo>
                <a:cubicBezTo>
                  <a:pt x="6" y="83"/>
                  <a:pt x="6" y="84"/>
                  <a:pt x="6" y="85"/>
                </a:cubicBezTo>
                <a:cubicBezTo>
                  <a:pt x="7" y="87"/>
                  <a:pt x="8" y="88"/>
                  <a:pt x="9" y="90"/>
                </a:cubicBezTo>
                <a:cubicBezTo>
                  <a:pt x="11" y="95"/>
                  <a:pt x="14" y="100"/>
                  <a:pt x="17" y="105"/>
                </a:cubicBezTo>
                <a:cubicBezTo>
                  <a:pt x="26" y="116"/>
                  <a:pt x="36" y="127"/>
                  <a:pt x="47" y="136"/>
                </a:cubicBezTo>
                <a:cubicBezTo>
                  <a:pt x="51" y="139"/>
                  <a:pt x="55" y="141"/>
                  <a:pt x="59" y="144"/>
                </a:cubicBezTo>
                <a:cubicBezTo>
                  <a:pt x="60" y="145"/>
                  <a:pt x="62" y="146"/>
                  <a:pt x="63" y="146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5" y="149"/>
                  <a:pt x="64" y="150"/>
                  <a:pt x="63" y="150"/>
                </a:cubicBezTo>
                <a:cubicBezTo>
                  <a:pt x="61" y="152"/>
                  <a:pt x="59" y="153"/>
                  <a:pt x="57" y="155"/>
                </a:cubicBezTo>
                <a:cubicBezTo>
                  <a:pt x="56" y="155"/>
                  <a:pt x="55" y="156"/>
                  <a:pt x="54" y="155"/>
                </a:cubicBezTo>
                <a:cubicBezTo>
                  <a:pt x="51" y="155"/>
                  <a:pt x="48" y="153"/>
                  <a:pt x="45" y="151"/>
                </a:cubicBezTo>
                <a:close/>
                <a:moveTo>
                  <a:pt x="85" y="168"/>
                </a:moveTo>
                <a:cubicBezTo>
                  <a:pt x="83" y="169"/>
                  <a:pt x="80" y="168"/>
                  <a:pt x="78" y="168"/>
                </a:cubicBezTo>
                <a:cubicBezTo>
                  <a:pt x="74" y="168"/>
                  <a:pt x="70" y="167"/>
                  <a:pt x="67" y="166"/>
                </a:cubicBezTo>
                <a:cubicBezTo>
                  <a:pt x="65" y="165"/>
                  <a:pt x="63" y="165"/>
                  <a:pt x="61" y="164"/>
                </a:cubicBezTo>
                <a:cubicBezTo>
                  <a:pt x="60" y="163"/>
                  <a:pt x="58" y="162"/>
                  <a:pt x="57" y="160"/>
                </a:cubicBezTo>
                <a:cubicBezTo>
                  <a:pt x="57" y="160"/>
                  <a:pt x="57" y="159"/>
                  <a:pt x="57" y="158"/>
                </a:cubicBezTo>
                <a:cubicBezTo>
                  <a:pt x="57" y="158"/>
                  <a:pt x="58" y="157"/>
                  <a:pt x="59" y="157"/>
                </a:cubicBezTo>
                <a:cubicBezTo>
                  <a:pt x="60" y="156"/>
                  <a:pt x="62" y="155"/>
                  <a:pt x="63" y="154"/>
                </a:cubicBezTo>
                <a:cubicBezTo>
                  <a:pt x="67" y="150"/>
                  <a:pt x="71" y="146"/>
                  <a:pt x="74" y="141"/>
                </a:cubicBezTo>
                <a:cubicBezTo>
                  <a:pt x="81" y="130"/>
                  <a:pt x="85" y="116"/>
                  <a:pt x="88" y="103"/>
                </a:cubicBezTo>
                <a:cubicBezTo>
                  <a:pt x="88" y="100"/>
                  <a:pt x="89" y="96"/>
                  <a:pt x="89" y="92"/>
                </a:cubicBezTo>
                <a:cubicBezTo>
                  <a:pt x="89" y="90"/>
                  <a:pt x="89" y="88"/>
                  <a:pt x="90" y="87"/>
                </a:cubicBezTo>
                <a:cubicBezTo>
                  <a:pt x="91" y="85"/>
                  <a:pt x="94" y="84"/>
                  <a:pt x="96" y="84"/>
                </a:cubicBezTo>
                <a:cubicBezTo>
                  <a:pt x="101" y="81"/>
                  <a:pt x="106" y="79"/>
                  <a:pt x="112" y="77"/>
                </a:cubicBezTo>
                <a:cubicBezTo>
                  <a:pt x="113" y="77"/>
                  <a:pt x="115" y="77"/>
                  <a:pt x="116" y="76"/>
                </a:cubicBezTo>
                <a:cubicBezTo>
                  <a:pt x="117" y="76"/>
                  <a:pt x="118" y="76"/>
                  <a:pt x="118" y="76"/>
                </a:cubicBezTo>
                <a:cubicBezTo>
                  <a:pt x="119" y="77"/>
                  <a:pt x="119" y="78"/>
                  <a:pt x="119" y="78"/>
                </a:cubicBezTo>
                <a:cubicBezTo>
                  <a:pt x="119" y="80"/>
                  <a:pt x="119" y="82"/>
                  <a:pt x="119" y="84"/>
                </a:cubicBezTo>
                <a:cubicBezTo>
                  <a:pt x="119" y="91"/>
                  <a:pt x="118" y="99"/>
                  <a:pt x="117" y="106"/>
                </a:cubicBezTo>
                <a:cubicBezTo>
                  <a:pt x="116" y="111"/>
                  <a:pt x="115" y="116"/>
                  <a:pt x="114" y="121"/>
                </a:cubicBezTo>
                <a:cubicBezTo>
                  <a:pt x="111" y="135"/>
                  <a:pt x="104" y="147"/>
                  <a:pt x="95" y="158"/>
                </a:cubicBezTo>
                <a:cubicBezTo>
                  <a:pt x="92" y="161"/>
                  <a:pt x="89" y="166"/>
                  <a:pt x="85" y="168"/>
                </a:cubicBezTo>
                <a:close/>
                <a:moveTo>
                  <a:pt x="115" y="164"/>
                </a:moveTo>
                <a:cubicBezTo>
                  <a:pt x="114" y="164"/>
                  <a:pt x="111" y="165"/>
                  <a:pt x="110" y="165"/>
                </a:cubicBezTo>
                <a:cubicBezTo>
                  <a:pt x="105" y="167"/>
                  <a:pt x="100" y="168"/>
                  <a:pt x="95" y="168"/>
                </a:cubicBezTo>
                <a:cubicBezTo>
                  <a:pt x="94" y="168"/>
                  <a:pt x="91" y="169"/>
                  <a:pt x="91" y="168"/>
                </a:cubicBezTo>
                <a:cubicBezTo>
                  <a:pt x="90" y="168"/>
                  <a:pt x="91" y="167"/>
                  <a:pt x="91" y="167"/>
                </a:cubicBezTo>
                <a:cubicBezTo>
                  <a:pt x="92" y="165"/>
                  <a:pt x="94" y="164"/>
                  <a:pt x="95" y="162"/>
                </a:cubicBezTo>
                <a:cubicBezTo>
                  <a:pt x="101" y="155"/>
                  <a:pt x="106" y="148"/>
                  <a:pt x="110" y="140"/>
                </a:cubicBezTo>
                <a:cubicBezTo>
                  <a:pt x="117" y="127"/>
                  <a:pt x="120" y="111"/>
                  <a:pt x="121" y="96"/>
                </a:cubicBezTo>
                <a:cubicBezTo>
                  <a:pt x="122" y="92"/>
                  <a:pt x="122" y="87"/>
                  <a:pt x="122" y="82"/>
                </a:cubicBezTo>
                <a:cubicBezTo>
                  <a:pt x="122" y="80"/>
                  <a:pt x="121" y="77"/>
                  <a:pt x="122" y="76"/>
                </a:cubicBezTo>
                <a:cubicBezTo>
                  <a:pt x="123" y="74"/>
                  <a:pt x="127" y="75"/>
                  <a:pt x="128" y="74"/>
                </a:cubicBezTo>
                <a:cubicBezTo>
                  <a:pt x="133" y="74"/>
                  <a:pt x="138" y="74"/>
                  <a:pt x="143" y="75"/>
                </a:cubicBezTo>
                <a:cubicBezTo>
                  <a:pt x="144" y="75"/>
                  <a:pt x="146" y="75"/>
                  <a:pt x="148" y="76"/>
                </a:cubicBezTo>
                <a:cubicBezTo>
                  <a:pt x="149" y="77"/>
                  <a:pt x="149" y="80"/>
                  <a:pt x="149" y="82"/>
                </a:cubicBezTo>
                <a:cubicBezTo>
                  <a:pt x="149" y="89"/>
                  <a:pt x="148" y="95"/>
                  <a:pt x="147" y="102"/>
                </a:cubicBezTo>
                <a:cubicBezTo>
                  <a:pt x="144" y="115"/>
                  <a:pt x="141" y="127"/>
                  <a:pt x="135" y="138"/>
                </a:cubicBezTo>
                <a:cubicBezTo>
                  <a:pt x="133" y="143"/>
                  <a:pt x="129" y="147"/>
                  <a:pt x="126" y="151"/>
                </a:cubicBezTo>
                <a:cubicBezTo>
                  <a:pt x="124" y="154"/>
                  <a:pt x="121" y="157"/>
                  <a:pt x="119" y="160"/>
                </a:cubicBezTo>
                <a:cubicBezTo>
                  <a:pt x="118" y="161"/>
                  <a:pt x="117" y="163"/>
                  <a:pt x="115" y="164"/>
                </a:cubicBezTo>
                <a:close/>
                <a:moveTo>
                  <a:pt x="144" y="146"/>
                </a:moveTo>
                <a:cubicBezTo>
                  <a:pt x="140" y="150"/>
                  <a:pt x="134" y="154"/>
                  <a:pt x="129" y="157"/>
                </a:cubicBezTo>
                <a:cubicBezTo>
                  <a:pt x="128" y="158"/>
                  <a:pt x="127" y="158"/>
                  <a:pt x="126" y="159"/>
                </a:cubicBezTo>
                <a:cubicBezTo>
                  <a:pt x="125" y="159"/>
                  <a:pt x="125" y="160"/>
                  <a:pt x="124" y="159"/>
                </a:cubicBezTo>
                <a:cubicBezTo>
                  <a:pt x="124" y="159"/>
                  <a:pt x="124" y="158"/>
                  <a:pt x="124" y="158"/>
                </a:cubicBezTo>
                <a:cubicBezTo>
                  <a:pt x="125" y="157"/>
                  <a:pt x="126" y="156"/>
                  <a:pt x="127" y="154"/>
                </a:cubicBezTo>
                <a:cubicBezTo>
                  <a:pt x="131" y="150"/>
                  <a:pt x="135" y="144"/>
                  <a:pt x="138" y="139"/>
                </a:cubicBezTo>
                <a:cubicBezTo>
                  <a:pt x="141" y="132"/>
                  <a:pt x="144" y="125"/>
                  <a:pt x="146" y="117"/>
                </a:cubicBezTo>
                <a:cubicBezTo>
                  <a:pt x="148" y="110"/>
                  <a:pt x="149" y="103"/>
                  <a:pt x="150" y="95"/>
                </a:cubicBezTo>
                <a:cubicBezTo>
                  <a:pt x="151" y="91"/>
                  <a:pt x="151" y="86"/>
                  <a:pt x="151" y="82"/>
                </a:cubicBezTo>
                <a:cubicBezTo>
                  <a:pt x="152" y="81"/>
                  <a:pt x="151" y="78"/>
                  <a:pt x="152" y="77"/>
                </a:cubicBezTo>
                <a:cubicBezTo>
                  <a:pt x="153" y="77"/>
                  <a:pt x="154" y="77"/>
                  <a:pt x="155" y="77"/>
                </a:cubicBezTo>
                <a:cubicBezTo>
                  <a:pt x="157" y="78"/>
                  <a:pt x="159" y="79"/>
                  <a:pt x="161" y="81"/>
                </a:cubicBezTo>
                <a:cubicBezTo>
                  <a:pt x="163" y="82"/>
                  <a:pt x="163" y="84"/>
                  <a:pt x="163" y="85"/>
                </a:cubicBezTo>
                <a:cubicBezTo>
                  <a:pt x="164" y="89"/>
                  <a:pt x="165" y="93"/>
                  <a:pt x="165" y="97"/>
                </a:cubicBezTo>
                <a:cubicBezTo>
                  <a:pt x="166" y="100"/>
                  <a:pt x="166" y="103"/>
                  <a:pt x="166" y="106"/>
                </a:cubicBezTo>
                <a:cubicBezTo>
                  <a:pt x="165" y="121"/>
                  <a:pt x="154" y="135"/>
                  <a:pt x="144" y="146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4" name="Freeform 46"/>
          <p:cNvSpPr>
            <a:spLocks noEditPoints="1"/>
          </p:cNvSpPr>
          <p:nvPr/>
        </p:nvSpPr>
        <p:spPr>
          <a:xfrm>
            <a:off x="6727825" y="2565400"/>
            <a:ext cx="387350" cy="384175"/>
          </a:xfrm>
          <a:custGeom>
            <a:avLst/>
            <a:gdLst/>
            <a:ahLst/>
            <a:cxnLst>
              <a:cxn ang="0">
                <a:pos x="193474" y="0"/>
              </a:cxn>
              <a:cxn ang="0">
                <a:pos x="0" y="193150"/>
              </a:cxn>
              <a:cxn ang="0">
                <a:pos x="193474" y="383915"/>
              </a:cxn>
              <a:cxn ang="0">
                <a:pos x="386947" y="193150"/>
              </a:cxn>
              <a:cxn ang="0">
                <a:pos x="193474" y="0"/>
              </a:cxn>
              <a:cxn ang="0">
                <a:pos x="336787" y="200303"/>
              </a:cxn>
              <a:cxn ang="0">
                <a:pos x="360673" y="178842"/>
              </a:cxn>
              <a:cxn ang="0">
                <a:pos x="360673" y="181227"/>
              </a:cxn>
              <a:cxn ang="0">
                <a:pos x="336787" y="205073"/>
              </a:cxn>
              <a:cxn ang="0">
                <a:pos x="312902" y="183612"/>
              </a:cxn>
              <a:cxn ang="0">
                <a:pos x="336787" y="200303"/>
              </a:cxn>
              <a:cxn ang="0">
                <a:pos x="329622" y="221765"/>
              </a:cxn>
              <a:cxn ang="0">
                <a:pos x="329622" y="226534"/>
              </a:cxn>
              <a:cxn ang="0">
                <a:pos x="308124" y="250379"/>
              </a:cxn>
              <a:cxn ang="0">
                <a:pos x="284239" y="226534"/>
              </a:cxn>
              <a:cxn ang="0">
                <a:pos x="305736" y="243226"/>
              </a:cxn>
              <a:cxn ang="0">
                <a:pos x="329622" y="221765"/>
              </a:cxn>
              <a:cxn ang="0">
                <a:pos x="274685" y="200303"/>
              </a:cxn>
              <a:cxn ang="0">
                <a:pos x="296182" y="178842"/>
              </a:cxn>
              <a:cxn ang="0">
                <a:pos x="298570" y="181227"/>
              </a:cxn>
              <a:cxn ang="0">
                <a:pos x="274685" y="205073"/>
              </a:cxn>
              <a:cxn ang="0">
                <a:pos x="250799" y="183612"/>
              </a:cxn>
              <a:cxn ang="0">
                <a:pos x="274685" y="200303"/>
              </a:cxn>
              <a:cxn ang="0">
                <a:pos x="260353" y="276610"/>
              </a:cxn>
              <a:cxn ang="0">
                <a:pos x="284239" y="255148"/>
              </a:cxn>
              <a:cxn ang="0">
                <a:pos x="284239" y="259918"/>
              </a:cxn>
              <a:cxn ang="0">
                <a:pos x="260353" y="281379"/>
              </a:cxn>
              <a:cxn ang="0">
                <a:pos x="236468" y="259918"/>
              </a:cxn>
              <a:cxn ang="0">
                <a:pos x="260353" y="276610"/>
              </a:cxn>
              <a:cxn ang="0">
                <a:pos x="236468" y="345762"/>
              </a:cxn>
              <a:cxn ang="0">
                <a:pos x="214971" y="321916"/>
              </a:cxn>
              <a:cxn ang="0">
                <a:pos x="236468" y="338608"/>
              </a:cxn>
              <a:cxn ang="0">
                <a:pos x="260353" y="317147"/>
              </a:cxn>
              <a:cxn ang="0">
                <a:pos x="260353" y="321916"/>
              </a:cxn>
              <a:cxn ang="0">
                <a:pos x="236468" y="345762"/>
              </a:cxn>
              <a:cxn ang="0">
                <a:pos x="291405" y="317147"/>
              </a:cxn>
              <a:cxn ang="0">
                <a:pos x="267519" y="295686"/>
              </a:cxn>
              <a:cxn ang="0">
                <a:pos x="289016" y="312378"/>
              </a:cxn>
              <a:cxn ang="0">
                <a:pos x="312902" y="290917"/>
              </a:cxn>
              <a:cxn ang="0">
                <a:pos x="312902" y="295686"/>
              </a:cxn>
              <a:cxn ang="0">
                <a:pos x="291405" y="317147"/>
              </a:cxn>
              <a:cxn ang="0">
                <a:pos x="336787" y="276610"/>
              </a:cxn>
              <a:cxn ang="0">
                <a:pos x="312902" y="252764"/>
              </a:cxn>
              <a:cxn ang="0">
                <a:pos x="336787" y="269456"/>
              </a:cxn>
              <a:cxn ang="0">
                <a:pos x="360673" y="250379"/>
              </a:cxn>
              <a:cxn ang="0">
                <a:pos x="360673" y="252764"/>
              </a:cxn>
              <a:cxn ang="0">
                <a:pos x="336787" y="276610"/>
              </a:cxn>
            </a:cxnLst>
            <a:rect l="0" t="0" r="0" b="0"/>
            <a:pathLst>
              <a:path w="162" h="161">
                <a:moveTo>
                  <a:pt x="81" y="0"/>
                </a:moveTo>
                <a:cubicBezTo>
                  <a:pt x="36" y="0"/>
                  <a:pt x="0" y="36"/>
                  <a:pt x="0" y="81"/>
                </a:cubicBezTo>
                <a:cubicBezTo>
                  <a:pt x="0" y="125"/>
                  <a:pt x="36" y="161"/>
                  <a:pt x="81" y="161"/>
                </a:cubicBezTo>
                <a:cubicBezTo>
                  <a:pt x="126" y="161"/>
                  <a:pt x="162" y="125"/>
                  <a:pt x="162" y="81"/>
                </a:cubicBezTo>
                <a:cubicBezTo>
                  <a:pt x="162" y="36"/>
                  <a:pt x="126" y="0"/>
                  <a:pt x="81" y="0"/>
                </a:cubicBezTo>
                <a:close/>
                <a:moveTo>
                  <a:pt x="141" y="84"/>
                </a:moveTo>
                <a:cubicBezTo>
                  <a:pt x="146" y="84"/>
                  <a:pt x="150" y="80"/>
                  <a:pt x="151" y="75"/>
                </a:cubicBezTo>
                <a:cubicBezTo>
                  <a:pt x="151" y="75"/>
                  <a:pt x="151" y="76"/>
                  <a:pt x="151" y="76"/>
                </a:cubicBezTo>
                <a:cubicBezTo>
                  <a:pt x="151" y="82"/>
                  <a:pt x="147" y="86"/>
                  <a:pt x="141" y="86"/>
                </a:cubicBezTo>
                <a:cubicBezTo>
                  <a:pt x="136" y="86"/>
                  <a:pt x="132" y="82"/>
                  <a:pt x="131" y="77"/>
                </a:cubicBezTo>
                <a:cubicBezTo>
                  <a:pt x="133" y="81"/>
                  <a:pt x="136" y="84"/>
                  <a:pt x="141" y="84"/>
                </a:cubicBezTo>
                <a:close/>
                <a:moveTo>
                  <a:pt x="138" y="93"/>
                </a:moveTo>
                <a:cubicBezTo>
                  <a:pt x="138" y="94"/>
                  <a:pt x="138" y="94"/>
                  <a:pt x="138" y="95"/>
                </a:cubicBezTo>
                <a:cubicBezTo>
                  <a:pt x="138" y="100"/>
                  <a:pt x="134" y="105"/>
                  <a:pt x="129" y="105"/>
                </a:cubicBezTo>
                <a:cubicBezTo>
                  <a:pt x="123" y="105"/>
                  <a:pt x="119" y="100"/>
                  <a:pt x="119" y="95"/>
                </a:cubicBezTo>
                <a:cubicBezTo>
                  <a:pt x="120" y="99"/>
                  <a:pt x="124" y="102"/>
                  <a:pt x="128" y="102"/>
                </a:cubicBezTo>
                <a:cubicBezTo>
                  <a:pt x="133" y="102"/>
                  <a:pt x="138" y="98"/>
                  <a:pt x="138" y="93"/>
                </a:cubicBezTo>
                <a:close/>
                <a:moveTo>
                  <a:pt x="115" y="84"/>
                </a:moveTo>
                <a:cubicBezTo>
                  <a:pt x="120" y="84"/>
                  <a:pt x="124" y="80"/>
                  <a:pt x="124" y="75"/>
                </a:cubicBezTo>
                <a:cubicBezTo>
                  <a:pt x="125" y="75"/>
                  <a:pt x="125" y="76"/>
                  <a:pt x="125" y="76"/>
                </a:cubicBezTo>
                <a:cubicBezTo>
                  <a:pt x="125" y="82"/>
                  <a:pt x="120" y="86"/>
                  <a:pt x="115" y="86"/>
                </a:cubicBezTo>
                <a:cubicBezTo>
                  <a:pt x="110" y="86"/>
                  <a:pt x="105" y="82"/>
                  <a:pt x="105" y="77"/>
                </a:cubicBezTo>
                <a:cubicBezTo>
                  <a:pt x="106" y="81"/>
                  <a:pt x="110" y="84"/>
                  <a:pt x="115" y="84"/>
                </a:cubicBezTo>
                <a:close/>
                <a:moveTo>
                  <a:pt x="109" y="116"/>
                </a:moveTo>
                <a:cubicBezTo>
                  <a:pt x="114" y="116"/>
                  <a:pt x="118" y="112"/>
                  <a:pt x="119" y="107"/>
                </a:cubicBezTo>
                <a:cubicBezTo>
                  <a:pt x="119" y="108"/>
                  <a:pt x="119" y="108"/>
                  <a:pt x="119" y="109"/>
                </a:cubicBezTo>
                <a:cubicBezTo>
                  <a:pt x="119" y="114"/>
                  <a:pt x="114" y="118"/>
                  <a:pt x="109" y="118"/>
                </a:cubicBezTo>
                <a:cubicBezTo>
                  <a:pt x="104" y="118"/>
                  <a:pt x="100" y="114"/>
                  <a:pt x="99" y="109"/>
                </a:cubicBezTo>
                <a:cubicBezTo>
                  <a:pt x="101" y="113"/>
                  <a:pt x="104" y="116"/>
                  <a:pt x="109" y="116"/>
                </a:cubicBezTo>
                <a:close/>
                <a:moveTo>
                  <a:pt x="99" y="145"/>
                </a:moveTo>
                <a:cubicBezTo>
                  <a:pt x="94" y="145"/>
                  <a:pt x="90" y="140"/>
                  <a:pt x="90" y="135"/>
                </a:cubicBezTo>
                <a:cubicBezTo>
                  <a:pt x="91" y="139"/>
                  <a:pt x="95" y="142"/>
                  <a:pt x="99" y="142"/>
                </a:cubicBezTo>
                <a:cubicBezTo>
                  <a:pt x="104" y="142"/>
                  <a:pt x="108" y="138"/>
                  <a:pt x="109" y="133"/>
                </a:cubicBezTo>
                <a:cubicBezTo>
                  <a:pt x="109" y="134"/>
                  <a:pt x="109" y="134"/>
                  <a:pt x="109" y="135"/>
                </a:cubicBezTo>
                <a:cubicBezTo>
                  <a:pt x="109" y="140"/>
                  <a:pt x="105" y="145"/>
                  <a:pt x="99" y="145"/>
                </a:cubicBezTo>
                <a:close/>
                <a:moveTo>
                  <a:pt x="122" y="133"/>
                </a:moveTo>
                <a:cubicBezTo>
                  <a:pt x="116" y="133"/>
                  <a:pt x="112" y="129"/>
                  <a:pt x="112" y="124"/>
                </a:cubicBezTo>
                <a:cubicBezTo>
                  <a:pt x="113" y="128"/>
                  <a:pt x="117" y="131"/>
                  <a:pt x="121" y="131"/>
                </a:cubicBezTo>
                <a:cubicBezTo>
                  <a:pt x="126" y="131"/>
                  <a:pt x="131" y="127"/>
                  <a:pt x="131" y="122"/>
                </a:cubicBezTo>
                <a:cubicBezTo>
                  <a:pt x="131" y="123"/>
                  <a:pt x="131" y="123"/>
                  <a:pt x="131" y="124"/>
                </a:cubicBezTo>
                <a:cubicBezTo>
                  <a:pt x="131" y="129"/>
                  <a:pt x="127" y="133"/>
                  <a:pt x="122" y="133"/>
                </a:cubicBezTo>
                <a:close/>
                <a:moveTo>
                  <a:pt x="141" y="116"/>
                </a:moveTo>
                <a:cubicBezTo>
                  <a:pt x="136" y="116"/>
                  <a:pt x="132" y="112"/>
                  <a:pt x="131" y="106"/>
                </a:cubicBezTo>
                <a:cubicBezTo>
                  <a:pt x="133" y="110"/>
                  <a:pt x="136" y="113"/>
                  <a:pt x="141" y="113"/>
                </a:cubicBezTo>
                <a:cubicBezTo>
                  <a:pt x="146" y="113"/>
                  <a:pt x="150" y="110"/>
                  <a:pt x="151" y="105"/>
                </a:cubicBezTo>
                <a:cubicBezTo>
                  <a:pt x="151" y="105"/>
                  <a:pt x="151" y="106"/>
                  <a:pt x="151" y="106"/>
                </a:cubicBezTo>
                <a:cubicBezTo>
                  <a:pt x="151" y="111"/>
                  <a:pt x="147" y="116"/>
                  <a:pt x="141" y="116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25" name="组合 477"/>
          <p:cNvGrpSpPr/>
          <p:nvPr/>
        </p:nvGrpSpPr>
        <p:grpSpPr>
          <a:xfrm>
            <a:off x="7559675" y="2557463"/>
            <a:ext cx="255588" cy="395287"/>
            <a:chOff x="7399653" y="2537680"/>
            <a:chExt cx="230539" cy="355376"/>
          </a:xfrm>
        </p:grpSpPr>
        <p:sp>
          <p:nvSpPr>
            <p:cNvPr id="39317" name="Oval 47"/>
            <p:cNvSpPr/>
            <p:nvPr/>
          </p:nvSpPr>
          <p:spPr>
            <a:xfrm>
              <a:off x="7529046" y="2537680"/>
              <a:ext cx="60141" cy="60141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318" name="Freeform 48"/>
            <p:cNvSpPr>
              <a:spLocks noEditPoints="1"/>
            </p:cNvSpPr>
            <p:nvPr/>
          </p:nvSpPr>
          <p:spPr>
            <a:xfrm>
              <a:off x="7399653" y="2567750"/>
              <a:ext cx="230539" cy="325306"/>
            </a:xfrm>
            <a:custGeom>
              <a:avLst/>
              <a:gdLst/>
              <a:ahLst/>
              <a:cxnLst>
                <a:cxn ang="0">
                  <a:pos x="228384" y="88328"/>
                </a:cxn>
                <a:cxn ang="0">
                  <a:pos x="230539" y="90482"/>
                </a:cxn>
                <a:cxn ang="0">
                  <a:pos x="230539" y="71093"/>
                </a:cxn>
                <a:cxn ang="0">
                  <a:pos x="187448" y="38778"/>
                </a:cxn>
                <a:cxn ang="0">
                  <a:pos x="127120" y="38778"/>
                </a:cxn>
                <a:cxn ang="0">
                  <a:pos x="86183" y="71093"/>
                </a:cxn>
                <a:cxn ang="0">
                  <a:pos x="86183" y="75402"/>
                </a:cxn>
                <a:cxn ang="0">
                  <a:pos x="23700" y="4309"/>
                </a:cxn>
                <a:cxn ang="0">
                  <a:pos x="4309" y="4309"/>
                </a:cxn>
                <a:cxn ang="0">
                  <a:pos x="4309" y="23698"/>
                </a:cxn>
                <a:cxn ang="0">
                  <a:pos x="81874" y="90482"/>
                </a:cxn>
                <a:cxn ang="0">
                  <a:pos x="86183" y="94791"/>
                </a:cxn>
                <a:cxn ang="0">
                  <a:pos x="86183" y="105563"/>
                </a:cxn>
                <a:cxn ang="0">
                  <a:pos x="86183" y="105563"/>
                </a:cxn>
                <a:cxn ang="0">
                  <a:pos x="86183" y="105563"/>
                </a:cxn>
                <a:cxn ang="0">
                  <a:pos x="99110" y="118489"/>
                </a:cxn>
                <a:cxn ang="0">
                  <a:pos x="107729" y="114180"/>
                </a:cxn>
                <a:cxn ang="0">
                  <a:pos x="107729" y="114180"/>
                </a:cxn>
                <a:cxn ang="0">
                  <a:pos x="99110" y="133569"/>
                </a:cxn>
                <a:cxn ang="0">
                  <a:pos x="118501" y="140032"/>
                </a:cxn>
                <a:cxn ang="0">
                  <a:pos x="118501" y="157267"/>
                </a:cxn>
                <a:cxn ang="0">
                  <a:pos x="105574" y="236978"/>
                </a:cxn>
                <a:cxn ang="0">
                  <a:pos x="118501" y="308071"/>
                </a:cxn>
                <a:cxn ang="0">
                  <a:pos x="135738" y="325306"/>
                </a:cxn>
                <a:cxn ang="0">
                  <a:pos x="152974" y="308071"/>
                </a:cxn>
                <a:cxn ang="0">
                  <a:pos x="140047" y="234824"/>
                </a:cxn>
                <a:cxn ang="0">
                  <a:pos x="152974" y="155113"/>
                </a:cxn>
                <a:cxn ang="0">
                  <a:pos x="161593" y="155113"/>
                </a:cxn>
                <a:cxn ang="0">
                  <a:pos x="189602" y="308071"/>
                </a:cxn>
                <a:cxn ang="0">
                  <a:pos x="189602" y="308071"/>
                </a:cxn>
                <a:cxn ang="0">
                  <a:pos x="206839" y="325306"/>
                </a:cxn>
                <a:cxn ang="0">
                  <a:pos x="224075" y="308071"/>
                </a:cxn>
                <a:cxn ang="0">
                  <a:pos x="200375" y="112026"/>
                </a:cxn>
                <a:cxn ang="0">
                  <a:pos x="215457" y="105563"/>
                </a:cxn>
                <a:cxn ang="0">
                  <a:pos x="228384" y="88328"/>
                </a:cxn>
                <a:cxn ang="0">
                  <a:pos x="118501" y="77556"/>
                </a:cxn>
                <a:cxn ang="0">
                  <a:pos x="118501" y="109872"/>
                </a:cxn>
                <a:cxn ang="0">
                  <a:pos x="112038" y="101254"/>
                </a:cxn>
                <a:cxn ang="0">
                  <a:pos x="112038" y="77556"/>
                </a:cxn>
                <a:cxn ang="0">
                  <a:pos x="118501" y="77556"/>
                </a:cxn>
                <a:cxn ang="0">
                  <a:pos x="196066" y="77556"/>
                </a:cxn>
                <a:cxn ang="0">
                  <a:pos x="204684" y="77556"/>
                </a:cxn>
                <a:cxn ang="0">
                  <a:pos x="204684" y="77556"/>
                </a:cxn>
                <a:cxn ang="0">
                  <a:pos x="196066" y="81865"/>
                </a:cxn>
                <a:cxn ang="0">
                  <a:pos x="196066" y="77556"/>
                </a:cxn>
              </a:cxnLst>
              <a:rect l="0" t="0" r="0" b="0"/>
              <a:pathLst>
                <a:path w="107" h="151">
                  <a:moveTo>
                    <a:pt x="106" y="41"/>
                  </a:moveTo>
                  <a:cubicBezTo>
                    <a:pt x="107" y="42"/>
                    <a:pt x="107" y="42"/>
                    <a:pt x="107" y="4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5" y="18"/>
                    <a:pt x="87" y="18"/>
                    <a:pt x="87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39" y="19"/>
                    <a:pt x="40" y="33"/>
                    <a:pt x="40" y="3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3"/>
                    <a:pt x="39" y="43"/>
                    <a:pt x="40" y="44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52"/>
                    <a:pt x="42" y="55"/>
                    <a:pt x="46" y="55"/>
                  </a:cubicBezTo>
                  <a:cubicBezTo>
                    <a:pt x="47" y="55"/>
                    <a:pt x="49" y="54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5"/>
                    <a:pt x="45" y="59"/>
                    <a:pt x="46" y="62"/>
                  </a:cubicBezTo>
                  <a:cubicBezTo>
                    <a:pt x="47" y="65"/>
                    <a:pt x="51" y="66"/>
                    <a:pt x="55" y="65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49" y="110"/>
                    <a:pt x="49" y="110"/>
                    <a:pt x="49" y="110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8"/>
                    <a:pt x="59" y="151"/>
                    <a:pt x="63" y="151"/>
                  </a:cubicBezTo>
                  <a:cubicBezTo>
                    <a:pt x="68" y="151"/>
                    <a:pt x="71" y="148"/>
                    <a:pt x="71" y="143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8"/>
                    <a:pt x="91" y="151"/>
                    <a:pt x="96" y="151"/>
                  </a:cubicBezTo>
                  <a:cubicBezTo>
                    <a:pt x="100" y="151"/>
                    <a:pt x="104" y="148"/>
                    <a:pt x="104" y="14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04" y="47"/>
                    <a:pt x="106" y="44"/>
                    <a:pt x="106" y="41"/>
                  </a:cubicBezTo>
                  <a:close/>
                  <a:moveTo>
                    <a:pt x="55" y="36"/>
                  </a:moveTo>
                  <a:cubicBezTo>
                    <a:pt x="55" y="51"/>
                    <a:pt x="55" y="51"/>
                    <a:pt x="55" y="51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36"/>
                    <a:pt x="52" y="36"/>
                    <a:pt x="52" y="36"/>
                  </a:cubicBezTo>
                  <a:lnTo>
                    <a:pt x="55" y="36"/>
                  </a:lnTo>
                  <a:close/>
                  <a:moveTo>
                    <a:pt x="91" y="36"/>
                  </a:move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1" y="38"/>
                    <a:pt x="91" y="38"/>
                    <a:pt x="91" y="38"/>
                  </a:cubicBezTo>
                  <a:lnTo>
                    <a:pt x="91" y="36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26" name="组合 1"/>
          <p:cNvGrpSpPr/>
          <p:nvPr/>
        </p:nvGrpSpPr>
        <p:grpSpPr>
          <a:xfrm>
            <a:off x="852488" y="3219450"/>
            <a:ext cx="303212" cy="374650"/>
            <a:chOff x="1350058" y="3134530"/>
            <a:chExt cx="273366" cy="338063"/>
          </a:xfrm>
        </p:grpSpPr>
        <p:sp>
          <p:nvSpPr>
            <p:cNvPr id="39313" name="Freeform 49"/>
            <p:cNvSpPr>
              <a:spLocks noEditPoints="1"/>
            </p:cNvSpPr>
            <p:nvPr/>
          </p:nvSpPr>
          <p:spPr>
            <a:xfrm>
              <a:off x="1350058" y="3134530"/>
              <a:ext cx="273366" cy="3380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4114"/>
                </a:cxn>
                <a:cxn ang="0">
                  <a:pos x="23692" y="204114"/>
                </a:cxn>
                <a:cxn ang="0">
                  <a:pos x="23692" y="333507"/>
                </a:cxn>
                <a:cxn ang="0">
                  <a:pos x="55584" y="333507"/>
                </a:cxn>
                <a:cxn ang="0">
                  <a:pos x="55584" y="204114"/>
                </a:cxn>
                <a:cxn ang="0">
                  <a:pos x="215048" y="204114"/>
                </a:cxn>
                <a:cxn ang="0">
                  <a:pos x="215048" y="338063"/>
                </a:cxn>
                <a:cxn ang="0">
                  <a:pos x="247852" y="338063"/>
                </a:cxn>
                <a:cxn ang="0">
                  <a:pos x="247852" y="204114"/>
                </a:cxn>
                <a:cxn ang="0">
                  <a:pos x="273366" y="204114"/>
                </a:cxn>
                <a:cxn ang="0">
                  <a:pos x="273366" y="0"/>
                </a:cxn>
                <a:cxn ang="0">
                  <a:pos x="0" y="0"/>
                </a:cxn>
                <a:cxn ang="0">
                  <a:pos x="254230" y="184978"/>
                </a:cxn>
                <a:cxn ang="0">
                  <a:pos x="19136" y="184978"/>
                </a:cxn>
                <a:cxn ang="0">
                  <a:pos x="19136" y="19136"/>
                </a:cxn>
                <a:cxn ang="0">
                  <a:pos x="254230" y="19136"/>
                </a:cxn>
                <a:cxn ang="0">
                  <a:pos x="254230" y="184978"/>
                </a:cxn>
              </a:cxnLst>
              <a:rect l="0" t="0" r="0" b="0"/>
              <a:pathLst>
                <a:path w="300" h="371">
                  <a:moveTo>
                    <a:pt x="0" y="0"/>
                  </a:moveTo>
                  <a:lnTo>
                    <a:pt x="0" y="224"/>
                  </a:lnTo>
                  <a:lnTo>
                    <a:pt x="26" y="224"/>
                  </a:lnTo>
                  <a:lnTo>
                    <a:pt x="26" y="366"/>
                  </a:lnTo>
                  <a:lnTo>
                    <a:pt x="61" y="366"/>
                  </a:lnTo>
                  <a:lnTo>
                    <a:pt x="61" y="224"/>
                  </a:lnTo>
                  <a:lnTo>
                    <a:pt x="236" y="224"/>
                  </a:lnTo>
                  <a:lnTo>
                    <a:pt x="236" y="371"/>
                  </a:lnTo>
                  <a:lnTo>
                    <a:pt x="272" y="371"/>
                  </a:lnTo>
                  <a:lnTo>
                    <a:pt x="272" y="224"/>
                  </a:lnTo>
                  <a:lnTo>
                    <a:pt x="300" y="224"/>
                  </a:lnTo>
                  <a:lnTo>
                    <a:pt x="300" y="0"/>
                  </a:lnTo>
                  <a:lnTo>
                    <a:pt x="0" y="0"/>
                  </a:lnTo>
                  <a:close/>
                  <a:moveTo>
                    <a:pt x="279" y="203"/>
                  </a:moveTo>
                  <a:lnTo>
                    <a:pt x="21" y="203"/>
                  </a:lnTo>
                  <a:lnTo>
                    <a:pt x="21" y="21"/>
                  </a:lnTo>
                  <a:lnTo>
                    <a:pt x="279" y="21"/>
                  </a:lnTo>
                  <a:lnTo>
                    <a:pt x="279" y="203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14" name="Freeform 50"/>
            <p:cNvSpPr>
              <a:spLocks noEditPoints="1"/>
            </p:cNvSpPr>
            <p:nvPr/>
          </p:nvSpPr>
          <p:spPr>
            <a:xfrm>
              <a:off x="1487653" y="3166423"/>
              <a:ext cx="103879" cy="140328"/>
            </a:xfrm>
            <a:custGeom>
              <a:avLst/>
              <a:gdLst/>
              <a:ahLst/>
              <a:cxnLst>
                <a:cxn ang="0">
                  <a:pos x="103879" y="0"/>
                </a:cxn>
                <a:cxn ang="0">
                  <a:pos x="0" y="0"/>
                </a:cxn>
                <a:cxn ang="0">
                  <a:pos x="0" y="140328"/>
                </a:cxn>
                <a:cxn ang="0">
                  <a:pos x="103879" y="140328"/>
                </a:cxn>
                <a:cxn ang="0">
                  <a:pos x="103879" y="0"/>
                </a:cxn>
                <a:cxn ang="0">
                  <a:pos x="77909" y="64767"/>
                </a:cxn>
                <a:cxn ang="0">
                  <a:pos x="73581" y="73402"/>
                </a:cxn>
                <a:cxn ang="0">
                  <a:pos x="67089" y="75561"/>
                </a:cxn>
                <a:cxn ang="0">
                  <a:pos x="38955" y="75561"/>
                </a:cxn>
                <a:cxn ang="0">
                  <a:pos x="38955" y="99309"/>
                </a:cxn>
                <a:cxn ang="0">
                  <a:pos x="71417" y="99309"/>
                </a:cxn>
                <a:cxn ang="0">
                  <a:pos x="75745" y="99309"/>
                </a:cxn>
                <a:cxn ang="0">
                  <a:pos x="77909" y="103627"/>
                </a:cxn>
                <a:cxn ang="0">
                  <a:pos x="75745" y="107945"/>
                </a:cxn>
                <a:cxn ang="0">
                  <a:pos x="71417" y="107945"/>
                </a:cxn>
                <a:cxn ang="0">
                  <a:pos x="28134" y="107945"/>
                </a:cxn>
                <a:cxn ang="0">
                  <a:pos x="28134" y="75561"/>
                </a:cxn>
                <a:cxn ang="0">
                  <a:pos x="32462" y="69085"/>
                </a:cxn>
                <a:cxn ang="0">
                  <a:pos x="38955" y="64767"/>
                </a:cxn>
                <a:cxn ang="0">
                  <a:pos x="67089" y="64767"/>
                </a:cxn>
                <a:cxn ang="0">
                  <a:pos x="67089" y="43178"/>
                </a:cxn>
                <a:cxn ang="0">
                  <a:pos x="32462" y="43178"/>
                </a:cxn>
                <a:cxn ang="0">
                  <a:pos x="30298" y="41019"/>
                </a:cxn>
                <a:cxn ang="0">
                  <a:pos x="28134" y="36701"/>
                </a:cxn>
                <a:cxn ang="0">
                  <a:pos x="30298" y="34542"/>
                </a:cxn>
                <a:cxn ang="0">
                  <a:pos x="32462" y="32383"/>
                </a:cxn>
                <a:cxn ang="0">
                  <a:pos x="67089" y="32383"/>
                </a:cxn>
                <a:cxn ang="0">
                  <a:pos x="73581" y="34542"/>
                </a:cxn>
                <a:cxn ang="0">
                  <a:pos x="77909" y="43178"/>
                </a:cxn>
                <a:cxn ang="0">
                  <a:pos x="77909" y="64767"/>
                </a:cxn>
              </a:cxnLst>
              <a:rect l="0" t="0" r="0" b="0"/>
              <a:pathLst>
                <a:path w="48" h="65">
                  <a:moveTo>
                    <a:pt x="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48" y="65"/>
                    <a:pt x="48" y="65"/>
                    <a:pt x="48" y="65"/>
                  </a:cubicBezTo>
                  <a:lnTo>
                    <a:pt x="48" y="0"/>
                  </a:lnTo>
                  <a:close/>
                  <a:moveTo>
                    <a:pt x="36" y="30"/>
                  </a:moveTo>
                  <a:cubicBezTo>
                    <a:pt x="36" y="32"/>
                    <a:pt x="35" y="33"/>
                    <a:pt x="34" y="34"/>
                  </a:cubicBezTo>
                  <a:cubicBezTo>
                    <a:pt x="33" y="34"/>
                    <a:pt x="32" y="35"/>
                    <a:pt x="31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7"/>
                    <a:pt x="36" y="47"/>
                    <a:pt x="36" y="48"/>
                  </a:cubicBezTo>
                  <a:cubicBezTo>
                    <a:pt x="36" y="49"/>
                    <a:pt x="35" y="49"/>
                    <a:pt x="35" y="50"/>
                  </a:cubicBezTo>
                  <a:cubicBezTo>
                    <a:pt x="35" y="50"/>
                    <a:pt x="34" y="50"/>
                    <a:pt x="3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4"/>
                    <a:pt x="14" y="33"/>
                    <a:pt x="15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3" y="18"/>
                    <a:pt x="13" y="17"/>
                  </a:cubicBezTo>
                  <a:cubicBezTo>
                    <a:pt x="13" y="17"/>
                    <a:pt x="13" y="16"/>
                    <a:pt x="14" y="16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5"/>
                    <a:pt x="33" y="16"/>
                    <a:pt x="34" y="16"/>
                  </a:cubicBezTo>
                  <a:cubicBezTo>
                    <a:pt x="35" y="17"/>
                    <a:pt x="36" y="18"/>
                    <a:pt x="36" y="20"/>
                  </a:cubicBezTo>
                  <a:lnTo>
                    <a:pt x="36" y="3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15" name="Freeform 51"/>
            <p:cNvSpPr/>
            <p:nvPr/>
          </p:nvSpPr>
          <p:spPr>
            <a:xfrm>
              <a:off x="1389241" y="3235675"/>
              <a:ext cx="36449" cy="10934"/>
            </a:xfrm>
            <a:custGeom>
              <a:avLst/>
              <a:gdLst/>
              <a:ahLst/>
              <a:cxnLst>
                <a:cxn ang="0">
                  <a:pos x="4288" y="10934"/>
                </a:cxn>
                <a:cxn ang="0">
                  <a:pos x="32161" y="10934"/>
                </a:cxn>
                <a:cxn ang="0">
                  <a:pos x="34305" y="8747"/>
                </a:cxn>
                <a:cxn ang="0">
                  <a:pos x="36449" y="6560"/>
                </a:cxn>
                <a:cxn ang="0">
                  <a:pos x="36449" y="2187"/>
                </a:cxn>
                <a:cxn ang="0">
                  <a:pos x="34305" y="0"/>
                </a:cxn>
                <a:cxn ang="0">
                  <a:pos x="32161" y="0"/>
                </a:cxn>
                <a:cxn ang="0">
                  <a:pos x="4288" y="0"/>
                </a:cxn>
                <a:cxn ang="0">
                  <a:pos x="2144" y="0"/>
                </a:cxn>
                <a:cxn ang="0">
                  <a:pos x="0" y="2187"/>
                </a:cxn>
                <a:cxn ang="0">
                  <a:pos x="0" y="6560"/>
                </a:cxn>
                <a:cxn ang="0">
                  <a:pos x="2144" y="8747"/>
                </a:cxn>
                <a:cxn ang="0">
                  <a:pos x="4288" y="10934"/>
                </a:cxn>
              </a:cxnLst>
              <a:rect l="0" t="0" r="0" b="0"/>
              <a:pathLst>
                <a:path w="17" h="5">
                  <a:moveTo>
                    <a:pt x="2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1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16" name="Freeform 52"/>
            <p:cNvSpPr/>
            <p:nvPr/>
          </p:nvSpPr>
          <p:spPr>
            <a:xfrm>
              <a:off x="1419311" y="3201048"/>
              <a:ext cx="47384" cy="75631"/>
            </a:xfrm>
            <a:custGeom>
              <a:avLst/>
              <a:gdLst/>
              <a:ahLst/>
              <a:cxnLst>
                <a:cxn ang="0">
                  <a:pos x="4308" y="10804"/>
                </a:cxn>
                <a:cxn ang="0">
                  <a:pos x="19384" y="10804"/>
                </a:cxn>
                <a:cxn ang="0">
                  <a:pos x="19384" y="66987"/>
                </a:cxn>
                <a:cxn ang="0">
                  <a:pos x="4308" y="66987"/>
                </a:cxn>
                <a:cxn ang="0">
                  <a:pos x="0" y="66987"/>
                </a:cxn>
                <a:cxn ang="0">
                  <a:pos x="0" y="71309"/>
                </a:cxn>
                <a:cxn ang="0">
                  <a:pos x="0" y="73470"/>
                </a:cxn>
                <a:cxn ang="0">
                  <a:pos x="4308" y="75631"/>
                </a:cxn>
                <a:cxn ang="0">
                  <a:pos x="43076" y="75631"/>
                </a:cxn>
                <a:cxn ang="0">
                  <a:pos x="45230" y="73470"/>
                </a:cxn>
                <a:cxn ang="0">
                  <a:pos x="47384" y="71309"/>
                </a:cxn>
                <a:cxn ang="0">
                  <a:pos x="47384" y="47539"/>
                </a:cxn>
                <a:cxn ang="0">
                  <a:pos x="45230" y="43218"/>
                </a:cxn>
                <a:cxn ang="0">
                  <a:pos x="43076" y="41057"/>
                </a:cxn>
                <a:cxn ang="0">
                  <a:pos x="38769" y="43218"/>
                </a:cxn>
                <a:cxn ang="0">
                  <a:pos x="38769" y="47539"/>
                </a:cxn>
                <a:cxn ang="0">
                  <a:pos x="38769" y="66987"/>
                </a:cxn>
                <a:cxn ang="0">
                  <a:pos x="28000" y="66987"/>
                </a:cxn>
                <a:cxn ang="0">
                  <a:pos x="28000" y="0"/>
                </a:cxn>
                <a:cxn ang="0">
                  <a:pos x="4308" y="0"/>
                </a:cxn>
                <a:cxn ang="0">
                  <a:pos x="2154" y="2161"/>
                </a:cxn>
                <a:cxn ang="0">
                  <a:pos x="0" y="6483"/>
                </a:cxn>
                <a:cxn ang="0">
                  <a:pos x="2154" y="8644"/>
                </a:cxn>
                <a:cxn ang="0">
                  <a:pos x="4308" y="10804"/>
                </a:cxn>
              </a:cxnLst>
              <a:rect l="0" t="0" r="0" b="0"/>
              <a:pathLst>
                <a:path w="22" h="35">
                  <a:moveTo>
                    <a:pt x="2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1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1" y="35"/>
                    <a:pt x="21" y="34"/>
                  </a:cubicBezTo>
                  <a:cubicBezTo>
                    <a:pt x="22" y="34"/>
                    <a:pt x="22" y="33"/>
                    <a:pt x="22" y="3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0"/>
                    <a:pt x="21" y="20"/>
                  </a:cubicBezTo>
                  <a:cubicBezTo>
                    <a:pt x="21" y="20"/>
                    <a:pt x="20" y="19"/>
                    <a:pt x="20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8" y="21"/>
                    <a:pt x="18" y="2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27" name="组合 122"/>
          <p:cNvGrpSpPr/>
          <p:nvPr/>
        </p:nvGrpSpPr>
        <p:grpSpPr>
          <a:xfrm>
            <a:off x="1670050" y="3175000"/>
            <a:ext cx="276225" cy="419100"/>
            <a:chOff x="2087236" y="3093525"/>
            <a:chExt cx="249675" cy="379068"/>
          </a:xfrm>
        </p:grpSpPr>
        <p:sp>
          <p:nvSpPr>
            <p:cNvPr id="39311" name="Rectangle 53"/>
            <p:cNvSpPr/>
            <p:nvPr/>
          </p:nvSpPr>
          <p:spPr>
            <a:xfrm>
              <a:off x="2087236" y="3145465"/>
              <a:ext cx="25514" cy="327128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312" name="Freeform 54"/>
            <p:cNvSpPr/>
            <p:nvPr/>
          </p:nvSpPr>
          <p:spPr>
            <a:xfrm>
              <a:off x="2128241" y="3093525"/>
              <a:ext cx="208670" cy="230539"/>
            </a:xfrm>
            <a:custGeom>
              <a:avLst/>
              <a:gdLst/>
              <a:ahLst/>
              <a:cxnLst>
                <a:cxn ang="0">
                  <a:pos x="105411" y="62483"/>
                </a:cxn>
                <a:cxn ang="0">
                  <a:pos x="0" y="62483"/>
                </a:cxn>
                <a:cxn ang="0">
                  <a:pos x="0" y="180984"/>
                </a:cxn>
                <a:cxn ang="0">
                  <a:pos x="101108" y="180984"/>
                </a:cxn>
                <a:cxn ang="0">
                  <a:pos x="208670" y="180984"/>
                </a:cxn>
                <a:cxn ang="0">
                  <a:pos x="208670" y="62483"/>
                </a:cxn>
                <a:cxn ang="0">
                  <a:pos x="105411" y="62483"/>
                </a:cxn>
              </a:cxnLst>
              <a:rect l="0" t="0" r="0" b="0"/>
              <a:pathLst>
                <a:path w="97" h="107">
                  <a:moveTo>
                    <a:pt x="49" y="29"/>
                  </a:moveTo>
                  <a:cubicBezTo>
                    <a:pt x="33" y="0"/>
                    <a:pt x="0" y="29"/>
                    <a:pt x="0" y="2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29" y="62"/>
                    <a:pt x="47" y="84"/>
                  </a:cubicBezTo>
                  <a:cubicBezTo>
                    <a:pt x="66" y="107"/>
                    <a:pt x="97" y="84"/>
                    <a:pt x="97" y="84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29"/>
                    <a:pt x="65" y="57"/>
                    <a:pt x="49" y="29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28" name="Freeform 55"/>
          <p:cNvSpPr>
            <a:spLocks noEditPoints="1"/>
          </p:cNvSpPr>
          <p:nvPr/>
        </p:nvSpPr>
        <p:spPr>
          <a:xfrm>
            <a:off x="2343150" y="3232150"/>
            <a:ext cx="265113" cy="336550"/>
          </a:xfrm>
          <a:custGeom>
            <a:avLst/>
            <a:gdLst/>
            <a:ahLst/>
            <a:cxnLst>
              <a:cxn ang="0">
                <a:pos x="184321" y="267235"/>
              </a:cxn>
              <a:cxn ang="0">
                <a:pos x="265710" y="16702"/>
              </a:cxn>
              <a:cxn ang="0">
                <a:pos x="213047" y="0"/>
              </a:cxn>
              <a:cxn ang="0">
                <a:pos x="177140" y="16702"/>
              </a:cxn>
              <a:cxn ang="0">
                <a:pos x="131658" y="0"/>
              </a:cxn>
              <a:cxn ang="0">
                <a:pos x="95751" y="16702"/>
              </a:cxn>
              <a:cxn ang="0">
                <a:pos x="95751" y="16702"/>
              </a:cxn>
              <a:cxn ang="0">
                <a:pos x="45482" y="0"/>
              </a:cxn>
              <a:cxn ang="0">
                <a:pos x="0" y="16702"/>
              </a:cxn>
              <a:cxn ang="0">
                <a:pos x="81389" y="267235"/>
              </a:cxn>
              <a:cxn ang="0">
                <a:pos x="81389" y="267235"/>
              </a:cxn>
              <a:cxn ang="0">
                <a:pos x="78995" y="281551"/>
              </a:cxn>
              <a:cxn ang="0">
                <a:pos x="131658" y="336430"/>
              </a:cxn>
              <a:cxn ang="0">
                <a:pos x="186715" y="281551"/>
              </a:cxn>
              <a:cxn ang="0">
                <a:pos x="184321" y="267235"/>
              </a:cxn>
              <a:cxn ang="0">
                <a:pos x="177140" y="257691"/>
              </a:cxn>
              <a:cxn ang="0">
                <a:pos x="174746" y="257691"/>
              </a:cxn>
              <a:cxn ang="0">
                <a:pos x="141233" y="255305"/>
              </a:cxn>
              <a:cxn ang="0">
                <a:pos x="157990" y="162250"/>
              </a:cxn>
              <a:cxn ang="0">
                <a:pos x="213047" y="150320"/>
              </a:cxn>
              <a:cxn ang="0">
                <a:pos x="177140" y="257691"/>
              </a:cxn>
              <a:cxn ang="0">
                <a:pos x="119689" y="162250"/>
              </a:cxn>
              <a:cxn ang="0">
                <a:pos x="138839" y="162250"/>
              </a:cxn>
              <a:cxn ang="0">
                <a:pos x="148415" y="162250"/>
              </a:cxn>
              <a:cxn ang="0">
                <a:pos x="134052" y="252919"/>
              </a:cxn>
              <a:cxn ang="0">
                <a:pos x="119689" y="162250"/>
              </a:cxn>
              <a:cxn ang="0">
                <a:pos x="215441" y="9544"/>
              </a:cxn>
              <a:cxn ang="0">
                <a:pos x="253741" y="23860"/>
              </a:cxn>
              <a:cxn ang="0">
                <a:pos x="217834" y="138390"/>
              </a:cxn>
              <a:cxn ang="0">
                <a:pos x="160384" y="152706"/>
              </a:cxn>
              <a:cxn ang="0">
                <a:pos x="181928" y="26246"/>
              </a:cxn>
              <a:cxn ang="0">
                <a:pos x="215441" y="9544"/>
              </a:cxn>
              <a:cxn ang="0">
                <a:pos x="134052" y="9544"/>
              </a:cxn>
              <a:cxn ang="0">
                <a:pos x="172352" y="26246"/>
              </a:cxn>
              <a:cxn ang="0">
                <a:pos x="150808" y="152706"/>
              </a:cxn>
              <a:cxn ang="0">
                <a:pos x="119689" y="152706"/>
              </a:cxn>
              <a:cxn ang="0">
                <a:pos x="102933" y="23860"/>
              </a:cxn>
              <a:cxn ang="0">
                <a:pos x="134052" y="9544"/>
              </a:cxn>
              <a:cxn ang="0">
                <a:pos x="45482" y="9544"/>
              </a:cxn>
              <a:cxn ang="0">
                <a:pos x="93358" y="26246"/>
              </a:cxn>
              <a:cxn ang="0">
                <a:pos x="110114" y="152706"/>
              </a:cxn>
              <a:cxn ang="0">
                <a:pos x="47876" y="138390"/>
              </a:cxn>
              <a:cxn ang="0">
                <a:pos x="9575" y="21474"/>
              </a:cxn>
              <a:cxn ang="0">
                <a:pos x="45482" y="9544"/>
              </a:cxn>
              <a:cxn ang="0">
                <a:pos x="50269" y="147934"/>
              </a:cxn>
              <a:cxn ang="0">
                <a:pos x="112508" y="162250"/>
              </a:cxn>
              <a:cxn ang="0">
                <a:pos x="124477" y="255305"/>
              </a:cxn>
              <a:cxn ang="0">
                <a:pos x="90964" y="257691"/>
              </a:cxn>
              <a:cxn ang="0">
                <a:pos x="86176" y="257691"/>
              </a:cxn>
              <a:cxn ang="0">
                <a:pos x="50269" y="147934"/>
              </a:cxn>
            </a:cxnLst>
            <a:rect l="0" t="0" r="0" b="0"/>
            <a:pathLst>
              <a:path w="111" h="141">
                <a:moveTo>
                  <a:pt x="77" y="112"/>
                </a:moveTo>
                <a:cubicBezTo>
                  <a:pt x="111" y="7"/>
                  <a:pt x="111" y="7"/>
                  <a:pt x="111" y="7"/>
                </a:cubicBezTo>
                <a:cubicBezTo>
                  <a:pt x="89" y="0"/>
                  <a:pt x="89" y="0"/>
                  <a:pt x="89" y="0"/>
                </a:cubicBezTo>
                <a:cubicBezTo>
                  <a:pt x="74" y="7"/>
                  <a:pt x="74" y="7"/>
                  <a:pt x="74" y="7"/>
                </a:cubicBezTo>
                <a:cubicBezTo>
                  <a:pt x="55" y="0"/>
                  <a:pt x="55" y="0"/>
                  <a:pt x="55" y="0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7"/>
                  <a:pt x="0" y="7"/>
                  <a:pt x="0" y="7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3" y="114"/>
                  <a:pt x="33" y="116"/>
                  <a:pt x="33" y="118"/>
                </a:cubicBezTo>
                <a:cubicBezTo>
                  <a:pt x="33" y="131"/>
                  <a:pt x="43" y="141"/>
                  <a:pt x="55" y="141"/>
                </a:cubicBezTo>
                <a:cubicBezTo>
                  <a:pt x="68" y="141"/>
                  <a:pt x="78" y="131"/>
                  <a:pt x="78" y="118"/>
                </a:cubicBezTo>
                <a:cubicBezTo>
                  <a:pt x="78" y="116"/>
                  <a:pt x="78" y="114"/>
                  <a:pt x="77" y="112"/>
                </a:cubicBezTo>
                <a:close/>
                <a:moveTo>
                  <a:pt x="74" y="108"/>
                </a:moveTo>
                <a:cubicBezTo>
                  <a:pt x="73" y="108"/>
                  <a:pt x="73" y="108"/>
                  <a:pt x="73" y="108"/>
                </a:cubicBezTo>
                <a:cubicBezTo>
                  <a:pt x="69" y="107"/>
                  <a:pt x="65" y="107"/>
                  <a:pt x="59" y="107"/>
                </a:cubicBezTo>
                <a:cubicBezTo>
                  <a:pt x="66" y="68"/>
                  <a:pt x="66" y="68"/>
                  <a:pt x="66" y="68"/>
                </a:cubicBezTo>
                <a:cubicBezTo>
                  <a:pt x="77" y="67"/>
                  <a:pt x="85" y="64"/>
                  <a:pt x="89" y="63"/>
                </a:cubicBezTo>
                <a:lnTo>
                  <a:pt x="74" y="108"/>
                </a:lnTo>
                <a:close/>
                <a:moveTo>
                  <a:pt x="50" y="68"/>
                </a:moveTo>
                <a:cubicBezTo>
                  <a:pt x="53" y="68"/>
                  <a:pt x="55" y="68"/>
                  <a:pt x="58" y="68"/>
                </a:cubicBezTo>
                <a:cubicBezTo>
                  <a:pt x="59" y="68"/>
                  <a:pt x="61" y="68"/>
                  <a:pt x="62" y="68"/>
                </a:cubicBezTo>
                <a:cubicBezTo>
                  <a:pt x="56" y="106"/>
                  <a:pt x="56" y="106"/>
                  <a:pt x="56" y="106"/>
                </a:cubicBezTo>
                <a:lnTo>
                  <a:pt x="50" y="68"/>
                </a:lnTo>
                <a:close/>
                <a:moveTo>
                  <a:pt x="90" y="4"/>
                </a:moveTo>
                <a:cubicBezTo>
                  <a:pt x="106" y="10"/>
                  <a:pt x="106" y="10"/>
                  <a:pt x="106" y="10"/>
                </a:cubicBezTo>
                <a:cubicBezTo>
                  <a:pt x="91" y="58"/>
                  <a:pt x="91" y="58"/>
                  <a:pt x="91" y="58"/>
                </a:cubicBezTo>
                <a:cubicBezTo>
                  <a:pt x="89" y="59"/>
                  <a:pt x="80" y="63"/>
                  <a:pt x="67" y="64"/>
                </a:cubicBezTo>
                <a:cubicBezTo>
                  <a:pt x="76" y="11"/>
                  <a:pt x="76" y="11"/>
                  <a:pt x="76" y="11"/>
                </a:cubicBezTo>
                <a:lnTo>
                  <a:pt x="90" y="4"/>
                </a:lnTo>
                <a:close/>
                <a:moveTo>
                  <a:pt x="56" y="4"/>
                </a:moveTo>
                <a:cubicBezTo>
                  <a:pt x="72" y="11"/>
                  <a:pt x="72" y="11"/>
                  <a:pt x="72" y="11"/>
                </a:cubicBezTo>
                <a:cubicBezTo>
                  <a:pt x="63" y="64"/>
                  <a:pt x="63" y="64"/>
                  <a:pt x="63" y="64"/>
                </a:cubicBezTo>
                <a:cubicBezTo>
                  <a:pt x="59" y="64"/>
                  <a:pt x="55" y="64"/>
                  <a:pt x="50" y="64"/>
                </a:cubicBezTo>
                <a:cubicBezTo>
                  <a:pt x="43" y="10"/>
                  <a:pt x="43" y="10"/>
                  <a:pt x="43" y="10"/>
                </a:cubicBezTo>
                <a:lnTo>
                  <a:pt x="56" y="4"/>
                </a:lnTo>
                <a:close/>
                <a:moveTo>
                  <a:pt x="19" y="4"/>
                </a:moveTo>
                <a:cubicBezTo>
                  <a:pt x="39" y="11"/>
                  <a:pt x="39" y="11"/>
                  <a:pt x="39" y="11"/>
                </a:cubicBezTo>
                <a:cubicBezTo>
                  <a:pt x="46" y="64"/>
                  <a:pt x="46" y="64"/>
                  <a:pt x="46" y="64"/>
                </a:cubicBezTo>
                <a:cubicBezTo>
                  <a:pt x="38" y="63"/>
                  <a:pt x="30" y="61"/>
                  <a:pt x="20" y="58"/>
                </a:cubicBezTo>
                <a:cubicBezTo>
                  <a:pt x="4" y="9"/>
                  <a:pt x="4" y="9"/>
                  <a:pt x="4" y="9"/>
                </a:cubicBezTo>
                <a:lnTo>
                  <a:pt x="19" y="4"/>
                </a:lnTo>
                <a:close/>
                <a:moveTo>
                  <a:pt x="21" y="62"/>
                </a:moveTo>
                <a:cubicBezTo>
                  <a:pt x="31" y="65"/>
                  <a:pt x="39" y="67"/>
                  <a:pt x="47" y="68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47" y="107"/>
                  <a:pt x="42" y="107"/>
                  <a:pt x="38" y="108"/>
                </a:cubicBezTo>
                <a:cubicBezTo>
                  <a:pt x="36" y="108"/>
                  <a:pt x="36" y="108"/>
                  <a:pt x="36" y="108"/>
                </a:cubicBezTo>
                <a:lnTo>
                  <a:pt x="21" y="62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9" name="Freeform 56"/>
          <p:cNvSpPr>
            <a:spLocks noEditPoints="1"/>
          </p:cNvSpPr>
          <p:nvPr/>
        </p:nvSpPr>
        <p:spPr>
          <a:xfrm>
            <a:off x="2366963" y="5238750"/>
            <a:ext cx="339725" cy="341313"/>
          </a:xfrm>
          <a:custGeom>
            <a:avLst/>
            <a:gdLst/>
            <a:ahLst/>
            <a:cxnLst>
              <a:cxn ang="0">
                <a:pos x="315556" y="138503"/>
              </a:cxn>
              <a:cxn ang="0">
                <a:pos x="277307" y="126563"/>
              </a:cxn>
              <a:cxn ang="0">
                <a:pos x="258182" y="81192"/>
              </a:cxn>
              <a:cxn ang="0">
                <a:pos x="219933" y="69252"/>
              </a:cxn>
              <a:cxn ang="0">
                <a:pos x="219933" y="69252"/>
              </a:cxn>
              <a:cxn ang="0">
                <a:pos x="198418" y="19104"/>
              </a:cxn>
              <a:cxn ang="0">
                <a:pos x="152997" y="0"/>
              </a:cxn>
              <a:cxn ang="0">
                <a:pos x="33468" y="234023"/>
              </a:cxn>
              <a:cxn ang="0">
                <a:pos x="33468" y="236411"/>
              </a:cxn>
              <a:cxn ang="0">
                <a:pos x="21515" y="243575"/>
              </a:cxn>
              <a:cxn ang="0">
                <a:pos x="21515" y="319990"/>
              </a:cxn>
              <a:cxn ang="0">
                <a:pos x="98014" y="319990"/>
              </a:cxn>
              <a:cxn ang="0">
                <a:pos x="105185" y="308050"/>
              </a:cxn>
              <a:cxn ang="0">
                <a:pos x="105185" y="308050"/>
              </a:cxn>
              <a:cxn ang="0">
                <a:pos x="339462" y="188651"/>
              </a:cxn>
              <a:cxn ang="0">
                <a:pos x="315556" y="138503"/>
              </a:cxn>
              <a:cxn ang="0">
                <a:pos x="47812" y="236411"/>
              </a:cxn>
              <a:cxn ang="0">
                <a:pos x="43030" y="234023"/>
              </a:cxn>
              <a:cxn ang="0">
                <a:pos x="95623" y="128951"/>
              </a:cxn>
              <a:cxn ang="0">
                <a:pos x="129091" y="181487"/>
              </a:cxn>
              <a:cxn ang="0">
                <a:pos x="71717" y="257902"/>
              </a:cxn>
              <a:cxn ang="0">
                <a:pos x="47812" y="236411"/>
              </a:cxn>
              <a:cxn ang="0">
                <a:pos x="136263" y="188651"/>
              </a:cxn>
              <a:cxn ang="0">
                <a:pos x="148216" y="200591"/>
              </a:cxn>
              <a:cxn ang="0">
                <a:pos x="155388" y="207755"/>
              </a:cxn>
              <a:cxn ang="0">
                <a:pos x="78889" y="262678"/>
              </a:cxn>
              <a:cxn ang="0">
                <a:pos x="136263" y="188651"/>
              </a:cxn>
              <a:cxn ang="0">
                <a:pos x="107576" y="296110"/>
              </a:cxn>
              <a:cxn ang="0">
                <a:pos x="105185" y="293722"/>
              </a:cxn>
              <a:cxn ang="0">
                <a:pos x="83670" y="269842"/>
              </a:cxn>
              <a:cxn ang="0">
                <a:pos x="162559" y="214919"/>
              </a:cxn>
              <a:cxn ang="0">
                <a:pos x="210371" y="243575"/>
              </a:cxn>
              <a:cxn ang="0">
                <a:pos x="107576" y="296110"/>
              </a:cxn>
            </a:cxnLst>
            <a:rect l="0" t="0" r="0" b="0"/>
            <a:pathLst>
              <a:path w="142" h="143">
                <a:moveTo>
                  <a:pt x="132" y="58"/>
                </a:moveTo>
                <a:cubicBezTo>
                  <a:pt x="116" y="53"/>
                  <a:pt x="116" y="53"/>
                  <a:pt x="116" y="53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92" y="29"/>
                  <a:pt x="92" y="29"/>
                  <a:pt x="92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83" y="8"/>
                  <a:pt x="83" y="8"/>
                  <a:pt x="83" y="8"/>
                </a:cubicBezTo>
                <a:cubicBezTo>
                  <a:pt x="64" y="0"/>
                  <a:pt x="64" y="0"/>
                  <a:pt x="64" y="0"/>
                </a:cubicBezTo>
                <a:cubicBezTo>
                  <a:pt x="14" y="98"/>
                  <a:pt x="14" y="98"/>
                  <a:pt x="14" y="98"/>
                </a:cubicBezTo>
                <a:cubicBezTo>
                  <a:pt x="14" y="99"/>
                  <a:pt x="14" y="99"/>
                  <a:pt x="14" y="99"/>
                </a:cubicBezTo>
                <a:cubicBezTo>
                  <a:pt x="12" y="99"/>
                  <a:pt x="10" y="100"/>
                  <a:pt x="9" y="102"/>
                </a:cubicBezTo>
                <a:cubicBezTo>
                  <a:pt x="0" y="111"/>
                  <a:pt x="0" y="125"/>
                  <a:pt x="9" y="134"/>
                </a:cubicBezTo>
                <a:cubicBezTo>
                  <a:pt x="17" y="143"/>
                  <a:pt x="32" y="143"/>
                  <a:pt x="41" y="134"/>
                </a:cubicBezTo>
                <a:cubicBezTo>
                  <a:pt x="42" y="132"/>
                  <a:pt x="44" y="130"/>
                  <a:pt x="44" y="129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142" y="79"/>
                  <a:pt x="142" y="79"/>
                  <a:pt x="142" y="79"/>
                </a:cubicBezTo>
                <a:lnTo>
                  <a:pt x="132" y="58"/>
                </a:lnTo>
                <a:close/>
                <a:moveTo>
                  <a:pt x="20" y="99"/>
                </a:moveTo>
                <a:cubicBezTo>
                  <a:pt x="18" y="98"/>
                  <a:pt x="18" y="98"/>
                  <a:pt x="18" y="98"/>
                </a:cubicBezTo>
                <a:cubicBezTo>
                  <a:pt x="40" y="54"/>
                  <a:pt x="40" y="54"/>
                  <a:pt x="40" y="54"/>
                </a:cubicBezTo>
                <a:cubicBezTo>
                  <a:pt x="45" y="63"/>
                  <a:pt x="49" y="70"/>
                  <a:pt x="54" y="76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26" y="104"/>
                  <a:pt x="23" y="100"/>
                  <a:pt x="20" y="99"/>
                </a:cubicBezTo>
                <a:close/>
                <a:moveTo>
                  <a:pt x="57" y="79"/>
                </a:moveTo>
                <a:cubicBezTo>
                  <a:pt x="58" y="81"/>
                  <a:pt x="60" y="83"/>
                  <a:pt x="62" y="84"/>
                </a:cubicBezTo>
                <a:cubicBezTo>
                  <a:pt x="63" y="85"/>
                  <a:pt x="64" y="86"/>
                  <a:pt x="65" y="87"/>
                </a:cubicBezTo>
                <a:cubicBezTo>
                  <a:pt x="33" y="110"/>
                  <a:pt x="33" y="110"/>
                  <a:pt x="33" y="110"/>
                </a:cubicBezTo>
                <a:lnTo>
                  <a:pt x="57" y="79"/>
                </a:lnTo>
                <a:close/>
                <a:moveTo>
                  <a:pt x="45" y="124"/>
                </a:moveTo>
                <a:cubicBezTo>
                  <a:pt x="44" y="123"/>
                  <a:pt x="44" y="123"/>
                  <a:pt x="44" y="123"/>
                </a:cubicBezTo>
                <a:cubicBezTo>
                  <a:pt x="42" y="120"/>
                  <a:pt x="39" y="116"/>
                  <a:pt x="35" y="113"/>
                </a:cubicBezTo>
                <a:cubicBezTo>
                  <a:pt x="68" y="90"/>
                  <a:pt x="68" y="90"/>
                  <a:pt x="68" y="90"/>
                </a:cubicBezTo>
                <a:cubicBezTo>
                  <a:pt x="76" y="97"/>
                  <a:pt x="83" y="101"/>
                  <a:pt x="88" y="102"/>
                </a:cubicBezTo>
                <a:lnTo>
                  <a:pt x="45" y="124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30" name="组合 252"/>
          <p:cNvGrpSpPr/>
          <p:nvPr/>
        </p:nvGrpSpPr>
        <p:grpSpPr>
          <a:xfrm>
            <a:off x="3101975" y="3222625"/>
            <a:ext cx="250825" cy="384175"/>
            <a:chOff x="3379347" y="3136352"/>
            <a:chExt cx="225983" cy="347176"/>
          </a:xfrm>
        </p:grpSpPr>
        <p:sp>
          <p:nvSpPr>
            <p:cNvPr id="39307" name="Freeform 57"/>
            <p:cNvSpPr>
              <a:spLocks noEditPoints="1"/>
            </p:cNvSpPr>
            <p:nvPr/>
          </p:nvSpPr>
          <p:spPr>
            <a:xfrm>
              <a:off x="3396660" y="3291260"/>
              <a:ext cx="192268" cy="192268"/>
            </a:xfrm>
            <a:custGeom>
              <a:avLst/>
              <a:gdLst/>
              <a:ahLst/>
              <a:cxnLst>
                <a:cxn ang="0">
                  <a:pos x="95054" y="192268"/>
                </a:cxn>
                <a:cxn ang="0">
                  <a:pos x="0" y="97214"/>
                </a:cxn>
                <a:cxn ang="0">
                  <a:pos x="95054" y="0"/>
                </a:cxn>
                <a:cxn ang="0">
                  <a:pos x="192268" y="97214"/>
                </a:cxn>
                <a:cxn ang="0">
                  <a:pos x="95054" y="192268"/>
                </a:cxn>
                <a:cxn ang="0">
                  <a:pos x="95054" y="17283"/>
                </a:cxn>
                <a:cxn ang="0">
                  <a:pos x="17283" y="97214"/>
                </a:cxn>
                <a:cxn ang="0">
                  <a:pos x="95054" y="174985"/>
                </a:cxn>
                <a:cxn ang="0">
                  <a:pos x="174985" y="97214"/>
                </a:cxn>
                <a:cxn ang="0">
                  <a:pos x="95054" y="17283"/>
                </a:cxn>
              </a:cxnLst>
              <a:rect l="0" t="0" r="0" b="0"/>
              <a:pathLst>
                <a:path w="89" h="89">
                  <a:moveTo>
                    <a:pt x="44" y="89"/>
                  </a:move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9" y="0"/>
                    <a:pt x="89" y="20"/>
                    <a:pt x="89" y="45"/>
                  </a:cubicBezTo>
                  <a:cubicBezTo>
                    <a:pt x="89" y="69"/>
                    <a:pt x="69" y="89"/>
                    <a:pt x="44" y="89"/>
                  </a:cubicBezTo>
                  <a:close/>
                  <a:moveTo>
                    <a:pt x="44" y="8"/>
                  </a:moveTo>
                  <a:cubicBezTo>
                    <a:pt x="24" y="8"/>
                    <a:pt x="8" y="24"/>
                    <a:pt x="8" y="45"/>
                  </a:cubicBezTo>
                  <a:cubicBezTo>
                    <a:pt x="8" y="65"/>
                    <a:pt x="24" y="81"/>
                    <a:pt x="44" y="81"/>
                  </a:cubicBezTo>
                  <a:cubicBezTo>
                    <a:pt x="65" y="81"/>
                    <a:pt x="81" y="65"/>
                    <a:pt x="81" y="45"/>
                  </a:cubicBezTo>
                  <a:cubicBezTo>
                    <a:pt x="81" y="24"/>
                    <a:pt x="65" y="8"/>
                    <a:pt x="44" y="8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08" name="Freeform 58"/>
            <p:cNvSpPr>
              <a:spLocks noEditPoints="1"/>
            </p:cNvSpPr>
            <p:nvPr/>
          </p:nvSpPr>
          <p:spPr>
            <a:xfrm>
              <a:off x="3422175" y="3317685"/>
              <a:ext cx="140328" cy="139417"/>
            </a:xfrm>
            <a:custGeom>
              <a:avLst/>
              <a:gdLst/>
              <a:ahLst/>
              <a:cxnLst>
                <a:cxn ang="0">
                  <a:pos x="69085" y="0"/>
                </a:cxn>
                <a:cxn ang="0">
                  <a:pos x="0" y="70781"/>
                </a:cxn>
                <a:cxn ang="0">
                  <a:pos x="69085" y="139417"/>
                </a:cxn>
                <a:cxn ang="0">
                  <a:pos x="140328" y="70781"/>
                </a:cxn>
                <a:cxn ang="0">
                  <a:pos x="69085" y="0"/>
                </a:cxn>
                <a:cxn ang="0">
                  <a:pos x="79879" y="122258"/>
                </a:cxn>
                <a:cxn ang="0">
                  <a:pos x="64767" y="122258"/>
                </a:cxn>
                <a:cxn ang="0">
                  <a:pos x="64767" y="32173"/>
                </a:cxn>
                <a:cxn ang="0">
                  <a:pos x="49655" y="47187"/>
                </a:cxn>
                <a:cxn ang="0">
                  <a:pos x="49655" y="32173"/>
                </a:cxn>
                <a:cxn ang="0">
                  <a:pos x="64767" y="19304"/>
                </a:cxn>
                <a:cxn ang="0">
                  <a:pos x="79879" y="19304"/>
                </a:cxn>
                <a:cxn ang="0">
                  <a:pos x="79879" y="122258"/>
                </a:cxn>
              </a:cxnLst>
              <a:rect l="0" t="0" r="0" b="0"/>
              <a:pathLst>
                <a:path w="65" h="65">
                  <a:moveTo>
                    <a:pt x="32" y="0"/>
                  </a:moveTo>
                  <a:cubicBezTo>
                    <a:pt x="14" y="0"/>
                    <a:pt x="0" y="15"/>
                    <a:pt x="0" y="33"/>
                  </a:cubicBezTo>
                  <a:cubicBezTo>
                    <a:pt x="0" y="51"/>
                    <a:pt x="14" y="65"/>
                    <a:pt x="32" y="65"/>
                  </a:cubicBezTo>
                  <a:cubicBezTo>
                    <a:pt x="51" y="65"/>
                    <a:pt x="65" y="51"/>
                    <a:pt x="65" y="33"/>
                  </a:cubicBezTo>
                  <a:cubicBezTo>
                    <a:pt x="65" y="15"/>
                    <a:pt x="51" y="0"/>
                    <a:pt x="32" y="0"/>
                  </a:cubicBezTo>
                  <a:close/>
                  <a:moveTo>
                    <a:pt x="37" y="57"/>
                  </a:moveTo>
                  <a:cubicBezTo>
                    <a:pt x="30" y="57"/>
                    <a:pt x="30" y="57"/>
                    <a:pt x="30" y="5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lnTo>
                    <a:pt x="37" y="5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09" name="Freeform 59"/>
            <p:cNvSpPr>
              <a:spLocks noEditPoints="1"/>
            </p:cNvSpPr>
            <p:nvPr/>
          </p:nvSpPr>
          <p:spPr>
            <a:xfrm>
              <a:off x="3453156" y="3250255"/>
              <a:ext cx="79276" cy="47384"/>
            </a:xfrm>
            <a:custGeom>
              <a:avLst/>
              <a:gdLst/>
              <a:ahLst/>
              <a:cxnLst>
                <a:cxn ang="0">
                  <a:pos x="79276" y="47384"/>
                </a:cxn>
                <a:cxn ang="0">
                  <a:pos x="0" y="47384"/>
                </a:cxn>
                <a:cxn ang="0">
                  <a:pos x="0" y="0"/>
                </a:cxn>
                <a:cxn ang="0">
                  <a:pos x="79276" y="0"/>
                </a:cxn>
                <a:cxn ang="0">
                  <a:pos x="79276" y="47384"/>
                </a:cxn>
                <a:cxn ang="0">
                  <a:pos x="10023" y="37360"/>
                </a:cxn>
                <a:cxn ang="0">
                  <a:pos x="68341" y="37360"/>
                </a:cxn>
                <a:cxn ang="0">
                  <a:pos x="68341" y="10935"/>
                </a:cxn>
                <a:cxn ang="0">
                  <a:pos x="10023" y="10935"/>
                </a:cxn>
                <a:cxn ang="0">
                  <a:pos x="10023" y="37360"/>
                </a:cxn>
              </a:cxnLst>
              <a:rect l="0" t="0" r="0" b="0"/>
              <a:pathLst>
                <a:path w="87" h="52">
                  <a:moveTo>
                    <a:pt x="87" y="52"/>
                  </a:moveTo>
                  <a:lnTo>
                    <a:pt x="0" y="52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52"/>
                  </a:lnTo>
                  <a:close/>
                  <a:moveTo>
                    <a:pt x="11" y="41"/>
                  </a:moveTo>
                  <a:lnTo>
                    <a:pt x="75" y="41"/>
                  </a:lnTo>
                  <a:lnTo>
                    <a:pt x="75" y="12"/>
                  </a:lnTo>
                  <a:lnTo>
                    <a:pt x="11" y="12"/>
                  </a:lnTo>
                  <a:lnTo>
                    <a:pt x="11" y="4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10" name="Freeform 60"/>
            <p:cNvSpPr>
              <a:spLocks noEditPoints="1"/>
            </p:cNvSpPr>
            <p:nvPr/>
          </p:nvSpPr>
          <p:spPr>
            <a:xfrm>
              <a:off x="3379347" y="3136352"/>
              <a:ext cx="225983" cy="133949"/>
            </a:xfrm>
            <a:custGeom>
              <a:avLst/>
              <a:gdLst/>
              <a:ahLst/>
              <a:cxnLst>
                <a:cxn ang="0">
                  <a:pos x="189534" y="0"/>
                </a:cxn>
                <a:cxn ang="0">
                  <a:pos x="112080" y="77454"/>
                </a:cxn>
                <a:cxn ang="0">
                  <a:pos x="36449" y="0"/>
                </a:cxn>
                <a:cxn ang="0">
                  <a:pos x="0" y="36449"/>
                </a:cxn>
                <a:cxn ang="0">
                  <a:pos x="97501" y="133949"/>
                </a:cxn>
                <a:cxn ang="0">
                  <a:pos x="129393" y="133949"/>
                </a:cxn>
                <a:cxn ang="0">
                  <a:pos x="225983" y="36449"/>
                </a:cxn>
                <a:cxn ang="0">
                  <a:pos x="189534" y="0"/>
                </a:cxn>
                <a:cxn ang="0">
                  <a:pos x="189534" y="10935"/>
                </a:cxn>
                <a:cxn ang="0">
                  <a:pos x="215960" y="36449"/>
                </a:cxn>
                <a:cxn ang="0">
                  <a:pos x="144884" y="107524"/>
                </a:cxn>
                <a:cxn ang="0">
                  <a:pos x="118459" y="82010"/>
                </a:cxn>
                <a:cxn ang="0">
                  <a:pos x="189534" y="10935"/>
                </a:cxn>
              </a:cxnLst>
              <a:rect l="0" t="0" r="0" b="0"/>
              <a:pathLst>
                <a:path w="248" h="147">
                  <a:moveTo>
                    <a:pt x="208" y="0"/>
                  </a:moveTo>
                  <a:lnTo>
                    <a:pt x="123" y="85"/>
                  </a:lnTo>
                  <a:lnTo>
                    <a:pt x="40" y="0"/>
                  </a:lnTo>
                  <a:lnTo>
                    <a:pt x="0" y="40"/>
                  </a:lnTo>
                  <a:lnTo>
                    <a:pt x="107" y="147"/>
                  </a:lnTo>
                  <a:lnTo>
                    <a:pt x="142" y="147"/>
                  </a:lnTo>
                  <a:lnTo>
                    <a:pt x="248" y="40"/>
                  </a:lnTo>
                  <a:lnTo>
                    <a:pt x="208" y="0"/>
                  </a:lnTo>
                  <a:close/>
                  <a:moveTo>
                    <a:pt x="208" y="12"/>
                  </a:moveTo>
                  <a:lnTo>
                    <a:pt x="237" y="40"/>
                  </a:lnTo>
                  <a:lnTo>
                    <a:pt x="159" y="118"/>
                  </a:lnTo>
                  <a:lnTo>
                    <a:pt x="130" y="90"/>
                  </a:lnTo>
                  <a:lnTo>
                    <a:pt x="208" y="12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31" name="Freeform 61"/>
          <p:cNvSpPr>
            <a:spLocks noEditPoints="1"/>
          </p:cNvSpPr>
          <p:nvPr/>
        </p:nvSpPr>
        <p:spPr>
          <a:xfrm>
            <a:off x="3757613" y="3222625"/>
            <a:ext cx="388937" cy="385763"/>
          </a:xfrm>
          <a:custGeom>
            <a:avLst/>
            <a:gdLst/>
            <a:ahLst/>
            <a:cxnLst>
              <a:cxn ang="0">
                <a:pos x="193290" y="0"/>
              </a:cxn>
              <a:cxn ang="0">
                <a:pos x="0" y="193474"/>
              </a:cxn>
              <a:cxn ang="0">
                <a:pos x="193290" y="386947"/>
              </a:cxn>
              <a:cxn ang="0">
                <a:pos x="388967" y="193474"/>
              </a:cxn>
              <a:cxn ang="0">
                <a:pos x="193290" y="0"/>
              </a:cxn>
              <a:cxn ang="0">
                <a:pos x="145564" y="179142"/>
              </a:cxn>
              <a:cxn ang="0">
                <a:pos x="116929" y="150479"/>
              </a:cxn>
              <a:cxn ang="0">
                <a:pos x="145564" y="121817"/>
              </a:cxn>
              <a:cxn ang="0">
                <a:pos x="174200" y="150479"/>
              </a:cxn>
              <a:cxn ang="0">
                <a:pos x="145564" y="179142"/>
              </a:cxn>
              <a:cxn ang="0">
                <a:pos x="174200" y="88377"/>
              </a:cxn>
              <a:cxn ang="0">
                <a:pos x="209994" y="52548"/>
              </a:cxn>
              <a:cxn ang="0">
                <a:pos x="243403" y="88377"/>
              </a:cxn>
              <a:cxn ang="0">
                <a:pos x="209994" y="121817"/>
              </a:cxn>
              <a:cxn ang="0">
                <a:pos x="174200" y="88377"/>
              </a:cxn>
              <a:cxn ang="0">
                <a:pos x="238630" y="222136"/>
              </a:cxn>
              <a:cxn ang="0">
                <a:pos x="202836" y="186308"/>
              </a:cxn>
              <a:cxn ang="0">
                <a:pos x="238630" y="150479"/>
              </a:cxn>
              <a:cxn ang="0">
                <a:pos x="274425" y="186308"/>
              </a:cxn>
              <a:cxn ang="0">
                <a:pos x="238630" y="222136"/>
              </a:cxn>
            </a:cxnLst>
            <a:rect l="0" t="0" r="0" b="0"/>
            <a:pathLst>
              <a:path w="163" h="162">
                <a:moveTo>
                  <a:pt x="81" y="0"/>
                </a:moveTo>
                <a:cubicBezTo>
                  <a:pt x="36" y="0"/>
                  <a:pt x="0" y="36"/>
                  <a:pt x="0" y="81"/>
                </a:cubicBezTo>
                <a:cubicBezTo>
                  <a:pt x="0" y="126"/>
                  <a:pt x="36" y="162"/>
                  <a:pt x="81" y="162"/>
                </a:cubicBezTo>
                <a:cubicBezTo>
                  <a:pt x="126" y="162"/>
                  <a:pt x="163" y="126"/>
                  <a:pt x="163" y="81"/>
                </a:cubicBezTo>
                <a:cubicBezTo>
                  <a:pt x="163" y="36"/>
                  <a:pt x="126" y="0"/>
                  <a:pt x="81" y="0"/>
                </a:cubicBezTo>
                <a:close/>
                <a:moveTo>
                  <a:pt x="61" y="75"/>
                </a:moveTo>
                <a:cubicBezTo>
                  <a:pt x="55" y="75"/>
                  <a:pt x="49" y="70"/>
                  <a:pt x="49" y="63"/>
                </a:cubicBezTo>
                <a:cubicBezTo>
                  <a:pt x="49" y="56"/>
                  <a:pt x="55" y="51"/>
                  <a:pt x="61" y="51"/>
                </a:cubicBezTo>
                <a:cubicBezTo>
                  <a:pt x="68" y="51"/>
                  <a:pt x="73" y="56"/>
                  <a:pt x="73" y="63"/>
                </a:cubicBezTo>
                <a:cubicBezTo>
                  <a:pt x="73" y="70"/>
                  <a:pt x="68" y="75"/>
                  <a:pt x="61" y="75"/>
                </a:cubicBezTo>
                <a:close/>
                <a:moveTo>
                  <a:pt x="73" y="37"/>
                </a:moveTo>
                <a:cubicBezTo>
                  <a:pt x="73" y="29"/>
                  <a:pt x="80" y="22"/>
                  <a:pt x="88" y="22"/>
                </a:cubicBezTo>
                <a:cubicBezTo>
                  <a:pt x="96" y="22"/>
                  <a:pt x="102" y="29"/>
                  <a:pt x="102" y="37"/>
                </a:cubicBezTo>
                <a:cubicBezTo>
                  <a:pt x="102" y="45"/>
                  <a:pt x="96" y="51"/>
                  <a:pt x="88" y="51"/>
                </a:cubicBezTo>
                <a:cubicBezTo>
                  <a:pt x="80" y="51"/>
                  <a:pt x="73" y="45"/>
                  <a:pt x="73" y="37"/>
                </a:cubicBezTo>
                <a:close/>
                <a:moveTo>
                  <a:pt x="100" y="93"/>
                </a:moveTo>
                <a:cubicBezTo>
                  <a:pt x="92" y="93"/>
                  <a:pt x="85" y="86"/>
                  <a:pt x="85" y="78"/>
                </a:cubicBezTo>
                <a:cubicBezTo>
                  <a:pt x="85" y="70"/>
                  <a:pt x="92" y="63"/>
                  <a:pt x="100" y="63"/>
                </a:cubicBezTo>
                <a:cubicBezTo>
                  <a:pt x="108" y="63"/>
                  <a:pt x="115" y="70"/>
                  <a:pt x="115" y="78"/>
                </a:cubicBezTo>
                <a:cubicBezTo>
                  <a:pt x="115" y="86"/>
                  <a:pt x="108" y="93"/>
                  <a:pt x="100" y="93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2" name="Freeform 62"/>
          <p:cNvSpPr>
            <a:spLocks noEditPoints="1"/>
          </p:cNvSpPr>
          <p:nvPr/>
        </p:nvSpPr>
        <p:spPr>
          <a:xfrm>
            <a:off x="4497388" y="3224213"/>
            <a:ext cx="385762" cy="384175"/>
          </a:xfrm>
          <a:custGeom>
            <a:avLst/>
            <a:gdLst/>
            <a:ahLst/>
            <a:cxnLst>
              <a:cxn ang="0">
                <a:pos x="191267" y="0"/>
              </a:cxn>
              <a:cxn ang="0">
                <a:pos x="0" y="191267"/>
              </a:cxn>
              <a:cxn ang="0">
                <a:pos x="191267" y="384925"/>
              </a:cxn>
              <a:cxn ang="0">
                <a:pos x="384925" y="191267"/>
              </a:cxn>
              <a:cxn ang="0">
                <a:pos x="191267" y="0"/>
              </a:cxn>
              <a:cxn ang="0">
                <a:pos x="191267" y="337108"/>
              </a:cxn>
              <a:cxn ang="0">
                <a:pos x="71725" y="215175"/>
              </a:cxn>
              <a:cxn ang="0">
                <a:pos x="191267" y="93243"/>
              </a:cxn>
              <a:cxn ang="0">
                <a:pos x="313200" y="215175"/>
              </a:cxn>
              <a:cxn ang="0">
                <a:pos x="191267" y="337108"/>
              </a:cxn>
            </a:cxnLst>
            <a:rect l="0" t="0" r="0" b="0"/>
            <a:pathLst>
              <a:path w="161" h="161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125" y="161"/>
                  <a:pt x="161" y="125"/>
                  <a:pt x="161" y="80"/>
                </a:cubicBezTo>
                <a:cubicBezTo>
                  <a:pt x="161" y="36"/>
                  <a:pt x="125" y="0"/>
                  <a:pt x="80" y="0"/>
                </a:cubicBezTo>
                <a:close/>
                <a:moveTo>
                  <a:pt x="80" y="141"/>
                </a:moveTo>
                <a:cubicBezTo>
                  <a:pt x="52" y="141"/>
                  <a:pt x="30" y="118"/>
                  <a:pt x="30" y="90"/>
                </a:cubicBezTo>
                <a:cubicBezTo>
                  <a:pt x="30" y="62"/>
                  <a:pt x="52" y="39"/>
                  <a:pt x="80" y="39"/>
                </a:cubicBezTo>
                <a:cubicBezTo>
                  <a:pt x="108" y="39"/>
                  <a:pt x="131" y="62"/>
                  <a:pt x="131" y="90"/>
                </a:cubicBezTo>
                <a:cubicBezTo>
                  <a:pt x="131" y="118"/>
                  <a:pt x="108" y="141"/>
                  <a:pt x="80" y="141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3" name="Freeform 63"/>
          <p:cNvSpPr>
            <a:spLocks noEditPoints="1"/>
          </p:cNvSpPr>
          <p:nvPr/>
        </p:nvSpPr>
        <p:spPr>
          <a:xfrm>
            <a:off x="4629150" y="3348038"/>
            <a:ext cx="119063" cy="184150"/>
          </a:xfrm>
          <a:custGeom>
            <a:avLst/>
            <a:gdLst/>
            <a:ahLst/>
            <a:cxnLst>
              <a:cxn ang="0">
                <a:pos x="83451" y="85968"/>
              </a:cxn>
              <a:cxn ang="0">
                <a:pos x="83451" y="85968"/>
              </a:cxn>
              <a:cxn ang="0">
                <a:pos x="114447" y="45372"/>
              </a:cxn>
              <a:cxn ang="0">
                <a:pos x="61992" y="0"/>
              </a:cxn>
              <a:cxn ang="0">
                <a:pos x="7153" y="47760"/>
              </a:cxn>
              <a:cxn ang="0">
                <a:pos x="35765" y="88356"/>
              </a:cxn>
              <a:cxn ang="0">
                <a:pos x="35765" y="88356"/>
              </a:cxn>
              <a:cxn ang="0">
                <a:pos x="0" y="136115"/>
              </a:cxn>
              <a:cxn ang="0">
                <a:pos x="59608" y="183875"/>
              </a:cxn>
              <a:cxn ang="0">
                <a:pos x="119216" y="131339"/>
              </a:cxn>
              <a:cxn ang="0">
                <a:pos x="83451" y="85968"/>
              </a:cxn>
              <a:cxn ang="0">
                <a:pos x="30996" y="45372"/>
              </a:cxn>
              <a:cxn ang="0">
                <a:pos x="61992" y="19104"/>
              </a:cxn>
              <a:cxn ang="0">
                <a:pos x="90604" y="47760"/>
              </a:cxn>
              <a:cxn ang="0">
                <a:pos x="64377" y="78804"/>
              </a:cxn>
              <a:cxn ang="0">
                <a:pos x="30996" y="45372"/>
              </a:cxn>
              <a:cxn ang="0">
                <a:pos x="59608" y="167159"/>
              </a:cxn>
              <a:cxn ang="0">
                <a:pos x="26228" y="133727"/>
              </a:cxn>
              <a:cxn ang="0">
                <a:pos x="57224" y="95519"/>
              </a:cxn>
              <a:cxn ang="0">
                <a:pos x="95373" y="133727"/>
              </a:cxn>
              <a:cxn ang="0">
                <a:pos x="59608" y="167159"/>
              </a:cxn>
            </a:cxnLst>
            <a:rect l="0" t="0" r="0" b="0"/>
            <a:pathLst>
              <a:path w="50" h="77">
                <a:moveTo>
                  <a:pt x="35" y="36"/>
                </a:moveTo>
                <a:cubicBezTo>
                  <a:pt x="35" y="36"/>
                  <a:pt x="35" y="36"/>
                  <a:pt x="35" y="36"/>
                </a:cubicBezTo>
                <a:cubicBezTo>
                  <a:pt x="45" y="32"/>
                  <a:pt x="48" y="25"/>
                  <a:pt x="48" y="19"/>
                </a:cubicBezTo>
                <a:cubicBezTo>
                  <a:pt x="48" y="9"/>
                  <a:pt x="40" y="0"/>
                  <a:pt x="26" y="0"/>
                </a:cubicBezTo>
                <a:cubicBezTo>
                  <a:pt x="13" y="0"/>
                  <a:pt x="3" y="8"/>
                  <a:pt x="3" y="20"/>
                </a:cubicBezTo>
                <a:cubicBezTo>
                  <a:pt x="3" y="26"/>
                  <a:pt x="7" y="33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6" y="41"/>
                  <a:pt x="0" y="48"/>
                  <a:pt x="0" y="57"/>
                </a:cubicBezTo>
                <a:cubicBezTo>
                  <a:pt x="0" y="68"/>
                  <a:pt x="10" y="77"/>
                  <a:pt x="25" y="77"/>
                </a:cubicBezTo>
                <a:cubicBezTo>
                  <a:pt x="39" y="77"/>
                  <a:pt x="50" y="68"/>
                  <a:pt x="50" y="55"/>
                </a:cubicBezTo>
                <a:cubicBezTo>
                  <a:pt x="50" y="47"/>
                  <a:pt x="45" y="40"/>
                  <a:pt x="35" y="36"/>
                </a:cubicBezTo>
                <a:close/>
                <a:moveTo>
                  <a:pt x="13" y="19"/>
                </a:moveTo>
                <a:cubicBezTo>
                  <a:pt x="13" y="13"/>
                  <a:pt x="17" y="8"/>
                  <a:pt x="26" y="8"/>
                </a:cubicBezTo>
                <a:cubicBezTo>
                  <a:pt x="35" y="8"/>
                  <a:pt x="38" y="14"/>
                  <a:pt x="38" y="20"/>
                </a:cubicBezTo>
                <a:cubicBezTo>
                  <a:pt x="38" y="26"/>
                  <a:pt x="33" y="31"/>
                  <a:pt x="27" y="33"/>
                </a:cubicBezTo>
                <a:cubicBezTo>
                  <a:pt x="18" y="31"/>
                  <a:pt x="13" y="27"/>
                  <a:pt x="13" y="19"/>
                </a:cubicBezTo>
                <a:close/>
                <a:moveTo>
                  <a:pt x="25" y="70"/>
                </a:moveTo>
                <a:cubicBezTo>
                  <a:pt x="16" y="70"/>
                  <a:pt x="10" y="63"/>
                  <a:pt x="11" y="56"/>
                </a:cubicBezTo>
                <a:cubicBezTo>
                  <a:pt x="11" y="49"/>
                  <a:pt x="15" y="43"/>
                  <a:pt x="24" y="40"/>
                </a:cubicBezTo>
                <a:cubicBezTo>
                  <a:pt x="34" y="43"/>
                  <a:pt x="40" y="48"/>
                  <a:pt x="40" y="56"/>
                </a:cubicBezTo>
                <a:cubicBezTo>
                  <a:pt x="40" y="64"/>
                  <a:pt x="34" y="70"/>
                  <a:pt x="25" y="70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4" name="Freeform 64"/>
          <p:cNvSpPr/>
          <p:nvPr/>
        </p:nvSpPr>
        <p:spPr>
          <a:xfrm>
            <a:off x="5213350" y="3241675"/>
            <a:ext cx="361950" cy="360363"/>
          </a:xfrm>
          <a:custGeom>
            <a:avLst/>
            <a:gdLst/>
            <a:ahLst/>
            <a:cxnLst>
              <a:cxn ang="0">
                <a:pos x="324849" y="229305"/>
              </a:cxn>
              <a:cxn ang="0">
                <a:pos x="300963" y="219751"/>
              </a:cxn>
              <a:cxn ang="0">
                <a:pos x="312906" y="186310"/>
              </a:cxn>
              <a:cxn ang="0">
                <a:pos x="284243" y="171979"/>
              </a:cxn>
              <a:cxn ang="0">
                <a:pos x="267523" y="200642"/>
              </a:cxn>
              <a:cxn ang="0">
                <a:pos x="246025" y="188699"/>
              </a:cxn>
              <a:cxn ang="0">
                <a:pos x="262746" y="160036"/>
              </a:cxn>
              <a:cxn ang="0">
                <a:pos x="234082" y="133761"/>
              </a:cxn>
              <a:cxn ang="0">
                <a:pos x="210196" y="157647"/>
              </a:cxn>
              <a:cxn ang="0">
                <a:pos x="193476" y="140927"/>
              </a:cxn>
              <a:cxn ang="0">
                <a:pos x="214974" y="117041"/>
              </a:cxn>
              <a:cxn ang="0">
                <a:pos x="193476" y="85989"/>
              </a:cxn>
              <a:cxn ang="0">
                <a:pos x="162425" y="100321"/>
              </a:cxn>
              <a:cxn ang="0">
                <a:pos x="152870" y="78824"/>
              </a:cxn>
              <a:cxn ang="0">
                <a:pos x="181533" y="64492"/>
              </a:cxn>
              <a:cxn ang="0">
                <a:pos x="171979" y="38218"/>
              </a:cxn>
              <a:cxn ang="0">
                <a:pos x="131373" y="47772"/>
              </a:cxn>
              <a:cxn ang="0">
                <a:pos x="126596" y="23886"/>
              </a:cxn>
              <a:cxn ang="0">
                <a:pos x="164813" y="14332"/>
              </a:cxn>
              <a:cxn ang="0">
                <a:pos x="162425" y="0"/>
              </a:cxn>
              <a:cxn ang="0">
                <a:pos x="52549" y="52549"/>
              </a:cxn>
              <a:cxn ang="0">
                <a:pos x="0" y="164813"/>
              </a:cxn>
              <a:cxn ang="0">
                <a:pos x="19109" y="167202"/>
              </a:cxn>
              <a:cxn ang="0">
                <a:pos x="33440" y="128984"/>
              </a:cxn>
              <a:cxn ang="0">
                <a:pos x="54938" y="136150"/>
              </a:cxn>
              <a:cxn ang="0">
                <a:pos x="42995" y="174368"/>
              </a:cxn>
              <a:cxn ang="0">
                <a:pos x="71658" y="186310"/>
              </a:cxn>
              <a:cxn ang="0">
                <a:pos x="88378" y="155259"/>
              </a:cxn>
              <a:cxn ang="0">
                <a:pos x="109875" y="167202"/>
              </a:cxn>
              <a:cxn ang="0">
                <a:pos x="90767" y="200642"/>
              </a:cxn>
              <a:cxn ang="0">
                <a:pos x="121818" y="224528"/>
              </a:cxn>
              <a:cxn ang="0">
                <a:pos x="148093" y="198253"/>
              </a:cxn>
              <a:cxn ang="0">
                <a:pos x="164813" y="217362"/>
              </a:cxn>
              <a:cxn ang="0">
                <a:pos x="138539" y="241248"/>
              </a:cxn>
              <a:cxn ang="0">
                <a:pos x="162425" y="269911"/>
              </a:cxn>
              <a:cxn ang="0">
                <a:pos x="193476" y="255580"/>
              </a:cxn>
              <a:cxn ang="0">
                <a:pos x="205419" y="277077"/>
              </a:cxn>
              <a:cxn ang="0">
                <a:pos x="174368" y="291409"/>
              </a:cxn>
              <a:cxn ang="0">
                <a:pos x="186310" y="317683"/>
              </a:cxn>
              <a:cxn ang="0">
                <a:pos x="226917" y="308129"/>
              </a:cxn>
              <a:cxn ang="0">
                <a:pos x="231694" y="332015"/>
              </a:cxn>
              <a:cxn ang="0">
                <a:pos x="193476" y="341569"/>
              </a:cxn>
              <a:cxn ang="0">
                <a:pos x="195865" y="360678"/>
              </a:cxn>
              <a:cxn ang="0">
                <a:pos x="308129" y="308129"/>
              </a:cxn>
              <a:cxn ang="0">
                <a:pos x="360678" y="198253"/>
              </a:cxn>
              <a:cxn ang="0">
                <a:pos x="336792" y="193476"/>
              </a:cxn>
              <a:cxn ang="0">
                <a:pos x="324849" y="229305"/>
              </a:cxn>
            </a:cxnLst>
            <a:rect l="0" t="0" r="0" b="0"/>
            <a:pathLst>
              <a:path w="151" h="151">
                <a:moveTo>
                  <a:pt x="136" y="96"/>
                </a:moveTo>
                <a:cubicBezTo>
                  <a:pt x="126" y="92"/>
                  <a:pt x="126" y="92"/>
                  <a:pt x="126" y="92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27" y="76"/>
                  <a:pt x="123" y="75"/>
                  <a:pt x="119" y="72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06" y="64"/>
                  <a:pt x="102" y="60"/>
                  <a:pt x="98" y="56"/>
                </a:cubicBezTo>
                <a:cubicBezTo>
                  <a:pt x="88" y="66"/>
                  <a:pt x="88" y="66"/>
                  <a:pt x="88" y="66"/>
                </a:cubicBezTo>
                <a:cubicBezTo>
                  <a:pt x="81" y="59"/>
                  <a:pt x="81" y="59"/>
                  <a:pt x="81" y="59"/>
                </a:cubicBezTo>
                <a:cubicBezTo>
                  <a:pt x="90" y="49"/>
                  <a:pt x="90" y="49"/>
                  <a:pt x="90" y="49"/>
                </a:cubicBezTo>
                <a:cubicBezTo>
                  <a:pt x="87" y="45"/>
                  <a:pt x="84" y="41"/>
                  <a:pt x="81" y="36"/>
                </a:cubicBezTo>
                <a:cubicBezTo>
                  <a:pt x="68" y="42"/>
                  <a:pt x="68" y="42"/>
                  <a:pt x="68" y="42"/>
                </a:cubicBezTo>
                <a:cubicBezTo>
                  <a:pt x="64" y="33"/>
                  <a:pt x="64" y="33"/>
                  <a:pt x="64" y="33"/>
                </a:cubicBezTo>
                <a:cubicBezTo>
                  <a:pt x="76" y="27"/>
                  <a:pt x="76" y="27"/>
                  <a:pt x="76" y="27"/>
                </a:cubicBezTo>
                <a:cubicBezTo>
                  <a:pt x="74" y="24"/>
                  <a:pt x="73" y="20"/>
                  <a:pt x="72" y="16"/>
                </a:cubicBezTo>
                <a:cubicBezTo>
                  <a:pt x="55" y="20"/>
                  <a:pt x="55" y="20"/>
                  <a:pt x="55" y="20"/>
                </a:cubicBezTo>
                <a:cubicBezTo>
                  <a:pt x="53" y="10"/>
                  <a:pt x="53" y="10"/>
                  <a:pt x="53" y="10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4"/>
                  <a:pt x="68" y="2"/>
                  <a:pt x="68" y="0"/>
                </a:cubicBezTo>
                <a:cubicBezTo>
                  <a:pt x="51" y="2"/>
                  <a:pt x="35" y="9"/>
                  <a:pt x="22" y="22"/>
                </a:cubicBezTo>
                <a:cubicBezTo>
                  <a:pt x="9" y="35"/>
                  <a:pt x="1" y="52"/>
                  <a:pt x="0" y="69"/>
                </a:cubicBezTo>
                <a:cubicBezTo>
                  <a:pt x="2" y="69"/>
                  <a:pt x="5" y="70"/>
                  <a:pt x="8" y="70"/>
                </a:cubicBezTo>
                <a:cubicBezTo>
                  <a:pt x="14" y="54"/>
                  <a:pt x="14" y="54"/>
                  <a:pt x="14" y="54"/>
                </a:cubicBezTo>
                <a:cubicBezTo>
                  <a:pt x="23" y="57"/>
                  <a:pt x="23" y="57"/>
                  <a:pt x="23" y="57"/>
                </a:cubicBezTo>
                <a:cubicBezTo>
                  <a:pt x="18" y="73"/>
                  <a:pt x="18" y="73"/>
                  <a:pt x="18" y="73"/>
                </a:cubicBezTo>
                <a:cubicBezTo>
                  <a:pt x="22" y="75"/>
                  <a:pt x="26" y="76"/>
                  <a:pt x="30" y="78"/>
                </a:cubicBezTo>
                <a:cubicBezTo>
                  <a:pt x="37" y="65"/>
                  <a:pt x="37" y="65"/>
                  <a:pt x="37" y="65"/>
                </a:cubicBezTo>
                <a:cubicBezTo>
                  <a:pt x="46" y="70"/>
                  <a:pt x="46" y="70"/>
                  <a:pt x="46" y="70"/>
                </a:cubicBezTo>
                <a:cubicBezTo>
                  <a:pt x="38" y="84"/>
                  <a:pt x="38" y="84"/>
                  <a:pt x="38" y="84"/>
                </a:cubicBezTo>
                <a:cubicBezTo>
                  <a:pt x="43" y="87"/>
                  <a:pt x="47" y="90"/>
                  <a:pt x="51" y="94"/>
                </a:cubicBezTo>
                <a:cubicBezTo>
                  <a:pt x="62" y="83"/>
                  <a:pt x="62" y="83"/>
                  <a:pt x="62" y="83"/>
                </a:cubicBezTo>
                <a:cubicBezTo>
                  <a:pt x="69" y="91"/>
                  <a:pt x="69" y="91"/>
                  <a:pt x="69" y="9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62" y="105"/>
                  <a:pt x="65" y="109"/>
                  <a:pt x="68" y="113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5" y="126"/>
                  <a:pt x="77" y="130"/>
                  <a:pt x="78" y="133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81" y="143"/>
                  <a:pt x="81" y="143"/>
                  <a:pt x="81" y="143"/>
                </a:cubicBezTo>
                <a:cubicBezTo>
                  <a:pt x="81" y="146"/>
                  <a:pt x="82" y="149"/>
                  <a:pt x="82" y="151"/>
                </a:cubicBezTo>
                <a:cubicBezTo>
                  <a:pt x="99" y="150"/>
                  <a:pt x="116" y="142"/>
                  <a:pt x="129" y="129"/>
                </a:cubicBezTo>
                <a:cubicBezTo>
                  <a:pt x="142" y="116"/>
                  <a:pt x="149" y="100"/>
                  <a:pt x="151" y="83"/>
                </a:cubicBezTo>
                <a:cubicBezTo>
                  <a:pt x="147" y="83"/>
                  <a:pt x="144" y="82"/>
                  <a:pt x="141" y="81"/>
                </a:cubicBezTo>
                <a:lnTo>
                  <a:pt x="136" y="96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5" name="Freeform 65"/>
          <p:cNvSpPr/>
          <p:nvPr/>
        </p:nvSpPr>
        <p:spPr>
          <a:xfrm>
            <a:off x="5397500" y="3241675"/>
            <a:ext cx="177800" cy="176213"/>
          </a:xfrm>
          <a:custGeom>
            <a:avLst/>
            <a:gdLst/>
            <a:ahLst/>
            <a:cxnLst>
              <a:cxn ang="0">
                <a:pos x="26281" y="4778"/>
              </a:cxn>
              <a:cxn ang="0">
                <a:pos x="31060" y="28671"/>
              </a:cxn>
              <a:cxn ang="0">
                <a:pos x="9557" y="33449"/>
              </a:cxn>
              <a:cxn ang="0">
                <a:pos x="19114" y="54952"/>
              </a:cxn>
              <a:cxn ang="0">
                <a:pos x="47784" y="43006"/>
              </a:cxn>
              <a:cxn ang="0">
                <a:pos x="57341" y="64509"/>
              </a:cxn>
              <a:cxn ang="0">
                <a:pos x="31060" y="76455"/>
              </a:cxn>
              <a:cxn ang="0">
                <a:pos x="47784" y="100347"/>
              </a:cxn>
              <a:cxn ang="0">
                <a:pos x="69287" y="81233"/>
              </a:cxn>
              <a:cxn ang="0">
                <a:pos x="86012" y="97958"/>
              </a:cxn>
              <a:cxn ang="0">
                <a:pos x="64509" y="119461"/>
              </a:cxn>
              <a:cxn ang="0">
                <a:pos x="90790" y="140964"/>
              </a:cxn>
              <a:cxn ang="0">
                <a:pos x="105126" y="114682"/>
              </a:cxn>
              <a:cxn ang="0">
                <a:pos x="126628" y="126628"/>
              </a:cxn>
              <a:cxn ang="0">
                <a:pos x="112293" y="152910"/>
              </a:cxn>
              <a:cxn ang="0">
                <a:pos x="136185" y="164856"/>
              </a:cxn>
              <a:cxn ang="0">
                <a:pos x="145742" y="138575"/>
              </a:cxn>
              <a:cxn ang="0">
                <a:pos x="169634" y="148131"/>
              </a:cxn>
              <a:cxn ang="0">
                <a:pos x="160077" y="172024"/>
              </a:cxn>
              <a:cxn ang="0">
                <a:pos x="176802" y="176802"/>
              </a:cxn>
              <a:cxn ang="0">
                <a:pos x="124239" y="52563"/>
              </a:cxn>
              <a:cxn ang="0">
                <a:pos x="0" y="0"/>
              </a:cxn>
              <a:cxn ang="0">
                <a:pos x="2389" y="9557"/>
              </a:cxn>
              <a:cxn ang="0">
                <a:pos x="26281" y="4778"/>
              </a:cxn>
            </a:cxnLst>
            <a:rect l="0" t="0" r="0" b="0"/>
            <a:pathLst>
              <a:path w="74" h="74">
                <a:moveTo>
                  <a:pt x="11" y="2"/>
                </a:moveTo>
                <a:cubicBezTo>
                  <a:pt x="13" y="12"/>
                  <a:pt x="13" y="12"/>
                  <a:pt x="13" y="12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7"/>
                  <a:pt x="6" y="20"/>
                  <a:pt x="8" y="23"/>
                </a:cubicBezTo>
                <a:cubicBezTo>
                  <a:pt x="20" y="18"/>
                  <a:pt x="20" y="18"/>
                  <a:pt x="20" y="18"/>
                </a:cubicBezTo>
                <a:cubicBezTo>
                  <a:pt x="24" y="27"/>
                  <a:pt x="24" y="27"/>
                  <a:pt x="24" y="27"/>
                </a:cubicBezTo>
                <a:cubicBezTo>
                  <a:pt x="13" y="32"/>
                  <a:pt x="13" y="32"/>
                  <a:pt x="13" y="32"/>
                </a:cubicBezTo>
                <a:cubicBezTo>
                  <a:pt x="15" y="36"/>
                  <a:pt x="17" y="39"/>
                  <a:pt x="20" y="42"/>
                </a:cubicBezTo>
                <a:cubicBezTo>
                  <a:pt x="29" y="34"/>
                  <a:pt x="29" y="34"/>
                  <a:pt x="29" y="34"/>
                </a:cubicBezTo>
                <a:cubicBezTo>
                  <a:pt x="36" y="41"/>
                  <a:pt x="36" y="41"/>
                  <a:pt x="36" y="41"/>
                </a:cubicBezTo>
                <a:cubicBezTo>
                  <a:pt x="27" y="50"/>
                  <a:pt x="27" y="50"/>
                  <a:pt x="27" y="50"/>
                </a:cubicBezTo>
                <a:cubicBezTo>
                  <a:pt x="31" y="53"/>
                  <a:pt x="34" y="56"/>
                  <a:pt x="38" y="59"/>
                </a:cubicBezTo>
                <a:cubicBezTo>
                  <a:pt x="44" y="48"/>
                  <a:pt x="44" y="48"/>
                  <a:pt x="44" y="48"/>
                </a:cubicBezTo>
                <a:cubicBezTo>
                  <a:pt x="53" y="53"/>
                  <a:pt x="53" y="53"/>
                  <a:pt x="53" y="53"/>
                </a:cubicBezTo>
                <a:cubicBezTo>
                  <a:pt x="47" y="64"/>
                  <a:pt x="47" y="64"/>
                  <a:pt x="47" y="64"/>
                </a:cubicBezTo>
                <a:cubicBezTo>
                  <a:pt x="50" y="66"/>
                  <a:pt x="54" y="68"/>
                  <a:pt x="57" y="69"/>
                </a:cubicBezTo>
                <a:cubicBezTo>
                  <a:pt x="61" y="58"/>
                  <a:pt x="61" y="58"/>
                  <a:pt x="61" y="58"/>
                </a:cubicBezTo>
                <a:cubicBezTo>
                  <a:pt x="71" y="62"/>
                  <a:pt x="71" y="62"/>
                  <a:pt x="71" y="62"/>
                </a:cubicBezTo>
                <a:cubicBezTo>
                  <a:pt x="67" y="72"/>
                  <a:pt x="67" y="72"/>
                  <a:pt x="67" y="72"/>
                </a:cubicBezTo>
                <a:cubicBezTo>
                  <a:pt x="69" y="73"/>
                  <a:pt x="72" y="73"/>
                  <a:pt x="74" y="74"/>
                </a:cubicBezTo>
                <a:cubicBezTo>
                  <a:pt x="73" y="55"/>
                  <a:pt x="66" y="36"/>
                  <a:pt x="52" y="22"/>
                </a:cubicBezTo>
                <a:cubicBezTo>
                  <a:pt x="38" y="8"/>
                  <a:pt x="19" y="1"/>
                  <a:pt x="0" y="0"/>
                </a:cubicBezTo>
                <a:cubicBezTo>
                  <a:pt x="1" y="1"/>
                  <a:pt x="1" y="3"/>
                  <a:pt x="1" y="4"/>
                </a:cubicBezTo>
                <a:lnTo>
                  <a:pt x="11" y="2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6" name="Freeform 66"/>
          <p:cNvSpPr/>
          <p:nvPr/>
        </p:nvSpPr>
        <p:spPr>
          <a:xfrm>
            <a:off x="5211763" y="3427413"/>
            <a:ext cx="177800" cy="176212"/>
          </a:xfrm>
          <a:custGeom>
            <a:avLst/>
            <a:gdLst/>
            <a:ahLst/>
            <a:cxnLst>
              <a:cxn ang="0">
                <a:pos x="150521" y="164856"/>
              </a:cxn>
              <a:cxn ang="0">
                <a:pos x="145742" y="143353"/>
              </a:cxn>
              <a:cxn ang="0">
                <a:pos x="167245" y="136185"/>
              </a:cxn>
              <a:cxn ang="0">
                <a:pos x="157688" y="114682"/>
              </a:cxn>
              <a:cxn ang="0">
                <a:pos x="129018" y="126628"/>
              </a:cxn>
              <a:cxn ang="0">
                <a:pos x="119461" y="105126"/>
              </a:cxn>
              <a:cxn ang="0">
                <a:pos x="143353" y="93179"/>
              </a:cxn>
              <a:cxn ang="0">
                <a:pos x="126628" y="71676"/>
              </a:cxn>
              <a:cxn ang="0">
                <a:pos x="105126" y="90790"/>
              </a:cxn>
              <a:cxn ang="0">
                <a:pos x="88401" y="74066"/>
              </a:cxn>
              <a:cxn ang="0">
                <a:pos x="107515" y="52563"/>
              </a:cxn>
              <a:cxn ang="0">
                <a:pos x="83623" y="33449"/>
              </a:cxn>
              <a:cxn ang="0">
                <a:pos x="69287" y="54952"/>
              </a:cxn>
              <a:cxn ang="0">
                <a:pos x="50174" y="43006"/>
              </a:cxn>
              <a:cxn ang="0">
                <a:pos x="62120" y="21503"/>
              </a:cxn>
              <a:cxn ang="0">
                <a:pos x="38227" y="9557"/>
              </a:cxn>
              <a:cxn ang="0">
                <a:pos x="28671" y="31060"/>
              </a:cxn>
              <a:cxn ang="0">
                <a:pos x="7168" y="23892"/>
              </a:cxn>
              <a:cxn ang="0">
                <a:pos x="14335" y="2389"/>
              </a:cxn>
              <a:cxn ang="0">
                <a:pos x="0" y="0"/>
              </a:cxn>
              <a:cxn ang="0">
                <a:pos x="54952" y="121850"/>
              </a:cxn>
              <a:cxn ang="0">
                <a:pos x="176802" y="176802"/>
              </a:cxn>
              <a:cxn ang="0">
                <a:pos x="174413" y="160077"/>
              </a:cxn>
              <a:cxn ang="0">
                <a:pos x="150521" y="164856"/>
              </a:cxn>
            </a:cxnLst>
            <a:rect l="0" t="0" r="0" b="0"/>
            <a:pathLst>
              <a:path w="74" h="74">
                <a:moveTo>
                  <a:pt x="63" y="69"/>
                </a:moveTo>
                <a:cubicBezTo>
                  <a:pt x="61" y="60"/>
                  <a:pt x="61" y="60"/>
                  <a:pt x="61" y="60"/>
                </a:cubicBezTo>
                <a:cubicBezTo>
                  <a:pt x="70" y="57"/>
                  <a:pt x="70" y="57"/>
                  <a:pt x="70" y="57"/>
                </a:cubicBezTo>
                <a:cubicBezTo>
                  <a:pt x="68" y="54"/>
                  <a:pt x="67" y="51"/>
                  <a:pt x="66" y="48"/>
                </a:cubicBezTo>
                <a:cubicBezTo>
                  <a:pt x="54" y="53"/>
                  <a:pt x="54" y="53"/>
                  <a:pt x="54" y="53"/>
                </a:cubicBezTo>
                <a:cubicBezTo>
                  <a:pt x="50" y="44"/>
                  <a:pt x="50" y="44"/>
                  <a:pt x="50" y="44"/>
                </a:cubicBezTo>
                <a:cubicBezTo>
                  <a:pt x="60" y="39"/>
                  <a:pt x="60" y="39"/>
                  <a:pt x="60" y="39"/>
                </a:cubicBezTo>
                <a:cubicBezTo>
                  <a:pt x="58" y="36"/>
                  <a:pt x="55" y="33"/>
                  <a:pt x="53" y="30"/>
                </a:cubicBezTo>
                <a:cubicBezTo>
                  <a:pt x="44" y="38"/>
                  <a:pt x="44" y="38"/>
                  <a:pt x="44" y="38"/>
                </a:cubicBezTo>
                <a:cubicBezTo>
                  <a:pt x="37" y="31"/>
                  <a:pt x="37" y="31"/>
                  <a:pt x="37" y="31"/>
                </a:cubicBezTo>
                <a:cubicBezTo>
                  <a:pt x="45" y="22"/>
                  <a:pt x="45" y="22"/>
                  <a:pt x="45" y="22"/>
                </a:cubicBezTo>
                <a:cubicBezTo>
                  <a:pt x="42" y="19"/>
                  <a:pt x="38" y="16"/>
                  <a:pt x="35" y="14"/>
                </a:cubicBezTo>
                <a:cubicBezTo>
                  <a:pt x="29" y="23"/>
                  <a:pt x="29" y="23"/>
                  <a:pt x="29" y="23"/>
                </a:cubicBezTo>
                <a:cubicBezTo>
                  <a:pt x="21" y="18"/>
                  <a:pt x="21" y="18"/>
                  <a:pt x="21" y="18"/>
                </a:cubicBezTo>
                <a:cubicBezTo>
                  <a:pt x="26" y="9"/>
                  <a:pt x="26" y="9"/>
                  <a:pt x="26" y="9"/>
                </a:cubicBezTo>
                <a:cubicBezTo>
                  <a:pt x="23" y="7"/>
                  <a:pt x="19" y="5"/>
                  <a:pt x="16" y="4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0"/>
                  <a:pt x="3" y="10"/>
                  <a:pt x="3" y="10"/>
                </a:cubicBezTo>
                <a:cubicBezTo>
                  <a:pt x="6" y="1"/>
                  <a:pt x="6" y="1"/>
                  <a:pt x="6" y="1"/>
                </a:cubicBezTo>
                <a:cubicBezTo>
                  <a:pt x="4" y="1"/>
                  <a:pt x="2" y="0"/>
                  <a:pt x="0" y="0"/>
                </a:cubicBezTo>
                <a:cubicBezTo>
                  <a:pt x="1" y="19"/>
                  <a:pt x="8" y="37"/>
                  <a:pt x="23" y="51"/>
                </a:cubicBezTo>
                <a:cubicBezTo>
                  <a:pt x="37" y="66"/>
                  <a:pt x="55" y="73"/>
                  <a:pt x="74" y="74"/>
                </a:cubicBezTo>
                <a:cubicBezTo>
                  <a:pt x="74" y="71"/>
                  <a:pt x="73" y="69"/>
                  <a:pt x="73" y="67"/>
                </a:cubicBezTo>
                <a:lnTo>
                  <a:pt x="63" y="69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7" name="Freeform 67"/>
          <p:cNvSpPr>
            <a:spLocks noEditPoints="1"/>
          </p:cNvSpPr>
          <p:nvPr/>
        </p:nvSpPr>
        <p:spPr>
          <a:xfrm>
            <a:off x="5980113" y="3224213"/>
            <a:ext cx="419100" cy="409575"/>
          </a:xfrm>
          <a:custGeom>
            <a:avLst/>
            <a:gdLst/>
            <a:ahLst/>
            <a:cxnLst>
              <a:cxn ang="0">
                <a:pos x="351343" y="57428"/>
              </a:cxn>
              <a:cxn ang="0">
                <a:pos x="124284" y="122034"/>
              </a:cxn>
              <a:cxn ang="0">
                <a:pos x="59752" y="349352"/>
              </a:cxn>
              <a:cxn ang="0">
                <a:pos x="289200" y="287139"/>
              </a:cxn>
              <a:cxn ang="0">
                <a:pos x="351343" y="57428"/>
              </a:cxn>
              <a:cxn ang="0">
                <a:pos x="250959" y="169891"/>
              </a:cxn>
              <a:cxn ang="0">
                <a:pos x="274860" y="193819"/>
              </a:cxn>
              <a:cxn ang="0">
                <a:pos x="265300" y="203390"/>
              </a:cxn>
              <a:cxn ang="0">
                <a:pos x="241399" y="179462"/>
              </a:cxn>
              <a:cxn ang="0">
                <a:pos x="229448" y="191426"/>
              </a:cxn>
              <a:cxn ang="0">
                <a:pos x="253349" y="215354"/>
              </a:cxn>
              <a:cxn ang="0">
                <a:pos x="243789" y="224926"/>
              </a:cxn>
              <a:cxn ang="0">
                <a:pos x="219888" y="200997"/>
              </a:cxn>
              <a:cxn ang="0">
                <a:pos x="205547" y="215354"/>
              </a:cxn>
              <a:cxn ang="0">
                <a:pos x="227058" y="236890"/>
              </a:cxn>
              <a:cxn ang="0">
                <a:pos x="217498" y="248854"/>
              </a:cxn>
              <a:cxn ang="0">
                <a:pos x="195987" y="224926"/>
              </a:cxn>
              <a:cxn ang="0">
                <a:pos x="181647" y="239282"/>
              </a:cxn>
              <a:cxn ang="0">
                <a:pos x="203157" y="263211"/>
              </a:cxn>
              <a:cxn ang="0">
                <a:pos x="193597" y="272782"/>
              </a:cxn>
              <a:cxn ang="0">
                <a:pos x="172086" y="248854"/>
              </a:cxn>
              <a:cxn ang="0">
                <a:pos x="74093" y="346960"/>
              </a:cxn>
              <a:cxn ang="0">
                <a:pos x="64532" y="337388"/>
              </a:cxn>
              <a:cxn ang="0">
                <a:pos x="162526" y="239282"/>
              </a:cxn>
              <a:cxn ang="0">
                <a:pos x="133845" y="212961"/>
              </a:cxn>
              <a:cxn ang="0">
                <a:pos x="143405" y="203390"/>
              </a:cxn>
              <a:cxn ang="0">
                <a:pos x="172086" y="229711"/>
              </a:cxn>
              <a:cxn ang="0">
                <a:pos x="186427" y="215354"/>
              </a:cxn>
              <a:cxn ang="0">
                <a:pos x="157746" y="189033"/>
              </a:cxn>
              <a:cxn ang="0">
                <a:pos x="169696" y="179462"/>
              </a:cxn>
              <a:cxn ang="0">
                <a:pos x="195987" y="205783"/>
              </a:cxn>
              <a:cxn ang="0">
                <a:pos x="210328" y="191426"/>
              </a:cxn>
              <a:cxn ang="0">
                <a:pos x="184037" y="165105"/>
              </a:cxn>
              <a:cxn ang="0">
                <a:pos x="193597" y="155534"/>
              </a:cxn>
              <a:cxn ang="0">
                <a:pos x="219888" y="181855"/>
              </a:cxn>
              <a:cxn ang="0">
                <a:pos x="231838" y="169891"/>
              </a:cxn>
              <a:cxn ang="0">
                <a:pos x="205547" y="143569"/>
              </a:cxn>
              <a:cxn ang="0">
                <a:pos x="215108" y="133998"/>
              </a:cxn>
              <a:cxn ang="0">
                <a:pos x="241399" y="157926"/>
              </a:cxn>
              <a:cxn ang="0">
                <a:pos x="339392" y="62213"/>
              </a:cxn>
              <a:cxn ang="0">
                <a:pos x="348953" y="71785"/>
              </a:cxn>
              <a:cxn ang="0">
                <a:pos x="250959" y="169891"/>
              </a:cxn>
            </a:cxnLst>
            <a:rect l="0" t="0" r="0" b="0"/>
            <a:pathLst>
              <a:path w="175" h="171">
                <a:moveTo>
                  <a:pt x="147" y="24"/>
                </a:moveTo>
                <a:cubicBezTo>
                  <a:pt x="147" y="24"/>
                  <a:pt x="103" y="0"/>
                  <a:pt x="52" y="51"/>
                </a:cubicBezTo>
                <a:cubicBezTo>
                  <a:pt x="0" y="102"/>
                  <a:pt x="25" y="146"/>
                  <a:pt x="25" y="146"/>
                </a:cubicBezTo>
                <a:cubicBezTo>
                  <a:pt x="25" y="146"/>
                  <a:pt x="70" y="171"/>
                  <a:pt x="121" y="120"/>
                </a:cubicBezTo>
                <a:cubicBezTo>
                  <a:pt x="175" y="65"/>
                  <a:pt x="147" y="24"/>
                  <a:pt x="147" y="24"/>
                </a:cubicBezTo>
                <a:close/>
                <a:moveTo>
                  <a:pt x="105" y="71"/>
                </a:moveTo>
                <a:cubicBezTo>
                  <a:pt x="115" y="81"/>
                  <a:pt x="115" y="81"/>
                  <a:pt x="115" y="81"/>
                </a:cubicBezTo>
                <a:cubicBezTo>
                  <a:pt x="111" y="85"/>
                  <a:pt x="111" y="85"/>
                  <a:pt x="111" y="85"/>
                </a:cubicBezTo>
                <a:cubicBezTo>
                  <a:pt x="101" y="75"/>
                  <a:pt x="101" y="75"/>
                  <a:pt x="101" y="75"/>
                </a:cubicBezTo>
                <a:cubicBezTo>
                  <a:pt x="96" y="80"/>
                  <a:pt x="96" y="80"/>
                  <a:pt x="96" y="80"/>
                </a:cubicBezTo>
                <a:cubicBezTo>
                  <a:pt x="106" y="90"/>
                  <a:pt x="106" y="90"/>
                  <a:pt x="106" y="90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92" y="84"/>
                  <a:pt x="92" y="84"/>
                  <a:pt x="92" y="84"/>
                </a:cubicBezTo>
                <a:cubicBezTo>
                  <a:pt x="86" y="90"/>
                  <a:pt x="86" y="90"/>
                  <a:pt x="86" y="90"/>
                </a:cubicBezTo>
                <a:cubicBezTo>
                  <a:pt x="95" y="99"/>
                  <a:pt x="95" y="99"/>
                  <a:pt x="95" y="99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82" y="94"/>
                  <a:pt x="82" y="94"/>
                  <a:pt x="82" y="94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31" y="145"/>
                  <a:pt x="31" y="145"/>
                  <a:pt x="31" y="145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56" y="89"/>
                  <a:pt x="56" y="89"/>
                  <a:pt x="56" y="89"/>
                </a:cubicBezTo>
                <a:cubicBezTo>
                  <a:pt x="60" y="85"/>
                  <a:pt x="60" y="85"/>
                  <a:pt x="60" y="85"/>
                </a:cubicBezTo>
                <a:cubicBezTo>
                  <a:pt x="72" y="96"/>
                  <a:pt x="72" y="96"/>
                  <a:pt x="72" y="96"/>
                </a:cubicBezTo>
                <a:cubicBezTo>
                  <a:pt x="78" y="90"/>
                  <a:pt x="78" y="90"/>
                  <a:pt x="78" y="90"/>
                </a:cubicBezTo>
                <a:cubicBezTo>
                  <a:pt x="66" y="79"/>
                  <a:pt x="66" y="79"/>
                  <a:pt x="66" y="79"/>
                </a:cubicBezTo>
                <a:cubicBezTo>
                  <a:pt x="71" y="75"/>
                  <a:pt x="71" y="75"/>
                  <a:pt x="71" y="75"/>
                </a:cubicBezTo>
                <a:cubicBezTo>
                  <a:pt x="82" y="86"/>
                  <a:pt x="82" y="86"/>
                  <a:pt x="82" y="86"/>
                </a:cubicBezTo>
                <a:cubicBezTo>
                  <a:pt x="88" y="80"/>
                  <a:pt x="88" y="80"/>
                  <a:pt x="88" y="80"/>
                </a:cubicBezTo>
                <a:cubicBezTo>
                  <a:pt x="77" y="69"/>
                  <a:pt x="77" y="69"/>
                  <a:pt x="77" y="69"/>
                </a:cubicBezTo>
                <a:cubicBezTo>
                  <a:pt x="81" y="65"/>
                  <a:pt x="81" y="65"/>
                  <a:pt x="81" y="65"/>
                </a:cubicBezTo>
                <a:cubicBezTo>
                  <a:pt x="92" y="76"/>
                  <a:pt x="92" y="76"/>
                  <a:pt x="92" y="76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0"/>
                  <a:pt x="86" y="60"/>
                  <a:pt x="86" y="60"/>
                </a:cubicBezTo>
                <a:cubicBezTo>
                  <a:pt x="90" y="56"/>
                  <a:pt x="90" y="56"/>
                  <a:pt x="90" y="5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2" y="26"/>
                  <a:pt x="142" y="26"/>
                  <a:pt x="142" y="26"/>
                </a:cubicBezTo>
                <a:cubicBezTo>
                  <a:pt x="146" y="30"/>
                  <a:pt x="146" y="30"/>
                  <a:pt x="146" y="30"/>
                </a:cubicBezTo>
                <a:lnTo>
                  <a:pt x="105" y="71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38" name="组合 476"/>
          <p:cNvGrpSpPr/>
          <p:nvPr/>
        </p:nvGrpSpPr>
        <p:grpSpPr>
          <a:xfrm>
            <a:off x="6786563" y="3238500"/>
            <a:ext cx="309562" cy="328613"/>
            <a:chOff x="6701658" y="3151843"/>
            <a:chExt cx="279744" cy="295236"/>
          </a:xfrm>
        </p:grpSpPr>
        <p:sp>
          <p:nvSpPr>
            <p:cNvPr id="39304" name="Freeform 68"/>
            <p:cNvSpPr/>
            <p:nvPr/>
          </p:nvSpPr>
          <p:spPr>
            <a:xfrm>
              <a:off x="6744485" y="3151843"/>
              <a:ext cx="236917" cy="234184"/>
            </a:xfrm>
            <a:custGeom>
              <a:avLst/>
              <a:gdLst/>
              <a:ahLst/>
              <a:cxnLst>
                <a:cxn ang="0">
                  <a:pos x="193841" y="40821"/>
                </a:cxn>
                <a:cxn ang="0">
                  <a:pos x="43076" y="40821"/>
                </a:cxn>
                <a:cxn ang="0">
                  <a:pos x="43076" y="193363"/>
                </a:cxn>
                <a:cxn ang="0">
                  <a:pos x="193841" y="193363"/>
                </a:cxn>
                <a:cxn ang="0">
                  <a:pos x="193841" y="40821"/>
                </a:cxn>
              </a:cxnLst>
              <a:rect l="0" t="0" r="0" b="0"/>
              <a:pathLst>
                <a:path w="110" h="109">
                  <a:moveTo>
                    <a:pt x="90" y="19"/>
                  </a:moveTo>
                  <a:cubicBezTo>
                    <a:pt x="71" y="0"/>
                    <a:pt x="39" y="0"/>
                    <a:pt x="20" y="19"/>
                  </a:cubicBezTo>
                  <a:cubicBezTo>
                    <a:pt x="0" y="39"/>
                    <a:pt x="0" y="70"/>
                    <a:pt x="20" y="90"/>
                  </a:cubicBezTo>
                  <a:cubicBezTo>
                    <a:pt x="39" y="109"/>
                    <a:pt x="71" y="109"/>
                    <a:pt x="90" y="90"/>
                  </a:cubicBezTo>
                  <a:cubicBezTo>
                    <a:pt x="110" y="70"/>
                    <a:pt x="110" y="39"/>
                    <a:pt x="90" y="19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05" name="Freeform 69"/>
            <p:cNvSpPr/>
            <p:nvPr/>
          </p:nvSpPr>
          <p:spPr>
            <a:xfrm>
              <a:off x="6701658" y="3338643"/>
              <a:ext cx="90211" cy="92944"/>
            </a:xfrm>
            <a:custGeom>
              <a:avLst/>
              <a:gdLst/>
              <a:ahLst/>
              <a:cxnLst>
                <a:cxn ang="0">
                  <a:pos x="0" y="67430"/>
                </a:cxn>
                <a:cxn ang="0">
                  <a:pos x="23692" y="92944"/>
                </a:cxn>
                <a:cxn ang="0">
                  <a:pos x="90211" y="26425"/>
                </a:cxn>
                <a:cxn ang="0">
                  <a:pos x="66519" y="0"/>
                </a:cxn>
                <a:cxn ang="0">
                  <a:pos x="0" y="67430"/>
                </a:cxn>
              </a:cxnLst>
              <a:rect l="0" t="0" r="0" b="0"/>
              <a:pathLst>
                <a:path w="99" h="102">
                  <a:moveTo>
                    <a:pt x="0" y="74"/>
                  </a:moveTo>
                  <a:lnTo>
                    <a:pt x="26" y="102"/>
                  </a:lnTo>
                  <a:lnTo>
                    <a:pt x="99" y="29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06" name="Freeform 70"/>
            <p:cNvSpPr/>
            <p:nvPr/>
          </p:nvSpPr>
          <p:spPr>
            <a:xfrm>
              <a:off x="6861121" y="3386027"/>
              <a:ext cx="58318" cy="61052"/>
            </a:xfrm>
            <a:custGeom>
              <a:avLst/>
              <a:gdLst/>
              <a:ahLst/>
              <a:cxnLst>
                <a:cxn ang="0">
                  <a:pos x="10800" y="10902"/>
                </a:cxn>
                <a:cxn ang="0">
                  <a:pos x="10800" y="50150"/>
                </a:cxn>
                <a:cxn ang="0">
                  <a:pos x="47518" y="50150"/>
                </a:cxn>
                <a:cxn ang="0">
                  <a:pos x="47518" y="10902"/>
                </a:cxn>
                <a:cxn ang="0">
                  <a:pos x="10800" y="10902"/>
                </a:cxn>
              </a:cxnLst>
              <a:rect l="0" t="0" r="0" b="0"/>
              <a:pathLst>
                <a:path w="27" h="28">
                  <a:moveTo>
                    <a:pt x="5" y="5"/>
                  </a:moveTo>
                  <a:cubicBezTo>
                    <a:pt x="0" y="10"/>
                    <a:pt x="0" y="18"/>
                    <a:pt x="5" y="23"/>
                  </a:cubicBezTo>
                  <a:cubicBezTo>
                    <a:pt x="10" y="28"/>
                    <a:pt x="18" y="28"/>
                    <a:pt x="22" y="23"/>
                  </a:cubicBezTo>
                  <a:cubicBezTo>
                    <a:pt x="27" y="18"/>
                    <a:pt x="27" y="10"/>
                    <a:pt x="22" y="5"/>
                  </a:cubicBezTo>
                  <a:cubicBezTo>
                    <a:pt x="18" y="0"/>
                    <a:pt x="10" y="0"/>
                    <a:pt x="5" y="5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39" name="组合 478"/>
          <p:cNvGrpSpPr/>
          <p:nvPr/>
        </p:nvGrpSpPr>
        <p:grpSpPr>
          <a:xfrm>
            <a:off x="7554913" y="3208338"/>
            <a:ext cx="387350" cy="407987"/>
            <a:chOff x="7395096" y="3123595"/>
            <a:chExt cx="348998" cy="368134"/>
          </a:xfrm>
        </p:grpSpPr>
        <p:sp>
          <p:nvSpPr>
            <p:cNvPr id="39300" name="Oval 71"/>
            <p:cNvSpPr/>
            <p:nvPr/>
          </p:nvSpPr>
          <p:spPr>
            <a:xfrm>
              <a:off x="7539981" y="3123595"/>
              <a:ext cx="66519" cy="66519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301" name="Freeform 72"/>
            <p:cNvSpPr/>
            <p:nvPr/>
          </p:nvSpPr>
          <p:spPr>
            <a:xfrm>
              <a:off x="7513555" y="3287615"/>
              <a:ext cx="99323" cy="204114"/>
            </a:xfrm>
            <a:custGeom>
              <a:avLst/>
              <a:gdLst/>
              <a:ahLst/>
              <a:cxnLst>
                <a:cxn ang="0">
                  <a:pos x="75572" y="30080"/>
                </a:cxn>
                <a:cxn ang="0">
                  <a:pos x="15114" y="0"/>
                </a:cxn>
                <a:cxn ang="0">
                  <a:pos x="15114" y="96686"/>
                </a:cxn>
                <a:cxn ang="0">
                  <a:pos x="4318" y="148251"/>
                </a:cxn>
                <a:cxn ang="0">
                  <a:pos x="21592" y="167588"/>
                </a:cxn>
                <a:cxn ang="0">
                  <a:pos x="43184" y="150400"/>
                </a:cxn>
                <a:cxn ang="0">
                  <a:pos x="53980" y="103131"/>
                </a:cxn>
                <a:cxn ang="0">
                  <a:pos x="53980" y="32229"/>
                </a:cxn>
                <a:cxn ang="0">
                  <a:pos x="62617" y="32229"/>
                </a:cxn>
                <a:cxn ang="0">
                  <a:pos x="62617" y="186925"/>
                </a:cxn>
                <a:cxn ang="0">
                  <a:pos x="62617" y="186925"/>
                </a:cxn>
                <a:cxn ang="0">
                  <a:pos x="79890" y="204114"/>
                </a:cxn>
                <a:cxn ang="0">
                  <a:pos x="99323" y="186925"/>
                </a:cxn>
                <a:cxn ang="0">
                  <a:pos x="99323" y="42971"/>
                </a:cxn>
                <a:cxn ang="0">
                  <a:pos x="75572" y="30080"/>
                </a:cxn>
              </a:cxnLst>
              <a:rect l="0" t="0" r="0" b="0"/>
              <a:pathLst>
                <a:path w="46" h="95">
                  <a:moveTo>
                    <a:pt x="35" y="14"/>
                  </a:moveTo>
                  <a:cubicBezTo>
                    <a:pt x="23" y="7"/>
                    <a:pt x="14" y="3"/>
                    <a:pt x="7" y="0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0" y="75"/>
                    <a:pt x="5" y="78"/>
                    <a:pt x="10" y="78"/>
                  </a:cubicBezTo>
                  <a:cubicBezTo>
                    <a:pt x="15" y="78"/>
                    <a:pt x="18" y="75"/>
                    <a:pt x="20" y="7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9" y="91"/>
                    <a:pt x="33" y="95"/>
                    <a:pt x="37" y="95"/>
                  </a:cubicBezTo>
                  <a:cubicBezTo>
                    <a:pt x="42" y="95"/>
                    <a:pt x="46" y="91"/>
                    <a:pt x="46" y="8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3" y="18"/>
                    <a:pt x="39" y="16"/>
                    <a:pt x="35" y="14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02" name="Freeform 73"/>
            <p:cNvSpPr>
              <a:spLocks noEditPoints="1"/>
            </p:cNvSpPr>
            <p:nvPr/>
          </p:nvSpPr>
          <p:spPr>
            <a:xfrm>
              <a:off x="7440657" y="3140908"/>
              <a:ext cx="260609" cy="126660"/>
            </a:xfrm>
            <a:custGeom>
              <a:avLst/>
              <a:gdLst/>
              <a:ahLst/>
              <a:cxnLst>
                <a:cxn ang="0">
                  <a:pos x="6461" y="25761"/>
                </a:cxn>
                <a:cxn ang="0">
                  <a:pos x="66768" y="88018"/>
                </a:cxn>
                <a:cxn ang="0">
                  <a:pos x="172303" y="126660"/>
                </a:cxn>
                <a:cxn ang="0">
                  <a:pos x="172303" y="109486"/>
                </a:cxn>
                <a:cxn ang="0">
                  <a:pos x="254148" y="25761"/>
                </a:cxn>
                <a:cxn ang="0">
                  <a:pos x="254148" y="25761"/>
                </a:cxn>
                <a:cxn ang="0">
                  <a:pos x="254148" y="6440"/>
                </a:cxn>
                <a:cxn ang="0">
                  <a:pos x="234763" y="6440"/>
                </a:cxn>
                <a:cxn ang="0">
                  <a:pos x="234763" y="6440"/>
                </a:cxn>
                <a:cxn ang="0">
                  <a:pos x="180919" y="60110"/>
                </a:cxn>
                <a:cxn ang="0">
                  <a:pos x="180919" y="60110"/>
                </a:cxn>
                <a:cxn ang="0">
                  <a:pos x="180919" y="60110"/>
                </a:cxn>
                <a:cxn ang="0">
                  <a:pos x="79690" y="60110"/>
                </a:cxn>
                <a:cxn ang="0">
                  <a:pos x="25846" y="6440"/>
                </a:cxn>
                <a:cxn ang="0">
                  <a:pos x="25846" y="6440"/>
                </a:cxn>
                <a:cxn ang="0">
                  <a:pos x="6461" y="6440"/>
                </a:cxn>
                <a:cxn ang="0">
                  <a:pos x="6461" y="25761"/>
                </a:cxn>
                <a:cxn ang="0">
                  <a:pos x="172303" y="100899"/>
                </a:cxn>
                <a:cxn ang="0">
                  <a:pos x="172303" y="100899"/>
                </a:cxn>
                <a:cxn ang="0">
                  <a:pos x="172303" y="103045"/>
                </a:cxn>
                <a:cxn ang="0">
                  <a:pos x="172303" y="100899"/>
                </a:cxn>
              </a:cxnLst>
              <a:rect l="0" t="0" r="0" b="0"/>
              <a:pathLst>
                <a:path w="121" h="59">
                  <a:moveTo>
                    <a:pt x="3" y="12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45" y="42"/>
                    <a:pt x="62" y="49"/>
                    <a:pt x="80" y="59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21" y="10"/>
                    <a:pt x="121" y="6"/>
                    <a:pt x="118" y="3"/>
                  </a:cubicBezTo>
                  <a:cubicBezTo>
                    <a:pt x="116" y="0"/>
                    <a:pt x="112" y="0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0"/>
                    <a:pt x="6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lose/>
                  <a:moveTo>
                    <a:pt x="80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8"/>
                    <a:pt x="80" y="48"/>
                    <a:pt x="80" y="48"/>
                  </a:cubicBezTo>
                  <a:lnTo>
                    <a:pt x="80" y="4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03" name="Freeform 74"/>
            <p:cNvSpPr/>
            <p:nvPr/>
          </p:nvSpPr>
          <p:spPr>
            <a:xfrm>
              <a:off x="7395096" y="3218362"/>
              <a:ext cx="348998" cy="143973"/>
            </a:xfrm>
            <a:custGeom>
              <a:avLst/>
              <a:gdLst/>
              <a:ahLst/>
              <a:cxnLst>
                <a:cxn ang="0">
                  <a:pos x="310220" y="64466"/>
                </a:cxn>
                <a:cxn ang="0">
                  <a:pos x="280060" y="90252"/>
                </a:cxn>
                <a:cxn ang="0">
                  <a:pos x="224048" y="60168"/>
                </a:cxn>
                <a:cxn ang="0">
                  <a:pos x="43086" y="19340"/>
                </a:cxn>
                <a:cxn ang="0">
                  <a:pos x="0" y="75210"/>
                </a:cxn>
                <a:cxn ang="0">
                  <a:pos x="40932" y="81656"/>
                </a:cxn>
                <a:cxn ang="0">
                  <a:pos x="60321" y="58019"/>
                </a:cxn>
                <a:cxn ang="0">
                  <a:pos x="202505" y="96698"/>
                </a:cxn>
                <a:cxn ang="0">
                  <a:pos x="312375" y="143973"/>
                </a:cxn>
                <a:cxn ang="0">
                  <a:pos x="333918" y="133229"/>
                </a:cxn>
                <a:cxn ang="0">
                  <a:pos x="310220" y="64466"/>
                </a:cxn>
              </a:cxnLst>
              <a:rect l="0" t="0" r="0" b="0"/>
              <a:pathLst>
                <a:path w="162" h="67">
                  <a:moveTo>
                    <a:pt x="144" y="30"/>
                  </a:moveTo>
                  <a:cubicBezTo>
                    <a:pt x="130" y="42"/>
                    <a:pt x="130" y="42"/>
                    <a:pt x="130" y="42"/>
                  </a:cubicBezTo>
                  <a:cubicBezTo>
                    <a:pt x="124" y="39"/>
                    <a:pt x="116" y="35"/>
                    <a:pt x="104" y="28"/>
                  </a:cubicBezTo>
                  <a:cubicBezTo>
                    <a:pt x="68" y="7"/>
                    <a:pt x="39" y="0"/>
                    <a:pt x="20" y="9"/>
                  </a:cubicBezTo>
                  <a:cubicBezTo>
                    <a:pt x="7" y="16"/>
                    <a:pt x="1" y="28"/>
                    <a:pt x="0" y="35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21" y="30"/>
                    <a:pt x="28" y="27"/>
                  </a:cubicBezTo>
                  <a:cubicBezTo>
                    <a:pt x="36" y="23"/>
                    <a:pt x="54" y="21"/>
                    <a:pt x="94" y="45"/>
                  </a:cubicBezTo>
                  <a:cubicBezTo>
                    <a:pt x="122" y="61"/>
                    <a:pt x="137" y="67"/>
                    <a:pt x="145" y="67"/>
                  </a:cubicBezTo>
                  <a:cubicBezTo>
                    <a:pt x="150" y="67"/>
                    <a:pt x="153" y="65"/>
                    <a:pt x="155" y="62"/>
                  </a:cubicBezTo>
                  <a:cubicBezTo>
                    <a:pt x="159" y="58"/>
                    <a:pt x="162" y="49"/>
                    <a:pt x="144" y="3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40" name="组合 2"/>
          <p:cNvGrpSpPr/>
          <p:nvPr/>
        </p:nvGrpSpPr>
        <p:grpSpPr>
          <a:xfrm>
            <a:off x="812800" y="3716338"/>
            <a:ext cx="409575" cy="487362"/>
            <a:chOff x="1313610" y="3582850"/>
            <a:chExt cx="369956" cy="439208"/>
          </a:xfrm>
        </p:grpSpPr>
        <p:sp>
          <p:nvSpPr>
            <p:cNvPr id="39292" name="Freeform 75"/>
            <p:cNvSpPr>
              <a:spLocks noEditPoints="1"/>
            </p:cNvSpPr>
            <p:nvPr/>
          </p:nvSpPr>
          <p:spPr>
            <a:xfrm>
              <a:off x="1313610" y="3582850"/>
              <a:ext cx="369956" cy="439208"/>
            </a:xfrm>
            <a:custGeom>
              <a:avLst/>
              <a:gdLst/>
              <a:ahLst/>
              <a:cxnLst>
                <a:cxn ang="0">
                  <a:pos x="369956" y="114108"/>
                </a:cxn>
                <a:cxn ang="0">
                  <a:pos x="193582" y="114108"/>
                </a:cxn>
                <a:cxn ang="0">
                  <a:pos x="298976" y="10765"/>
                </a:cxn>
                <a:cxn ang="0">
                  <a:pos x="288222" y="0"/>
                </a:cxn>
                <a:cxn ang="0">
                  <a:pos x="184978" y="105496"/>
                </a:cxn>
                <a:cxn ang="0">
                  <a:pos x="64527" y="0"/>
                </a:cxn>
                <a:cxn ang="0">
                  <a:pos x="55924" y="10765"/>
                </a:cxn>
                <a:cxn ang="0">
                  <a:pos x="174223" y="114108"/>
                </a:cxn>
                <a:cxn ang="0">
                  <a:pos x="0" y="114108"/>
                </a:cxn>
                <a:cxn ang="0">
                  <a:pos x="0" y="381078"/>
                </a:cxn>
                <a:cxn ang="0">
                  <a:pos x="273165" y="381078"/>
                </a:cxn>
                <a:cxn ang="0">
                  <a:pos x="296825" y="402607"/>
                </a:cxn>
                <a:cxn ang="0">
                  <a:pos x="333391" y="439208"/>
                </a:cxn>
                <a:cxn ang="0">
                  <a:pos x="346296" y="439208"/>
                </a:cxn>
                <a:cxn ang="0">
                  <a:pos x="296825" y="387536"/>
                </a:cxn>
                <a:cxn ang="0">
                  <a:pos x="288222" y="381078"/>
                </a:cxn>
                <a:cxn ang="0">
                  <a:pos x="369956" y="381078"/>
                </a:cxn>
                <a:cxn ang="0">
                  <a:pos x="369956" y="114108"/>
                </a:cxn>
                <a:cxn ang="0">
                  <a:pos x="348447" y="355242"/>
                </a:cxn>
                <a:cxn ang="0">
                  <a:pos x="19358" y="355242"/>
                </a:cxn>
                <a:cxn ang="0">
                  <a:pos x="19358" y="139944"/>
                </a:cxn>
                <a:cxn ang="0">
                  <a:pos x="348447" y="139944"/>
                </a:cxn>
                <a:cxn ang="0">
                  <a:pos x="348447" y="355242"/>
                </a:cxn>
              </a:cxnLst>
              <a:rect l="0" t="0" r="0" b="0"/>
              <a:pathLst>
                <a:path w="172" h="204">
                  <a:moveTo>
                    <a:pt x="172" y="53"/>
                  </a:moveTo>
                  <a:cubicBezTo>
                    <a:pt x="90" y="53"/>
                    <a:pt x="90" y="53"/>
                    <a:pt x="90" y="53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27" y="177"/>
                    <a:pt x="127" y="177"/>
                    <a:pt x="127" y="177"/>
                  </a:cubicBezTo>
                  <a:cubicBezTo>
                    <a:pt x="127" y="180"/>
                    <a:pt x="128" y="187"/>
                    <a:pt x="138" y="187"/>
                  </a:cubicBezTo>
                  <a:cubicBezTo>
                    <a:pt x="138" y="187"/>
                    <a:pt x="155" y="186"/>
                    <a:pt x="155" y="204"/>
                  </a:cubicBezTo>
                  <a:cubicBezTo>
                    <a:pt x="161" y="204"/>
                    <a:pt x="161" y="204"/>
                    <a:pt x="161" y="204"/>
                  </a:cubicBezTo>
                  <a:cubicBezTo>
                    <a:pt x="161" y="204"/>
                    <a:pt x="163" y="180"/>
                    <a:pt x="138" y="180"/>
                  </a:cubicBezTo>
                  <a:cubicBezTo>
                    <a:pt x="138" y="180"/>
                    <a:pt x="133" y="180"/>
                    <a:pt x="134" y="177"/>
                  </a:cubicBezTo>
                  <a:cubicBezTo>
                    <a:pt x="172" y="177"/>
                    <a:pt x="172" y="177"/>
                    <a:pt x="172" y="177"/>
                  </a:cubicBezTo>
                  <a:lnTo>
                    <a:pt x="172" y="53"/>
                  </a:lnTo>
                  <a:close/>
                  <a:moveTo>
                    <a:pt x="162" y="165"/>
                  </a:moveTo>
                  <a:cubicBezTo>
                    <a:pt x="9" y="165"/>
                    <a:pt x="9" y="165"/>
                    <a:pt x="9" y="1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2" y="165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93" name="Rectangle 76"/>
            <p:cNvSpPr/>
            <p:nvPr/>
          </p:nvSpPr>
          <p:spPr>
            <a:xfrm>
              <a:off x="1446648" y="3972853"/>
              <a:ext cx="105702" cy="19135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294" name="Rectangle 77"/>
            <p:cNvSpPr/>
            <p:nvPr/>
          </p:nvSpPr>
          <p:spPr>
            <a:xfrm>
              <a:off x="1391063" y="3998367"/>
              <a:ext cx="217782" cy="14580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295" name="Freeform 78"/>
            <p:cNvSpPr>
              <a:spLocks noEditPoints="1"/>
            </p:cNvSpPr>
            <p:nvPr/>
          </p:nvSpPr>
          <p:spPr>
            <a:xfrm>
              <a:off x="1446648" y="3741403"/>
              <a:ext cx="102057" cy="99323"/>
            </a:xfrm>
            <a:custGeom>
              <a:avLst/>
              <a:gdLst/>
              <a:ahLst/>
              <a:cxnLst>
                <a:cxn ang="0">
                  <a:pos x="52114" y="0"/>
                </a:cxn>
                <a:cxn ang="0">
                  <a:pos x="34743" y="90686"/>
                </a:cxn>
                <a:cxn ang="0">
                  <a:pos x="17371" y="77731"/>
                </a:cxn>
                <a:cxn ang="0">
                  <a:pos x="21714" y="71253"/>
                </a:cxn>
                <a:cxn ang="0">
                  <a:pos x="34743" y="75572"/>
                </a:cxn>
                <a:cxn ang="0">
                  <a:pos x="41257" y="88527"/>
                </a:cxn>
                <a:cxn ang="0">
                  <a:pos x="52114" y="34547"/>
                </a:cxn>
                <a:cxn ang="0">
                  <a:pos x="67314" y="43184"/>
                </a:cxn>
                <a:cxn ang="0">
                  <a:pos x="58628" y="62617"/>
                </a:cxn>
                <a:cxn ang="0">
                  <a:pos x="36914" y="43184"/>
                </a:cxn>
                <a:cxn ang="0">
                  <a:pos x="52114" y="32388"/>
                </a:cxn>
                <a:cxn ang="0">
                  <a:pos x="52114" y="19433"/>
                </a:cxn>
                <a:cxn ang="0">
                  <a:pos x="52114" y="32388"/>
                </a:cxn>
                <a:cxn ang="0">
                  <a:pos x="67314" y="73413"/>
                </a:cxn>
                <a:cxn ang="0">
                  <a:pos x="60800" y="62617"/>
                </a:cxn>
                <a:cxn ang="0">
                  <a:pos x="43429" y="62617"/>
                </a:cxn>
                <a:cxn ang="0">
                  <a:pos x="41257" y="62617"/>
                </a:cxn>
                <a:cxn ang="0">
                  <a:pos x="41257" y="84209"/>
                </a:cxn>
                <a:cxn ang="0">
                  <a:pos x="58628" y="88527"/>
                </a:cxn>
                <a:cxn ang="0">
                  <a:pos x="67314" y="90686"/>
                </a:cxn>
                <a:cxn ang="0">
                  <a:pos x="62971" y="84209"/>
                </a:cxn>
                <a:cxn ang="0">
                  <a:pos x="84686" y="71253"/>
                </a:cxn>
                <a:cxn ang="0">
                  <a:pos x="86857" y="79890"/>
                </a:cxn>
                <a:cxn ang="0">
                  <a:pos x="82514" y="69094"/>
                </a:cxn>
                <a:cxn ang="0">
                  <a:pos x="84686" y="69094"/>
                </a:cxn>
                <a:cxn ang="0">
                  <a:pos x="82514" y="23751"/>
                </a:cxn>
                <a:cxn ang="0">
                  <a:pos x="93371" y="25910"/>
                </a:cxn>
                <a:cxn ang="0">
                  <a:pos x="91200" y="51821"/>
                </a:cxn>
                <a:cxn ang="0">
                  <a:pos x="82514" y="41025"/>
                </a:cxn>
                <a:cxn ang="0">
                  <a:pos x="67314" y="43184"/>
                </a:cxn>
                <a:cxn ang="0">
                  <a:pos x="67314" y="45343"/>
                </a:cxn>
                <a:cxn ang="0">
                  <a:pos x="65143" y="12955"/>
                </a:cxn>
                <a:cxn ang="0">
                  <a:pos x="39086" y="4318"/>
                </a:cxn>
                <a:cxn ang="0">
                  <a:pos x="60800" y="2159"/>
                </a:cxn>
                <a:cxn ang="0">
                  <a:pos x="65143" y="12955"/>
                </a:cxn>
                <a:cxn ang="0">
                  <a:pos x="52114" y="17274"/>
                </a:cxn>
                <a:cxn ang="0">
                  <a:pos x="36914" y="12955"/>
                </a:cxn>
                <a:cxn ang="0">
                  <a:pos x="34743" y="12955"/>
                </a:cxn>
                <a:cxn ang="0">
                  <a:pos x="21714" y="21592"/>
                </a:cxn>
                <a:cxn ang="0">
                  <a:pos x="34743" y="43184"/>
                </a:cxn>
                <a:cxn ang="0">
                  <a:pos x="23886" y="38866"/>
                </a:cxn>
                <a:cxn ang="0">
                  <a:pos x="4343" y="45343"/>
                </a:cxn>
                <a:cxn ang="0">
                  <a:pos x="19543" y="23751"/>
                </a:cxn>
                <a:cxn ang="0">
                  <a:pos x="21714" y="38866"/>
                </a:cxn>
                <a:cxn ang="0">
                  <a:pos x="13029" y="49662"/>
                </a:cxn>
                <a:cxn ang="0">
                  <a:pos x="13029" y="51821"/>
                </a:cxn>
                <a:cxn ang="0">
                  <a:pos x="10857" y="53980"/>
                </a:cxn>
              </a:cxnLst>
              <a:rect l="0" t="0" r="0" b="0"/>
              <a:pathLst>
                <a:path w="47" h="46">
                  <a:moveTo>
                    <a:pt x="24" y="46"/>
                  </a:moveTo>
                  <a:cubicBezTo>
                    <a:pt x="37" y="46"/>
                    <a:pt x="47" y="36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6"/>
                    <a:pt x="24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5" y="43"/>
                    <a:pt x="15" y="43"/>
                  </a:cubicBezTo>
                  <a:cubicBezTo>
                    <a:pt x="12" y="42"/>
                    <a:pt x="10" y="40"/>
                    <a:pt x="8" y="38"/>
                  </a:cubicBezTo>
                  <a:cubicBezTo>
                    <a:pt x="8" y="37"/>
                    <a:pt x="8" y="37"/>
                    <a:pt x="8" y="36"/>
                  </a:cubicBezTo>
                  <a:cubicBezTo>
                    <a:pt x="8" y="35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10" y="33"/>
                  </a:cubicBezTo>
                  <a:cubicBezTo>
                    <a:pt x="12" y="33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6" y="35"/>
                    <a:pt x="16" y="35"/>
                  </a:cubicBezTo>
                  <a:cubicBezTo>
                    <a:pt x="17" y="36"/>
                    <a:pt x="18" y="38"/>
                    <a:pt x="18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8" y="42"/>
                    <a:pt x="16" y="42"/>
                  </a:cubicBezTo>
                  <a:close/>
                  <a:moveTo>
                    <a:pt x="24" y="15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6" y="17"/>
                    <a:pt x="30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1"/>
                    <a:pt x="28" y="28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7" y="29"/>
                    <a:pt x="27" y="29"/>
                  </a:cubicBezTo>
                  <a:cubicBezTo>
                    <a:pt x="24" y="29"/>
                    <a:pt x="20" y="29"/>
                    <a:pt x="19" y="29"/>
                  </a:cubicBezTo>
                  <a:cubicBezTo>
                    <a:pt x="19" y="28"/>
                    <a:pt x="17" y="21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22" y="17"/>
                    <a:pt x="23" y="16"/>
                  </a:cubicBezTo>
                  <a:lnTo>
                    <a:pt x="24" y="15"/>
                  </a:lnTo>
                  <a:close/>
                  <a:moveTo>
                    <a:pt x="23" y="15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lnTo>
                    <a:pt x="23" y="15"/>
                  </a:lnTo>
                  <a:close/>
                  <a:moveTo>
                    <a:pt x="32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29"/>
                    <a:pt x="28" y="29"/>
                  </a:cubicBezTo>
                  <a:lnTo>
                    <a:pt x="32" y="34"/>
                  </a:lnTo>
                  <a:close/>
                  <a:moveTo>
                    <a:pt x="19" y="29"/>
                  </a:moveTo>
                  <a:cubicBezTo>
                    <a:pt x="20" y="29"/>
                    <a:pt x="20" y="29"/>
                    <a:pt x="20" y="29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lnTo>
                    <a:pt x="19" y="29"/>
                  </a:lnTo>
                  <a:close/>
                  <a:moveTo>
                    <a:pt x="24" y="41"/>
                  </a:moveTo>
                  <a:cubicBezTo>
                    <a:pt x="22" y="41"/>
                    <a:pt x="21" y="41"/>
                    <a:pt x="20" y="41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40"/>
                    <a:pt x="22" y="40"/>
                    <a:pt x="24" y="40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5" y="41"/>
                    <a:pt x="24" y="41"/>
                  </a:cubicBezTo>
                  <a:close/>
                  <a:moveTo>
                    <a:pt x="32" y="43"/>
                  </a:moveTo>
                  <a:cubicBezTo>
                    <a:pt x="32" y="43"/>
                    <a:pt x="31" y="42"/>
                    <a:pt x="31" y="42"/>
                  </a:cubicBezTo>
                  <a:cubicBezTo>
                    <a:pt x="30" y="42"/>
                    <a:pt x="28" y="41"/>
                    <a:pt x="28" y="41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9" y="40"/>
                    <a:pt x="29" y="39"/>
                  </a:cubicBezTo>
                  <a:cubicBezTo>
                    <a:pt x="30" y="37"/>
                    <a:pt x="32" y="35"/>
                    <a:pt x="32" y="34"/>
                  </a:cubicBezTo>
                  <a:cubicBezTo>
                    <a:pt x="32" y="34"/>
                    <a:pt x="35" y="34"/>
                    <a:pt x="37" y="33"/>
                  </a:cubicBezTo>
                  <a:cubicBezTo>
                    <a:pt x="38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5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40"/>
                    <a:pt x="35" y="42"/>
                    <a:pt x="32" y="43"/>
                  </a:cubicBezTo>
                  <a:close/>
                  <a:moveTo>
                    <a:pt x="39" y="32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40" y="30"/>
                    <a:pt x="41" y="27"/>
                    <a:pt x="41" y="24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1" y="27"/>
                    <a:pt x="41" y="30"/>
                    <a:pt x="39" y="32"/>
                  </a:cubicBezTo>
                  <a:close/>
                  <a:moveTo>
                    <a:pt x="37" y="18"/>
                  </a:moveTo>
                  <a:cubicBezTo>
                    <a:pt x="37" y="17"/>
                    <a:pt x="38" y="15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40" y="11"/>
                    <a:pt x="41" y="12"/>
                  </a:cubicBezTo>
                  <a:cubicBezTo>
                    <a:pt x="42" y="12"/>
                    <a:pt x="42" y="12"/>
                    <a:pt x="43" y="12"/>
                  </a:cubicBezTo>
                  <a:cubicBezTo>
                    <a:pt x="44" y="14"/>
                    <a:pt x="45" y="17"/>
                    <a:pt x="45" y="21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3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0" y="22"/>
                    <a:pt x="39" y="20"/>
                    <a:pt x="38" y="19"/>
                  </a:cubicBezTo>
                  <a:cubicBezTo>
                    <a:pt x="38" y="19"/>
                    <a:pt x="37" y="18"/>
                    <a:pt x="37" y="18"/>
                  </a:cubicBezTo>
                  <a:close/>
                  <a:moveTo>
                    <a:pt x="31" y="21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31" y="21"/>
                  </a:lnTo>
                  <a:close/>
                  <a:moveTo>
                    <a:pt x="37" y="10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5" y="10"/>
                    <a:pt x="33" y="8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3" y="7"/>
                    <a:pt x="36" y="9"/>
                    <a:pt x="37" y="10"/>
                  </a:cubicBezTo>
                  <a:close/>
                  <a:moveTo>
                    <a:pt x="18" y="2"/>
                  </a:moveTo>
                  <a:cubicBezTo>
                    <a:pt x="19" y="2"/>
                    <a:pt x="19" y="1"/>
                    <a:pt x="19" y="1"/>
                  </a:cubicBezTo>
                  <a:cubicBezTo>
                    <a:pt x="20" y="1"/>
                    <a:pt x="22" y="1"/>
                    <a:pt x="24" y="1"/>
                  </a:cubicBezTo>
                  <a:cubicBezTo>
                    <a:pt x="25" y="1"/>
                    <a:pt x="27" y="1"/>
                    <a:pt x="28" y="1"/>
                  </a:cubicBezTo>
                  <a:cubicBezTo>
                    <a:pt x="28" y="1"/>
                    <a:pt x="29" y="2"/>
                    <a:pt x="29" y="2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29" y="6"/>
                    <a:pt x="29" y="6"/>
                  </a:cubicBezTo>
                  <a:cubicBezTo>
                    <a:pt x="27" y="7"/>
                    <a:pt x="25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7"/>
                    <a:pt x="20" y="7"/>
                    <a:pt x="19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8" y="4"/>
                    <a:pt x="18" y="2"/>
                  </a:cubicBezTo>
                  <a:close/>
                  <a:moveTo>
                    <a:pt x="16" y="6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5" y="8"/>
                    <a:pt x="12" y="9"/>
                    <a:pt x="10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" y="8"/>
                    <a:pt x="14" y="7"/>
                    <a:pt x="16" y="6"/>
                  </a:cubicBezTo>
                  <a:close/>
                  <a:moveTo>
                    <a:pt x="11" y="18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11" y="18"/>
                  </a:lnTo>
                  <a:close/>
                  <a:moveTo>
                    <a:pt x="5" y="24"/>
                  </a:moveTo>
                  <a:cubicBezTo>
                    <a:pt x="5" y="24"/>
                    <a:pt x="4" y="22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7"/>
                    <a:pt x="3" y="14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2"/>
                    <a:pt x="10" y="13"/>
                  </a:cubicBezTo>
                  <a:cubicBezTo>
                    <a:pt x="10" y="14"/>
                    <a:pt x="10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9" y="19"/>
                  </a:cubicBezTo>
                  <a:cubicBezTo>
                    <a:pt x="9" y="20"/>
                    <a:pt x="7" y="22"/>
                    <a:pt x="6" y="23"/>
                  </a:cubicBezTo>
                  <a:cubicBezTo>
                    <a:pt x="6" y="23"/>
                    <a:pt x="6" y="24"/>
                    <a:pt x="5" y="24"/>
                  </a:cubicBezTo>
                  <a:close/>
                  <a:moveTo>
                    <a:pt x="5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7"/>
                    <a:pt x="8" y="30"/>
                    <a:pt x="9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0"/>
                    <a:pt x="6" y="28"/>
                    <a:pt x="5" y="25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96" name="Freeform 79"/>
            <p:cNvSpPr/>
            <p:nvPr/>
          </p:nvSpPr>
          <p:spPr>
            <a:xfrm>
              <a:off x="1375572" y="3858039"/>
              <a:ext cx="58318" cy="58318"/>
            </a:xfrm>
            <a:custGeom>
              <a:avLst/>
              <a:gdLst/>
              <a:ahLst/>
              <a:cxnLst>
                <a:cxn ang="0">
                  <a:pos x="38879" y="0"/>
                </a:cxn>
                <a:cxn ang="0">
                  <a:pos x="47518" y="4320"/>
                </a:cxn>
                <a:cxn ang="0">
                  <a:pos x="47518" y="10800"/>
                </a:cxn>
                <a:cxn ang="0">
                  <a:pos x="47518" y="34559"/>
                </a:cxn>
                <a:cxn ang="0">
                  <a:pos x="1943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160" y="2160"/>
                </a:cxn>
                <a:cxn ang="0">
                  <a:pos x="6480" y="4320"/>
                </a:cxn>
                <a:cxn ang="0">
                  <a:pos x="6480" y="6480"/>
                </a:cxn>
                <a:cxn ang="0">
                  <a:pos x="6480" y="47518"/>
                </a:cxn>
                <a:cxn ang="0">
                  <a:pos x="6480" y="53998"/>
                </a:cxn>
                <a:cxn ang="0">
                  <a:pos x="0" y="56158"/>
                </a:cxn>
                <a:cxn ang="0">
                  <a:pos x="0" y="58318"/>
                </a:cxn>
                <a:cxn ang="0">
                  <a:pos x="19439" y="58318"/>
                </a:cxn>
                <a:cxn ang="0">
                  <a:pos x="19439" y="56158"/>
                </a:cxn>
                <a:cxn ang="0">
                  <a:pos x="17279" y="56158"/>
                </a:cxn>
                <a:cxn ang="0">
                  <a:pos x="12960" y="53998"/>
                </a:cxn>
                <a:cxn ang="0">
                  <a:pos x="10800" y="47518"/>
                </a:cxn>
                <a:cxn ang="0">
                  <a:pos x="10800" y="10800"/>
                </a:cxn>
                <a:cxn ang="0">
                  <a:pos x="49678" y="58318"/>
                </a:cxn>
                <a:cxn ang="0">
                  <a:pos x="51838" y="58318"/>
                </a:cxn>
                <a:cxn ang="0">
                  <a:pos x="51838" y="10800"/>
                </a:cxn>
                <a:cxn ang="0">
                  <a:pos x="51838" y="4320"/>
                </a:cxn>
                <a:cxn ang="0">
                  <a:pos x="53998" y="2160"/>
                </a:cxn>
                <a:cxn ang="0">
                  <a:pos x="58318" y="0"/>
                </a:cxn>
                <a:cxn ang="0">
                  <a:pos x="58318" y="0"/>
                </a:cxn>
                <a:cxn ang="0">
                  <a:pos x="38879" y="0"/>
                </a:cxn>
              </a:cxnLst>
              <a:rect l="0" t="0" r="0" b="0"/>
              <a:pathLst>
                <a:path w="27" h="27">
                  <a:moveTo>
                    <a:pt x="18" y="0"/>
                  </a:moveTo>
                  <a:cubicBezTo>
                    <a:pt x="20" y="0"/>
                    <a:pt x="21" y="1"/>
                    <a:pt x="22" y="2"/>
                  </a:cubicBezTo>
                  <a:cubicBezTo>
                    <a:pt x="22" y="2"/>
                    <a:pt x="22" y="3"/>
                    <a:pt x="22" y="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4"/>
                    <a:pt x="3" y="25"/>
                  </a:cubicBezTo>
                  <a:cubicBezTo>
                    <a:pt x="2" y="26"/>
                    <a:pt x="1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6"/>
                    <a:pt x="6" y="25"/>
                  </a:cubicBezTo>
                  <a:cubicBezTo>
                    <a:pt x="5" y="25"/>
                    <a:pt x="5" y="24"/>
                    <a:pt x="5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4" y="3"/>
                    <a:pt x="24" y="2"/>
                  </a:cubicBezTo>
                  <a:cubicBezTo>
                    <a:pt x="24" y="2"/>
                    <a:pt x="25" y="1"/>
                    <a:pt x="25" y="1"/>
                  </a:cubicBezTo>
                  <a:cubicBezTo>
                    <a:pt x="25" y="1"/>
                    <a:pt x="26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97" name="Freeform 80"/>
            <p:cNvSpPr/>
            <p:nvPr/>
          </p:nvSpPr>
          <p:spPr>
            <a:xfrm>
              <a:off x="1438447" y="3858039"/>
              <a:ext cx="53762" cy="58318"/>
            </a:xfrm>
            <a:custGeom>
              <a:avLst/>
              <a:gdLst/>
              <a:ahLst/>
              <a:cxnLst>
                <a:cxn ang="0">
                  <a:pos x="45160" y="49678"/>
                </a:cxn>
                <a:cxn ang="0">
                  <a:pos x="32257" y="53998"/>
                </a:cxn>
                <a:cxn ang="0">
                  <a:pos x="27956" y="53998"/>
                </a:cxn>
                <a:cxn ang="0">
                  <a:pos x="23655" y="53998"/>
                </a:cxn>
                <a:cxn ang="0">
                  <a:pos x="23655" y="51838"/>
                </a:cxn>
                <a:cxn ang="0">
                  <a:pos x="21505" y="45358"/>
                </a:cxn>
                <a:cxn ang="0">
                  <a:pos x="21505" y="30239"/>
                </a:cxn>
                <a:cxn ang="0">
                  <a:pos x="27956" y="30239"/>
                </a:cxn>
                <a:cxn ang="0">
                  <a:pos x="32257" y="34559"/>
                </a:cxn>
                <a:cxn ang="0">
                  <a:pos x="34408" y="43199"/>
                </a:cxn>
                <a:cxn ang="0">
                  <a:pos x="36558" y="43199"/>
                </a:cxn>
                <a:cxn ang="0">
                  <a:pos x="36558" y="12960"/>
                </a:cxn>
                <a:cxn ang="0">
                  <a:pos x="34408" y="12960"/>
                </a:cxn>
                <a:cxn ang="0">
                  <a:pos x="32257" y="23759"/>
                </a:cxn>
                <a:cxn ang="0">
                  <a:pos x="23655" y="25919"/>
                </a:cxn>
                <a:cxn ang="0">
                  <a:pos x="21505" y="25919"/>
                </a:cxn>
                <a:cxn ang="0">
                  <a:pos x="21505" y="2160"/>
                </a:cxn>
                <a:cxn ang="0">
                  <a:pos x="27956" y="2160"/>
                </a:cxn>
                <a:cxn ang="0">
                  <a:pos x="36558" y="4320"/>
                </a:cxn>
                <a:cxn ang="0">
                  <a:pos x="43010" y="8640"/>
                </a:cxn>
                <a:cxn ang="0">
                  <a:pos x="47311" y="17279"/>
                </a:cxn>
                <a:cxn ang="0">
                  <a:pos x="49461" y="17279"/>
                </a:cxn>
                <a:cxn ang="0">
                  <a:pos x="4946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150" y="0"/>
                </a:cxn>
                <a:cxn ang="0">
                  <a:pos x="6451" y="2160"/>
                </a:cxn>
                <a:cxn ang="0">
                  <a:pos x="8602" y="4320"/>
                </a:cxn>
                <a:cxn ang="0">
                  <a:pos x="8602" y="8640"/>
                </a:cxn>
                <a:cxn ang="0">
                  <a:pos x="8602" y="47518"/>
                </a:cxn>
                <a:cxn ang="0">
                  <a:pos x="8602" y="53998"/>
                </a:cxn>
                <a:cxn ang="0">
                  <a:pos x="6451" y="53998"/>
                </a:cxn>
                <a:cxn ang="0">
                  <a:pos x="2150" y="56158"/>
                </a:cxn>
                <a:cxn ang="0">
                  <a:pos x="0" y="56158"/>
                </a:cxn>
                <a:cxn ang="0">
                  <a:pos x="0" y="58318"/>
                </a:cxn>
                <a:cxn ang="0">
                  <a:pos x="49461" y="58318"/>
                </a:cxn>
                <a:cxn ang="0">
                  <a:pos x="53762" y="38879"/>
                </a:cxn>
                <a:cxn ang="0">
                  <a:pos x="51612" y="38879"/>
                </a:cxn>
                <a:cxn ang="0">
                  <a:pos x="45160" y="49678"/>
                </a:cxn>
              </a:cxnLst>
              <a:rect l="0" t="0" r="0" b="0"/>
              <a:pathLst>
                <a:path w="25" h="27">
                  <a:moveTo>
                    <a:pt x="21" y="23"/>
                  </a:moveTo>
                  <a:cubicBezTo>
                    <a:pt x="19" y="25"/>
                    <a:pt x="17" y="25"/>
                    <a:pt x="15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3"/>
                    <a:pt x="10" y="2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5"/>
                    <a:pt x="15" y="15"/>
                    <a:pt x="15" y="16"/>
                  </a:cubicBezTo>
                  <a:cubicBezTo>
                    <a:pt x="16" y="17"/>
                    <a:pt x="16" y="18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8"/>
                    <a:pt x="15" y="10"/>
                    <a:pt x="15" y="11"/>
                  </a:cubicBezTo>
                  <a:cubicBezTo>
                    <a:pt x="14" y="12"/>
                    <a:pt x="13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1"/>
                    <a:pt x="17" y="2"/>
                  </a:cubicBezTo>
                  <a:cubicBezTo>
                    <a:pt x="19" y="2"/>
                    <a:pt x="20" y="3"/>
                    <a:pt x="20" y="4"/>
                  </a:cubicBezTo>
                  <a:cubicBezTo>
                    <a:pt x="21" y="4"/>
                    <a:pt x="21" y="6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20"/>
                    <a:pt x="22" y="22"/>
                    <a:pt x="21" y="23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98" name="Freeform 81"/>
            <p:cNvSpPr/>
            <p:nvPr/>
          </p:nvSpPr>
          <p:spPr>
            <a:xfrm>
              <a:off x="1496765" y="3858039"/>
              <a:ext cx="85655" cy="58318"/>
            </a:xfrm>
            <a:custGeom>
              <a:avLst/>
              <a:gdLst/>
              <a:ahLst/>
              <a:cxnLst>
                <a:cxn ang="0">
                  <a:pos x="70665" y="0"/>
                </a:cxn>
                <a:cxn ang="0">
                  <a:pos x="74948" y="2160"/>
                </a:cxn>
                <a:cxn ang="0">
                  <a:pos x="74948" y="4320"/>
                </a:cxn>
                <a:cxn ang="0">
                  <a:pos x="74948" y="6480"/>
                </a:cxn>
                <a:cxn ang="0">
                  <a:pos x="72807" y="12960"/>
                </a:cxn>
                <a:cxn ang="0">
                  <a:pos x="64241" y="36719"/>
                </a:cxn>
                <a:cxn ang="0">
                  <a:pos x="53534" y="10800"/>
                </a:cxn>
                <a:cxn ang="0">
                  <a:pos x="51393" y="4320"/>
                </a:cxn>
                <a:cxn ang="0">
                  <a:pos x="51393" y="2160"/>
                </a:cxn>
                <a:cxn ang="0">
                  <a:pos x="53534" y="2160"/>
                </a:cxn>
                <a:cxn ang="0">
                  <a:pos x="57817" y="0"/>
                </a:cxn>
                <a:cxn ang="0">
                  <a:pos x="57817" y="0"/>
                </a:cxn>
                <a:cxn ang="0">
                  <a:pos x="29979" y="0"/>
                </a:cxn>
                <a:cxn ang="0">
                  <a:pos x="29979" y="0"/>
                </a:cxn>
                <a:cxn ang="0">
                  <a:pos x="34262" y="2160"/>
                </a:cxn>
                <a:cxn ang="0">
                  <a:pos x="36403" y="4320"/>
                </a:cxn>
                <a:cxn ang="0">
                  <a:pos x="38545" y="10800"/>
                </a:cxn>
                <a:cxn ang="0">
                  <a:pos x="42828" y="17279"/>
                </a:cxn>
                <a:cxn ang="0">
                  <a:pos x="32121" y="38879"/>
                </a:cxn>
                <a:cxn ang="0">
                  <a:pos x="21414" y="10800"/>
                </a:cxn>
                <a:cxn ang="0">
                  <a:pos x="19272" y="4320"/>
                </a:cxn>
                <a:cxn ang="0">
                  <a:pos x="21414" y="2160"/>
                </a:cxn>
                <a:cxn ang="0">
                  <a:pos x="23555" y="0"/>
                </a:cxn>
                <a:cxn ang="0">
                  <a:pos x="2355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283" y="2160"/>
                </a:cxn>
                <a:cxn ang="0">
                  <a:pos x="6424" y="10800"/>
                </a:cxn>
                <a:cxn ang="0">
                  <a:pos x="25697" y="58318"/>
                </a:cxn>
                <a:cxn ang="0">
                  <a:pos x="27838" y="58318"/>
                </a:cxn>
                <a:cxn ang="0">
                  <a:pos x="42828" y="21599"/>
                </a:cxn>
                <a:cxn ang="0">
                  <a:pos x="57817" y="58318"/>
                </a:cxn>
                <a:cxn ang="0">
                  <a:pos x="59959" y="58318"/>
                </a:cxn>
                <a:cxn ang="0">
                  <a:pos x="77090" y="10800"/>
                </a:cxn>
                <a:cxn ang="0">
                  <a:pos x="79231" y="4320"/>
                </a:cxn>
                <a:cxn ang="0">
                  <a:pos x="81372" y="2160"/>
                </a:cxn>
                <a:cxn ang="0">
                  <a:pos x="85655" y="0"/>
                </a:cxn>
                <a:cxn ang="0">
                  <a:pos x="85655" y="0"/>
                </a:cxn>
                <a:cxn ang="0">
                  <a:pos x="70665" y="0"/>
                </a:cxn>
              </a:cxnLst>
              <a:rect l="0" t="0" r="0" b="0"/>
              <a:pathLst>
                <a:path w="40" h="27">
                  <a:moveTo>
                    <a:pt x="33" y="0"/>
                  </a:moveTo>
                  <a:cubicBezTo>
                    <a:pt x="34" y="1"/>
                    <a:pt x="34" y="1"/>
                    <a:pt x="35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5"/>
                    <a:pt x="34" y="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3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6" y="1"/>
                  </a:cubicBezTo>
                  <a:cubicBezTo>
                    <a:pt x="16" y="1"/>
                    <a:pt x="17" y="1"/>
                    <a:pt x="17" y="2"/>
                  </a:cubicBezTo>
                  <a:cubicBezTo>
                    <a:pt x="17" y="2"/>
                    <a:pt x="18" y="4"/>
                    <a:pt x="18" y="5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3" y="3"/>
                    <a:pt x="3" y="5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3"/>
                    <a:pt x="37" y="2"/>
                    <a:pt x="37" y="2"/>
                  </a:cubicBezTo>
                  <a:cubicBezTo>
                    <a:pt x="38" y="2"/>
                    <a:pt x="38" y="1"/>
                    <a:pt x="38" y="1"/>
                  </a:cubicBezTo>
                  <a:cubicBezTo>
                    <a:pt x="39" y="1"/>
                    <a:pt x="39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99" name="Freeform 82"/>
            <p:cNvSpPr/>
            <p:nvPr/>
          </p:nvSpPr>
          <p:spPr>
            <a:xfrm>
              <a:off x="1586976" y="3856217"/>
              <a:ext cx="41005" cy="60141"/>
            </a:xfrm>
            <a:custGeom>
              <a:avLst/>
              <a:gdLst/>
              <a:ahLst/>
              <a:cxnLst>
                <a:cxn ang="0">
                  <a:pos x="36689" y="32218"/>
                </a:cxn>
                <a:cxn ang="0">
                  <a:pos x="23740" y="23627"/>
                </a:cxn>
                <a:cxn ang="0">
                  <a:pos x="15107" y="19331"/>
                </a:cxn>
                <a:cxn ang="0">
                  <a:pos x="10791" y="15035"/>
                </a:cxn>
                <a:cxn ang="0">
                  <a:pos x="8633" y="10739"/>
                </a:cxn>
                <a:cxn ang="0">
                  <a:pos x="12949" y="6444"/>
                </a:cxn>
                <a:cxn ang="0">
                  <a:pos x="19423" y="4296"/>
                </a:cxn>
                <a:cxn ang="0">
                  <a:pos x="30214" y="8592"/>
                </a:cxn>
                <a:cxn ang="0">
                  <a:pos x="36689" y="19331"/>
                </a:cxn>
                <a:cxn ang="0">
                  <a:pos x="36689" y="19331"/>
                </a:cxn>
                <a:cxn ang="0">
                  <a:pos x="36689" y="0"/>
                </a:cxn>
                <a:cxn ang="0">
                  <a:pos x="36689" y="0"/>
                </a:cxn>
                <a:cxn ang="0">
                  <a:pos x="34531" y="4296"/>
                </a:cxn>
                <a:cxn ang="0">
                  <a:pos x="32372" y="4296"/>
                </a:cxn>
                <a:cxn ang="0">
                  <a:pos x="28056" y="2148"/>
                </a:cxn>
                <a:cxn ang="0">
                  <a:pos x="23740" y="0"/>
                </a:cxn>
                <a:cxn ang="0">
                  <a:pos x="17265" y="0"/>
                </a:cxn>
                <a:cxn ang="0">
                  <a:pos x="6474" y="4296"/>
                </a:cxn>
                <a:cxn ang="0">
                  <a:pos x="0" y="17183"/>
                </a:cxn>
                <a:cxn ang="0">
                  <a:pos x="2158" y="23627"/>
                </a:cxn>
                <a:cxn ang="0">
                  <a:pos x="6474" y="30071"/>
                </a:cxn>
                <a:cxn ang="0">
                  <a:pos x="19423" y="36514"/>
                </a:cxn>
                <a:cxn ang="0">
                  <a:pos x="25898" y="40810"/>
                </a:cxn>
                <a:cxn ang="0">
                  <a:pos x="30214" y="45106"/>
                </a:cxn>
                <a:cxn ang="0">
                  <a:pos x="30214" y="49402"/>
                </a:cxn>
                <a:cxn ang="0">
                  <a:pos x="28056" y="55845"/>
                </a:cxn>
                <a:cxn ang="0">
                  <a:pos x="21582" y="57993"/>
                </a:cxn>
                <a:cxn ang="0">
                  <a:pos x="8633" y="53697"/>
                </a:cxn>
                <a:cxn ang="0">
                  <a:pos x="2158" y="38662"/>
                </a:cxn>
                <a:cxn ang="0">
                  <a:pos x="0" y="38662"/>
                </a:cxn>
                <a:cxn ang="0">
                  <a:pos x="0" y="60141"/>
                </a:cxn>
                <a:cxn ang="0">
                  <a:pos x="2158" y="60141"/>
                </a:cxn>
                <a:cxn ang="0">
                  <a:pos x="4316" y="57993"/>
                </a:cxn>
                <a:cxn ang="0">
                  <a:pos x="6474" y="57993"/>
                </a:cxn>
                <a:cxn ang="0">
                  <a:pos x="8633" y="57993"/>
                </a:cxn>
                <a:cxn ang="0">
                  <a:pos x="15107" y="60141"/>
                </a:cxn>
                <a:cxn ang="0">
                  <a:pos x="21582" y="60141"/>
                </a:cxn>
                <a:cxn ang="0">
                  <a:pos x="34531" y="55845"/>
                </a:cxn>
                <a:cxn ang="0">
                  <a:pos x="41005" y="42958"/>
                </a:cxn>
                <a:cxn ang="0">
                  <a:pos x="36689" y="32218"/>
                </a:cxn>
              </a:cxnLst>
              <a:rect l="0" t="0" r="0" b="0"/>
              <a:pathLst>
                <a:path w="19" h="28">
                  <a:moveTo>
                    <a:pt x="17" y="15"/>
                  </a:moveTo>
                  <a:cubicBezTo>
                    <a:pt x="16" y="14"/>
                    <a:pt x="14" y="12"/>
                    <a:pt x="11" y="11"/>
                  </a:cubicBezTo>
                  <a:cubicBezTo>
                    <a:pt x="9" y="10"/>
                    <a:pt x="7" y="9"/>
                    <a:pt x="7" y="9"/>
                  </a:cubicBezTo>
                  <a:cubicBezTo>
                    <a:pt x="6" y="8"/>
                    <a:pt x="5" y="7"/>
                    <a:pt x="5" y="7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6" y="2"/>
                    <a:pt x="7" y="2"/>
                    <a:pt x="9" y="2"/>
                  </a:cubicBezTo>
                  <a:cubicBezTo>
                    <a:pt x="11" y="2"/>
                    <a:pt x="12" y="2"/>
                    <a:pt x="14" y="4"/>
                  </a:cubicBezTo>
                  <a:cubicBezTo>
                    <a:pt x="15" y="5"/>
                    <a:pt x="16" y="7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2"/>
                    <a:pt x="13" y="1"/>
                  </a:cubicBezTo>
                  <a:cubicBezTo>
                    <a:pt x="12" y="1"/>
                    <a:pt x="12" y="1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" y="12"/>
                    <a:pt x="2" y="13"/>
                    <a:pt x="3" y="14"/>
                  </a:cubicBezTo>
                  <a:cubicBezTo>
                    <a:pt x="5" y="15"/>
                    <a:pt x="6" y="16"/>
                    <a:pt x="9" y="17"/>
                  </a:cubicBezTo>
                  <a:cubicBezTo>
                    <a:pt x="11" y="18"/>
                    <a:pt x="12" y="19"/>
                    <a:pt x="12" y="19"/>
                  </a:cubicBezTo>
                  <a:cubicBezTo>
                    <a:pt x="13" y="20"/>
                    <a:pt x="14" y="20"/>
                    <a:pt x="14" y="21"/>
                  </a:cubicBezTo>
                  <a:cubicBezTo>
                    <a:pt x="14" y="22"/>
                    <a:pt x="14" y="22"/>
                    <a:pt x="14" y="23"/>
                  </a:cubicBezTo>
                  <a:cubicBezTo>
                    <a:pt x="14" y="24"/>
                    <a:pt x="14" y="25"/>
                    <a:pt x="13" y="26"/>
                  </a:cubicBezTo>
                  <a:cubicBezTo>
                    <a:pt x="12" y="26"/>
                    <a:pt x="11" y="27"/>
                    <a:pt x="10" y="27"/>
                  </a:cubicBezTo>
                  <a:cubicBezTo>
                    <a:pt x="8" y="27"/>
                    <a:pt x="6" y="26"/>
                    <a:pt x="4" y="25"/>
                  </a:cubicBezTo>
                  <a:cubicBezTo>
                    <a:pt x="3" y="23"/>
                    <a:pt x="1" y="21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7"/>
                    <a:pt x="2" y="27"/>
                  </a:cubicBezTo>
                  <a:cubicBezTo>
                    <a:pt x="2" y="27"/>
                    <a:pt x="3" y="27"/>
                    <a:pt x="3" y="27"/>
                  </a:cubicBezTo>
                  <a:cubicBezTo>
                    <a:pt x="3" y="27"/>
                    <a:pt x="4" y="27"/>
                    <a:pt x="4" y="27"/>
                  </a:cubicBezTo>
                  <a:cubicBezTo>
                    <a:pt x="6" y="28"/>
                    <a:pt x="7" y="28"/>
                    <a:pt x="7" y="28"/>
                  </a:cubicBezTo>
                  <a:cubicBezTo>
                    <a:pt x="8" y="28"/>
                    <a:pt x="9" y="28"/>
                    <a:pt x="10" y="28"/>
                  </a:cubicBezTo>
                  <a:cubicBezTo>
                    <a:pt x="12" y="28"/>
                    <a:pt x="15" y="27"/>
                    <a:pt x="16" y="26"/>
                  </a:cubicBezTo>
                  <a:cubicBezTo>
                    <a:pt x="18" y="24"/>
                    <a:pt x="19" y="22"/>
                    <a:pt x="19" y="20"/>
                  </a:cubicBezTo>
                  <a:cubicBezTo>
                    <a:pt x="19" y="18"/>
                    <a:pt x="18" y="17"/>
                    <a:pt x="17" y="15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41" name="组合 121"/>
          <p:cNvGrpSpPr/>
          <p:nvPr/>
        </p:nvGrpSpPr>
        <p:grpSpPr>
          <a:xfrm>
            <a:off x="1571625" y="3803650"/>
            <a:ext cx="323850" cy="400050"/>
            <a:chOff x="1998848" y="3660304"/>
            <a:chExt cx="292502" cy="361755"/>
          </a:xfrm>
        </p:grpSpPr>
        <p:sp>
          <p:nvSpPr>
            <p:cNvPr id="39283" name="Freeform 83"/>
            <p:cNvSpPr/>
            <p:nvPr/>
          </p:nvSpPr>
          <p:spPr>
            <a:xfrm>
              <a:off x="2108194" y="3670328"/>
              <a:ext cx="75631" cy="30982"/>
            </a:xfrm>
            <a:custGeom>
              <a:avLst/>
              <a:gdLst/>
              <a:ahLst/>
              <a:cxnLst>
                <a:cxn ang="0">
                  <a:pos x="36735" y="30982"/>
                </a:cxn>
                <a:cxn ang="0">
                  <a:pos x="75631" y="4426"/>
                </a:cxn>
                <a:cxn ang="0">
                  <a:pos x="75631" y="0"/>
                </a:cxn>
                <a:cxn ang="0">
                  <a:pos x="0" y="0"/>
                </a:cxn>
                <a:cxn ang="0">
                  <a:pos x="0" y="4426"/>
                </a:cxn>
                <a:cxn ang="0">
                  <a:pos x="36735" y="30982"/>
                </a:cxn>
              </a:cxnLst>
              <a:rect l="0" t="0" r="0" b="0"/>
              <a:pathLst>
                <a:path w="35" h="14">
                  <a:moveTo>
                    <a:pt x="17" y="14"/>
                  </a:moveTo>
                  <a:cubicBezTo>
                    <a:pt x="27" y="14"/>
                    <a:pt x="35" y="9"/>
                    <a:pt x="35" y="2"/>
                  </a:cubicBezTo>
                  <a:cubicBezTo>
                    <a:pt x="35" y="1"/>
                    <a:pt x="35" y="1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9"/>
                    <a:pt x="8" y="14"/>
                    <a:pt x="17" y="14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84" name="Freeform 84"/>
            <p:cNvSpPr/>
            <p:nvPr/>
          </p:nvSpPr>
          <p:spPr>
            <a:xfrm>
              <a:off x="2057166" y="3766006"/>
              <a:ext cx="139417" cy="109346"/>
            </a:xfrm>
            <a:custGeom>
              <a:avLst/>
              <a:gdLst/>
              <a:ahLst/>
              <a:cxnLst>
                <a:cxn ang="0">
                  <a:pos x="0" y="40094"/>
                </a:cxn>
                <a:cxn ang="0">
                  <a:pos x="83832" y="109346"/>
                </a:cxn>
                <a:cxn ang="0">
                  <a:pos x="139417" y="109346"/>
                </a:cxn>
                <a:cxn ang="0">
                  <a:pos x="0" y="0"/>
                </a:cxn>
                <a:cxn ang="0">
                  <a:pos x="0" y="40094"/>
                </a:cxn>
              </a:cxnLst>
              <a:rect l="0" t="0" r="0" b="0"/>
              <a:pathLst>
                <a:path w="153" h="120">
                  <a:moveTo>
                    <a:pt x="0" y="44"/>
                  </a:moveTo>
                  <a:lnTo>
                    <a:pt x="92" y="120"/>
                  </a:lnTo>
                  <a:lnTo>
                    <a:pt x="153" y="12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85" name="Freeform 85"/>
            <p:cNvSpPr/>
            <p:nvPr/>
          </p:nvSpPr>
          <p:spPr>
            <a:xfrm>
              <a:off x="2138264" y="3733202"/>
              <a:ext cx="23691" cy="45561"/>
            </a:xfrm>
            <a:custGeom>
              <a:avLst/>
              <a:gdLst/>
              <a:ahLst/>
              <a:cxnLst>
                <a:cxn ang="0">
                  <a:pos x="21537" y="6509"/>
                </a:cxn>
                <a:cxn ang="0">
                  <a:pos x="17230" y="2170"/>
                </a:cxn>
                <a:cxn ang="0">
                  <a:pos x="12922" y="0"/>
                </a:cxn>
                <a:cxn ang="0">
                  <a:pos x="6461" y="2170"/>
                </a:cxn>
                <a:cxn ang="0">
                  <a:pos x="2154" y="6509"/>
                </a:cxn>
                <a:cxn ang="0">
                  <a:pos x="2154" y="13017"/>
                </a:cxn>
                <a:cxn ang="0">
                  <a:pos x="0" y="21696"/>
                </a:cxn>
                <a:cxn ang="0">
                  <a:pos x="2154" y="32544"/>
                </a:cxn>
                <a:cxn ang="0">
                  <a:pos x="2154" y="39052"/>
                </a:cxn>
                <a:cxn ang="0">
                  <a:pos x="6461" y="43391"/>
                </a:cxn>
                <a:cxn ang="0">
                  <a:pos x="12922" y="45561"/>
                </a:cxn>
                <a:cxn ang="0">
                  <a:pos x="17230" y="43391"/>
                </a:cxn>
                <a:cxn ang="0">
                  <a:pos x="21537" y="39052"/>
                </a:cxn>
                <a:cxn ang="0">
                  <a:pos x="23691" y="32544"/>
                </a:cxn>
                <a:cxn ang="0">
                  <a:pos x="23691" y="21696"/>
                </a:cxn>
                <a:cxn ang="0">
                  <a:pos x="23691" y="13017"/>
                </a:cxn>
                <a:cxn ang="0">
                  <a:pos x="21537" y="6509"/>
                </a:cxn>
              </a:cxnLst>
              <a:rect l="0" t="0" r="0" b="0"/>
              <a:pathLst>
                <a:path w="11" h="21">
                  <a:moveTo>
                    <a:pt x="10" y="3"/>
                  </a:moveTo>
                  <a:cubicBezTo>
                    <a:pt x="9" y="2"/>
                    <a:pt x="9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0" y="9"/>
                    <a:pt x="0" y="10"/>
                  </a:cubicBezTo>
                  <a:cubicBezTo>
                    <a:pt x="0" y="12"/>
                    <a:pt x="1" y="14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2" y="19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7" y="21"/>
                    <a:pt x="8" y="20"/>
                    <a:pt x="8" y="20"/>
                  </a:cubicBezTo>
                  <a:cubicBezTo>
                    <a:pt x="9" y="19"/>
                    <a:pt x="10" y="19"/>
                    <a:pt x="10" y="18"/>
                  </a:cubicBezTo>
                  <a:cubicBezTo>
                    <a:pt x="10" y="17"/>
                    <a:pt x="11" y="16"/>
                    <a:pt x="11" y="15"/>
                  </a:cubicBezTo>
                  <a:cubicBezTo>
                    <a:pt x="11" y="13"/>
                    <a:pt x="11" y="12"/>
                    <a:pt x="11" y="10"/>
                  </a:cubicBezTo>
                  <a:cubicBezTo>
                    <a:pt x="11" y="9"/>
                    <a:pt x="11" y="7"/>
                    <a:pt x="11" y="6"/>
                  </a:cubicBezTo>
                  <a:cubicBezTo>
                    <a:pt x="11" y="5"/>
                    <a:pt x="10" y="4"/>
                    <a:pt x="10" y="3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86" name="Freeform 86"/>
            <p:cNvSpPr/>
            <p:nvPr/>
          </p:nvSpPr>
          <p:spPr>
            <a:xfrm>
              <a:off x="2188381" y="3733202"/>
              <a:ext cx="19135" cy="19135"/>
            </a:xfrm>
            <a:custGeom>
              <a:avLst/>
              <a:gdLst/>
              <a:ahLst/>
              <a:cxnLst>
                <a:cxn ang="0">
                  <a:pos x="4252" y="14883"/>
                </a:cxn>
                <a:cxn ang="0">
                  <a:pos x="8504" y="17009"/>
                </a:cxn>
                <a:cxn ang="0">
                  <a:pos x="12757" y="19135"/>
                </a:cxn>
                <a:cxn ang="0">
                  <a:pos x="19135" y="12757"/>
                </a:cxn>
                <a:cxn ang="0">
                  <a:pos x="19135" y="8504"/>
                </a:cxn>
                <a:cxn ang="0">
                  <a:pos x="17009" y="2126"/>
                </a:cxn>
                <a:cxn ang="0">
                  <a:pos x="8504" y="0"/>
                </a:cxn>
                <a:cxn ang="0">
                  <a:pos x="2126" y="2126"/>
                </a:cxn>
                <a:cxn ang="0">
                  <a:pos x="0" y="6378"/>
                </a:cxn>
                <a:cxn ang="0">
                  <a:pos x="0" y="12757"/>
                </a:cxn>
                <a:cxn ang="0">
                  <a:pos x="4252" y="14883"/>
                </a:cxn>
              </a:cxnLst>
              <a:rect l="0" t="0" r="0" b="0"/>
              <a:pathLst>
                <a:path w="9" h="9">
                  <a:moveTo>
                    <a:pt x="2" y="7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8"/>
                    <a:pt x="8" y="7"/>
                    <a:pt x="9" y="6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87" name="Freeform 87"/>
            <p:cNvSpPr>
              <a:spLocks noEditPoints="1"/>
            </p:cNvSpPr>
            <p:nvPr/>
          </p:nvSpPr>
          <p:spPr>
            <a:xfrm>
              <a:off x="1998848" y="3660304"/>
              <a:ext cx="292502" cy="215048"/>
            </a:xfrm>
            <a:custGeom>
              <a:avLst/>
              <a:gdLst/>
              <a:ahLst/>
              <a:cxnLst>
                <a:cxn ang="0">
                  <a:pos x="234432" y="0"/>
                </a:cxn>
                <a:cxn ang="0">
                  <a:pos x="234432" y="0"/>
                </a:cxn>
                <a:cxn ang="0">
                  <a:pos x="182814" y="0"/>
                </a:cxn>
                <a:cxn ang="0">
                  <a:pos x="189266" y="15053"/>
                </a:cxn>
                <a:cxn ang="0">
                  <a:pos x="146251" y="45160"/>
                </a:cxn>
                <a:cxn ang="0">
                  <a:pos x="105387" y="15053"/>
                </a:cxn>
                <a:cxn ang="0">
                  <a:pos x="111839" y="0"/>
                </a:cxn>
                <a:cxn ang="0">
                  <a:pos x="58070" y="0"/>
                </a:cxn>
                <a:cxn ang="0">
                  <a:pos x="58070" y="0"/>
                </a:cxn>
                <a:cxn ang="0">
                  <a:pos x="0" y="58063"/>
                </a:cxn>
                <a:cxn ang="0">
                  <a:pos x="38714" y="96772"/>
                </a:cxn>
                <a:cxn ang="0">
                  <a:pos x="58070" y="77417"/>
                </a:cxn>
                <a:cxn ang="0">
                  <a:pos x="58070" y="96772"/>
                </a:cxn>
                <a:cxn ang="0">
                  <a:pos x="208623" y="215048"/>
                </a:cxn>
                <a:cxn ang="0">
                  <a:pos x="234432" y="215048"/>
                </a:cxn>
                <a:cxn ang="0">
                  <a:pos x="234432" y="77417"/>
                </a:cxn>
                <a:cxn ang="0">
                  <a:pos x="255939" y="96772"/>
                </a:cxn>
                <a:cxn ang="0">
                  <a:pos x="292502" y="58063"/>
                </a:cxn>
                <a:cxn ang="0">
                  <a:pos x="234432" y="0"/>
                </a:cxn>
                <a:cxn ang="0">
                  <a:pos x="165608" y="116126"/>
                </a:cxn>
                <a:cxn ang="0">
                  <a:pos x="152703" y="122577"/>
                </a:cxn>
                <a:cxn ang="0">
                  <a:pos x="137648" y="116126"/>
                </a:cxn>
                <a:cxn ang="0">
                  <a:pos x="133347" y="94621"/>
                </a:cxn>
                <a:cxn ang="0">
                  <a:pos x="137648" y="75267"/>
                </a:cxn>
                <a:cxn ang="0">
                  <a:pos x="152703" y="66665"/>
                </a:cxn>
                <a:cxn ang="0">
                  <a:pos x="165608" y="75267"/>
                </a:cxn>
                <a:cxn ang="0">
                  <a:pos x="169909" y="94621"/>
                </a:cxn>
                <a:cxn ang="0">
                  <a:pos x="165608" y="116126"/>
                </a:cxn>
                <a:cxn ang="0">
                  <a:pos x="212924" y="118276"/>
                </a:cxn>
                <a:cxn ang="0">
                  <a:pos x="197869" y="122577"/>
                </a:cxn>
                <a:cxn ang="0">
                  <a:pos x="184965" y="118276"/>
                </a:cxn>
                <a:cxn ang="0">
                  <a:pos x="180663" y="107524"/>
                </a:cxn>
                <a:cxn ang="0">
                  <a:pos x="182814" y="98922"/>
                </a:cxn>
                <a:cxn ang="0">
                  <a:pos x="189266" y="92471"/>
                </a:cxn>
                <a:cxn ang="0">
                  <a:pos x="189266" y="92471"/>
                </a:cxn>
                <a:cxn ang="0">
                  <a:pos x="182814" y="88170"/>
                </a:cxn>
                <a:cxn ang="0">
                  <a:pos x="180663" y="81718"/>
                </a:cxn>
                <a:cxn ang="0">
                  <a:pos x="187115" y="70966"/>
                </a:cxn>
                <a:cxn ang="0">
                  <a:pos x="197869" y="66665"/>
                </a:cxn>
                <a:cxn ang="0">
                  <a:pos x="210774" y="70966"/>
                </a:cxn>
                <a:cxn ang="0">
                  <a:pos x="217226" y="81718"/>
                </a:cxn>
                <a:cxn ang="0">
                  <a:pos x="215075" y="88170"/>
                </a:cxn>
                <a:cxn ang="0">
                  <a:pos x="206472" y="92471"/>
                </a:cxn>
                <a:cxn ang="0">
                  <a:pos x="206472" y="94621"/>
                </a:cxn>
                <a:cxn ang="0">
                  <a:pos x="215075" y="98922"/>
                </a:cxn>
                <a:cxn ang="0">
                  <a:pos x="217226" y="107524"/>
                </a:cxn>
                <a:cxn ang="0">
                  <a:pos x="212924" y="118276"/>
                </a:cxn>
              </a:cxnLst>
              <a:rect l="0" t="0" r="0" b="0"/>
              <a:pathLst>
                <a:path w="136" h="100">
                  <a:moveTo>
                    <a:pt x="109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7" y="2"/>
                    <a:pt x="88" y="4"/>
                    <a:pt x="88" y="7"/>
                  </a:cubicBezTo>
                  <a:cubicBezTo>
                    <a:pt x="88" y="15"/>
                    <a:pt x="79" y="21"/>
                    <a:pt x="68" y="21"/>
                  </a:cubicBezTo>
                  <a:cubicBezTo>
                    <a:pt x="57" y="21"/>
                    <a:pt x="49" y="15"/>
                    <a:pt x="49" y="7"/>
                  </a:cubicBezTo>
                  <a:cubicBezTo>
                    <a:pt x="49" y="4"/>
                    <a:pt x="50" y="2"/>
                    <a:pt x="5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36" y="27"/>
                    <a:pt x="136" y="27"/>
                    <a:pt x="136" y="27"/>
                  </a:cubicBezTo>
                  <a:lnTo>
                    <a:pt x="109" y="0"/>
                  </a:lnTo>
                  <a:close/>
                  <a:moveTo>
                    <a:pt x="77" y="54"/>
                  </a:moveTo>
                  <a:cubicBezTo>
                    <a:pt x="76" y="56"/>
                    <a:pt x="74" y="57"/>
                    <a:pt x="71" y="57"/>
                  </a:cubicBezTo>
                  <a:cubicBezTo>
                    <a:pt x="68" y="57"/>
                    <a:pt x="66" y="56"/>
                    <a:pt x="64" y="54"/>
                  </a:cubicBezTo>
                  <a:cubicBezTo>
                    <a:pt x="63" y="52"/>
                    <a:pt x="62" y="49"/>
                    <a:pt x="62" y="44"/>
                  </a:cubicBezTo>
                  <a:cubicBezTo>
                    <a:pt x="62" y="40"/>
                    <a:pt x="63" y="37"/>
                    <a:pt x="64" y="35"/>
                  </a:cubicBezTo>
                  <a:cubicBezTo>
                    <a:pt x="66" y="32"/>
                    <a:pt x="68" y="31"/>
                    <a:pt x="71" y="31"/>
                  </a:cubicBezTo>
                  <a:cubicBezTo>
                    <a:pt x="74" y="31"/>
                    <a:pt x="76" y="32"/>
                    <a:pt x="77" y="35"/>
                  </a:cubicBezTo>
                  <a:cubicBezTo>
                    <a:pt x="79" y="37"/>
                    <a:pt x="79" y="40"/>
                    <a:pt x="79" y="44"/>
                  </a:cubicBezTo>
                  <a:cubicBezTo>
                    <a:pt x="79" y="49"/>
                    <a:pt x="79" y="52"/>
                    <a:pt x="77" y="54"/>
                  </a:cubicBezTo>
                  <a:close/>
                  <a:moveTo>
                    <a:pt x="99" y="55"/>
                  </a:moveTo>
                  <a:cubicBezTo>
                    <a:pt x="97" y="57"/>
                    <a:pt x="95" y="57"/>
                    <a:pt x="92" y="57"/>
                  </a:cubicBezTo>
                  <a:cubicBezTo>
                    <a:pt x="90" y="57"/>
                    <a:pt x="88" y="57"/>
                    <a:pt x="86" y="55"/>
                  </a:cubicBezTo>
                  <a:cubicBezTo>
                    <a:pt x="84" y="54"/>
                    <a:pt x="84" y="52"/>
                    <a:pt x="84" y="50"/>
                  </a:cubicBezTo>
                  <a:cubicBezTo>
                    <a:pt x="84" y="48"/>
                    <a:pt x="84" y="47"/>
                    <a:pt x="85" y="46"/>
                  </a:cubicBezTo>
                  <a:cubicBezTo>
                    <a:pt x="86" y="45"/>
                    <a:pt x="87" y="44"/>
                    <a:pt x="88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7" y="43"/>
                    <a:pt x="86" y="42"/>
                    <a:pt x="85" y="41"/>
                  </a:cubicBezTo>
                  <a:cubicBezTo>
                    <a:pt x="85" y="40"/>
                    <a:pt x="84" y="39"/>
                    <a:pt x="84" y="38"/>
                  </a:cubicBezTo>
                  <a:cubicBezTo>
                    <a:pt x="84" y="36"/>
                    <a:pt x="85" y="34"/>
                    <a:pt x="87" y="33"/>
                  </a:cubicBezTo>
                  <a:cubicBezTo>
                    <a:pt x="88" y="32"/>
                    <a:pt x="90" y="31"/>
                    <a:pt x="92" y="31"/>
                  </a:cubicBezTo>
                  <a:cubicBezTo>
                    <a:pt x="95" y="31"/>
                    <a:pt x="97" y="32"/>
                    <a:pt x="98" y="33"/>
                  </a:cubicBezTo>
                  <a:cubicBezTo>
                    <a:pt x="100" y="34"/>
                    <a:pt x="101" y="36"/>
                    <a:pt x="101" y="38"/>
                  </a:cubicBezTo>
                  <a:cubicBezTo>
                    <a:pt x="101" y="39"/>
                    <a:pt x="100" y="40"/>
                    <a:pt x="100" y="41"/>
                  </a:cubicBezTo>
                  <a:cubicBezTo>
                    <a:pt x="99" y="42"/>
                    <a:pt x="98" y="43"/>
                    <a:pt x="96" y="43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8" y="44"/>
                    <a:pt x="99" y="45"/>
                    <a:pt x="100" y="46"/>
                  </a:cubicBezTo>
                  <a:cubicBezTo>
                    <a:pt x="101" y="47"/>
                    <a:pt x="101" y="48"/>
                    <a:pt x="101" y="50"/>
                  </a:cubicBezTo>
                  <a:cubicBezTo>
                    <a:pt x="101" y="52"/>
                    <a:pt x="100" y="54"/>
                    <a:pt x="99" y="55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88" name="Freeform 88"/>
            <p:cNvSpPr/>
            <p:nvPr/>
          </p:nvSpPr>
          <p:spPr>
            <a:xfrm>
              <a:off x="2185648" y="3755071"/>
              <a:ext cx="23691" cy="23691"/>
            </a:xfrm>
            <a:custGeom>
              <a:avLst/>
              <a:gdLst/>
              <a:ahLst/>
              <a:cxnLst>
                <a:cxn ang="0">
                  <a:pos x="15076" y="4307"/>
                </a:cxn>
                <a:cxn ang="0">
                  <a:pos x="12922" y="2154"/>
                </a:cxn>
                <a:cxn ang="0">
                  <a:pos x="6461" y="0"/>
                </a:cxn>
                <a:cxn ang="0">
                  <a:pos x="2154" y="4307"/>
                </a:cxn>
                <a:cxn ang="0">
                  <a:pos x="0" y="12922"/>
                </a:cxn>
                <a:cxn ang="0">
                  <a:pos x="4307" y="19384"/>
                </a:cxn>
                <a:cxn ang="0">
                  <a:pos x="10769" y="23691"/>
                </a:cxn>
                <a:cxn ang="0">
                  <a:pos x="19384" y="21537"/>
                </a:cxn>
                <a:cxn ang="0">
                  <a:pos x="23691" y="12922"/>
                </a:cxn>
                <a:cxn ang="0">
                  <a:pos x="21537" y="8615"/>
                </a:cxn>
                <a:cxn ang="0">
                  <a:pos x="15076" y="4307"/>
                </a:cxn>
              </a:cxnLst>
              <a:rect l="0" t="0" r="0" b="0"/>
              <a:pathLst>
                <a:path w="11" h="11">
                  <a:moveTo>
                    <a:pt x="7" y="2"/>
                  </a:moveTo>
                  <a:cubicBezTo>
                    <a:pt x="7" y="2"/>
                    <a:pt x="6" y="1"/>
                    <a:pt x="6" y="1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2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7" y="11"/>
                    <a:pt x="8" y="10"/>
                    <a:pt x="9" y="10"/>
                  </a:cubicBezTo>
                  <a:cubicBezTo>
                    <a:pt x="10" y="9"/>
                    <a:pt x="11" y="8"/>
                    <a:pt x="11" y="6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3"/>
                    <a:pt x="9" y="2"/>
                    <a:pt x="7" y="2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89" name="Freeform 89"/>
            <p:cNvSpPr/>
            <p:nvPr/>
          </p:nvSpPr>
          <p:spPr>
            <a:xfrm>
              <a:off x="2057166" y="3817034"/>
              <a:ext cx="72898" cy="58318"/>
            </a:xfrm>
            <a:custGeom>
              <a:avLst/>
              <a:gdLst/>
              <a:ahLst/>
              <a:cxnLst>
                <a:cxn ang="0">
                  <a:pos x="0" y="58318"/>
                </a:cxn>
                <a:cxn ang="0">
                  <a:pos x="72898" y="58318"/>
                </a:cxn>
                <a:cxn ang="0">
                  <a:pos x="0" y="0"/>
                </a:cxn>
                <a:cxn ang="0">
                  <a:pos x="0" y="58318"/>
                </a:cxn>
              </a:cxnLst>
              <a:rect l="0" t="0" r="0" b="0"/>
              <a:pathLst>
                <a:path w="80" h="64">
                  <a:moveTo>
                    <a:pt x="0" y="64"/>
                  </a:moveTo>
                  <a:lnTo>
                    <a:pt x="80" y="64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90" name="Rectangle 90"/>
            <p:cNvSpPr/>
            <p:nvPr/>
          </p:nvSpPr>
          <p:spPr>
            <a:xfrm>
              <a:off x="2057166" y="3879908"/>
              <a:ext cx="175865" cy="25514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291" name="Freeform 91"/>
            <p:cNvSpPr/>
            <p:nvPr/>
          </p:nvSpPr>
          <p:spPr>
            <a:xfrm>
              <a:off x="2041675" y="3909979"/>
              <a:ext cx="206847" cy="112080"/>
            </a:xfrm>
            <a:custGeom>
              <a:avLst/>
              <a:gdLst/>
              <a:ahLst/>
              <a:cxnLst>
                <a:cxn ang="0">
                  <a:pos x="102968" y="0"/>
                </a:cxn>
                <a:cxn ang="0">
                  <a:pos x="102968" y="0"/>
                </a:cxn>
                <a:cxn ang="0">
                  <a:pos x="15491" y="0"/>
                </a:cxn>
                <a:cxn ang="0">
                  <a:pos x="0" y="112080"/>
                </a:cxn>
                <a:cxn ang="0">
                  <a:pos x="88388" y="112080"/>
                </a:cxn>
                <a:cxn ang="0">
                  <a:pos x="102968" y="71075"/>
                </a:cxn>
                <a:cxn ang="0">
                  <a:pos x="118459" y="112080"/>
                </a:cxn>
                <a:cxn ang="0">
                  <a:pos x="206847" y="112080"/>
                </a:cxn>
                <a:cxn ang="0">
                  <a:pos x="191356" y="0"/>
                </a:cxn>
                <a:cxn ang="0">
                  <a:pos x="102968" y="0"/>
                </a:cxn>
              </a:cxnLst>
              <a:rect l="0" t="0" r="0" b="0"/>
              <a:pathLst>
                <a:path w="227" h="123">
                  <a:moveTo>
                    <a:pt x="113" y="0"/>
                  </a:moveTo>
                  <a:lnTo>
                    <a:pt x="113" y="0"/>
                  </a:lnTo>
                  <a:lnTo>
                    <a:pt x="17" y="0"/>
                  </a:lnTo>
                  <a:lnTo>
                    <a:pt x="0" y="123"/>
                  </a:lnTo>
                  <a:lnTo>
                    <a:pt x="97" y="123"/>
                  </a:lnTo>
                  <a:lnTo>
                    <a:pt x="113" y="78"/>
                  </a:lnTo>
                  <a:lnTo>
                    <a:pt x="130" y="123"/>
                  </a:lnTo>
                  <a:lnTo>
                    <a:pt x="227" y="123"/>
                  </a:lnTo>
                  <a:lnTo>
                    <a:pt x="21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42" name="组合 125"/>
          <p:cNvGrpSpPr/>
          <p:nvPr/>
        </p:nvGrpSpPr>
        <p:grpSpPr>
          <a:xfrm>
            <a:off x="2273300" y="3844925"/>
            <a:ext cx="395288" cy="411163"/>
            <a:chOff x="2632146" y="3698575"/>
            <a:chExt cx="355376" cy="370867"/>
          </a:xfrm>
        </p:grpSpPr>
        <p:sp>
          <p:nvSpPr>
            <p:cNvPr id="39279" name="Freeform 92"/>
            <p:cNvSpPr/>
            <p:nvPr/>
          </p:nvSpPr>
          <p:spPr>
            <a:xfrm>
              <a:off x="2632146" y="3875352"/>
              <a:ext cx="176777" cy="176777"/>
            </a:xfrm>
            <a:custGeom>
              <a:avLst/>
              <a:gdLst/>
              <a:ahLst/>
              <a:cxnLst>
                <a:cxn ang="0">
                  <a:pos x="17247" y="2156"/>
                </a:cxn>
                <a:cxn ang="0">
                  <a:pos x="12935" y="0"/>
                </a:cxn>
                <a:cxn ang="0">
                  <a:pos x="0" y="12935"/>
                </a:cxn>
                <a:cxn ang="0">
                  <a:pos x="2156" y="17247"/>
                </a:cxn>
                <a:cxn ang="0">
                  <a:pos x="10779" y="25870"/>
                </a:cxn>
                <a:cxn ang="0">
                  <a:pos x="8623" y="38805"/>
                </a:cxn>
                <a:cxn ang="0">
                  <a:pos x="21558" y="36649"/>
                </a:cxn>
                <a:cxn ang="0">
                  <a:pos x="28026" y="43116"/>
                </a:cxn>
                <a:cxn ang="0">
                  <a:pos x="25870" y="56051"/>
                </a:cxn>
                <a:cxn ang="0">
                  <a:pos x="38805" y="53895"/>
                </a:cxn>
                <a:cxn ang="0">
                  <a:pos x="109947" y="125037"/>
                </a:cxn>
                <a:cxn ang="0">
                  <a:pos x="105635" y="137972"/>
                </a:cxn>
                <a:cxn ang="0">
                  <a:pos x="118570" y="135816"/>
                </a:cxn>
                <a:cxn ang="0">
                  <a:pos x="127193" y="144440"/>
                </a:cxn>
                <a:cxn ang="0">
                  <a:pos x="125037" y="157375"/>
                </a:cxn>
                <a:cxn ang="0">
                  <a:pos x="137972" y="155219"/>
                </a:cxn>
                <a:cxn ang="0">
                  <a:pos x="144440" y="159530"/>
                </a:cxn>
                <a:cxn ang="0">
                  <a:pos x="142284" y="172465"/>
                </a:cxn>
                <a:cxn ang="0">
                  <a:pos x="155219" y="170310"/>
                </a:cxn>
                <a:cxn ang="0">
                  <a:pos x="159530" y="174621"/>
                </a:cxn>
                <a:cxn ang="0">
                  <a:pos x="163842" y="176777"/>
                </a:cxn>
                <a:cxn ang="0">
                  <a:pos x="176777" y="165998"/>
                </a:cxn>
                <a:cxn ang="0">
                  <a:pos x="174621" y="159530"/>
                </a:cxn>
                <a:cxn ang="0">
                  <a:pos x="17247" y="2156"/>
                </a:cxn>
              </a:cxnLst>
              <a:rect l="0" t="0" r="0" b="0"/>
              <a:pathLst>
                <a:path w="82" h="82">
                  <a:moveTo>
                    <a:pt x="8" y="1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2"/>
                    <a:pt x="76" y="82"/>
                    <a:pt x="76" y="82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6"/>
                    <a:pt x="82" y="75"/>
                    <a:pt x="81" y="74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80" name="Freeform 93"/>
            <p:cNvSpPr/>
            <p:nvPr/>
          </p:nvSpPr>
          <p:spPr>
            <a:xfrm>
              <a:off x="2651282" y="3698575"/>
              <a:ext cx="194090" cy="334418"/>
            </a:xfrm>
            <a:custGeom>
              <a:avLst/>
              <a:gdLst/>
              <a:ahLst/>
              <a:cxnLst>
                <a:cxn ang="0">
                  <a:pos x="116454" y="222226"/>
                </a:cxn>
                <a:cxn ang="0">
                  <a:pos x="125080" y="230856"/>
                </a:cxn>
                <a:cxn ang="0">
                  <a:pos x="77636" y="245959"/>
                </a:cxn>
                <a:cxn ang="0">
                  <a:pos x="88419" y="256747"/>
                </a:cxn>
                <a:cxn ang="0">
                  <a:pos x="118611" y="248117"/>
                </a:cxn>
                <a:cxn ang="0">
                  <a:pos x="127237" y="258904"/>
                </a:cxn>
                <a:cxn ang="0">
                  <a:pos x="97045" y="265377"/>
                </a:cxn>
                <a:cxn ang="0">
                  <a:pos x="107828" y="276165"/>
                </a:cxn>
                <a:cxn ang="0">
                  <a:pos x="122924" y="271849"/>
                </a:cxn>
                <a:cxn ang="0">
                  <a:pos x="131550" y="280480"/>
                </a:cxn>
                <a:cxn ang="0">
                  <a:pos x="116454" y="284795"/>
                </a:cxn>
                <a:cxn ang="0">
                  <a:pos x="166055" y="334418"/>
                </a:cxn>
                <a:cxn ang="0">
                  <a:pos x="178994" y="306370"/>
                </a:cxn>
                <a:cxn ang="0">
                  <a:pos x="131550" y="172603"/>
                </a:cxn>
                <a:cxn ang="0">
                  <a:pos x="120767" y="170445"/>
                </a:cxn>
                <a:cxn ang="0">
                  <a:pos x="183307" y="0"/>
                </a:cxn>
                <a:cxn ang="0">
                  <a:pos x="116454" y="0"/>
                </a:cxn>
                <a:cxn ang="0">
                  <a:pos x="73323" y="114349"/>
                </a:cxn>
                <a:cxn ang="0">
                  <a:pos x="71166" y="112192"/>
                </a:cxn>
                <a:cxn ang="0">
                  <a:pos x="49601" y="120822"/>
                </a:cxn>
                <a:cxn ang="0">
                  <a:pos x="0" y="170445"/>
                </a:cxn>
                <a:cxn ang="0">
                  <a:pos x="66853" y="235171"/>
                </a:cxn>
                <a:cxn ang="0">
                  <a:pos x="116454" y="222226"/>
                </a:cxn>
              </a:cxnLst>
              <a:rect l="0" t="0" r="0" b="0"/>
              <a:pathLst>
                <a:path w="90" h="155">
                  <a:moveTo>
                    <a:pt x="54" y="103"/>
                  </a:moveTo>
                  <a:cubicBezTo>
                    <a:pt x="58" y="107"/>
                    <a:pt x="58" y="107"/>
                    <a:pt x="58" y="107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45" y="123"/>
                    <a:pt x="45" y="123"/>
                    <a:pt x="45" y="123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77" y="155"/>
                    <a:pt x="90" y="154"/>
                    <a:pt x="83" y="142"/>
                  </a:cubicBezTo>
                  <a:cubicBezTo>
                    <a:pt x="83" y="142"/>
                    <a:pt x="57" y="110"/>
                    <a:pt x="61" y="80"/>
                  </a:cubicBezTo>
                  <a:cubicBezTo>
                    <a:pt x="61" y="80"/>
                    <a:pt x="62" y="72"/>
                    <a:pt x="56" y="79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33" y="52"/>
                    <a:pt x="33" y="52"/>
                  </a:cubicBezTo>
                  <a:cubicBezTo>
                    <a:pt x="31" y="51"/>
                    <a:pt x="28" y="51"/>
                    <a:pt x="23" y="5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1" y="109"/>
                    <a:pt x="31" y="109"/>
                    <a:pt x="31" y="109"/>
                  </a:cubicBezTo>
                  <a:lnTo>
                    <a:pt x="54" y="103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81" name="Freeform 94"/>
            <p:cNvSpPr>
              <a:spLocks noEditPoints="1"/>
            </p:cNvSpPr>
            <p:nvPr/>
          </p:nvSpPr>
          <p:spPr>
            <a:xfrm>
              <a:off x="2832615" y="3845282"/>
              <a:ext cx="154907" cy="154907"/>
            </a:xfrm>
            <a:custGeom>
              <a:avLst/>
              <a:gdLst/>
              <a:ahLst/>
              <a:cxnLst>
                <a:cxn ang="0">
                  <a:pos x="77454" y="0"/>
                </a:cxn>
                <a:cxn ang="0">
                  <a:pos x="53787" y="141998"/>
                </a:cxn>
                <a:cxn ang="0">
                  <a:pos x="23666" y="122635"/>
                </a:cxn>
                <a:cxn ang="0">
                  <a:pos x="30121" y="109726"/>
                </a:cxn>
                <a:cxn ang="0">
                  <a:pos x="51636" y="118332"/>
                </a:cxn>
                <a:cxn ang="0">
                  <a:pos x="62393" y="135544"/>
                </a:cxn>
                <a:cxn ang="0">
                  <a:pos x="79605" y="53787"/>
                </a:cxn>
                <a:cxn ang="0">
                  <a:pos x="101120" y="68848"/>
                </a:cxn>
                <a:cxn ang="0">
                  <a:pos x="86059" y="96817"/>
                </a:cxn>
                <a:cxn ang="0">
                  <a:pos x="53787" y="68848"/>
                </a:cxn>
                <a:cxn ang="0">
                  <a:pos x="77454" y="51636"/>
                </a:cxn>
                <a:cxn ang="0">
                  <a:pos x="77454" y="30121"/>
                </a:cxn>
                <a:cxn ang="0">
                  <a:pos x="77454" y="49484"/>
                </a:cxn>
                <a:cxn ang="0">
                  <a:pos x="103271" y="114029"/>
                </a:cxn>
                <a:cxn ang="0">
                  <a:pos x="92514" y="98968"/>
                </a:cxn>
                <a:cxn ang="0">
                  <a:pos x="66696" y="98968"/>
                </a:cxn>
                <a:cxn ang="0">
                  <a:pos x="62393" y="98968"/>
                </a:cxn>
                <a:cxn ang="0">
                  <a:pos x="62393" y="131241"/>
                </a:cxn>
                <a:cxn ang="0">
                  <a:pos x="88211" y="135544"/>
                </a:cxn>
                <a:cxn ang="0">
                  <a:pos x="101120" y="141998"/>
                </a:cxn>
                <a:cxn ang="0">
                  <a:pos x="94665" y="131241"/>
                </a:cxn>
                <a:cxn ang="0">
                  <a:pos x="126938" y="109726"/>
                </a:cxn>
                <a:cxn ang="0">
                  <a:pos x="131241" y="124786"/>
                </a:cxn>
                <a:cxn ang="0">
                  <a:pos x="124786" y="107574"/>
                </a:cxn>
                <a:cxn ang="0">
                  <a:pos x="129089" y="105423"/>
                </a:cxn>
                <a:cxn ang="0">
                  <a:pos x="124786" y="38727"/>
                </a:cxn>
                <a:cxn ang="0">
                  <a:pos x="139847" y="40878"/>
                </a:cxn>
                <a:cxn ang="0">
                  <a:pos x="137695" y="81756"/>
                </a:cxn>
                <a:cxn ang="0">
                  <a:pos x="124786" y="64545"/>
                </a:cxn>
                <a:cxn ang="0">
                  <a:pos x="103271" y="68848"/>
                </a:cxn>
                <a:cxn ang="0">
                  <a:pos x="101120" y="70999"/>
                </a:cxn>
                <a:cxn ang="0">
                  <a:pos x="96817" y="23666"/>
                </a:cxn>
                <a:cxn ang="0">
                  <a:pos x="60242" y="8606"/>
                </a:cxn>
                <a:cxn ang="0">
                  <a:pos x="92514" y="4303"/>
                </a:cxn>
                <a:cxn ang="0">
                  <a:pos x="98968" y="19363"/>
                </a:cxn>
                <a:cxn ang="0">
                  <a:pos x="77454" y="27969"/>
                </a:cxn>
                <a:cxn ang="0">
                  <a:pos x="55939" y="19363"/>
                </a:cxn>
                <a:cxn ang="0">
                  <a:pos x="51636" y="21515"/>
                </a:cxn>
                <a:cxn ang="0">
                  <a:pos x="32272" y="34424"/>
                </a:cxn>
                <a:cxn ang="0">
                  <a:pos x="51636" y="68848"/>
                </a:cxn>
                <a:cxn ang="0">
                  <a:pos x="34424" y="62393"/>
                </a:cxn>
                <a:cxn ang="0">
                  <a:pos x="4303" y="68848"/>
                </a:cxn>
                <a:cxn ang="0">
                  <a:pos x="30121" y="36575"/>
                </a:cxn>
                <a:cxn ang="0">
                  <a:pos x="32272" y="62393"/>
                </a:cxn>
                <a:cxn ang="0">
                  <a:pos x="19363" y="77454"/>
                </a:cxn>
                <a:cxn ang="0">
                  <a:pos x="19363" y="79605"/>
                </a:cxn>
                <a:cxn ang="0">
                  <a:pos x="17212" y="83908"/>
                </a:cxn>
              </a:cxnLst>
              <a:rect l="0" t="0" r="0" b="0"/>
              <a:pathLst>
                <a:path w="72" h="72">
                  <a:moveTo>
                    <a:pt x="36" y="72"/>
                  </a:move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lose/>
                  <a:moveTo>
                    <a:pt x="25" y="66"/>
                  </a:moveTo>
                  <a:cubicBezTo>
                    <a:pt x="24" y="66"/>
                    <a:pt x="23" y="66"/>
                    <a:pt x="23" y="67"/>
                  </a:cubicBezTo>
                  <a:cubicBezTo>
                    <a:pt x="18" y="65"/>
                    <a:pt x="14" y="62"/>
                    <a:pt x="11" y="59"/>
                  </a:cubicBezTo>
                  <a:cubicBezTo>
                    <a:pt x="11" y="58"/>
                    <a:pt x="11" y="57"/>
                    <a:pt x="11" y="57"/>
                  </a:cubicBezTo>
                  <a:cubicBezTo>
                    <a:pt x="12" y="54"/>
                    <a:pt x="12" y="52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3" y="51"/>
                    <a:pt x="13" y="51"/>
                    <a:pt x="14" y="51"/>
                  </a:cubicBezTo>
                  <a:cubicBezTo>
                    <a:pt x="17" y="52"/>
                    <a:pt x="22" y="53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4" y="54"/>
                    <a:pt x="24" y="55"/>
                  </a:cubicBezTo>
                  <a:cubicBezTo>
                    <a:pt x="25" y="56"/>
                    <a:pt x="27" y="59"/>
                    <a:pt x="28" y="61"/>
                  </a:cubicBezTo>
                  <a:cubicBezTo>
                    <a:pt x="28" y="62"/>
                    <a:pt x="29" y="62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4"/>
                    <a:pt x="26" y="65"/>
                    <a:pt x="25" y="66"/>
                  </a:cubicBezTo>
                  <a:close/>
                  <a:moveTo>
                    <a:pt x="36" y="24"/>
                  </a:moveTo>
                  <a:cubicBezTo>
                    <a:pt x="36" y="24"/>
                    <a:pt x="36" y="25"/>
                    <a:pt x="37" y="25"/>
                  </a:cubicBezTo>
                  <a:cubicBezTo>
                    <a:pt x="39" y="27"/>
                    <a:pt x="46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4"/>
                    <a:pt x="43" y="44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1" y="45"/>
                    <a:pt x="40" y="45"/>
                  </a:cubicBezTo>
                  <a:cubicBezTo>
                    <a:pt x="37" y="45"/>
                    <a:pt x="30" y="45"/>
                    <a:pt x="29" y="45"/>
                  </a:cubicBezTo>
                  <a:cubicBezTo>
                    <a:pt x="29" y="44"/>
                    <a:pt x="26" y="34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2"/>
                    <a:pt x="33" y="27"/>
                    <a:pt x="35" y="25"/>
                  </a:cubicBezTo>
                  <a:cubicBezTo>
                    <a:pt x="36" y="25"/>
                    <a:pt x="36" y="24"/>
                    <a:pt x="36" y="24"/>
                  </a:cubicBezTo>
                  <a:close/>
                  <a:moveTo>
                    <a:pt x="35" y="24"/>
                  </a:move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3"/>
                    <a:pt x="36" y="23"/>
                    <a:pt x="36" y="23"/>
                  </a:cubicBezTo>
                  <a:lnTo>
                    <a:pt x="35" y="24"/>
                  </a:lnTo>
                  <a:close/>
                  <a:moveTo>
                    <a:pt x="48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6"/>
                    <a:pt x="43" y="46"/>
                    <a:pt x="43" y="46"/>
                  </a:cubicBezTo>
                  <a:lnTo>
                    <a:pt x="48" y="53"/>
                  </a:lnTo>
                  <a:close/>
                  <a:moveTo>
                    <a:pt x="29" y="46"/>
                  </a:moveTo>
                  <a:cubicBezTo>
                    <a:pt x="31" y="46"/>
                    <a:pt x="31" y="46"/>
                    <a:pt x="31" y="4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4" y="53"/>
                    <a:pt x="24" y="53"/>
                    <a:pt x="24" y="53"/>
                  </a:cubicBezTo>
                  <a:lnTo>
                    <a:pt x="29" y="46"/>
                  </a:lnTo>
                  <a:close/>
                  <a:moveTo>
                    <a:pt x="36" y="64"/>
                  </a:moveTo>
                  <a:cubicBezTo>
                    <a:pt x="34" y="64"/>
                    <a:pt x="32" y="63"/>
                    <a:pt x="31" y="63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1" y="62"/>
                    <a:pt x="34" y="62"/>
                    <a:pt x="36" y="62"/>
                  </a:cubicBezTo>
                  <a:cubicBezTo>
                    <a:pt x="38" y="62"/>
                    <a:pt x="40" y="62"/>
                    <a:pt x="43" y="61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0" y="63"/>
                    <a:pt x="38" y="64"/>
                    <a:pt x="36" y="64"/>
                  </a:cubicBezTo>
                  <a:close/>
                  <a:moveTo>
                    <a:pt x="49" y="67"/>
                  </a:moveTo>
                  <a:cubicBezTo>
                    <a:pt x="49" y="66"/>
                    <a:pt x="48" y="66"/>
                    <a:pt x="47" y="66"/>
                  </a:cubicBezTo>
                  <a:cubicBezTo>
                    <a:pt x="45" y="65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2"/>
                    <a:pt x="44" y="62"/>
                    <a:pt x="44" y="61"/>
                  </a:cubicBezTo>
                  <a:cubicBezTo>
                    <a:pt x="46" y="58"/>
                    <a:pt x="48" y="54"/>
                    <a:pt x="49" y="54"/>
                  </a:cubicBezTo>
                  <a:cubicBezTo>
                    <a:pt x="49" y="54"/>
                    <a:pt x="54" y="52"/>
                    <a:pt x="57" y="51"/>
                  </a:cubicBezTo>
                  <a:cubicBezTo>
                    <a:pt x="58" y="51"/>
                    <a:pt x="59" y="51"/>
                    <a:pt x="59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4"/>
                    <a:pt x="61" y="56"/>
                  </a:cubicBezTo>
                  <a:cubicBezTo>
                    <a:pt x="61" y="57"/>
                    <a:pt x="61" y="58"/>
                    <a:pt x="61" y="58"/>
                  </a:cubicBezTo>
                  <a:cubicBezTo>
                    <a:pt x="58" y="62"/>
                    <a:pt x="54" y="65"/>
                    <a:pt x="49" y="67"/>
                  </a:cubicBezTo>
                  <a:close/>
                  <a:moveTo>
                    <a:pt x="60" y="49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46"/>
                    <a:pt x="62" y="42"/>
                    <a:pt x="62" y="37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3" y="43"/>
                    <a:pt x="62" y="46"/>
                    <a:pt x="60" y="49"/>
                  </a:cubicBezTo>
                  <a:close/>
                  <a:moveTo>
                    <a:pt x="57" y="29"/>
                  </a:moveTo>
                  <a:cubicBezTo>
                    <a:pt x="57" y="27"/>
                    <a:pt x="57" y="23"/>
                    <a:pt x="58" y="20"/>
                  </a:cubicBezTo>
                  <a:cubicBezTo>
                    <a:pt x="58" y="19"/>
                    <a:pt x="58" y="18"/>
                    <a:pt x="58" y="18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8"/>
                    <a:pt x="61" y="18"/>
                    <a:pt x="63" y="18"/>
                  </a:cubicBezTo>
                  <a:cubicBezTo>
                    <a:pt x="64" y="19"/>
                    <a:pt x="65" y="19"/>
                    <a:pt x="65" y="19"/>
                  </a:cubicBezTo>
                  <a:cubicBezTo>
                    <a:pt x="68" y="23"/>
                    <a:pt x="69" y="28"/>
                    <a:pt x="70" y="32"/>
                  </a:cubicBezTo>
                  <a:cubicBezTo>
                    <a:pt x="69" y="33"/>
                    <a:pt x="69" y="33"/>
                    <a:pt x="68" y="34"/>
                  </a:cubicBezTo>
                  <a:cubicBezTo>
                    <a:pt x="66" y="35"/>
                    <a:pt x="65" y="37"/>
                    <a:pt x="64" y="38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7"/>
                    <a:pt x="63" y="36"/>
                    <a:pt x="62" y="35"/>
                  </a:cubicBezTo>
                  <a:cubicBezTo>
                    <a:pt x="61" y="34"/>
                    <a:pt x="59" y="31"/>
                    <a:pt x="58" y="30"/>
                  </a:cubicBezTo>
                  <a:cubicBezTo>
                    <a:pt x="57" y="29"/>
                    <a:pt x="57" y="29"/>
                    <a:pt x="57" y="29"/>
                  </a:cubicBezTo>
                  <a:close/>
                  <a:moveTo>
                    <a:pt x="47" y="33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7" y="30"/>
                    <a:pt x="57" y="30"/>
                    <a:pt x="57" y="30"/>
                  </a:cubicBezTo>
                  <a:lnTo>
                    <a:pt x="47" y="33"/>
                  </a:lnTo>
                  <a:close/>
                  <a:moveTo>
                    <a:pt x="57" y="17"/>
                  </a:moveTo>
                  <a:cubicBezTo>
                    <a:pt x="57" y="19"/>
                    <a:pt x="57" y="19"/>
                    <a:pt x="57" y="19"/>
                  </a:cubicBezTo>
                  <a:cubicBezTo>
                    <a:pt x="54" y="15"/>
                    <a:pt x="50" y="12"/>
                    <a:pt x="45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51" y="11"/>
                    <a:pt x="54" y="14"/>
                    <a:pt x="57" y="17"/>
                  </a:cubicBezTo>
                  <a:close/>
                  <a:moveTo>
                    <a:pt x="28" y="4"/>
                  </a:moveTo>
                  <a:cubicBezTo>
                    <a:pt x="28" y="3"/>
                    <a:pt x="28" y="3"/>
                    <a:pt x="29" y="2"/>
                  </a:cubicBezTo>
                  <a:cubicBezTo>
                    <a:pt x="31" y="2"/>
                    <a:pt x="33" y="2"/>
                    <a:pt x="36" y="2"/>
                  </a:cubicBezTo>
                  <a:cubicBezTo>
                    <a:pt x="38" y="2"/>
                    <a:pt x="41" y="2"/>
                    <a:pt x="43" y="2"/>
                  </a:cubicBezTo>
                  <a:cubicBezTo>
                    <a:pt x="43" y="3"/>
                    <a:pt x="43" y="3"/>
                    <a:pt x="44" y="4"/>
                  </a:cubicBezTo>
                  <a:cubicBezTo>
                    <a:pt x="45" y="6"/>
                    <a:pt x="46" y="8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9"/>
                    <a:pt x="45" y="10"/>
                    <a:pt x="44" y="10"/>
                  </a:cubicBezTo>
                  <a:cubicBezTo>
                    <a:pt x="41" y="11"/>
                    <a:pt x="38" y="12"/>
                    <a:pt x="37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5" y="13"/>
                  </a:cubicBezTo>
                  <a:cubicBezTo>
                    <a:pt x="34" y="12"/>
                    <a:pt x="30" y="11"/>
                    <a:pt x="28" y="10"/>
                  </a:cubicBezTo>
                  <a:cubicBezTo>
                    <a:pt x="27" y="10"/>
                    <a:pt x="26" y="9"/>
                    <a:pt x="26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8"/>
                    <a:pt x="27" y="6"/>
                    <a:pt x="28" y="4"/>
                  </a:cubicBezTo>
                  <a:close/>
                  <a:moveTo>
                    <a:pt x="24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2" y="12"/>
                    <a:pt x="18" y="15"/>
                    <a:pt x="15" y="1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8" y="14"/>
                    <a:pt x="21" y="11"/>
                    <a:pt x="24" y="10"/>
                  </a:cubicBezTo>
                  <a:close/>
                  <a:moveTo>
                    <a:pt x="16" y="29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15" y="30"/>
                    <a:pt x="15" y="30"/>
                    <a:pt x="15" y="30"/>
                  </a:cubicBezTo>
                  <a:lnTo>
                    <a:pt x="16" y="29"/>
                  </a:lnTo>
                  <a:close/>
                  <a:moveTo>
                    <a:pt x="8" y="38"/>
                  </a:moveTo>
                  <a:cubicBezTo>
                    <a:pt x="7" y="37"/>
                    <a:pt x="5" y="35"/>
                    <a:pt x="4" y="34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3" y="27"/>
                    <a:pt x="4" y="23"/>
                    <a:pt x="6" y="19"/>
                  </a:cubicBezTo>
                  <a:cubicBezTo>
                    <a:pt x="7" y="19"/>
                    <a:pt x="8" y="19"/>
                    <a:pt x="8" y="18"/>
                  </a:cubicBezTo>
                  <a:cubicBezTo>
                    <a:pt x="11" y="18"/>
                    <a:pt x="13" y="18"/>
                    <a:pt x="14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20"/>
                  </a:cubicBezTo>
                  <a:cubicBezTo>
                    <a:pt x="14" y="23"/>
                    <a:pt x="15" y="27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4" y="29"/>
                    <a:pt x="14" y="30"/>
                  </a:cubicBezTo>
                  <a:cubicBezTo>
                    <a:pt x="13" y="31"/>
                    <a:pt x="11" y="34"/>
                    <a:pt x="9" y="36"/>
                  </a:cubicBezTo>
                  <a:cubicBezTo>
                    <a:pt x="8" y="37"/>
                    <a:pt x="8" y="37"/>
                    <a:pt x="8" y="38"/>
                  </a:cubicBezTo>
                  <a:close/>
                  <a:moveTo>
                    <a:pt x="8" y="39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1" y="46"/>
                    <a:pt x="13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9" y="46"/>
                    <a:pt x="8" y="43"/>
                    <a:pt x="8" y="39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82" name="Freeform 95"/>
            <p:cNvSpPr/>
            <p:nvPr/>
          </p:nvSpPr>
          <p:spPr>
            <a:xfrm>
              <a:off x="2815301" y="3998367"/>
              <a:ext cx="154907" cy="71075"/>
            </a:xfrm>
            <a:custGeom>
              <a:avLst/>
              <a:gdLst/>
              <a:ahLst/>
              <a:cxnLst>
                <a:cxn ang="0">
                  <a:pos x="122635" y="27999"/>
                </a:cxn>
                <a:cxn ang="0">
                  <a:pos x="88211" y="49537"/>
                </a:cxn>
                <a:cxn ang="0">
                  <a:pos x="45181" y="62460"/>
                </a:cxn>
                <a:cxn ang="0">
                  <a:pos x="0" y="66767"/>
                </a:cxn>
                <a:cxn ang="0">
                  <a:pos x="0" y="68921"/>
                </a:cxn>
                <a:cxn ang="0">
                  <a:pos x="45181" y="71075"/>
                </a:cxn>
                <a:cxn ang="0">
                  <a:pos x="92514" y="64614"/>
                </a:cxn>
                <a:cxn ang="0">
                  <a:pos x="135544" y="43076"/>
                </a:cxn>
                <a:cxn ang="0">
                  <a:pos x="154907" y="0"/>
                </a:cxn>
                <a:cxn ang="0">
                  <a:pos x="154907" y="0"/>
                </a:cxn>
                <a:cxn ang="0">
                  <a:pos x="122635" y="27999"/>
                </a:cxn>
              </a:cxnLst>
              <a:rect l="0" t="0" r="0" b="0"/>
              <a:pathLst>
                <a:path w="72" h="33">
                  <a:moveTo>
                    <a:pt x="57" y="13"/>
                  </a:moveTo>
                  <a:cubicBezTo>
                    <a:pt x="52" y="17"/>
                    <a:pt x="47" y="21"/>
                    <a:pt x="41" y="23"/>
                  </a:cubicBezTo>
                  <a:cubicBezTo>
                    <a:pt x="34" y="26"/>
                    <a:pt x="28" y="28"/>
                    <a:pt x="21" y="29"/>
                  </a:cubicBezTo>
                  <a:cubicBezTo>
                    <a:pt x="14" y="30"/>
                    <a:pt x="7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7" y="33"/>
                    <a:pt x="14" y="33"/>
                    <a:pt x="21" y="33"/>
                  </a:cubicBezTo>
                  <a:cubicBezTo>
                    <a:pt x="29" y="33"/>
                    <a:pt x="36" y="32"/>
                    <a:pt x="43" y="30"/>
                  </a:cubicBezTo>
                  <a:cubicBezTo>
                    <a:pt x="50" y="28"/>
                    <a:pt x="57" y="25"/>
                    <a:pt x="63" y="20"/>
                  </a:cubicBezTo>
                  <a:cubicBezTo>
                    <a:pt x="68" y="15"/>
                    <a:pt x="72" y="7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7" y="5"/>
                    <a:pt x="62" y="10"/>
                    <a:pt x="57" y="13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43" name="组合 232"/>
          <p:cNvGrpSpPr/>
          <p:nvPr/>
        </p:nvGrpSpPr>
        <p:grpSpPr>
          <a:xfrm>
            <a:off x="3016250" y="3922713"/>
            <a:ext cx="427038" cy="261937"/>
            <a:chOff x="3301893" y="3767828"/>
            <a:chExt cx="385446" cy="236917"/>
          </a:xfrm>
        </p:grpSpPr>
        <p:sp>
          <p:nvSpPr>
            <p:cNvPr id="39273" name="Freeform 96"/>
            <p:cNvSpPr>
              <a:spLocks noEditPoints="1"/>
            </p:cNvSpPr>
            <p:nvPr/>
          </p:nvSpPr>
          <p:spPr>
            <a:xfrm>
              <a:off x="3301893" y="3767828"/>
              <a:ext cx="385446" cy="2369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36917"/>
                </a:cxn>
                <a:cxn ang="0">
                  <a:pos x="385446" y="236917"/>
                </a:cxn>
                <a:cxn ang="0">
                  <a:pos x="385446" y="0"/>
                </a:cxn>
                <a:cxn ang="0">
                  <a:pos x="0" y="0"/>
                </a:cxn>
                <a:cxn ang="0">
                  <a:pos x="372689" y="224160"/>
                </a:cxn>
                <a:cxn ang="0">
                  <a:pos x="12757" y="224160"/>
                </a:cxn>
                <a:cxn ang="0">
                  <a:pos x="12757" y="12757"/>
                </a:cxn>
                <a:cxn ang="0">
                  <a:pos x="372689" y="12757"/>
                </a:cxn>
                <a:cxn ang="0">
                  <a:pos x="372689" y="224160"/>
                </a:cxn>
              </a:cxnLst>
              <a:rect l="0" t="0" r="0" b="0"/>
              <a:pathLst>
                <a:path w="423" h="260">
                  <a:moveTo>
                    <a:pt x="0" y="0"/>
                  </a:moveTo>
                  <a:lnTo>
                    <a:pt x="0" y="260"/>
                  </a:lnTo>
                  <a:lnTo>
                    <a:pt x="423" y="260"/>
                  </a:lnTo>
                  <a:lnTo>
                    <a:pt x="423" y="0"/>
                  </a:lnTo>
                  <a:lnTo>
                    <a:pt x="0" y="0"/>
                  </a:lnTo>
                  <a:close/>
                  <a:moveTo>
                    <a:pt x="409" y="246"/>
                  </a:moveTo>
                  <a:lnTo>
                    <a:pt x="14" y="246"/>
                  </a:lnTo>
                  <a:lnTo>
                    <a:pt x="14" y="14"/>
                  </a:lnTo>
                  <a:lnTo>
                    <a:pt x="409" y="14"/>
                  </a:lnTo>
                  <a:lnTo>
                    <a:pt x="409" y="246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74" name="Freeform 97"/>
            <p:cNvSpPr/>
            <p:nvPr/>
          </p:nvSpPr>
          <p:spPr>
            <a:xfrm>
              <a:off x="3461356" y="3851661"/>
              <a:ext cx="28248" cy="69253"/>
            </a:xfrm>
            <a:custGeom>
              <a:avLst/>
              <a:gdLst/>
              <a:ahLst/>
              <a:cxnLst>
                <a:cxn ang="0">
                  <a:pos x="0" y="34627"/>
                </a:cxn>
                <a:cxn ang="0">
                  <a:pos x="28248" y="69253"/>
                </a:cxn>
                <a:cxn ang="0">
                  <a:pos x="28248" y="0"/>
                </a:cxn>
                <a:cxn ang="0">
                  <a:pos x="0" y="34627"/>
                </a:cxn>
              </a:cxnLst>
              <a:rect l="0" t="0" r="0" b="0"/>
              <a:pathLst>
                <a:path w="13" h="32">
                  <a:moveTo>
                    <a:pt x="0" y="16"/>
                  </a:moveTo>
                  <a:cubicBezTo>
                    <a:pt x="0" y="24"/>
                    <a:pt x="6" y="31"/>
                    <a:pt x="13" y="3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0" y="8"/>
                    <a:pt x="0" y="16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75" name="Rectangle 98"/>
            <p:cNvSpPr/>
            <p:nvPr/>
          </p:nvSpPr>
          <p:spPr>
            <a:xfrm>
              <a:off x="3609886" y="3847104"/>
              <a:ext cx="36449" cy="77454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276" name="Freeform 99"/>
            <p:cNvSpPr/>
            <p:nvPr/>
          </p:nvSpPr>
          <p:spPr>
            <a:xfrm>
              <a:off x="3500539" y="3851661"/>
              <a:ext cx="30070" cy="69253"/>
            </a:xfrm>
            <a:custGeom>
              <a:avLst/>
              <a:gdLst/>
              <a:ahLst/>
              <a:cxnLst>
                <a:cxn ang="0">
                  <a:pos x="30070" y="34627"/>
                </a:cxn>
                <a:cxn ang="0">
                  <a:pos x="0" y="0"/>
                </a:cxn>
                <a:cxn ang="0">
                  <a:pos x="0" y="69253"/>
                </a:cxn>
                <a:cxn ang="0">
                  <a:pos x="30070" y="34627"/>
                </a:cxn>
              </a:cxnLst>
              <a:rect l="0" t="0" r="0" b="0"/>
              <a:pathLst>
                <a:path w="14" h="32">
                  <a:moveTo>
                    <a:pt x="14" y="16"/>
                  </a:moveTo>
                  <a:cubicBezTo>
                    <a:pt x="14" y="8"/>
                    <a:pt x="8" y="1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1"/>
                    <a:pt x="14" y="24"/>
                    <a:pt x="14" y="16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77" name="Rectangle 100"/>
            <p:cNvSpPr/>
            <p:nvPr/>
          </p:nvSpPr>
          <p:spPr>
            <a:xfrm>
              <a:off x="3344721" y="3847104"/>
              <a:ext cx="37360" cy="77454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278" name="Freeform 101"/>
            <p:cNvSpPr/>
            <p:nvPr/>
          </p:nvSpPr>
          <p:spPr>
            <a:xfrm>
              <a:off x="3331963" y="3796076"/>
              <a:ext cx="328039" cy="183156"/>
            </a:xfrm>
            <a:custGeom>
              <a:avLst/>
              <a:gdLst/>
              <a:ahLst/>
              <a:cxnLst>
                <a:cxn ang="0">
                  <a:pos x="328039" y="38786"/>
                </a:cxn>
                <a:cxn ang="0">
                  <a:pos x="328039" y="0"/>
                </a:cxn>
                <a:cxn ang="0">
                  <a:pos x="0" y="0"/>
                </a:cxn>
                <a:cxn ang="0">
                  <a:pos x="0" y="38786"/>
                </a:cxn>
                <a:cxn ang="0">
                  <a:pos x="62586" y="38786"/>
                </a:cxn>
                <a:cxn ang="0">
                  <a:pos x="62586" y="142215"/>
                </a:cxn>
                <a:cxn ang="0">
                  <a:pos x="0" y="142215"/>
                </a:cxn>
                <a:cxn ang="0">
                  <a:pos x="0" y="183156"/>
                </a:cxn>
                <a:cxn ang="0">
                  <a:pos x="157545" y="183156"/>
                </a:cxn>
                <a:cxn ang="0">
                  <a:pos x="157545" y="137906"/>
                </a:cxn>
                <a:cxn ang="0">
                  <a:pos x="116540" y="90501"/>
                </a:cxn>
                <a:cxn ang="0">
                  <a:pos x="157545" y="43096"/>
                </a:cxn>
                <a:cxn ang="0">
                  <a:pos x="157545" y="0"/>
                </a:cxn>
                <a:cxn ang="0">
                  <a:pos x="168336" y="0"/>
                </a:cxn>
                <a:cxn ang="0">
                  <a:pos x="168336" y="43096"/>
                </a:cxn>
                <a:cxn ang="0">
                  <a:pos x="211499" y="90501"/>
                </a:cxn>
                <a:cxn ang="0">
                  <a:pos x="168336" y="137906"/>
                </a:cxn>
                <a:cxn ang="0">
                  <a:pos x="168336" y="183156"/>
                </a:cxn>
                <a:cxn ang="0">
                  <a:pos x="328039" y="183156"/>
                </a:cxn>
                <a:cxn ang="0">
                  <a:pos x="328039" y="142215"/>
                </a:cxn>
                <a:cxn ang="0">
                  <a:pos x="265453" y="142215"/>
                </a:cxn>
                <a:cxn ang="0">
                  <a:pos x="265453" y="38786"/>
                </a:cxn>
                <a:cxn ang="0">
                  <a:pos x="328039" y="38786"/>
                </a:cxn>
              </a:cxnLst>
              <a:rect l="0" t="0" r="0" b="0"/>
              <a:pathLst>
                <a:path w="152" h="85">
                  <a:moveTo>
                    <a:pt x="152" y="18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2" y="63"/>
                    <a:pt x="54" y="53"/>
                    <a:pt x="54" y="42"/>
                  </a:cubicBezTo>
                  <a:cubicBezTo>
                    <a:pt x="54" y="31"/>
                    <a:pt x="62" y="22"/>
                    <a:pt x="73" y="2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89" y="21"/>
                    <a:pt x="98" y="31"/>
                    <a:pt x="98" y="42"/>
                  </a:cubicBezTo>
                  <a:cubicBezTo>
                    <a:pt x="98" y="54"/>
                    <a:pt x="89" y="63"/>
                    <a:pt x="78" y="64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152" y="85"/>
                    <a:pt x="152" y="85"/>
                    <a:pt x="152" y="85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52" y="18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44" name="组合 254"/>
          <p:cNvGrpSpPr/>
          <p:nvPr/>
        </p:nvGrpSpPr>
        <p:grpSpPr>
          <a:xfrm>
            <a:off x="3783013" y="3857625"/>
            <a:ext cx="355600" cy="393700"/>
            <a:chOff x="3993510" y="3709510"/>
            <a:chExt cx="320750" cy="355376"/>
          </a:xfrm>
        </p:grpSpPr>
        <p:sp>
          <p:nvSpPr>
            <p:cNvPr id="39271" name="Freeform 102"/>
            <p:cNvSpPr>
              <a:spLocks noEditPoints="1"/>
            </p:cNvSpPr>
            <p:nvPr/>
          </p:nvSpPr>
          <p:spPr>
            <a:xfrm>
              <a:off x="3993510" y="3709510"/>
              <a:ext cx="320750" cy="329862"/>
            </a:xfrm>
            <a:custGeom>
              <a:avLst/>
              <a:gdLst/>
              <a:ahLst/>
              <a:cxnLst>
                <a:cxn ang="0">
                  <a:pos x="256169" y="4312"/>
                </a:cxn>
                <a:cxn ang="0">
                  <a:pos x="256169" y="0"/>
                </a:cxn>
                <a:cxn ang="0">
                  <a:pos x="64581" y="0"/>
                </a:cxn>
                <a:cxn ang="0">
                  <a:pos x="64581" y="4312"/>
                </a:cxn>
                <a:cxn ang="0">
                  <a:pos x="0" y="4312"/>
                </a:cxn>
                <a:cxn ang="0">
                  <a:pos x="111940" y="125046"/>
                </a:cxn>
                <a:cxn ang="0">
                  <a:pos x="114092" y="125046"/>
                </a:cxn>
                <a:cxn ang="0">
                  <a:pos x="129161" y="137981"/>
                </a:cxn>
                <a:cxn ang="0">
                  <a:pos x="122703" y="146605"/>
                </a:cxn>
                <a:cxn ang="0">
                  <a:pos x="129161" y="153073"/>
                </a:cxn>
                <a:cxn ang="0">
                  <a:pos x="139924" y="153073"/>
                </a:cxn>
                <a:cxn ang="0">
                  <a:pos x="118398" y="243624"/>
                </a:cxn>
                <a:cxn ang="0">
                  <a:pos x="101176" y="243624"/>
                </a:cxn>
                <a:cxn ang="0">
                  <a:pos x="101176" y="329862"/>
                </a:cxn>
                <a:cxn ang="0">
                  <a:pos x="223879" y="329862"/>
                </a:cxn>
                <a:cxn ang="0">
                  <a:pos x="223879" y="243624"/>
                </a:cxn>
                <a:cxn ang="0">
                  <a:pos x="208810" y="243624"/>
                </a:cxn>
                <a:cxn ang="0">
                  <a:pos x="185131" y="153073"/>
                </a:cxn>
                <a:cxn ang="0">
                  <a:pos x="195894" y="153073"/>
                </a:cxn>
                <a:cxn ang="0">
                  <a:pos x="202352" y="146605"/>
                </a:cxn>
                <a:cxn ang="0">
                  <a:pos x="195894" y="137981"/>
                </a:cxn>
                <a:cxn ang="0">
                  <a:pos x="191589" y="137981"/>
                </a:cxn>
                <a:cxn ang="0">
                  <a:pos x="206658" y="125046"/>
                </a:cxn>
                <a:cxn ang="0">
                  <a:pos x="208810" y="125046"/>
                </a:cxn>
                <a:cxn ang="0">
                  <a:pos x="320750" y="4312"/>
                </a:cxn>
                <a:cxn ang="0">
                  <a:pos x="256169" y="4312"/>
                </a:cxn>
                <a:cxn ang="0">
                  <a:pos x="17221" y="17248"/>
                </a:cxn>
                <a:cxn ang="0">
                  <a:pos x="64581" y="17248"/>
                </a:cxn>
                <a:cxn ang="0">
                  <a:pos x="103329" y="109954"/>
                </a:cxn>
                <a:cxn ang="0">
                  <a:pos x="17221" y="17248"/>
                </a:cxn>
                <a:cxn ang="0">
                  <a:pos x="206658" y="256559"/>
                </a:cxn>
                <a:cxn ang="0">
                  <a:pos x="206658" y="316926"/>
                </a:cxn>
                <a:cxn ang="0">
                  <a:pos x="118398" y="316926"/>
                </a:cxn>
                <a:cxn ang="0">
                  <a:pos x="118398" y="256559"/>
                </a:cxn>
                <a:cxn ang="0">
                  <a:pos x="206658" y="256559"/>
                </a:cxn>
                <a:cxn ang="0">
                  <a:pos x="217421" y="109954"/>
                </a:cxn>
                <a:cxn ang="0">
                  <a:pos x="256169" y="17248"/>
                </a:cxn>
                <a:cxn ang="0">
                  <a:pos x="303529" y="17248"/>
                </a:cxn>
                <a:cxn ang="0">
                  <a:pos x="217421" y="109954"/>
                </a:cxn>
              </a:cxnLst>
              <a:rect l="0" t="0" r="0" b="0"/>
              <a:pathLst>
                <a:path w="149" h="153">
                  <a:moveTo>
                    <a:pt x="119" y="2"/>
                  </a:moveTo>
                  <a:cubicBezTo>
                    <a:pt x="119" y="1"/>
                    <a:pt x="119" y="0"/>
                    <a:pt x="11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1"/>
                    <a:pt x="3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1" y="58"/>
                    <a:pt x="52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60"/>
                    <a:pt x="58" y="62"/>
                    <a:pt x="60" y="64"/>
                  </a:cubicBezTo>
                  <a:cubicBezTo>
                    <a:pt x="59" y="64"/>
                    <a:pt x="57" y="66"/>
                    <a:pt x="57" y="68"/>
                  </a:cubicBezTo>
                  <a:cubicBezTo>
                    <a:pt x="57" y="69"/>
                    <a:pt x="59" y="71"/>
                    <a:pt x="60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47" y="113"/>
                    <a:pt x="47" y="113"/>
                    <a:pt x="47" y="113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3" y="71"/>
                    <a:pt x="94" y="69"/>
                    <a:pt x="94" y="68"/>
                  </a:cubicBezTo>
                  <a:cubicBezTo>
                    <a:pt x="94" y="66"/>
                    <a:pt x="93" y="64"/>
                    <a:pt x="91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1" y="62"/>
                    <a:pt x="94" y="60"/>
                    <a:pt x="96" y="58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138" y="58"/>
                    <a:pt x="149" y="2"/>
                    <a:pt x="149" y="2"/>
                  </a:cubicBezTo>
                  <a:lnTo>
                    <a:pt x="119" y="2"/>
                  </a:lnTo>
                  <a:close/>
                  <a:moveTo>
                    <a:pt x="8" y="8"/>
                  </a:moveTo>
                  <a:cubicBezTo>
                    <a:pt x="30" y="8"/>
                    <a:pt x="30" y="8"/>
                    <a:pt x="30" y="8"/>
                  </a:cubicBezTo>
                  <a:cubicBezTo>
                    <a:pt x="32" y="22"/>
                    <a:pt x="39" y="39"/>
                    <a:pt x="48" y="51"/>
                  </a:cubicBezTo>
                  <a:cubicBezTo>
                    <a:pt x="23" y="48"/>
                    <a:pt x="12" y="21"/>
                    <a:pt x="8" y="8"/>
                  </a:cubicBezTo>
                  <a:close/>
                  <a:moveTo>
                    <a:pt x="96" y="119"/>
                  </a:moveTo>
                  <a:cubicBezTo>
                    <a:pt x="96" y="147"/>
                    <a:pt x="96" y="147"/>
                    <a:pt x="96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5" y="119"/>
                    <a:pt x="55" y="119"/>
                    <a:pt x="55" y="119"/>
                  </a:cubicBezTo>
                  <a:lnTo>
                    <a:pt x="96" y="119"/>
                  </a:lnTo>
                  <a:close/>
                  <a:moveTo>
                    <a:pt x="101" y="51"/>
                  </a:moveTo>
                  <a:cubicBezTo>
                    <a:pt x="110" y="39"/>
                    <a:pt x="117" y="22"/>
                    <a:pt x="119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37" y="21"/>
                    <a:pt x="125" y="48"/>
                    <a:pt x="101" y="51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72" name="Rectangle 103"/>
            <p:cNvSpPr/>
            <p:nvPr/>
          </p:nvSpPr>
          <p:spPr>
            <a:xfrm>
              <a:off x="4073697" y="4043928"/>
              <a:ext cx="161286" cy="20958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45" name="组合 464"/>
          <p:cNvGrpSpPr/>
          <p:nvPr/>
        </p:nvGrpSpPr>
        <p:grpSpPr>
          <a:xfrm>
            <a:off x="4465638" y="3836988"/>
            <a:ext cx="398462" cy="427037"/>
            <a:chOff x="4609495" y="3690374"/>
            <a:chExt cx="358109" cy="385446"/>
          </a:xfrm>
        </p:grpSpPr>
        <p:sp>
          <p:nvSpPr>
            <p:cNvPr id="39269" name="Freeform 104"/>
            <p:cNvSpPr>
              <a:spLocks noEditPoints="1"/>
            </p:cNvSpPr>
            <p:nvPr/>
          </p:nvSpPr>
          <p:spPr>
            <a:xfrm>
              <a:off x="4609495" y="3690374"/>
              <a:ext cx="358109" cy="385446"/>
            </a:xfrm>
            <a:custGeom>
              <a:avLst/>
              <a:gdLst/>
              <a:ahLst/>
              <a:cxnLst>
                <a:cxn ang="0">
                  <a:pos x="196313" y="27993"/>
                </a:cxn>
                <a:cxn ang="0">
                  <a:pos x="196313" y="19380"/>
                </a:cxn>
                <a:cxn ang="0">
                  <a:pos x="207099" y="19380"/>
                </a:cxn>
                <a:cxn ang="0">
                  <a:pos x="207099" y="0"/>
                </a:cxn>
                <a:cxn ang="0">
                  <a:pos x="153167" y="0"/>
                </a:cxn>
                <a:cxn ang="0">
                  <a:pos x="153167" y="19380"/>
                </a:cxn>
                <a:cxn ang="0">
                  <a:pos x="161796" y="19380"/>
                </a:cxn>
                <a:cxn ang="0">
                  <a:pos x="161796" y="27993"/>
                </a:cxn>
                <a:cxn ang="0">
                  <a:pos x="53932" y="79673"/>
                </a:cxn>
                <a:cxn ang="0">
                  <a:pos x="49618" y="75367"/>
                </a:cxn>
                <a:cxn ang="0">
                  <a:pos x="56089" y="68907"/>
                </a:cxn>
                <a:cxn ang="0">
                  <a:pos x="47460" y="60293"/>
                </a:cxn>
                <a:cxn ang="0">
                  <a:pos x="23730" y="83980"/>
                </a:cxn>
                <a:cxn ang="0">
                  <a:pos x="30202" y="92593"/>
                </a:cxn>
                <a:cxn ang="0">
                  <a:pos x="38831" y="86133"/>
                </a:cxn>
                <a:cxn ang="0">
                  <a:pos x="43146" y="90440"/>
                </a:cxn>
                <a:cxn ang="0">
                  <a:pos x="0" y="206720"/>
                </a:cxn>
                <a:cxn ang="0">
                  <a:pos x="179055" y="385446"/>
                </a:cxn>
                <a:cxn ang="0">
                  <a:pos x="358109" y="206720"/>
                </a:cxn>
                <a:cxn ang="0">
                  <a:pos x="196313" y="27993"/>
                </a:cxn>
                <a:cxn ang="0">
                  <a:pos x="187684" y="357453"/>
                </a:cxn>
                <a:cxn ang="0">
                  <a:pos x="187684" y="329459"/>
                </a:cxn>
                <a:cxn ang="0">
                  <a:pos x="179055" y="322999"/>
                </a:cxn>
                <a:cxn ang="0">
                  <a:pos x="172583" y="329459"/>
                </a:cxn>
                <a:cxn ang="0">
                  <a:pos x="172583" y="357453"/>
                </a:cxn>
                <a:cxn ang="0">
                  <a:pos x="30202" y="215333"/>
                </a:cxn>
                <a:cxn ang="0">
                  <a:pos x="56089" y="215333"/>
                </a:cxn>
                <a:cxn ang="0">
                  <a:pos x="62561" y="206720"/>
                </a:cxn>
                <a:cxn ang="0">
                  <a:pos x="56089" y="200260"/>
                </a:cxn>
                <a:cxn ang="0">
                  <a:pos x="30202" y="200260"/>
                </a:cxn>
                <a:cxn ang="0">
                  <a:pos x="172583" y="58140"/>
                </a:cxn>
                <a:cxn ang="0">
                  <a:pos x="172583" y="58140"/>
                </a:cxn>
                <a:cxn ang="0">
                  <a:pos x="172583" y="86133"/>
                </a:cxn>
                <a:cxn ang="0">
                  <a:pos x="179055" y="92593"/>
                </a:cxn>
                <a:cxn ang="0">
                  <a:pos x="187684" y="86133"/>
                </a:cxn>
                <a:cxn ang="0">
                  <a:pos x="187684" y="58140"/>
                </a:cxn>
                <a:cxn ang="0">
                  <a:pos x="187684" y="58140"/>
                </a:cxn>
                <a:cxn ang="0">
                  <a:pos x="330064" y="200260"/>
                </a:cxn>
                <a:cxn ang="0">
                  <a:pos x="304177" y="200260"/>
                </a:cxn>
                <a:cxn ang="0">
                  <a:pos x="295548" y="206720"/>
                </a:cxn>
                <a:cxn ang="0">
                  <a:pos x="304177" y="215333"/>
                </a:cxn>
                <a:cxn ang="0">
                  <a:pos x="330064" y="215333"/>
                </a:cxn>
                <a:cxn ang="0">
                  <a:pos x="187684" y="357453"/>
                </a:cxn>
              </a:cxnLst>
              <a:rect l="0" t="0" r="0" b="0"/>
              <a:pathLst>
                <a:path w="166" h="179">
                  <a:moveTo>
                    <a:pt x="91" y="13"/>
                  </a:moveTo>
                  <a:cubicBezTo>
                    <a:pt x="91" y="9"/>
                    <a:pt x="91" y="9"/>
                    <a:pt x="91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56" y="15"/>
                    <a:pt x="38" y="24"/>
                    <a:pt x="25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7" y="56"/>
                    <a:pt x="0" y="75"/>
                    <a:pt x="0" y="96"/>
                  </a:cubicBezTo>
                  <a:cubicBezTo>
                    <a:pt x="0" y="142"/>
                    <a:pt x="37" y="179"/>
                    <a:pt x="83" y="179"/>
                  </a:cubicBezTo>
                  <a:cubicBezTo>
                    <a:pt x="129" y="179"/>
                    <a:pt x="166" y="142"/>
                    <a:pt x="166" y="96"/>
                  </a:cubicBezTo>
                  <a:cubicBezTo>
                    <a:pt x="166" y="53"/>
                    <a:pt x="133" y="17"/>
                    <a:pt x="91" y="13"/>
                  </a:cubicBezTo>
                  <a:close/>
                  <a:moveTo>
                    <a:pt x="87" y="166"/>
                  </a:moveTo>
                  <a:cubicBezTo>
                    <a:pt x="87" y="153"/>
                    <a:pt x="87" y="153"/>
                    <a:pt x="87" y="153"/>
                  </a:cubicBezTo>
                  <a:cubicBezTo>
                    <a:pt x="87" y="151"/>
                    <a:pt x="85" y="150"/>
                    <a:pt x="83" y="150"/>
                  </a:cubicBezTo>
                  <a:cubicBezTo>
                    <a:pt x="81" y="150"/>
                    <a:pt x="80" y="151"/>
                    <a:pt x="80" y="153"/>
                  </a:cubicBezTo>
                  <a:cubicBezTo>
                    <a:pt x="80" y="166"/>
                    <a:pt x="80" y="166"/>
                    <a:pt x="80" y="166"/>
                  </a:cubicBezTo>
                  <a:cubicBezTo>
                    <a:pt x="44" y="164"/>
                    <a:pt x="15" y="135"/>
                    <a:pt x="14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7" y="100"/>
                    <a:pt x="29" y="98"/>
                    <a:pt x="29" y="96"/>
                  </a:cubicBezTo>
                  <a:cubicBezTo>
                    <a:pt x="29" y="94"/>
                    <a:pt x="27" y="93"/>
                    <a:pt x="26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5" y="57"/>
                    <a:pt x="44" y="28"/>
                    <a:pt x="80" y="27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1" y="43"/>
                    <a:pt x="83" y="43"/>
                  </a:cubicBezTo>
                  <a:cubicBezTo>
                    <a:pt x="85" y="43"/>
                    <a:pt x="87" y="42"/>
                    <a:pt x="87" y="40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122" y="28"/>
                    <a:pt x="151" y="57"/>
                    <a:pt x="153" y="93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9" y="93"/>
                    <a:pt x="137" y="94"/>
                    <a:pt x="137" y="96"/>
                  </a:cubicBezTo>
                  <a:cubicBezTo>
                    <a:pt x="137" y="98"/>
                    <a:pt x="139" y="100"/>
                    <a:pt x="141" y="100"/>
                  </a:cubicBezTo>
                  <a:cubicBezTo>
                    <a:pt x="153" y="100"/>
                    <a:pt x="153" y="100"/>
                    <a:pt x="153" y="100"/>
                  </a:cubicBezTo>
                  <a:cubicBezTo>
                    <a:pt x="151" y="135"/>
                    <a:pt x="122" y="164"/>
                    <a:pt x="87" y="166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70" name="Freeform 105"/>
            <p:cNvSpPr/>
            <p:nvPr/>
          </p:nvSpPr>
          <p:spPr>
            <a:xfrm>
              <a:off x="4773514" y="3884464"/>
              <a:ext cx="96589" cy="88388"/>
            </a:xfrm>
            <a:custGeom>
              <a:avLst/>
              <a:gdLst/>
              <a:ahLst/>
              <a:cxnLst>
                <a:cxn ang="0">
                  <a:pos x="30050" y="19402"/>
                </a:cxn>
                <a:cxn ang="0">
                  <a:pos x="30050" y="15091"/>
                </a:cxn>
                <a:cxn ang="0">
                  <a:pos x="15025" y="0"/>
                </a:cxn>
                <a:cxn ang="0">
                  <a:pos x="0" y="15091"/>
                </a:cxn>
                <a:cxn ang="0">
                  <a:pos x="15025" y="30181"/>
                </a:cxn>
                <a:cxn ang="0">
                  <a:pos x="17171" y="28025"/>
                </a:cxn>
                <a:cxn ang="0">
                  <a:pos x="17171" y="30181"/>
                </a:cxn>
                <a:cxn ang="0">
                  <a:pos x="79418" y="84076"/>
                </a:cxn>
                <a:cxn ang="0">
                  <a:pos x="96589" y="88388"/>
                </a:cxn>
                <a:cxn ang="0">
                  <a:pos x="88003" y="71142"/>
                </a:cxn>
                <a:cxn ang="0">
                  <a:pos x="30050" y="19402"/>
                </a:cxn>
              </a:cxnLst>
              <a:rect l="0" t="0" r="0" b="0"/>
              <a:pathLst>
                <a:path w="45" h="41">
                  <a:moveTo>
                    <a:pt x="14" y="9"/>
                  </a:moveTo>
                  <a:cubicBezTo>
                    <a:pt x="14" y="8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46" name="Freeform 106"/>
          <p:cNvSpPr>
            <a:spLocks noEditPoints="1"/>
          </p:cNvSpPr>
          <p:nvPr/>
        </p:nvSpPr>
        <p:spPr>
          <a:xfrm>
            <a:off x="5167313" y="3963988"/>
            <a:ext cx="452437" cy="300037"/>
          </a:xfrm>
          <a:custGeom>
            <a:avLst/>
            <a:gdLst/>
            <a:ahLst/>
            <a:cxnLst>
              <a:cxn ang="0">
                <a:pos x="301070" y="143463"/>
              </a:cxn>
              <a:cxn ang="0">
                <a:pos x="301070" y="0"/>
              </a:cxn>
              <a:cxn ang="0">
                <a:pos x="145484" y="0"/>
              </a:cxn>
              <a:cxn ang="0">
                <a:pos x="145484" y="110123"/>
              </a:cxn>
              <a:cxn ang="0">
                <a:pos x="0" y="110123"/>
              </a:cxn>
              <a:cxn ang="0">
                <a:pos x="0" y="299049"/>
              </a:cxn>
              <a:cxn ang="0">
                <a:pos x="145484" y="299049"/>
              </a:cxn>
              <a:cxn ang="0">
                <a:pos x="152556" y="299049"/>
              </a:cxn>
              <a:cxn ang="0">
                <a:pos x="299050" y="299049"/>
              </a:cxn>
              <a:cxn ang="0">
                <a:pos x="301070" y="299049"/>
              </a:cxn>
              <a:cxn ang="0">
                <a:pos x="453626" y="299049"/>
              </a:cxn>
              <a:cxn ang="0">
                <a:pos x="453626" y="143463"/>
              </a:cxn>
              <a:cxn ang="0">
                <a:pos x="301070" y="143463"/>
              </a:cxn>
              <a:cxn ang="0">
                <a:pos x="140432" y="286925"/>
              </a:cxn>
              <a:cxn ang="0">
                <a:pos x="12124" y="286925"/>
              </a:cxn>
              <a:cxn ang="0">
                <a:pos x="12124" y="122246"/>
              </a:cxn>
              <a:cxn ang="0">
                <a:pos x="140432" y="122246"/>
              </a:cxn>
              <a:cxn ang="0">
                <a:pos x="140432" y="286925"/>
              </a:cxn>
              <a:cxn ang="0">
                <a:pos x="288947" y="286925"/>
              </a:cxn>
              <a:cxn ang="0">
                <a:pos x="159628" y="286925"/>
              </a:cxn>
              <a:cxn ang="0">
                <a:pos x="159628" y="12124"/>
              </a:cxn>
              <a:cxn ang="0">
                <a:pos x="288947" y="12124"/>
              </a:cxn>
              <a:cxn ang="0">
                <a:pos x="288947" y="286925"/>
              </a:cxn>
              <a:cxn ang="0">
                <a:pos x="441502" y="286925"/>
              </a:cxn>
              <a:cxn ang="0">
                <a:pos x="313194" y="286925"/>
              </a:cxn>
              <a:cxn ang="0">
                <a:pos x="313194" y="155586"/>
              </a:cxn>
              <a:cxn ang="0">
                <a:pos x="441502" y="155586"/>
              </a:cxn>
              <a:cxn ang="0">
                <a:pos x="441502" y="286925"/>
              </a:cxn>
            </a:cxnLst>
            <a:rect l="0" t="0" r="0" b="0"/>
            <a:pathLst>
              <a:path w="449" h="296">
                <a:moveTo>
                  <a:pt x="298" y="142"/>
                </a:moveTo>
                <a:lnTo>
                  <a:pt x="298" y="0"/>
                </a:lnTo>
                <a:lnTo>
                  <a:pt x="144" y="0"/>
                </a:lnTo>
                <a:lnTo>
                  <a:pt x="144" y="109"/>
                </a:lnTo>
                <a:lnTo>
                  <a:pt x="0" y="109"/>
                </a:lnTo>
                <a:lnTo>
                  <a:pt x="0" y="296"/>
                </a:lnTo>
                <a:lnTo>
                  <a:pt x="144" y="296"/>
                </a:lnTo>
                <a:lnTo>
                  <a:pt x="151" y="296"/>
                </a:lnTo>
                <a:lnTo>
                  <a:pt x="296" y="296"/>
                </a:lnTo>
                <a:lnTo>
                  <a:pt x="298" y="296"/>
                </a:lnTo>
                <a:lnTo>
                  <a:pt x="449" y="296"/>
                </a:lnTo>
                <a:lnTo>
                  <a:pt x="449" y="142"/>
                </a:lnTo>
                <a:lnTo>
                  <a:pt x="298" y="142"/>
                </a:lnTo>
                <a:close/>
                <a:moveTo>
                  <a:pt x="139" y="284"/>
                </a:moveTo>
                <a:lnTo>
                  <a:pt x="12" y="284"/>
                </a:lnTo>
                <a:lnTo>
                  <a:pt x="12" y="121"/>
                </a:lnTo>
                <a:lnTo>
                  <a:pt x="139" y="121"/>
                </a:lnTo>
                <a:lnTo>
                  <a:pt x="139" y="284"/>
                </a:lnTo>
                <a:close/>
                <a:moveTo>
                  <a:pt x="286" y="284"/>
                </a:moveTo>
                <a:lnTo>
                  <a:pt x="158" y="284"/>
                </a:lnTo>
                <a:lnTo>
                  <a:pt x="158" y="12"/>
                </a:lnTo>
                <a:lnTo>
                  <a:pt x="286" y="12"/>
                </a:lnTo>
                <a:lnTo>
                  <a:pt x="286" y="284"/>
                </a:lnTo>
                <a:close/>
                <a:moveTo>
                  <a:pt x="437" y="284"/>
                </a:moveTo>
                <a:lnTo>
                  <a:pt x="310" y="284"/>
                </a:lnTo>
                <a:lnTo>
                  <a:pt x="310" y="154"/>
                </a:lnTo>
                <a:lnTo>
                  <a:pt x="437" y="154"/>
                </a:lnTo>
                <a:lnTo>
                  <a:pt x="437" y="284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7" name="Freeform 107"/>
          <p:cNvSpPr/>
          <p:nvPr/>
        </p:nvSpPr>
        <p:spPr>
          <a:xfrm>
            <a:off x="5364163" y="4033838"/>
            <a:ext cx="60325" cy="107950"/>
          </a:xfrm>
          <a:custGeom>
            <a:avLst/>
            <a:gdLst/>
            <a:ahLst/>
            <a:cxnLst>
              <a:cxn ang="0">
                <a:pos x="59608" y="97573"/>
              </a:cxn>
              <a:cxn ang="0">
                <a:pos x="35765" y="97573"/>
              </a:cxn>
              <a:cxn ang="0">
                <a:pos x="35765" y="0"/>
              </a:cxn>
              <a:cxn ang="0">
                <a:pos x="26228" y="0"/>
              </a:cxn>
              <a:cxn ang="0">
                <a:pos x="23843" y="7139"/>
              </a:cxn>
              <a:cxn ang="0">
                <a:pos x="19075" y="11899"/>
              </a:cxn>
              <a:cxn ang="0">
                <a:pos x="9537" y="14279"/>
              </a:cxn>
              <a:cxn ang="0">
                <a:pos x="0" y="14279"/>
              </a:cxn>
              <a:cxn ang="0">
                <a:pos x="0" y="23798"/>
              </a:cxn>
              <a:cxn ang="0">
                <a:pos x="23843" y="23798"/>
              </a:cxn>
              <a:cxn ang="0">
                <a:pos x="23843" y="97573"/>
              </a:cxn>
              <a:cxn ang="0">
                <a:pos x="0" y="97573"/>
              </a:cxn>
              <a:cxn ang="0">
                <a:pos x="0" y="107092"/>
              </a:cxn>
              <a:cxn ang="0">
                <a:pos x="59608" y="107092"/>
              </a:cxn>
              <a:cxn ang="0">
                <a:pos x="59608" y="97573"/>
              </a:cxn>
            </a:cxnLst>
            <a:rect l="0" t="0" r="0" b="0"/>
            <a:pathLst>
              <a:path w="25" h="45">
                <a:moveTo>
                  <a:pt x="25" y="41"/>
                </a:moveTo>
                <a:cubicBezTo>
                  <a:pt x="15" y="41"/>
                  <a:pt x="15" y="41"/>
                  <a:pt x="15" y="41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"/>
                  <a:pt x="10" y="2"/>
                  <a:pt x="10" y="3"/>
                </a:cubicBezTo>
                <a:cubicBezTo>
                  <a:pt x="9" y="4"/>
                  <a:pt x="8" y="4"/>
                  <a:pt x="8" y="5"/>
                </a:cubicBezTo>
                <a:cubicBezTo>
                  <a:pt x="7" y="5"/>
                  <a:pt x="6" y="5"/>
                  <a:pt x="4" y="6"/>
                </a:cubicBezTo>
                <a:cubicBezTo>
                  <a:pt x="3" y="6"/>
                  <a:pt x="1" y="6"/>
                  <a:pt x="0" y="6"/>
                </a:cubicBezTo>
                <a:cubicBezTo>
                  <a:pt x="0" y="10"/>
                  <a:pt x="0" y="10"/>
                  <a:pt x="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41"/>
                  <a:pt x="10" y="41"/>
                  <a:pt x="1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5"/>
                  <a:pt x="0" y="45"/>
                  <a:pt x="0" y="45"/>
                </a:cubicBezTo>
                <a:cubicBezTo>
                  <a:pt x="25" y="45"/>
                  <a:pt x="25" y="45"/>
                  <a:pt x="25" y="45"/>
                </a:cubicBezTo>
                <a:lnTo>
                  <a:pt x="25" y="41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8" name="Freeform 108"/>
          <p:cNvSpPr/>
          <p:nvPr/>
        </p:nvSpPr>
        <p:spPr>
          <a:xfrm>
            <a:off x="5210175" y="4111625"/>
            <a:ext cx="69850" cy="111125"/>
          </a:xfrm>
          <a:custGeom>
            <a:avLst/>
            <a:gdLst/>
            <a:ahLst/>
            <a:cxnLst>
              <a:cxn ang="0">
                <a:pos x="70721" y="97827"/>
              </a:cxn>
              <a:cxn ang="0">
                <a:pos x="14144" y="97827"/>
              </a:cxn>
              <a:cxn ang="0">
                <a:pos x="28288" y="85897"/>
              </a:cxn>
              <a:cxn ang="0">
                <a:pos x="44790" y="69195"/>
              </a:cxn>
              <a:cxn ang="0">
                <a:pos x="54219" y="59651"/>
              </a:cxn>
              <a:cxn ang="0">
                <a:pos x="61292" y="52492"/>
              </a:cxn>
              <a:cxn ang="0">
                <a:pos x="66006" y="40562"/>
              </a:cxn>
              <a:cxn ang="0">
                <a:pos x="66006" y="31018"/>
              </a:cxn>
              <a:cxn ang="0">
                <a:pos x="56577" y="7158"/>
              </a:cxn>
              <a:cxn ang="0">
                <a:pos x="33003" y="0"/>
              </a:cxn>
              <a:cxn ang="0">
                <a:pos x="14144" y="2386"/>
              </a:cxn>
              <a:cxn ang="0">
                <a:pos x="2357" y="7158"/>
              </a:cxn>
              <a:cxn ang="0">
                <a:pos x="2357" y="21474"/>
              </a:cxn>
              <a:cxn ang="0">
                <a:pos x="2357" y="21474"/>
              </a:cxn>
              <a:cxn ang="0">
                <a:pos x="16502" y="14316"/>
              </a:cxn>
              <a:cxn ang="0">
                <a:pos x="30646" y="11930"/>
              </a:cxn>
              <a:cxn ang="0">
                <a:pos x="47147" y="16702"/>
              </a:cxn>
              <a:cxn ang="0">
                <a:pos x="51862" y="31018"/>
              </a:cxn>
              <a:cxn ang="0">
                <a:pos x="47147" y="47720"/>
              </a:cxn>
              <a:cxn ang="0">
                <a:pos x="28288" y="69195"/>
              </a:cxn>
              <a:cxn ang="0">
                <a:pos x="14144" y="83511"/>
              </a:cxn>
              <a:cxn ang="0">
                <a:pos x="0" y="95441"/>
              </a:cxn>
              <a:cxn ang="0">
                <a:pos x="0" y="112143"/>
              </a:cxn>
              <a:cxn ang="0">
                <a:pos x="70721" y="112143"/>
              </a:cxn>
              <a:cxn ang="0">
                <a:pos x="70721" y="97827"/>
              </a:cxn>
            </a:cxnLst>
            <a:rect l="0" t="0" r="0" b="0"/>
            <a:pathLst>
              <a:path w="30" h="47">
                <a:moveTo>
                  <a:pt x="30" y="41"/>
                </a:moveTo>
                <a:cubicBezTo>
                  <a:pt x="6" y="41"/>
                  <a:pt x="6" y="41"/>
                  <a:pt x="6" y="41"/>
                </a:cubicBezTo>
                <a:cubicBezTo>
                  <a:pt x="8" y="40"/>
                  <a:pt x="10" y="38"/>
                  <a:pt x="12" y="36"/>
                </a:cubicBezTo>
                <a:cubicBezTo>
                  <a:pt x="15" y="34"/>
                  <a:pt x="17" y="32"/>
                  <a:pt x="19" y="29"/>
                </a:cubicBezTo>
                <a:cubicBezTo>
                  <a:pt x="21" y="28"/>
                  <a:pt x="22" y="27"/>
                  <a:pt x="23" y="25"/>
                </a:cubicBezTo>
                <a:cubicBezTo>
                  <a:pt x="24" y="24"/>
                  <a:pt x="25" y="23"/>
                  <a:pt x="26" y="22"/>
                </a:cubicBezTo>
                <a:cubicBezTo>
                  <a:pt x="27" y="20"/>
                  <a:pt x="27" y="19"/>
                  <a:pt x="28" y="17"/>
                </a:cubicBezTo>
                <a:cubicBezTo>
                  <a:pt x="28" y="16"/>
                  <a:pt x="28" y="14"/>
                  <a:pt x="28" y="13"/>
                </a:cubicBezTo>
                <a:cubicBezTo>
                  <a:pt x="28" y="9"/>
                  <a:pt x="27" y="6"/>
                  <a:pt x="24" y="3"/>
                </a:cubicBezTo>
                <a:cubicBezTo>
                  <a:pt x="22" y="1"/>
                  <a:pt x="18" y="0"/>
                  <a:pt x="14" y="0"/>
                </a:cubicBezTo>
                <a:cubicBezTo>
                  <a:pt x="11" y="0"/>
                  <a:pt x="9" y="0"/>
                  <a:pt x="6" y="1"/>
                </a:cubicBezTo>
                <a:cubicBezTo>
                  <a:pt x="4" y="2"/>
                  <a:pt x="2" y="2"/>
                  <a:pt x="1" y="3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3" y="8"/>
                  <a:pt x="5" y="7"/>
                  <a:pt x="7" y="6"/>
                </a:cubicBezTo>
                <a:cubicBezTo>
                  <a:pt x="9" y="6"/>
                  <a:pt x="11" y="5"/>
                  <a:pt x="13" y="5"/>
                </a:cubicBezTo>
                <a:cubicBezTo>
                  <a:pt x="16" y="5"/>
                  <a:pt x="18" y="6"/>
                  <a:pt x="20" y="7"/>
                </a:cubicBezTo>
                <a:cubicBezTo>
                  <a:pt x="21" y="9"/>
                  <a:pt x="22" y="11"/>
                  <a:pt x="22" y="13"/>
                </a:cubicBezTo>
                <a:cubicBezTo>
                  <a:pt x="22" y="15"/>
                  <a:pt x="21" y="18"/>
                  <a:pt x="20" y="20"/>
                </a:cubicBezTo>
                <a:cubicBezTo>
                  <a:pt x="19" y="22"/>
                  <a:pt x="16" y="25"/>
                  <a:pt x="12" y="29"/>
                </a:cubicBezTo>
                <a:cubicBezTo>
                  <a:pt x="10" y="31"/>
                  <a:pt x="8" y="33"/>
                  <a:pt x="6" y="35"/>
                </a:cubicBezTo>
                <a:cubicBezTo>
                  <a:pt x="4" y="36"/>
                  <a:pt x="2" y="38"/>
                  <a:pt x="0" y="40"/>
                </a:cubicBezTo>
                <a:cubicBezTo>
                  <a:pt x="0" y="47"/>
                  <a:pt x="0" y="47"/>
                  <a:pt x="0" y="47"/>
                </a:cubicBezTo>
                <a:cubicBezTo>
                  <a:pt x="30" y="47"/>
                  <a:pt x="30" y="47"/>
                  <a:pt x="30" y="47"/>
                </a:cubicBezTo>
                <a:lnTo>
                  <a:pt x="30" y="41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9" name="Freeform 109"/>
          <p:cNvSpPr/>
          <p:nvPr/>
        </p:nvSpPr>
        <p:spPr>
          <a:xfrm>
            <a:off x="5510213" y="4127500"/>
            <a:ext cx="71437" cy="114300"/>
          </a:xfrm>
          <a:custGeom>
            <a:avLst/>
            <a:gdLst/>
            <a:ahLst/>
            <a:cxnLst>
              <a:cxn ang="0">
                <a:pos x="31084" y="115174"/>
              </a:cxn>
              <a:cxn ang="0">
                <a:pos x="47821" y="112775"/>
              </a:cxn>
              <a:cxn ang="0">
                <a:pos x="59777" y="103177"/>
              </a:cxn>
              <a:cxn ang="0">
                <a:pos x="66950" y="93579"/>
              </a:cxn>
              <a:cxn ang="0">
                <a:pos x="71732" y="79182"/>
              </a:cxn>
              <a:cxn ang="0">
                <a:pos x="69341" y="67185"/>
              </a:cxn>
              <a:cxn ang="0">
                <a:pos x="62168" y="59986"/>
              </a:cxn>
              <a:cxn ang="0">
                <a:pos x="54995" y="55188"/>
              </a:cxn>
              <a:cxn ang="0">
                <a:pos x="47821" y="52788"/>
              </a:cxn>
              <a:cxn ang="0">
                <a:pos x="47821" y="50389"/>
              </a:cxn>
              <a:cxn ang="0">
                <a:pos x="62168" y="43190"/>
              </a:cxn>
              <a:cxn ang="0">
                <a:pos x="69341" y="26394"/>
              </a:cxn>
              <a:cxn ang="0">
                <a:pos x="66950" y="14397"/>
              </a:cxn>
              <a:cxn ang="0">
                <a:pos x="57386" y="7198"/>
              </a:cxn>
              <a:cxn ang="0">
                <a:pos x="47821" y="2399"/>
              </a:cxn>
              <a:cxn ang="0">
                <a:pos x="33475" y="0"/>
              </a:cxn>
              <a:cxn ang="0">
                <a:pos x="16737" y="2399"/>
              </a:cxn>
              <a:cxn ang="0">
                <a:pos x="2391" y="7198"/>
              </a:cxn>
              <a:cxn ang="0">
                <a:pos x="2391" y="21595"/>
              </a:cxn>
              <a:cxn ang="0">
                <a:pos x="2391" y="21595"/>
              </a:cxn>
              <a:cxn ang="0">
                <a:pos x="16737" y="16796"/>
              </a:cxn>
              <a:cxn ang="0">
                <a:pos x="33475" y="11997"/>
              </a:cxn>
              <a:cxn ang="0">
                <a:pos x="40648" y="14397"/>
              </a:cxn>
              <a:cxn ang="0">
                <a:pos x="47821" y="16796"/>
              </a:cxn>
              <a:cxn ang="0">
                <a:pos x="52603" y="21595"/>
              </a:cxn>
              <a:cxn ang="0">
                <a:pos x="52603" y="28794"/>
              </a:cxn>
              <a:cxn ang="0">
                <a:pos x="47821" y="43190"/>
              </a:cxn>
              <a:cxn ang="0">
                <a:pos x="28693" y="45590"/>
              </a:cxn>
              <a:cxn ang="0">
                <a:pos x="23911" y="45590"/>
              </a:cxn>
              <a:cxn ang="0">
                <a:pos x="23911" y="59986"/>
              </a:cxn>
              <a:cxn ang="0">
                <a:pos x="31084" y="59986"/>
              </a:cxn>
              <a:cxn ang="0">
                <a:pos x="40648" y="59986"/>
              </a:cxn>
              <a:cxn ang="0">
                <a:pos x="47821" y="62386"/>
              </a:cxn>
              <a:cxn ang="0">
                <a:pos x="54995" y="69584"/>
              </a:cxn>
              <a:cxn ang="0">
                <a:pos x="54995" y="79182"/>
              </a:cxn>
              <a:cxn ang="0">
                <a:pos x="54995" y="88780"/>
              </a:cxn>
              <a:cxn ang="0">
                <a:pos x="50212" y="95978"/>
              </a:cxn>
              <a:cxn ang="0">
                <a:pos x="40648" y="100777"/>
              </a:cxn>
              <a:cxn ang="0">
                <a:pos x="31084" y="100777"/>
              </a:cxn>
              <a:cxn ang="0">
                <a:pos x="14346" y="98378"/>
              </a:cxn>
              <a:cxn ang="0">
                <a:pos x="0" y="91179"/>
              </a:cxn>
              <a:cxn ang="0">
                <a:pos x="0" y="91179"/>
              </a:cxn>
              <a:cxn ang="0">
                <a:pos x="0" y="107976"/>
              </a:cxn>
              <a:cxn ang="0">
                <a:pos x="14346" y="112775"/>
              </a:cxn>
              <a:cxn ang="0">
                <a:pos x="31084" y="115174"/>
              </a:cxn>
            </a:cxnLst>
            <a:rect l="0" t="0" r="0" b="0"/>
            <a:pathLst>
              <a:path w="30" h="48">
                <a:moveTo>
                  <a:pt x="13" y="48"/>
                </a:moveTo>
                <a:cubicBezTo>
                  <a:pt x="16" y="48"/>
                  <a:pt x="18" y="47"/>
                  <a:pt x="20" y="47"/>
                </a:cubicBezTo>
                <a:cubicBezTo>
                  <a:pt x="22" y="46"/>
                  <a:pt x="24" y="45"/>
                  <a:pt x="25" y="43"/>
                </a:cubicBezTo>
                <a:cubicBezTo>
                  <a:pt x="27" y="42"/>
                  <a:pt x="28" y="41"/>
                  <a:pt x="28" y="39"/>
                </a:cubicBezTo>
                <a:cubicBezTo>
                  <a:pt x="29" y="37"/>
                  <a:pt x="30" y="35"/>
                  <a:pt x="30" y="33"/>
                </a:cubicBezTo>
                <a:cubicBezTo>
                  <a:pt x="30" y="31"/>
                  <a:pt x="29" y="29"/>
                  <a:pt x="29" y="28"/>
                </a:cubicBezTo>
                <a:cubicBezTo>
                  <a:pt x="28" y="27"/>
                  <a:pt x="27" y="26"/>
                  <a:pt x="26" y="25"/>
                </a:cubicBezTo>
                <a:cubicBezTo>
                  <a:pt x="25" y="24"/>
                  <a:pt x="24" y="23"/>
                  <a:pt x="23" y="23"/>
                </a:cubicBezTo>
                <a:cubicBezTo>
                  <a:pt x="22" y="22"/>
                  <a:pt x="21" y="22"/>
                  <a:pt x="20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2" y="21"/>
                  <a:pt x="24" y="20"/>
                  <a:pt x="26" y="18"/>
                </a:cubicBezTo>
                <a:cubicBezTo>
                  <a:pt x="28" y="16"/>
                  <a:pt x="29" y="14"/>
                  <a:pt x="29" y="11"/>
                </a:cubicBezTo>
                <a:cubicBezTo>
                  <a:pt x="29" y="9"/>
                  <a:pt x="28" y="8"/>
                  <a:pt x="28" y="6"/>
                </a:cubicBezTo>
                <a:cubicBezTo>
                  <a:pt x="27" y="5"/>
                  <a:pt x="26" y="4"/>
                  <a:pt x="24" y="3"/>
                </a:cubicBezTo>
                <a:cubicBezTo>
                  <a:pt x="23" y="2"/>
                  <a:pt x="21" y="1"/>
                  <a:pt x="20" y="1"/>
                </a:cubicBezTo>
                <a:cubicBezTo>
                  <a:pt x="18" y="0"/>
                  <a:pt x="16" y="0"/>
                  <a:pt x="14" y="0"/>
                </a:cubicBezTo>
                <a:cubicBezTo>
                  <a:pt x="11" y="0"/>
                  <a:pt x="9" y="1"/>
                  <a:pt x="7" y="1"/>
                </a:cubicBezTo>
                <a:cubicBezTo>
                  <a:pt x="4" y="2"/>
                  <a:pt x="2" y="2"/>
                  <a:pt x="1" y="3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3" y="8"/>
                  <a:pt x="5" y="7"/>
                  <a:pt x="7" y="7"/>
                </a:cubicBezTo>
                <a:cubicBezTo>
                  <a:pt x="10" y="6"/>
                  <a:pt x="12" y="5"/>
                  <a:pt x="14" y="5"/>
                </a:cubicBezTo>
                <a:cubicBezTo>
                  <a:pt x="15" y="5"/>
                  <a:pt x="16" y="6"/>
                  <a:pt x="17" y="6"/>
                </a:cubicBezTo>
                <a:cubicBezTo>
                  <a:pt x="18" y="6"/>
                  <a:pt x="19" y="6"/>
                  <a:pt x="20" y="7"/>
                </a:cubicBezTo>
                <a:cubicBezTo>
                  <a:pt x="21" y="7"/>
                  <a:pt x="21" y="8"/>
                  <a:pt x="22" y="9"/>
                </a:cubicBezTo>
                <a:cubicBezTo>
                  <a:pt x="22" y="10"/>
                  <a:pt x="22" y="11"/>
                  <a:pt x="22" y="12"/>
                </a:cubicBezTo>
                <a:cubicBezTo>
                  <a:pt x="22" y="14"/>
                  <a:pt x="22" y="16"/>
                  <a:pt x="20" y="18"/>
                </a:cubicBezTo>
                <a:cubicBezTo>
                  <a:pt x="18" y="19"/>
                  <a:pt x="15" y="19"/>
                  <a:pt x="12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5"/>
                  <a:pt x="16" y="25"/>
                  <a:pt x="17" y="25"/>
                </a:cubicBezTo>
                <a:cubicBezTo>
                  <a:pt x="18" y="25"/>
                  <a:pt x="20" y="26"/>
                  <a:pt x="20" y="26"/>
                </a:cubicBezTo>
                <a:cubicBezTo>
                  <a:pt x="21" y="27"/>
                  <a:pt x="22" y="28"/>
                  <a:pt x="23" y="29"/>
                </a:cubicBezTo>
                <a:cubicBezTo>
                  <a:pt x="23" y="30"/>
                  <a:pt x="23" y="31"/>
                  <a:pt x="23" y="33"/>
                </a:cubicBezTo>
                <a:cubicBezTo>
                  <a:pt x="23" y="34"/>
                  <a:pt x="23" y="36"/>
                  <a:pt x="23" y="37"/>
                </a:cubicBezTo>
                <a:cubicBezTo>
                  <a:pt x="22" y="38"/>
                  <a:pt x="22" y="39"/>
                  <a:pt x="21" y="40"/>
                </a:cubicBezTo>
                <a:cubicBezTo>
                  <a:pt x="20" y="41"/>
                  <a:pt x="19" y="41"/>
                  <a:pt x="17" y="42"/>
                </a:cubicBezTo>
                <a:cubicBezTo>
                  <a:pt x="16" y="42"/>
                  <a:pt x="14" y="42"/>
                  <a:pt x="13" y="42"/>
                </a:cubicBezTo>
                <a:cubicBezTo>
                  <a:pt x="11" y="42"/>
                  <a:pt x="9" y="42"/>
                  <a:pt x="6" y="41"/>
                </a:cubicBezTo>
                <a:cubicBezTo>
                  <a:pt x="4" y="40"/>
                  <a:pt x="2" y="40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45"/>
                  <a:pt x="3" y="46"/>
                  <a:pt x="6" y="47"/>
                </a:cubicBezTo>
                <a:cubicBezTo>
                  <a:pt x="8" y="47"/>
                  <a:pt x="11" y="48"/>
                  <a:pt x="13" y="48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50" name="组合 469"/>
          <p:cNvGrpSpPr/>
          <p:nvPr/>
        </p:nvGrpSpPr>
        <p:grpSpPr>
          <a:xfrm>
            <a:off x="5975350" y="3908425"/>
            <a:ext cx="358775" cy="355600"/>
            <a:chOff x="5970858" y="3755071"/>
            <a:chExt cx="323484" cy="320750"/>
          </a:xfrm>
        </p:grpSpPr>
        <p:sp>
          <p:nvSpPr>
            <p:cNvPr id="39265" name="Freeform 110"/>
            <p:cNvSpPr/>
            <p:nvPr/>
          </p:nvSpPr>
          <p:spPr>
            <a:xfrm>
              <a:off x="5970858" y="3755071"/>
              <a:ext cx="323484" cy="320750"/>
            </a:xfrm>
            <a:custGeom>
              <a:avLst/>
              <a:gdLst/>
              <a:ahLst/>
              <a:cxnLst>
                <a:cxn ang="0">
                  <a:pos x="308388" y="15069"/>
                </a:cxn>
                <a:cxn ang="0">
                  <a:pos x="278196" y="10763"/>
                </a:cxn>
                <a:cxn ang="0">
                  <a:pos x="114298" y="195894"/>
                </a:cxn>
                <a:cxn ang="0">
                  <a:pos x="17252" y="290612"/>
                </a:cxn>
                <a:cxn ang="0">
                  <a:pos x="15096" y="288460"/>
                </a:cxn>
                <a:cxn ang="0">
                  <a:pos x="4313" y="288460"/>
                </a:cxn>
                <a:cxn ang="0">
                  <a:pos x="4313" y="299223"/>
                </a:cxn>
                <a:cxn ang="0">
                  <a:pos x="21566" y="316445"/>
                </a:cxn>
                <a:cxn ang="0">
                  <a:pos x="32348" y="316445"/>
                </a:cxn>
                <a:cxn ang="0">
                  <a:pos x="32348" y="305681"/>
                </a:cxn>
                <a:cxn ang="0">
                  <a:pos x="32348" y="305681"/>
                </a:cxn>
                <a:cxn ang="0">
                  <a:pos x="127237" y="208810"/>
                </a:cxn>
                <a:cxn ang="0">
                  <a:pos x="312701" y="45206"/>
                </a:cxn>
                <a:cxn ang="0">
                  <a:pos x="308388" y="15069"/>
                </a:cxn>
              </a:cxnLst>
              <a:rect l="0" t="0" r="0" b="0"/>
              <a:pathLst>
                <a:path w="150" h="149">
                  <a:moveTo>
                    <a:pt x="143" y="7"/>
                  </a:moveTo>
                  <a:cubicBezTo>
                    <a:pt x="138" y="3"/>
                    <a:pt x="133" y="0"/>
                    <a:pt x="129" y="5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5" y="132"/>
                    <a:pt x="3" y="132"/>
                    <a:pt x="2" y="134"/>
                  </a:cubicBezTo>
                  <a:cubicBezTo>
                    <a:pt x="0" y="135"/>
                    <a:pt x="0" y="137"/>
                    <a:pt x="2" y="139"/>
                  </a:cubicBezTo>
                  <a:cubicBezTo>
                    <a:pt x="10" y="147"/>
                    <a:pt x="10" y="147"/>
                    <a:pt x="10" y="147"/>
                  </a:cubicBezTo>
                  <a:cubicBezTo>
                    <a:pt x="12" y="149"/>
                    <a:pt x="14" y="149"/>
                    <a:pt x="15" y="147"/>
                  </a:cubicBezTo>
                  <a:cubicBezTo>
                    <a:pt x="17" y="146"/>
                    <a:pt x="17" y="144"/>
                    <a:pt x="15" y="142"/>
                  </a:cubicBezTo>
                  <a:cubicBezTo>
                    <a:pt x="15" y="142"/>
                    <a:pt x="15" y="142"/>
                    <a:pt x="15" y="142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50" y="17"/>
                    <a:pt x="147" y="12"/>
                    <a:pt x="143" y="7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66" name="Freeform 111"/>
            <p:cNvSpPr/>
            <p:nvPr/>
          </p:nvSpPr>
          <p:spPr>
            <a:xfrm>
              <a:off x="6201397" y="3900866"/>
              <a:ext cx="75631" cy="75631"/>
            </a:xfrm>
            <a:custGeom>
              <a:avLst/>
              <a:gdLst/>
              <a:ahLst/>
              <a:cxnLst>
                <a:cxn ang="0">
                  <a:pos x="69148" y="47539"/>
                </a:cxn>
                <a:cxn ang="0">
                  <a:pos x="64827" y="45379"/>
                </a:cxn>
                <a:cxn ang="0">
                  <a:pos x="66987" y="38896"/>
                </a:cxn>
                <a:cxn ang="0">
                  <a:pos x="60505" y="34574"/>
                </a:cxn>
                <a:cxn ang="0">
                  <a:pos x="58344" y="41057"/>
                </a:cxn>
                <a:cxn ang="0">
                  <a:pos x="54022" y="38896"/>
                </a:cxn>
                <a:cxn ang="0">
                  <a:pos x="56183" y="32413"/>
                </a:cxn>
                <a:cxn ang="0">
                  <a:pos x="49700" y="28092"/>
                </a:cxn>
                <a:cxn ang="0">
                  <a:pos x="45379" y="32413"/>
                </a:cxn>
                <a:cxn ang="0">
                  <a:pos x="41057" y="28092"/>
                </a:cxn>
                <a:cxn ang="0">
                  <a:pos x="47539" y="23770"/>
                </a:cxn>
                <a:cxn ang="0">
                  <a:pos x="41057" y="17287"/>
                </a:cxn>
                <a:cxn ang="0">
                  <a:pos x="34574" y="19448"/>
                </a:cxn>
                <a:cxn ang="0">
                  <a:pos x="32413" y="15126"/>
                </a:cxn>
                <a:cxn ang="0">
                  <a:pos x="38896" y="12965"/>
                </a:cxn>
                <a:cxn ang="0">
                  <a:pos x="36735" y="6483"/>
                </a:cxn>
                <a:cxn ang="0">
                  <a:pos x="28092" y="8644"/>
                </a:cxn>
                <a:cxn ang="0">
                  <a:pos x="28092" y="4322"/>
                </a:cxn>
                <a:cxn ang="0">
                  <a:pos x="36735" y="2161"/>
                </a:cxn>
                <a:cxn ang="0">
                  <a:pos x="34574" y="0"/>
                </a:cxn>
                <a:cxn ang="0">
                  <a:pos x="12965" y="10804"/>
                </a:cxn>
                <a:cxn ang="0">
                  <a:pos x="0" y="32413"/>
                </a:cxn>
                <a:cxn ang="0">
                  <a:pos x="4322" y="34574"/>
                </a:cxn>
                <a:cxn ang="0">
                  <a:pos x="8644" y="25931"/>
                </a:cxn>
                <a:cxn ang="0">
                  <a:pos x="12965" y="28092"/>
                </a:cxn>
                <a:cxn ang="0">
                  <a:pos x="10804" y="34574"/>
                </a:cxn>
                <a:cxn ang="0">
                  <a:pos x="15126" y="38896"/>
                </a:cxn>
                <a:cxn ang="0">
                  <a:pos x="19448" y="32413"/>
                </a:cxn>
                <a:cxn ang="0">
                  <a:pos x="23770" y="34574"/>
                </a:cxn>
                <a:cxn ang="0">
                  <a:pos x="19448" y="41057"/>
                </a:cxn>
                <a:cxn ang="0">
                  <a:pos x="25931" y="45379"/>
                </a:cxn>
                <a:cxn ang="0">
                  <a:pos x="32413" y="41057"/>
                </a:cxn>
                <a:cxn ang="0">
                  <a:pos x="36735" y="43218"/>
                </a:cxn>
                <a:cxn ang="0">
                  <a:pos x="30252" y="49700"/>
                </a:cxn>
                <a:cxn ang="0">
                  <a:pos x="34574" y="56183"/>
                </a:cxn>
                <a:cxn ang="0">
                  <a:pos x="41057" y="51861"/>
                </a:cxn>
                <a:cxn ang="0">
                  <a:pos x="43218" y="56183"/>
                </a:cxn>
                <a:cxn ang="0">
                  <a:pos x="36735" y="60505"/>
                </a:cxn>
                <a:cxn ang="0">
                  <a:pos x="41057" y="64827"/>
                </a:cxn>
                <a:cxn ang="0">
                  <a:pos x="47539" y="62666"/>
                </a:cxn>
                <a:cxn ang="0">
                  <a:pos x="49700" y="69148"/>
                </a:cxn>
                <a:cxn ang="0">
                  <a:pos x="41057" y="71309"/>
                </a:cxn>
                <a:cxn ang="0">
                  <a:pos x="43218" y="75631"/>
                </a:cxn>
                <a:cxn ang="0">
                  <a:pos x="64827" y="62666"/>
                </a:cxn>
                <a:cxn ang="0">
                  <a:pos x="75631" y="41057"/>
                </a:cxn>
                <a:cxn ang="0">
                  <a:pos x="71309" y="38896"/>
                </a:cxn>
                <a:cxn ang="0">
                  <a:pos x="69148" y="47539"/>
                </a:cxn>
              </a:cxnLst>
              <a:rect l="0" t="0" r="0" b="0"/>
              <a:pathLst>
                <a:path w="35" h="35">
                  <a:moveTo>
                    <a:pt x="32" y="22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7"/>
                    <a:pt x="29" y="17"/>
                    <a:pt x="28" y="16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4" y="13"/>
                    <a:pt x="23" y="1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0"/>
                    <a:pt x="20" y="9"/>
                    <a:pt x="19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4"/>
                    <a:pt x="17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9" y="2"/>
                    <a:pt x="6" y="5"/>
                  </a:cubicBezTo>
                  <a:cubicBezTo>
                    <a:pt x="3" y="8"/>
                    <a:pt x="1" y="11"/>
                    <a:pt x="0" y="15"/>
                  </a:cubicBezTo>
                  <a:cubicBezTo>
                    <a:pt x="1" y="15"/>
                    <a:pt x="2" y="16"/>
                    <a:pt x="2" y="1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7"/>
                    <a:pt x="6" y="17"/>
                    <a:pt x="7" y="1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4"/>
                    <a:pt x="16" y="25"/>
                    <a:pt x="16" y="26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9"/>
                    <a:pt x="18" y="30"/>
                    <a:pt x="19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20" y="34"/>
                    <a:pt x="20" y="35"/>
                  </a:cubicBezTo>
                  <a:cubicBezTo>
                    <a:pt x="24" y="34"/>
                    <a:pt x="27" y="33"/>
                    <a:pt x="30" y="29"/>
                  </a:cubicBezTo>
                  <a:cubicBezTo>
                    <a:pt x="33" y="26"/>
                    <a:pt x="35" y="23"/>
                    <a:pt x="35" y="19"/>
                  </a:cubicBezTo>
                  <a:cubicBezTo>
                    <a:pt x="35" y="19"/>
                    <a:pt x="34" y="18"/>
                    <a:pt x="33" y="18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67" name="Freeform 112"/>
            <p:cNvSpPr/>
            <p:nvPr/>
          </p:nvSpPr>
          <p:spPr>
            <a:xfrm>
              <a:off x="6240580" y="3899044"/>
              <a:ext cx="39183" cy="3918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77" y="2177"/>
                </a:cxn>
                <a:cxn ang="0">
                  <a:pos x="6531" y="2177"/>
                </a:cxn>
                <a:cxn ang="0">
                  <a:pos x="6531" y="6531"/>
                </a:cxn>
                <a:cxn ang="0">
                  <a:pos x="2177" y="8707"/>
                </a:cxn>
                <a:cxn ang="0">
                  <a:pos x="4354" y="13061"/>
                </a:cxn>
                <a:cxn ang="0">
                  <a:pos x="10884" y="10884"/>
                </a:cxn>
                <a:cxn ang="0">
                  <a:pos x="13061" y="15238"/>
                </a:cxn>
                <a:cxn ang="0">
                  <a:pos x="6531" y="17415"/>
                </a:cxn>
                <a:cxn ang="0">
                  <a:pos x="10884" y="21768"/>
                </a:cxn>
                <a:cxn ang="0">
                  <a:pos x="15238" y="17415"/>
                </a:cxn>
                <a:cxn ang="0">
                  <a:pos x="19592" y="21768"/>
                </a:cxn>
                <a:cxn ang="0">
                  <a:pos x="15238" y="26122"/>
                </a:cxn>
                <a:cxn ang="0">
                  <a:pos x="19592" y="30476"/>
                </a:cxn>
                <a:cxn ang="0">
                  <a:pos x="23945" y="26122"/>
                </a:cxn>
                <a:cxn ang="0">
                  <a:pos x="28299" y="28299"/>
                </a:cxn>
                <a:cxn ang="0">
                  <a:pos x="23945" y="32653"/>
                </a:cxn>
                <a:cxn ang="0">
                  <a:pos x="30476" y="37006"/>
                </a:cxn>
                <a:cxn ang="0">
                  <a:pos x="32653" y="30476"/>
                </a:cxn>
                <a:cxn ang="0">
                  <a:pos x="37006" y="32653"/>
                </a:cxn>
                <a:cxn ang="0">
                  <a:pos x="34829" y="37006"/>
                </a:cxn>
                <a:cxn ang="0">
                  <a:pos x="39183" y="39183"/>
                </a:cxn>
                <a:cxn ang="0">
                  <a:pos x="26122" y="13061"/>
                </a:cxn>
                <a:cxn ang="0">
                  <a:pos x="0" y="0"/>
                </a:cxn>
              </a:cxnLst>
              <a:rect l="0" t="0" r="0" b="0"/>
              <a:pathLst>
                <a:path w="18" h="18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4" y="10"/>
                    <a:pt x="5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3"/>
                    <a:pt x="8" y="13"/>
                    <a:pt x="9" y="14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3" y="16"/>
                    <a:pt x="14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7"/>
                    <a:pt x="18" y="18"/>
                  </a:cubicBezTo>
                  <a:cubicBezTo>
                    <a:pt x="17" y="13"/>
                    <a:pt x="16" y="9"/>
                    <a:pt x="12" y="6"/>
                  </a:cubicBezTo>
                  <a:cubicBezTo>
                    <a:pt x="9" y="2"/>
                    <a:pt x="5" y="1"/>
                    <a:pt x="0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68" name="Freeform 113"/>
            <p:cNvSpPr/>
            <p:nvPr/>
          </p:nvSpPr>
          <p:spPr>
            <a:xfrm>
              <a:off x="6201397" y="3940049"/>
              <a:ext cx="37360" cy="36449"/>
            </a:xfrm>
            <a:custGeom>
              <a:avLst/>
              <a:gdLst/>
              <a:ahLst/>
              <a:cxnLst>
                <a:cxn ang="0">
                  <a:pos x="32965" y="34305"/>
                </a:cxn>
                <a:cxn ang="0">
                  <a:pos x="30767" y="27873"/>
                </a:cxn>
                <a:cxn ang="0">
                  <a:pos x="35162" y="27873"/>
                </a:cxn>
                <a:cxn ang="0">
                  <a:pos x="32965" y="23585"/>
                </a:cxn>
                <a:cxn ang="0">
                  <a:pos x="28569" y="25729"/>
                </a:cxn>
                <a:cxn ang="0">
                  <a:pos x="26372" y="21441"/>
                </a:cxn>
                <a:cxn ang="0">
                  <a:pos x="30767" y="19297"/>
                </a:cxn>
                <a:cxn ang="0">
                  <a:pos x="26372" y="12864"/>
                </a:cxn>
                <a:cxn ang="0">
                  <a:pos x="24174" y="17152"/>
                </a:cxn>
                <a:cxn ang="0">
                  <a:pos x="19779" y="15008"/>
                </a:cxn>
                <a:cxn ang="0">
                  <a:pos x="24174" y="10720"/>
                </a:cxn>
                <a:cxn ang="0">
                  <a:pos x="17581" y="6432"/>
                </a:cxn>
                <a:cxn ang="0">
                  <a:pos x="15384" y="10720"/>
                </a:cxn>
                <a:cxn ang="0">
                  <a:pos x="10988" y="8576"/>
                </a:cxn>
                <a:cxn ang="0">
                  <a:pos x="13186" y="4288"/>
                </a:cxn>
                <a:cxn ang="0">
                  <a:pos x="8791" y="0"/>
                </a:cxn>
                <a:cxn ang="0">
                  <a:pos x="6593" y="6432"/>
                </a:cxn>
                <a:cxn ang="0">
                  <a:pos x="2198" y="4288"/>
                </a:cxn>
                <a:cxn ang="0">
                  <a:pos x="4395" y="0"/>
                </a:cxn>
                <a:cxn ang="0">
                  <a:pos x="0" y="0"/>
                </a:cxn>
                <a:cxn ang="0">
                  <a:pos x="13186" y="23585"/>
                </a:cxn>
                <a:cxn ang="0">
                  <a:pos x="37360" y="36449"/>
                </a:cxn>
                <a:cxn ang="0">
                  <a:pos x="37360" y="32161"/>
                </a:cxn>
                <a:cxn ang="0">
                  <a:pos x="32965" y="34305"/>
                </a:cxn>
              </a:cxnLst>
              <a:rect l="0" t="0" r="0" b="0"/>
              <a:pathLst>
                <a:path w="17" h="17">
                  <a:moveTo>
                    <a:pt x="15" y="16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5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3" y="7"/>
                    <a:pt x="12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4"/>
                    <a:pt x="2" y="8"/>
                    <a:pt x="6" y="11"/>
                  </a:cubicBezTo>
                  <a:cubicBezTo>
                    <a:pt x="9" y="15"/>
                    <a:pt x="13" y="17"/>
                    <a:pt x="17" y="17"/>
                  </a:cubicBezTo>
                  <a:cubicBezTo>
                    <a:pt x="17" y="16"/>
                    <a:pt x="17" y="16"/>
                    <a:pt x="17" y="15"/>
                  </a:cubicBezTo>
                  <a:lnTo>
                    <a:pt x="15" y="16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51" name="组合 475"/>
          <p:cNvGrpSpPr/>
          <p:nvPr/>
        </p:nvGrpSpPr>
        <p:grpSpPr>
          <a:xfrm>
            <a:off x="6726238" y="3983038"/>
            <a:ext cx="419100" cy="255587"/>
            <a:chOff x="6647895" y="3823412"/>
            <a:chExt cx="377246" cy="230539"/>
          </a:xfrm>
        </p:grpSpPr>
        <p:sp>
          <p:nvSpPr>
            <p:cNvPr id="39261" name="Freeform 114"/>
            <p:cNvSpPr/>
            <p:nvPr/>
          </p:nvSpPr>
          <p:spPr>
            <a:xfrm>
              <a:off x="6684344" y="3979232"/>
              <a:ext cx="34627" cy="555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85" y="14965"/>
                </a:cxn>
                <a:cxn ang="0">
                  <a:pos x="12985" y="14965"/>
                </a:cxn>
                <a:cxn ang="0">
                  <a:pos x="15149" y="55585"/>
                </a:cxn>
                <a:cxn ang="0">
                  <a:pos x="17314" y="55585"/>
                </a:cxn>
                <a:cxn ang="0">
                  <a:pos x="21642" y="14965"/>
                </a:cxn>
                <a:cxn ang="0">
                  <a:pos x="21642" y="14965"/>
                </a:cxn>
                <a:cxn ang="0">
                  <a:pos x="34627" y="0"/>
                </a:cxn>
                <a:cxn ang="0">
                  <a:pos x="0" y="0"/>
                </a:cxn>
              </a:cxnLst>
              <a:rect l="0" t="0" r="0" b="0"/>
              <a:pathLst>
                <a:path w="16" h="26">
                  <a:moveTo>
                    <a:pt x="0" y="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62" name="Freeform 115"/>
            <p:cNvSpPr>
              <a:spLocks noEditPoints="1"/>
            </p:cNvSpPr>
            <p:nvPr/>
          </p:nvSpPr>
          <p:spPr>
            <a:xfrm>
              <a:off x="6647895" y="3868974"/>
              <a:ext cx="107524" cy="107524"/>
            </a:xfrm>
            <a:custGeom>
              <a:avLst/>
              <a:gdLst/>
              <a:ahLst/>
              <a:cxnLst>
                <a:cxn ang="0">
                  <a:pos x="53762" y="0"/>
                </a:cxn>
                <a:cxn ang="0">
                  <a:pos x="0" y="53762"/>
                </a:cxn>
                <a:cxn ang="0">
                  <a:pos x="53762" y="107524"/>
                </a:cxn>
                <a:cxn ang="0">
                  <a:pos x="107524" y="53762"/>
                </a:cxn>
                <a:cxn ang="0">
                  <a:pos x="53762" y="0"/>
                </a:cxn>
                <a:cxn ang="0">
                  <a:pos x="94621" y="55912"/>
                </a:cxn>
                <a:cxn ang="0">
                  <a:pos x="101073" y="51612"/>
                </a:cxn>
                <a:cxn ang="0">
                  <a:pos x="101073" y="51612"/>
                </a:cxn>
                <a:cxn ang="0">
                  <a:pos x="94621" y="58063"/>
                </a:cxn>
                <a:cxn ang="0">
                  <a:pos x="88170" y="51612"/>
                </a:cxn>
                <a:cxn ang="0">
                  <a:pos x="94621" y="55912"/>
                </a:cxn>
                <a:cxn ang="0">
                  <a:pos x="92471" y="62364"/>
                </a:cxn>
                <a:cxn ang="0">
                  <a:pos x="92471" y="64514"/>
                </a:cxn>
                <a:cxn ang="0">
                  <a:pos x="86019" y="70966"/>
                </a:cxn>
                <a:cxn ang="0">
                  <a:pos x="79568" y="64514"/>
                </a:cxn>
                <a:cxn ang="0">
                  <a:pos x="86019" y="68815"/>
                </a:cxn>
                <a:cxn ang="0">
                  <a:pos x="92471" y="62364"/>
                </a:cxn>
                <a:cxn ang="0">
                  <a:pos x="75267" y="55912"/>
                </a:cxn>
                <a:cxn ang="0">
                  <a:pos x="81718" y="51612"/>
                </a:cxn>
                <a:cxn ang="0">
                  <a:pos x="81718" y="51612"/>
                </a:cxn>
                <a:cxn ang="0">
                  <a:pos x="75267" y="58063"/>
                </a:cxn>
                <a:cxn ang="0">
                  <a:pos x="68815" y="51612"/>
                </a:cxn>
                <a:cxn ang="0">
                  <a:pos x="75267" y="55912"/>
                </a:cxn>
                <a:cxn ang="0">
                  <a:pos x="73116" y="77417"/>
                </a:cxn>
                <a:cxn ang="0">
                  <a:pos x="79568" y="73116"/>
                </a:cxn>
                <a:cxn ang="0">
                  <a:pos x="79568" y="73116"/>
                </a:cxn>
                <a:cxn ang="0">
                  <a:pos x="73116" y="79568"/>
                </a:cxn>
                <a:cxn ang="0">
                  <a:pos x="66665" y="73116"/>
                </a:cxn>
                <a:cxn ang="0">
                  <a:pos x="73116" y="77417"/>
                </a:cxn>
                <a:cxn ang="0">
                  <a:pos x="66665" y="96772"/>
                </a:cxn>
                <a:cxn ang="0">
                  <a:pos x="60213" y="90320"/>
                </a:cxn>
                <a:cxn ang="0">
                  <a:pos x="66665" y="94621"/>
                </a:cxn>
                <a:cxn ang="0">
                  <a:pos x="73116" y="90320"/>
                </a:cxn>
                <a:cxn ang="0">
                  <a:pos x="73116" y="90320"/>
                </a:cxn>
                <a:cxn ang="0">
                  <a:pos x="66665" y="96772"/>
                </a:cxn>
                <a:cxn ang="0">
                  <a:pos x="81718" y="90320"/>
                </a:cxn>
                <a:cxn ang="0">
                  <a:pos x="75267" y="83869"/>
                </a:cxn>
                <a:cxn ang="0">
                  <a:pos x="79568" y="88170"/>
                </a:cxn>
                <a:cxn ang="0">
                  <a:pos x="88170" y="81718"/>
                </a:cxn>
                <a:cxn ang="0">
                  <a:pos x="88170" y="83869"/>
                </a:cxn>
                <a:cxn ang="0">
                  <a:pos x="81718" y="90320"/>
                </a:cxn>
                <a:cxn ang="0">
                  <a:pos x="94621" y="77417"/>
                </a:cxn>
                <a:cxn ang="0">
                  <a:pos x="88170" y="70966"/>
                </a:cxn>
                <a:cxn ang="0">
                  <a:pos x="94621" y="75267"/>
                </a:cxn>
                <a:cxn ang="0">
                  <a:pos x="101073" y="70966"/>
                </a:cxn>
                <a:cxn ang="0">
                  <a:pos x="101073" y="70966"/>
                </a:cxn>
                <a:cxn ang="0">
                  <a:pos x="94621" y="77417"/>
                </a:cxn>
              </a:cxnLst>
              <a:rect l="0" t="0" r="0" b="0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44" y="26"/>
                  </a:moveTo>
                  <a:cubicBezTo>
                    <a:pt x="45" y="26"/>
                    <a:pt x="46" y="25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6"/>
                    <a:pt x="45" y="27"/>
                    <a:pt x="44" y="27"/>
                  </a:cubicBezTo>
                  <a:cubicBezTo>
                    <a:pt x="42" y="27"/>
                    <a:pt x="41" y="26"/>
                    <a:pt x="41" y="24"/>
                  </a:cubicBezTo>
                  <a:cubicBezTo>
                    <a:pt x="41" y="25"/>
                    <a:pt x="42" y="26"/>
                    <a:pt x="44" y="26"/>
                  </a:cubicBezTo>
                  <a:close/>
                  <a:moveTo>
                    <a:pt x="43" y="29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3" y="31"/>
                    <a:pt x="41" y="33"/>
                    <a:pt x="40" y="33"/>
                  </a:cubicBezTo>
                  <a:cubicBezTo>
                    <a:pt x="38" y="33"/>
                    <a:pt x="37" y="32"/>
                    <a:pt x="37" y="30"/>
                  </a:cubicBezTo>
                  <a:cubicBezTo>
                    <a:pt x="37" y="31"/>
                    <a:pt x="38" y="32"/>
                    <a:pt x="40" y="32"/>
                  </a:cubicBezTo>
                  <a:cubicBezTo>
                    <a:pt x="41" y="32"/>
                    <a:pt x="43" y="31"/>
                    <a:pt x="43" y="29"/>
                  </a:cubicBezTo>
                  <a:close/>
                  <a:moveTo>
                    <a:pt x="35" y="26"/>
                  </a:moveTo>
                  <a:cubicBezTo>
                    <a:pt x="37" y="26"/>
                    <a:pt x="38" y="25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6"/>
                    <a:pt x="37" y="27"/>
                    <a:pt x="35" y="27"/>
                  </a:cubicBezTo>
                  <a:cubicBezTo>
                    <a:pt x="34" y="27"/>
                    <a:pt x="32" y="26"/>
                    <a:pt x="32" y="24"/>
                  </a:cubicBezTo>
                  <a:cubicBezTo>
                    <a:pt x="33" y="25"/>
                    <a:pt x="34" y="26"/>
                    <a:pt x="35" y="26"/>
                  </a:cubicBezTo>
                  <a:close/>
                  <a:moveTo>
                    <a:pt x="34" y="36"/>
                  </a:moveTo>
                  <a:cubicBezTo>
                    <a:pt x="35" y="36"/>
                    <a:pt x="36" y="35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5" y="37"/>
                    <a:pt x="34" y="37"/>
                  </a:cubicBezTo>
                  <a:cubicBezTo>
                    <a:pt x="32" y="37"/>
                    <a:pt x="31" y="36"/>
                    <a:pt x="31" y="34"/>
                  </a:cubicBezTo>
                  <a:cubicBezTo>
                    <a:pt x="31" y="35"/>
                    <a:pt x="32" y="36"/>
                    <a:pt x="34" y="36"/>
                  </a:cubicBezTo>
                  <a:close/>
                  <a:moveTo>
                    <a:pt x="31" y="45"/>
                  </a:moveTo>
                  <a:cubicBezTo>
                    <a:pt x="29" y="45"/>
                    <a:pt x="28" y="44"/>
                    <a:pt x="28" y="42"/>
                  </a:cubicBezTo>
                  <a:cubicBezTo>
                    <a:pt x="28" y="43"/>
                    <a:pt x="29" y="44"/>
                    <a:pt x="31" y="44"/>
                  </a:cubicBezTo>
                  <a:cubicBezTo>
                    <a:pt x="32" y="44"/>
                    <a:pt x="33" y="43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4"/>
                    <a:pt x="32" y="45"/>
                    <a:pt x="31" y="45"/>
                  </a:cubicBezTo>
                  <a:close/>
                  <a:moveTo>
                    <a:pt x="38" y="42"/>
                  </a:moveTo>
                  <a:cubicBezTo>
                    <a:pt x="36" y="42"/>
                    <a:pt x="35" y="40"/>
                    <a:pt x="35" y="39"/>
                  </a:cubicBezTo>
                  <a:cubicBezTo>
                    <a:pt x="35" y="40"/>
                    <a:pt x="36" y="41"/>
                    <a:pt x="37" y="41"/>
                  </a:cubicBezTo>
                  <a:cubicBezTo>
                    <a:pt x="39" y="41"/>
                    <a:pt x="40" y="40"/>
                    <a:pt x="41" y="3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39" y="42"/>
                    <a:pt x="38" y="42"/>
                  </a:cubicBezTo>
                  <a:close/>
                  <a:moveTo>
                    <a:pt x="44" y="36"/>
                  </a:moveTo>
                  <a:cubicBezTo>
                    <a:pt x="42" y="36"/>
                    <a:pt x="41" y="35"/>
                    <a:pt x="41" y="33"/>
                  </a:cubicBezTo>
                  <a:cubicBezTo>
                    <a:pt x="41" y="35"/>
                    <a:pt x="42" y="35"/>
                    <a:pt x="44" y="35"/>
                  </a:cubicBezTo>
                  <a:cubicBezTo>
                    <a:pt x="45" y="35"/>
                    <a:pt x="46" y="34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5"/>
                    <a:pt x="45" y="36"/>
                    <a:pt x="44" y="36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63" name="Freeform 116"/>
            <p:cNvSpPr>
              <a:spLocks noEditPoints="1"/>
            </p:cNvSpPr>
            <p:nvPr/>
          </p:nvSpPr>
          <p:spPr>
            <a:xfrm>
              <a:off x="6744485" y="3961918"/>
              <a:ext cx="198646" cy="92033"/>
            </a:xfrm>
            <a:custGeom>
              <a:avLst/>
              <a:gdLst/>
              <a:ahLst/>
              <a:cxnLst>
                <a:cxn ang="0">
                  <a:pos x="172736" y="12842"/>
                </a:cxn>
                <a:cxn ang="0">
                  <a:pos x="0" y="12842"/>
                </a:cxn>
                <a:cxn ang="0">
                  <a:pos x="90686" y="92033"/>
                </a:cxn>
                <a:cxn ang="0">
                  <a:pos x="181372" y="27824"/>
                </a:cxn>
                <a:cxn ang="0">
                  <a:pos x="198646" y="0"/>
                </a:cxn>
                <a:cxn ang="0">
                  <a:pos x="181372" y="0"/>
                </a:cxn>
                <a:cxn ang="0">
                  <a:pos x="172736" y="12842"/>
                </a:cxn>
                <a:cxn ang="0">
                  <a:pos x="90686" y="74911"/>
                </a:cxn>
                <a:cxn ang="0">
                  <a:pos x="21592" y="34245"/>
                </a:cxn>
                <a:cxn ang="0">
                  <a:pos x="28070" y="32105"/>
                </a:cxn>
                <a:cxn ang="0">
                  <a:pos x="92845" y="68490"/>
                </a:cxn>
                <a:cxn ang="0">
                  <a:pos x="90686" y="74911"/>
                </a:cxn>
              </a:cxnLst>
              <a:rect l="0" t="0" r="0" b="0"/>
              <a:pathLst>
                <a:path w="92" h="43">
                  <a:moveTo>
                    <a:pt x="8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26"/>
                    <a:pt x="19" y="43"/>
                    <a:pt x="42" y="43"/>
                  </a:cubicBezTo>
                  <a:cubicBezTo>
                    <a:pt x="63" y="43"/>
                    <a:pt x="80" y="30"/>
                    <a:pt x="84" y="13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80" y="6"/>
                  </a:lnTo>
                  <a:close/>
                  <a:moveTo>
                    <a:pt x="42" y="35"/>
                  </a:moveTo>
                  <a:cubicBezTo>
                    <a:pt x="19" y="34"/>
                    <a:pt x="11" y="17"/>
                    <a:pt x="10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21" y="31"/>
                    <a:pt x="43" y="32"/>
                  </a:cubicBezTo>
                  <a:lnTo>
                    <a:pt x="42" y="35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64" name="Freeform 117"/>
            <p:cNvSpPr/>
            <p:nvPr/>
          </p:nvSpPr>
          <p:spPr>
            <a:xfrm>
              <a:off x="6930374" y="3823412"/>
              <a:ext cx="94767" cy="132127"/>
            </a:xfrm>
            <a:custGeom>
              <a:avLst/>
              <a:gdLst/>
              <a:ahLst/>
              <a:cxnLst>
                <a:cxn ang="0">
                  <a:pos x="72898" y="0"/>
                </a:cxn>
                <a:cxn ang="0">
                  <a:pos x="0" y="132127"/>
                </a:cxn>
                <a:cxn ang="0">
                  <a:pos x="17313" y="132127"/>
                </a:cxn>
                <a:cxn ang="0">
                  <a:pos x="94767" y="0"/>
                </a:cxn>
                <a:cxn ang="0">
                  <a:pos x="72898" y="0"/>
                </a:cxn>
              </a:cxnLst>
              <a:rect l="0" t="0" r="0" b="0"/>
              <a:pathLst>
                <a:path w="104" h="145">
                  <a:moveTo>
                    <a:pt x="80" y="0"/>
                  </a:moveTo>
                  <a:lnTo>
                    <a:pt x="0" y="145"/>
                  </a:lnTo>
                  <a:lnTo>
                    <a:pt x="19" y="145"/>
                  </a:lnTo>
                  <a:lnTo>
                    <a:pt x="104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52" name="组合 479"/>
          <p:cNvGrpSpPr/>
          <p:nvPr/>
        </p:nvGrpSpPr>
        <p:grpSpPr>
          <a:xfrm>
            <a:off x="7569200" y="3797300"/>
            <a:ext cx="339725" cy="473075"/>
            <a:chOff x="7407854" y="3655748"/>
            <a:chExt cx="306170" cy="426451"/>
          </a:xfrm>
        </p:grpSpPr>
        <p:sp>
          <p:nvSpPr>
            <p:cNvPr id="39258" name="Freeform 118"/>
            <p:cNvSpPr>
              <a:spLocks noEditPoints="1"/>
            </p:cNvSpPr>
            <p:nvPr/>
          </p:nvSpPr>
          <p:spPr>
            <a:xfrm>
              <a:off x="7445213" y="3735024"/>
              <a:ext cx="230539" cy="328039"/>
            </a:xfrm>
            <a:custGeom>
              <a:avLst/>
              <a:gdLst/>
              <a:ahLst/>
              <a:cxnLst>
                <a:cxn ang="0">
                  <a:pos x="226230" y="261136"/>
                </a:cxn>
                <a:cxn ang="0">
                  <a:pos x="168056" y="211499"/>
                </a:cxn>
                <a:cxn ang="0">
                  <a:pos x="148665" y="142438"/>
                </a:cxn>
                <a:cxn ang="0">
                  <a:pos x="178829" y="127331"/>
                </a:cxn>
                <a:cxn ang="0">
                  <a:pos x="185293" y="110066"/>
                </a:cxn>
                <a:cxn ang="0">
                  <a:pos x="185293" y="107908"/>
                </a:cxn>
                <a:cxn ang="0">
                  <a:pos x="185293" y="107908"/>
                </a:cxn>
                <a:cxn ang="0">
                  <a:pos x="183138" y="103591"/>
                </a:cxn>
                <a:cxn ang="0">
                  <a:pos x="133583" y="32372"/>
                </a:cxn>
                <a:cxn ang="0">
                  <a:pos x="99110" y="2158"/>
                </a:cxn>
                <a:cxn ang="0">
                  <a:pos x="71101" y="36689"/>
                </a:cxn>
                <a:cxn ang="0">
                  <a:pos x="40937" y="86326"/>
                </a:cxn>
                <a:cxn ang="0">
                  <a:pos x="6464" y="103591"/>
                </a:cxn>
                <a:cxn ang="0">
                  <a:pos x="4309" y="120856"/>
                </a:cxn>
                <a:cxn ang="0">
                  <a:pos x="23700" y="125173"/>
                </a:cxn>
                <a:cxn ang="0">
                  <a:pos x="58173" y="110066"/>
                </a:cxn>
                <a:cxn ang="0">
                  <a:pos x="71101" y="84168"/>
                </a:cxn>
                <a:cxn ang="0">
                  <a:pos x="75410" y="151071"/>
                </a:cxn>
                <a:cxn ang="0">
                  <a:pos x="43091" y="228764"/>
                </a:cxn>
                <a:cxn ang="0">
                  <a:pos x="62483" y="295667"/>
                </a:cxn>
                <a:cxn ang="0">
                  <a:pos x="86183" y="328039"/>
                </a:cxn>
                <a:cxn ang="0">
                  <a:pos x="101265" y="304299"/>
                </a:cxn>
                <a:cxn ang="0">
                  <a:pos x="79719" y="230922"/>
                </a:cxn>
                <a:cxn ang="0">
                  <a:pos x="114192" y="153229"/>
                </a:cxn>
                <a:cxn ang="0">
                  <a:pos x="140047" y="226606"/>
                </a:cxn>
                <a:cxn ang="0">
                  <a:pos x="193911" y="278402"/>
                </a:cxn>
                <a:cxn ang="0">
                  <a:pos x="217612" y="284876"/>
                </a:cxn>
                <a:cxn ang="0">
                  <a:pos x="226230" y="261136"/>
                </a:cxn>
                <a:cxn ang="0">
                  <a:pos x="150820" y="110066"/>
                </a:cxn>
                <a:cxn ang="0">
                  <a:pos x="140047" y="114382"/>
                </a:cxn>
                <a:cxn ang="0">
                  <a:pos x="140047" y="92801"/>
                </a:cxn>
                <a:cxn ang="0">
                  <a:pos x="150820" y="110066"/>
                </a:cxn>
              </a:cxnLst>
              <a:rect l="0" t="0" r="0" b="0"/>
              <a:pathLst>
                <a:path w="107" h="152">
                  <a:moveTo>
                    <a:pt x="105" y="121"/>
                  </a:moveTo>
                  <a:cubicBezTo>
                    <a:pt x="78" y="98"/>
                    <a:pt x="78" y="98"/>
                    <a:pt x="78" y="98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6" y="57"/>
                    <a:pt x="87" y="54"/>
                    <a:pt x="86" y="51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49"/>
                    <a:pt x="85" y="49"/>
                    <a:pt x="85" y="48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6"/>
                    <a:pt x="53" y="0"/>
                    <a:pt x="46" y="1"/>
                  </a:cubicBezTo>
                  <a:cubicBezTo>
                    <a:pt x="40" y="1"/>
                    <a:pt x="35" y="8"/>
                    <a:pt x="33" y="17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9"/>
                    <a:pt x="0" y="51"/>
                    <a:pt x="2" y="56"/>
                  </a:cubicBezTo>
                  <a:cubicBezTo>
                    <a:pt x="4" y="58"/>
                    <a:pt x="7" y="60"/>
                    <a:pt x="11" y="58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70"/>
                    <a:pt x="18" y="100"/>
                    <a:pt x="20" y="106"/>
                  </a:cubicBezTo>
                  <a:cubicBezTo>
                    <a:pt x="22" y="112"/>
                    <a:pt x="29" y="137"/>
                    <a:pt x="29" y="137"/>
                  </a:cubicBezTo>
                  <a:cubicBezTo>
                    <a:pt x="34" y="151"/>
                    <a:pt x="37" y="152"/>
                    <a:pt x="40" y="152"/>
                  </a:cubicBezTo>
                  <a:cubicBezTo>
                    <a:pt x="50" y="151"/>
                    <a:pt x="48" y="146"/>
                    <a:pt x="47" y="141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62" y="99"/>
                    <a:pt x="65" y="105"/>
                  </a:cubicBezTo>
                  <a:cubicBezTo>
                    <a:pt x="67" y="111"/>
                    <a:pt x="90" y="129"/>
                    <a:pt x="90" y="129"/>
                  </a:cubicBezTo>
                  <a:cubicBezTo>
                    <a:pt x="92" y="133"/>
                    <a:pt x="97" y="134"/>
                    <a:pt x="101" y="132"/>
                  </a:cubicBezTo>
                  <a:cubicBezTo>
                    <a:pt x="105" y="130"/>
                    <a:pt x="107" y="125"/>
                    <a:pt x="105" y="121"/>
                  </a:cubicBezTo>
                  <a:close/>
                  <a:moveTo>
                    <a:pt x="70" y="51"/>
                  </a:moveTo>
                  <a:cubicBezTo>
                    <a:pt x="65" y="53"/>
                    <a:pt x="65" y="53"/>
                    <a:pt x="65" y="53"/>
                  </a:cubicBezTo>
                  <a:cubicBezTo>
                    <a:pt x="65" y="43"/>
                    <a:pt x="65" y="43"/>
                    <a:pt x="65" y="43"/>
                  </a:cubicBezTo>
                  <a:lnTo>
                    <a:pt x="70" y="5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59" name="Freeform 119"/>
            <p:cNvSpPr/>
            <p:nvPr/>
          </p:nvSpPr>
          <p:spPr>
            <a:xfrm>
              <a:off x="7500798" y="3655748"/>
              <a:ext cx="80187" cy="79276"/>
            </a:xfrm>
            <a:custGeom>
              <a:avLst/>
              <a:gdLst/>
              <a:ahLst/>
              <a:cxnLst>
                <a:cxn ang="0">
                  <a:pos x="41177" y="77133"/>
                </a:cxn>
                <a:cxn ang="0">
                  <a:pos x="78020" y="36424"/>
                </a:cxn>
                <a:cxn ang="0">
                  <a:pos x="36843" y="2143"/>
                </a:cxn>
                <a:cxn ang="0">
                  <a:pos x="0" y="42852"/>
                </a:cxn>
                <a:cxn ang="0">
                  <a:pos x="41177" y="77133"/>
                </a:cxn>
              </a:cxnLst>
              <a:rect l="0" t="0" r="0" b="0"/>
              <a:pathLst>
                <a:path w="37" h="37">
                  <a:moveTo>
                    <a:pt x="19" y="36"/>
                  </a:moveTo>
                  <a:cubicBezTo>
                    <a:pt x="29" y="35"/>
                    <a:pt x="37" y="27"/>
                    <a:pt x="36" y="17"/>
                  </a:cubicBezTo>
                  <a:cubicBezTo>
                    <a:pt x="35" y="7"/>
                    <a:pt x="27" y="0"/>
                    <a:pt x="17" y="1"/>
                  </a:cubicBezTo>
                  <a:cubicBezTo>
                    <a:pt x="7" y="1"/>
                    <a:pt x="0" y="10"/>
                    <a:pt x="0" y="20"/>
                  </a:cubicBezTo>
                  <a:cubicBezTo>
                    <a:pt x="1" y="29"/>
                    <a:pt x="10" y="37"/>
                    <a:pt x="19" y="36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60" name="Rectangle 120"/>
            <p:cNvSpPr/>
            <p:nvPr/>
          </p:nvSpPr>
          <p:spPr>
            <a:xfrm>
              <a:off x="7407854" y="4043928"/>
              <a:ext cx="306170" cy="38271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53" name="组合 3"/>
          <p:cNvGrpSpPr/>
          <p:nvPr/>
        </p:nvGrpSpPr>
        <p:grpSpPr>
          <a:xfrm>
            <a:off x="895350" y="4460875"/>
            <a:ext cx="306388" cy="481013"/>
            <a:chOff x="1389241" y="4254420"/>
            <a:chExt cx="275189" cy="433741"/>
          </a:xfrm>
        </p:grpSpPr>
        <p:sp>
          <p:nvSpPr>
            <p:cNvPr id="39256" name="Freeform 121"/>
            <p:cNvSpPr>
              <a:spLocks noEditPoints="1"/>
            </p:cNvSpPr>
            <p:nvPr/>
          </p:nvSpPr>
          <p:spPr>
            <a:xfrm>
              <a:off x="1389241" y="4254420"/>
              <a:ext cx="275189" cy="377245"/>
            </a:xfrm>
            <a:custGeom>
              <a:avLst/>
              <a:gdLst/>
              <a:ahLst/>
              <a:cxnLst>
                <a:cxn ang="0">
                  <a:pos x="270889" y="202634"/>
                </a:cxn>
                <a:cxn ang="0">
                  <a:pos x="257990" y="189700"/>
                </a:cxn>
                <a:cxn ang="0">
                  <a:pos x="204242" y="161676"/>
                </a:cxn>
                <a:cxn ang="0">
                  <a:pos x="199942" y="161676"/>
                </a:cxn>
                <a:cxn ang="0">
                  <a:pos x="199942" y="0"/>
                </a:cxn>
                <a:cxn ang="0">
                  <a:pos x="0" y="0"/>
                </a:cxn>
                <a:cxn ang="0">
                  <a:pos x="0" y="295329"/>
                </a:cxn>
                <a:cxn ang="0">
                  <a:pos x="128995" y="295329"/>
                </a:cxn>
                <a:cxn ang="0">
                  <a:pos x="128995" y="377245"/>
                </a:cxn>
                <a:cxn ang="0">
                  <a:pos x="225741" y="377245"/>
                </a:cxn>
                <a:cxn ang="0">
                  <a:pos x="273039" y="228503"/>
                </a:cxn>
                <a:cxn ang="0">
                  <a:pos x="270889" y="202634"/>
                </a:cxn>
                <a:cxn ang="0">
                  <a:pos x="15049" y="15090"/>
                </a:cxn>
                <a:cxn ang="0">
                  <a:pos x="184893" y="15090"/>
                </a:cxn>
                <a:cxn ang="0">
                  <a:pos x="184893" y="269461"/>
                </a:cxn>
                <a:cxn ang="0">
                  <a:pos x="174143" y="258682"/>
                </a:cxn>
                <a:cxn ang="0">
                  <a:pos x="174143" y="211257"/>
                </a:cxn>
                <a:cxn ang="0">
                  <a:pos x="159094" y="181078"/>
                </a:cxn>
                <a:cxn ang="0">
                  <a:pos x="128995" y="211257"/>
                </a:cxn>
                <a:cxn ang="0">
                  <a:pos x="128995" y="280239"/>
                </a:cxn>
                <a:cxn ang="0">
                  <a:pos x="15049" y="280239"/>
                </a:cxn>
                <a:cxn ang="0">
                  <a:pos x="15049" y="15090"/>
                </a:cxn>
              </a:cxnLst>
              <a:rect l="0" t="0" r="0" b="0"/>
              <a:pathLst>
                <a:path w="128" h="175">
                  <a:moveTo>
                    <a:pt x="126" y="94"/>
                  </a:moveTo>
                  <a:cubicBezTo>
                    <a:pt x="125" y="91"/>
                    <a:pt x="123" y="89"/>
                    <a:pt x="120" y="88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75"/>
                    <a:pt x="94" y="75"/>
                    <a:pt x="93" y="7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43"/>
                    <a:pt x="60" y="175"/>
                    <a:pt x="60" y="175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8" y="102"/>
                    <a:pt x="128" y="98"/>
                    <a:pt x="126" y="94"/>
                  </a:cubicBezTo>
                  <a:close/>
                  <a:moveTo>
                    <a:pt x="7" y="7"/>
                  </a:moveTo>
                  <a:cubicBezTo>
                    <a:pt x="86" y="7"/>
                    <a:pt x="86" y="7"/>
                    <a:pt x="86" y="7"/>
                  </a:cubicBezTo>
                  <a:cubicBezTo>
                    <a:pt x="86" y="125"/>
                    <a:pt x="86" y="125"/>
                    <a:pt x="86" y="125"/>
                  </a:cubicBezTo>
                  <a:cubicBezTo>
                    <a:pt x="85" y="124"/>
                    <a:pt x="83" y="123"/>
                    <a:pt x="81" y="12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1" y="90"/>
                    <a:pt x="82" y="84"/>
                    <a:pt x="74" y="84"/>
                  </a:cubicBezTo>
                  <a:cubicBezTo>
                    <a:pt x="66" y="84"/>
                    <a:pt x="60" y="90"/>
                    <a:pt x="60" y="98"/>
                  </a:cubicBezTo>
                  <a:cubicBezTo>
                    <a:pt x="60" y="130"/>
                    <a:pt x="60" y="130"/>
                    <a:pt x="60" y="130"/>
                  </a:cubicBezTo>
                  <a:cubicBezTo>
                    <a:pt x="7" y="130"/>
                    <a:pt x="7" y="130"/>
                    <a:pt x="7" y="130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57" name="Rectangle 122"/>
            <p:cNvSpPr/>
            <p:nvPr/>
          </p:nvSpPr>
          <p:spPr>
            <a:xfrm>
              <a:off x="1507700" y="4644422"/>
              <a:ext cx="126660" cy="43739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8954" name="Freeform 123"/>
          <p:cNvSpPr>
            <a:spLocks noEditPoints="1"/>
          </p:cNvSpPr>
          <p:nvPr/>
        </p:nvSpPr>
        <p:spPr>
          <a:xfrm>
            <a:off x="1573213" y="4486275"/>
            <a:ext cx="366712" cy="431800"/>
          </a:xfrm>
          <a:custGeom>
            <a:avLst/>
            <a:gdLst/>
            <a:ahLst/>
            <a:cxnLst>
              <a:cxn ang="0">
                <a:pos x="356168" y="174397"/>
              </a:cxn>
              <a:cxn ang="0">
                <a:pos x="353778" y="136173"/>
              </a:cxn>
              <a:cxn ang="0">
                <a:pos x="313141" y="145729"/>
              </a:cxn>
              <a:cxn ang="0">
                <a:pos x="313141" y="145729"/>
              </a:cxn>
              <a:cxn ang="0">
                <a:pos x="162547" y="0"/>
              </a:cxn>
              <a:cxn ang="0">
                <a:pos x="0" y="162452"/>
              </a:cxn>
              <a:cxn ang="0">
                <a:pos x="105177" y="348795"/>
              </a:cxn>
              <a:cxn ang="0">
                <a:pos x="105177" y="432410"/>
              </a:cxn>
              <a:cxn ang="0">
                <a:pos x="260553" y="432410"/>
              </a:cxn>
              <a:cxn ang="0">
                <a:pos x="272505" y="432410"/>
              </a:cxn>
              <a:cxn ang="0">
                <a:pos x="272505" y="398964"/>
              </a:cxn>
              <a:cxn ang="0">
                <a:pos x="272505" y="370296"/>
              </a:cxn>
              <a:cxn ang="0">
                <a:pos x="272505" y="344017"/>
              </a:cxn>
              <a:cxn ang="0">
                <a:pos x="298799" y="298626"/>
              </a:cxn>
              <a:cxn ang="0">
                <a:pos x="298799" y="298626"/>
              </a:cxn>
              <a:cxn ang="0">
                <a:pos x="356168" y="174397"/>
              </a:cxn>
              <a:cxn ang="0">
                <a:pos x="117129" y="40613"/>
              </a:cxn>
              <a:cxn ang="0">
                <a:pos x="69321" y="74059"/>
              </a:cxn>
              <a:cxn ang="0">
                <a:pos x="33465" y="121839"/>
              </a:cxn>
              <a:cxn ang="0">
                <a:pos x="62150" y="66892"/>
              </a:cxn>
              <a:cxn ang="0">
                <a:pos x="86054" y="45391"/>
              </a:cxn>
              <a:cxn ang="0">
                <a:pos x="112348" y="28668"/>
              </a:cxn>
              <a:cxn ang="0">
                <a:pos x="143424" y="19112"/>
              </a:cxn>
              <a:cxn ang="0">
                <a:pos x="174499" y="19112"/>
              </a:cxn>
              <a:cxn ang="0">
                <a:pos x="231868" y="38224"/>
              </a:cxn>
              <a:cxn ang="0">
                <a:pos x="174499" y="28668"/>
              </a:cxn>
              <a:cxn ang="0">
                <a:pos x="117129" y="40613"/>
              </a:cxn>
              <a:cxn ang="0">
                <a:pos x="260553" y="398964"/>
              </a:cxn>
              <a:cxn ang="0">
                <a:pos x="188841" y="398964"/>
              </a:cxn>
              <a:cxn ang="0">
                <a:pos x="188841" y="370296"/>
              </a:cxn>
              <a:cxn ang="0">
                <a:pos x="260553" y="370296"/>
              </a:cxn>
              <a:cxn ang="0">
                <a:pos x="260553" y="398964"/>
              </a:cxn>
            </a:cxnLst>
            <a:rect l="0" t="0" r="0" b="0"/>
            <a:pathLst>
              <a:path w="153" h="181">
                <a:moveTo>
                  <a:pt x="149" y="73"/>
                </a:moveTo>
                <a:cubicBezTo>
                  <a:pt x="148" y="57"/>
                  <a:pt x="148" y="57"/>
                  <a:pt x="148" y="57"/>
                </a:cubicBezTo>
                <a:cubicBezTo>
                  <a:pt x="138" y="39"/>
                  <a:pt x="131" y="61"/>
                  <a:pt x="131" y="61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28" y="21"/>
                  <a:pt x="103" y="0"/>
                  <a:pt x="68" y="0"/>
                </a:cubicBezTo>
                <a:cubicBezTo>
                  <a:pt x="31" y="0"/>
                  <a:pt x="0" y="23"/>
                  <a:pt x="0" y="68"/>
                </a:cubicBezTo>
                <a:cubicBezTo>
                  <a:pt x="0" y="101"/>
                  <a:pt x="19" y="132"/>
                  <a:pt x="44" y="146"/>
                </a:cubicBezTo>
                <a:cubicBezTo>
                  <a:pt x="44" y="181"/>
                  <a:pt x="44" y="181"/>
                  <a:pt x="44" y="181"/>
                </a:cubicBezTo>
                <a:cubicBezTo>
                  <a:pt x="109" y="181"/>
                  <a:pt x="109" y="181"/>
                  <a:pt x="109" y="181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55"/>
                  <a:pt x="114" y="155"/>
                  <a:pt x="114" y="155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9" y="139"/>
                  <a:pt x="122" y="132"/>
                  <a:pt x="125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53" y="99"/>
                  <a:pt x="149" y="73"/>
                  <a:pt x="149" y="73"/>
                </a:cubicBezTo>
                <a:close/>
                <a:moveTo>
                  <a:pt x="49" y="17"/>
                </a:moveTo>
                <a:cubicBezTo>
                  <a:pt x="42" y="20"/>
                  <a:pt x="35" y="25"/>
                  <a:pt x="29" y="31"/>
                </a:cubicBezTo>
                <a:cubicBezTo>
                  <a:pt x="24" y="37"/>
                  <a:pt x="19" y="44"/>
                  <a:pt x="14" y="51"/>
                </a:cubicBezTo>
                <a:cubicBezTo>
                  <a:pt x="17" y="43"/>
                  <a:pt x="21" y="35"/>
                  <a:pt x="26" y="28"/>
                </a:cubicBezTo>
                <a:cubicBezTo>
                  <a:pt x="29" y="25"/>
                  <a:pt x="32" y="22"/>
                  <a:pt x="36" y="19"/>
                </a:cubicBezTo>
                <a:cubicBezTo>
                  <a:pt x="39" y="16"/>
                  <a:pt x="43" y="14"/>
                  <a:pt x="47" y="12"/>
                </a:cubicBezTo>
                <a:cubicBezTo>
                  <a:pt x="51" y="10"/>
                  <a:pt x="55" y="9"/>
                  <a:pt x="60" y="8"/>
                </a:cubicBezTo>
                <a:cubicBezTo>
                  <a:pt x="64" y="8"/>
                  <a:pt x="69" y="7"/>
                  <a:pt x="73" y="8"/>
                </a:cubicBezTo>
                <a:cubicBezTo>
                  <a:pt x="82" y="9"/>
                  <a:pt x="90" y="12"/>
                  <a:pt x="97" y="16"/>
                </a:cubicBezTo>
                <a:cubicBezTo>
                  <a:pt x="89" y="14"/>
                  <a:pt x="81" y="12"/>
                  <a:pt x="73" y="12"/>
                </a:cubicBezTo>
                <a:cubicBezTo>
                  <a:pt x="64" y="12"/>
                  <a:pt x="56" y="13"/>
                  <a:pt x="49" y="17"/>
                </a:cubicBezTo>
                <a:close/>
                <a:moveTo>
                  <a:pt x="109" y="167"/>
                </a:moveTo>
                <a:cubicBezTo>
                  <a:pt x="79" y="167"/>
                  <a:pt x="79" y="167"/>
                  <a:pt x="79" y="167"/>
                </a:cubicBezTo>
                <a:cubicBezTo>
                  <a:pt x="79" y="155"/>
                  <a:pt x="79" y="155"/>
                  <a:pt x="79" y="155"/>
                </a:cubicBezTo>
                <a:cubicBezTo>
                  <a:pt x="109" y="155"/>
                  <a:pt x="109" y="155"/>
                  <a:pt x="109" y="155"/>
                </a:cubicBezTo>
                <a:lnTo>
                  <a:pt x="109" y="167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55" name="组合 126"/>
          <p:cNvGrpSpPr/>
          <p:nvPr/>
        </p:nvGrpSpPr>
        <p:grpSpPr>
          <a:xfrm>
            <a:off x="2301875" y="4676775"/>
            <a:ext cx="444500" cy="209550"/>
            <a:chOff x="2657660" y="4448510"/>
            <a:chExt cx="400937" cy="189533"/>
          </a:xfrm>
        </p:grpSpPr>
        <p:sp>
          <p:nvSpPr>
            <p:cNvPr id="39254" name="Freeform 124"/>
            <p:cNvSpPr/>
            <p:nvPr/>
          </p:nvSpPr>
          <p:spPr>
            <a:xfrm>
              <a:off x="2657660" y="4595216"/>
              <a:ext cx="370867" cy="42827"/>
            </a:xfrm>
            <a:custGeom>
              <a:avLst/>
              <a:gdLst/>
              <a:ahLst/>
              <a:cxnLst>
                <a:cxn ang="0">
                  <a:pos x="362242" y="0"/>
                </a:cxn>
                <a:cxn ang="0">
                  <a:pos x="8625" y="0"/>
                </a:cxn>
                <a:cxn ang="0">
                  <a:pos x="0" y="4283"/>
                </a:cxn>
                <a:cxn ang="0">
                  <a:pos x="0" y="25696"/>
                </a:cxn>
                <a:cxn ang="0">
                  <a:pos x="8625" y="27838"/>
                </a:cxn>
                <a:cxn ang="0">
                  <a:pos x="28031" y="27838"/>
                </a:cxn>
                <a:cxn ang="0">
                  <a:pos x="38812" y="42827"/>
                </a:cxn>
                <a:cxn ang="0">
                  <a:pos x="51749" y="27838"/>
                </a:cxn>
                <a:cxn ang="0">
                  <a:pos x="66842" y="27838"/>
                </a:cxn>
                <a:cxn ang="0">
                  <a:pos x="77623" y="42827"/>
                </a:cxn>
                <a:cxn ang="0">
                  <a:pos x="90561" y="27838"/>
                </a:cxn>
                <a:cxn ang="0">
                  <a:pos x="247963" y="27838"/>
                </a:cxn>
                <a:cxn ang="0">
                  <a:pos x="260901" y="42827"/>
                </a:cxn>
                <a:cxn ang="0">
                  <a:pos x="271682" y="27838"/>
                </a:cxn>
                <a:cxn ang="0">
                  <a:pos x="293244" y="27838"/>
                </a:cxn>
                <a:cxn ang="0">
                  <a:pos x="304025" y="42827"/>
                </a:cxn>
                <a:cxn ang="0">
                  <a:pos x="316962" y="27838"/>
                </a:cxn>
                <a:cxn ang="0">
                  <a:pos x="327743" y="27838"/>
                </a:cxn>
                <a:cxn ang="0">
                  <a:pos x="340680" y="42827"/>
                </a:cxn>
                <a:cxn ang="0">
                  <a:pos x="351461" y="27838"/>
                </a:cxn>
                <a:cxn ang="0">
                  <a:pos x="362242" y="27838"/>
                </a:cxn>
                <a:cxn ang="0">
                  <a:pos x="370867" y="25696"/>
                </a:cxn>
                <a:cxn ang="0">
                  <a:pos x="370867" y="4283"/>
                </a:cxn>
                <a:cxn ang="0">
                  <a:pos x="362242" y="0"/>
                </a:cxn>
              </a:cxnLst>
              <a:rect l="0" t="0" r="0" b="0"/>
              <a:pathLst>
                <a:path w="172" h="20">
                  <a:moveTo>
                    <a:pt x="16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2" y="13"/>
                    <a:pt x="4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36" y="13"/>
                    <a:pt x="136" y="13"/>
                    <a:pt x="136" y="13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63" y="13"/>
                    <a:pt x="163" y="13"/>
                    <a:pt x="163" y="13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70" y="13"/>
                    <a:pt x="172" y="12"/>
                    <a:pt x="172" y="1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2" y="1"/>
                    <a:pt x="170" y="0"/>
                    <a:pt x="168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55" name="Freeform 125"/>
            <p:cNvSpPr/>
            <p:nvPr/>
          </p:nvSpPr>
          <p:spPr>
            <a:xfrm>
              <a:off x="2657660" y="4448510"/>
              <a:ext cx="400937" cy="135772"/>
            </a:xfrm>
            <a:custGeom>
              <a:avLst/>
              <a:gdLst/>
              <a:ahLst/>
              <a:cxnLst>
                <a:cxn ang="0">
                  <a:pos x="189691" y="77584"/>
                </a:cxn>
                <a:cxn ang="0">
                  <a:pos x="209091" y="77584"/>
                </a:cxn>
                <a:cxn ang="0">
                  <a:pos x="172446" y="135772"/>
                </a:cxn>
                <a:cxn ang="0">
                  <a:pos x="196157" y="135772"/>
                </a:cxn>
                <a:cxn ang="0">
                  <a:pos x="222024" y="99135"/>
                </a:cxn>
                <a:cxn ang="0">
                  <a:pos x="243580" y="99135"/>
                </a:cxn>
                <a:cxn ang="0">
                  <a:pos x="217713" y="135772"/>
                </a:cxn>
                <a:cxn ang="0">
                  <a:pos x="241424" y="135772"/>
                </a:cxn>
                <a:cxn ang="0">
                  <a:pos x="254358" y="116376"/>
                </a:cxn>
                <a:cxn ang="0">
                  <a:pos x="271602" y="116376"/>
                </a:cxn>
                <a:cxn ang="0">
                  <a:pos x="260825" y="135772"/>
                </a:cxn>
                <a:cxn ang="0">
                  <a:pos x="370759" y="135772"/>
                </a:cxn>
                <a:cxn ang="0">
                  <a:pos x="355670" y="96980"/>
                </a:cxn>
                <a:cxn ang="0">
                  <a:pos x="150890" y="17241"/>
                </a:cxn>
                <a:cxn ang="0">
                  <a:pos x="135801" y="23706"/>
                </a:cxn>
                <a:cxn ang="0">
                  <a:pos x="125023" y="32327"/>
                </a:cxn>
                <a:cxn ang="0">
                  <a:pos x="21556" y="19396"/>
                </a:cxn>
                <a:cxn ang="0">
                  <a:pos x="12933" y="19396"/>
                </a:cxn>
                <a:cxn ang="0">
                  <a:pos x="0" y="45257"/>
                </a:cxn>
                <a:cxn ang="0">
                  <a:pos x="0" y="135772"/>
                </a:cxn>
                <a:cxn ang="0">
                  <a:pos x="148735" y="135772"/>
                </a:cxn>
                <a:cxn ang="0">
                  <a:pos x="189691" y="77584"/>
                </a:cxn>
              </a:cxnLst>
              <a:rect l="0" t="0" r="0" b="0"/>
              <a:pathLst>
                <a:path w="186" h="63">
                  <a:moveTo>
                    <a:pt x="88" y="36"/>
                  </a:moveTo>
                  <a:cubicBezTo>
                    <a:pt x="97" y="36"/>
                    <a:pt x="97" y="36"/>
                    <a:pt x="97" y="36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6" y="54"/>
                    <a:pt x="126" y="54"/>
                    <a:pt x="126" y="5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3"/>
                    <a:pt x="186" y="49"/>
                    <a:pt x="165" y="45"/>
                  </a:cubicBezTo>
                  <a:cubicBezTo>
                    <a:pt x="165" y="45"/>
                    <a:pt x="100" y="39"/>
                    <a:pt x="70" y="8"/>
                  </a:cubicBezTo>
                  <a:cubicBezTo>
                    <a:pt x="70" y="8"/>
                    <a:pt x="62" y="0"/>
                    <a:pt x="63" y="11"/>
                  </a:cubicBezTo>
                  <a:cubicBezTo>
                    <a:pt x="62" y="12"/>
                    <a:pt x="60" y="13"/>
                    <a:pt x="58" y="15"/>
                  </a:cubicBezTo>
                  <a:cubicBezTo>
                    <a:pt x="43" y="28"/>
                    <a:pt x="10" y="9"/>
                    <a:pt x="10" y="9"/>
                  </a:cubicBezTo>
                  <a:cubicBezTo>
                    <a:pt x="9" y="8"/>
                    <a:pt x="7" y="8"/>
                    <a:pt x="6" y="9"/>
                  </a:cubicBezTo>
                  <a:cubicBezTo>
                    <a:pt x="3" y="9"/>
                    <a:pt x="0" y="12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69" y="63"/>
                    <a:pt x="69" y="63"/>
                    <a:pt x="69" y="63"/>
                  </a:cubicBezTo>
                  <a:lnTo>
                    <a:pt x="88" y="36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56" name="组合 231"/>
          <p:cNvGrpSpPr/>
          <p:nvPr/>
        </p:nvGrpSpPr>
        <p:grpSpPr>
          <a:xfrm>
            <a:off x="3052763" y="4408488"/>
            <a:ext cx="371475" cy="504825"/>
            <a:chOff x="3334697" y="4207037"/>
            <a:chExt cx="335329" cy="454699"/>
          </a:xfrm>
        </p:grpSpPr>
        <p:sp>
          <p:nvSpPr>
            <p:cNvPr id="39246" name="Freeform 126"/>
            <p:cNvSpPr>
              <a:spLocks noEditPoints="1"/>
            </p:cNvSpPr>
            <p:nvPr/>
          </p:nvSpPr>
          <p:spPr>
            <a:xfrm>
              <a:off x="3334697" y="4351921"/>
              <a:ext cx="335329" cy="309815"/>
            </a:xfrm>
            <a:custGeom>
              <a:avLst/>
              <a:gdLst/>
              <a:ahLst/>
              <a:cxnLst>
                <a:cxn ang="0">
                  <a:pos x="305235" y="185028"/>
                </a:cxn>
                <a:cxn ang="0">
                  <a:pos x="309534" y="49484"/>
                </a:cxn>
                <a:cxn ang="0">
                  <a:pos x="309534" y="92514"/>
                </a:cxn>
                <a:cxn ang="0">
                  <a:pos x="318133" y="101120"/>
                </a:cxn>
                <a:cxn ang="0">
                  <a:pos x="324581" y="92514"/>
                </a:cxn>
                <a:cxn ang="0">
                  <a:pos x="298787" y="25818"/>
                </a:cxn>
                <a:cxn ang="0">
                  <a:pos x="234300" y="47333"/>
                </a:cxn>
                <a:cxn ang="0">
                  <a:pos x="234300" y="92514"/>
                </a:cxn>
                <a:cxn ang="0">
                  <a:pos x="242899" y="101120"/>
                </a:cxn>
                <a:cxn ang="0">
                  <a:pos x="251497" y="92514"/>
                </a:cxn>
                <a:cxn ang="0">
                  <a:pos x="251497" y="49484"/>
                </a:cxn>
                <a:cxn ang="0">
                  <a:pos x="255796" y="185028"/>
                </a:cxn>
                <a:cxn ang="0">
                  <a:pos x="223553" y="195786"/>
                </a:cxn>
                <a:cxn ang="0">
                  <a:pos x="150468" y="90363"/>
                </a:cxn>
                <a:cxn ang="0">
                  <a:pos x="107477" y="169968"/>
                </a:cxn>
                <a:cxn ang="0">
                  <a:pos x="77384" y="159210"/>
                </a:cxn>
                <a:cxn ang="0">
                  <a:pos x="81683" y="23666"/>
                </a:cxn>
                <a:cxn ang="0">
                  <a:pos x="81683" y="66696"/>
                </a:cxn>
                <a:cxn ang="0">
                  <a:pos x="90281" y="75302"/>
                </a:cxn>
                <a:cxn ang="0">
                  <a:pos x="98879" y="66696"/>
                </a:cxn>
                <a:cxn ang="0">
                  <a:pos x="73085" y="0"/>
                </a:cxn>
                <a:cxn ang="0">
                  <a:pos x="8598" y="21515"/>
                </a:cxn>
                <a:cxn ang="0">
                  <a:pos x="8598" y="66696"/>
                </a:cxn>
                <a:cxn ang="0">
                  <a:pos x="15047" y="75302"/>
                </a:cxn>
                <a:cxn ang="0">
                  <a:pos x="23645" y="66696"/>
                </a:cxn>
                <a:cxn ang="0">
                  <a:pos x="23645" y="23666"/>
                </a:cxn>
                <a:cxn ang="0">
                  <a:pos x="27944" y="159210"/>
                </a:cxn>
                <a:cxn ang="0">
                  <a:pos x="0" y="169968"/>
                </a:cxn>
                <a:cxn ang="0">
                  <a:pos x="107477" y="309815"/>
                </a:cxn>
                <a:cxn ang="0">
                  <a:pos x="221403" y="309815"/>
                </a:cxn>
                <a:cxn ang="0">
                  <a:pos x="335329" y="309815"/>
                </a:cxn>
                <a:cxn ang="0">
                  <a:pos x="298787" y="195786"/>
                </a:cxn>
                <a:cxn ang="0">
                  <a:pos x="51589" y="73151"/>
                </a:cxn>
                <a:cxn ang="0">
                  <a:pos x="55888" y="159210"/>
                </a:cxn>
                <a:cxn ang="0">
                  <a:pos x="62337" y="169968"/>
                </a:cxn>
                <a:cxn ang="0">
                  <a:pos x="51589" y="159210"/>
                </a:cxn>
                <a:cxn ang="0">
                  <a:pos x="8598" y="301209"/>
                </a:cxn>
                <a:cxn ang="0">
                  <a:pos x="105328" y="178574"/>
                </a:cxn>
                <a:cxn ang="0">
                  <a:pos x="212805" y="301209"/>
                </a:cxn>
                <a:cxn ang="0">
                  <a:pos x="118225" y="98969"/>
                </a:cxn>
                <a:cxn ang="0">
                  <a:pos x="212805" y="301209"/>
                </a:cxn>
                <a:cxn ang="0">
                  <a:pos x="277291" y="98969"/>
                </a:cxn>
                <a:cxn ang="0">
                  <a:pos x="281590" y="185028"/>
                </a:cxn>
                <a:cxn ang="0">
                  <a:pos x="288039" y="195786"/>
                </a:cxn>
                <a:cxn ang="0">
                  <a:pos x="277291" y="185028"/>
                </a:cxn>
                <a:cxn ang="0">
                  <a:pos x="230001" y="301209"/>
                </a:cxn>
                <a:cxn ang="0">
                  <a:pos x="326731" y="204392"/>
                </a:cxn>
              </a:cxnLst>
              <a:rect l="0" t="0" r="0" b="0"/>
              <a:pathLst>
                <a:path w="156" h="144">
                  <a:moveTo>
                    <a:pt x="139" y="91"/>
                  </a:moveTo>
                  <a:cubicBezTo>
                    <a:pt x="140" y="90"/>
                    <a:pt x="142" y="88"/>
                    <a:pt x="142" y="86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5"/>
                    <a:pt x="146" y="47"/>
                    <a:pt x="148" y="47"/>
                  </a:cubicBezTo>
                  <a:cubicBezTo>
                    <a:pt x="150" y="47"/>
                    <a:pt x="151" y="45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12"/>
                    <a:pt x="139" y="12"/>
                    <a:pt x="139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09" y="12"/>
                    <a:pt x="109" y="22"/>
                    <a:pt x="109" y="22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6"/>
                    <a:pt x="111" y="47"/>
                    <a:pt x="113" y="47"/>
                  </a:cubicBezTo>
                  <a:cubicBezTo>
                    <a:pt x="115" y="47"/>
                    <a:pt x="117" y="46"/>
                    <a:pt x="117" y="44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86"/>
                    <a:pt x="119" y="86"/>
                    <a:pt x="119" y="86"/>
                  </a:cubicBezTo>
                  <a:cubicBezTo>
                    <a:pt x="119" y="88"/>
                    <a:pt x="120" y="90"/>
                    <a:pt x="122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5" y="78"/>
                    <a:pt x="36" y="76"/>
                    <a:pt x="36" y="74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3"/>
                    <a:pt x="40" y="35"/>
                    <a:pt x="42" y="35"/>
                  </a:cubicBezTo>
                  <a:cubicBezTo>
                    <a:pt x="44" y="35"/>
                    <a:pt x="46" y="33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0"/>
                    <a:pt x="34" y="0"/>
                    <a:pt x="3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" y="0"/>
                    <a:pt x="4" y="10"/>
                    <a:pt x="4" y="1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4"/>
                    <a:pt x="5" y="35"/>
                    <a:pt x="7" y="35"/>
                  </a:cubicBezTo>
                  <a:cubicBezTo>
                    <a:pt x="10" y="35"/>
                    <a:pt x="11" y="34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6"/>
                    <a:pt x="15" y="78"/>
                    <a:pt x="16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6" y="91"/>
                    <a:pt x="156" y="91"/>
                    <a:pt x="156" y="91"/>
                  </a:cubicBezTo>
                  <a:lnTo>
                    <a:pt x="139" y="91"/>
                  </a:lnTo>
                  <a:close/>
                  <a:moveTo>
                    <a:pt x="24" y="7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7"/>
                    <a:pt x="27" y="78"/>
                    <a:pt x="29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2" y="78"/>
                    <a:pt x="24" y="76"/>
                    <a:pt x="24" y="74"/>
                  </a:cubicBezTo>
                  <a:close/>
                  <a:moveTo>
                    <a:pt x="49" y="140"/>
                  </a:moveTo>
                  <a:cubicBezTo>
                    <a:pt x="4" y="140"/>
                    <a:pt x="4" y="140"/>
                    <a:pt x="4" y="140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9" y="83"/>
                    <a:pt x="49" y="83"/>
                    <a:pt x="49" y="83"/>
                  </a:cubicBezTo>
                  <a:lnTo>
                    <a:pt x="49" y="140"/>
                  </a:lnTo>
                  <a:close/>
                  <a:moveTo>
                    <a:pt x="99" y="140"/>
                  </a:moveTo>
                  <a:cubicBezTo>
                    <a:pt x="55" y="140"/>
                    <a:pt x="55" y="140"/>
                    <a:pt x="55" y="14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99" y="46"/>
                    <a:pt x="99" y="46"/>
                    <a:pt x="99" y="46"/>
                  </a:cubicBezTo>
                  <a:lnTo>
                    <a:pt x="99" y="140"/>
                  </a:lnTo>
                  <a:close/>
                  <a:moveTo>
                    <a:pt x="129" y="86"/>
                  </a:moveTo>
                  <a:cubicBezTo>
                    <a:pt x="129" y="46"/>
                    <a:pt x="129" y="46"/>
                    <a:pt x="129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3" y="90"/>
                    <a:pt x="134" y="91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8" y="90"/>
                    <a:pt x="129" y="88"/>
                    <a:pt x="129" y="86"/>
                  </a:cubicBezTo>
                  <a:close/>
                  <a:moveTo>
                    <a:pt x="152" y="140"/>
                  </a:moveTo>
                  <a:cubicBezTo>
                    <a:pt x="107" y="140"/>
                    <a:pt x="107" y="140"/>
                    <a:pt x="107" y="140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52" y="95"/>
                    <a:pt x="152" y="95"/>
                    <a:pt x="152" y="95"/>
                  </a:cubicBezTo>
                  <a:lnTo>
                    <a:pt x="152" y="14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47" name="Freeform 127"/>
            <p:cNvSpPr/>
            <p:nvPr/>
          </p:nvSpPr>
          <p:spPr>
            <a:xfrm>
              <a:off x="3480492" y="4491338"/>
              <a:ext cx="45561" cy="80187"/>
            </a:xfrm>
            <a:custGeom>
              <a:avLst/>
              <a:gdLst/>
              <a:ahLst/>
              <a:cxnLst>
                <a:cxn ang="0">
                  <a:pos x="45561" y="73685"/>
                </a:cxn>
                <a:cxn ang="0">
                  <a:pos x="28204" y="73685"/>
                </a:cxn>
                <a:cxn ang="0">
                  <a:pos x="28204" y="0"/>
                </a:cxn>
                <a:cxn ang="0">
                  <a:pos x="19526" y="0"/>
                </a:cxn>
                <a:cxn ang="0">
                  <a:pos x="17357" y="6502"/>
                </a:cxn>
                <a:cxn ang="0">
                  <a:pos x="13017" y="8669"/>
                </a:cxn>
                <a:cxn ang="0">
                  <a:pos x="8678" y="10836"/>
                </a:cxn>
                <a:cxn ang="0">
                  <a:pos x="0" y="10836"/>
                </a:cxn>
                <a:cxn ang="0">
                  <a:pos x="0" y="19505"/>
                </a:cxn>
                <a:cxn ang="0">
                  <a:pos x="17357" y="19505"/>
                </a:cxn>
                <a:cxn ang="0">
                  <a:pos x="17357" y="73685"/>
                </a:cxn>
                <a:cxn ang="0">
                  <a:pos x="0" y="73685"/>
                </a:cxn>
                <a:cxn ang="0">
                  <a:pos x="0" y="80187"/>
                </a:cxn>
                <a:cxn ang="0">
                  <a:pos x="45561" y="80187"/>
                </a:cxn>
                <a:cxn ang="0">
                  <a:pos x="45561" y="73685"/>
                </a:cxn>
              </a:cxnLst>
              <a:rect l="0" t="0" r="0" b="0"/>
              <a:pathLst>
                <a:path w="21" h="37">
                  <a:moveTo>
                    <a:pt x="21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8" y="3"/>
                    <a:pt x="7" y="4"/>
                    <a:pt x="6" y="4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1" y="37"/>
                    <a:pt x="21" y="37"/>
                    <a:pt x="21" y="37"/>
                  </a:cubicBezTo>
                  <a:lnTo>
                    <a:pt x="21" y="3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48" name="Freeform 128"/>
            <p:cNvSpPr/>
            <p:nvPr/>
          </p:nvSpPr>
          <p:spPr>
            <a:xfrm>
              <a:off x="3366590" y="4549656"/>
              <a:ext cx="53762" cy="82010"/>
            </a:xfrm>
            <a:custGeom>
              <a:avLst/>
              <a:gdLst/>
              <a:ahLst/>
              <a:cxnLst>
                <a:cxn ang="0">
                  <a:pos x="53762" y="73377"/>
                </a:cxn>
                <a:cxn ang="0">
                  <a:pos x="10752" y="73377"/>
                </a:cxn>
                <a:cxn ang="0">
                  <a:pos x="21505" y="62587"/>
                </a:cxn>
                <a:cxn ang="0">
                  <a:pos x="34408" y="51796"/>
                </a:cxn>
                <a:cxn ang="0">
                  <a:pos x="40859" y="43163"/>
                </a:cxn>
                <a:cxn ang="0">
                  <a:pos x="45160" y="36689"/>
                </a:cxn>
                <a:cxn ang="0">
                  <a:pos x="49461" y="30214"/>
                </a:cxn>
                <a:cxn ang="0">
                  <a:pos x="49461" y="21582"/>
                </a:cxn>
                <a:cxn ang="0">
                  <a:pos x="43010" y="4316"/>
                </a:cxn>
                <a:cxn ang="0">
                  <a:pos x="23655" y="0"/>
                </a:cxn>
                <a:cxn ang="0">
                  <a:pos x="10752" y="0"/>
                </a:cxn>
                <a:cxn ang="0">
                  <a:pos x="0" y="4316"/>
                </a:cxn>
                <a:cxn ang="0">
                  <a:pos x="0" y="15107"/>
                </a:cxn>
                <a:cxn ang="0">
                  <a:pos x="2150" y="15107"/>
                </a:cxn>
                <a:cxn ang="0">
                  <a:pos x="12903" y="10791"/>
                </a:cxn>
                <a:cxn ang="0">
                  <a:pos x="23655" y="8633"/>
                </a:cxn>
                <a:cxn ang="0">
                  <a:pos x="34408" y="12949"/>
                </a:cxn>
                <a:cxn ang="0">
                  <a:pos x="38709" y="21582"/>
                </a:cxn>
                <a:cxn ang="0">
                  <a:pos x="34408" y="34531"/>
                </a:cxn>
                <a:cxn ang="0">
                  <a:pos x="21505" y="51796"/>
                </a:cxn>
                <a:cxn ang="0">
                  <a:pos x="10752" y="60428"/>
                </a:cxn>
                <a:cxn ang="0">
                  <a:pos x="0" y="71219"/>
                </a:cxn>
                <a:cxn ang="0">
                  <a:pos x="0" y="82010"/>
                </a:cxn>
                <a:cxn ang="0">
                  <a:pos x="53762" y="82010"/>
                </a:cxn>
                <a:cxn ang="0">
                  <a:pos x="53762" y="73377"/>
                </a:cxn>
              </a:cxnLst>
              <a:rect l="0" t="0" r="0" b="0"/>
              <a:pathLst>
                <a:path w="25" h="38">
                  <a:moveTo>
                    <a:pt x="25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8" y="31"/>
                    <a:pt x="10" y="29"/>
                  </a:cubicBezTo>
                  <a:cubicBezTo>
                    <a:pt x="12" y="27"/>
                    <a:pt x="14" y="26"/>
                    <a:pt x="16" y="24"/>
                  </a:cubicBezTo>
                  <a:cubicBezTo>
                    <a:pt x="17" y="23"/>
                    <a:pt x="18" y="21"/>
                    <a:pt x="19" y="20"/>
                  </a:cubicBezTo>
                  <a:cubicBezTo>
                    <a:pt x="20" y="19"/>
                    <a:pt x="20" y="18"/>
                    <a:pt x="21" y="17"/>
                  </a:cubicBezTo>
                  <a:cubicBezTo>
                    <a:pt x="22" y="16"/>
                    <a:pt x="22" y="15"/>
                    <a:pt x="23" y="14"/>
                  </a:cubicBezTo>
                  <a:cubicBezTo>
                    <a:pt x="23" y="13"/>
                    <a:pt x="23" y="11"/>
                    <a:pt x="23" y="10"/>
                  </a:cubicBezTo>
                  <a:cubicBezTo>
                    <a:pt x="23" y="7"/>
                    <a:pt x="22" y="4"/>
                    <a:pt x="20" y="2"/>
                  </a:cubicBezTo>
                  <a:cubicBezTo>
                    <a:pt x="18" y="1"/>
                    <a:pt x="15" y="0"/>
                    <a:pt x="11" y="0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4" y="5"/>
                    <a:pt x="6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3" y="4"/>
                    <a:pt x="15" y="5"/>
                    <a:pt x="16" y="6"/>
                  </a:cubicBezTo>
                  <a:cubicBezTo>
                    <a:pt x="17" y="7"/>
                    <a:pt x="18" y="8"/>
                    <a:pt x="18" y="10"/>
                  </a:cubicBezTo>
                  <a:cubicBezTo>
                    <a:pt x="18" y="12"/>
                    <a:pt x="18" y="14"/>
                    <a:pt x="16" y="16"/>
                  </a:cubicBezTo>
                  <a:cubicBezTo>
                    <a:pt x="15" y="18"/>
                    <a:pt x="13" y="20"/>
                    <a:pt x="10" y="24"/>
                  </a:cubicBezTo>
                  <a:cubicBezTo>
                    <a:pt x="8" y="25"/>
                    <a:pt x="7" y="27"/>
                    <a:pt x="5" y="28"/>
                  </a:cubicBezTo>
                  <a:cubicBezTo>
                    <a:pt x="3" y="30"/>
                    <a:pt x="1" y="31"/>
                    <a:pt x="0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5" y="38"/>
                    <a:pt x="25" y="38"/>
                    <a:pt x="25" y="38"/>
                  </a:cubicBezTo>
                  <a:lnTo>
                    <a:pt x="25" y="3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49" name="Freeform 129"/>
            <p:cNvSpPr/>
            <p:nvPr/>
          </p:nvSpPr>
          <p:spPr>
            <a:xfrm>
              <a:off x="3588927" y="4562413"/>
              <a:ext cx="53762" cy="82010"/>
            </a:xfrm>
            <a:custGeom>
              <a:avLst/>
              <a:gdLst/>
              <a:ahLst/>
              <a:cxnLst>
                <a:cxn ang="0">
                  <a:pos x="23655" y="82010"/>
                </a:cxn>
                <a:cxn ang="0">
                  <a:pos x="36558" y="82010"/>
                </a:cxn>
                <a:cxn ang="0">
                  <a:pos x="45160" y="75536"/>
                </a:cxn>
                <a:cxn ang="0">
                  <a:pos x="51612" y="66903"/>
                </a:cxn>
                <a:cxn ang="0">
                  <a:pos x="53762" y="58270"/>
                </a:cxn>
                <a:cxn ang="0">
                  <a:pos x="51612" y="47479"/>
                </a:cxn>
                <a:cxn ang="0">
                  <a:pos x="47311" y="43163"/>
                </a:cxn>
                <a:cxn ang="0">
                  <a:pos x="40859" y="38847"/>
                </a:cxn>
                <a:cxn ang="0">
                  <a:pos x="36558" y="36689"/>
                </a:cxn>
                <a:cxn ang="0">
                  <a:pos x="36558" y="36689"/>
                </a:cxn>
                <a:cxn ang="0">
                  <a:pos x="47311" y="30214"/>
                </a:cxn>
                <a:cxn ang="0">
                  <a:pos x="51612" y="19423"/>
                </a:cxn>
                <a:cxn ang="0">
                  <a:pos x="49461" y="10791"/>
                </a:cxn>
                <a:cxn ang="0">
                  <a:pos x="43010" y="4316"/>
                </a:cxn>
                <a:cxn ang="0">
                  <a:pos x="36558" y="0"/>
                </a:cxn>
                <a:cxn ang="0">
                  <a:pos x="25806" y="0"/>
                </a:cxn>
                <a:cxn ang="0">
                  <a:pos x="12903" y="0"/>
                </a:cxn>
                <a:cxn ang="0">
                  <a:pos x="2150" y="4316"/>
                </a:cxn>
                <a:cxn ang="0">
                  <a:pos x="2150" y="15107"/>
                </a:cxn>
                <a:cxn ang="0">
                  <a:pos x="2150" y="15107"/>
                </a:cxn>
                <a:cxn ang="0">
                  <a:pos x="12903" y="10791"/>
                </a:cxn>
                <a:cxn ang="0">
                  <a:pos x="25806" y="8633"/>
                </a:cxn>
                <a:cxn ang="0">
                  <a:pos x="30107" y="8633"/>
                </a:cxn>
                <a:cxn ang="0">
                  <a:pos x="36558" y="10791"/>
                </a:cxn>
                <a:cxn ang="0">
                  <a:pos x="38709" y="15107"/>
                </a:cxn>
                <a:cxn ang="0">
                  <a:pos x="40859" y="19423"/>
                </a:cxn>
                <a:cxn ang="0">
                  <a:pos x="36558" y="30214"/>
                </a:cxn>
                <a:cxn ang="0">
                  <a:pos x="21505" y="32372"/>
                </a:cxn>
                <a:cxn ang="0">
                  <a:pos x="19354" y="32372"/>
                </a:cxn>
                <a:cxn ang="0">
                  <a:pos x="19354" y="43163"/>
                </a:cxn>
                <a:cxn ang="0">
                  <a:pos x="23655" y="43163"/>
                </a:cxn>
                <a:cxn ang="0">
                  <a:pos x="30107" y="43163"/>
                </a:cxn>
                <a:cxn ang="0">
                  <a:pos x="36558" y="45321"/>
                </a:cxn>
                <a:cxn ang="0">
                  <a:pos x="40859" y="49638"/>
                </a:cxn>
                <a:cxn ang="0">
                  <a:pos x="43010" y="56112"/>
                </a:cxn>
                <a:cxn ang="0">
                  <a:pos x="40859" y="64745"/>
                </a:cxn>
                <a:cxn ang="0">
                  <a:pos x="36558" y="69061"/>
                </a:cxn>
                <a:cxn ang="0">
                  <a:pos x="30107" y="73377"/>
                </a:cxn>
                <a:cxn ang="0">
                  <a:pos x="23655" y="73377"/>
                </a:cxn>
                <a:cxn ang="0">
                  <a:pos x="10752" y="71219"/>
                </a:cxn>
                <a:cxn ang="0">
                  <a:pos x="0" y="66903"/>
                </a:cxn>
                <a:cxn ang="0">
                  <a:pos x="0" y="66903"/>
                </a:cxn>
                <a:cxn ang="0">
                  <a:pos x="0" y="77694"/>
                </a:cxn>
                <a:cxn ang="0">
                  <a:pos x="10752" y="82010"/>
                </a:cxn>
                <a:cxn ang="0">
                  <a:pos x="23655" y="82010"/>
                </a:cxn>
              </a:cxnLst>
              <a:rect l="0" t="0" r="0" b="0"/>
              <a:pathLst>
                <a:path w="25" h="38">
                  <a:moveTo>
                    <a:pt x="11" y="38"/>
                  </a:moveTo>
                  <a:cubicBezTo>
                    <a:pt x="13" y="38"/>
                    <a:pt x="15" y="38"/>
                    <a:pt x="17" y="38"/>
                  </a:cubicBezTo>
                  <a:cubicBezTo>
                    <a:pt x="18" y="37"/>
                    <a:pt x="20" y="36"/>
                    <a:pt x="21" y="35"/>
                  </a:cubicBezTo>
                  <a:cubicBezTo>
                    <a:pt x="22" y="34"/>
                    <a:pt x="23" y="33"/>
                    <a:pt x="24" y="31"/>
                  </a:cubicBezTo>
                  <a:cubicBezTo>
                    <a:pt x="24" y="30"/>
                    <a:pt x="25" y="28"/>
                    <a:pt x="25" y="27"/>
                  </a:cubicBezTo>
                  <a:cubicBezTo>
                    <a:pt x="25" y="25"/>
                    <a:pt x="24" y="24"/>
                    <a:pt x="24" y="22"/>
                  </a:cubicBezTo>
                  <a:cubicBezTo>
                    <a:pt x="23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8"/>
                  </a:cubicBezTo>
                  <a:cubicBezTo>
                    <a:pt x="18" y="18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9" y="17"/>
                    <a:pt x="20" y="16"/>
                    <a:pt x="22" y="14"/>
                  </a:cubicBezTo>
                  <a:cubicBezTo>
                    <a:pt x="23" y="12"/>
                    <a:pt x="24" y="11"/>
                    <a:pt x="24" y="9"/>
                  </a:cubicBezTo>
                  <a:cubicBezTo>
                    <a:pt x="24" y="7"/>
                    <a:pt x="24" y="6"/>
                    <a:pt x="23" y="5"/>
                  </a:cubicBezTo>
                  <a:cubicBezTo>
                    <a:pt x="22" y="3"/>
                    <a:pt x="21" y="2"/>
                    <a:pt x="20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5" y="0"/>
                    <a:pt x="14" y="0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1"/>
                    <a:pt x="2" y="1"/>
                    <a:pt x="1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8" y="4"/>
                    <a:pt x="10" y="4"/>
                    <a:pt x="12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6" y="5"/>
                    <a:pt x="17" y="5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1"/>
                    <a:pt x="18" y="13"/>
                    <a:pt x="17" y="14"/>
                  </a:cubicBezTo>
                  <a:cubicBezTo>
                    <a:pt x="15" y="15"/>
                    <a:pt x="13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6" y="20"/>
                    <a:pt x="16" y="20"/>
                    <a:pt x="17" y="21"/>
                  </a:cubicBezTo>
                  <a:cubicBezTo>
                    <a:pt x="18" y="21"/>
                    <a:pt x="19" y="22"/>
                    <a:pt x="19" y="23"/>
                  </a:cubicBezTo>
                  <a:cubicBezTo>
                    <a:pt x="19" y="24"/>
                    <a:pt x="20" y="25"/>
                    <a:pt x="20" y="26"/>
                  </a:cubicBezTo>
                  <a:cubicBezTo>
                    <a:pt x="20" y="28"/>
                    <a:pt x="19" y="29"/>
                    <a:pt x="19" y="30"/>
                  </a:cubicBezTo>
                  <a:cubicBezTo>
                    <a:pt x="19" y="31"/>
                    <a:pt x="18" y="31"/>
                    <a:pt x="17" y="32"/>
                  </a:cubicBezTo>
                  <a:cubicBezTo>
                    <a:pt x="17" y="33"/>
                    <a:pt x="16" y="33"/>
                    <a:pt x="14" y="34"/>
                  </a:cubicBezTo>
                  <a:cubicBezTo>
                    <a:pt x="13" y="34"/>
                    <a:pt x="12" y="34"/>
                    <a:pt x="11" y="34"/>
                  </a:cubicBezTo>
                  <a:cubicBezTo>
                    <a:pt x="9" y="34"/>
                    <a:pt x="7" y="34"/>
                    <a:pt x="5" y="33"/>
                  </a:cubicBezTo>
                  <a:cubicBezTo>
                    <a:pt x="4" y="33"/>
                    <a:pt x="2" y="32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3" y="37"/>
                    <a:pt x="5" y="38"/>
                  </a:cubicBezTo>
                  <a:cubicBezTo>
                    <a:pt x="7" y="38"/>
                    <a:pt x="9" y="38"/>
                    <a:pt x="11" y="38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50" name="Oval 130"/>
            <p:cNvSpPr/>
            <p:nvPr/>
          </p:nvSpPr>
          <p:spPr>
            <a:xfrm>
              <a:off x="3480492" y="4207037"/>
              <a:ext cx="41005" cy="41005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251" name="Freeform 131"/>
            <p:cNvSpPr/>
            <p:nvPr/>
          </p:nvSpPr>
          <p:spPr>
            <a:xfrm>
              <a:off x="3418529" y="4217971"/>
              <a:ext cx="161286" cy="224160"/>
            </a:xfrm>
            <a:custGeom>
              <a:avLst/>
              <a:gdLst/>
              <a:ahLst/>
              <a:cxnLst>
                <a:cxn ang="0">
                  <a:pos x="77417" y="211228"/>
                </a:cxn>
                <a:cxn ang="0">
                  <a:pos x="77417" y="116391"/>
                </a:cxn>
                <a:cxn ang="0">
                  <a:pos x="83869" y="116391"/>
                </a:cxn>
                <a:cxn ang="0">
                  <a:pos x="83869" y="211228"/>
                </a:cxn>
                <a:cxn ang="0">
                  <a:pos x="83869" y="211228"/>
                </a:cxn>
                <a:cxn ang="0">
                  <a:pos x="94621" y="224160"/>
                </a:cxn>
                <a:cxn ang="0">
                  <a:pos x="107524" y="211228"/>
                </a:cxn>
                <a:cxn ang="0">
                  <a:pos x="107524" y="68972"/>
                </a:cxn>
                <a:cxn ang="0">
                  <a:pos x="156985" y="17243"/>
                </a:cxn>
                <a:cxn ang="0">
                  <a:pos x="156985" y="17243"/>
                </a:cxn>
                <a:cxn ang="0">
                  <a:pos x="156985" y="17243"/>
                </a:cxn>
                <a:cxn ang="0">
                  <a:pos x="156985" y="4311"/>
                </a:cxn>
                <a:cxn ang="0">
                  <a:pos x="146233" y="4311"/>
                </a:cxn>
                <a:cxn ang="0">
                  <a:pos x="146233" y="4311"/>
                </a:cxn>
                <a:cxn ang="0">
                  <a:pos x="111825" y="36642"/>
                </a:cxn>
                <a:cxn ang="0">
                  <a:pos x="49461" y="36642"/>
                </a:cxn>
                <a:cxn ang="0">
                  <a:pos x="17204" y="4311"/>
                </a:cxn>
                <a:cxn ang="0">
                  <a:pos x="17204" y="4311"/>
                </a:cxn>
                <a:cxn ang="0">
                  <a:pos x="4301" y="4311"/>
                </a:cxn>
                <a:cxn ang="0">
                  <a:pos x="4301" y="17243"/>
                </a:cxn>
                <a:cxn ang="0">
                  <a:pos x="4301" y="17243"/>
                </a:cxn>
                <a:cxn ang="0">
                  <a:pos x="4301" y="17243"/>
                </a:cxn>
                <a:cxn ang="0">
                  <a:pos x="53762" y="68972"/>
                </a:cxn>
                <a:cxn ang="0">
                  <a:pos x="53762" y="211228"/>
                </a:cxn>
                <a:cxn ang="0">
                  <a:pos x="66665" y="224160"/>
                </a:cxn>
                <a:cxn ang="0">
                  <a:pos x="77417" y="211228"/>
                </a:cxn>
              </a:cxnLst>
              <a:rect l="0" t="0" r="0" b="0"/>
              <a:pathLst>
                <a:path w="75" h="104">
                  <a:moveTo>
                    <a:pt x="36" y="98"/>
                  </a:moveTo>
                  <a:cubicBezTo>
                    <a:pt x="36" y="54"/>
                    <a:pt x="36" y="54"/>
                    <a:pt x="36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101"/>
                    <a:pt x="41" y="104"/>
                    <a:pt x="44" y="104"/>
                  </a:cubicBezTo>
                  <a:cubicBezTo>
                    <a:pt x="47" y="104"/>
                    <a:pt x="50" y="101"/>
                    <a:pt x="50" y="98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5" y="6"/>
                    <a:pt x="75" y="3"/>
                    <a:pt x="73" y="2"/>
                  </a:cubicBezTo>
                  <a:cubicBezTo>
                    <a:pt x="72" y="0"/>
                    <a:pt x="69" y="0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5" y="101"/>
                    <a:pt x="28" y="104"/>
                    <a:pt x="31" y="104"/>
                  </a:cubicBezTo>
                  <a:cubicBezTo>
                    <a:pt x="34" y="104"/>
                    <a:pt x="36" y="101"/>
                    <a:pt x="36" y="98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52" name="Oval 132"/>
            <p:cNvSpPr/>
            <p:nvPr/>
          </p:nvSpPr>
          <p:spPr>
            <a:xfrm>
              <a:off x="3368412" y="4308182"/>
              <a:ext cx="39183" cy="37360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253" name="Oval 133"/>
            <p:cNvSpPr/>
            <p:nvPr/>
          </p:nvSpPr>
          <p:spPr>
            <a:xfrm>
              <a:off x="3597128" y="4334608"/>
              <a:ext cx="39183" cy="36449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57" name="组合 255"/>
          <p:cNvGrpSpPr/>
          <p:nvPr/>
        </p:nvGrpSpPr>
        <p:grpSpPr>
          <a:xfrm>
            <a:off x="3811588" y="4656138"/>
            <a:ext cx="338137" cy="190500"/>
            <a:chOff x="4019024" y="4429374"/>
            <a:chExt cx="304348" cy="172220"/>
          </a:xfrm>
        </p:grpSpPr>
        <p:sp>
          <p:nvSpPr>
            <p:cNvPr id="39244" name="Oval 134"/>
            <p:cNvSpPr/>
            <p:nvPr/>
          </p:nvSpPr>
          <p:spPr>
            <a:xfrm>
              <a:off x="4090099" y="4484959"/>
              <a:ext cx="61052" cy="60141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245" name="Freeform 135"/>
            <p:cNvSpPr>
              <a:spLocks noEditPoints="1"/>
            </p:cNvSpPr>
            <p:nvPr/>
          </p:nvSpPr>
          <p:spPr>
            <a:xfrm>
              <a:off x="4019024" y="4429374"/>
              <a:ext cx="304348" cy="172220"/>
            </a:xfrm>
            <a:custGeom>
              <a:avLst/>
              <a:gdLst/>
              <a:ahLst/>
              <a:cxnLst>
                <a:cxn ang="0">
                  <a:pos x="304348" y="0"/>
                </a:cxn>
                <a:cxn ang="0">
                  <a:pos x="159729" y="0"/>
                </a:cxn>
                <a:cxn ang="0">
                  <a:pos x="159729" y="4306"/>
                </a:cxn>
                <a:cxn ang="0">
                  <a:pos x="114400" y="4306"/>
                </a:cxn>
                <a:cxn ang="0">
                  <a:pos x="114400" y="0"/>
                </a:cxn>
                <a:cxn ang="0">
                  <a:pos x="101449" y="0"/>
                </a:cxn>
                <a:cxn ang="0">
                  <a:pos x="17268" y="64583"/>
                </a:cxn>
                <a:cxn ang="0">
                  <a:pos x="0" y="86110"/>
                </a:cxn>
                <a:cxn ang="0">
                  <a:pos x="17268" y="107638"/>
                </a:cxn>
                <a:cxn ang="0">
                  <a:pos x="101449" y="172220"/>
                </a:cxn>
                <a:cxn ang="0">
                  <a:pos x="187789" y="86110"/>
                </a:cxn>
                <a:cxn ang="0">
                  <a:pos x="183472" y="60277"/>
                </a:cxn>
                <a:cxn ang="0">
                  <a:pos x="304348" y="23680"/>
                </a:cxn>
                <a:cxn ang="0">
                  <a:pos x="304348" y="0"/>
                </a:cxn>
                <a:cxn ang="0">
                  <a:pos x="15109" y="96874"/>
                </a:cxn>
                <a:cxn ang="0">
                  <a:pos x="8634" y="86110"/>
                </a:cxn>
                <a:cxn ang="0">
                  <a:pos x="15109" y="75346"/>
                </a:cxn>
                <a:cxn ang="0">
                  <a:pos x="15109" y="86110"/>
                </a:cxn>
                <a:cxn ang="0">
                  <a:pos x="15109" y="96874"/>
                </a:cxn>
                <a:cxn ang="0">
                  <a:pos x="101449" y="124860"/>
                </a:cxn>
                <a:cxn ang="0">
                  <a:pos x="62596" y="86110"/>
                </a:cxn>
                <a:cxn ang="0">
                  <a:pos x="101449" y="47361"/>
                </a:cxn>
                <a:cxn ang="0">
                  <a:pos x="140302" y="86110"/>
                </a:cxn>
                <a:cxn ang="0">
                  <a:pos x="101449" y="124860"/>
                </a:cxn>
              </a:cxnLst>
              <a:rect l="0" t="0" r="0" b="0"/>
              <a:pathLst>
                <a:path w="141" h="80">
                  <a:moveTo>
                    <a:pt x="141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8" y="0"/>
                    <a:pt x="13" y="13"/>
                    <a:pt x="8" y="30"/>
                  </a:cubicBezTo>
                  <a:cubicBezTo>
                    <a:pt x="3" y="31"/>
                    <a:pt x="0" y="35"/>
                    <a:pt x="0" y="40"/>
                  </a:cubicBezTo>
                  <a:cubicBezTo>
                    <a:pt x="0" y="45"/>
                    <a:pt x="3" y="49"/>
                    <a:pt x="8" y="50"/>
                  </a:cubicBezTo>
                  <a:cubicBezTo>
                    <a:pt x="13" y="67"/>
                    <a:pt x="28" y="80"/>
                    <a:pt x="47" y="80"/>
                  </a:cubicBezTo>
                  <a:cubicBezTo>
                    <a:pt x="69" y="80"/>
                    <a:pt x="87" y="62"/>
                    <a:pt x="87" y="40"/>
                  </a:cubicBezTo>
                  <a:cubicBezTo>
                    <a:pt x="87" y="36"/>
                    <a:pt x="86" y="32"/>
                    <a:pt x="85" y="28"/>
                  </a:cubicBezTo>
                  <a:cubicBezTo>
                    <a:pt x="141" y="11"/>
                    <a:pt x="141" y="11"/>
                    <a:pt x="141" y="11"/>
                  </a:cubicBezTo>
                  <a:lnTo>
                    <a:pt x="141" y="0"/>
                  </a:lnTo>
                  <a:close/>
                  <a:moveTo>
                    <a:pt x="7" y="45"/>
                  </a:moveTo>
                  <a:cubicBezTo>
                    <a:pt x="5" y="44"/>
                    <a:pt x="4" y="42"/>
                    <a:pt x="4" y="40"/>
                  </a:cubicBezTo>
                  <a:cubicBezTo>
                    <a:pt x="4" y="38"/>
                    <a:pt x="5" y="36"/>
                    <a:pt x="7" y="35"/>
                  </a:cubicBezTo>
                  <a:cubicBezTo>
                    <a:pt x="7" y="37"/>
                    <a:pt x="7" y="38"/>
                    <a:pt x="7" y="40"/>
                  </a:cubicBezTo>
                  <a:cubicBezTo>
                    <a:pt x="7" y="42"/>
                    <a:pt x="7" y="44"/>
                    <a:pt x="7" y="45"/>
                  </a:cubicBezTo>
                  <a:close/>
                  <a:moveTo>
                    <a:pt x="47" y="58"/>
                  </a:moveTo>
                  <a:cubicBezTo>
                    <a:pt x="37" y="58"/>
                    <a:pt x="29" y="50"/>
                    <a:pt x="29" y="40"/>
                  </a:cubicBezTo>
                  <a:cubicBezTo>
                    <a:pt x="29" y="30"/>
                    <a:pt x="37" y="22"/>
                    <a:pt x="47" y="22"/>
                  </a:cubicBezTo>
                  <a:cubicBezTo>
                    <a:pt x="57" y="22"/>
                    <a:pt x="65" y="30"/>
                    <a:pt x="65" y="40"/>
                  </a:cubicBezTo>
                  <a:cubicBezTo>
                    <a:pt x="65" y="50"/>
                    <a:pt x="57" y="58"/>
                    <a:pt x="47" y="58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58" name="组合 257"/>
          <p:cNvGrpSpPr/>
          <p:nvPr/>
        </p:nvGrpSpPr>
        <p:grpSpPr>
          <a:xfrm>
            <a:off x="4530725" y="4519613"/>
            <a:ext cx="292100" cy="392112"/>
            <a:chOff x="4667813" y="4306359"/>
            <a:chExt cx="263342" cy="353554"/>
          </a:xfrm>
        </p:grpSpPr>
        <p:sp>
          <p:nvSpPr>
            <p:cNvPr id="39235" name="Freeform 136"/>
            <p:cNvSpPr/>
            <p:nvPr/>
          </p:nvSpPr>
          <p:spPr>
            <a:xfrm>
              <a:off x="4667813" y="4377434"/>
              <a:ext cx="90211" cy="249674"/>
            </a:xfrm>
            <a:custGeom>
              <a:avLst/>
              <a:gdLst/>
              <a:ahLst/>
              <a:cxnLst>
                <a:cxn ang="0">
                  <a:pos x="90211" y="68876"/>
                </a:cxn>
                <a:cxn ang="0">
                  <a:pos x="66584" y="27981"/>
                </a:cxn>
                <a:cxn ang="0">
                  <a:pos x="66584" y="10762"/>
                </a:cxn>
                <a:cxn ang="0">
                  <a:pos x="55845" y="0"/>
                </a:cxn>
                <a:cxn ang="0">
                  <a:pos x="45106" y="0"/>
                </a:cxn>
                <a:cxn ang="0">
                  <a:pos x="32218" y="10762"/>
                </a:cxn>
                <a:cxn ang="0">
                  <a:pos x="34366" y="27981"/>
                </a:cxn>
                <a:cxn ang="0">
                  <a:pos x="0" y="135599"/>
                </a:cxn>
                <a:cxn ang="0">
                  <a:pos x="42958" y="249674"/>
                </a:cxn>
                <a:cxn ang="0">
                  <a:pos x="60141" y="249674"/>
                </a:cxn>
                <a:cxn ang="0">
                  <a:pos x="75176" y="241065"/>
                </a:cxn>
                <a:cxn ang="0">
                  <a:pos x="66584" y="167884"/>
                </a:cxn>
                <a:cxn ang="0">
                  <a:pos x="90211" y="68876"/>
                </a:cxn>
              </a:cxnLst>
              <a:rect l="0" t="0" r="0" b="0"/>
              <a:pathLst>
                <a:path w="42" h="116">
                  <a:moveTo>
                    <a:pt x="42" y="32"/>
                  </a:moveTo>
                  <a:cubicBezTo>
                    <a:pt x="39" y="23"/>
                    <a:pt x="35" y="16"/>
                    <a:pt x="31" y="13"/>
                  </a:cubicBezTo>
                  <a:cubicBezTo>
                    <a:pt x="32" y="11"/>
                    <a:pt x="31" y="7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5" y="2"/>
                    <a:pt x="15" y="5"/>
                  </a:cubicBezTo>
                  <a:cubicBezTo>
                    <a:pt x="15" y="7"/>
                    <a:pt x="15" y="11"/>
                    <a:pt x="16" y="13"/>
                  </a:cubicBezTo>
                  <a:cubicBezTo>
                    <a:pt x="7" y="20"/>
                    <a:pt x="0" y="40"/>
                    <a:pt x="0" y="63"/>
                  </a:cubicBezTo>
                  <a:cubicBezTo>
                    <a:pt x="0" y="92"/>
                    <a:pt x="7" y="116"/>
                    <a:pt x="20" y="11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30" y="116"/>
                    <a:pt x="33" y="114"/>
                    <a:pt x="35" y="112"/>
                  </a:cubicBezTo>
                  <a:cubicBezTo>
                    <a:pt x="32" y="103"/>
                    <a:pt x="31" y="91"/>
                    <a:pt x="31" y="78"/>
                  </a:cubicBezTo>
                  <a:cubicBezTo>
                    <a:pt x="31" y="58"/>
                    <a:pt x="35" y="41"/>
                    <a:pt x="42" y="32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36" name="Freeform 137"/>
            <p:cNvSpPr/>
            <p:nvPr/>
          </p:nvSpPr>
          <p:spPr>
            <a:xfrm>
              <a:off x="4702439" y="4306359"/>
              <a:ext cx="31892" cy="47384"/>
            </a:xfrm>
            <a:custGeom>
              <a:avLst/>
              <a:gdLst/>
              <a:ahLst/>
              <a:cxnLst>
                <a:cxn ang="0">
                  <a:pos x="14883" y="45230"/>
                </a:cxn>
                <a:cxn ang="0">
                  <a:pos x="31892" y="32307"/>
                </a:cxn>
                <a:cxn ang="0">
                  <a:pos x="31892" y="28000"/>
                </a:cxn>
                <a:cxn ang="0">
                  <a:pos x="31892" y="28000"/>
                </a:cxn>
                <a:cxn ang="0">
                  <a:pos x="31892" y="15077"/>
                </a:cxn>
                <a:cxn ang="0">
                  <a:pos x="14883" y="0"/>
                </a:cxn>
                <a:cxn ang="0">
                  <a:pos x="0" y="15077"/>
                </a:cxn>
                <a:cxn ang="0">
                  <a:pos x="0" y="28000"/>
                </a:cxn>
                <a:cxn ang="0">
                  <a:pos x="0" y="28000"/>
                </a:cxn>
                <a:cxn ang="0">
                  <a:pos x="0" y="32307"/>
                </a:cxn>
                <a:cxn ang="0">
                  <a:pos x="14883" y="45230"/>
                </a:cxn>
              </a:cxnLst>
              <a:rect l="0" t="0" r="0" b="0"/>
              <a:pathLst>
                <a:path w="15" h="22">
                  <a:moveTo>
                    <a:pt x="7" y="21"/>
                  </a:moveTo>
                  <a:cubicBezTo>
                    <a:pt x="12" y="21"/>
                    <a:pt x="15" y="22"/>
                    <a:pt x="15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22"/>
                    <a:pt x="3" y="21"/>
                    <a:pt x="7" y="21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37" name="Rectangle 138"/>
            <p:cNvSpPr/>
            <p:nvPr/>
          </p:nvSpPr>
          <p:spPr>
            <a:xfrm>
              <a:off x="4704262" y="4355566"/>
              <a:ext cx="28248" cy="17313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238" name="Freeform 139"/>
            <p:cNvSpPr/>
            <p:nvPr/>
          </p:nvSpPr>
          <p:spPr>
            <a:xfrm>
              <a:off x="4838211" y="4377434"/>
              <a:ext cx="92944" cy="249674"/>
            </a:xfrm>
            <a:custGeom>
              <a:avLst/>
              <a:gdLst/>
              <a:ahLst/>
              <a:cxnLst>
                <a:cxn ang="0">
                  <a:pos x="58360" y="27981"/>
                </a:cxn>
                <a:cxn ang="0">
                  <a:pos x="58360" y="10762"/>
                </a:cxn>
                <a:cxn ang="0">
                  <a:pos x="47553" y="0"/>
                </a:cxn>
                <a:cxn ang="0">
                  <a:pos x="36745" y="0"/>
                </a:cxn>
                <a:cxn ang="0">
                  <a:pos x="25938" y="10762"/>
                </a:cxn>
                <a:cxn ang="0">
                  <a:pos x="25938" y="27981"/>
                </a:cxn>
                <a:cxn ang="0">
                  <a:pos x="0" y="75333"/>
                </a:cxn>
                <a:cxn ang="0">
                  <a:pos x="19453" y="167884"/>
                </a:cxn>
                <a:cxn ang="0">
                  <a:pos x="12969" y="236760"/>
                </a:cxn>
                <a:cxn ang="0">
                  <a:pos x="34584" y="249674"/>
                </a:cxn>
                <a:cxn ang="0">
                  <a:pos x="51876" y="249674"/>
                </a:cxn>
                <a:cxn ang="0">
                  <a:pos x="92944" y="135599"/>
                </a:cxn>
                <a:cxn ang="0">
                  <a:pos x="58360" y="27981"/>
                </a:cxn>
              </a:cxnLst>
              <a:rect l="0" t="0" r="0" b="0"/>
              <a:pathLst>
                <a:path w="43" h="116">
                  <a:moveTo>
                    <a:pt x="27" y="13"/>
                  </a:moveTo>
                  <a:cubicBezTo>
                    <a:pt x="28" y="11"/>
                    <a:pt x="27" y="7"/>
                    <a:pt x="27" y="5"/>
                  </a:cubicBezTo>
                  <a:cubicBezTo>
                    <a:pt x="27" y="2"/>
                    <a:pt x="25" y="0"/>
                    <a:pt x="2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2" y="2"/>
                    <a:pt x="12" y="5"/>
                  </a:cubicBezTo>
                  <a:cubicBezTo>
                    <a:pt x="12" y="7"/>
                    <a:pt x="11" y="11"/>
                    <a:pt x="12" y="13"/>
                  </a:cubicBezTo>
                  <a:cubicBezTo>
                    <a:pt x="7" y="17"/>
                    <a:pt x="3" y="25"/>
                    <a:pt x="0" y="35"/>
                  </a:cubicBezTo>
                  <a:cubicBezTo>
                    <a:pt x="5" y="45"/>
                    <a:pt x="9" y="60"/>
                    <a:pt x="9" y="78"/>
                  </a:cubicBezTo>
                  <a:cubicBezTo>
                    <a:pt x="9" y="90"/>
                    <a:pt x="8" y="101"/>
                    <a:pt x="6" y="110"/>
                  </a:cubicBezTo>
                  <a:cubicBezTo>
                    <a:pt x="9" y="114"/>
                    <a:pt x="12" y="116"/>
                    <a:pt x="16" y="116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36" y="115"/>
                    <a:pt x="43" y="91"/>
                    <a:pt x="43" y="63"/>
                  </a:cubicBezTo>
                  <a:cubicBezTo>
                    <a:pt x="43" y="40"/>
                    <a:pt x="36" y="20"/>
                    <a:pt x="27" y="13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39" name="Freeform 140"/>
            <p:cNvSpPr/>
            <p:nvPr/>
          </p:nvSpPr>
          <p:spPr>
            <a:xfrm>
              <a:off x="4863725" y="4306359"/>
              <a:ext cx="32804" cy="47384"/>
            </a:xfrm>
            <a:custGeom>
              <a:avLst/>
              <a:gdLst/>
              <a:ahLst/>
              <a:cxnLst>
                <a:cxn ang="0">
                  <a:pos x="15309" y="45230"/>
                </a:cxn>
                <a:cxn ang="0">
                  <a:pos x="32804" y="32307"/>
                </a:cxn>
                <a:cxn ang="0">
                  <a:pos x="32804" y="28000"/>
                </a:cxn>
                <a:cxn ang="0">
                  <a:pos x="32804" y="28000"/>
                </a:cxn>
                <a:cxn ang="0">
                  <a:pos x="32804" y="15077"/>
                </a:cxn>
                <a:cxn ang="0">
                  <a:pos x="15309" y="0"/>
                </a:cxn>
                <a:cxn ang="0">
                  <a:pos x="0" y="15077"/>
                </a:cxn>
                <a:cxn ang="0">
                  <a:pos x="0" y="28000"/>
                </a:cxn>
                <a:cxn ang="0">
                  <a:pos x="0" y="28000"/>
                </a:cxn>
                <a:cxn ang="0">
                  <a:pos x="0" y="32307"/>
                </a:cxn>
                <a:cxn ang="0">
                  <a:pos x="15309" y="45230"/>
                </a:cxn>
              </a:cxnLst>
              <a:rect l="0" t="0" r="0" b="0"/>
              <a:pathLst>
                <a:path w="15" h="22">
                  <a:moveTo>
                    <a:pt x="7" y="21"/>
                  </a:moveTo>
                  <a:cubicBezTo>
                    <a:pt x="12" y="21"/>
                    <a:pt x="15" y="22"/>
                    <a:pt x="15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2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22"/>
                    <a:pt x="3" y="21"/>
                    <a:pt x="7" y="21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40" name="Rectangle 141"/>
            <p:cNvSpPr/>
            <p:nvPr/>
          </p:nvSpPr>
          <p:spPr>
            <a:xfrm>
              <a:off x="4866459" y="4355566"/>
              <a:ext cx="27337" cy="17313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241" name="Freeform 142"/>
            <p:cNvSpPr/>
            <p:nvPr/>
          </p:nvSpPr>
          <p:spPr>
            <a:xfrm>
              <a:off x="4748000" y="4407505"/>
              <a:ext cx="101145" cy="252408"/>
            </a:xfrm>
            <a:custGeom>
              <a:avLst/>
              <a:gdLst/>
              <a:ahLst/>
              <a:cxnLst>
                <a:cxn ang="0">
                  <a:pos x="66713" y="28045"/>
                </a:cxn>
                <a:cxn ang="0">
                  <a:pos x="66713" y="12944"/>
                </a:cxn>
                <a:cxn ang="0">
                  <a:pos x="55953" y="0"/>
                </a:cxn>
                <a:cxn ang="0">
                  <a:pos x="45192" y="0"/>
                </a:cxn>
                <a:cxn ang="0">
                  <a:pos x="34432" y="12944"/>
                </a:cxn>
                <a:cxn ang="0">
                  <a:pos x="34432" y="28045"/>
                </a:cxn>
                <a:cxn ang="0">
                  <a:pos x="0" y="135912"/>
                </a:cxn>
                <a:cxn ang="0">
                  <a:pos x="43040" y="252408"/>
                </a:cxn>
                <a:cxn ang="0">
                  <a:pos x="60257" y="252408"/>
                </a:cxn>
                <a:cxn ang="0">
                  <a:pos x="101145" y="135912"/>
                </a:cxn>
                <a:cxn ang="0">
                  <a:pos x="66713" y="28045"/>
                </a:cxn>
              </a:cxnLst>
              <a:rect l="0" t="0" r="0" b="0"/>
              <a:pathLst>
                <a:path w="47" h="117">
                  <a:moveTo>
                    <a:pt x="31" y="13"/>
                  </a:moveTo>
                  <a:cubicBezTo>
                    <a:pt x="32" y="11"/>
                    <a:pt x="31" y="8"/>
                    <a:pt x="31" y="6"/>
                  </a:cubicBezTo>
                  <a:cubicBezTo>
                    <a:pt x="31" y="3"/>
                    <a:pt x="29" y="0"/>
                    <a:pt x="2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6" y="3"/>
                    <a:pt x="16" y="6"/>
                  </a:cubicBezTo>
                  <a:cubicBezTo>
                    <a:pt x="16" y="8"/>
                    <a:pt x="15" y="11"/>
                    <a:pt x="16" y="13"/>
                  </a:cubicBezTo>
                  <a:cubicBezTo>
                    <a:pt x="7" y="20"/>
                    <a:pt x="0" y="40"/>
                    <a:pt x="0" y="63"/>
                  </a:cubicBezTo>
                  <a:cubicBezTo>
                    <a:pt x="0" y="93"/>
                    <a:pt x="7" y="117"/>
                    <a:pt x="20" y="117"/>
                  </a:cubicBezTo>
                  <a:cubicBezTo>
                    <a:pt x="28" y="117"/>
                    <a:pt x="28" y="117"/>
                    <a:pt x="28" y="117"/>
                  </a:cubicBezTo>
                  <a:cubicBezTo>
                    <a:pt x="40" y="115"/>
                    <a:pt x="47" y="92"/>
                    <a:pt x="47" y="63"/>
                  </a:cubicBezTo>
                  <a:cubicBezTo>
                    <a:pt x="47" y="40"/>
                    <a:pt x="40" y="20"/>
                    <a:pt x="31" y="13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42" name="Freeform 143"/>
            <p:cNvSpPr/>
            <p:nvPr/>
          </p:nvSpPr>
          <p:spPr>
            <a:xfrm>
              <a:off x="4781715" y="4336430"/>
              <a:ext cx="32804" cy="50117"/>
            </a:xfrm>
            <a:custGeom>
              <a:avLst/>
              <a:gdLst/>
              <a:ahLst/>
              <a:cxnLst>
                <a:cxn ang="0">
                  <a:pos x="15309" y="45759"/>
                </a:cxn>
                <a:cxn ang="0">
                  <a:pos x="32804" y="32685"/>
                </a:cxn>
                <a:cxn ang="0">
                  <a:pos x="32804" y="30506"/>
                </a:cxn>
                <a:cxn ang="0">
                  <a:pos x="32804" y="30506"/>
                </a:cxn>
                <a:cxn ang="0">
                  <a:pos x="32804" y="17432"/>
                </a:cxn>
                <a:cxn ang="0">
                  <a:pos x="15309" y="0"/>
                </a:cxn>
                <a:cxn ang="0">
                  <a:pos x="0" y="17432"/>
                </a:cxn>
                <a:cxn ang="0">
                  <a:pos x="0" y="30506"/>
                </a:cxn>
                <a:cxn ang="0">
                  <a:pos x="0" y="30506"/>
                </a:cxn>
                <a:cxn ang="0">
                  <a:pos x="0" y="32685"/>
                </a:cxn>
                <a:cxn ang="0">
                  <a:pos x="15309" y="45759"/>
                </a:cxn>
              </a:cxnLst>
              <a:rect l="0" t="0" r="0" b="0"/>
              <a:pathLst>
                <a:path w="15" h="23">
                  <a:moveTo>
                    <a:pt x="7" y="21"/>
                  </a:moveTo>
                  <a:cubicBezTo>
                    <a:pt x="12" y="21"/>
                    <a:pt x="15" y="23"/>
                    <a:pt x="15" y="15"/>
                  </a:cubicBezTo>
                  <a:cubicBezTo>
                    <a:pt x="15" y="15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2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23"/>
                    <a:pt x="3" y="21"/>
                    <a:pt x="7" y="21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43" name="Rectangle 144"/>
            <p:cNvSpPr/>
            <p:nvPr/>
          </p:nvSpPr>
          <p:spPr>
            <a:xfrm>
              <a:off x="4784449" y="4386547"/>
              <a:ext cx="27337" cy="19135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8959" name="Freeform 145"/>
          <p:cNvSpPr/>
          <p:nvPr/>
        </p:nvSpPr>
        <p:spPr>
          <a:xfrm>
            <a:off x="5367338" y="4605338"/>
            <a:ext cx="76200" cy="141287"/>
          </a:xfrm>
          <a:custGeom>
            <a:avLst/>
            <a:gdLst/>
            <a:ahLst/>
            <a:cxnLst>
              <a:cxn ang="0">
                <a:pos x="47358" y="0"/>
              </a:cxn>
              <a:cxn ang="0">
                <a:pos x="33151" y="0"/>
              </a:cxn>
              <a:cxn ang="0">
                <a:pos x="30783" y="9589"/>
              </a:cxn>
              <a:cxn ang="0">
                <a:pos x="23679" y="16781"/>
              </a:cxn>
              <a:cxn ang="0">
                <a:pos x="11840" y="19179"/>
              </a:cxn>
              <a:cxn ang="0">
                <a:pos x="0" y="19179"/>
              </a:cxn>
              <a:cxn ang="0">
                <a:pos x="0" y="33563"/>
              </a:cxn>
              <a:cxn ang="0">
                <a:pos x="28415" y="33563"/>
              </a:cxn>
              <a:cxn ang="0">
                <a:pos x="28415" y="127059"/>
              </a:cxn>
              <a:cxn ang="0">
                <a:pos x="0" y="127059"/>
              </a:cxn>
              <a:cxn ang="0">
                <a:pos x="0" y="141443"/>
              </a:cxn>
              <a:cxn ang="0">
                <a:pos x="75773" y="141443"/>
              </a:cxn>
              <a:cxn ang="0">
                <a:pos x="75773" y="127059"/>
              </a:cxn>
              <a:cxn ang="0">
                <a:pos x="47358" y="127059"/>
              </a:cxn>
              <a:cxn ang="0">
                <a:pos x="47358" y="0"/>
              </a:cxn>
            </a:cxnLst>
            <a:rect l="0" t="0" r="0" b="0"/>
            <a:pathLst>
              <a:path w="32" h="59">
                <a:moveTo>
                  <a:pt x="20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2"/>
                  <a:pt x="13" y="3"/>
                  <a:pt x="13" y="4"/>
                </a:cubicBezTo>
                <a:cubicBezTo>
                  <a:pt x="12" y="5"/>
                  <a:pt x="11" y="6"/>
                  <a:pt x="10" y="7"/>
                </a:cubicBezTo>
                <a:cubicBezTo>
                  <a:pt x="9" y="7"/>
                  <a:pt x="7" y="8"/>
                  <a:pt x="5" y="8"/>
                </a:cubicBezTo>
                <a:cubicBezTo>
                  <a:pt x="4" y="8"/>
                  <a:pt x="2" y="8"/>
                  <a:pt x="0" y="8"/>
                </a:cubicBezTo>
                <a:cubicBezTo>
                  <a:pt x="0" y="14"/>
                  <a:pt x="0" y="14"/>
                  <a:pt x="0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53"/>
                  <a:pt x="12" y="53"/>
                  <a:pt x="12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0" y="59"/>
                  <a:pt x="0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3"/>
                  <a:pt x="32" y="53"/>
                  <a:pt x="32" y="53"/>
                </a:cubicBezTo>
                <a:cubicBezTo>
                  <a:pt x="20" y="53"/>
                  <a:pt x="20" y="53"/>
                  <a:pt x="20" y="53"/>
                </a:cubicBezTo>
                <a:lnTo>
                  <a:pt x="20" y="0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0" name="Freeform 146"/>
          <p:cNvSpPr>
            <a:spLocks noEditPoints="1"/>
          </p:cNvSpPr>
          <p:nvPr/>
        </p:nvSpPr>
        <p:spPr>
          <a:xfrm>
            <a:off x="5245100" y="4516438"/>
            <a:ext cx="349250" cy="468312"/>
          </a:xfrm>
          <a:custGeom>
            <a:avLst/>
            <a:gdLst/>
            <a:ahLst/>
            <a:cxnLst>
              <a:cxn ang="0">
                <a:pos x="269771" y="281617"/>
              </a:cxn>
              <a:cxn ang="0">
                <a:pos x="272159" y="279230"/>
              </a:cxn>
              <a:cxn ang="0">
                <a:pos x="291257" y="224339"/>
              </a:cxn>
              <a:cxn ang="0">
                <a:pos x="298420" y="200473"/>
              </a:cxn>
              <a:cxn ang="0">
                <a:pos x="317518" y="155128"/>
              </a:cxn>
              <a:cxn ang="0">
                <a:pos x="284095" y="100236"/>
              </a:cxn>
              <a:cxn ang="0">
                <a:pos x="279321" y="95463"/>
              </a:cxn>
              <a:cxn ang="0">
                <a:pos x="262609" y="50118"/>
              </a:cxn>
              <a:cxn ang="0">
                <a:pos x="219637" y="31026"/>
              </a:cxn>
              <a:cxn ang="0">
                <a:pos x="164728" y="0"/>
              </a:cxn>
              <a:cxn ang="0">
                <a:pos x="109818" y="31026"/>
              </a:cxn>
              <a:cxn ang="0">
                <a:pos x="42972" y="45345"/>
              </a:cxn>
              <a:cxn ang="0">
                <a:pos x="28648" y="109783"/>
              </a:cxn>
              <a:cxn ang="0">
                <a:pos x="26261" y="112169"/>
              </a:cxn>
              <a:cxn ang="0">
                <a:pos x="0" y="164674"/>
              </a:cxn>
              <a:cxn ang="0">
                <a:pos x="21486" y="212406"/>
              </a:cxn>
              <a:cxn ang="0">
                <a:pos x="26261" y="224339"/>
              </a:cxn>
              <a:cxn ang="0">
                <a:pos x="42972" y="279230"/>
              </a:cxn>
              <a:cxn ang="0">
                <a:pos x="57297" y="288776"/>
              </a:cxn>
              <a:cxn ang="0">
                <a:pos x="14324" y="398559"/>
              </a:cxn>
              <a:cxn ang="0">
                <a:pos x="76395" y="386626"/>
              </a:cxn>
              <a:cxn ang="0">
                <a:pos x="102656" y="434358"/>
              </a:cxn>
              <a:cxn ang="0">
                <a:pos x="145629" y="324575"/>
              </a:cxn>
              <a:cxn ang="0">
                <a:pos x="162340" y="326962"/>
              </a:cxn>
              <a:cxn ang="0">
                <a:pos x="183826" y="322189"/>
              </a:cxn>
              <a:cxn ang="0">
                <a:pos x="262609" y="467770"/>
              </a:cxn>
              <a:cxn ang="0">
                <a:pos x="288870" y="410492"/>
              </a:cxn>
              <a:cxn ang="0">
                <a:pos x="348554" y="422425"/>
              </a:cxn>
              <a:cxn ang="0">
                <a:pos x="269771" y="281617"/>
              </a:cxn>
              <a:cxn ang="0">
                <a:pos x="157566" y="281617"/>
              </a:cxn>
              <a:cxn ang="0">
                <a:pos x="40585" y="167061"/>
              </a:cxn>
              <a:cxn ang="0">
                <a:pos x="157566" y="50118"/>
              </a:cxn>
              <a:cxn ang="0">
                <a:pos x="274546" y="167061"/>
              </a:cxn>
              <a:cxn ang="0">
                <a:pos x="157566" y="281617"/>
              </a:cxn>
            </a:cxnLst>
            <a:rect l="0" t="0" r="0" b="0"/>
            <a:pathLst>
              <a:path w="146" h="196">
                <a:moveTo>
                  <a:pt x="113" y="118"/>
                </a:moveTo>
                <a:cubicBezTo>
                  <a:pt x="114" y="117"/>
                  <a:pt x="114" y="117"/>
                  <a:pt x="114" y="117"/>
                </a:cubicBezTo>
                <a:cubicBezTo>
                  <a:pt x="120" y="111"/>
                  <a:pt x="123" y="102"/>
                  <a:pt x="122" y="94"/>
                </a:cubicBezTo>
                <a:cubicBezTo>
                  <a:pt x="123" y="91"/>
                  <a:pt x="124" y="88"/>
                  <a:pt x="125" y="84"/>
                </a:cubicBezTo>
                <a:cubicBezTo>
                  <a:pt x="130" y="79"/>
                  <a:pt x="133" y="73"/>
                  <a:pt x="133" y="65"/>
                </a:cubicBezTo>
                <a:cubicBezTo>
                  <a:pt x="133" y="55"/>
                  <a:pt x="127" y="47"/>
                  <a:pt x="119" y="42"/>
                </a:cubicBezTo>
                <a:cubicBezTo>
                  <a:pt x="118" y="41"/>
                  <a:pt x="118" y="40"/>
                  <a:pt x="117" y="40"/>
                </a:cubicBezTo>
                <a:cubicBezTo>
                  <a:pt x="117" y="33"/>
                  <a:pt x="115" y="26"/>
                  <a:pt x="110" y="21"/>
                </a:cubicBezTo>
                <a:cubicBezTo>
                  <a:pt x="105" y="16"/>
                  <a:pt x="98" y="13"/>
                  <a:pt x="92" y="13"/>
                </a:cubicBezTo>
                <a:cubicBezTo>
                  <a:pt x="87" y="5"/>
                  <a:pt x="79" y="0"/>
                  <a:pt x="69" y="0"/>
                </a:cubicBezTo>
                <a:cubicBezTo>
                  <a:pt x="59" y="0"/>
                  <a:pt x="51" y="5"/>
                  <a:pt x="46" y="13"/>
                </a:cubicBezTo>
                <a:cubicBezTo>
                  <a:pt x="37" y="10"/>
                  <a:pt x="26" y="12"/>
                  <a:pt x="18" y="19"/>
                </a:cubicBezTo>
                <a:cubicBezTo>
                  <a:pt x="11" y="26"/>
                  <a:pt x="9" y="37"/>
                  <a:pt x="12" y="46"/>
                </a:cubicBezTo>
                <a:cubicBezTo>
                  <a:pt x="11" y="46"/>
                  <a:pt x="11" y="47"/>
                  <a:pt x="11" y="47"/>
                </a:cubicBezTo>
                <a:cubicBezTo>
                  <a:pt x="4" y="52"/>
                  <a:pt x="0" y="60"/>
                  <a:pt x="0" y="69"/>
                </a:cubicBezTo>
                <a:cubicBezTo>
                  <a:pt x="0" y="77"/>
                  <a:pt x="3" y="84"/>
                  <a:pt x="9" y="89"/>
                </a:cubicBezTo>
                <a:cubicBezTo>
                  <a:pt x="9" y="91"/>
                  <a:pt x="10" y="92"/>
                  <a:pt x="11" y="94"/>
                </a:cubicBezTo>
                <a:cubicBezTo>
                  <a:pt x="10" y="102"/>
                  <a:pt x="12" y="111"/>
                  <a:pt x="18" y="117"/>
                </a:cubicBezTo>
                <a:cubicBezTo>
                  <a:pt x="20" y="119"/>
                  <a:pt x="22" y="120"/>
                  <a:pt x="24" y="121"/>
                </a:cubicBezTo>
                <a:cubicBezTo>
                  <a:pt x="6" y="167"/>
                  <a:pt x="6" y="167"/>
                  <a:pt x="6" y="167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3" y="136"/>
                  <a:pt x="65" y="137"/>
                  <a:pt x="68" y="137"/>
                </a:cubicBezTo>
                <a:cubicBezTo>
                  <a:pt x="71" y="137"/>
                  <a:pt x="74" y="136"/>
                  <a:pt x="77" y="135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121" y="172"/>
                  <a:pt x="121" y="172"/>
                  <a:pt x="121" y="172"/>
                </a:cubicBezTo>
                <a:cubicBezTo>
                  <a:pt x="146" y="177"/>
                  <a:pt x="146" y="177"/>
                  <a:pt x="146" y="177"/>
                </a:cubicBezTo>
                <a:lnTo>
                  <a:pt x="113" y="118"/>
                </a:lnTo>
                <a:close/>
                <a:moveTo>
                  <a:pt x="66" y="118"/>
                </a:moveTo>
                <a:cubicBezTo>
                  <a:pt x="39" y="118"/>
                  <a:pt x="17" y="97"/>
                  <a:pt x="17" y="70"/>
                </a:cubicBezTo>
                <a:cubicBezTo>
                  <a:pt x="17" y="43"/>
                  <a:pt x="39" y="21"/>
                  <a:pt x="66" y="21"/>
                </a:cubicBezTo>
                <a:cubicBezTo>
                  <a:pt x="93" y="21"/>
                  <a:pt x="115" y="43"/>
                  <a:pt x="115" y="70"/>
                </a:cubicBezTo>
                <a:cubicBezTo>
                  <a:pt x="115" y="97"/>
                  <a:pt x="93" y="118"/>
                  <a:pt x="66" y="118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1" name="Freeform 147"/>
          <p:cNvSpPr>
            <a:spLocks noEditPoints="1"/>
          </p:cNvSpPr>
          <p:nvPr/>
        </p:nvSpPr>
        <p:spPr>
          <a:xfrm>
            <a:off x="5992813" y="4637088"/>
            <a:ext cx="401637" cy="271462"/>
          </a:xfrm>
          <a:custGeom>
            <a:avLst/>
            <a:gdLst/>
            <a:ahLst/>
            <a:cxnLst>
              <a:cxn ang="0">
                <a:pos x="367667" y="169261"/>
              </a:cxn>
              <a:cxn ang="0">
                <a:pos x="124147" y="169261"/>
              </a:cxn>
              <a:cxn ang="0">
                <a:pos x="124147" y="157341"/>
              </a:cxn>
              <a:cxn ang="0">
                <a:pos x="370054" y="157341"/>
              </a:cxn>
              <a:cxn ang="0">
                <a:pos x="355730" y="119198"/>
              </a:cxn>
              <a:cxn ang="0">
                <a:pos x="250682" y="95358"/>
              </a:cxn>
              <a:cxn ang="0">
                <a:pos x="214870" y="121582"/>
              </a:cxn>
              <a:cxn ang="0">
                <a:pos x="207708" y="109662"/>
              </a:cxn>
              <a:cxn ang="0">
                <a:pos x="236357" y="90590"/>
              </a:cxn>
              <a:cxn ang="0">
                <a:pos x="224420" y="85822"/>
              </a:cxn>
              <a:cxn ang="0">
                <a:pos x="183833" y="116814"/>
              </a:cxn>
              <a:cxn ang="0">
                <a:pos x="174284" y="104894"/>
              </a:cxn>
              <a:cxn ang="0">
                <a:pos x="210095" y="78671"/>
              </a:cxn>
              <a:cxn ang="0">
                <a:pos x="200546" y="73903"/>
              </a:cxn>
              <a:cxn ang="0">
                <a:pos x="157571" y="104894"/>
              </a:cxn>
              <a:cxn ang="0">
                <a:pos x="148022" y="92974"/>
              </a:cxn>
              <a:cxn ang="0">
                <a:pos x="186221" y="66751"/>
              </a:cxn>
              <a:cxn ang="0">
                <a:pos x="126535" y="0"/>
              </a:cxn>
              <a:cxn ang="0">
                <a:pos x="19100" y="0"/>
              </a:cxn>
              <a:cxn ang="0">
                <a:pos x="11937" y="0"/>
              </a:cxn>
              <a:cxn ang="0">
                <a:pos x="0" y="26224"/>
              </a:cxn>
              <a:cxn ang="0">
                <a:pos x="0" y="154957"/>
              </a:cxn>
              <a:cxn ang="0">
                <a:pos x="0" y="157341"/>
              </a:cxn>
              <a:cxn ang="0">
                <a:pos x="0" y="183565"/>
              </a:cxn>
              <a:cxn ang="0">
                <a:pos x="0" y="212172"/>
              </a:cxn>
              <a:cxn ang="0">
                <a:pos x="0" y="271771"/>
              </a:cxn>
              <a:cxn ang="0">
                <a:pos x="11937" y="271771"/>
              </a:cxn>
              <a:cxn ang="0">
                <a:pos x="23874" y="271771"/>
              </a:cxn>
              <a:cxn ang="0">
                <a:pos x="229195" y="271771"/>
              </a:cxn>
              <a:cxn ang="0">
                <a:pos x="253069" y="271771"/>
              </a:cxn>
              <a:cxn ang="0">
                <a:pos x="291268" y="271771"/>
              </a:cxn>
              <a:cxn ang="0">
                <a:pos x="291268" y="271771"/>
              </a:cxn>
              <a:cxn ang="0">
                <a:pos x="348567" y="250315"/>
              </a:cxn>
              <a:cxn ang="0">
                <a:pos x="370054" y="197868"/>
              </a:cxn>
              <a:cxn ang="0">
                <a:pos x="381991" y="183565"/>
              </a:cxn>
              <a:cxn ang="0">
                <a:pos x="367667" y="169261"/>
              </a:cxn>
              <a:cxn ang="0">
                <a:pos x="112210" y="259851"/>
              </a:cxn>
              <a:cxn ang="0">
                <a:pos x="23874" y="259851"/>
              </a:cxn>
              <a:cxn ang="0">
                <a:pos x="23874" y="212172"/>
              </a:cxn>
              <a:cxn ang="0">
                <a:pos x="112210" y="212172"/>
              </a:cxn>
              <a:cxn ang="0">
                <a:pos x="112210" y="259851"/>
              </a:cxn>
              <a:cxn ang="0">
                <a:pos x="136084" y="259851"/>
              </a:cxn>
              <a:cxn ang="0">
                <a:pos x="136084" y="197868"/>
              </a:cxn>
              <a:cxn ang="0">
                <a:pos x="229195" y="197868"/>
              </a:cxn>
              <a:cxn ang="0">
                <a:pos x="229195" y="259851"/>
              </a:cxn>
              <a:cxn ang="0">
                <a:pos x="136084" y="259851"/>
              </a:cxn>
              <a:cxn ang="0">
                <a:pos x="339017" y="240780"/>
              </a:cxn>
              <a:cxn ang="0">
                <a:pos x="291268" y="259851"/>
              </a:cxn>
              <a:cxn ang="0">
                <a:pos x="253069" y="259851"/>
              </a:cxn>
              <a:cxn ang="0">
                <a:pos x="253069" y="197868"/>
              </a:cxn>
              <a:cxn ang="0">
                <a:pos x="355730" y="197868"/>
              </a:cxn>
              <a:cxn ang="0">
                <a:pos x="339017" y="240780"/>
              </a:cxn>
            </a:cxnLst>
            <a:rect l="0" t="0" r="0" b="0"/>
            <a:pathLst>
              <a:path w="168" h="114">
                <a:moveTo>
                  <a:pt x="154" y="71"/>
                </a:moveTo>
                <a:cubicBezTo>
                  <a:pt x="52" y="71"/>
                  <a:pt x="52" y="71"/>
                  <a:pt x="52" y="71"/>
                </a:cubicBezTo>
                <a:cubicBezTo>
                  <a:pt x="52" y="66"/>
                  <a:pt x="52" y="66"/>
                  <a:pt x="52" y="66"/>
                </a:cubicBezTo>
                <a:cubicBezTo>
                  <a:pt x="155" y="66"/>
                  <a:pt x="155" y="66"/>
                  <a:pt x="155" y="66"/>
                </a:cubicBezTo>
                <a:cubicBezTo>
                  <a:pt x="155" y="66"/>
                  <a:pt x="168" y="53"/>
                  <a:pt x="149" y="50"/>
                </a:cubicBezTo>
                <a:cubicBezTo>
                  <a:pt x="149" y="50"/>
                  <a:pt x="128" y="48"/>
                  <a:pt x="105" y="40"/>
                </a:cubicBezTo>
                <a:cubicBezTo>
                  <a:pt x="90" y="51"/>
                  <a:pt x="90" y="51"/>
                  <a:pt x="90" y="51"/>
                </a:cubicBezTo>
                <a:cubicBezTo>
                  <a:pt x="87" y="46"/>
                  <a:pt x="87" y="46"/>
                  <a:pt x="87" y="46"/>
                </a:cubicBezTo>
                <a:cubicBezTo>
                  <a:pt x="99" y="38"/>
                  <a:pt x="99" y="38"/>
                  <a:pt x="99" y="38"/>
                </a:cubicBezTo>
                <a:cubicBezTo>
                  <a:pt x="97" y="37"/>
                  <a:pt x="96" y="37"/>
                  <a:pt x="94" y="36"/>
                </a:cubicBezTo>
                <a:cubicBezTo>
                  <a:pt x="77" y="49"/>
                  <a:pt x="77" y="49"/>
                  <a:pt x="77" y="49"/>
                </a:cubicBezTo>
                <a:cubicBezTo>
                  <a:pt x="73" y="44"/>
                  <a:pt x="73" y="44"/>
                  <a:pt x="73" y="44"/>
                </a:cubicBezTo>
                <a:cubicBezTo>
                  <a:pt x="88" y="33"/>
                  <a:pt x="88" y="33"/>
                  <a:pt x="88" y="33"/>
                </a:cubicBezTo>
                <a:cubicBezTo>
                  <a:pt x="87" y="33"/>
                  <a:pt x="85" y="32"/>
                  <a:pt x="84" y="31"/>
                </a:cubicBezTo>
                <a:cubicBezTo>
                  <a:pt x="66" y="44"/>
                  <a:pt x="66" y="44"/>
                  <a:pt x="66" y="44"/>
                </a:cubicBezTo>
                <a:cubicBezTo>
                  <a:pt x="62" y="39"/>
                  <a:pt x="62" y="39"/>
                  <a:pt x="62" y="39"/>
                </a:cubicBezTo>
                <a:cubicBezTo>
                  <a:pt x="78" y="28"/>
                  <a:pt x="78" y="28"/>
                  <a:pt x="78" y="28"/>
                </a:cubicBezTo>
                <a:cubicBezTo>
                  <a:pt x="60" y="29"/>
                  <a:pt x="57" y="5"/>
                  <a:pt x="53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5" y="0"/>
                </a:cubicBezTo>
                <a:cubicBezTo>
                  <a:pt x="3" y="1"/>
                  <a:pt x="0" y="3"/>
                  <a:pt x="0" y="11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4"/>
                  <a:pt x="0" y="114"/>
                  <a:pt x="0" y="114"/>
                </a:cubicBezTo>
                <a:cubicBezTo>
                  <a:pt x="5" y="114"/>
                  <a:pt x="5" y="114"/>
                  <a:pt x="5" y="114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106" y="114"/>
                  <a:pt x="106" y="114"/>
                  <a:pt x="106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3" y="114"/>
                  <a:pt x="137" y="114"/>
                  <a:pt x="146" y="105"/>
                </a:cubicBezTo>
                <a:cubicBezTo>
                  <a:pt x="152" y="99"/>
                  <a:pt x="155" y="92"/>
                  <a:pt x="155" y="83"/>
                </a:cubicBezTo>
                <a:cubicBezTo>
                  <a:pt x="158" y="82"/>
                  <a:pt x="160" y="80"/>
                  <a:pt x="160" y="77"/>
                </a:cubicBezTo>
                <a:cubicBezTo>
                  <a:pt x="160" y="74"/>
                  <a:pt x="157" y="71"/>
                  <a:pt x="154" y="71"/>
                </a:cubicBezTo>
                <a:close/>
                <a:moveTo>
                  <a:pt x="47" y="109"/>
                </a:moveTo>
                <a:cubicBezTo>
                  <a:pt x="10" y="109"/>
                  <a:pt x="10" y="109"/>
                  <a:pt x="10" y="109"/>
                </a:cubicBezTo>
                <a:cubicBezTo>
                  <a:pt x="10" y="89"/>
                  <a:pt x="10" y="89"/>
                  <a:pt x="10" y="89"/>
                </a:cubicBezTo>
                <a:cubicBezTo>
                  <a:pt x="47" y="89"/>
                  <a:pt x="47" y="89"/>
                  <a:pt x="47" y="89"/>
                </a:cubicBezTo>
                <a:lnTo>
                  <a:pt x="47" y="109"/>
                </a:lnTo>
                <a:close/>
                <a:moveTo>
                  <a:pt x="57" y="109"/>
                </a:moveTo>
                <a:cubicBezTo>
                  <a:pt x="57" y="83"/>
                  <a:pt x="57" y="83"/>
                  <a:pt x="57" y="83"/>
                </a:cubicBezTo>
                <a:cubicBezTo>
                  <a:pt x="96" y="83"/>
                  <a:pt x="96" y="83"/>
                  <a:pt x="96" y="83"/>
                </a:cubicBezTo>
                <a:cubicBezTo>
                  <a:pt x="96" y="109"/>
                  <a:pt x="96" y="109"/>
                  <a:pt x="96" y="109"/>
                </a:cubicBezTo>
                <a:lnTo>
                  <a:pt x="57" y="109"/>
                </a:lnTo>
                <a:close/>
                <a:moveTo>
                  <a:pt x="142" y="101"/>
                </a:moveTo>
                <a:cubicBezTo>
                  <a:pt x="135" y="108"/>
                  <a:pt x="122" y="109"/>
                  <a:pt x="122" y="109"/>
                </a:cubicBezTo>
                <a:cubicBezTo>
                  <a:pt x="106" y="109"/>
                  <a:pt x="106" y="109"/>
                  <a:pt x="106" y="109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49" y="83"/>
                  <a:pt x="149" y="83"/>
                  <a:pt x="149" y="83"/>
                </a:cubicBezTo>
                <a:cubicBezTo>
                  <a:pt x="149" y="90"/>
                  <a:pt x="147" y="96"/>
                  <a:pt x="142" y="101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62" name="组合 474"/>
          <p:cNvGrpSpPr/>
          <p:nvPr/>
        </p:nvGrpSpPr>
        <p:grpSpPr>
          <a:xfrm>
            <a:off x="6715125" y="4730750"/>
            <a:ext cx="460375" cy="180975"/>
            <a:chOff x="6636961" y="4497716"/>
            <a:chExt cx="415517" cy="162198"/>
          </a:xfrm>
        </p:grpSpPr>
        <p:sp>
          <p:nvSpPr>
            <p:cNvPr id="39232" name="Rectangle 148"/>
            <p:cNvSpPr/>
            <p:nvPr/>
          </p:nvSpPr>
          <p:spPr>
            <a:xfrm>
              <a:off x="6636961" y="4515029"/>
              <a:ext cx="39183" cy="132127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233" name="Freeform 149"/>
            <p:cNvSpPr/>
            <p:nvPr/>
          </p:nvSpPr>
          <p:spPr>
            <a:xfrm>
              <a:off x="6684344" y="4497716"/>
              <a:ext cx="318927" cy="162198"/>
            </a:xfrm>
            <a:custGeom>
              <a:avLst/>
              <a:gdLst/>
              <a:ahLst/>
              <a:cxnLst>
                <a:cxn ang="0">
                  <a:pos x="279745" y="67431"/>
                </a:cxn>
                <a:cxn ang="0">
                  <a:pos x="41005" y="67431"/>
                </a:cxn>
                <a:cxn ang="0">
                  <a:pos x="41005" y="4556"/>
                </a:cxn>
                <a:cxn ang="0">
                  <a:pos x="0" y="4556"/>
                </a:cxn>
                <a:cxn ang="0">
                  <a:pos x="0" y="162198"/>
                </a:cxn>
                <a:cxn ang="0">
                  <a:pos x="41005" y="162198"/>
                </a:cxn>
                <a:cxn ang="0">
                  <a:pos x="41005" y="88389"/>
                </a:cxn>
                <a:cxn ang="0">
                  <a:pos x="279745" y="88389"/>
                </a:cxn>
                <a:cxn ang="0">
                  <a:pos x="279745" y="157642"/>
                </a:cxn>
                <a:cxn ang="0">
                  <a:pos x="318927" y="157642"/>
                </a:cxn>
                <a:cxn ang="0">
                  <a:pos x="318927" y="0"/>
                </a:cxn>
                <a:cxn ang="0">
                  <a:pos x="279745" y="0"/>
                </a:cxn>
                <a:cxn ang="0">
                  <a:pos x="279745" y="67431"/>
                </a:cxn>
              </a:cxnLst>
              <a:rect l="0" t="0" r="0" b="0"/>
              <a:pathLst>
                <a:path w="350" h="178">
                  <a:moveTo>
                    <a:pt x="307" y="74"/>
                  </a:moveTo>
                  <a:lnTo>
                    <a:pt x="45" y="74"/>
                  </a:lnTo>
                  <a:lnTo>
                    <a:pt x="45" y="5"/>
                  </a:lnTo>
                  <a:lnTo>
                    <a:pt x="0" y="5"/>
                  </a:lnTo>
                  <a:lnTo>
                    <a:pt x="0" y="178"/>
                  </a:lnTo>
                  <a:lnTo>
                    <a:pt x="45" y="178"/>
                  </a:lnTo>
                  <a:lnTo>
                    <a:pt x="45" y="97"/>
                  </a:lnTo>
                  <a:lnTo>
                    <a:pt x="307" y="97"/>
                  </a:lnTo>
                  <a:lnTo>
                    <a:pt x="307" y="173"/>
                  </a:lnTo>
                  <a:lnTo>
                    <a:pt x="350" y="173"/>
                  </a:lnTo>
                  <a:lnTo>
                    <a:pt x="350" y="0"/>
                  </a:lnTo>
                  <a:lnTo>
                    <a:pt x="307" y="0"/>
                  </a:lnTo>
                  <a:lnTo>
                    <a:pt x="307" y="7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34" name="Rectangle 150"/>
            <p:cNvSpPr/>
            <p:nvPr/>
          </p:nvSpPr>
          <p:spPr>
            <a:xfrm>
              <a:off x="7011473" y="4511384"/>
              <a:ext cx="41005" cy="131216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8963" name="Freeform 157"/>
          <p:cNvSpPr>
            <a:spLocks noEditPoints="1"/>
          </p:cNvSpPr>
          <p:nvPr/>
        </p:nvSpPr>
        <p:spPr>
          <a:xfrm>
            <a:off x="7554913" y="4684713"/>
            <a:ext cx="392112" cy="227012"/>
          </a:xfrm>
          <a:custGeom>
            <a:avLst/>
            <a:gdLst/>
            <a:ahLst/>
            <a:cxnLst>
              <a:cxn ang="0">
                <a:pos x="262925" y="0"/>
              </a:cxn>
              <a:cxn ang="0">
                <a:pos x="131462" y="95713"/>
              </a:cxn>
              <a:cxn ang="0">
                <a:pos x="0" y="227319"/>
              </a:cxn>
              <a:cxn ang="0">
                <a:pos x="262925" y="227319"/>
              </a:cxn>
              <a:cxn ang="0">
                <a:pos x="391997" y="95713"/>
              </a:cxn>
              <a:cxn ang="0">
                <a:pos x="95609" y="198605"/>
              </a:cxn>
              <a:cxn ang="0">
                <a:pos x="45414" y="189034"/>
              </a:cxn>
              <a:cxn ang="0">
                <a:pos x="64536" y="169891"/>
              </a:cxn>
              <a:cxn ang="0">
                <a:pos x="81268" y="143570"/>
              </a:cxn>
              <a:cxn ang="0">
                <a:pos x="66926" y="129213"/>
              </a:cxn>
              <a:cxn ang="0">
                <a:pos x="47805" y="136391"/>
              </a:cxn>
              <a:cxn ang="0">
                <a:pos x="45414" y="126820"/>
              </a:cxn>
              <a:cxn ang="0">
                <a:pos x="66926" y="122034"/>
              </a:cxn>
              <a:cxn ang="0">
                <a:pos x="93219" y="141177"/>
              </a:cxn>
              <a:cxn ang="0">
                <a:pos x="88438" y="157927"/>
              </a:cxn>
              <a:cxn ang="0">
                <a:pos x="76487" y="169891"/>
              </a:cxn>
              <a:cxn ang="0">
                <a:pos x="54975" y="189034"/>
              </a:cxn>
              <a:cxn ang="0">
                <a:pos x="95609" y="198605"/>
              </a:cxn>
              <a:cxn ang="0">
                <a:pos x="179267" y="93320"/>
              </a:cxn>
              <a:cxn ang="0">
                <a:pos x="193608" y="83749"/>
              </a:cxn>
              <a:cxn ang="0">
                <a:pos x="179267" y="33500"/>
              </a:cxn>
              <a:cxn ang="0">
                <a:pos x="186438" y="23928"/>
              </a:cxn>
              <a:cxn ang="0">
                <a:pos x="193608" y="19143"/>
              </a:cxn>
              <a:cxn ang="0">
                <a:pos x="205559" y="14357"/>
              </a:cxn>
              <a:cxn ang="0">
                <a:pos x="219901" y="83749"/>
              </a:cxn>
              <a:cxn ang="0">
                <a:pos x="360924" y="184248"/>
              </a:cxn>
              <a:cxn ang="0">
                <a:pos x="344192" y="198605"/>
              </a:cxn>
              <a:cxn ang="0">
                <a:pos x="320290" y="198605"/>
              </a:cxn>
              <a:cxn ang="0">
                <a:pos x="308339" y="184248"/>
              </a:cxn>
              <a:cxn ang="0">
                <a:pos x="320290" y="189034"/>
              </a:cxn>
              <a:cxn ang="0">
                <a:pos x="339412" y="189034"/>
              </a:cxn>
              <a:cxn ang="0">
                <a:pos x="348973" y="181855"/>
              </a:cxn>
              <a:cxn ang="0">
                <a:pos x="348973" y="167498"/>
              </a:cxn>
              <a:cxn ang="0">
                <a:pos x="339412" y="160320"/>
              </a:cxn>
              <a:cxn ang="0">
                <a:pos x="327461" y="160320"/>
              </a:cxn>
              <a:cxn ang="0">
                <a:pos x="329851" y="150748"/>
              </a:cxn>
              <a:cxn ang="0">
                <a:pos x="348973" y="136391"/>
              </a:cxn>
              <a:cxn ang="0">
                <a:pos x="344192" y="126820"/>
              </a:cxn>
              <a:cxn ang="0">
                <a:pos x="332241" y="124427"/>
              </a:cxn>
              <a:cxn ang="0">
                <a:pos x="310729" y="131606"/>
              </a:cxn>
              <a:cxn ang="0">
                <a:pos x="310729" y="122034"/>
              </a:cxn>
              <a:cxn ang="0">
                <a:pos x="334632" y="114856"/>
              </a:cxn>
              <a:cxn ang="0">
                <a:pos x="351363" y="119642"/>
              </a:cxn>
              <a:cxn ang="0">
                <a:pos x="360924" y="136391"/>
              </a:cxn>
              <a:cxn ang="0">
                <a:pos x="344192" y="153141"/>
              </a:cxn>
              <a:cxn ang="0">
                <a:pos x="351363" y="155534"/>
              </a:cxn>
              <a:cxn ang="0">
                <a:pos x="360924" y="165105"/>
              </a:cxn>
              <a:cxn ang="0">
                <a:pos x="360924" y="184248"/>
              </a:cxn>
            </a:cxnLst>
            <a:rect l="0" t="0" r="0" b="0"/>
            <a:pathLst>
              <a:path w="164" h="95">
                <a:moveTo>
                  <a:pt x="110" y="40"/>
                </a:moveTo>
                <a:cubicBezTo>
                  <a:pt x="110" y="0"/>
                  <a:pt x="110" y="0"/>
                  <a:pt x="110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40"/>
                  <a:pt x="55" y="40"/>
                  <a:pt x="55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95"/>
                  <a:pt x="0" y="95"/>
                  <a:pt x="0" y="95"/>
                </a:cubicBezTo>
                <a:cubicBezTo>
                  <a:pt x="55" y="95"/>
                  <a:pt x="55" y="95"/>
                  <a:pt x="55" y="95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64" y="95"/>
                  <a:pt x="164" y="95"/>
                  <a:pt x="164" y="95"/>
                </a:cubicBezTo>
                <a:cubicBezTo>
                  <a:pt x="164" y="40"/>
                  <a:pt x="164" y="40"/>
                  <a:pt x="164" y="40"/>
                </a:cubicBezTo>
                <a:lnTo>
                  <a:pt x="110" y="40"/>
                </a:lnTo>
                <a:close/>
                <a:moveTo>
                  <a:pt x="40" y="83"/>
                </a:moveTo>
                <a:cubicBezTo>
                  <a:pt x="19" y="83"/>
                  <a:pt x="19" y="83"/>
                  <a:pt x="19" y="83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7"/>
                  <a:pt x="22" y="76"/>
                  <a:pt x="23" y="75"/>
                </a:cubicBezTo>
                <a:cubicBezTo>
                  <a:pt x="25" y="74"/>
                  <a:pt x="26" y="72"/>
                  <a:pt x="27" y="71"/>
                </a:cubicBezTo>
                <a:cubicBezTo>
                  <a:pt x="30" y="68"/>
                  <a:pt x="32" y="66"/>
                  <a:pt x="33" y="65"/>
                </a:cubicBezTo>
                <a:cubicBezTo>
                  <a:pt x="34" y="63"/>
                  <a:pt x="34" y="62"/>
                  <a:pt x="34" y="60"/>
                </a:cubicBezTo>
                <a:cubicBezTo>
                  <a:pt x="34" y="58"/>
                  <a:pt x="34" y="57"/>
                  <a:pt x="33" y="56"/>
                </a:cubicBezTo>
                <a:cubicBezTo>
                  <a:pt x="32" y="55"/>
                  <a:pt x="30" y="54"/>
                  <a:pt x="28" y="54"/>
                </a:cubicBezTo>
                <a:cubicBezTo>
                  <a:pt x="27" y="54"/>
                  <a:pt x="26" y="55"/>
                  <a:pt x="24" y="55"/>
                </a:cubicBezTo>
                <a:cubicBezTo>
                  <a:pt x="23" y="56"/>
                  <a:pt x="21" y="56"/>
                  <a:pt x="20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3"/>
                  <a:pt x="19" y="53"/>
                  <a:pt x="19" y="53"/>
                </a:cubicBezTo>
                <a:cubicBezTo>
                  <a:pt x="20" y="52"/>
                  <a:pt x="22" y="52"/>
                  <a:pt x="23" y="51"/>
                </a:cubicBezTo>
                <a:cubicBezTo>
                  <a:pt x="25" y="51"/>
                  <a:pt x="27" y="51"/>
                  <a:pt x="28" y="51"/>
                </a:cubicBezTo>
                <a:cubicBezTo>
                  <a:pt x="32" y="51"/>
                  <a:pt x="34" y="52"/>
                  <a:pt x="36" y="53"/>
                </a:cubicBezTo>
                <a:cubicBezTo>
                  <a:pt x="38" y="55"/>
                  <a:pt x="39" y="57"/>
                  <a:pt x="39" y="59"/>
                </a:cubicBezTo>
                <a:cubicBezTo>
                  <a:pt x="39" y="61"/>
                  <a:pt x="39" y="62"/>
                  <a:pt x="38" y="63"/>
                </a:cubicBezTo>
                <a:cubicBezTo>
                  <a:pt x="38" y="64"/>
                  <a:pt x="38" y="65"/>
                  <a:pt x="37" y="66"/>
                </a:cubicBezTo>
                <a:cubicBezTo>
                  <a:pt x="36" y="67"/>
                  <a:pt x="36" y="68"/>
                  <a:pt x="35" y="68"/>
                </a:cubicBezTo>
                <a:cubicBezTo>
                  <a:pt x="34" y="69"/>
                  <a:pt x="33" y="70"/>
                  <a:pt x="32" y="71"/>
                </a:cubicBezTo>
                <a:cubicBezTo>
                  <a:pt x="31" y="73"/>
                  <a:pt x="29" y="74"/>
                  <a:pt x="28" y="76"/>
                </a:cubicBezTo>
                <a:cubicBezTo>
                  <a:pt x="26" y="77"/>
                  <a:pt x="24" y="78"/>
                  <a:pt x="23" y="79"/>
                </a:cubicBezTo>
                <a:cubicBezTo>
                  <a:pt x="40" y="79"/>
                  <a:pt x="40" y="79"/>
                  <a:pt x="40" y="79"/>
                </a:cubicBezTo>
                <a:lnTo>
                  <a:pt x="40" y="83"/>
                </a:lnTo>
                <a:close/>
                <a:moveTo>
                  <a:pt x="92" y="39"/>
                </a:moveTo>
                <a:cubicBezTo>
                  <a:pt x="75" y="39"/>
                  <a:pt x="75" y="39"/>
                  <a:pt x="75" y="39"/>
                </a:cubicBezTo>
                <a:cubicBezTo>
                  <a:pt x="75" y="35"/>
                  <a:pt x="75" y="35"/>
                  <a:pt x="75" y="35"/>
                </a:cubicBezTo>
                <a:cubicBezTo>
                  <a:pt x="81" y="35"/>
                  <a:pt x="81" y="35"/>
                  <a:pt x="81" y="35"/>
                </a:cubicBezTo>
                <a:cubicBezTo>
                  <a:pt x="81" y="14"/>
                  <a:pt x="81" y="14"/>
                  <a:pt x="81" y="14"/>
                </a:cubicBezTo>
                <a:cubicBezTo>
                  <a:pt x="75" y="14"/>
                  <a:pt x="75" y="14"/>
                  <a:pt x="75" y="14"/>
                </a:cubicBezTo>
                <a:cubicBezTo>
                  <a:pt x="75" y="11"/>
                  <a:pt x="75" y="11"/>
                  <a:pt x="75" y="11"/>
                </a:cubicBezTo>
                <a:cubicBezTo>
                  <a:pt x="76" y="11"/>
                  <a:pt x="76" y="10"/>
                  <a:pt x="78" y="10"/>
                </a:cubicBezTo>
                <a:cubicBezTo>
                  <a:pt x="79" y="10"/>
                  <a:pt x="79" y="10"/>
                  <a:pt x="80" y="10"/>
                </a:cubicBezTo>
                <a:cubicBezTo>
                  <a:pt x="81" y="9"/>
                  <a:pt x="81" y="9"/>
                  <a:pt x="81" y="8"/>
                </a:cubicBezTo>
                <a:cubicBezTo>
                  <a:pt x="82" y="8"/>
                  <a:pt x="82" y="7"/>
                  <a:pt x="82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35"/>
                  <a:pt x="86" y="35"/>
                  <a:pt x="86" y="35"/>
                </a:cubicBezTo>
                <a:cubicBezTo>
                  <a:pt x="92" y="35"/>
                  <a:pt x="92" y="35"/>
                  <a:pt x="92" y="35"/>
                </a:cubicBezTo>
                <a:lnTo>
                  <a:pt x="92" y="39"/>
                </a:lnTo>
                <a:close/>
                <a:moveTo>
                  <a:pt x="151" y="77"/>
                </a:moveTo>
                <a:cubicBezTo>
                  <a:pt x="150" y="79"/>
                  <a:pt x="149" y="80"/>
                  <a:pt x="148" y="81"/>
                </a:cubicBezTo>
                <a:cubicBezTo>
                  <a:pt x="147" y="82"/>
                  <a:pt x="146" y="83"/>
                  <a:pt x="144" y="83"/>
                </a:cubicBezTo>
                <a:cubicBezTo>
                  <a:pt x="143" y="84"/>
                  <a:pt x="141" y="84"/>
                  <a:pt x="139" y="84"/>
                </a:cubicBezTo>
                <a:cubicBezTo>
                  <a:pt x="137" y="84"/>
                  <a:pt x="135" y="84"/>
                  <a:pt x="134" y="83"/>
                </a:cubicBezTo>
                <a:cubicBezTo>
                  <a:pt x="132" y="83"/>
                  <a:pt x="130" y="82"/>
                  <a:pt x="129" y="82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31" y="78"/>
                  <a:pt x="132" y="78"/>
                  <a:pt x="134" y="79"/>
                </a:cubicBezTo>
                <a:cubicBezTo>
                  <a:pt x="136" y="80"/>
                  <a:pt x="137" y="80"/>
                  <a:pt x="139" y="80"/>
                </a:cubicBezTo>
                <a:cubicBezTo>
                  <a:pt x="140" y="80"/>
                  <a:pt x="141" y="80"/>
                  <a:pt x="142" y="79"/>
                </a:cubicBezTo>
                <a:cubicBezTo>
                  <a:pt x="143" y="79"/>
                  <a:pt x="144" y="79"/>
                  <a:pt x="145" y="78"/>
                </a:cubicBezTo>
                <a:cubicBezTo>
                  <a:pt x="145" y="77"/>
                  <a:pt x="146" y="77"/>
                  <a:pt x="146" y="76"/>
                </a:cubicBezTo>
                <a:cubicBezTo>
                  <a:pt x="147" y="75"/>
                  <a:pt x="147" y="74"/>
                  <a:pt x="147" y="73"/>
                </a:cubicBezTo>
                <a:cubicBezTo>
                  <a:pt x="147" y="71"/>
                  <a:pt x="147" y="70"/>
                  <a:pt x="146" y="70"/>
                </a:cubicBezTo>
                <a:cubicBezTo>
                  <a:pt x="146" y="69"/>
                  <a:pt x="145" y="68"/>
                  <a:pt x="145" y="68"/>
                </a:cubicBezTo>
                <a:cubicBezTo>
                  <a:pt x="144" y="67"/>
                  <a:pt x="143" y="67"/>
                  <a:pt x="142" y="67"/>
                </a:cubicBezTo>
                <a:cubicBezTo>
                  <a:pt x="141" y="67"/>
                  <a:pt x="140" y="67"/>
                  <a:pt x="139" y="67"/>
                </a:cubicBezTo>
                <a:cubicBezTo>
                  <a:pt x="137" y="67"/>
                  <a:pt x="137" y="67"/>
                  <a:pt x="137" y="67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8" y="63"/>
                  <a:pt x="138" y="63"/>
                  <a:pt x="138" y="63"/>
                </a:cubicBezTo>
                <a:cubicBezTo>
                  <a:pt x="141" y="63"/>
                  <a:pt x="143" y="62"/>
                  <a:pt x="144" y="61"/>
                </a:cubicBezTo>
                <a:cubicBezTo>
                  <a:pt x="145" y="60"/>
                  <a:pt x="146" y="59"/>
                  <a:pt x="146" y="57"/>
                </a:cubicBezTo>
                <a:cubicBezTo>
                  <a:pt x="146" y="56"/>
                  <a:pt x="146" y="56"/>
                  <a:pt x="146" y="55"/>
                </a:cubicBezTo>
                <a:cubicBezTo>
                  <a:pt x="145" y="54"/>
                  <a:pt x="145" y="54"/>
                  <a:pt x="144" y="53"/>
                </a:cubicBezTo>
                <a:cubicBezTo>
                  <a:pt x="143" y="53"/>
                  <a:pt x="143" y="53"/>
                  <a:pt x="142" y="53"/>
                </a:cubicBezTo>
                <a:cubicBezTo>
                  <a:pt x="141" y="52"/>
                  <a:pt x="140" y="52"/>
                  <a:pt x="139" y="52"/>
                </a:cubicBezTo>
                <a:cubicBezTo>
                  <a:pt x="138" y="52"/>
                  <a:pt x="136" y="53"/>
                  <a:pt x="135" y="53"/>
                </a:cubicBezTo>
                <a:cubicBezTo>
                  <a:pt x="133" y="54"/>
                  <a:pt x="132" y="54"/>
                  <a:pt x="130" y="55"/>
                </a:cubicBezTo>
                <a:cubicBezTo>
                  <a:pt x="130" y="55"/>
                  <a:pt x="130" y="55"/>
                  <a:pt x="130" y="55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31" y="50"/>
                  <a:pt x="133" y="50"/>
                  <a:pt x="134" y="49"/>
                </a:cubicBezTo>
                <a:cubicBezTo>
                  <a:pt x="136" y="49"/>
                  <a:pt x="138" y="48"/>
                  <a:pt x="140" y="48"/>
                </a:cubicBezTo>
                <a:cubicBezTo>
                  <a:pt x="141" y="48"/>
                  <a:pt x="143" y="49"/>
                  <a:pt x="144" y="49"/>
                </a:cubicBezTo>
                <a:cubicBezTo>
                  <a:pt x="145" y="49"/>
                  <a:pt x="146" y="50"/>
                  <a:pt x="147" y="50"/>
                </a:cubicBezTo>
                <a:cubicBezTo>
                  <a:pt x="148" y="51"/>
                  <a:pt x="149" y="52"/>
                  <a:pt x="150" y="53"/>
                </a:cubicBezTo>
                <a:cubicBezTo>
                  <a:pt x="150" y="54"/>
                  <a:pt x="151" y="55"/>
                  <a:pt x="151" y="57"/>
                </a:cubicBezTo>
                <a:cubicBezTo>
                  <a:pt x="151" y="58"/>
                  <a:pt x="150" y="60"/>
                  <a:pt x="149" y="62"/>
                </a:cubicBezTo>
                <a:cubicBezTo>
                  <a:pt x="147" y="63"/>
                  <a:pt x="146" y="64"/>
                  <a:pt x="144" y="64"/>
                </a:cubicBezTo>
                <a:cubicBezTo>
                  <a:pt x="144" y="65"/>
                  <a:pt x="144" y="65"/>
                  <a:pt x="144" y="65"/>
                </a:cubicBezTo>
                <a:cubicBezTo>
                  <a:pt x="145" y="65"/>
                  <a:pt x="146" y="65"/>
                  <a:pt x="147" y="65"/>
                </a:cubicBezTo>
                <a:cubicBezTo>
                  <a:pt x="147" y="66"/>
                  <a:pt x="148" y="66"/>
                  <a:pt x="149" y="67"/>
                </a:cubicBezTo>
                <a:cubicBezTo>
                  <a:pt x="150" y="67"/>
                  <a:pt x="150" y="68"/>
                  <a:pt x="151" y="69"/>
                </a:cubicBezTo>
                <a:cubicBezTo>
                  <a:pt x="151" y="70"/>
                  <a:pt x="151" y="71"/>
                  <a:pt x="151" y="73"/>
                </a:cubicBezTo>
                <a:cubicBezTo>
                  <a:pt x="151" y="75"/>
                  <a:pt x="151" y="76"/>
                  <a:pt x="151" y="77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64" name="组合 4"/>
          <p:cNvGrpSpPr/>
          <p:nvPr/>
        </p:nvGrpSpPr>
        <p:grpSpPr>
          <a:xfrm>
            <a:off x="846138" y="5253038"/>
            <a:ext cx="400050" cy="420687"/>
            <a:chOff x="1343680" y="4967906"/>
            <a:chExt cx="361755" cy="379067"/>
          </a:xfrm>
        </p:grpSpPr>
        <p:sp>
          <p:nvSpPr>
            <p:cNvPr id="39227" name="Freeform 158"/>
            <p:cNvSpPr/>
            <p:nvPr/>
          </p:nvSpPr>
          <p:spPr>
            <a:xfrm>
              <a:off x="1343680" y="4967906"/>
              <a:ext cx="361755" cy="2542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4231"/>
                </a:cxn>
                <a:cxn ang="0">
                  <a:pos x="21869" y="254231"/>
                </a:cxn>
                <a:cxn ang="0">
                  <a:pos x="21869" y="23692"/>
                </a:cxn>
                <a:cxn ang="0">
                  <a:pos x="338063" y="23692"/>
                </a:cxn>
                <a:cxn ang="0">
                  <a:pos x="338063" y="254231"/>
                </a:cxn>
                <a:cxn ang="0">
                  <a:pos x="361755" y="254231"/>
                </a:cxn>
                <a:cxn ang="0">
                  <a:pos x="361755" y="0"/>
                </a:cxn>
                <a:cxn ang="0">
                  <a:pos x="0" y="0"/>
                </a:cxn>
              </a:cxnLst>
              <a:rect l="0" t="0" r="0" b="0"/>
              <a:pathLst>
                <a:path w="397" h="279">
                  <a:moveTo>
                    <a:pt x="0" y="0"/>
                  </a:moveTo>
                  <a:lnTo>
                    <a:pt x="0" y="279"/>
                  </a:lnTo>
                  <a:lnTo>
                    <a:pt x="24" y="279"/>
                  </a:lnTo>
                  <a:lnTo>
                    <a:pt x="24" y="26"/>
                  </a:lnTo>
                  <a:lnTo>
                    <a:pt x="371" y="26"/>
                  </a:lnTo>
                  <a:lnTo>
                    <a:pt x="371" y="279"/>
                  </a:lnTo>
                  <a:lnTo>
                    <a:pt x="397" y="279"/>
                  </a:lnTo>
                  <a:lnTo>
                    <a:pt x="3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28" name="Freeform 159"/>
            <p:cNvSpPr>
              <a:spLocks noEditPoints="1"/>
            </p:cNvSpPr>
            <p:nvPr/>
          </p:nvSpPr>
          <p:spPr>
            <a:xfrm>
              <a:off x="1444825" y="5129192"/>
              <a:ext cx="124838" cy="123015"/>
            </a:xfrm>
            <a:custGeom>
              <a:avLst/>
              <a:gdLst/>
              <a:ahLst/>
              <a:cxnLst>
                <a:cxn ang="0">
                  <a:pos x="62419" y="123015"/>
                </a:cxn>
                <a:cxn ang="0">
                  <a:pos x="51657" y="77694"/>
                </a:cxn>
                <a:cxn ang="0">
                  <a:pos x="43048" y="53954"/>
                </a:cxn>
                <a:cxn ang="0">
                  <a:pos x="64571" y="43163"/>
                </a:cxn>
                <a:cxn ang="0">
                  <a:pos x="79638" y="56112"/>
                </a:cxn>
                <a:cxn ang="0">
                  <a:pos x="68876" y="77694"/>
                </a:cxn>
                <a:cxn ang="0">
                  <a:pos x="43048" y="92801"/>
                </a:cxn>
                <a:cxn ang="0">
                  <a:pos x="53809" y="77694"/>
                </a:cxn>
                <a:cxn ang="0">
                  <a:pos x="62419" y="23740"/>
                </a:cxn>
                <a:cxn ang="0">
                  <a:pos x="62419" y="38847"/>
                </a:cxn>
                <a:cxn ang="0">
                  <a:pos x="83943" y="90643"/>
                </a:cxn>
                <a:cxn ang="0">
                  <a:pos x="71029" y="77694"/>
                </a:cxn>
                <a:cxn ang="0">
                  <a:pos x="81790" y="53954"/>
                </a:cxn>
                <a:cxn ang="0">
                  <a:pos x="81790" y="58270"/>
                </a:cxn>
                <a:cxn ang="0">
                  <a:pos x="77486" y="17265"/>
                </a:cxn>
                <a:cxn ang="0">
                  <a:pos x="47352" y="6474"/>
                </a:cxn>
                <a:cxn ang="0">
                  <a:pos x="73181" y="4316"/>
                </a:cxn>
                <a:cxn ang="0">
                  <a:pos x="79638" y="15107"/>
                </a:cxn>
                <a:cxn ang="0">
                  <a:pos x="62419" y="21582"/>
                </a:cxn>
                <a:cxn ang="0">
                  <a:pos x="45200" y="15107"/>
                </a:cxn>
                <a:cxn ang="0">
                  <a:pos x="43048" y="17265"/>
                </a:cxn>
                <a:cxn ang="0">
                  <a:pos x="25829" y="28056"/>
                </a:cxn>
                <a:cxn ang="0">
                  <a:pos x="40895" y="53954"/>
                </a:cxn>
                <a:cxn ang="0">
                  <a:pos x="27981" y="49638"/>
                </a:cxn>
                <a:cxn ang="0">
                  <a:pos x="4305" y="56112"/>
                </a:cxn>
                <a:cxn ang="0">
                  <a:pos x="23676" y="30214"/>
                </a:cxn>
                <a:cxn ang="0">
                  <a:pos x="25829" y="49638"/>
                </a:cxn>
                <a:cxn ang="0">
                  <a:pos x="17219" y="62587"/>
                </a:cxn>
                <a:cxn ang="0">
                  <a:pos x="15067" y="66903"/>
                </a:cxn>
                <a:cxn ang="0">
                  <a:pos x="19371" y="84168"/>
                </a:cxn>
                <a:cxn ang="0">
                  <a:pos x="38743" y="114382"/>
                </a:cxn>
                <a:cxn ang="0">
                  <a:pos x="21524" y="88484"/>
                </a:cxn>
                <a:cxn ang="0">
                  <a:pos x="40895" y="92801"/>
                </a:cxn>
                <a:cxn ang="0">
                  <a:pos x="47352" y="105750"/>
                </a:cxn>
                <a:cxn ang="0">
                  <a:pos x="43048" y="112224"/>
                </a:cxn>
                <a:cxn ang="0">
                  <a:pos x="51657" y="105750"/>
                </a:cxn>
                <a:cxn ang="0">
                  <a:pos x="71029" y="107908"/>
                </a:cxn>
                <a:cxn ang="0">
                  <a:pos x="81790" y="112224"/>
                </a:cxn>
                <a:cxn ang="0">
                  <a:pos x="77486" y="103592"/>
                </a:cxn>
                <a:cxn ang="0">
                  <a:pos x="103314" y="86326"/>
                </a:cxn>
                <a:cxn ang="0">
                  <a:pos x="105467" y="99275"/>
                </a:cxn>
                <a:cxn ang="0">
                  <a:pos x="101162" y="86326"/>
                </a:cxn>
                <a:cxn ang="0">
                  <a:pos x="103314" y="84168"/>
                </a:cxn>
                <a:cxn ang="0">
                  <a:pos x="118381" y="58270"/>
                </a:cxn>
                <a:cxn ang="0">
                  <a:pos x="107619" y="60428"/>
                </a:cxn>
                <a:cxn ang="0">
                  <a:pos x="99009" y="49638"/>
                </a:cxn>
                <a:cxn ang="0">
                  <a:pos x="99009" y="30214"/>
                </a:cxn>
              </a:cxnLst>
              <a:rect l="0" t="0" r="0" b="0"/>
              <a:pathLst>
                <a:path w="58" h="57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4"/>
                    <a:pt x="13" y="57"/>
                    <a:pt x="29" y="57"/>
                  </a:cubicBezTo>
                  <a:cubicBezTo>
                    <a:pt x="45" y="57"/>
                    <a:pt x="58" y="44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4" y="36"/>
                  </a:moveTo>
                  <a:cubicBezTo>
                    <a:pt x="24" y="35"/>
                    <a:pt x="21" y="27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6" y="21"/>
                    <a:pt x="28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2" y="21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4" y="35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3" y="36"/>
                    <a:pt x="32" y="36"/>
                  </a:cubicBezTo>
                  <a:cubicBezTo>
                    <a:pt x="30" y="36"/>
                    <a:pt x="24" y="36"/>
                    <a:pt x="24" y="36"/>
                  </a:cubicBezTo>
                  <a:close/>
                  <a:moveTo>
                    <a:pt x="25" y="36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3" y="36"/>
                    <a:pt x="23" y="36"/>
                    <a:pt x="23" y="36"/>
                  </a:cubicBezTo>
                  <a:lnTo>
                    <a:pt x="25" y="36"/>
                  </a:lnTo>
                  <a:close/>
                  <a:moveTo>
                    <a:pt x="28" y="19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8"/>
                    <a:pt x="29" y="18"/>
                    <a:pt x="29" y="18"/>
                  </a:cubicBezTo>
                  <a:lnTo>
                    <a:pt x="28" y="19"/>
                  </a:lnTo>
                  <a:close/>
                  <a:moveTo>
                    <a:pt x="35" y="36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3" y="36"/>
                    <a:pt x="33" y="36"/>
                    <a:pt x="33" y="36"/>
                  </a:cubicBezTo>
                  <a:lnTo>
                    <a:pt x="35" y="36"/>
                  </a:lnTo>
                  <a:close/>
                  <a:moveTo>
                    <a:pt x="38" y="27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38" y="27"/>
                  </a:lnTo>
                  <a:close/>
                  <a:moveTo>
                    <a:pt x="46" y="13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3" y="12"/>
                    <a:pt x="40" y="10"/>
                    <a:pt x="36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9"/>
                    <a:pt x="44" y="11"/>
                    <a:pt x="46" y="13"/>
                  </a:cubicBezTo>
                  <a:close/>
                  <a:moveTo>
                    <a:pt x="22" y="3"/>
                  </a:moveTo>
                  <a:cubicBezTo>
                    <a:pt x="23" y="3"/>
                    <a:pt x="23" y="2"/>
                    <a:pt x="23" y="2"/>
                  </a:cubicBezTo>
                  <a:cubicBezTo>
                    <a:pt x="25" y="1"/>
                    <a:pt x="27" y="1"/>
                    <a:pt x="29" y="1"/>
                  </a:cubicBezTo>
                  <a:cubicBezTo>
                    <a:pt x="31" y="1"/>
                    <a:pt x="33" y="1"/>
                    <a:pt x="34" y="2"/>
                  </a:cubicBezTo>
                  <a:cubicBezTo>
                    <a:pt x="35" y="2"/>
                    <a:pt x="35" y="3"/>
                    <a:pt x="35" y="3"/>
                  </a:cubicBezTo>
                  <a:cubicBezTo>
                    <a:pt x="36" y="5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5" y="8"/>
                  </a:cubicBezTo>
                  <a:cubicBezTo>
                    <a:pt x="33" y="9"/>
                    <a:pt x="31" y="10"/>
                    <a:pt x="3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0"/>
                    <a:pt x="25" y="9"/>
                    <a:pt x="23" y="8"/>
                  </a:cubicBezTo>
                  <a:cubicBezTo>
                    <a:pt x="22" y="8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2" y="5"/>
                    <a:pt x="22" y="3"/>
                  </a:cubicBezTo>
                  <a:close/>
                  <a:moveTo>
                    <a:pt x="20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18" y="10"/>
                    <a:pt x="15" y="12"/>
                    <a:pt x="12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1"/>
                    <a:pt x="17" y="9"/>
                    <a:pt x="20" y="8"/>
                  </a:cubicBezTo>
                  <a:close/>
                  <a:moveTo>
                    <a:pt x="13" y="23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2" y="24"/>
                    <a:pt x="12" y="24"/>
                    <a:pt x="12" y="24"/>
                  </a:cubicBezTo>
                  <a:lnTo>
                    <a:pt x="13" y="23"/>
                  </a:lnTo>
                  <a:close/>
                  <a:moveTo>
                    <a:pt x="6" y="30"/>
                  </a:moveTo>
                  <a:cubicBezTo>
                    <a:pt x="6" y="30"/>
                    <a:pt x="4" y="28"/>
                    <a:pt x="3" y="27"/>
                  </a:cubicBezTo>
                  <a:cubicBezTo>
                    <a:pt x="3" y="26"/>
                    <a:pt x="2" y="26"/>
                    <a:pt x="2" y="26"/>
                  </a:cubicBezTo>
                  <a:cubicBezTo>
                    <a:pt x="2" y="22"/>
                    <a:pt x="3" y="18"/>
                    <a:pt x="5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9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2" y="18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1" y="24"/>
                  </a:cubicBezTo>
                  <a:cubicBezTo>
                    <a:pt x="10" y="25"/>
                    <a:pt x="9" y="27"/>
                    <a:pt x="8" y="29"/>
                  </a:cubicBezTo>
                  <a:cubicBezTo>
                    <a:pt x="7" y="29"/>
                    <a:pt x="7" y="30"/>
                    <a:pt x="6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4"/>
                    <a:pt x="9" y="37"/>
                    <a:pt x="11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7"/>
                    <a:pt x="7" y="34"/>
                    <a:pt x="6" y="31"/>
                  </a:cubicBezTo>
                  <a:close/>
                  <a:moveTo>
                    <a:pt x="20" y="52"/>
                  </a:moveTo>
                  <a:cubicBezTo>
                    <a:pt x="19" y="53"/>
                    <a:pt x="19" y="53"/>
                    <a:pt x="18" y="53"/>
                  </a:cubicBezTo>
                  <a:cubicBezTo>
                    <a:pt x="15" y="52"/>
                    <a:pt x="12" y="49"/>
                    <a:pt x="9" y="47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10" y="43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1" y="41"/>
                    <a:pt x="12" y="41"/>
                  </a:cubicBezTo>
                  <a:cubicBezTo>
                    <a:pt x="14" y="42"/>
                    <a:pt x="18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4"/>
                  </a:cubicBezTo>
                  <a:cubicBezTo>
                    <a:pt x="20" y="45"/>
                    <a:pt x="21" y="47"/>
                    <a:pt x="22" y="49"/>
                  </a:cubicBezTo>
                  <a:cubicBezTo>
                    <a:pt x="23" y="49"/>
                    <a:pt x="23" y="50"/>
                    <a:pt x="23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1" y="52"/>
                    <a:pt x="20" y="52"/>
                  </a:cubicBezTo>
                  <a:close/>
                  <a:moveTo>
                    <a:pt x="29" y="51"/>
                  </a:moveTo>
                  <a:cubicBezTo>
                    <a:pt x="27" y="51"/>
                    <a:pt x="26" y="51"/>
                    <a:pt x="25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7" y="50"/>
                    <a:pt x="29" y="50"/>
                  </a:cubicBezTo>
                  <a:cubicBezTo>
                    <a:pt x="31" y="50"/>
                    <a:pt x="33" y="49"/>
                    <a:pt x="34" y="49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2" y="51"/>
                    <a:pt x="30" y="51"/>
                    <a:pt x="29" y="51"/>
                  </a:cubicBezTo>
                  <a:close/>
                  <a:moveTo>
                    <a:pt x="40" y="53"/>
                  </a:moveTo>
                  <a:cubicBezTo>
                    <a:pt x="39" y="53"/>
                    <a:pt x="39" y="53"/>
                    <a:pt x="38" y="52"/>
                  </a:cubicBezTo>
                  <a:cubicBezTo>
                    <a:pt x="36" y="52"/>
                    <a:pt x="35" y="51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49"/>
                    <a:pt x="36" y="48"/>
                  </a:cubicBezTo>
                  <a:cubicBezTo>
                    <a:pt x="37" y="46"/>
                    <a:pt x="39" y="43"/>
                    <a:pt x="39" y="43"/>
                  </a:cubicBezTo>
                  <a:cubicBezTo>
                    <a:pt x="39" y="43"/>
                    <a:pt x="43" y="42"/>
                    <a:pt x="46" y="41"/>
                  </a:cubicBezTo>
                  <a:cubicBezTo>
                    <a:pt x="47" y="41"/>
                    <a:pt x="48" y="41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1"/>
                    <a:pt x="48" y="43"/>
                    <a:pt x="49" y="45"/>
                  </a:cubicBezTo>
                  <a:cubicBezTo>
                    <a:pt x="49" y="45"/>
                    <a:pt x="49" y="46"/>
                    <a:pt x="49" y="46"/>
                  </a:cubicBezTo>
                  <a:cubicBezTo>
                    <a:pt x="46" y="49"/>
                    <a:pt x="43" y="52"/>
                    <a:pt x="40" y="53"/>
                  </a:cubicBezTo>
                  <a:close/>
                  <a:moveTo>
                    <a:pt x="48" y="39"/>
                  </a:moveTo>
                  <a:cubicBezTo>
                    <a:pt x="47" y="40"/>
                    <a:pt x="47" y="40"/>
                    <a:pt x="47" y="40"/>
                  </a:cubicBezTo>
                  <a:cubicBezTo>
                    <a:pt x="49" y="37"/>
                    <a:pt x="50" y="33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4"/>
                    <a:pt x="50" y="37"/>
                    <a:pt x="48" y="39"/>
                  </a:cubicBezTo>
                  <a:close/>
                  <a:moveTo>
                    <a:pt x="52" y="15"/>
                  </a:moveTo>
                  <a:cubicBezTo>
                    <a:pt x="54" y="18"/>
                    <a:pt x="55" y="22"/>
                    <a:pt x="56" y="26"/>
                  </a:cubicBezTo>
                  <a:cubicBezTo>
                    <a:pt x="55" y="26"/>
                    <a:pt x="55" y="27"/>
                    <a:pt x="55" y="27"/>
                  </a:cubicBezTo>
                  <a:cubicBezTo>
                    <a:pt x="53" y="28"/>
                    <a:pt x="52" y="30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0"/>
                    <a:pt x="51" y="29"/>
                    <a:pt x="50" y="28"/>
                  </a:cubicBezTo>
                  <a:cubicBezTo>
                    <a:pt x="49" y="27"/>
                    <a:pt x="47" y="25"/>
                    <a:pt x="47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2"/>
                    <a:pt x="46" y="18"/>
                    <a:pt x="46" y="16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4"/>
                    <a:pt x="49" y="14"/>
                    <a:pt x="51" y="15"/>
                  </a:cubicBezTo>
                  <a:cubicBezTo>
                    <a:pt x="51" y="15"/>
                    <a:pt x="52" y="15"/>
                    <a:pt x="52" y="15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29" name="Freeform 160"/>
            <p:cNvSpPr/>
            <p:nvPr/>
          </p:nvSpPr>
          <p:spPr>
            <a:xfrm>
              <a:off x="1408376" y="5245828"/>
              <a:ext cx="72898" cy="60141"/>
            </a:xfrm>
            <a:custGeom>
              <a:avLst/>
              <a:gdLst/>
              <a:ahLst/>
              <a:cxnLst>
                <a:cxn ang="0">
                  <a:pos x="69253" y="0"/>
                </a:cxn>
                <a:cxn ang="0">
                  <a:pos x="0" y="53762"/>
                </a:cxn>
                <a:cxn ang="0">
                  <a:pos x="4556" y="60141"/>
                </a:cxn>
                <a:cxn ang="0">
                  <a:pos x="72898" y="6379"/>
                </a:cxn>
                <a:cxn ang="0">
                  <a:pos x="69253" y="0"/>
                </a:cxn>
              </a:cxnLst>
              <a:rect l="0" t="0" r="0" b="0"/>
              <a:pathLst>
                <a:path w="80" h="66">
                  <a:moveTo>
                    <a:pt x="76" y="0"/>
                  </a:moveTo>
                  <a:lnTo>
                    <a:pt x="0" y="59"/>
                  </a:lnTo>
                  <a:lnTo>
                    <a:pt x="5" y="66"/>
                  </a:lnTo>
                  <a:lnTo>
                    <a:pt x="80" y="7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30" name="Freeform 161"/>
            <p:cNvSpPr/>
            <p:nvPr/>
          </p:nvSpPr>
          <p:spPr>
            <a:xfrm>
              <a:off x="1460316" y="5261319"/>
              <a:ext cx="41005" cy="83832"/>
            </a:xfrm>
            <a:custGeom>
              <a:avLst/>
              <a:gdLst/>
              <a:ahLst/>
              <a:cxnLst>
                <a:cxn ang="0">
                  <a:pos x="0" y="79276"/>
                </a:cxn>
                <a:cxn ang="0">
                  <a:pos x="6379" y="83832"/>
                </a:cxn>
                <a:cxn ang="0">
                  <a:pos x="41005" y="3645"/>
                </a:cxn>
                <a:cxn ang="0">
                  <a:pos x="33715" y="0"/>
                </a:cxn>
                <a:cxn ang="0">
                  <a:pos x="0" y="79276"/>
                </a:cxn>
              </a:cxnLst>
              <a:rect l="0" t="0" r="0" b="0"/>
              <a:pathLst>
                <a:path w="45" h="92">
                  <a:moveTo>
                    <a:pt x="0" y="87"/>
                  </a:moveTo>
                  <a:lnTo>
                    <a:pt x="7" y="92"/>
                  </a:lnTo>
                  <a:lnTo>
                    <a:pt x="45" y="4"/>
                  </a:lnTo>
                  <a:lnTo>
                    <a:pt x="37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31" name="Freeform 162"/>
            <p:cNvSpPr/>
            <p:nvPr/>
          </p:nvSpPr>
          <p:spPr>
            <a:xfrm>
              <a:off x="1509522" y="5258585"/>
              <a:ext cx="19135" cy="88388"/>
            </a:xfrm>
            <a:custGeom>
              <a:avLst/>
              <a:gdLst/>
              <a:ahLst/>
              <a:cxnLst>
                <a:cxn ang="0">
                  <a:pos x="0" y="2734"/>
                </a:cxn>
                <a:cxn ang="0">
                  <a:pos x="10934" y="88388"/>
                </a:cxn>
                <a:cxn ang="0">
                  <a:pos x="19135" y="86566"/>
                </a:cxn>
                <a:cxn ang="0">
                  <a:pos x="6378" y="0"/>
                </a:cxn>
                <a:cxn ang="0">
                  <a:pos x="0" y="2734"/>
                </a:cxn>
              </a:cxnLst>
              <a:rect l="0" t="0" r="0" b="0"/>
              <a:pathLst>
                <a:path w="21" h="97">
                  <a:moveTo>
                    <a:pt x="0" y="3"/>
                  </a:moveTo>
                  <a:lnTo>
                    <a:pt x="12" y="97"/>
                  </a:lnTo>
                  <a:lnTo>
                    <a:pt x="21" y="95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65" name="组合 120"/>
          <p:cNvGrpSpPr/>
          <p:nvPr/>
        </p:nvGrpSpPr>
        <p:grpSpPr>
          <a:xfrm>
            <a:off x="1612900" y="5310188"/>
            <a:ext cx="314325" cy="242887"/>
            <a:chOff x="2035296" y="5019845"/>
            <a:chExt cx="284301" cy="219604"/>
          </a:xfrm>
        </p:grpSpPr>
        <p:sp>
          <p:nvSpPr>
            <p:cNvPr id="39225" name="Freeform 163"/>
            <p:cNvSpPr/>
            <p:nvPr/>
          </p:nvSpPr>
          <p:spPr>
            <a:xfrm>
              <a:off x="2035296" y="5086364"/>
              <a:ext cx="284301" cy="153085"/>
            </a:xfrm>
            <a:custGeom>
              <a:avLst/>
              <a:gdLst/>
              <a:ahLst/>
              <a:cxnLst>
                <a:cxn ang="0">
                  <a:pos x="142151" y="58215"/>
                </a:cxn>
                <a:cxn ang="0">
                  <a:pos x="0" y="0"/>
                </a:cxn>
                <a:cxn ang="0">
                  <a:pos x="0" y="92713"/>
                </a:cxn>
                <a:cxn ang="0">
                  <a:pos x="2154" y="92713"/>
                </a:cxn>
                <a:cxn ang="0">
                  <a:pos x="142151" y="153085"/>
                </a:cxn>
                <a:cxn ang="0">
                  <a:pos x="284301" y="92713"/>
                </a:cxn>
                <a:cxn ang="0">
                  <a:pos x="284301" y="92713"/>
                </a:cxn>
                <a:cxn ang="0">
                  <a:pos x="284301" y="0"/>
                </a:cxn>
                <a:cxn ang="0">
                  <a:pos x="142151" y="58215"/>
                </a:cxn>
              </a:cxnLst>
              <a:rect l="0" t="0" r="0" b="0"/>
              <a:pathLst>
                <a:path w="132" h="71">
                  <a:moveTo>
                    <a:pt x="66" y="27"/>
                  </a:moveTo>
                  <a:cubicBezTo>
                    <a:pt x="30" y="27"/>
                    <a:pt x="0" y="15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59"/>
                    <a:pt x="30" y="71"/>
                    <a:pt x="66" y="71"/>
                  </a:cubicBezTo>
                  <a:cubicBezTo>
                    <a:pt x="103" y="71"/>
                    <a:pt x="132" y="59"/>
                    <a:pt x="132" y="43"/>
                  </a:cubicBezTo>
                  <a:cubicBezTo>
                    <a:pt x="132" y="43"/>
                    <a:pt x="132" y="43"/>
                    <a:pt x="132" y="43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5"/>
                    <a:pt x="103" y="27"/>
                    <a:pt x="66" y="27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26" name="Oval 164"/>
            <p:cNvSpPr/>
            <p:nvPr/>
          </p:nvSpPr>
          <p:spPr>
            <a:xfrm>
              <a:off x="2035296" y="5019845"/>
              <a:ext cx="284301" cy="113903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66" name="组合 183"/>
          <p:cNvGrpSpPr/>
          <p:nvPr/>
        </p:nvGrpSpPr>
        <p:grpSpPr>
          <a:xfrm>
            <a:off x="3190875" y="5162550"/>
            <a:ext cx="155575" cy="488950"/>
            <a:chOff x="3459534" y="4885896"/>
            <a:chExt cx="139417" cy="441942"/>
          </a:xfrm>
        </p:grpSpPr>
        <p:sp>
          <p:nvSpPr>
            <p:cNvPr id="39221" name="Freeform 165"/>
            <p:cNvSpPr>
              <a:spLocks noEditPoints="1"/>
            </p:cNvSpPr>
            <p:nvPr/>
          </p:nvSpPr>
          <p:spPr>
            <a:xfrm>
              <a:off x="3459534" y="4885896"/>
              <a:ext cx="139417" cy="142150"/>
            </a:xfrm>
            <a:custGeom>
              <a:avLst/>
              <a:gdLst/>
              <a:ahLst/>
              <a:cxnLst>
                <a:cxn ang="0">
                  <a:pos x="70781" y="0"/>
                </a:cxn>
                <a:cxn ang="0">
                  <a:pos x="47187" y="129227"/>
                </a:cxn>
                <a:cxn ang="0">
                  <a:pos x="21449" y="111997"/>
                </a:cxn>
                <a:cxn ang="0">
                  <a:pos x="27883" y="101228"/>
                </a:cxn>
                <a:cxn ang="0">
                  <a:pos x="47187" y="107689"/>
                </a:cxn>
                <a:cxn ang="0">
                  <a:pos x="57912" y="124920"/>
                </a:cxn>
                <a:cxn ang="0">
                  <a:pos x="70781" y="49537"/>
                </a:cxn>
                <a:cxn ang="0">
                  <a:pos x="90085" y="62460"/>
                </a:cxn>
                <a:cxn ang="0">
                  <a:pos x="79360" y="88305"/>
                </a:cxn>
                <a:cxn ang="0">
                  <a:pos x="49332" y="62460"/>
                </a:cxn>
                <a:cxn ang="0">
                  <a:pos x="70781" y="47383"/>
                </a:cxn>
                <a:cxn ang="0">
                  <a:pos x="70781" y="27999"/>
                </a:cxn>
                <a:cxn ang="0">
                  <a:pos x="70781" y="45230"/>
                </a:cxn>
                <a:cxn ang="0">
                  <a:pos x="92230" y="103382"/>
                </a:cxn>
                <a:cxn ang="0">
                  <a:pos x="83650" y="90459"/>
                </a:cxn>
                <a:cxn ang="0">
                  <a:pos x="60057" y="90459"/>
                </a:cxn>
                <a:cxn ang="0">
                  <a:pos x="55767" y="90459"/>
                </a:cxn>
                <a:cxn ang="0">
                  <a:pos x="57912" y="120612"/>
                </a:cxn>
                <a:cxn ang="0">
                  <a:pos x="81505" y="124920"/>
                </a:cxn>
                <a:cxn ang="0">
                  <a:pos x="92230" y="129227"/>
                </a:cxn>
                <a:cxn ang="0">
                  <a:pos x="85795" y="120612"/>
                </a:cxn>
                <a:cxn ang="0">
                  <a:pos x="115823" y="99074"/>
                </a:cxn>
                <a:cxn ang="0">
                  <a:pos x="117968" y="114151"/>
                </a:cxn>
                <a:cxn ang="0">
                  <a:pos x="113678" y="99074"/>
                </a:cxn>
                <a:cxn ang="0">
                  <a:pos x="117968" y="96920"/>
                </a:cxn>
                <a:cxn ang="0">
                  <a:pos x="113678" y="36614"/>
                </a:cxn>
                <a:cxn ang="0">
                  <a:pos x="126548" y="36614"/>
                </a:cxn>
                <a:cxn ang="0">
                  <a:pos x="124403" y="75383"/>
                </a:cxn>
                <a:cxn ang="0">
                  <a:pos x="113678" y="60306"/>
                </a:cxn>
                <a:cxn ang="0">
                  <a:pos x="92230" y="66767"/>
                </a:cxn>
                <a:cxn ang="0">
                  <a:pos x="111534" y="60306"/>
                </a:cxn>
                <a:cxn ang="0">
                  <a:pos x="109389" y="38768"/>
                </a:cxn>
                <a:cxn ang="0">
                  <a:pos x="111534" y="32307"/>
                </a:cxn>
                <a:cxn ang="0">
                  <a:pos x="68636" y="4308"/>
                </a:cxn>
                <a:cxn ang="0">
                  <a:pos x="90085" y="17230"/>
                </a:cxn>
                <a:cxn ang="0">
                  <a:pos x="70781" y="25845"/>
                </a:cxn>
                <a:cxn ang="0">
                  <a:pos x="53622" y="19384"/>
                </a:cxn>
                <a:cxn ang="0">
                  <a:pos x="53622" y="8615"/>
                </a:cxn>
                <a:cxn ang="0">
                  <a:pos x="30028" y="36614"/>
                </a:cxn>
                <a:cxn ang="0">
                  <a:pos x="30028" y="58152"/>
                </a:cxn>
                <a:cxn ang="0">
                  <a:pos x="27883" y="60306"/>
                </a:cxn>
                <a:cxn ang="0">
                  <a:pos x="6435" y="66767"/>
                </a:cxn>
                <a:cxn ang="0">
                  <a:pos x="15014" y="36614"/>
                </a:cxn>
                <a:cxn ang="0">
                  <a:pos x="27883" y="38768"/>
                </a:cxn>
                <a:cxn ang="0">
                  <a:pos x="25739" y="60306"/>
                </a:cxn>
                <a:cxn ang="0">
                  <a:pos x="15014" y="77536"/>
                </a:cxn>
                <a:cxn ang="0">
                  <a:pos x="21449" y="96920"/>
                </a:cxn>
              </a:cxnLst>
              <a:rect l="0" t="0" r="0" b="0"/>
              <a:pathLst>
                <a:path w="65" h="66">
                  <a:moveTo>
                    <a:pt x="33" y="66"/>
                  </a:moveTo>
                  <a:cubicBezTo>
                    <a:pt x="51" y="66"/>
                    <a:pt x="65" y="51"/>
                    <a:pt x="65" y="33"/>
                  </a:cubicBezTo>
                  <a:cubicBezTo>
                    <a:pt x="65" y="15"/>
                    <a:pt x="51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lose/>
                  <a:moveTo>
                    <a:pt x="22" y="60"/>
                  </a:moveTo>
                  <a:cubicBezTo>
                    <a:pt x="22" y="60"/>
                    <a:pt x="21" y="61"/>
                    <a:pt x="20" y="61"/>
                  </a:cubicBezTo>
                  <a:cubicBezTo>
                    <a:pt x="16" y="59"/>
                    <a:pt x="13" y="57"/>
                    <a:pt x="10" y="54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0" y="50"/>
                    <a:pt x="11" y="48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7"/>
                    <a:pt x="12" y="47"/>
                    <a:pt x="13" y="47"/>
                  </a:cubicBezTo>
                  <a:cubicBezTo>
                    <a:pt x="16" y="48"/>
                    <a:pt x="20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2" y="50"/>
                  </a:cubicBezTo>
                  <a:cubicBezTo>
                    <a:pt x="23" y="52"/>
                    <a:pt x="24" y="54"/>
                    <a:pt x="25" y="56"/>
                  </a:cubicBezTo>
                  <a:cubicBezTo>
                    <a:pt x="26" y="56"/>
                    <a:pt x="26" y="57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8"/>
                    <a:pt x="24" y="59"/>
                    <a:pt x="22" y="60"/>
                  </a:cubicBezTo>
                  <a:close/>
                  <a:moveTo>
                    <a:pt x="33" y="22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5" y="25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31"/>
                    <a:pt x="39" y="40"/>
                    <a:pt x="3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ubicBezTo>
                    <a:pt x="33" y="41"/>
                    <a:pt x="27" y="41"/>
                    <a:pt x="27" y="41"/>
                  </a:cubicBezTo>
                  <a:cubicBezTo>
                    <a:pt x="26" y="40"/>
                    <a:pt x="23" y="31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30" y="25"/>
                    <a:pt x="32" y="23"/>
                  </a:cubicBezTo>
                  <a:cubicBezTo>
                    <a:pt x="32" y="23"/>
                    <a:pt x="32" y="23"/>
                    <a:pt x="33" y="22"/>
                  </a:cubicBezTo>
                  <a:close/>
                  <a:moveTo>
                    <a:pt x="32" y="22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lnTo>
                    <a:pt x="32" y="22"/>
                  </a:lnTo>
                  <a:close/>
                  <a:moveTo>
                    <a:pt x="44" y="48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2"/>
                    <a:pt x="39" y="42"/>
                    <a:pt x="39" y="42"/>
                  </a:cubicBezTo>
                  <a:lnTo>
                    <a:pt x="44" y="48"/>
                  </a:lnTo>
                  <a:close/>
                  <a:moveTo>
                    <a:pt x="2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48"/>
                    <a:pt x="22" y="48"/>
                    <a:pt x="22" y="48"/>
                  </a:cubicBezTo>
                  <a:lnTo>
                    <a:pt x="26" y="42"/>
                  </a:lnTo>
                  <a:close/>
                  <a:moveTo>
                    <a:pt x="32" y="58"/>
                  </a:moveTo>
                  <a:cubicBezTo>
                    <a:pt x="31" y="58"/>
                    <a:pt x="29" y="58"/>
                    <a:pt x="28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7"/>
                    <a:pt x="30" y="57"/>
                    <a:pt x="32" y="57"/>
                  </a:cubicBezTo>
                  <a:cubicBezTo>
                    <a:pt x="35" y="57"/>
                    <a:pt x="37" y="57"/>
                    <a:pt x="39" y="56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6" y="58"/>
                    <a:pt x="34" y="58"/>
                    <a:pt x="32" y="58"/>
                  </a:cubicBezTo>
                  <a:close/>
                  <a:moveTo>
                    <a:pt x="45" y="61"/>
                  </a:moveTo>
                  <a:cubicBezTo>
                    <a:pt x="44" y="61"/>
                    <a:pt x="44" y="60"/>
                    <a:pt x="43" y="60"/>
                  </a:cubicBezTo>
                  <a:cubicBezTo>
                    <a:pt x="41" y="59"/>
                    <a:pt x="39" y="58"/>
                    <a:pt x="39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40" y="56"/>
                    <a:pt x="40" y="56"/>
                  </a:cubicBezTo>
                  <a:cubicBezTo>
                    <a:pt x="42" y="53"/>
                    <a:pt x="44" y="49"/>
                    <a:pt x="44" y="49"/>
                  </a:cubicBezTo>
                  <a:cubicBezTo>
                    <a:pt x="44" y="49"/>
                    <a:pt x="49" y="48"/>
                    <a:pt x="52" y="47"/>
                  </a:cubicBezTo>
                  <a:cubicBezTo>
                    <a:pt x="53" y="47"/>
                    <a:pt x="54" y="47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7"/>
                    <a:pt x="55" y="49"/>
                    <a:pt x="55" y="51"/>
                  </a:cubicBezTo>
                  <a:cubicBezTo>
                    <a:pt x="55" y="52"/>
                    <a:pt x="55" y="53"/>
                    <a:pt x="55" y="53"/>
                  </a:cubicBezTo>
                  <a:cubicBezTo>
                    <a:pt x="52" y="56"/>
                    <a:pt x="49" y="59"/>
                    <a:pt x="45" y="61"/>
                  </a:cubicBezTo>
                  <a:close/>
                  <a:moveTo>
                    <a:pt x="55" y="45"/>
                  </a:moveTo>
                  <a:cubicBezTo>
                    <a:pt x="53" y="46"/>
                    <a:pt x="53" y="46"/>
                    <a:pt x="53" y="46"/>
                  </a:cubicBezTo>
                  <a:cubicBezTo>
                    <a:pt x="55" y="42"/>
                    <a:pt x="56" y="38"/>
                    <a:pt x="57" y="34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7" y="39"/>
                    <a:pt x="56" y="42"/>
                    <a:pt x="55" y="45"/>
                  </a:cubicBezTo>
                  <a:close/>
                  <a:moveTo>
                    <a:pt x="52" y="26"/>
                  </a:moveTo>
                  <a:cubicBezTo>
                    <a:pt x="52" y="25"/>
                    <a:pt x="52" y="21"/>
                    <a:pt x="52" y="19"/>
                  </a:cubicBezTo>
                  <a:cubicBezTo>
                    <a:pt x="52" y="18"/>
                    <a:pt x="52" y="17"/>
                    <a:pt x="53" y="17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5" y="17"/>
                    <a:pt x="57" y="17"/>
                  </a:cubicBezTo>
                  <a:cubicBezTo>
                    <a:pt x="58" y="17"/>
                    <a:pt x="59" y="17"/>
                    <a:pt x="59" y="17"/>
                  </a:cubicBezTo>
                  <a:cubicBezTo>
                    <a:pt x="61" y="21"/>
                    <a:pt x="63" y="25"/>
                    <a:pt x="63" y="30"/>
                  </a:cubicBezTo>
                  <a:cubicBezTo>
                    <a:pt x="63" y="30"/>
                    <a:pt x="62" y="31"/>
                    <a:pt x="62" y="31"/>
                  </a:cubicBezTo>
                  <a:cubicBezTo>
                    <a:pt x="60" y="33"/>
                    <a:pt x="59" y="34"/>
                    <a:pt x="58" y="35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7" y="33"/>
                    <a:pt x="57" y="33"/>
                  </a:cubicBezTo>
                  <a:cubicBezTo>
                    <a:pt x="55" y="31"/>
                    <a:pt x="54" y="29"/>
                    <a:pt x="53" y="28"/>
                  </a:cubicBezTo>
                  <a:cubicBezTo>
                    <a:pt x="52" y="27"/>
                    <a:pt x="52" y="27"/>
                    <a:pt x="52" y="27"/>
                  </a:cubicBezTo>
                  <a:lnTo>
                    <a:pt x="52" y="26"/>
                  </a:lnTo>
                  <a:close/>
                  <a:moveTo>
                    <a:pt x="43" y="31"/>
                  </a:moveTo>
                  <a:cubicBezTo>
                    <a:pt x="43" y="29"/>
                    <a:pt x="43" y="29"/>
                    <a:pt x="43" y="29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43" y="31"/>
                  </a:lnTo>
                  <a:close/>
                  <a:moveTo>
                    <a:pt x="52" y="15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49" y="14"/>
                    <a:pt x="45" y="11"/>
                    <a:pt x="41" y="1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6" y="11"/>
                    <a:pt x="49" y="13"/>
                    <a:pt x="52" y="15"/>
                  </a:cubicBezTo>
                  <a:close/>
                  <a:moveTo>
                    <a:pt x="25" y="4"/>
                  </a:moveTo>
                  <a:cubicBezTo>
                    <a:pt x="25" y="3"/>
                    <a:pt x="26" y="3"/>
                    <a:pt x="26" y="2"/>
                  </a:cubicBezTo>
                  <a:cubicBezTo>
                    <a:pt x="28" y="2"/>
                    <a:pt x="30" y="2"/>
                    <a:pt x="32" y="2"/>
                  </a:cubicBezTo>
                  <a:cubicBezTo>
                    <a:pt x="35" y="2"/>
                    <a:pt x="37" y="2"/>
                    <a:pt x="39" y="2"/>
                  </a:cubicBezTo>
                  <a:cubicBezTo>
                    <a:pt x="39" y="3"/>
                    <a:pt x="39" y="3"/>
                    <a:pt x="40" y="4"/>
                  </a:cubicBezTo>
                  <a:cubicBezTo>
                    <a:pt x="41" y="6"/>
                    <a:pt x="42" y="8"/>
                    <a:pt x="42" y="8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37" y="10"/>
                    <a:pt x="35" y="11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2" y="12"/>
                    <a:pt x="32" y="12"/>
                  </a:cubicBezTo>
                  <a:cubicBezTo>
                    <a:pt x="30" y="11"/>
                    <a:pt x="28" y="10"/>
                    <a:pt x="25" y="9"/>
                  </a:cubicBezTo>
                  <a:cubicBezTo>
                    <a:pt x="24" y="9"/>
                    <a:pt x="24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6"/>
                    <a:pt x="25" y="4"/>
                  </a:cubicBezTo>
                  <a:close/>
                  <a:moveTo>
                    <a:pt x="22" y="9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0" y="11"/>
                    <a:pt x="16" y="14"/>
                    <a:pt x="14" y="17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6" y="13"/>
                    <a:pt x="19" y="11"/>
                    <a:pt x="22" y="9"/>
                  </a:cubicBezTo>
                  <a:close/>
                  <a:moveTo>
                    <a:pt x="14" y="2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14" y="27"/>
                  </a:lnTo>
                  <a:close/>
                  <a:moveTo>
                    <a:pt x="7" y="35"/>
                  </a:moveTo>
                  <a:cubicBezTo>
                    <a:pt x="6" y="34"/>
                    <a:pt x="4" y="32"/>
                    <a:pt x="3" y="31"/>
                  </a:cubicBezTo>
                  <a:cubicBezTo>
                    <a:pt x="3" y="30"/>
                    <a:pt x="2" y="30"/>
                    <a:pt x="2" y="30"/>
                  </a:cubicBezTo>
                  <a:cubicBezTo>
                    <a:pt x="2" y="25"/>
                    <a:pt x="3" y="21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9" y="17"/>
                    <a:pt x="12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7"/>
                    <a:pt x="13" y="18"/>
                  </a:cubicBezTo>
                  <a:cubicBezTo>
                    <a:pt x="13" y="21"/>
                    <a:pt x="13" y="25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9"/>
                    <a:pt x="9" y="31"/>
                    <a:pt x="8" y="33"/>
                  </a:cubicBezTo>
                  <a:cubicBezTo>
                    <a:pt x="8" y="34"/>
                    <a:pt x="7" y="34"/>
                    <a:pt x="7" y="35"/>
                  </a:cubicBezTo>
                  <a:close/>
                  <a:moveTo>
                    <a:pt x="7" y="36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9" y="39"/>
                    <a:pt x="10" y="42"/>
                    <a:pt x="12" y="46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2"/>
                    <a:pt x="7" y="39"/>
                    <a:pt x="7" y="36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22" name="Freeform 166"/>
            <p:cNvSpPr/>
            <p:nvPr/>
          </p:nvSpPr>
          <p:spPr>
            <a:xfrm>
              <a:off x="3463179" y="4993420"/>
              <a:ext cx="133949" cy="252408"/>
            </a:xfrm>
            <a:custGeom>
              <a:avLst/>
              <a:gdLst/>
              <a:ahLst/>
              <a:cxnLst>
                <a:cxn ang="0">
                  <a:pos x="62654" y="45304"/>
                </a:cxn>
                <a:cxn ang="0">
                  <a:pos x="0" y="0"/>
                </a:cxn>
                <a:cxn ang="0">
                  <a:pos x="32407" y="133755"/>
                </a:cxn>
                <a:cxn ang="0">
                  <a:pos x="32407" y="133755"/>
                </a:cxn>
                <a:cxn ang="0">
                  <a:pos x="32407" y="252408"/>
                </a:cxn>
                <a:cxn ang="0">
                  <a:pos x="99382" y="252408"/>
                </a:cxn>
                <a:cxn ang="0">
                  <a:pos x="99382" y="133755"/>
                </a:cxn>
                <a:cxn ang="0">
                  <a:pos x="99382" y="133755"/>
                </a:cxn>
                <a:cxn ang="0">
                  <a:pos x="133949" y="0"/>
                </a:cxn>
                <a:cxn ang="0">
                  <a:pos x="62654" y="45304"/>
                </a:cxn>
              </a:cxnLst>
              <a:rect l="0" t="0" r="0" b="0"/>
              <a:pathLst>
                <a:path w="62" h="117">
                  <a:moveTo>
                    <a:pt x="29" y="21"/>
                  </a:moveTo>
                  <a:cubicBezTo>
                    <a:pt x="12" y="21"/>
                    <a:pt x="0" y="0"/>
                    <a:pt x="0" y="0"/>
                  </a:cubicBezTo>
                  <a:cubicBezTo>
                    <a:pt x="0" y="0"/>
                    <a:pt x="15" y="35"/>
                    <a:pt x="15" y="62"/>
                  </a:cubicBezTo>
                  <a:cubicBezTo>
                    <a:pt x="15" y="90"/>
                    <a:pt x="15" y="62"/>
                    <a:pt x="15" y="62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81"/>
                    <a:pt x="46" y="62"/>
                  </a:cubicBezTo>
                  <a:cubicBezTo>
                    <a:pt x="46" y="44"/>
                    <a:pt x="62" y="0"/>
                    <a:pt x="62" y="0"/>
                  </a:cubicBezTo>
                  <a:cubicBezTo>
                    <a:pt x="62" y="0"/>
                    <a:pt x="47" y="21"/>
                    <a:pt x="29" y="21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23" name="Freeform 167"/>
            <p:cNvSpPr>
              <a:spLocks noEditPoints="1"/>
            </p:cNvSpPr>
            <p:nvPr/>
          </p:nvSpPr>
          <p:spPr>
            <a:xfrm>
              <a:off x="3486871" y="5250384"/>
              <a:ext cx="84744" cy="583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8318"/>
                </a:cxn>
                <a:cxn ang="0">
                  <a:pos x="84744" y="58318"/>
                </a:cxn>
                <a:cxn ang="0">
                  <a:pos x="84744" y="0"/>
                </a:cxn>
                <a:cxn ang="0">
                  <a:pos x="0" y="0"/>
                </a:cxn>
                <a:cxn ang="0">
                  <a:pos x="69253" y="44650"/>
                </a:cxn>
                <a:cxn ang="0">
                  <a:pos x="15491" y="44650"/>
                </a:cxn>
                <a:cxn ang="0">
                  <a:pos x="15491" y="12757"/>
                </a:cxn>
                <a:cxn ang="0">
                  <a:pos x="69253" y="12757"/>
                </a:cxn>
                <a:cxn ang="0">
                  <a:pos x="69253" y="44650"/>
                </a:cxn>
              </a:cxnLst>
              <a:rect l="0" t="0" r="0" b="0"/>
              <a:pathLst>
                <a:path w="93" h="64">
                  <a:moveTo>
                    <a:pt x="0" y="0"/>
                  </a:moveTo>
                  <a:lnTo>
                    <a:pt x="0" y="64"/>
                  </a:lnTo>
                  <a:lnTo>
                    <a:pt x="93" y="64"/>
                  </a:lnTo>
                  <a:lnTo>
                    <a:pt x="93" y="0"/>
                  </a:lnTo>
                  <a:lnTo>
                    <a:pt x="0" y="0"/>
                  </a:lnTo>
                  <a:close/>
                  <a:moveTo>
                    <a:pt x="76" y="49"/>
                  </a:moveTo>
                  <a:lnTo>
                    <a:pt x="17" y="49"/>
                  </a:lnTo>
                  <a:lnTo>
                    <a:pt x="17" y="14"/>
                  </a:lnTo>
                  <a:lnTo>
                    <a:pt x="76" y="14"/>
                  </a:lnTo>
                  <a:lnTo>
                    <a:pt x="76" y="49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24" name="Rectangle 168"/>
            <p:cNvSpPr/>
            <p:nvPr/>
          </p:nvSpPr>
          <p:spPr>
            <a:xfrm>
              <a:off x="3476848" y="5310525"/>
              <a:ext cx="104790" cy="17313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8967" name="Freeform 169"/>
          <p:cNvSpPr>
            <a:spLocks noEditPoints="1"/>
          </p:cNvSpPr>
          <p:nvPr/>
        </p:nvSpPr>
        <p:spPr>
          <a:xfrm>
            <a:off x="3775075" y="5287963"/>
            <a:ext cx="382588" cy="311150"/>
          </a:xfrm>
          <a:custGeom>
            <a:avLst/>
            <a:gdLst/>
            <a:ahLst/>
            <a:cxnLst>
              <a:cxn ang="0">
                <a:pos x="302840" y="16755"/>
              </a:cxn>
              <a:cxn ang="0">
                <a:pos x="243226" y="0"/>
              </a:cxn>
              <a:cxn ang="0">
                <a:pos x="209842" y="2394"/>
              </a:cxn>
              <a:cxn ang="0">
                <a:pos x="52460" y="100533"/>
              </a:cxn>
              <a:cxn ang="0">
                <a:pos x="45307" y="122076"/>
              </a:cxn>
              <a:cxn ang="0">
                <a:pos x="92998" y="136437"/>
              </a:cxn>
              <a:cxn ang="0">
                <a:pos x="81075" y="193885"/>
              </a:cxn>
              <a:cxn ang="0">
                <a:pos x="33384" y="179523"/>
              </a:cxn>
              <a:cxn ang="0">
                <a:pos x="9538" y="186704"/>
              </a:cxn>
              <a:cxn ang="0">
                <a:pos x="4769" y="201066"/>
              </a:cxn>
              <a:cxn ang="0">
                <a:pos x="0" y="292024"/>
              </a:cxn>
              <a:cxn ang="0">
                <a:pos x="59614" y="296811"/>
              </a:cxn>
              <a:cxn ang="0">
                <a:pos x="116844" y="225002"/>
              </a:cxn>
              <a:cxn ang="0">
                <a:pos x="121613" y="251332"/>
              </a:cxn>
              <a:cxn ang="0">
                <a:pos x="157381" y="282449"/>
              </a:cxn>
              <a:cxn ang="0">
                <a:pos x="240841" y="294418"/>
              </a:cxn>
              <a:cxn ang="0">
                <a:pos x="288532" y="284843"/>
              </a:cxn>
              <a:cxn ang="0">
                <a:pos x="288532" y="284843"/>
              </a:cxn>
              <a:cxn ang="0">
                <a:pos x="319532" y="294418"/>
              </a:cxn>
              <a:cxn ang="0">
                <a:pos x="338608" y="272875"/>
              </a:cxn>
              <a:cxn ang="0">
                <a:pos x="338608" y="265694"/>
              </a:cxn>
              <a:cxn ang="0">
                <a:pos x="371992" y="107714"/>
              </a:cxn>
              <a:cxn ang="0">
                <a:pos x="21461" y="282449"/>
              </a:cxn>
              <a:cxn ang="0">
                <a:pos x="28615" y="251332"/>
              </a:cxn>
              <a:cxn ang="0">
                <a:pos x="47691" y="277662"/>
              </a:cxn>
              <a:cxn ang="0">
                <a:pos x="23846" y="236970"/>
              </a:cxn>
              <a:cxn ang="0">
                <a:pos x="26230" y="201066"/>
              </a:cxn>
              <a:cxn ang="0">
                <a:pos x="73922" y="227396"/>
              </a:cxn>
              <a:cxn ang="0">
                <a:pos x="69152" y="244151"/>
              </a:cxn>
              <a:cxn ang="0">
                <a:pos x="102536" y="193885"/>
              </a:cxn>
              <a:cxn ang="0">
                <a:pos x="114459" y="191491"/>
              </a:cxn>
              <a:cxn ang="0">
                <a:pos x="176458" y="189097"/>
              </a:cxn>
              <a:cxn ang="0">
                <a:pos x="221765" y="189097"/>
              </a:cxn>
            </a:cxnLst>
            <a:rect l="0" t="0" r="0" b="0"/>
            <a:pathLst>
              <a:path w="161" h="130">
                <a:moveTo>
                  <a:pt x="156" y="45"/>
                </a:moveTo>
                <a:cubicBezTo>
                  <a:pt x="151" y="28"/>
                  <a:pt x="141" y="15"/>
                  <a:pt x="127" y="7"/>
                </a:cubicBezTo>
                <a:cubicBezTo>
                  <a:pt x="120" y="3"/>
                  <a:pt x="111" y="1"/>
                  <a:pt x="10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97" y="0"/>
                  <a:pt x="93" y="0"/>
                  <a:pt x="88" y="1"/>
                </a:cubicBezTo>
                <a:cubicBezTo>
                  <a:pt x="40" y="3"/>
                  <a:pt x="23" y="35"/>
                  <a:pt x="23" y="35"/>
                </a:cubicBezTo>
                <a:cubicBezTo>
                  <a:pt x="23" y="36"/>
                  <a:pt x="22" y="39"/>
                  <a:pt x="22" y="42"/>
                </a:cubicBezTo>
                <a:cubicBezTo>
                  <a:pt x="22" y="44"/>
                  <a:pt x="22" y="45"/>
                  <a:pt x="22" y="47"/>
                </a:cubicBezTo>
                <a:cubicBezTo>
                  <a:pt x="20" y="48"/>
                  <a:pt x="19" y="49"/>
                  <a:pt x="19" y="51"/>
                </a:cubicBezTo>
                <a:cubicBezTo>
                  <a:pt x="20" y="54"/>
                  <a:pt x="22" y="55"/>
                  <a:pt x="24" y="55"/>
                </a:cubicBezTo>
                <a:cubicBezTo>
                  <a:pt x="30" y="55"/>
                  <a:pt x="35" y="55"/>
                  <a:pt x="39" y="57"/>
                </a:cubicBezTo>
                <a:cubicBezTo>
                  <a:pt x="39" y="58"/>
                  <a:pt x="39" y="58"/>
                  <a:pt x="39" y="59"/>
                </a:cubicBezTo>
                <a:cubicBezTo>
                  <a:pt x="37" y="66"/>
                  <a:pt x="36" y="73"/>
                  <a:pt x="34" y="81"/>
                </a:cubicBezTo>
                <a:cubicBezTo>
                  <a:pt x="33" y="81"/>
                  <a:pt x="32" y="80"/>
                  <a:pt x="31" y="80"/>
                </a:cubicBezTo>
                <a:cubicBezTo>
                  <a:pt x="26" y="80"/>
                  <a:pt x="25" y="75"/>
                  <a:pt x="14" y="75"/>
                </a:cubicBezTo>
                <a:cubicBezTo>
                  <a:pt x="13" y="75"/>
                  <a:pt x="13" y="75"/>
                  <a:pt x="13" y="75"/>
                </a:cubicBezTo>
                <a:cubicBezTo>
                  <a:pt x="9" y="75"/>
                  <a:pt x="6" y="75"/>
                  <a:pt x="4" y="78"/>
                </a:cubicBezTo>
                <a:cubicBezTo>
                  <a:pt x="2" y="80"/>
                  <a:pt x="2" y="81"/>
                  <a:pt x="2" y="83"/>
                </a:cubicBezTo>
                <a:cubicBezTo>
                  <a:pt x="2" y="84"/>
                  <a:pt x="2" y="84"/>
                  <a:pt x="2" y="84"/>
                </a:cubicBezTo>
                <a:cubicBezTo>
                  <a:pt x="2" y="86"/>
                  <a:pt x="0" y="108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4"/>
                  <a:pt x="1" y="125"/>
                  <a:pt x="3" y="126"/>
                </a:cubicBezTo>
                <a:cubicBezTo>
                  <a:pt x="11" y="129"/>
                  <a:pt x="19" y="128"/>
                  <a:pt x="25" y="124"/>
                </a:cubicBezTo>
                <a:cubicBezTo>
                  <a:pt x="35" y="118"/>
                  <a:pt x="37" y="109"/>
                  <a:pt x="41" y="95"/>
                </a:cubicBezTo>
                <a:cubicBezTo>
                  <a:pt x="43" y="95"/>
                  <a:pt x="46" y="95"/>
                  <a:pt x="49" y="94"/>
                </a:cubicBezTo>
                <a:cubicBezTo>
                  <a:pt x="49" y="97"/>
                  <a:pt x="50" y="100"/>
                  <a:pt x="51" y="105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4" y="112"/>
                  <a:pt x="59" y="117"/>
                  <a:pt x="66" y="118"/>
                </a:cubicBezTo>
                <a:cubicBezTo>
                  <a:pt x="79" y="122"/>
                  <a:pt x="90" y="130"/>
                  <a:pt x="101" y="123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5" y="120"/>
                  <a:pt x="112" y="116"/>
                  <a:pt x="1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4" y="121"/>
                  <a:pt x="132" y="122"/>
                  <a:pt x="134" y="123"/>
                </a:cubicBezTo>
                <a:cubicBezTo>
                  <a:pt x="137" y="123"/>
                  <a:pt x="139" y="123"/>
                  <a:pt x="140" y="120"/>
                </a:cubicBezTo>
                <a:cubicBezTo>
                  <a:pt x="141" y="119"/>
                  <a:pt x="141" y="117"/>
                  <a:pt x="142" y="114"/>
                </a:cubicBezTo>
                <a:cubicBezTo>
                  <a:pt x="142" y="113"/>
                  <a:pt x="142" y="112"/>
                  <a:pt x="142" y="112"/>
                </a:cubicBezTo>
                <a:cubicBezTo>
                  <a:pt x="142" y="111"/>
                  <a:pt x="142" y="111"/>
                  <a:pt x="142" y="111"/>
                </a:cubicBezTo>
                <a:cubicBezTo>
                  <a:pt x="142" y="110"/>
                  <a:pt x="143" y="109"/>
                  <a:pt x="143" y="107"/>
                </a:cubicBezTo>
                <a:cubicBezTo>
                  <a:pt x="146" y="96"/>
                  <a:pt x="161" y="64"/>
                  <a:pt x="156" y="45"/>
                </a:cubicBezTo>
                <a:close/>
                <a:moveTo>
                  <a:pt x="20" y="116"/>
                </a:moveTo>
                <a:cubicBezTo>
                  <a:pt x="17" y="118"/>
                  <a:pt x="13" y="119"/>
                  <a:pt x="9" y="118"/>
                </a:cubicBezTo>
                <a:cubicBezTo>
                  <a:pt x="9" y="115"/>
                  <a:pt x="9" y="111"/>
                  <a:pt x="10" y="107"/>
                </a:cubicBezTo>
                <a:cubicBezTo>
                  <a:pt x="10" y="107"/>
                  <a:pt x="11" y="106"/>
                  <a:pt x="12" y="105"/>
                </a:cubicBezTo>
                <a:cubicBezTo>
                  <a:pt x="14" y="102"/>
                  <a:pt x="15" y="105"/>
                  <a:pt x="27" y="107"/>
                </a:cubicBezTo>
                <a:cubicBezTo>
                  <a:pt x="24" y="113"/>
                  <a:pt x="25" y="113"/>
                  <a:pt x="20" y="116"/>
                </a:cubicBezTo>
                <a:close/>
                <a:moveTo>
                  <a:pt x="29" y="102"/>
                </a:moveTo>
                <a:cubicBezTo>
                  <a:pt x="18" y="100"/>
                  <a:pt x="15" y="96"/>
                  <a:pt x="10" y="99"/>
                </a:cubicBezTo>
                <a:cubicBezTo>
                  <a:pt x="10" y="94"/>
                  <a:pt x="11" y="84"/>
                  <a:pt x="11" y="84"/>
                </a:cubicBezTo>
                <a:cubicBezTo>
                  <a:pt x="11" y="84"/>
                  <a:pt x="11" y="84"/>
                  <a:pt x="11" y="84"/>
                </a:cubicBezTo>
                <a:cubicBezTo>
                  <a:pt x="11" y="84"/>
                  <a:pt x="12" y="84"/>
                  <a:pt x="14" y="84"/>
                </a:cubicBezTo>
                <a:cubicBezTo>
                  <a:pt x="25" y="84"/>
                  <a:pt x="26" y="94"/>
                  <a:pt x="31" y="95"/>
                </a:cubicBezTo>
                <a:cubicBezTo>
                  <a:pt x="31" y="95"/>
                  <a:pt x="31" y="95"/>
                  <a:pt x="31" y="95"/>
                </a:cubicBezTo>
                <a:cubicBezTo>
                  <a:pt x="31" y="97"/>
                  <a:pt x="30" y="100"/>
                  <a:pt x="29" y="102"/>
                </a:cubicBezTo>
                <a:close/>
                <a:moveTo>
                  <a:pt x="48" y="80"/>
                </a:moveTo>
                <a:cubicBezTo>
                  <a:pt x="46" y="80"/>
                  <a:pt x="45" y="81"/>
                  <a:pt x="43" y="81"/>
                </a:cubicBezTo>
                <a:cubicBezTo>
                  <a:pt x="45" y="75"/>
                  <a:pt x="46" y="70"/>
                  <a:pt x="47" y="65"/>
                </a:cubicBezTo>
                <a:cubicBezTo>
                  <a:pt x="49" y="70"/>
                  <a:pt x="48" y="76"/>
                  <a:pt x="48" y="80"/>
                </a:cubicBezTo>
                <a:close/>
                <a:moveTo>
                  <a:pt x="83" y="88"/>
                </a:moveTo>
                <a:cubicBezTo>
                  <a:pt x="78" y="88"/>
                  <a:pt x="74" y="84"/>
                  <a:pt x="74" y="79"/>
                </a:cubicBezTo>
                <a:cubicBezTo>
                  <a:pt x="74" y="73"/>
                  <a:pt x="78" y="69"/>
                  <a:pt x="83" y="69"/>
                </a:cubicBezTo>
                <a:cubicBezTo>
                  <a:pt x="89" y="69"/>
                  <a:pt x="93" y="73"/>
                  <a:pt x="93" y="79"/>
                </a:cubicBezTo>
                <a:cubicBezTo>
                  <a:pt x="93" y="84"/>
                  <a:pt x="89" y="88"/>
                  <a:pt x="83" y="88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8" name="Freeform 170"/>
          <p:cNvSpPr/>
          <p:nvPr/>
        </p:nvSpPr>
        <p:spPr>
          <a:xfrm>
            <a:off x="4487863" y="5253038"/>
            <a:ext cx="317500" cy="360362"/>
          </a:xfrm>
          <a:custGeom>
            <a:avLst/>
            <a:gdLst/>
            <a:ahLst/>
            <a:cxnLst>
              <a:cxn ang="0">
                <a:pos x="171751" y="0"/>
              </a:cxn>
              <a:cxn ang="0">
                <a:pos x="0" y="95979"/>
              </a:cxn>
              <a:cxn ang="0">
                <a:pos x="147504" y="360678"/>
              </a:cxn>
              <a:cxn ang="0">
                <a:pos x="317235" y="264699"/>
              </a:cxn>
              <a:cxn ang="0">
                <a:pos x="171751" y="0"/>
              </a:cxn>
            </a:cxnLst>
            <a:rect l="0" t="0" r="0" b="0"/>
            <a:pathLst>
              <a:path w="314" h="357">
                <a:moveTo>
                  <a:pt x="170" y="0"/>
                </a:moveTo>
                <a:lnTo>
                  <a:pt x="0" y="95"/>
                </a:lnTo>
                <a:lnTo>
                  <a:pt x="146" y="357"/>
                </a:lnTo>
                <a:lnTo>
                  <a:pt x="314" y="262"/>
                </a:lnTo>
                <a:lnTo>
                  <a:pt x="170" y="0"/>
                </a:lnTo>
                <a:close/>
              </a:path>
            </a:pathLst>
          </a:custGeom>
          <a:solidFill>
            <a:srgbClr val="92929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9" name="Freeform 171"/>
          <p:cNvSpPr/>
          <p:nvPr/>
        </p:nvSpPr>
        <p:spPr>
          <a:xfrm>
            <a:off x="4487863" y="5253038"/>
            <a:ext cx="317500" cy="360362"/>
          </a:xfrm>
          <a:custGeom>
            <a:avLst/>
            <a:gdLst/>
            <a:ahLst/>
            <a:cxnLst>
              <a:cxn ang="0">
                <a:pos x="171751" y="0"/>
              </a:cxn>
              <a:cxn ang="0">
                <a:pos x="0" y="95979"/>
              </a:cxn>
              <a:cxn ang="0">
                <a:pos x="147504" y="360678"/>
              </a:cxn>
              <a:cxn ang="0">
                <a:pos x="317235" y="264699"/>
              </a:cxn>
              <a:cxn ang="0">
                <a:pos x="171751" y="0"/>
              </a:cxn>
            </a:cxnLst>
            <a:rect l="0" t="0" r="0" b="0"/>
            <a:pathLst>
              <a:path w="314" h="357">
                <a:moveTo>
                  <a:pt x="170" y="0"/>
                </a:moveTo>
                <a:lnTo>
                  <a:pt x="0" y="95"/>
                </a:lnTo>
                <a:lnTo>
                  <a:pt x="146" y="357"/>
                </a:lnTo>
                <a:lnTo>
                  <a:pt x="314" y="262"/>
                </a:lnTo>
                <a:lnTo>
                  <a:pt x="170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70" name="Freeform 172"/>
          <p:cNvSpPr/>
          <p:nvPr/>
        </p:nvSpPr>
        <p:spPr>
          <a:xfrm>
            <a:off x="4641850" y="5319713"/>
            <a:ext cx="182563" cy="288925"/>
          </a:xfrm>
          <a:custGeom>
            <a:avLst/>
            <a:gdLst/>
            <a:ahLst/>
            <a:cxnLst>
              <a:cxn ang="0">
                <a:pos x="183875" y="288947"/>
              </a:cxn>
              <a:cxn ang="0">
                <a:pos x="0" y="288947"/>
              </a:cxn>
              <a:cxn ang="0">
                <a:pos x="0" y="0"/>
              </a:cxn>
              <a:cxn ang="0">
                <a:pos x="181854" y="0"/>
              </a:cxn>
              <a:cxn ang="0">
                <a:pos x="183875" y="288947"/>
              </a:cxn>
            </a:cxnLst>
            <a:rect l="0" t="0" r="0" b="0"/>
            <a:pathLst>
              <a:path w="182" h="286">
                <a:moveTo>
                  <a:pt x="182" y="286"/>
                </a:moveTo>
                <a:lnTo>
                  <a:pt x="0" y="286"/>
                </a:lnTo>
                <a:lnTo>
                  <a:pt x="0" y="0"/>
                </a:lnTo>
                <a:lnTo>
                  <a:pt x="180" y="0"/>
                </a:lnTo>
                <a:lnTo>
                  <a:pt x="182" y="286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71" name="Freeform 173"/>
          <p:cNvSpPr>
            <a:spLocks noEditPoints="1"/>
          </p:cNvSpPr>
          <p:nvPr/>
        </p:nvSpPr>
        <p:spPr>
          <a:xfrm>
            <a:off x="5194300" y="5322888"/>
            <a:ext cx="419100" cy="317500"/>
          </a:xfrm>
          <a:custGeom>
            <a:avLst/>
            <a:gdLst/>
            <a:ahLst/>
            <a:cxnLst>
              <a:cxn ang="0">
                <a:pos x="332222" y="147884"/>
              </a:cxn>
              <a:cxn ang="0">
                <a:pos x="322662" y="93024"/>
              </a:cxn>
              <a:cxn ang="0">
                <a:pos x="322662" y="93024"/>
              </a:cxn>
              <a:cxn ang="0">
                <a:pos x="227058" y="45319"/>
              </a:cxn>
              <a:cxn ang="0">
                <a:pos x="195987" y="0"/>
              </a:cxn>
              <a:cxn ang="0">
                <a:pos x="117114" y="133573"/>
              </a:cxn>
              <a:cxn ang="0">
                <a:pos x="97994" y="147884"/>
              </a:cxn>
              <a:cxn ang="0">
                <a:pos x="0" y="233752"/>
              </a:cxn>
              <a:cxn ang="0">
                <a:pos x="172086" y="233752"/>
              </a:cxn>
              <a:cxn ang="0">
                <a:pos x="203157" y="205129"/>
              </a:cxn>
              <a:cxn ang="0">
                <a:pos x="241399" y="269530"/>
              </a:cxn>
              <a:cxn ang="0">
                <a:pos x="270080" y="176507"/>
              </a:cxn>
              <a:cxn ang="0">
                <a:pos x="334612" y="317235"/>
              </a:cxn>
              <a:cxn ang="0">
                <a:pos x="334612" y="147884"/>
              </a:cxn>
              <a:cxn ang="0">
                <a:pos x="305931" y="119261"/>
              </a:cxn>
              <a:cxn ang="0">
                <a:pos x="207937" y="71557"/>
              </a:cxn>
              <a:cxn ang="0">
                <a:pos x="234228" y="169351"/>
              </a:cxn>
              <a:cxn ang="0">
                <a:pos x="301151" y="140728"/>
              </a:cxn>
              <a:cxn ang="0">
                <a:pos x="124284" y="157425"/>
              </a:cxn>
              <a:cxn ang="0">
                <a:pos x="129065" y="152654"/>
              </a:cxn>
              <a:cxn ang="0">
                <a:pos x="86043" y="302924"/>
              </a:cxn>
              <a:cxn ang="0">
                <a:pos x="86043" y="164581"/>
              </a:cxn>
              <a:cxn ang="0">
                <a:pos x="78873" y="236137"/>
              </a:cxn>
              <a:cxn ang="0">
                <a:pos x="78873" y="238523"/>
              </a:cxn>
              <a:cxn ang="0">
                <a:pos x="78873" y="240908"/>
              </a:cxn>
              <a:cxn ang="0">
                <a:pos x="78873" y="245678"/>
              </a:cxn>
              <a:cxn ang="0">
                <a:pos x="81263" y="248063"/>
              </a:cxn>
              <a:cxn ang="0">
                <a:pos x="83653" y="250449"/>
              </a:cxn>
              <a:cxn ang="0">
                <a:pos x="86043" y="250449"/>
              </a:cxn>
              <a:cxn ang="0">
                <a:pos x="90823" y="250449"/>
              </a:cxn>
              <a:cxn ang="0">
                <a:pos x="93213" y="250449"/>
              </a:cxn>
              <a:cxn ang="0">
                <a:pos x="155356" y="233752"/>
              </a:cxn>
              <a:cxn ang="0">
                <a:pos x="114724" y="219441"/>
              </a:cxn>
              <a:cxn ang="0">
                <a:pos x="148185" y="205129"/>
              </a:cxn>
              <a:cxn ang="0">
                <a:pos x="150575" y="157425"/>
              </a:cxn>
              <a:cxn ang="0">
                <a:pos x="162526" y="197974"/>
              </a:cxn>
              <a:cxn ang="0">
                <a:pos x="334612" y="302924"/>
              </a:cxn>
              <a:cxn ang="0">
                <a:pos x="313101" y="166966"/>
              </a:cxn>
              <a:cxn ang="0">
                <a:pos x="334612" y="243293"/>
              </a:cxn>
              <a:cxn ang="0">
                <a:pos x="334612" y="164581"/>
              </a:cxn>
              <a:cxn ang="0">
                <a:pos x="334612" y="302924"/>
              </a:cxn>
            </a:cxnLst>
            <a:rect l="0" t="0" r="0" b="0"/>
            <a:pathLst>
              <a:path w="175" h="133">
                <a:moveTo>
                  <a:pt x="140" y="62"/>
                </a:moveTo>
                <a:cubicBezTo>
                  <a:pt x="139" y="62"/>
                  <a:pt x="139" y="62"/>
                  <a:pt x="139" y="6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4" y="38"/>
                  <a:pt x="133" y="38"/>
                  <a:pt x="132" y="37"/>
                </a:cubicBezTo>
                <a:cubicBezTo>
                  <a:pt x="95" y="19"/>
                  <a:pt x="95" y="19"/>
                  <a:pt x="95" y="19"/>
                </a:cubicBezTo>
                <a:cubicBezTo>
                  <a:pt x="99" y="13"/>
                  <a:pt x="99" y="13"/>
                  <a:pt x="99" y="13"/>
                </a:cubicBezTo>
                <a:cubicBezTo>
                  <a:pt x="82" y="0"/>
                  <a:pt x="82" y="0"/>
                  <a:pt x="82" y="0"/>
                </a:cubicBezTo>
                <a:cubicBezTo>
                  <a:pt x="44" y="53"/>
                  <a:pt x="44" y="53"/>
                  <a:pt x="44" y="53"/>
                </a:cubicBezTo>
                <a:cubicBezTo>
                  <a:pt x="49" y="56"/>
                  <a:pt x="49" y="56"/>
                  <a:pt x="49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62"/>
                  <a:pt x="41" y="62"/>
                  <a:pt x="41" y="62"/>
                </a:cubicBezTo>
                <a:cubicBezTo>
                  <a:pt x="39" y="62"/>
                  <a:pt x="38" y="62"/>
                  <a:pt x="36" y="62"/>
                </a:cubicBezTo>
                <a:cubicBezTo>
                  <a:pt x="16" y="62"/>
                  <a:pt x="0" y="78"/>
                  <a:pt x="0" y="98"/>
                </a:cubicBezTo>
                <a:cubicBezTo>
                  <a:pt x="0" y="117"/>
                  <a:pt x="16" y="133"/>
                  <a:pt x="36" y="133"/>
                </a:cubicBezTo>
                <a:cubicBezTo>
                  <a:pt x="56" y="133"/>
                  <a:pt x="72" y="117"/>
                  <a:pt x="72" y="98"/>
                </a:cubicBezTo>
                <a:cubicBezTo>
                  <a:pt x="72" y="96"/>
                  <a:pt x="71" y="94"/>
                  <a:pt x="71" y="9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113"/>
                  <a:pt x="85" y="113"/>
                  <a:pt x="85" y="113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08" y="80"/>
                  <a:pt x="104" y="89"/>
                  <a:pt x="104" y="98"/>
                </a:cubicBezTo>
                <a:cubicBezTo>
                  <a:pt x="104" y="117"/>
                  <a:pt x="120" y="133"/>
                  <a:pt x="140" y="133"/>
                </a:cubicBezTo>
                <a:cubicBezTo>
                  <a:pt x="159" y="133"/>
                  <a:pt x="175" y="117"/>
                  <a:pt x="175" y="98"/>
                </a:cubicBezTo>
                <a:cubicBezTo>
                  <a:pt x="175" y="78"/>
                  <a:pt x="159" y="62"/>
                  <a:pt x="140" y="62"/>
                </a:cubicBezTo>
                <a:close/>
                <a:moveTo>
                  <a:pt x="87" y="30"/>
                </a:moveTo>
                <a:cubicBezTo>
                  <a:pt x="128" y="50"/>
                  <a:pt x="128" y="50"/>
                  <a:pt x="128" y="50"/>
                </a:cubicBezTo>
                <a:cubicBezTo>
                  <a:pt x="72" y="50"/>
                  <a:pt x="72" y="50"/>
                  <a:pt x="72" y="50"/>
                </a:cubicBezTo>
                <a:lnTo>
                  <a:pt x="87" y="30"/>
                </a:lnTo>
                <a:close/>
                <a:moveTo>
                  <a:pt x="126" y="59"/>
                </a:moveTo>
                <a:cubicBezTo>
                  <a:pt x="98" y="71"/>
                  <a:pt x="98" y="71"/>
                  <a:pt x="98" y="71"/>
                </a:cubicBezTo>
                <a:cubicBezTo>
                  <a:pt x="84" y="59"/>
                  <a:pt x="84" y="59"/>
                  <a:pt x="84" y="59"/>
                </a:cubicBezTo>
                <a:lnTo>
                  <a:pt x="126" y="59"/>
                </a:lnTo>
                <a:close/>
                <a:moveTo>
                  <a:pt x="54" y="64"/>
                </a:moveTo>
                <a:cubicBezTo>
                  <a:pt x="52" y="66"/>
                  <a:pt x="52" y="66"/>
                  <a:pt x="52" y="66"/>
                </a:cubicBezTo>
                <a:cubicBezTo>
                  <a:pt x="50" y="65"/>
                  <a:pt x="48" y="64"/>
                  <a:pt x="46" y="64"/>
                </a:cubicBezTo>
                <a:lnTo>
                  <a:pt x="54" y="64"/>
                </a:lnTo>
                <a:close/>
                <a:moveTo>
                  <a:pt x="65" y="98"/>
                </a:moveTo>
                <a:cubicBezTo>
                  <a:pt x="65" y="114"/>
                  <a:pt x="52" y="127"/>
                  <a:pt x="36" y="127"/>
                </a:cubicBezTo>
                <a:cubicBezTo>
                  <a:pt x="20" y="127"/>
                  <a:pt x="7" y="114"/>
                  <a:pt x="7" y="98"/>
                </a:cubicBezTo>
                <a:cubicBezTo>
                  <a:pt x="7" y="82"/>
                  <a:pt x="20" y="69"/>
                  <a:pt x="36" y="69"/>
                </a:cubicBezTo>
                <a:cubicBezTo>
                  <a:pt x="41" y="69"/>
                  <a:pt x="45" y="70"/>
                  <a:pt x="49" y="72"/>
                </a:cubicBezTo>
                <a:cubicBezTo>
                  <a:pt x="33" y="99"/>
                  <a:pt x="33" y="99"/>
                  <a:pt x="33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65" y="94"/>
                  <a:pt x="65" y="94"/>
                  <a:pt x="65" y="94"/>
                </a:cubicBezTo>
                <a:cubicBezTo>
                  <a:pt x="65" y="95"/>
                  <a:pt x="65" y="96"/>
                  <a:pt x="65" y="98"/>
                </a:cubicBezTo>
                <a:close/>
                <a:moveTo>
                  <a:pt x="62" y="86"/>
                </a:moveTo>
                <a:cubicBezTo>
                  <a:pt x="48" y="92"/>
                  <a:pt x="48" y="92"/>
                  <a:pt x="48" y="92"/>
                </a:cubicBezTo>
                <a:cubicBezTo>
                  <a:pt x="56" y="77"/>
                  <a:pt x="56" y="77"/>
                  <a:pt x="56" y="77"/>
                </a:cubicBezTo>
                <a:cubicBezTo>
                  <a:pt x="59" y="79"/>
                  <a:pt x="61" y="82"/>
                  <a:pt x="62" y="86"/>
                </a:cubicBezTo>
                <a:close/>
                <a:moveTo>
                  <a:pt x="60" y="71"/>
                </a:moveTo>
                <a:cubicBezTo>
                  <a:pt x="63" y="66"/>
                  <a:pt x="63" y="66"/>
                  <a:pt x="63" y="66"/>
                </a:cubicBezTo>
                <a:cubicBezTo>
                  <a:pt x="79" y="79"/>
                  <a:pt x="79" y="79"/>
                  <a:pt x="79" y="79"/>
                </a:cubicBezTo>
                <a:cubicBezTo>
                  <a:pt x="68" y="83"/>
                  <a:pt x="68" y="83"/>
                  <a:pt x="68" y="83"/>
                </a:cubicBezTo>
                <a:cubicBezTo>
                  <a:pt x="66" y="78"/>
                  <a:pt x="63" y="74"/>
                  <a:pt x="60" y="71"/>
                </a:cubicBezTo>
                <a:close/>
                <a:moveTo>
                  <a:pt x="140" y="127"/>
                </a:moveTo>
                <a:cubicBezTo>
                  <a:pt x="124" y="127"/>
                  <a:pt x="111" y="114"/>
                  <a:pt x="111" y="98"/>
                </a:cubicBezTo>
                <a:cubicBezTo>
                  <a:pt x="111" y="85"/>
                  <a:pt x="119" y="74"/>
                  <a:pt x="131" y="70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5" y="101"/>
                  <a:pt x="137" y="103"/>
                  <a:pt x="140" y="102"/>
                </a:cubicBezTo>
                <a:cubicBezTo>
                  <a:pt x="142" y="102"/>
                  <a:pt x="144" y="99"/>
                  <a:pt x="144" y="96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56" y="69"/>
                  <a:pt x="169" y="82"/>
                  <a:pt x="169" y="98"/>
                </a:cubicBezTo>
                <a:cubicBezTo>
                  <a:pt x="169" y="114"/>
                  <a:pt x="156" y="127"/>
                  <a:pt x="140" y="127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72" name="Oval 174"/>
          <p:cNvSpPr/>
          <p:nvPr/>
        </p:nvSpPr>
        <p:spPr>
          <a:xfrm>
            <a:off x="5391150" y="5254625"/>
            <a:ext cx="80963" cy="82550"/>
          </a:xfrm>
          <a:prstGeom prst="ellipse">
            <a:avLst/>
          </a:prstGeom>
          <a:solidFill>
            <a:srgbClr val="262626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8973" name="Freeform 175"/>
          <p:cNvSpPr/>
          <p:nvPr/>
        </p:nvSpPr>
        <p:spPr>
          <a:xfrm>
            <a:off x="5391150" y="5594350"/>
            <a:ext cx="61913" cy="20638"/>
          </a:xfrm>
          <a:custGeom>
            <a:avLst/>
            <a:gdLst/>
            <a:ahLst/>
            <a:cxnLst>
              <a:cxn ang="0">
                <a:pos x="50593" y="0"/>
              </a:cxn>
              <a:cxn ang="0">
                <a:pos x="12046" y="0"/>
              </a:cxn>
              <a:cxn ang="0">
                <a:pos x="0" y="11787"/>
              </a:cxn>
              <a:cxn ang="0">
                <a:pos x="12046" y="21216"/>
              </a:cxn>
              <a:cxn ang="0">
                <a:pos x="50593" y="21216"/>
              </a:cxn>
              <a:cxn ang="0">
                <a:pos x="62639" y="11787"/>
              </a:cxn>
              <a:cxn ang="0">
                <a:pos x="50593" y="0"/>
              </a:cxn>
            </a:cxnLst>
            <a:rect l="0" t="0" r="0" b="0"/>
            <a:pathLst>
              <a:path w="26" h="9">
                <a:moveTo>
                  <a:pt x="21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4" y="9"/>
                  <a:pt x="26" y="7"/>
                  <a:pt x="26" y="5"/>
                </a:cubicBezTo>
                <a:cubicBezTo>
                  <a:pt x="26" y="2"/>
                  <a:pt x="24" y="0"/>
                  <a:pt x="21" y="0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74" name="组合 471"/>
          <p:cNvGrpSpPr/>
          <p:nvPr/>
        </p:nvGrpSpPr>
        <p:grpSpPr>
          <a:xfrm>
            <a:off x="5967413" y="5303838"/>
            <a:ext cx="433387" cy="300037"/>
            <a:chOff x="5962657" y="5013467"/>
            <a:chExt cx="391825" cy="271544"/>
          </a:xfrm>
        </p:grpSpPr>
        <p:sp>
          <p:nvSpPr>
            <p:cNvPr id="39218" name="Freeform 176"/>
            <p:cNvSpPr/>
            <p:nvPr/>
          </p:nvSpPr>
          <p:spPr>
            <a:xfrm>
              <a:off x="6063803" y="5013467"/>
              <a:ext cx="165842" cy="195913"/>
            </a:xfrm>
            <a:custGeom>
              <a:avLst/>
              <a:gdLst/>
              <a:ahLst/>
              <a:cxnLst>
                <a:cxn ang="0">
                  <a:pos x="47383" y="148549"/>
                </a:cxn>
                <a:cxn ang="0">
                  <a:pos x="111997" y="167925"/>
                </a:cxn>
                <a:cxn ang="0">
                  <a:pos x="139996" y="182996"/>
                </a:cxn>
                <a:cxn ang="0">
                  <a:pos x="165842" y="195913"/>
                </a:cxn>
                <a:cxn ang="0">
                  <a:pos x="114151" y="96880"/>
                </a:cxn>
                <a:cxn ang="0">
                  <a:pos x="103382" y="77504"/>
                </a:cxn>
                <a:cxn ang="0">
                  <a:pos x="66768" y="10764"/>
                </a:cxn>
                <a:cxn ang="0">
                  <a:pos x="40922" y="4306"/>
                </a:cxn>
                <a:cxn ang="0">
                  <a:pos x="32307" y="30140"/>
                </a:cxn>
                <a:cxn ang="0">
                  <a:pos x="75383" y="103339"/>
                </a:cxn>
                <a:cxn ang="0">
                  <a:pos x="64614" y="111950"/>
                </a:cxn>
                <a:cxn ang="0">
                  <a:pos x="0" y="148549"/>
                </a:cxn>
                <a:cxn ang="0">
                  <a:pos x="0" y="150702"/>
                </a:cxn>
                <a:cxn ang="0">
                  <a:pos x="47383" y="148549"/>
                </a:cxn>
              </a:cxnLst>
              <a:rect l="0" t="0" r="0" b="0"/>
              <a:pathLst>
                <a:path w="77" h="91">
                  <a:moveTo>
                    <a:pt x="22" y="69"/>
                  </a:moveTo>
                  <a:cubicBezTo>
                    <a:pt x="33" y="70"/>
                    <a:pt x="43" y="73"/>
                    <a:pt x="52" y="78"/>
                  </a:cubicBezTo>
                  <a:cubicBezTo>
                    <a:pt x="57" y="80"/>
                    <a:pt x="62" y="82"/>
                    <a:pt x="65" y="85"/>
                  </a:cubicBezTo>
                  <a:cubicBezTo>
                    <a:pt x="69" y="87"/>
                    <a:pt x="73" y="89"/>
                    <a:pt x="77" y="91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1"/>
                    <a:pt x="23" y="0"/>
                    <a:pt x="19" y="2"/>
                  </a:cubicBezTo>
                  <a:cubicBezTo>
                    <a:pt x="14" y="4"/>
                    <a:pt x="13" y="10"/>
                    <a:pt x="15" y="14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7" y="68"/>
                    <a:pt x="15" y="68"/>
                    <a:pt x="22" y="69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19" name="Freeform 177"/>
            <p:cNvSpPr/>
            <p:nvPr/>
          </p:nvSpPr>
          <p:spPr>
            <a:xfrm>
              <a:off x="6201397" y="5073607"/>
              <a:ext cx="94767" cy="94767"/>
            </a:xfrm>
            <a:custGeom>
              <a:avLst/>
              <a:gdLst/>
              <a:ahLst/>
              <a:cxnLst>
                <a:cxn ang="0">
                  <a:pos x="68921" y="83998"/>
                </a:cxn>
                <a:cxn ang="0">
                  <a:pos x="83998" y="25846"/>
                </a:cxn>
                <a:cxn ang="0">
                  <a:pos x="25846" y="10769"/>
                </a:cxn>
                <a:cxn ang="0">
                  <a:pos x="10769" y="68921"/>
                </a:cxn>
                <a:cxn ang="0">
                  <a:pos x="68921" y="83998"/>
                </a:cxn>
              </a:cxnLst>
              <a:rect l="0" t="0" r="0" b="0"/>
              <a:pathLst>
                <a:path w="44" h="44">
                  <a:moveTo>
                    <a:pt x="32" y="39"/>
                  </a:moveTo>
                  <a:cubicBezTo>
                    <a:pt x="41" y="34"/>
                    <a:pt x="44" y="22"/>
                    <a:pt x="39" y="12"/>
                  </a:cubicBezTo>
                  <a:cubicBezTo>
                    <a:pt x="34" y="3"/>
                    <a:pt x="22" y="0"/>
                    <a:pt x="12" y="5"/>
                  </a:cubicBezTo>
                  <a:cubicBezTo>
                    <a:pt x="3" y="10"/>
                    <a:pt x="0" y="22"/>
                    <a:pt x="5" y="32"/>
                  </a:cubicBezTo>
                  <a:cubicBezTo>
                    <a:pt x="10" y="41"/>
                    <a:pt x="22" y="44"/>
                    <a:pt x="32" y="39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20" name="Freeform 178"/>
            <p:cNvSpPr/>
            <p:nvPr/>
          </p:nvSpPr>
          <p:spPr>
            <a:xfrm>
              <a:off x="5962657" y="5172931"/>
              <a:ext cx="391825" cy="112080"/>
            </a:xfrm>
            <a:custGeom>
              <a:avLst/>
              <a:gdLst/>
              <a:ahLst/>
              <a:cxnLst>
                <a:cxn ang="0">
                  <a:pos x="385366" y="15088"/>
                </a:cxn>
                <a:cxn ang="0">
                  <a:pos x="357379" y="62506"/>
                </a:cxn>
                <a:cxn ang="0">
                  <a:pos x="314321" y="68972"/>
                </a:cxn>
                <a:cxn ang="0">
                  <a:pos x="264805" y="51729"/>
                </a:cxn>
                <a:cxn ang="0">
                  <a:pos x="238970" y="38797"/>
                </a:cxn>
                <a:cxn ang="0">
                  <a:pos x="210983" y="23709"/>
                </a:cxn>
                <a:cxn ang="0">
                  <a:pos x="146396" y="4311"/>
                </a:cxn>
                <a:cxn ang="0">
                  <a:pos x="77504" y="10777"/>
                </a:cxn>
                <a:cxn ang="0">
                  <a:pos x="23682" y="53885"/>
                </a:cxn>
                <a:cxn ang="0">
                  <a:pos x="0" y="112080"/>
                </a:cxn>
                <a:cxn ang="0">
                  <a:pos x="90421" y="49574"/>
                </a:cxn>
                <a:cxn ang="0">
                  <a:pos x="189454" y="68972"/>
                </a:cxn>
                <a:cxn ang="0">
                  <a:pos x="215288" y="81905"/>
                </a:cxn>
                <a:cxn ang="0">
                  <a:pos x="243276" y="94837"/>
                </a:cxn>
                <a:cxn ang="0">
                  <a:pos x="310015" y="109925"/>
                </a:cxn>
                <a:cxn ang="0">
                  <a:pos x="346614" y="103458"/>
                </a:cxn>
                <a:cxn ang="0">
                  <a:pos x="376755" y="79749"/>
                </a:cxn>
                <a:cxn ang="0">
                  <a:pos x="385366" y="15088"/>
                </a:cxn>
              </a:cxnLst>
              <a:rect l="0" t="0" r="0" b="0"/>
              <a:pathLst>
                <a:path w="182" h="52">
                  <a:moveTo>
                    <a:pt x="179" y="7"/>
                  </a:moveTo>
                  <a:cubicBezTo>
                    <a:pt x="177" y="16"/>
                    <a:pt x="172" y="25"/>
                    <a:pt x="166" y="29"/>
                  </a:cubicBezTo>
                  <a:cubicBezTo>
                    <a:pt x="160" y="34"/>
                    <a:pt x="153" y="34"/>
                    <a:pt x="146" y="32"/>
                  </a:cubicBezTo>
                  <a:cubicBezTo>
                    <a:pt x="138" y="31"/>
                    <a:pt x="130" y="28"/>
                    <a:pt x="123" y="24"/>
                  </a:cubicBezTo>
                  <a:cubicBezTo>
                    <a:pt x="119" y="22"/>
                    <a:pt x="115" y="20"/>
                    <a:pt x="111" y="18"/>
                  </a:cubicBezTo>
                  <a:cubicBezTo>
                    <a:pt x="107" y="15"/>
                    <a:pt x="103" y="13"/>
                    <a:pt x="98" y="11"/>
                  </a:cubicBezTo>
                  <a:cubicBezTo>
                    <a:pt x="89" y="6"/>
                    <a:pt x="79" y="3"/>
                    <a:pt x="68" y="2"/>
                  </a:cubicBezTo>
                  <a:cubicBezTo>
                    <a:pt x="58" y="0"/>
                    <a:pt x="46" y="1"/>
                    <a:pt x="36" y="5"/>
                  </a:cubicBezTo>
                  <a:cubicBezTo>
                    <a:pt x="26" y="9"/>
                    <a:pt x="17" y="16"/>
                    <a:pt x="11" y="25"/>
                  </a:cubicBezTo>
                  <a:cubicBezTo>
                    <a:pt x="5" y="33"/>
                    <a:pt x="1" y="42"/>
                    <a:pt x="0" y="52"/>
                  </a:cubicBezTo>
                  <a:cubicBezTo>
                    <a:pt x="11" y="37"/>
                    <a:pt x="26" y="26"/>
                    <a:pt x="42" y="23"/>
                  </a:cubicBezTo>
                  <a:cubicBezTo>
                    <a:pt x="57" y="20"/>
                    <a:pt x="73" y="25"/>
                    <a:pt x="88" y="32"/>
                  </a:cubicBezTo>
                  <a:cubicBezTo>
                    <a:pt x="92" y="34"/>
                    <a:pt x="95" y="36"/>
                    <a:pt x="100" y="38"/>
                  </a:cubicBezTo>
                  <a:cubicBezTo>
                    <a:pt x="104" y="40"/>
                    <a:pt x="109" y="43"/>
                    <a:pt x="113" y="44"/>
                  </a:cubicBezTo>
                  <a:cubicBezTo>
                    <a:pt x="123" y="48"/>
                    <a:pt x="133" y="51"/>
                    <a:pt x="144" y="51"/>
                  </a:cubicBezTo>
                  <a:cubicBezTo>
                    <a:pt x="150" y="51"/>
                    <a:pt x="155" y="50"/>
                    <a:pt x="161" y="48"/>
                  </a:cubicBezTo>
                  <a:cubicBezTo>
                    <a:pt x="167" y="46"/>
                    <a:pt x="172" y="42"/>
                    <a:pt x="175" y="37"/>
                  </a:cubicBezTo>
                  <a:cubicBezTo>
                    <a:pt x="181" y="27"/>
                    <a:pt x="182" y="17"/>
                    <a:pt x="179" y="7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75" name="Freeform 179"/>
          <p:cNvSpPr>
            <a:spLocks noEditPoints="1"/>
          </p:cNvSpPr>
          <p:nvPr/>
        </p:nvSpPr>
        <p:spPr>
          <a:xfrm>
            <a:off x="6826250" y="5245100"/>
            <a:ext cx="307975" cy="374650"/>
          </a:xfrm>
          <a:custGeom>
            <a:avLst/>
            <a:gdLst/>
            <a:ahLst/>
            <a:cxnLst>
              <a:cxn ang="0">
                <a:pos x="262757" y="112208"/>
              </a:cxn>
              <a:cxn ang="0">
                <a:pos x="169598" y="112208"/>
              </a:cxn>
              <a:cxn ang="0">
                <a:pos x="169598" y="105046"/>
              </a:cxn>
              <a:cxn ang="0">
                <a:pos x="207817" y="54910"/>
              </a:cxn>
              <a:cxn ang="0">
                <a:pos x="152877" y="0"/>
              </a:cxn>
              <a:cxn ang="0">
                <a:pos x="97937" y="54910"/>
              </a:cxn>
              <a:cxn ang="0">
                <a:pos x="136156" y="105046"/>
              </a:cxn>
              <a:cxn ang="0">
                <a:pos x="136156" y="112208"/>
              </a:cxn>
              <a:cxn ang="0">
                <a:pos x="42997" y="112208"/>
              </a:cxn>
              <a:cxn ang="0">
                <a:pos x="0" y="374823"/>
              </a:cxn>
              <a:cxn ang="0">
                <a:pos x="308142" y="374823"/>
              </a:cxn>
              <a:cxn ang="0">
                <a:pos x="262757" y="112208"/>
              </a:cxn>
              <a:cxn ang="0">
                <a:pos x="126601" y="54910"/>
              </a:cxn>
              <a:cxn ang="0">
                <a:pos x="152877" y="28649"/>
              </a:cxn>
              <a:cxn ang="0">
                <a:pos x="176764" y="54910"/>
              </a:cxn>
              <a:cxn ang="0">
                <a:pos x="152877" y="78784"/>
              </a:cxn>
              <a:cxn ang="0">
                <a:pos x="126601" y="54910"/>
              </a:cxn>
            </a:cxnLst>
            <a:rect l="0" t="0" r="0" b="0"/>
            <a:pathLst>
              <a:path w="129" h="157">
                <a:moveTo>
                  <a:pt x="110" y="47"/>
                </a:moveTo>
                <a:cubicBezTo>
                  <a:pt x="71" y="47"/>
                  <a:pt x="71" y="47"/>
                  <a:pt x="71" y="47"/>
                </a:cubicBezTo>
                <a:cubicBezTo>
                  <a:pt x="71" y="44"/>
                  <a:pt x="71" y="44"/>
                  <a:pt x="71" y="44"/>
                </a:cubicBezTo>
                <a:cubicBezTo>
                  <a:pt x="80" y="41"/>
                  <a:pt x="87" y="33"/>
                  <a:pt x="87" y="23"/>
                </a:cubicBezTo>
                <a:cubicBezTo>
                  <a:pt x="87" y="10"/>
                  <a:pt x="76" y="0"/>
                  <a:pt x="64" y="0"/>
                </a:cubicBezTo>
                <a:cubicBezTo>
                  <a:pt x="51" y="0"/>
                  <a:pt x="41" y="10"/>
                  <a:pt x="41" y="23"/>
                </a:cubicBezTo>
                <a:cubicBezTo>
                  <a:pt x="41" y="33"/>
                  <a:pt x="48" y="41"/>
                  <a:pt x="57" y="44"/>
                </a:cubicBezTo>
                <a:cubicBezTo>
                  <a:pt x="57" y="47"/>
                  <a:pt x="57" y="47"/>
                  <a:pt x="57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0" y="157"/>
                  <a:pt x="0" y="157"/>
                  <a:pt x="0" y="157"/>
                </a:cubicBezTo>
                <a:cubicBezTo>
                  <a:pt x="129" y="157"/>
                  <a:pt x="129" y="157"/>
                  <a:pt x="129" y="157"/>
                </a:cubicBezTo>
                <a:lnTo>
                  <a:pt x="110" y="47"/>
                </a:lnTo>
                <a:close/>
                <a:moveTo>
                  <a:pt x="53" y="23"/>
                </a:moveTo>
                <a:cubicBezTo>
                  <a:pt x="53" y="17"/>
                  <a:pt x="58" y="12"/>
                  <a:pt x="64" y="12"/>
                </a:cubicBezTo>
                <a:cubicBezTo>
                  <a:pt x="70" y="12"/>
                  <a:pt x="74" y="17"/>
                  <a:pt x="74" y="23"/>
                </a:cubicBezTo>
                <a:cubicBezTo>
                  <a:pt x="74" y="28"/>
                  <a:pt x="70" y="33"/>
                  <a:pt x="64" y="33"/>
                </a:cubicBezTo>
                <a:cubicBezTo>
                  <a:pt x="58" y="33"/>
                  <a:pt x="53" y="28"/>
                  <a:pt x="53" y="23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76" name="组合 481"/>
          <p:cNvGrpSpPr/>
          <p:nvPr/>
        </p:nvGrpSpPr>
        <p:grpSpPr>
          <a:xfrm>
            <a:off x="7578725" y="5264150"/>
            <a:ext cx="347663" cy="363538"/>
            <a:chOff x="7416966" y="4978840"/>
            <a:chExt cx="312549" cy="327128"/>
          </a:xfrm>
        </p:grpSpPr>
        <p:sp>
          <p:nvSpPr>
            <p:cNvPr id="39215" name="Freeform 180"/>
            <p:cNvSpPr>
              <a:spLocks noEditPoints="1"/>
            </p:cNvSpPr>
            <p:nvPr/>
          </p:nvSpPr>
          <p:spPr>
            <a:xfrm>
              <a:off x="7416966" y="4978840"/>
              <a:ext cx="312549" cy="327128"/>
            </a:xfrm>
            <a:custGeom>
              <a:avLst/>
              <a:gdLst/>
              <a:ahLst/>
              <a:cxnLst>
                <a:cxn ang="0">
                  <a:pos x="308238" y="159260"/>
                </a:cxn>
                <a:cxn ang="0">
                  <a:pos x="301771" y="126977"/>
                </a:cxn>
                <a:cxn ang="0">
                  <a:pos x="312549" y="126977"/>
                </a:cxn>
                <a:cxn ang="0">
                  <a:pos x="237106" y="23674"/>
                </a:cxn>
                <a:cxn ang="0">
                  <a:pos x="200462" y="47347"/>
                </a:cxn>
                <a:cxn ang="0">
                  <a:pos x="185374" y="88238"/>
                </a:cxn>
                <a:cxn ang="0">
                  <a:pos x="181063" y="64565"/>
                </a:cxn>
                <a:cxn ang="0">
                  <a:pos x="191840" y="38739"/>
                </a:cxn>
                <a:cxn ang="0">
                  <a:pos x="215551" y="25826"/>
                </a:cxn>
                <a:cxn ang="0">
                  <a:pos x="234951" y="21522"/>
                </a:cxn>
                <a:cxn ang="0">
                  <a:pos x="157352" y="0"/>
                </a:cxn>
                <a:cxn ang="0">
                  <a:pos x="0" y="122673"/>
                </a:cxn>
                <a:cxn ang="0">
                  <a:pos x="10778" y="122673"/>
                </a:cxn>
                <a:cxn ang="0">
                  <a:pos x="4311" y="159260"/>
                </a:cxn>
                <a:cxn ang="0">
                  <a:pos x="0" y="159260"/>
                </a:cxn>
                <a:cxn ang="0">
                  <a:pos x="0" y="174325"/>
                </a:cxn>
                <a:cxn ang="0">
                  <a:pos x="2156" y="174325"/>
                </a:cxn>
                <a:cxn ang="0">
                  <a:pos x="155197" y="327128"/>
                </a:cxn>
                <a:cxn ang="0">
                  <a:pos x="310393" y="174325"/>
                </a:cxn>
                <a:cxn ang="0">
                  <a:pos x="312549" y="174325"/>
                </a:cxn>
                <a:cxn ang="0">
                  <a:pos x="312549" y="159260"/>
                </a:cxn>
                <a:cxn ang="0">
                  <a:pos x="308238" y="159260"/>
                </a:cxn>
                <a:cxn ang="0">
                  <a:pos x="99153" y="25826"/>
                </a:cxn>
                <a:cxn ang="0">
                  <a:pos x="120709" y="38739"/>
                </a:cxn>
                <a:cxn ang="0">
                  <a:pos x="131486" y="64565"/>
                </a:cxn>
                <a:cxn ang="0">
                  <a:pos x="127175" y="88238"/>
                </a:cxn>
                <a:cxn ang="0">
                  <a:pos x="112087" y="47347"/>
                </a:cxn>
                <a:cxn ang="0">
                  <a:pos x="73287" y="23674"/>
                </a:cxn>
                <a:cxn ang="0">
                  <a:pos x="99153" y="25826"/>
                </a:cxn>
                <a:cxn ang="0">
                  <a:pos x="34488" y="122673"/>
                </a:cxn>
                <a:cxn ang="0">
                  <a:pos x="280216" y="126977"/>
                </a:cxn>
                <a:cxn ang="0">
                  <a:pos x="286683" y="159260"/>
                </a:cxn>
                <a:cxn ang="0">
                  <a:pos x="271594" y="159260"/>
                </a:cxn>
                <a:cxn ang="0">
                  <a:pos x="219862" y="135586"/>
                </a:cxn>
                <a:cxn ang="0">
                  <a:pos x="170285" y="159260"/>
                </a:cxn>
                <a:cxn ang="0">
                  <a:pos x="133642" y="159260"/>
                </a:cxn>
                <a:cxn ang="0">
                  <a:pos x="81909" y="135586"/>
                </a:cxn>
                <a:cxn ang="0">
                  <a:pos x="30177" y="159260"/>
                </a:cxn>
                <a:cxn ang="0">
                  <a:pos x="23711" y="159260"/>
                </a:cxn>
                <a:cxn ang="0">
                  <a:pos x="34488" y="122673"/>
                </a:cxn>
                <a:cxn ang="0">
                  <a:pos x="155197" y="305606"/>
                </a:cxn>
                <a:cxn ang="0">
                  <a:pos x="23711" y="174325"/>
                </a:cxn>
                <a:cxn ang="0">
                  <a:pos x="30177" y="174325"/>
                </a:cxn>
                <a:cxn ang="0">
                  <a:pos x="81909" y="200151"/>
                </a:cxn>
                <a:cxn ang="0">
                  <a:pos x="133642" y="174325"/>
                </a:cxn>
                <a:cxn ang="0">
                  <a:pos x="170285" y="174325"/>
                </a:cxn>
                <a:cxn ang="0">
                  <a:pos x="219862" y="200151"/>
                </a:cxn>
                <a:cxn ang="0">
                  <a:pos x="271594" y="174325"/>
                </a:cxn>
                <a:cxn ang="0">
                  <a:pos x="288838" y="174325"/>
                </a:cxn>
                <a:cxn ang="0">
                  <a:pos x="155197" y="305606"/>
                </a:cxn>
              </a:cxnLst>
              <a:rect l="0" t="0" r="0" b="0"/>
              <a:pathLst>
                <a:path w="145" h="152">
                  <a:moveTo>
                    <a:pt x="143" y="74"/>
                  </a:moveTo>
                  <a:cubicBezTo>
                    <a:pt x="143" y="69"/>
                    <a:pt x="142" y="64"/>
                    <a:pt x="140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0" y="39"/>
                    <a:pt x="127" y="22"/>
                    <a:pt x="110" y="11"/>
                  </a:cubicBezTo>
                  <a:cubicBezTo>
                    <a:pt x="104" y="14"/>
                    <a:pt x="97" y="17"/>
                    <a:pt x="93" y="22"/>
                  </a:cubicBezTo>
                  <a:cubicBezTo>
                    <a:pt x="88" y="27"/>
                    <a:pt x="86" y="34"/>
                    <a:pt x="86" y="41"/>
                  </a:cubicBezTo>
                  <a:cubicBezTo>
                    <a:pt x="84" y="38"/>
                    <a:pt x="84" y="34"/>
                    <a:pt x="84" y="30"/>
                  </a:cubicBezTo>
                  <a:cubicBezTo>
                    <a:pt x="85" y="26"/>
                    <a:pt x="87" y="22"/>
                    <a:pt x="89" y="18"/>
                  </a:cubicBezTo>
                  <a:cubicBezTo>
                    <a:pt x="92" y="15"/>
                    <a:pt x="96" y="13"/>
                    <a:pt x="100" y="12"/>
                  </a:cubicBezTo>
                  <a:cubicBezTo>
                    <a:pt x="103" y="11"/>
                    <a:pt x="106" y="10"/>
                    <a:pt x="109" y="10"/>
                  </a:cubicBezTo>
                  <a:cubicBezTo>
                    <a:pt x="98" y="4"/>
                    <a:pt x="86" y="0"/>
                    <a:pt x="73" y="0"/>
                  </a:cubicBezTo>
                  <a:cubicBezTo>
                    <a:pt x="37" y="0"/>
                    <a:pt x="8" y="24"/>
                    <a:pt x="0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3" y="62"/>
                    <a:pt x="2" y="68"/>
                    <a:pt x="2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121"/>
                    <a:pt x="33" y="152"/>
                    <a:pt x="72" y="152"/>
                  </a:cubicBezTo>
                  <a:cubicBezTo>
                    <a:pt x="112" y="152"/>
                    <a:pt x="143" y="121"/>
                    <a:pt x="144" y="81"/>
                  </a:cubicBezTo>
                  <a:cubicBezTo>
                    <a:pt x="145" y="81"/>
                    <a:pt x="145" y="81"/>
                    <a:pt x="145" y="81"/>
                  </a:cubicBezTo>
                  <a:cubicBezTo>
                    <a:pt x="145" y="74"/>
                    <a:pt x="145" y="74"/>
                    <a:pt x="145" y="74"/>
                  </a:cubicBezTo>
                  <a:lnTo>
                    <a:pt x="143" y="74"/>
                  </a:lnTo>
                  <a:close/>
                  <a:moveTo>
                    <a:pt x="46" y="12"/>
                  </a:moveTo>
                  <a:cubicBezTo>
                    <a:pt x="49" y="13"/>
                    <a:pt x="53" y="15"/>
                    <a:pt x="56" y="18"/>
                  </a:cubicBezTo>
                  <a:cubicBezTo>
                    <a:pt x="59" y="22"/>
                    <a:pt x="61" y="26"/>
                    <a:pt x="61" y="30"/>
                  </a:cubicBezTo>
                  <a:cubicBezTo>
                    <a:pt x="62" y="34"/>
                    <a:pt x="61" y="38"/>
                    <a:pt x="59" y="41"/>
                  </a:cubicBezTo>
                  <a:cubicBezTo>
                    <a:pt x="59" y="34"/>
                    <a:pt x="57" y="27"/>
                    <a:pt x="52" y="22"/>
                  </a:cubicBezTo>
                  <a:cubicBezTo>
                    <a:pt x="48" y="17"/>
                    <a:pt x="41" y="14"/>
                    <a:pt x="34" y="11"/>
                  </a:cubicBezTo>
                  <a:cubicBezTo>
                    <a:pt x="38" y="10"/>
                    <a:pt x="42" y="11"/>
                    <a:pt x="46" y="12"/>
                  </a:cubicBezTo>
                  <a:close/>
                  <a:moveTo>
                    <a:pt x="16" y="57"/>
                  </a:moveTo>
                  <a:cubicBezTo>
                    <a:pt x="130" y="59"/>
                    <a:pt x="130" y="59"/>
                    <a:pt x="130" y="59"/>
                  </a:cubicBezTo>
                  <a:cubicBezTo>
                    <a:pt x="132" y="64"/>
                    <a:pt x="133" y="69"/>
                    <a:pt x="133" y="74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23" y="68"/>
                    <a:pt x="114" y="63"/>
                    <a:pt x="102" y="63"/>
                  </a:cubicBezTo>
                  <a:cubicBezTo>
                    <a:pt x="91" y="63"/>
                    <a:pt x="82" y="68"/>
                    <a:pt x="79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59" y="68"/>
                    <a:pt x="50" y="63"/>
                    <a:pt x="38" y="63"/>
                  </a:cubicBezTo>
                  <a:cubicBezTo>
                    <a:pt x="27" y="63"/>
                    <a:pt x="17" y="68"/>
                    <a:pt x="14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2" y="68"/>
                    <a:pt x="14" y="62"/>
                    <a:pt x="16" y="57"/>
                  </a:cubicBezTo>
                  <a:close/>
                  <a:moveTo>
                    <a:pt x="72" y="142"/>
                  </a:moveTo>
                  <a:cubicBezTo>
                    <a:pt x="39" y="142"/>
                    <a:pt x="11" y="115"/>
                    <a:pt x="11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7" y="88"/>
                    <a:pt x="27" y="93"/>
                    <a:pt x="38" y="93"/>
                  </a:cubicBezTo>
                  <a:cubicBezTo>
                    <a:pt x="50" y="93"/>
                    <a:pt x="59" y="88"/>
                    <a:pt x="6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2" y="88"/>
                    <a:pt x="91" y="93"/>
                    <a:pt x="102" y="93"/>
                  </a:cubicBezTo>
                  <a:cubicBezTo>
                    <a:pt x="114" y="93"/>
                    <a:pt x="123" y="88"/>
                    <a:pt x="126" y="81"/>
                  </a:cubicBezTo>
                  <a:cubicBezTo>
                    <a:pt x="134" y="81"/>
                    <a:pt x="134" y="81"/>
                    <a:pt x="134" y="81"/>
                  </a:cubicBezTo>
                  <a:cubicBezTo>
                    <a:pt x="134" y="115"/>
                    <a:pt x="106" y="142"/>
                    <a:pt x="72" y="142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16" name="Freeform 181"/>
            <p:cNvSpPr/>
            <p:nvPr/>
          </p:nvSpPr>
          <p:spPr>
            <a:xfrm>
              <a:off x="7652060" y="4999798"/>
              <a:ext cx="3645" cy="2733"/>
            </a:xfrm>
            <a:custGeom>
              <a:avLst/>
              <a:gdLst/>
              <a:ahLst/>
              <a:cxnLst>
                <a:cxn ang="0">
                  <a:pos x="3645" y="2733"/>
                </a:cxn>
                <a:cxn ang="0">
                  <a:pos x="0" y="0"/>
                </a:cxn>
                <a:cxn ang="0">
                  <a:pos x="1823" y="2733"/>
                </a:cxn>
                <a:cxn ang="0">
                  <a:pos x="3645" y="2733"/>
                </a:cxn>
              </a:cxnLst>
              <a:rect l="0" t="0" r="0" b="0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17" name="Oval 182"/>
            <p:cNvSpPr/>
            <p:nvPr/>
          </p:nvSpPr>
          <p:spPr>
            <a:xfrm>
              <a:off x="7541803" y="5206646"/>
              <a:ext cx="62874" cy="34627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77" name="组合 119"/>
          <p:cNvGrpSpPr/>
          <p:nvPr/>
        </p:nvGrpSpPr>
        <p:grpSpPr>
          <a:xfrm>
            <a:off x="746125" y="6026150"/>
            <a:ext cx="547688" cy="433388"/>
            <a:chOff x="1253469" y="5665901"/>
            <a:chExt cx="494793" cy="390002"/>
          </a:xfrm>
        </p:grpSpPr>
        <p:sp>
          <p:nvSpPr>
            <p:cNvPr id="39212" name="Freeform 183"/>
            <p:cNvSpPr/>
            <p:nvPr/>
          </p:nvSpPr>
          <p:spPr>
            <a:xfrm>
              <a:off x="1369194" y="5665901"/>
              <a:ext cx="263343" cy="167664"/>
            </a:xfrm>
            <a:custGeom>
              <a:avLst/>
              <a:gdLst/>
              <a:ahLst/>
              <a:cxnLst>
                <a:cxn ang="0">
                  <a:pos x="28061" y="58038"/>
                </a:cxn>
                <a:cxn ang="0">
                  <a:pos x="129513" y="27944"/>
                </a:cxn>
                <a:cxn ang="0">
                  <a:pos x="235282" y="58038"/>
                </a:cxn>
                <a:cxn ang="0">
                  <a:pos x="235282" y="167664"/>
                </a:cxn>
                <a:cxn ang="0">
                  <a:pos x="263343" y="167664"/>
                </a:cxn>
                <a:cxn ang="0">
                  <a:pos x="263343" y="40841"/>
                </a:cxn>
                <a:cxn ang="0">
                  <a:pos x="129513" y="0"/>
                </a:cxn>
                <a:cxn ang="0">
                  <a:pos x="0" y="40841"/>
                </a:cxn>
                <a:cxn ang="0">
                  <a:pos x="0" y="167664"/>
                </a:cxn>
                <a:cxn ang="0">
                  <a:pos x="28061" y="167664"/>
                </a:cxn>
                <a:cxn ang="0">
                  <a:pos x="28061" y="58038"/>
                </a:cxn>
              </a:cxnLst>
              <a:rect l="0" t="0" r="0" b="0"/>
              <a:pathLst>
                <a:path w="122" h="78">
                  <a:moveTo>
                    <a:pt x="13" y="27"/>
                  </a:moveTo>
                  <a:cubicBezTo>
                    <a:pt x="28" y="18"/>
                    <a:pt x="44" y="13"/>
                    <a:pt x="60" y="13"/>
                  </a:cubicBezTo>
                  <a:cubicBezTo>
                    <a:pt x="83" y="13"/>
                    <a:pt x="101" y="22"/>
                    <a:pt x="109" y="2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9"/>
                    <a:pt x="97" y="0"/>
                    <a:pt x="60" y="0"/>
                  </a:cubicBezTo>
                  <a:cubicBezTo>
                    <a:pt x="42" y="0"/>
                    <a:pt x="21" y="5"/>
                    <a:pt x="0" y="1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3" y="78"/>
                    <a:pt x="13" y="78"/>
                    <a:pt x="13" y="78"/>
                  </a:cubicBezTo>
                  <a:lnTo>
                    <a:pt x="13" y="2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13" name="Freeform 184"/>
            <p:cNvSpPr/>
            <p:nvPr/>
          </p:nvSpPr>
          <p:spPr>
            <a:xfrm>
              <a:off x="1397442" y="5945645"/>
              <a:ext cx="206847" cy="110258"/>
            </a:xfrm>
            <a:custGeom>
              <a:avLst/>
              <a:gdLst/>
              <a:ahLst/>
              <a:cxnLst>
                <a:cxn ang="0">
                  <a:pos x="103879" y="69253"/>
                </a:cxn>
                <a:cxn ang="0">
                  <a:pos x="39182" y="0"/>
                </a:cxn>
                <a:cxn ang="0">
                  <a:pos x="0" y="0"/>
                </a:cxn>
                <a:cxn ang="0">
                  <a:pos x="103879" y="110258"/>
                </a:cxn>
                <a:cxn ang="0">
                  <a:pos x="206847" y="0"/>
                </a:cxn>
                <a:cxn ang="0">
                  <a:pos x="167665" y="0"/>
                </a:cxn>
                <a:cxn ang="0">
                  <a:pos x="103879" y="69253"/>
                </a:cxn>
              </a:cxnLst>
              <a:rect l="0" t="0" r="0" b="0"/>
              <a:pathLst>
                <a:path w="227" h="121">
                  <a:moveTo>
                    <a:pt x="114" y="76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114" y="121"/>
                  </a:lnTo>
                  <a:lnTo>
                    <a:pt x="227" y="0"/>
                  </a:lnTo>
                  <a:lnTo>
                    <a:pt x="184" y="0"/>
                  </a:lnTo>
                  <a:lnTo>
                    <a:pt x="114" y="76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14" name="Freeform 185"/>
            <p:cNvSpPr>
              <a:spLocks noEditPoints="1"/>
            </p:cNvSpPr>
            <p:nvPr/>
          </p:nvSpPr>
          <p:spPr>
            <a:xfrm>
              <a:off x="1253469" y="5844500"/>
              <a:ext cx="494793" cy="103879"/>
            </a:xfrm>
            <a:custGeom>
              <a:avLst/>
              <a:gdLst/>
              <a:ahLst/>
              <a:cxnLst>
                <a:cxn ang="0">
                  <a:pos x="494793" y="103879"/>
                </a:cxn>
                <a:cxn ang="0">
                  <a:pos x="471101" y="69253"/>
                </a:cxn>
                <a:cxn ang="0">
                  <a:pos x="494793" y="34626"/>
                </a:cxn>
                <a:cxn ang="0">
                  <a:pos x="398204" y="34626"/>
                </a:cxn>
                <a:cxn ang="0">
                  <a:pos x="398204" y="0"/>
                </a:cxn>
                <a:cxn ang="0">
                  <a:pos x="98412" y="0"/>
                </a:cxn>
                <a:cxn ang="0">
                  <a:pos x="98412" y="34626"/>
                </a:cxn>
                <a:cxn ang="0">
                  <a:pos x="0" y="34626"/>
                </a:cxn>
                <a:cxn ang="0">
                  <a:pos x="25514" y="69253"/>
                </a:cxn>
                <a:cxn ang="0">
                  <a:pos x="0" y="103879"/>
                </a:cxn>
                <a:cxn ang="0">
                  <a:pos x="112080" y="103879"/>
                </a:cxn>
                <a:cxn ang="0">
                  <a:pos x="112080" y="92944"/>
                </a:cxn>
                <a:cxn ang="0">
                  <a:pos x="382713" y="92944"/>
                </a:cxn>
                <a:cxn ang="0">
                  <a:pos x="382713" y="103879"/>
                </a:cxn>
                <a:cxn ang="0">
                  <a:pos x="494793" y="103879"/>
                </a:cxn>
                <a:cxn ang="0">
                  <a:pos x="101146" y="92944"/>
                </a:cxn>
                <a:cxn ang="0">
                  <a:pos x="20958" y="92944"/>
                </a:cxn>
                <a:cxn ang="0">
                  <a:pos x="38271" y="69253"/>
                </a:cxn>
                <a:cxn ang="0">
                  <a:pos x="20958" y="45561"/>
                </a:cxn>
                <a:cxn ang="0">
                  <a:pos x="98412" y="45561"/>
                </a:cxn>
                <a:cxn ang="0">
                  <a:pos x="98412" y="92944"/>
                </a:cxn>
                <a:cxn ang="0">
                  <a:pos x="101146" y="92944"/>
                </a:cxn>
                <a:cxn ang="0">
                  <a:pos x="101146" y="92944"/>
                </a:cxn>
                <a:cxn ang="0">
                  <a:pos x="393647" y="92944"/>
                </a:cxn>
                <a:cxn ang="0">
                  <a:pos x="398204" y="92944"/>
                </a:cxn>
                <a:cxn ang="0">
                  <a:pos x="398204" y="45561"/>
                </a:cxn>
                <a:cxn ang="0">
                  <a:pos x="473835" y="45561"/>
                </a:cxn>
                <a:cxn ang="0">
                  <a:pos x="456522" y="69253"/>
                </a:cxn>
                <a:cxn ang="0">
                  <a:pos x="473835" y="92944"/>
                </a:cxn>
                <a:cxn ang="0">
                  <a:pos x="393647" y="92944"/>
                </a:cxn>
                <a:cxn ang="0">
                  <a:pos x="393647" y="92944"/>
                </a:cxn>
              </a:cxnLst>
              <a:rect l="0" t="0" r="0" b="0"/>
              <a:pathLst>
                <a:path w="543" h="114">
                  <a:moveTo>
                    <a:pt x="543" y="114"/>
                  </a:moveTo>
                  <a:lnTo>
                    <a:pt x="517" y="76"/>
                  </a:lnTo>
                  <a:lnTo>
                    <a:pt x="543" y="38"/>
                  </a:lnTo>
                  <a:lnTo>
                    <a:pt x="437" y="38"/>
                  </a:lnTo>
                  <a:lnTo>
                    <a:pt x="437" y="0"/>
                  </a:lnTo>
                  <a:lnTo>
                    <a:pt x="108" y="0"/>
                  </a:lnTo>
                  <a:lnTo>
                    <a:pt x="108" y="38"/>
                  </a:lnTo>
                  <a:lnTo>
                    <a:pt x="0" y="38"/>
                  </a:lnTo>
                  <a:lnTo>
                    <a:pt x="28" y="76"/>
                  </a:lnTo>
                  <a:lnTo>
                    <a:pt x="0" y="114"/>
                  </a:lnTo>
                  <a:lnTo>
                    <a:pt x="123" y="114"/>
                  </a:lnTo>
                  <a:lnTo>
                    <a:pt x="123" y="102"/>
                  </a:lnTo>
                  <a:lnTo>
                    <a:pt x="420" y="102"/>
                  </a:lnTo>
                  <a:lnTo>
                    <a:pt x="420" y="114"/>
                  </a:lnTo>
                  <a:lnTo>
                    <a:pt x="543" y="114"/>
                  </a:lnTo>
                  <a:close/>
                  <a:moveTo>
                    <a:pt x="111" y="102"/>
                  </a:moveTo>
                  <a:lnTo>
                    <a:pt x="23" y="102"/>
                  </a:lnTo>
                  <a:lnTo>
                    <a:pt x="42" y="76"/>
                  </a:lnTo>
                  <a:lnTo>
                    <a:pt x="23" y="50"/>
                  </a:lnTo>
                  <a:lnTo>
                    <a:pt x="108" y="50"/>
                  </a:lnTo>
                  <a:lnTo>
                    <a:pt x="108" y="102"/>
                  </a:lnTo>
                  <a:lnTo>
                    <a:pt x="111" y="102"/>
                  </a:lnTo>
                  <a:lnTo>
                    <a:pt x="111" y="102"/>
                  </a:lnTo>
                  <a:close/>
                  <a:moveTo>
                    <a:pt x="432" y="102"/>
                  </a:moveTo>
                  <a:lnTo>
                    <a:pt x="437" y="102"/>
                  </a:lnTo>
                  <a:lnTo>
                    <a:pt x="437" y="50"/>
                  </a:lnTo>
                  <a:lnTo>
                    <a:pt x="520" y="50"/>
                  </a:lnTo>
                  <a:lnTo>
                    <a:pt x="501" y="76"/>
                  </a:lnTo>
                  <a:lnTo>
                    <a:pt x="520" y="102"/>
                  </a:lnTo>
                  <a:lnTo>
                    <a:pt x="432" y="102"/>
                  </a:lnTo>
                  <a:lnTo>
                    <a:pt x="432" y="102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78" name="Freeform 186"/>
          <p:cNvSpPr>
            <a:spLocks noEditPoints="1"/>
          </p:cNvSpPr>
          <p:nvPr/>
        </p:nvSpPr>
        <p:spPr>
          <a:xfrm>
            <a:off x="1590675" y="6156325"/>
            <a:ext cx="492125" cy="195263"/>
          </a:xfrm>
          <a:custGeom>
            <a:avLst/>
            <a:gdLst/>
            <a:ahLst/>
            <a:cxnLst>
              <a:cxn ang="0">
                <a:pos x="449025" y="107560"/>
              </a:cxn>
              <a:cxn ang="0">
                <a:pos x="179132" y="0"/>
              </a:cxn>
              <a:cxn ang="0">
                <a:pos x="164802" y="14341"/>
              </a:cxn>
              <a:cxn ang="0">
                <a:pos x="33438" y="9561"/>
              </a:cxn>
              <a:cxn ang="0">
                <a:pos x="21496" y="9561"/>
              </a:cxn>
              <a:cxn ang="0">
                <a:pos x="0" y="169706"/>
              </a:cxn>
              <a:cxn ang="0">
                <a:pos x="9554" y="195999"/>
              </a:cxn>
              <a:cxn ang="0">
                <a:pos x="28661" y="184048"/>
              </a:cxn>
              <a:cxn ang="0">
                <a:pos x="38215" y="195999"/>
              </a:cxn>
              <a:cxn ang="0">
                <a:pos x="76430" y="195999"/>
              </a:cxn>
              <a:cxn ang="0">
                <a:pos x="85984" y="184048"/>
              </a:cxn>
              <a:cxn ang="0">
                <a:pos x="114645" y="195999"/>
              </a:cxn>
              <a:cxn ang="0">
                <a:pos x="124198" y="184048"/>
              </a:cxn>
              <a:cxn ang="0">
                <a:pos x="133752" y="195999"/>
              </a:cxn>
              <a:cxn ang="0">
                <a:pos x="298554" y="184048"/>
              </a:cxn>
              <a:cxn ang="0">
                <a:pos x="308108" y="195999"/>
              </a:cxn>
              <a:cxn ang="0">
                <a:pos x="341546" y="195999"/>
              </a:cxn>
              <a:cxn ang="0">
                <a:pos x="351100" y="184048"/>
              </a:cxn>
              <a:cxn ang="0">
                <a:pos x="372595" y="195999"/>
              </a:cxn>
              <a:cxn ang="0">
                <a:pos x="377372" y="184048"/>
              </a:cxn>
              <a:cxn ang="0">
                <a:pos x="386926" y="195999"/>
              </a:cxn>
              <a:cxn ang="0">
                <a:pos x="417976" y="195999"/>
              </a:cxn>
              <a:cxn ang="0">
                <a:pos x="425141" y="184048"/>
              </a:cxn>
              <a:cxn ang="0">
                <a:pos x="434695" y="195999"/>
              </a:cxn>
              <a:cxn ang="0">
                <a:pos x="460967" y="195999"/>
              </a:cxn>
              <a:cxn ang="0">
                <a:pos x="472910" y="167316"/>
              </a:cxn>
              <a:cxn ang="0">
                <a:pos x="152860" y="31073"/>
              </a:cxn>
              <a:cxn ang="0">
                <a:pos x="152860" y="31073"/>
              </a:cxn>
              <a:cxn ang="0">
                <a:pos x="26273" y="23902"/>
              </a:cxn>
              <a:cxn ang="0">
                <a:pos x="31050" y="23902"/>
              </a:cxn>
              <a:cxn ang="0">
                <a:pos x="167190" y="40634"/>
              </a:cxn>
              <a:cxn ang="0">
                <a:pos x="179132" y="28683"/>
              </a:cxn>
              <a:cxn ang="0">
                <a:pos x="179132" y="28683"/>
              </a:cxn>
              <a:cxn ang="0">
                <a:pos x="179132" y="14341"/>
              </a:cxn>
              <a:cxn ang="0">
                <a:pos x="255562" y="69317"/>
              </a:cxn>
              <a:cxn ang="0">
                <a:pos x="224513" y="81268"/>
              </a:cxn>
              <a:cxn ang="0">
                <a:pos x="317661" y="117121"/>
              </a:cxn>
              <a:cxn ang="0">
                <a:pos x="382149" y="112341"/>
              </a:cxn>
              <a:cxn ang="0">
                <a:pos x="472910" y="136243"/>
              </a:cxn>
              <a:cxn ang="0">
                <a:pos x="14331" y="155365"/>
              </a:cxn>
            </a:cxnLst>
            <a:rect l="0" t="0" r="0" b="0"/>
            <a:pathLst>
              <a:path w="206" h="82">
                <a:moveTo>
                  <a:pt x="203" y="55"/>
                </a:moveTo>
                <a:cubicBezTo>
                  <a:pt x="202" y="50"/>
                  <a:pt x="197" y="47"/>
                  <a:pt x="188" y="45"/>
                </a:cubicBezTo>
                <a:cubicBezTo>
                  <a:pt x="188" y="45"/>
                  <a:pt x="116" y="38"/>
                  <a:pt x="83" y="4"/>
                </a:cubicBezTo>
                <a:cubicBezTo>
                  <a:pt x="82" y="3"/>
                  <a:pt x="78" y="0"/>
                  <a:pt x="75" y="0"/>
                </a:cubicBezTo>
                <a:cubicBezTo>
                  <a:pt x="73" y="0"/>
                  <a:pt x="71" y="1"/>
                  <a:pt x="70" y="2"/>
                </a:cubicBezTo>
                <a:cubicBezTo>
                  <a:pt x="70" y="3"/>
                  <a:pt x="69" y="4"/>
                  <a:pt x="69" y="6"/>
                </a:cubicBezTo>
                <a:cubicBezTo>
                  <a:pt x="56" y="5"/>
                  <a:pt x="37" y="4"/>
                  <a:pt x="24" y="4"/>
                </a:cubicBezTo>
                <a:cubicBezTo>
                  <a:pt x="20" y="4"/>
                  <a:pt x="17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2" y="4"/>
                  <a:pt x="11" y="4"/>
                  <a:pt x="9" y="4"/>
                </a:cubicBezTo>
                <a:cubicBezTo>
                  <a:pt x="5" y="5"/>
                  <a:pt x="0" y="9"/>
                  <a:pt x="0" y="2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2" y="82"/>
                  <a:pt x="4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77"/>
                  <a:pt x="12" y="77"/>
                  <a:pt x="12" y="77"/>
                </a:cubicBezTo>
                <a:cubicBezTo>
                  <a:pt x="16" y="77"/>
                  <a:pt x="16" y="77"/>
                  <a:pt x="16" y="77"/>
                </a:cubicBezTo>
                <a:cubicBezTo>
                  <a:pt x="16" y="82"/>
                  <a:pt x="16" y="82"/>
                  <a:pt x="16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77"/>
                  <a:pt x="32" y="77"/>
                  <a:pt x="32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6" y="82"/>
                  <a:pt x="36" y="82"/>
                  <a:pt x="36" y="82"/>
                </a:cubicBezTo>
                <a:cubicBezTo>
                  <a:pt x="48" y="82"/>
                  <a:pt x="48" y="82"/>
                  <a:pt x="48" y="82"/>
                </a:cubicBezTo>
                <a:cubicBezTo>
                  <a:pt x="52" y="82"/>
                  <a:pt x="52" y="82"/>
                  <a:pt x="52" y="82"/>
                </a:cubicBezTo>
                <a:cubicBezTo>
                  <a:pt x="52" y="77"/>
                  <a:pt x="52" y="77"/>
                  <a:pt x="52" y="77"/>
                </a:cubicBezTo>
                <a:cubicBezTo>
                  <a:pt x="56" y="77"/>
                  <a:pt x="56" y="77"/>
                  <a:pt x="56" y="77"/>
                </a:cubicBezTo>
                <a:cubicBezTo>
                  <a:pt x="56" y="82"/>
                  <a:pt x="56" y="82"/>
                  <a:pt x="56" y="82"/>
                </a:cubicBezTo>
                <a:cubicBezTo>
                  <a:pt x="125" y="82"/>
                  <a:pt x="125" y="82"/>
                  <a:pt x="125" y="82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43" y="82"/>
                  <a:pt x="143" y="82"/>
                  <a:pt x="143" y="82"/>
                </a:cubicBezTo>
                <a:cubicBezTo>
                  <a:pt x="143" y="77"/>
                  <a:pt x="143" y="77"/>
                  <a:pt x="143" y="77"/>
                </a:cubicBezTo>
                <a:cubicBezTo>
                  <a:pt x="147" y="77"/>
                  <a:pt x="147" y="77"/>
                  <a:pt x="147" y="77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56" y="82"/>
                  <a:pt x="156" y="82"/>
                  <a:pt x="156" y="82"/>
                </a:cubicBezTo>
                <a:cubicBezTo>
                  <a:pt x="158" y="82"/>
                  <a:pt x="158" y="82"/>
                  <a:pt x="158" y="82"/>
                </a:cubicBezTo>
                <a:cubicBezTo>
                  <a:pt x="158" y="77"/>
                  <a:pt x="158" y="77"/>
                  <a:pt x="158" y="77"/>
                </a:cubicBezTo>
                <a:cubicBezTo>
                  <a:pt x="162" y="77"/>
                  <a:pt x="162" y="77"/>
                  <a:pt x="162" y="77"/>
                </a:cubicBezTo>
                <a:cubicBezTo>
                  <a:pt x="162" y="82"/>
                  <a:pt x="162" y="82"/>
                  <a:pt x="162" y="82"/>
                </a:cubicBezTo>
                <a:cubicBezTo>
                  <a:pt x="169" y="82"/>
                  <a:pt x="169" y="82"/>
                  <a:pt x="169" y="82"/>
                </a:cubicBezTo>
                <a:cubicBezTo>
                  <a:pt x="175" y="82"/>
                  <a:pt x="175" y="82"/>
                  <a:pt x="175" y="82"/>
                </a:cubicBezTo>
                <a:cubicBezTo>
                  <a:pt x="178" y="82"/>
                  <a:pt x="178" y="82"/>
                  <a:pt x="178" y="82"/>
                </a:cubicBezTo>
                <a:cubicBezTo>
                  <a:pt x="178" y="77"/>
                  <a:pt x="178" y="77"/>
                  <a:pt x="178" y="77"/>
                </a:cubicBezTo>
                <a:cubicBezTo>
                  <a:pt x="182" y="77"/>
                  <a:pt x="182" y="77"/>
                  <a:pt x="182" y="77"/>
                </a:cubicBezTo>
                <a:cubicBezTo>
                  <a:pt x="182" y="82"/>
                  <a:pt x="182" y="82"/>
                  <a:pt x="182" y="82"/>
                </a:cubicBezTo>
                <a:cubicBezTo>
                  <a:pt x="188" y="82"/>
                  <a:pt x="188" y="82"/>
                  <a:pt x="188" y="82"/>
                </a:cubicBezTo>
                <a:cubicBezTo>
                  <a:pt x="193" y="82"/>
                  <a:pt x="193" y="82"/>
                  <a:pt x="193" y="82"/>
                </a:cubicBezTo>
                <a:cubicBezTo>
                  <a:pt x="196" y="82"/>
                  <a:pt x="198" y="81"/>
                  <a:pt x="198" y="81"/>
                </a:cubicBezTo>
                <a:cubicBezTo>
                  <a:pt x="198" y="70"/>
                  <a:pt x="198" y="70"/>
                  <a:pt x="198" y="70"/>
                </a:cubicBezTo>
                <a:cubicBezTo>
                  <a:pt x="199" y="69"/>
                  <a:pt x="206" y="62"/>
                  <a:pt x="203" y="55"/>
                </a:cubicBezTo>
                <a:close/>
                <a:moveTo>
                  <a:pt x="64" y="13"/>
                </a:moveTo>
                <a:cubicBezTo>
                  <a:pt x="54" y="15"/>
                  <a:pt x="41" y="14"/>
                  <a:pt x="29" y="12"/>
                </a:cubicBezTo>
                <a:cubicBezTo>
                  <a:pt x="42" y="12"/>
                  <a:pt x="53" y="13"/>
                  <a:pt x="64" y="13"/>
                </a:cubicBezTo>
                <a:close/>
                <a:moveTo>
                  <a:pt x="6" y="21"/>
                </a:moveTo>
                <a:cubicBezTo>
                  <a:pt x="6" y="17"/>
                  <a:pt x="7" y="11"/>
                  <a:pt x="11" y="10"/>
                </a:cubicBezTo>
                <a:cubicBezTo>
                  <a:pt x="11" y="10"/>
                  <a:pt x="12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24" y="16"/>
                  <a:pt x="24" y="16"/>
                  <a:pt x="24" y="16"/>
                </a:cubicBezTo>
                <a:cubicBezTo>
                  <a:pt x="45" y="24"/>
                  <a:pt x="60" y="25"/>
                  <a:pt x="70" y="17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7"/>
                  <a:pt x="75" y="7"/>
                  <a:pt x="75" y="6"/>
                </a:cubicBezTo>
                <a:cubicBezTo>
                  <a:pt x="76" y="7"/>
                  <a:pt x="78" y="8"/>
                  <a:pt x="79" y="8"/>
                </a:cubicBezTo>
                <a:cubicBezTo>
                  <a:pt x="87" y="17"/>
                  <a:pt x="97" y="23"/>
                  <a:pt x="107" y="29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4" y="28"/>
                  <a:pt x="91" y="27"/>
                  <a:pt x="94" y="34"/>
                </a:cubicBezTo>
                <a:cubicBezTo>
                  <a:pt x="97" y="42"/>
                  <a:pt x="114" y="46"/>
                  <a:pt x="114" y="46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3" y="49"/>
                  <a:pt x="146" y="51"/>
                  <a:pt x="160" y="47"/>
                </a:cubicBezTo>
                <a:cubicBezTo>
                  <a:pt x="160" y="47"/>
                  <a:pt x="160" y="47"/>
                  <a:pt x="160" y="47"/>
                </a:cubicBezTo>
                <a:cubicBezTo>
                  <a:pt x="175" y="50"/>
                  <a:pt x="187" y="51"/>
                  <a:pt x="188" y="51"/>
                </a:cubicBezTo>
                <a:cubicBezTo>
                  <a:pt x="193" y="52"/>
                  <a:pt x="197" y="54"/>
                  <a:pt x="198" y="57"/>
                </a:cubicBezTo>
                <a:cubicBezTo>
                  <a:pt x="198" y="59"/>
                  <a:pt x="196" y="63"/>
                  <a:pt x="194" y="65"/>
                </a:cubicBezTo>
                <a:cubicBezTo>
                  <a:pt x="6" y="65"/>
                  <a:pt x="6" y="65"/>
                  <a:pt x="6" y="65"/>
                </a:cubicBezTo>
                <a:lnTo>
                  <a:pt x="6" y="21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79" name="组合 124"/>
          <p:cNvGrpSpPr/>
          <p:nvPr/>
        </p:nvGrpSpPr>
        <p:grpSpPr>
          <a:xfrm>
            <a:off x="2287588" y="2513013"/>
            <a:ext cx="358775" cy="439737"/>
            <a:chOff x="2644903" y="2496675"/>
            <a:chExt cx="323484" cy="396381"/>
          </a:xfrm>
        </p:grpSpPr>
        <p:sp>
          <p:nvSpPr>
            <p:cNvPr id="39210" name="Freeform 187"/>
            <p:cNvSpPr>
              <a:spLocks noEditPoints="1"/>
            </p:cNvSpPr>
            <p:nvPr/>
          </p:nvSpPr>
          <p:spPr>
            <a:xfrm>
              <a:off x="2644903" y="2496675"/>
              <a:ext cx="323484" cy="369956"/>
            </a:xfrm>
            <a:custGeom>
              <a:avLst/>
              <a:gdLst/>
              <a:ahLst/>
              <a:cxnLst>
                <a:cxn ang="0">
                  <a:pos x="258787" y="45169"/>
                </a:cxn>
                <a:cxn ang="0">
                  <a:pos x="258787" y="12905"/>
                </a:cxn>
                <a:cxn ang="0">
                  <a:pos x="273883" y="12905"/>
                </a:cxn>
                <a:cxn ang="0">
                  <a:pos x="273883" y="0"/>
                </a:cxn>
                <a:cxn ang="0">
                  <a:pos x="258787" y="0"/>
                </a:cxn>
                <a:cxn ang="0">
                  <a:pos x="64697" y="0"/>
                </a:cxn>
                <a:cxn ang="0">
                  <a:pos x="49601" y="0"/>
                </a:cxn>
                <a:cxn ang="0">
                  <a:pos x="49601" y="12905"/>
                </a:cxn>
                <a:cxn ang="0">
                  <a:pos x="64697" y="12905"/>
                </a:cxn>
                <a:cxn ang="0">
                  <a:pos x="64697" y="45169"/>
                </a:cxn>
                <a:cxn ang="0">
                  <a:pos x="0" y="32264"/>
                </a:cxn>
                <a:cxn ang="0">
                  <a:pos x="114298" y="163469"/>
                </a:cxn>
                <a:cxn ang="0">
                  <a:pos x="114298" y="163469"/>
                </a:cxn>
                <a:cxn ang="0">
                  <a:pos x="131550" y="178525"/>
                </a:cxn>
                <a:cxn ang="0">
                  <a:pos x="125080" y="184978"/>
                </a:cxn>
                <a:cxn ang="0">
                  <a:pos x="131550" y="191431"/>
                </a:cxn>
                <a:cxn ang="0">
                  <a:pos x="140176" y="191431"/>
                </a:cxn>
                <a:cxn ang="0">
                  <a:pos x="118611" y="283920"/>
                </a:cxn>
                <a:cxn ang="0">
                  <a:pos x="103515" y="283920"/>
                </a:cxn>
                <a:cxn ang="0">
                  <a:pos x="103515" y="369956"/>
                </a:cxn>
                <a:cxn ang="0">
                  <a:pos x="226439" y="369956"/>
                </a:cxn>
                <a:cxn ang="0">
                  <a:pos x="226439" y="283920"/>
                </a:cxn>
                <a:cxn ang="0">
                  <a:pos x="209186" y="283920"/>
                </a:cxn>
                <a:cxn ang="0">
                  <a:pos x="187621" y="191431"/>
                </a:cxn>
                <a:cxn ang="0">
                  <a:pos x="196247" y="191431"/>
                </a:cxn>
                <a:cxn ang="0">
                  <a:pos x="204873" y="184978"/>
                </a:cxn>
                <a:cxn ang="0">
                  <a:pos x="196247" y="178525"/>
                </a:cxn>
                <a:cxn ang="0">
                  <a:pos x="191934" y="178525"/>
                </a:cxn>
                <a:cxn ang="0">
                  <a:pos x="209186" y="163469"/>
                </a:cxn>
                <a:cxn ang="0">
                  <a:pos x="209186" y="163469"/>
                </a:cxn>
                <a:cxn ang="0">
                  <a:pos x="323484" y="32264"/>
                </a:cxn>
                <a:cxn ang="0">
                  <a:pos x="258787" y="45169"/>
                </a:cxn>
                <a:cxn ang="0">
                  <a:pos x="17252" y="45169"/>
                </a:cxn>
                <a:cxn ang="0">
                  <a:pos x="66853" y="58074"/>
                </a:cxn>
                <a:cxn ang="0">
                  <a:pos x="103515" y="150563"/>
                </a:cxn>
                <a:cxn ang="0">
                  <a:pos x="17252" y="45169"/>
                </a:cxn>
                <a:cxn ang="0">
                  <a:pos x="122924" y="150563"/>
                </a:cxn>
                <a:cxn ang="0">
                  <a:pos x="84106" y="25811"/>
                </a:cxn>
                <a:cxn ang="0">
                  <a:pos x="97045" y="23660"/>
                </a:cxn>
                <a:cxn ang="0">
                  <a:pos x="131550" y="141960"/>
                </a:cxn>
                <a:cxn ang="0">
                  <a:pos x="122924" y="150563"/>
                </a:cxn>
                <a:cxn ang="0">
                  <a:pos x="209186" y="294674"/>
                </a:cxn>
                <a:cxn ang="0">
                  <a:pos x="209186" y="354900"/>
                </a:cxn>
                <a:cxn ang="0">
                  <a:pos x="118611" y="354900"/>
                </a:cxn>
                <a:cxn ang="0">
                  <a:pos x="118611" y="294674"/>
                </a:cxn>
                <a:cxn ang="0">
                  <a:pos x="209186" y="294674"/>
                </a:cxn>
                <a:cxn ang="0">
                  <a:pos x="219969" y="150563"/>
                </a:cxn>
                <a:cxn ang="0">
                  <a:pos x="256631" y="58074"/>
                </a:cxn>
                <a:cxn ang="0">
                  <a:pos x="306232" y="45169"/>
                </a:cxn>
                <a:cxn ang="0">
                  <a:pos x="219969" y="150563"/>
                </a:cxn>
              </a:cxnLst>
              <a:rect l="0" t="0" r="0" b="0"/>
              <a:pathLst>
                <a:path w="150" h="172">
                  <a:moveTo>
                    <a:pt x="120" y="21"/>
                  </a:moveTo>
                  <a:cubicBezTo>
                    <a:pt x="120" y="20"/>
                    <a:pt x="120" y="12"/>
                    <a:pt x="120" y="6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12"/>
                    <a:pt x="30" y="20"/>
                    <a:pt x="3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2" y="76"/>
                    <a:pt x="53" y="76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6" y="79"/>
                    <a:pt x="58" y="81"/>
                    <a:pt x="61" y="83"/>
                  </a:cubicBezTo>
                  <a:cubicBezTo>
                    <a:pt x="59" y="83"/>
                    <a:pt x="58" y="84"/>
                    <a:pt x="58" y="86"/>
                  </a:cubicBezTo>
                  <a:cubicBezTo>
                    <a:pt x="58" y="88"/>
                    <a:pt x="59" y="89"/>
                    <a:pt x="61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105" y="172"/>
                    <a:pt x="105" y="172"/>
                    <a:pt x="105" y="172"/>
                  </a:cubicBezTo>
                  <a:cubicBezTo>
                    <a:pt x="105" y="132"/>
                    <a:pt x="105" y="132"/>
                    <a:pt x="105" y="132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3" y="89"/>
                    <a:pt x="95" y="88"/>
                    <a:pt x="95" y="86"/>
                  </a:cubicBezTo>
                  <a:cubicBezTo>
                    <a:pt x="95" y="84"/>
                    <a:pt x="93" y="83"/>
                    <a:pt x="91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92" y="81"/>
                    <a:pt x="94" y="79"/>
                    <a:pt x="97" y="76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138" y="76"/>
                    <a:pt x="150" y="15"/>
                    <a:pt x="150" y="15"/>
                  </a:cubicBezTo>
                  <a:lnTo>
                    <a:pt x="120" y="21"/>
                  </a:lnTo>
                  <a:close/>
                  <a:moveTo>
                    <a:pt x="8" y="21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33" y="40"/>
                    <a:pt x="39" y="57"/>
                    <a:pt x="48" y="70"/>
                  </a:cubicBezTo>
                  <a:cubicBezTo>
                    <a:pt x="24" y="67"/>
                    <a:pt x="12" y="34"/>
                    <a:pt x="8" y="21"/>
                  </a:cubicBezTo>
                  <a:close/>
                  <a:moveTo>
                    <a:pt x="57" y="70"/>
                  </a:moveTo>
                  <a:cubicBezTo>
                    <a:pt x="56" y="70"/>
                    <a:pt x="41" y="57"/>
                    <a:pt x="39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54"/>
                    <a:pt x="61" y="65"/>
                    <a:pt x="61" y="66"/>
                  </a:cubicBezTo>
                  <a:lnTo>
                    <a:pt x="57" y="70"/>
                  </a:lnTo>
                  <a:close/>
                  <a:moveTo>
                    <a:pt x="97" y="137"/>
                  </a:moveTo>
                  <a:cubicBezTo>
                    <a:pt x="97" y="165"/>
                    <a:pt x="97" y="165"/>
                    <a:pt x="97" y="165"/>
                  </a:cubicBezTo>
                  <a:cubicBezTo>
                    <a:pt x="55" y="165"/>
                    <a:pt x="55" y="165"/>
                    <a:pt x="55" y="165"/>
                  </a:cubicBezTo>
                  <a:cubicBezTo>
                    <a:pt x="55" y="137"/>
                    <a:pt x="55" y="137"/>
                    <a:pt x="55" y="137"/>
                  </a:cubicBezTo>
                  <a:lnTo>
                    <a:pt x="97" y="137"/>
                  </a:lnTo>
                  <a:close/>
                  <a:moveTo>
                    <a:pt x="102" y="70"/>
                  </a:moveTo>
                  <a:cubicBezTo>
                    <a:pt x="111" y="57"/>
                    <a:pt x="117" y="40"/>
                    <a:pt x="119" y="27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38" y="34"/>
                    <a:pt x="126" y="67"/>
                    <a:pt x="102" y="7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11" name="Rectangle 188"/>
            <p:cNvSpPr/>
            <p:nvPr/>
          </p:nvSpPr>
          <p:spPr>
            <a:xfrm>
              <a:off x="2726913" y="2871187"/>
              <a:ext cx="161286" cy="21869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8980" name="Freeform 189"/>
          <p:cNvSpPr>
            <a:spLocks noEditPoints="1"/>
          </p:cNvSpPr>
          <p:nvPr/>
        </p:nvSpPr>
        <p:spPr>
          <a:xfrm>
            <a:off x="3132138" y="6010275"/>
            <a:ext cx="273050" cy="407988"/>
          </a:xfrm>
          <a:custGeom>
            <a:avLst/>
            <a:gdLst/>
            <a:ahLst/>
            <a:cxnLst>
              <a:cxn ang="0">
                <a:pos x="109113" y="63649"/>
              </a:cxn>
              <a:cxn ang="0">
                <a:pos x="71731" y="0"/>
              </a:cxn>
              <a:cxn ang="0">
                <a:pos x="0" y="0"/>
              </a:cxn>
              <a:cxn ang="0">
                <a:pos x="0" y="9093"/>
              </a:cxn>
              <a:cxn ang="0">
                <a:pos x="63649" y="9093"/>
              </a:cxn>
              <a:cxn ang="0">
                <a:pos x="94968" y="63649"/>
              </a:cxn>
              <a:cxn ang="0">
                <a:pos x="30309" y="63649"/>
              </a:cxn>
              <a:cxn ang="0">
                <a:pos x="30309" y="121236"/>
              </a:cxn>
              <a:cxn ang="0">
                <a:pos x="52536" y="121236"/>
              </a:cxn>
              <a:cxn ang="0">
                <a:pos x="59608" y="171751"/>
              </a:cxn>
              <a:cxn ang="0">
                <a:pos x="52536" y="123257"/>
              </a:cxn>
              <a:cxn ang="0">
                <a:pos x="59608" y="171751"/>
              </a:cxn>
              <a:cxn ang="0">
                <a:pos x="61628" y="198019"/>
              </a:cxn>
              <a:cxn ang="0">
                <a:pos x="61628" y="194988"/>
              </a:cxn>
              <a:cxn ang="0">
                <a:pos x="68701" y="273792"/>
              </a:cxn>
              <a:cxn ang="0">
                <a:pos x="71731" y="273792"/>
              </a:cxn>
              <a:cxn ang="0">
                <a:pos x="85876" y="405131"/>
              </a:cxn>
              <a:cxn ang="0">
                <a:pos x="219236" y="405131"/>
              </a:cxn>
              <a:cxn ang="0">
                <a:pos x="219236" y="408162"/>
              </a:cxn>
              <a:cxn ang="0">
                <a:pos x="229339" y="343503"/>
              </a:cxn>
              <a:cxn ang="0">
                <a:pos x="229339" y="343503"/>
              </a:cxn>
              <a:cxn ang="0">
                <a:pos x="226308" y="343503"/>
              </a:cxn>
              <a:cxn ang="0">
                <a:pos x="233380" y="283895"/>
              </a:cxn>
              <a:cxn ang="0">
                <a:pos x="233380" y="283895"/>
              </a:cxn>
              <a:cxn ang="0">
                <a:pos x="252576" y="121236"/>
              </a:cxn>
              <a:cxn ang="0">
                <a:pos x="273792" y="121236"/>
              </a:cxn>
              <a:cxn ang="0">
                <a:pos x="273792" y="63649"/>
              </a:cxn>
              <a:cxn ang="0">
                <a:pos x="109113" y="63649"/>
              </a:cxn>
              <a:cxn ang="0">
                <a:pos x="219236" y="403110"/>
              </a:cxn>
              <a:cxn ang="0">
                <a:pos x="71731" y="273792"/>
              </a:cxn>
              <a:cxn ang="0">
                <a:pos x="63649" y="202060"/>
              </a:cxn>
              <a:cxn ang="0">
                <a:pos x="224287" y="343503"/>
              </a:cxn>
              <a:cxn ang="0">
                <a:pos x="219236" y="403110"/>
              </a:cxn>
            </a:cxnLst>
            <a:rect l="0" t="0" r="0" b="0"/>
            <a:pathLst>
              <a:path w="271" h="404">
                <a:moveTo>
                  <a:pt x="108" y="63"/>
                </a:moveTo>
                <a:lnTo>
                  <a:pt x="71" y="0"/>
                </a:lnTo>
                <a:lnTo>
                  <a:pt x="0" y="0"/>
                </a:lnTo>
                <a:lnTo>
                  <a:pt x="0" y="9"/>
                </a:lnTo>
                <a:lnTo>
                  <a:pt x="63" y="9"/>
                </a:lnTo>
                <a:lnTo>
                  <a:pt x="94" y="63"/>
                </a:lnTo>
                <a:lnTo>
                  <a:pt x="30" y="63"/>
                </a:lnTo>
                <a:lnTo>
                  <a:pt x="30" y="120"/>
                </a:lnTo>
                <a:lnTo>
                  <a:pt x="52" y="120"/>
                </a:lnTo>
                <a:lnTo>
                  <a:pt x="59" y="170"/>
                </a:lnTo>
                <a:lnTo>
                  <a:pt x="52" y="122"/>
                </a:lnTo>
                <a:lnTo>
                  <a:pt x="59" y="170"/>
                </a:lnTo>
                <a:lnTo>
                  <a:pt x="61" y="196"/>
                </a:lnTo>
                <a:lnTo>
                  <a:pt x="61" y="193"/>
                </a:lnTo>
                <a:lnTo>
                  <a:pt x="68" y="271"/>
                </a:lnTo>
                <a:lnTo>
                  <a:pt x="71" y="271"/>
                </a:lnTo>
                <a:lnTo>
                  <a:pt x="85" y="401"/>
                </a:lnTo>
                <a:lnTo>
                  <a:pt x="217" y="401"/>
                </a:lnTo>
                <a:lnTo>
                  <a:pt x="217" y="404"/>
                </a:lnTo>
                <a:lnTo>
                  <a:pt x="227" y="340"/>
                </a:lnTo>
                <a:lnTo>
                  <a:pt x="227" y="340"/>
                </a:lnTo>
                <a:lnTo>
                  <a:pt x="224" y="340"/>
                </a:lnTo>
                <a:lnTo>
                  <a:pt x="231" y="281"/>
                </a:lnTo>
                <a:lnTo>
                  <a:pt x="231" y="281"/>
                </a:lnTo>
                <a:lnTo>
                  <a:pt x="250" y="120"/>
                </a:lnTo>
                <a:lnTo>
                  <a:pt x="271" y="120"/>
                </a:lnTo>
                <a:lnTo>
                  <a:pt x="271" y="63"/>
                </a:lnTo>
                <a:lnTo>
                  <a:pt x="108" y="63"/>
                </a:lnTo>
                <a:close/>
                <a:moveTo>
                  <a:pt x="217" y="399"/>
                </a:moveTo>
                <a:lnTo>
                  <a:pt x="71" y="271"/>
                </a:lnTo>
                <a:lnTo>
                  <a:pt x="63" y="200"/>
                </a:lnTo>
                <a:lnTo>
                  <a:pt x="222" y="340"/>
                </a:lnTo>
                <a:lnTo>
                  <a:pt x="217" y="399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81" name="Freeform 190"/>
          <p:cNvSpPr>
            <a:spLocks noEditPoints="1"/>
          </p:cNvSpPr>
          <p:nvPr/>
        </p:nvSpPr>
        <p:spPr>
          <a:xfrm>
            <a:off x="3762375" y="6084888"/>
            <a:ext cx="434975" cy="280987"/>
          </a:xfrm>
          <a:custGeom>
            <a:avLst/>
            <a:gdLst/>
            <a:ahLst/>
            <a:cxnLst>
              <a:cxn ang="0">
                <a:pos x="312694" y="112272"/>
              </a:cxn>
              <a:cxn ang="0">
                <a:pos x="276889" y="31054"/>
              </a:cxn>
              <a:cxn ang="0">
                <a:pos x="295985" y="0"/>
              </a:cxn>
              <a:cxn ang="0">
                <a:pos x="260181" y="21499"/>
              </a:cxn>
              <a:cxn ang="0">
                <a:pos x="260181" y="52553"/>
              </a:cxn>
              <a:cxn ang="0">
                <a:pos x="150380" y="128994"/>
              </a:cxn>
              <a:cxn ang="0">
                <a:pos x="147993" y="71663"/>
              </a:cxn>
              <a:cxn ang="0">
                <a:pos x="169475" y="52553"/>
              </a:cxn>
              <a:cxn ang="0">
                <a:pos x="107414" y="71663"/>
              </a:cxn>
              <a:cxn ang="0">
                <a:pos x="109801" y="83607"/>
              </a:cxn>
              <a:cxn ang="0">
                <a:pos x="131284" y="114661"/>
              </a:cxn>
              <a:cxn ang="0">
                <a:pos x="0" y="193490"/>
              </a:cxn>
              <a:cxn ang="0">
                <a:pos x="176636" y="195879"/>
              </a:cxn>
              <a:cxn ang="0">
                <a:pos x="293598" y="121827"/>
              </a:cxn>
              <a:cxn ang="0">
                <a:pos x="346112" y="281875"/>
              </a:cxn>
              <a:cxn ang="0">
                <a:pos x="346112" y="105106"/>
              </a:cxn>
              <a:cxn ang="0">
                <a:pos x="162315" y="179158"/>
              </a:cxn>
              <a:cxn ang="0">
                <a:pos x="112188" y="181547"/>
              </a:cxn>
              <a:cxn ang="0">
                <a:pos x="88318" y="267542"/>
              </a:cxn>
              <a:cxn ang="0">
                <a:pos x="88318" y="119439"/>
              </a:cxn>
              <a:cxn ang="0">
                <a:pos x="90705" y="171992"/>
              </a:cxn>
              <a:cxn ang="0">
                <a:pos x="66835" y="193490"/>
              </a:cxn>
              <a:cxn ang="0">
                <a:pos x="107414" y="205434"/>
              </a:cxn>
              <a:cxn ang="0">
                <a:pos x="88318" y="267542"/>
              </a:cxn>
              <a:cxn ang="0">
                <a:pos x="164701" y="145715"/>
              </a:cxn>
              <a:cxn ang="0">
                <a:pos x="274502" y="97940"/>
              </a:cxn>
              <a:cxn ang="0">
                <a:pos x="346112" y="267542"/>
              </a:cxn>
              <a:cxn ang="0">
                <a:pos x="300759" y="133771"/>
              </a:cxn>
              <a:cxn ang="0">
                <a:pos x="324629" y="193490"/>
              </a:cxn>
              <a:cxn ang="0">
                <a:pos x="367595" y="193490"/>
              </a:cxn>
              <a:cxn ang="0">
                <a:pos x="319855" y="124216"/>
              </a:cxn>
              <a:cxn ang="0">
                <a:pos x="420108" y="193490"/>
              </a:cxn>
            </a:cxnLst>
            <a:rect l="0" t="0" r="0" b="0"/>
            <a:pathLst>
              <a:path w="182" h="118">
                <a:moveTo>
                  <a:pt x="145" y="44"/>
                </a:moveTo>
                <a:cubicBezTo>
                  <a:pt x="140" y="44"/>
                  <a:pt x="135" y="45"/>
                  <a:pt x="131" y="47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28" y="6"/>
                  <a:pt x="128" y="6"/>
                  <a:pt x="128" y="6"/>
                </a:cubicBezTo>
                <a:cubicBezTo>
                  <a:pt x="124" y="0"/>
                  <a:pt x="124" y="0"/>
                  <a:pt x="124" y="0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63" y="54"/>
                  <a:pt x="63" y="54"/>
                  <a:pt x="63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30"/>
                  <a:pt x="62" y="30"/>
                  <a:pt x="62" y="30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22"/>
                  <a:pt x="71" y="22"/>
                  <a:pt x="71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5"/>
                  <a:pt x="46" y="35"/>
                  <a:pt x="46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48"/>
                  <a:pt x="55" y="48"/>
                  <a:pt x="55" y="48"/>
                </a:cubicBezTo>
                <a:cubicBezTo>
                  <a:pt x="50" y="45"/>
                  <a:pt x="44" y="44"/>
                  <a:pt x="37" y="44"/>
                </a:cubicBezTo>
                <a:cubicBezTo>
                  <a:pt x="17" y="44"/>
                  <a:pt x="0" y="60"/>
                  <a:pt x="0" y="81"/>
                </a:cubicBezTo>
                <a:cubicBezTo>
                  <a:pt x="0" y="102"/>
                  <a:pt x="17" y="118"/>
                  <a:pt x="37" y="118"/>
                </a:cubicBezTo>
                <a:cubicBezTo>
                  <a:pt x="57" y="118"/>
                  <a:pt x="74" y="102"/>
                  <a:pt x="74" y="8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3" y="51"/>
                  <a:pt x="123" y="51"/>
                  <a:pt x="123" y="51"/>
                </a:cubicBezTo>
                <a:cubicBezTo>
                  <a:pt x="114" y="58"/>
                  <a:pt x="108" y="69"/>
                  <a:pt x="108" y="81"/>
                </a:cubicBezTo>
                <a:cubicBezTo>
                  <a:pt x="108" y="102"/>
                  <a:pt x="125" y="118"/>
                  <a:pt x="145" y="118"/>
                </a:cubicBezTo>
                <a:cubicBezTo>
                  <a:pt x="166" y="118"/>
                  <a:pt x="182" y="102"/>
                  <a:pt x="182" y="81"/>
                </a:cubicBezTo>
                <a:cubicBezTo>
                  <a:pt x="182" y="60"/>
                  <a:pt x="166" y="44"/>
                  <a:pt x="145" y="44"/>
                </a:cubicBezTo>
                <a:close/>
                <a:moveTo>
                  <a:pt x="64" y="65"/>
                </a:moveTo>
                <a:cubicBezTo>
                  <a:pt x="66" y="68"/>
                  <a:pt x="67" y="72"/>
                  <a:pt x="68" y="75"/>
                </a:cubicBezTo>
                <a:cubicBezTo>
                  <a:pt x="66" y="76"/>
                  <a:pt x="66" y="76"/>
                  <a:pt x="66" y="76"/>
                </a:cubicBezTo>
                <a:cubicBezTo>
                  <a:pt x="47" y="76"/>
                  <a:pt x="47" y="76"/>
                  <a:pt x="47" y="76"/>
                </a:cubicBezTo>
                <a:lnTo>
                  <a:pt x="64" y="65"/>
                </a:lnTo>
                <a:close/>
                <a:moveTo>
                  <a:pt x="37" y="112"/>
                </a:moveTo>
                <a:cubicBezTo>
                  <a:pt x="20" y="112"/>
                  <a:pt x="6" y="98"/>
                  <a:pt x="6" y="81"/>
                </a:cubicBezTo>
                <a:cubicBezTo>
                  <a:pt x="6" y="64"/>
                  <a:pt x="20" y="50"/>
                  <a:pt x="37" y="50"/>
                </a:cubicBezTo>
                <a:cubicBezTo>
                  <a:pt x="45" y="50"/>
                  <a:pt x="53" y="53"/>
                  <a:pt x="58" y="58"/>
                </a:cubicBezTo>
                <a:cubicBezTo>
                  <a:pt x="38" y="72"/>
                  <a:pt x="38" y="72"/>
                  <a:pt x="38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2" y="72"/>
                  <a:pt x="28" y="76"/>
                  <a:pt x="28" y="81"/>
                </a:cubicBezTo>
                <a:cubicBezTo>
                  <a:pt x="28" y="86"/>
                  <a:pt x="32" y="90"/>
                  <a:pt x="37" y="90"/>
                </a:cubicBezTo>
                <a:cubicBezTo>
                  <a:pt x="41" y="90"/>
                  <a:pt x="43" y="88"/>
                  <a:pt x="45" y="86"/>
                </a:cubicBezTo>
                <a:cubicBezTo>
                  <a:pt x="68" y="86"/>
                  <a:pt x="68" y="86"/>
                  <a:pt x="68" y="86"/>
                </a:cubicBezTo>
                <a:cubicBezTo>
                  <a:pt x="66" y="101"/>
                  <a:pt x="53" y="112"/>
                  <a:pt x="37" y="112"/>
                </a:cubicBezTo>
                <a:close/>
                <a:moveTo>
                  <a:pt x="73" y="71"/>
                </a:moveTo>
                <a:cubicBezTo>
                  <a:pt x="72" y="68"/>
                  <a:pt x="71" y="65"/>
                  <a:pt x="69" y="61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15" y="41"/>
                  <a:pt x="115" y="41"/>
                  <a:pt x="115" y="41"/>
                </a:cubicBezTo>
                <a:lnTo>
                  <a:pt x="73" y="71"/>
                </a:lnTo>
                <a:close/>
                <a:moveTo>
                  <a:pt x="145" y="112"/>
                </a:moveTo>
                <a:cubicBezTo>
                  <a:pt x="128" y="112"/>
                  <a:pt x="114" y="98"/>
                  <a:pt x="114" y="81"/>
                </a:cubicBezTo>
                <a:cubicBezTo>
                  <a:pt x="114" y="71"/>
                  <a:pt x="119" y="62"/>
                  <a:pt x="126" y="56"/>
                </a:cubicBezTo>
                <a:cubicBezTo>
                  <a:pt x="139" y="74"/>
                  <a:pt x="139" y="74"/>
                  <a:pt x="139" y="74"/>
                </a:cubicBezTo>
                <a:cubicBezTo>
                  <a:pt x="137" y="76"/>
                  <a:pt x="136" y="78"/>
                  <a:pt x="136" y="81"/>
                </a:cubicBezTo>
                <a:cubicBezTo>
                  <a:pt x="136" y="86"/>
                  <a:pt x="140" y="90"/>
                  <a:pt x="145" y="90"/>
                </a:cubicBezTo>
                <a:cubicBezTo>
                  <a:pt x="150" y="90"/>
                  <a:pt x="154" y="86"/>
                  <a:pt x="154" y="81"/>
                </a:cubicBezTo>
                <a:cubicBezTo>
                  <a:pt x="154" y="78"/>
                  <a:pt x="153" y="75"/>
                  <a:pt x="151" y="74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8" y="51"/>
                  <a:pt x="141" y="50"/>
                  <a:pt x="145" y="50"/>
                </a:cubicBezTo>
                <a:cubicBezTo>
                  <a:pt x="162" y="50"/>
                  <a:pt x="176" y="64"/>
                  <a:pt x="176" y="81"/>
                </a:cubicBezTo>
                <a:cubicBezTo>
                  <a:pt x="176" y="98"/>
                  <a:pt x="162" y="112"/>
                  <a:pt x="145" y="112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82" name="组合 256"/>
          <p:cNvGrpSpPr/>
          <p:nvPr/>
        </p:nvGrpSpPr>
        <p:grpSpPr>
          <a:xfrm>
            <a:off x="4476750" y="5983288"/>
            <a:ext cx="425450" cy="485775"/>
            <a:chOff x="4618607" y="5626718"/>
            <a:chExt cx="383624" cy="438297"/>
          </a:xfrm>
        </p:grpSpPr>
        <p:sp>
          <p:nvSpPr>
            <p:cNvPr id="39177" name="Freeform 191"/>
            <p:cNvSpPr/>
            <p:nvPr/>
          </p:nvSpPr>
          <p:spPr>
            <a:xfrm>
              <a:off x="4829099" y="5626718"/>
              <a:ext cx="61052" cy="61052"/>
            </a:xfrm>
            <a:custGeom>
              <a:avLst/>
              <a:gdLst/>
              <a:ahLst/>
              <a:cxnLst>
                <a:cxn ang="0">
                  <a:pos x="61052" y="61052"/>
                </a:cxn>
                <a:cxn ang="0">
                  <a:pos x="43609" y="19624"/>
                </a:cxn>
                <a:cxn ang="0">
                  <a:pos x="0" y="0"/>
                </a:cxn>
                <a:cxn ang="0">
                  <a:pos x="21804" y="39248"/>
                </a:cxn>
                <a:cxn ang="0">
                  <a:pos x="61052" y="61052"/>
                </a:cxn>
              </a:cxnLst>
              <a:rect l="0" t="0" r="0" b="0"/>
              <a:pathLst>
                <a:path w="28" h="28">
                  <a:moveTo>
                    <a:pt x="28" y="28"/>
                  </a:moveTo>
                  <a:cubicBezTo>
                    <a:pt x="28" y="21"/>
                    <a:pt x="25" y="14"/>
                    <a:pt x="20" y="9"/>
                  </a:cubicBezTo>
                  <a:cubicBezTo>
                    <a:pt x="14" y="3"/>
                    <a:pt x="7" y="0"/>
                    <a:pt x="0" y="0"/>
                  </a:cubicBezTo>
                  <a:cubicBezTo>
                    <a:pt x="1" y="6"/>
                    <a:pt x="4" y="13"/>
                    <a:pt x="10" y="18"/>
                  </a:cubicBezTo>
                  <a:cubicBezTo>
                    <a:pt x="15" y="24"/>
                    <a:pt x="22" y="27"/>
                    <a:pt x="28" y="28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8" name="Freeform 192"/>
            <p:cNvSpPr/>
            <p:nvPr/>
          </p:nvSpPr>
          <p:spPr>
            <a:xfrm>
              <a:off x="4706995" y="5683214"/>
              <a:ext cx="36449" cy="12757"/>
            </a:xfrm>
            <a:custGeom>
              <a:avLst/>
              <a:gdLst/>
              <a:ahLst/>
              <a:cxnLst>
                <a:cxn ang="0">
                  <a:pos x="10023" y="12757"/>
                </a:cxn>
                <a:cxn ang="0">
                  <a:pos x="36449" y="12757"/>
                </a:cxn>
                <a:cxn ang="0">
                  <a:pos x="27337" y="0"/>
                </a:cxn>
                <a:cxn ang="0">
                  <a:pos x="0" y="0"/>
                </a:cxn>
                <a:cxn ang="0">
                  <a:pos x="10023" y="12757"/>
                </a:cxn>
              </a:cxnLst>
              <a:rect l="0" t="0" r="0" b="0"/>
              <a:pathLst>
                <a:path w="40" h="14">
                  <a:moveTo>
                    <a:pt x="11" y="14"/>
                  </a:moveTo>
                  <a:lnTo>
                    <a:pt x="40" y="14"/>
                  </a:lnTo>
                  <a:lnTo>
                    <a:pt x="30" y="0"/>
                  </a:lnTo>
                  <a:lnTo>
                    <a:pt x="0" y="0"/>
                  </a:lnTo>
                  <a:lnTo>
                    <a:pt x="11" y="1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9" name="Freeform 193"/>
            <p:cNvSpPr/>
            <p:nvPr/>
          </p:nvSpPr>
          <p:spPr>
            <a:xfrm>
              <a:off x="4803585" y="5752467"/>
              <a:ext cx="36449" cy="12757"/>
            </a:xfrm>
            <a:custGeom>
              <a:avLst/>
              <a:gdLst/>
              <a:ahLst/>
              <a:cxnLst>
                <a:cxn ang="0">
                  <a:pos x="36449" y="12757"/>
                </a:cxn>
                <a:cxn ang="0">
                  <a:pos x="28248" y="0"/>
                </a:cxn>
                <a:cxn ang="0">
                  <a:pos x="0" y="0"/>
                </a:cxn>
                <a:cxn ang="0">
                  <a:pos x="8201" y="12757"/>
                </a:cxn>
                <a:cxn ang="0">
                  <a:pos x="36449" y="12757"/>
                </a:cxn>
              </a:cxnLst>
              <a:rect l="0" t="0" r="0" b="0"/>
              <a:pathLst>
                <a:path w="40" h="14">
                  <a:moveTo>
                    <a:pt x="40" y="14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9" y="14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0" name="Freeform 194"/>
            <p:cNvSpPr/>
            <p:nvPr/>
          </p:nvSpPr>
          <p:spPr>
            <a:xfrm>
              <a:off x="4676925" y="5752467"/>
              <a:ext cx="36449" cy="12757"/>
            </a:xfrm>
            <a:custGeom>
              <a:avLst/>
              <a:gdLst/>
              <a:ahLst/>
              <a:cxnLst>
                <a:cxn ang="0">
                  <a:pos x="36449" y="12757"/>
                </a:cxn>
                <a:cxn ang="0">
                  <a:pos x="27337" y="0"/>
                </a:cxn>
                <a:cxn ang="0">
                  <a:pos x="0" y="0"/>
                </a:cxn>
                <a:cxn ang="0">
                  <a:pos x="10023" y="12757"/>
                </a:cxn>
                <a:cxn ang="0">
                  <a:pos x="36449" y="12757"/>
                </a:cxn>
              </a:cxnLst>
              <a:rect l="0" t="0" r="0" b="0"/>
              <a:pathLst>
                <a:path w="40" h="14">
                  <a:moveTo>
                    <a:pt x="40" y="14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1" y="14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1" name="Freeform 195"/>
            <p:cNvSpPr/>
            <p:nvPr/>
          </p:nvSpPr>
          <p:spPr>
            <a:xfrm>
              <a:off x="4760757" y="5752467"/>
              <a:ext cx="36449" cy="12757"/>
            </a:xfrm>
            <a:custGeom>
              <a:avLst/>
              <a:gdLst/>
              <a:ahLst/>
              <a:cxnLst>
                <a:cxn ang="0">
                  <a:pos x="8201" y="12757"/>
                </a:cxn>
                <a:cxn ang="0">
                  <a:pos x="36449" y="12757"/>
                </a:cxn>
                <a:cxn ang="0">
                  <a:pos x="25514" y="0"/>
                </a:cxn>
                <a:cxn ang="0">
                  <a:pos x="0" y="0"/>
                </a:cxn>
                <a:cxn ang="0">
                  <a:pos x="8201" y="12757"/>
                </a:cxn>
              </a:cxnLst>
              <a:rect l="0" t="0" r="0" b="0"/>
              <a:pathLst>
                <a:path w="40" h="14">
                  <a:moveTo>
                    <a:pt x="9" y="14"/>
                  </a:moveTo>
                  <a:lnTo>
                    <a:pt x="40" y="1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9" y="1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2" name="Freeform 196"/>
            <p:cNvSpPr/>
            <p:nvPr/>
          </p:nvSpPr>
          <p:spPr>
            <a:xfrm>
              <a:off x="4719752" y="5752467"/>
              <a:ext cx="34627" cy="12757"/>
            </a:xfrm>
            <a:custGeom>
              <a:avLst/>
              <a:gdLst/>
              <a:ahLst/>
              <a:cxnLst>
                <a:cxn ang="0">
                  <a:pos x="34627" y="12757"/>
                </a:cxn>
                <a:cxn ang="0">
                  <a:pos x="23692" y="0"/>
                </a:cxn>
                <a:cxn ang="0">
                  <a:pos x="0" y="0"/>
                </a:cxn>
                <a:cxn ang="0">
                  <a:pos x="10935" y="12757"/>
                </a:cxn>
                <a:cxn ang="0">
                  <a:pos x="34627" y="12757"/>
                </a:cxn>
              </a:cxnLst>
              <a:rect l="0" t="0" r="0" b="0"/>
              <a:pathLst>
                <a:path w="38" h="14">
                  <a:moveTo>
                    <a:pt x="38" y="1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2" y="14"/>
                  </a:lnTo>
                  <a:lnTo>
                    <a:pt x="38" y="1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3" name="Freeform 197"/>
            <p:cNvSpPr/>
            <p:nvPr/>
          </p:nvSpPr>
          <p:spPr>
            <a:xfrm>
              <a:off x="4734332" y="5717840"/>
              <a:ext cx="37360" cy="12757"/>
            </a:xfrm>
            <a:custGeom>
              <a:avLst/>
              <a:gdLst/>
              <a:ahLst/>
              <a:cxnLst>
                <a:cxn ang="0">
                  <a:pos x="9112" y="12757"/>
                </a:cxn>
                <a:cxn ang="0">
                  <a:pos x="37360" y="12757"/>
                </a:cxn>
                <a:cxn ang="0">
                  <a:pos x="26425" y="0"/>
                </a:cxn>
                <a:cxn ang="0">
                  <a:pos x="0" y="0"/>
                </a:cxn>
                <a:cxn ang="0">
                  <a:pos x="9112" y="12757"/>
                </a:cxn>
              </a:cxnLst>
              <a:rect l="0" t="0" r="0" b="0"/>
              <a:pathLst>
                <a:path w="41" h="14">
                  <a:moveTo>
                    <a:pt x="10" y="14"/>
                  </a:moveTo>
                  <a:lnTo>
                    <a:pt x="41" y="1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10" y="1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4" name="Freeform 198"/>
            <p:cNvSpPr/>
            <p:nvPr/>
          </p:nvSpPr>
          <p:spPr>
            <a:xfrm>
              <a:off x="4693327" y="5717840"/>
              <a:ext cx="34627" cy="12757"/>
            </a:xfrm>
            <a:custGeom>
              <a:avLst/>
              <a:gdLst/>
              <a:ahLst/>
              <a:cxnLst>
                <a:cxn ang="0">
                  <a:pos x="34627" y="12757"/>
                </a:cxn>
                <a:cxn ang="0">
                  <a:pos x="23692" y="0"/>
                </a:cxn>
                <a:cxn ang="0">
                  <a:pos x="0" y="0"/>
                </a:cxn>
                <a:cxn ang="0">
                  <a:pos x="10935" y="12757"/>
                </a:cxn>
                <a:cxn ang="0">
                  <a:pos x="34627" y="12757"/>
                </a:cxn>
              </a:cxnLst>
              <a:rect l="0" t="0" r="0" b="0"/>
              <a:pathLst>
                <a:path w="38" h="14">
                  <a:moveTo>
                    <a:pt x="38" y="1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2" y="14"/>
                  </a:lnTo>
                  <a:lnTo>
                    <a:pt x="38" y="1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5" name="Freeform 199"/>
            <p:cNvSpPr/>
            <p:nvPr/>
          </p:nvSpPr>
          <p:spPr>
            <a:xfrm>
              <a:off x="4809964" y="5818986"/>
              <a:ext cx="36449" cy="12757"/>
            </a:xfrm>
            <a:custGeom>
              <a:avLst/>
              <a:gdLst/>
              <a:ahLst/>
              <a:cxnLst>
                <a:cxn ang="0">
                  <a:pos x="10935" y="12757"/>
                </a:cxn>
                <a:cxn ang="0">
                  <a:pos x="36449" y="12757"/>
                </a:cxn>
                <a:cxn ang="0">
                  <a:pos x="28248" y="0"/>
                </a:cxn>
                <a:cxn ang="0">
                  <a:pos x="0" y="0"/>
                </a:cxn>
                <a:cxn ang="0">
                  <a:pos x="10935" y="12757"/>
                </a:cxn>
              </a:cxnLst>
              <a:rect l="0" t="0" r="0" b="0"/>
              <a:pathLst>
                <a:path w="40" h="14">
                  <a:moveTo>
                    <a:pt x="12" y="14"/>
                  </a:moveTo>
                  <a:lnTo>
                    <a:pt x="40" y="14"/>
                  </a:lnTo>
                  <a:lnTo>
                    <a:pt x="31" y="0"/>
                  </a:lnTo>
                  <a:lnTo>
                    <a:pt x="0" y="0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6" name="Freeform 200"/>
            <p:cNvSpPr/>
            <p:nvPr/>
          </p:nvSpPr>
          <p:spPr>
            <a:xfrm>
              <a:off x="4771692" y="5818986"/>
              <a:ext cx="31892" cy="127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01" y="12757"/>
                </a:cxn>
                <a:cxn ang="0">
                  <a:pos x="31892" y="12757"/>
                </a:cxn>
                <a:cxn ang="0">
                  <a:pos x="23691" y="0"/>
                </a:cxn>
                <a:cxn ang="0">
                  <a:pos x="0" y="0"/>
                </a:cxn>
              </a:cxnLst>
              <a:rect l="0" t="0" r="0" b="0"/>
              <a:pathLst>
                <a:path w="35" h="14">
                  <a:moveTo>
                    <a:pt x="0" y="0"/>
                  </a:moveTo>
                  <a:lnTo>
                    <a:pt x="9" y="14"/>
                  </a:lnTo>
                  <a:lnTo>
                    <a:pt x="35" y="14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7" name="Freeform 201"/>
            <p:cNvSpPr/>
            <p:nvPr/>
          </p:nvSpPr>
          <p:spPr>
            <a:xfrm>
              <a:off x="4683304" y="5818986"/>
              <a:ext cx="38271" cy="12757"/>
            </a:xfrm>
            <a:custGeom>
              <a:avLst/>
              <a:gdLst/>
              <a:ahLst/>
              <a:cxnLst>
                <a:cxn ang="0">
                  <a:pos x="27336" y="0"/>
                </a:cxn>
                <a:cxn ang="0">
                  <a:pos x="0" y="0"/>
                </a:cxn>
                <a:cxn ang="0">
                  <a:pos x="10023" y="12757"/>
                </a:cxn>
                <a:cxn ang="0">
                  <a:pos x="38271" y="12757"/>
                </a:cxn>
                <a:cxn ang="0">
                  <a:pos x="27336" y="0"/>
                </a:cxn>
              </a:cxnLst>
              <a:rect l="0" t="0" r="0" b="0"/>
              <a:pathLst>
                <a:path w="42" h="14">
                  <a:moveTo>
                    <a:pt x="30" y="0"/>
                  </a:moveTo>
                  <a:lnTo>
                    <a:pt x="0" y="0"/>
                  </a:lnTo>
                  <a:lnTo>
                    <a:pt x="11" y="14"/>
                  </a:lnTo>
                  <a:lnTo>
                    <a:pt x="42" y="1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8" name="Freeform 202"/>
            <p:cNvSpPr/>
            <p:nvPr/>
          </p:nvSpPr>
          <p:spPr>
            <a:xfrm>
              <a:off x="4727953" y="5818986"/>
              <a:ext cx="36449" cy="127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112" y="12757"/>
                </a:cxn>
                <a:cxn ang="0">
                  <a:pos x="36449" y="12757"/>
                </a:cxn>
                <a:cxn ang="0">
                  <a:pos x="26426" y="0"/>
                </a:cxn>
                <a:cxn ang="0">
                  <a:pos x="0" y="0"/>
                </a:cxn>
              </a:cxnLst>
              <a:rect l="0" t="0" r="0" b="0"/>
              <a:pathLst>
                <a:path w="40" h="14">
                  <a:moveTo>
                    <a:pt x="0" y="0"/>
                  </a:moveTo>
                  <a:lnTo>
                    <a:pt x="10" y="14"/>
                  </a:lnTo>
                  <a:lnTo>
                    <a:pt x="40" y="14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89" name="Freeform 203"/>
            <p:cNvSpPr/>
            <p:nvPr/>
          </p:nvSpPr>
          <p:spPr>
            <a:xfrm>
              <a:off x="4702439" y="5784359"/>
              <a:ext cx="36449" cy="12757"/>
            </a:xfrm>
            <a:custGeom>
              <a:avLst/>
              <a:gdLst/>
              <a:ahLst/>
              <a:cxnLst>
                <a:cxn ang="0">
                  <a:pos x="36449" y="12757"/>
                </a:cxn>
                <a:cxn ang="0">
                  <a:pos x="25514" y="0"/>
                </a:cxn>
                <a:cxn ang="0">
                  <a:pos x="0" y="0"/>
                </a:cxn>
                <a:cxn ang="0">
                  <a:pos x="8201" y="12757"/>
                </a:cxn>
                <a:cxn ang="0">
                  <a:pos x="36449" y="12757"/>
                </a:cxn>
              </a:cxnLst>
              <a:rect l="0" t="0" r="0" b="0"/>
              <a:pathLst>
                <a:path w="40" h="14">
                  <a:moveTo>
                    <a:pt x="40" y="14"/>
                  </a:moveTo>
                  <a:lnTo>
                    <a:pt x="28" y="0"/>
                  </a:lnTo>
                  <a:lnTo>
                    <a:pt x="0" y="0"/>
                  </a:lnTo>
                  <a:lnTo>
                    <a:pt x="9" y="14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0" name="Freeform 204"/>
            <p:cNvSpPr/>
            <p:nvPr/>
          </p:nvSpPr>
          <p:spPr>
            <a:xfrm>
              <a:off x="4784449" y="5784359"/>
              <a:ext cx="36449" cy="12757"/>
            </a:xfrm>
            <a:custGeom>
              <a:avLst/>
              <a:gdLst/>
              <a:ahLst/>
              <a:cxnLst>
                <a:cxn ang="0">
                  <a:pos x="10935" y="12757"/>
                </a:cxn>
                <a:cxn ang="0">
                  <a:pos x="36449" y="12757"/>
                </a:cxn>
                <a:cxn ang="0">
                  <a:pos x="27337" y="0"/>
                </a:cxn>
                <a:cxn ang="0">
                  <a:pos x="0" y="0"/>
                </a:cxn>
                <a:cxn ang="0">
                  <a:pos x="10935" y="12757"/>
                </a:cxn>
              </a:cxnLst>
              <a:rect l="0" t="0" r="0" b="0"/>
              <a:pathLst>
                <a:path w="40" h="14">
                  <a:moveTo>
                    <a:pt x="12" y="14"/>
                  </a:moveTo>
                  <a:lnTo>
                    <a:pt x="40" y="14"/>
                  </a:lnTo>
                  <a:lnTo>
                    <a:pt x="30" y="0"/>
                  </a:lnTo>
                  <a:lnTo>
                    <a:pt x="0" y="0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1" name="Freeform 206"/>
            <p:cNvSpPr/>
            <p:nvPr/>
          </p:nvSpPr>
          <p:spPr>
            <a:xfrm>
              <a:off x="4745267" y="5784359"/>
              <a:ext cx="32804" cy="12757"/>
            </a:xfrm>
            <a:custGeom>
              <a:avLst/>
              <a:gdLst/>
              <a:ahLst/>
              <a:cxnLst>
                <a:cxn ang="0">
                  <a:pos x="32804" y="12757"/>
                </a:cxn>
                <a:cxn ang="0">
                  <a:pos x="23692" y="0"/>
                </a:cxn>
                <a:cxn ang="0">
                  <a:pos x="0" y="0"/>
                </a:cxn>
                <a:cxn ang="0">
                  <a:pos x="9112" y="12757"/>
                </a:cxn>
                <a:cxn ang="0">
                  <a:pos x="32804" y="12757"/>
                </a:cxn>
              </a:cxnLst>
              <a:rect l="0" t="0" r="0" b="0"/>
              <a:pathLst>
                <a:path w="36" h="14">
                  <a:moveTo>
                    <a:pt x="36" y="1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0" y="14"/>
                  </a:lnTo>
                  <a:lnTo>
                    <a:pt x="36" y="1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2" name="Freeform 207"/>
            <p:cNvSpPr/>
            <p:nvPr/>
          </p:nvSpPr>
          <p:spPr>
            <a:xfrm>
              <a:off x="4656878" y="5784359"/>
              <a:ext cx="39183" cy="12757"/>
            </a:xfrm>
            <a:custGeom>
              <a:avLst/>
              <a:gdLst/>
              <a:ahLst/>
              <a:cxnLst>
                <a:cxn ang="0">
                  <a:pos x="28248" y="0"/>
                </a:cxn>
                <a:cxn ang="0">
                  <a:pos x="0" y="0"/>
                </a:cxn>
                <a:cxn ang="0">
                  <a:pos x="10935" y="12757"/>
                </a:cxn>
                <a:cxn ang="0">
                  <a:pos x="39183" y="12757"/>
                </a:cxn>
                <a:cxn ang="0">
                  <a:pos x="28248" y="0"/>
                </a:cxn>
              </a:cxnLst>
              <a:rect l="0" t="0" r="0" b="0"/>
              <a:pathLst>
                <a:path w="43" h="14">
                  <a:moveTo>
                    <a:pt x="31" y="0"/>
                  </a:moveTo>
                  <a:lnTo>
                    <a:pt x="0" y="0"/>
                  </a:lnTo>
                  <a:lnTo>
                    <a:pt x="12" y="14"/>
                  </a:lnTo>
                  <a:lnTo>
                    <a:pt x="43" y="1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3" name="Freeform 208"/>
            <p:cNvSpPr/>
            <p:nvPr/>
          </p:nvSpPr>
          <p:spPr>
            <a:xfrm>
              <a:off x="4710640" y="5853612"/>
              <a:ext cx="37360" cy="127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935" y="12757"/>
                </a:cxn>
                <a:cxn ang="0">
                  <a:pos x="37360" y="12757"/>
                </a:cxn>
                <a:cxn ang="0">
                  <a:pos x="28248" y="0"/>
                </a:cxn>
                <a:cxn ang="0">
                  <a:pos x="0" y="0"/>
                </a:cxn>
              </a:cxnLst>
              <a:rect l="0" t="0" r="0" b="0"/>
              <a:pathLst>
                <a:path w="41" h="14">
                  <a:moveTo>
                    <a:pt x="0" y="0"/>
                  </a:moveTo>
                  <a:lnTo>
                    <a:pt x="12" y="14"/>
                  </a:lnTo>
                  <a:lnTo>
                    <a:pt x="41" y="14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4" name="Freeform 209"/>
            <p:cNvSpPr/>
            <p:nvPr/>
          </p:nvSpPr>
          <p:spPr>
            <a:xfrm>
              <a:off x="4754379" y="5853612"/>
              <a:ext cx="36449" cy="12757"/>
            </a:xfrm>
            <a:custGeom>
              <a:avLst/>
              <a:gdLst/>
              <a:ahLst/>
              <a:cxnLst>
                <a:cxn ang="0">
                  <a:pos x="25514" y="0"/>
                </a:cxn>
                <a:cxn ang="0">
                  <a:pos x="0" y="0"/>
                </a:cxn>
                <a:cxn ang="0">
                  <a:pos x="10023" y="12757"/>
                </a:cxn>
                <a:cxn ang="0">
                  <a:pos x="36449" y="12757"/>
                </a:cxn>
                <a:cxn ang="0">
                  <a:pos x="25514" y="0"/>
                </a:cxn>
              </a:cxnLst>
              <a:rect l="0" t="0" r="0" b="0"/>
              <a:pathLst>
                <a:path w="40" h="14">
                  <a:moveTo>
                    <a:pt x="28" y="0"/>
                  </a:moveTo>
                  <a:lnTo>
                    <a:pt x="0" y="0"/>
                  </a:lnTo>
                  <a:lnTo>
                    <a:pt x="11" y="14"/>
                  </a:lnTo>
                  <a:lnTo>
                    <a:pt x="40" y="1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5" name="Freeform 210"/>
            <p:cNvSpPr/>
            <p:nvPr/>
          </p:nvSpPr>
          <p:spPr>
            <a:xfrm>
              <a:off x="4686949" y="5730598"/>
              <a:ext cx="32804" cy="21869"/>
            </a:xfrm>
            <a:custGeom>
              <a:avLst/>
              <a:gdLst/>
              <a:ahLst/>
              <a:cxnLst>
                <a:cxn ang="0">
                  <a:pos x="32804" y="21869"/>
                </a:cxn>
                <a:cxn ang="0">
                  <a:pos x="17313" y="0"/>
                </a:cxn>
                <a:cxn ang="0">
                  <a:pos x="0" y="0"/>
                </a:cxn>
                <a:cxn ang="0">
                  <a:pos x="17313" y="21869"/>
                </a:cxn>
                <a:cxn ang="0">
                  <a:pos x="32804" y="21869"/>
                </a:cxn>
              </a:cxnLst>
              <a:rect l="0" t="0" r="0" b="0"/>
              <a:pathLst>
                <a:path w="36" h="24">
                  <a:moveTo>
                    <a:pt x="36" y="24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19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6" name="Freeform 211"/>
            <p:cNvSpPr/>
            <p:nvPr/>
          </p:nvSpPr>
          <p:spPr>
            <a:xfrm>
              <a:off x="4738888" y="5797116"/>
              <a:ext cx="32804" cy="21869"/>
            </a:xfrm>
            <a:custGeom>
              <a:avLst/>
              <a:gdLst/>
              <a:ahLst/>
              <a:cxnLst>
                <a:cxn ang="0">
                  <a:pos x="32804" y="21869"/>
                </a:cxn>
                <a:cxn ang="0">
                  <a:pos x="15491" y="0"/>
                </a:cxn>
                <a:cxn ang="0">
                  <a:pos x="0" y="0"/>
                </a:cxn>
                <a:cxn ang="0">
                  <a:pos x="15491" y="21869"/>
                </a:cxn>
                <a:cxn ang="0">
                  <a:pos x="32804" y="21869"/>
                </a:cxn>
              </a:cxnLst>
              <a:rect l="0" t="0" r="0" b="0"/>
              <a:pathLst>
                <a:path w="36" h="24">
                  <a:moveTo>
                    <a:pt x="36" y="24"/>
                  </a:moveTo>
                  <a:lnTo>
                    <a:pt x="17" y="0"/>
                  </a:lnTo>
                  <a:lnTo>
                    <a:pt x="0" y="0"/>
                  </a:lnTo>
                  <a:lnTo>
                    <a:pt x="17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7" name="Freeform 212"/>
            <p:cNvSpPr/>
            <p:nvPr/>
          </p:nvSpPr>
          <p:spPr>
            <a:xfrm>
              <a:off x="4713374" y="5765224"/>
              <a:ext cx="31892" cy="19135"/>
            </a:xfrm>
            <a:custGeom>
              <a:avLst/>
              <a:gdLst/>
              <a:ahLst/>
              <a:cxnLst>
                <a:cxn ang="0">
                  <a:pos x="31892" y="19135"/>
                </a:cxn>
                <a:cxn ang="0">
                  <a:pos x="17313" y="0"/>
                </a:cxn>
                <a:cxn ang="0">
                  <a:pos x="0" y="0"/>
                </a:cxn>
                <a:cxn ang="0">
                  <a:pos x="14579" y="19135"/>
                </a:cxn>
                <a:cxn ang="0">
                  <a:pos x="31892" y="19135"/>
                </a:cxn>
              </a:cxnLst>
              <a:rect l="0" t="0" r="0" b="0"/>
              <a:pathLst>
                <a:path w="35" h="21">
                  <a:moveTo>
                    <a:pt x="35" y="21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16" y="21"/>
                  </a:lnTo>
                  <a:lnTo>
                    <a:pt x="35" y="2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8" name="Freeform 213"/>
            <p:cNvSpPr/>
            <p:nvPr/>
          </p:nvSpPr>
          <p:spPr>
            <a:xfrm>
              <a:off x="4764403" y="5831743"/>
              <a:ext cx="32804" cy="218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491" y="21869"/>
                </a:cxn>
                <a:cxn ang="0">
                  <a:pos x="32804" y="21869"/>
                </a:cxn>
                <a:cxn ang="0">
                  <a:pos x="15491" y="0"/>
                </a:cxn>
                <a:cxn ang="0">
                  <a:pos x="0" y="0"/>
                </a:cxn>
              </a:cxnLst>
              <a:rect l="0" t="0" r="0" b="0"/>
              <a:pathLst>
                <a:path w="36" h="24">
                  <a:moveTo>
                    <a:pt x="0" y="0"/>
                  </a:moveTo>
                  <a:lnTo>
                    <a:pt x="17" y="24"/>
                  </a:lnTo>
                  <a:lnTo>
                    <a:pt x="36" y="24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99" name="Freeform 214"/>
            <p:cNvSpPr/>
            <p:nvPr/>
          </p:nvSpPr>
          <p:spPr>
            <a:xfrm>
              <a:off x="4696061" y="5797116"/>
              <a:ext cx="31892" cy="21869"/>
            </a:xfrm>
            <a:custGeom>
              <a:avLst/>
              <a:gdLst/>
              <a:ahLst/>
              <a:cxnLst>
                <a:cxn ang="0">
                  <a:pos x="14579" y="0"/>
                </a:cxn>
                <a:cxn ang="0">
                  <a:pos x="0" y="0"/>
                </a:cxn>
                <a:cxn ang="0">
                  <a:pos x="14579" y="21869"/>
                </a:cxn>
                <a:cxn ang="0">
                  <a:pos x="31892" y="21869"/>
                </a:cxn>
                <a:cxn ang="0">
                  <a:pos x="14579" y="0"/>
                </a:cxn>
              </a:cxnLst>
              <a:rect l="0" t="0" r="0" b="0"/>
              <a:pathLst>
                <a:path w="35" h="24">
                  <a:moveTo>
                    <a:pt x="16" y="0"/>
                  </a:moveTo>
                  <a:lnTo>
                    <a:pt x="0" y="0"/>
                  </a:lnTo>
                  <a:lnTo>
                    <a:pt x="16" y="24"/>
                  </a:lnTo>
                  <a:lnTo>
                    <a:pt x="35" y="2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0" name="Freeform 215"/>
            <p:cNvSpPr/>
            <p:nvPr/>
          </p:nvSpPr>
          <p:spPr>
            <a:xfrm>
              <a:off x="4721575" y="5831743"/>
              <a:ext cx="32804" cy="218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313" y="21869"/>
                </a:cxn>
                <a:cxn ang="0">
                  <a:pos x="32804" y="21869"/>
                </a:cxn>
                <a:cxn ang="0">
                  <a:pos x="15491" y="0"/>
                </a:cxn>
                <a:cxn ang="0">
                  <a:pos x="0" y="0"/>
                </a:cxn>
              </a:cxnLst>
              <a:rect l="0" t="0" r="0" b="0"/>
              <a:pathLst>
                <a:path w="36" h="24">
                  <a:moveTo>
                    <a:pt x="0" y="0"/>
                  </a:moveTo>
                  <a:lnTo>
                    <a:pt x="19" y="24"/>
                  </a:lnTo>
                  <a:lnTo>
                    <a:pt x="36" y="24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1" name="Freeform 216"/>
            <p:cNvSpPr/>
            <p:nvPr/>
          </p:nvSpPr>
          <p:spPr>
            <a:xfrm>
              <a:off x="4669635" y="5765224"/>
              <a:ext cx="32804" cy="19135"/>
            </a:xfrm>
            <a:custGeom>
              <a:avLst/>
              <a:gdLst/>
              <a:ahLst/>
              <a:cxnLst>
                <a:cxn ang="0">
                  <a:pos x="32804" y="19135"/>
                </a:cxn>
                <a:cxn ang="0">
                  <a:pos x="17313" y="0"/>
                </a:cxn>
                <a:cxn ang="0">
                  <a:pos x="0" y="0"/>
                </a:cxn>
                <a:cxn ang="0">
                  <a:pos x="15491" y="19135"/>
                </a:cxn>
                <a:cxn ang="0">
                  <a:pos x="32804" y="19135"/>
                </a:cxn>
              </a:cxnLst>
              <a:rect l="0" t="0" r="0" b="0"/>
              <a:pathLst>
                <a:path w="36" h="21">
                  <a:moveTo>
                    <a:pt x="36" y="21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17" y="21"/>
                  </a:lnTo>
                  <a:lnTo>
                    <a:pt x="36" y="2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2" name="Freeform 217"/>
            <p:cNvSpPr/>
            <p:nvPr/>
          </p:nvSpPr>
          <p:spPr>
            <a:xfrm>
              <a:off x="4820898" y="5797116"/>
              <a:ext cx="31892" cy="21869"/>
            </a:xfrm>
            <a:custGeom>
              <a:avLst/>
              <a:gdLst/>
              <a:ahLst/>
              <a:cxnLst>
                <a:cxn ang="0">
                  <a:pos x="17313" y="21869"/>
                </a:cxn>
                <a:cxn ang="0">
                  <a:pos x="31892" y="21869"/>
                </a:cxn>
                <a:cxn ang="0">
                  <a:pos x="17313" y="0"/>
                </a:cxn>
                <a:cxn ang="0">
                  <a:pos x="0" y="0"/>
                </a:cxn>
                <a:cxn ang="0">
                  <a:pos x="17313" y="21869"/>
                </a:cxn>
              </a:cxnLst>
              <a:rect l="0" t="0" r="0" b="0"/>
              <a:pathLst>
                <a:path w="35" h="24">
                  <a:moveTo>
                    <a:pt x="19" y="24"/>
                  </a:moveTo>
                  <a:lnTo>
                    <a:pt x="35" y="24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9" y="2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3" name="Freeform 218"/>
            <p:cNvSpPr/>
            <p:nvPr/>
          </p:nvSpPr>
          <p:spPr>
            <a:xfrm>
              <a:off x="4797206" y="5765224"/>
              <a:ext cx="30070" cy="191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579" y="19135"/>
                </a:cxn>
                <a:cxn ang="0">
                  <a:pos x="30070" y="19135"/>
                </a:cxn>
                <a:cxn ang="0">
                  <a:pos x="14579" y="0"/>
                </a:cxn>
                <a:cxn ang="0">
                  <a:pos x="0" y="0"/>
                </a:cxn>
              </a:cxnLst>
              <a:rect l="0" t="0" r="0" b="0"/>
              <a:pathLst>
                <a:path w="33" h="21">
                  <a:moveTo>
                    <a:pt x="0" y="0"/>
                  </a:moveTo>
                  <a:lnTo>
                    <a:pt x="16" y="21"/>
                  </a:lnTo>
                  <a:lnTo>
                    <a:pt x="33" y="21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4" name="Freeform 219"/>
            <p:cNvSpPr/>
            <p:nvPr/>
          </p:nvSpPr>
          <p:spPr>
            <a:xfrm>
              <a:off x="4727953" y="5730598"/>
              <a:ext cx="32804" cy="21869"/>
            </a:xfrm>
            <a:custGeom>
              <a:avLst/>
              <a:gdLst/>
              <a:ahLst/>
              <a:cxnLst>
                <a:cxn ang="0">
                  <a:pos x="32804" y="21869"/>
                </a:cxn>
                <a:cxn ang="0">
                  <a:pos x="15491" y="0"/>
                </a:cxn>
                <a:cxn ang="0">
                  <a:pos x="0" y="0"/>
                </a:cxn>
                <a:cxn ang="0">
                  <a:pos x="15491" y="21869"/>
                </a:cxn>
                <a:cxn ang="0">
                  <a:pos x="32804" y="21869"/>
                </a:cxn>
              </a:cxnLst>
              <a:rect l="0" t="0" r="0" b="0"/>
              <a:pathLst>
                <a:path w="36" h="24">
                  <a:moveTo>
                    <a:pt x="36" y="24"/>
                  </a:moveTo>
                  <a:lnTo>
                    <a:pt x="17" y="0"/>
                  </a:lnTo>
                  <a:lnTo>
                    <a:pt x="0" y="0"/>
                  </a:lnTo>
                  <a:lnTo>
                    <a:pt x="17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5" name="Freeform 220"/>
            <p:cNvSpPr/>
            <p:nvPr/>
          </p:nvSpPr>
          <p:spPr>
            <a:xfrm>
              <a:off x="4778070" y="5797116"/>
              <a:ext cx="31892" cy="21869"/>
            </a:xfrm>
            <a:custGeom>
              <a:avLst/>
              <a:gdLst/>
              <a:ahLst/>
              <a:cxnLst>
                <a:cxn ang="0">
                  <a:pos x="17313" y="21869"/>
                </a:cxn>
                <a:cxn ang="0">
                  <a:pos x="31892" y="21869"/>
                </a:cxn>
                <a:cxn ang="0">
                  <a:pos x="17313" y="0"/>
                </a:cxn>
                <a:cxn ang="0">
                  <a:pos x="0" y="0"/>
                </a:cxn>
                <a:cxn ang="0">
                  <a:pos x="17313" y="21869"/>
                </a:cxn>
              </a:cxnLst>
              <a:rect l="0" t="0" r="0" b="0"/>
              <a:pathLst>
                <a:path w="35" h="24">
                  <a:moveTo>
                    <a:pt x="19" y="24"/>
                  </a:moveTo>
                  <a:lnTo>
                    <a:pt x="35" y="24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9" y="2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6" name="Freeform 221"/>
            <p:cNvSpPr/>
            <p:nvPr/>
          </p:nvSpPr>
          <p:spPr>
            <a:xfrm>
              <a:off x="4803585" y="5831743"/>
              <a:ext cx="34627" cy="218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314" y="21869"/>
                </a:cxn>
                <a:cxn ang="0">
                  <a:pos x="34627" y="21869"/>
                </a:cxn>
                <a:cxn ang="0">
                  <a:pos x="17314" y="0"/>
                </a:cxn>
                <a:cxn ang="0">
                  <a:pos x="0" y="0"/>
                </a:cxn>
              </a:cxnLst>
              <a:rect l="0" t="0" r="0" b="0"/>
              <a:pathLst>
                <a:path w="38" h="24">
                  <a:moveTo>
                    <a:pt x="0" y="0"/>
                  </a:moveTo>
                  <a:lnTo>
                    <a:pt x="19" y="24"/>
                  </a:lnTo>
                  <a:lnTo>
                    <a:pt x="38" y="24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7" name="Freeform 222"/>
            <p:cNvSpPr/>
            <p:nvPr/>
          </p:nvSpPr>
          <p:spPr>
            <a:xfrm>
              <a:off x="4754379" y="5765224"/>
              <a:ext cx="30070" cy="19135"/>
            </a:xfrm>
            <a:custGeom>
              <a:avLst/>
              <a:gdLst/>
              <a:ahLst/>
              <a:cxnLst>
                <a:cxn ang="0">
                  <a:pos x="14579" y="19135"/>
                </a:cxn>
                <a:cxn ang="0">
                  <a:pos x="30070" y="19135"/>
                </a:cxn>
                <a:cxn ang="0">
                  <a:pos x="14579" y="0"/>
                </a:cxn>
                <a:cxn ang="0">
                  <a:pos x="0" y="0"/>
                </a:cxn>
                <a:cxn ang="0">
                  <a:pos x="14579" y="19135"/>
                </a:cxn>
              </a:cxnLst>
              <a:rect l="0" t="0" r="0" b="0"/>
              <a:pathLst>
                <a:path w="33" h="21">
                  <a:moveTo>
                    <a:pt x="16" y="21"/>
                  </a:moveTo>
                  <a:lnTo>
                    <a:pt x="33" y="21"/>
                  </a:lnTo>
                  <a:lnTo>
                    <a:pt x="16" y="0"/>
                  </a:lnTo>
                  <a:lnTo>
                    <a:pt x="0" y="0"/>
                  </a:lnTo>
                  <a:lnTo>
                    <a:pt x="16" y="2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8" name="Freeform 223"/>
            <p:cNvSpPr/>
            <p:nvPr/>
          </p:nvSpPr>
          <p:spPr>
            <a:xfrm>
              <a:off x="4702439" y="5695971"/>
              <a:ext cx="31892" cy="21869"/>
            </a:xfrm>
            <a:custGeom>
              <a:avLst/>
              <a:gdLst/>
              <a:ahLst/>
              <a:cxnLst>
                <a:cxn ang="0">
                  <a:pos x="31892" y="21869"/>
                </a:cxn>
                <a:cxn ang="0">
                  <a:pos x="14579" y="0"/>
                </a:cxn>
                <a:cxn ang="0">
                  <a:pos x="0" y="0"/>
                </a:cxn>
                <a:cxn ang="0">
                  <a:pos x="14579" y="21869"/>
                </a:cxn>
                <a:cxn ang="0">
                  <a:pos x="31892" y="21869"/>
                </a:cxn>
              </a:cxnLst>
              <a:rect l="0" t="0" r="0" b="0"/>
              <a:pathLst>
                <a:path w="35" h="24">
                  <a:moveTo>
                    <a:pt x="35" y="24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16" y="24"/>
                  </a:lnTo>
                  <a:lnTo>
                    <a:pt x="35" y="2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09" name="Freeform 224"/>
            <p:cNvSpPr>
              <a:spLocks noEditPoints="1"/>
            </p:cNvSpPr>
            <p:nvPr/>
          </p:nvSpPr>
          <p:spPr>
            <a:xfrm>
              <a:off x="4618607" y="5626718"/>
              <a:ext cx="383624" cy="438297"/>
            </a:xfrm>
            <a:custGeom>
              <a:avLst/>
              <a:gdLst/>
              <a:ahLst/>
              <a:cxnLst>
                <a:cxn ang="0">
                  <a:pos x="297416" y="308751"/>
                </a:cxn>
                <a:cxn ang="0">
                  <a:pos x="273709" y="282842"/>
                </a:cxn>
                <a:cxn ang="0">
                  <a:pos x="243537" y="114432"/>
                </a:cxn>
                <a:cxn ang="0">
                  <a:pos x="271554" y="69091"/>
                </a:cxn>
                <a:cxn ang="0">
                  <a:pos x="165950" y="19432"/>
                </a:cxn>
                <a:cxn ang="0">
                  <a:pos x="45259" y="43182"/>
                </a:cxn>
                <a:cxn ang="0">
                  <a:pos x="150863" y="276365"/>
                </a:cxn>
                <a:cxn ang="0">
                  <a:pos x="336210" y="427502"/>
                </a:cxn>
                <a:cxn ang="0">
                  <a:pos x="232761" y="120910"/>
                </a:cxn>
                <a:cxn ang="0">
                  <a:pos x="159484" y="256933"/>
                </a:cxn>
                <a:cxn ang="0">
                  <a:pos x="142243" y="254774"/>
                </a:cxn>
                <a:cxn ang="0">
                  <a:pos x="75432" y="205114"/>
                </a:cxn>
                <a:cxn ang="0">
                  <a:pos x="64656" y="192160"/>
                </a:cxn>
                <a:cxn ang="0">
                  <a:pos x="32328" y="138182"/>
                </a:cxn>
                <a:cxn ang="0">
                  <a:pos x="30173" y="125228"/>
                </a:cxn>
                <a:cxn ang="0">
                  <a:pos x="58190" y="125228"/>
                </a:cxn>
                <a:cxn ang="0">
                  <a:pos x="34483" y="95000"/>
                </a:cxn>
                <a:cxn ang="0">
                  <a:pos x="60345" y="90682"/>
                </a:cxn>
                <a:cxn ang="0">
                  <a:pos x="60345" y="90682"/>
                </a:cxn>
                <a:cxn ang="0">
                  <a:pos x="47414" y="69091"/>
                </a:cxn>
                <a:cxn ang="0">
                  <a:pos x="84052" y="69091"/>
                </a:cxn>
                <a:cxn ang="0">
                  <a:pos x="103449" y="41023"/>
                </a:cxn>
                <a:cxn ang="0">
                  <a:pos x="120691" y="41023"/>
                </a:cxn>
                <a:cxn ang="0">
                  <a:pos x="191812" y="79887"/>
                </a:cxn>
                <a:cxn ang="0">
                  <a:pos x="215519" y="125228"/>
                </a:cxn>
                <a:cxn ang="0">
                  <a:pos x="146553" y="64773"/>
                </a:cxn>
                <a:cxn ang="0">
                  <a:pos x="142243" y="69091"/>
                </a:cxn>
                <a:cxn ang="0">
                  <a:pos x="155174" y="90682"/>
                </a:cxn>
                <a:cxn ang="0">
                  <a:pos x="155174" y="90682"/>
                </a:cxn>
                <a:cxn ang="0">
                  <a:pos x="163795" y="103637"/>
                </a:cxn>
                <a:cxn ang="0">
                  <a:pos x="165950" y="105796"/>
                </a:cxn>
                <a:cxn ang="0">
                  <a:pos x="168105" y="125228"/>
                </a:cxn>
                <a:cxn ang="0">
                  <a:pos x="176726" y="116591"/>
                </a:cxn>
                <a:cxn ang="0">
                  <a:pos x="213364" y="125228"/>
                </a:cxn>
                <a:cxn ang="0">
                  <a:pos x="209054" y="157614"/>
                </a:cxn>
                <a:cxn ang="0">
                  <a:pos x="237071" y="172728"/>
                </a:cxn>
                <a:cxn ang="0">
                  <a:pos x="234916" y="192160"/>
                </a:cxn>
                <a:cxn ang="0">
                  <a:pos x="219829" y="228864"/>
                </a:cxn>
                <a:cxn ang="0">
                  <a:pos x="178881" y="226705"/>
                </a:cxn>
                <a:cxn ang="0">
                  <a:pos x="159484" y="256933"/>
                </a:cxn>
                <a:cxn ang="0">
                  <a:pos x="243537" y="285001"/>
                </a:cxn>
                <a:cxn ang="0">
                  <a:pos x="221985" y="254774"/>
                </a:cxn>
                <a:cxn ang="0">
                  <a:pos x="243537" y="285001"/>
                </a:cxn>
              </a:cxnLst>
              <a:rect l="0" t="0" r="0" b="0"/>
              <a:pathLst>
                <a:path w="178" h="203">
                  <a:moveTo>
                    <a:pt x="174" y="183"/>
                  </a:moveTo>
                  <a:cubicBezTo>
                    <a:pt x="138" y="143"/>
                    <a:pt x="138" y="143"/>
                    <a:pt x="138" y="143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29" y="132"/>
                    <a:pt x="128" y="131"/>
                    <a:pt x="127" y="131"/>
                  </a:cubicBezTo>
                  <a:cubicBezTo>
                    <a:pt x="122" y="123"/>
                    <a:pt x="117" y="112"/>
                    <a:pt x="117" y="95"/>
                  </a:cubicBezTo>
                  <a:cubicBezTo>
                    <a:pt x="119" y="90"/>
                    <a:pt x="119" y="85"/>
                    <a:pt x="119" y="79"/>
                  </a:cubicBezTo>
                  <a:cubicBezTo>
                    <a:pt x="119" y="71"/>
                    <a:pt x="117" y="62"/>
                    <a:pt x="113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4" y="52"/>
                    <a:pt x="116" y="51"/>
                    <a:pt x="118" y="49"/>
                  </a:cubicBezTo>
                  <a:cubicBezTo>
                    <a:pt x="122" y="44"/>
                    <a:pt x="125" y="38"/>
                    <a:pt x="126" y="32"/>
                  </a:cubicBezTo>
                  <a:cubicBezTo>
                    <a:pt x="119" y="31"/>
                    <a:pt x="111" y="27"/>
                    <a:pt x="105" y="21"/>
                  </a:cubicBezTo>
                  <a:cubicBezTo>
                    <a:pt x="99" y="15"/>
                    <a:pt x="95" y="7"/>
                    <a:pt x="94" y="0"/>
                  </a:cubicBezTo>
                  <a:cubicBezTo>
                    <a:pt x="88" y="1"/>
                    <a:pt x="82" y="4"/>
                    <a:pt x="77" y="9"/>
                  </a:cubicBezTo>
                  <a:cubicBezTo>
                    <a:pt x="75" y="10"/>
                    <a:pt x="74" y="12"/>
                    <a:pt x="72" y="14"/>
                  </a:cubicBezTo>
                  <a:cubicBezTo>
                    <a:pt x="65" y="11"/>
                    <a:pt x="58" y="10"/>
                    <a:pt x="51" y="10"/>
                  </a:cubicBezTo>
                  <a:cubicBezTo>
                    <a:pt x="40" y="10"/>
                    <a:pt x="29" y="13"/>
                    <a:pt x="21" y="20"/>
                  </a:cubicBezTo>
                  <a:cubicBezTo>
                    <a:pt x="0" y="38"/>
                    <a:pt x="0" y="75"/>
                    <a:pt x="23" y="102"/>
                  </a:cubicBezTo>
                  <a:cubicBezTo>
                    <a:pt x="35" y="117"/>
                    <a:pt x="53" y="126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92" y="129"/>
                    <a:pt x="111" y="147"/>
                  </a:cubicBezTo>
                  <a:cubicBezTo>
                    <a:pt x="111" y="148"/>
                    <a:pt x="112" y="148"/>
                    <a:pt x="112" y="149"/>
                  </a:cubicBezTo>
                  <a:cubicBezTo>
                    <a:pt x="156" y="198"/>
                    <a:pt x="156" y="198"/>
                    <a:pt x="156" y="198"/>
                  </a:cubicBezTo>
                  <a:cubicBezTo>
                    <a:pt x="160" y="203"/>
                    <a:pt x="168" y="203"/>
                    <a:pt x="173" y="199"/>
                  </a:cubicBezTo>
                  <a:cubicBezTo>
                    <a:pt x="177" y="195"/>
                    <a:pt x="178" y="187"/>
                    <a:pt x="174" y="183"/>
                  </a:cubicBezTo>
                  <a:close/>
                  <a:moveTo>
                    <a:pt x="108" y="56"/>
                  </a:moveTo>
                  <a:cubicBezTo>
                    <a:pt x="107" y="56"/>
                    <a:pt x="106" y="56"/>
                    <a:pt x="106" y="57"/>
                  </a:cubicBezTo>
                  <a:cubicBezTo>
                    <a:pt x="106" y="56"/>
                    <a:pt x="107" y="56"/>
                    <a:pt x="108" y="56"/>
                  </a:cubicBezTo>
                  <a:close/>
                  <a:moveTo>
                    <a:pt x="74" y="119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56" y="116"/>
                    <a:pt x="47" y="112"/>
                    <a:pt x="39" y="105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7" y="93"/>
                    <a:pt x="26" y="91"/>
                    <a:pt x="24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7" y="74"/>
                    <a:pt x="16" y="69"/>
                    <a:pt x="1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6"/>
                    <a:pt x="14" y="54"/>
                    <a:pt x="15" y="51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6" y="45"/>
                    <a:pt x="16" y="4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8" y="39"/>
                    <a:pt x="19" y="36"/>
                    <a:pt x="21" y="34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1"/>
                    <a:pt x="24" y="30"/>
                    <a:pt x="25" y="2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2"/>
                    <a:pt x="41" y="19"/>
                    <a:pt x="48" y="19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20"/>
                    <a:pt x="65" y="21"/>
                    <a:pt x="69" y="23"/>
                  </a:cubicBezTo>
                  <a:cubicBezTo>
                    <a:pt x="69" y="24"/>
                    <a:pt x="68" y="25"/>
                    <a:pt x="68" y="26"/>
                  </a:cubicBezTo>
                  <a:cubicBezTo>
                    <a:pt x="75" y="27"/>
                    <a:pt x="83" y="31"/>
                    <a:pt x="89" y="37"/>
                  </a:cubicBezTo>
                  <a:cubicBezTo>
                    <a:pt x="95" y="43"/>
                    <a:pt x="99" y="51"/>
                    <a:pt x="100" y="58"/>
                  </a:cubicBezTo>
                  <a:cubicBezTo>
                    <a:pt x="101" y="58"/>
                    <a:pt x="103" y="57"/>
                    <a:pt x="104" y="57"/>
                  </a:cubicBezTo>
                  <a:cubicBezTo>
                    <a:pt x="103" y="57"/>
                    <a:pt x="101" y="58"/>
                    <a:pt x="100" y="5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4" y="49"/>
                    <a:pt x="91" y="44"/>
                    <a:pt x="87" y="39"/>
                  </a:cubicBezTo>
                  <a:cubicBezTo>
                    <a:pt x="81" y="34"/>
                    <a:pt x="74" y="31"/>
                    <a:pt x="68" y="30"/>
                  </a:cubicBezTo>
                  <a:cubicBezTo>
                    <a:pt x="68" y="32"/>
                    <a:pt x="69" y="34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3" y="44"/>
                    <a:pt x="74" y="46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9"/>
                    <a:pt x="76" y="49"/>
                    <a:pt x="77" y="49"/>
                  </a:cubicBezTo>
                  <a:cubicBezTo>
                    <a:pt x="78" y="50"/>
                    <a:pt x="79" y="51"/>
                    <a:pt x="80" y="52"/>
                  </a:cubicBezTo>
                  <a:cubicBezTo>
                    <a:pt x="79" y="51"/>
                    <a:pt x="78" y="50"/>
                    <a:pt x="77" y="49"/>
                  </a:cubicBezTo>
                  <a:cubicBezTo>
                    <a:pt x="76" y="49"/>
                    <a:pt x="76" y="49"/>
                    <a:pt x="76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7" y="56"/>
                    <a:pt x="91" y="58"/>
                    <a:pt x="96" y="58"/>
                  </a:cubicBezTo>
                  <a:cubicBezTo>
                    <a:pt x="96" y="57"/>
                    <a:pt x="96" y="55"/>
                    <a:pt x="95" y="54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7" y="63"/>
                    <a:pt x="109" y="68"/>
                    <a:pt x="110" y="73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0" y="83"/>
                    <a:pt x="110" y="86"/>
                    <a:pt x="110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8" y="95"/>
                    <a:pt x="106" y="101"/>
                    <a:pt x="103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1" y="107"/>
                    <a:pt x="100" y="109"/>
                    <a:pt x="98" y="110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1" y="116"/>
                    <a:pt x="83" y="119"/>
                    <a:pt x="74" y="119"/>
                  </a:cubicBezTo>
                  <a:close/>
                  <a:moveTo>
                    <a:pt x="70" y="18"/>
                  </a:moveTo>
                  <a:cubicBezTo>
                    <a:pt x="70" y="18"/>
                    <a:pt x="70" y="18"/>
                    <a:pt x="70" y="18"/>
                  </a:cubicBezTo>
                  <a:close/>
                  <a:moveTo>
                    <a:pt x="113" y="132"/>
                  </a:moveTo>
                  <a:cubicBezTo>
                    <a:pt x="111" y="134"/>
                    <a:pt x="109" y="137"/>
                    <a:pt x="109" y="140"/>
                  </a:cubicBezTo>
                  <a:cubicBezTo>
                    <a:pt x="101" y="133"/>
                    <a:pt x="92" y="129"/>
                    <a:pt x="85" y="127"/>
                  </a:cubicBezTo>
                  <a:cubicBezTo>
                    <a:pt x="92" y="125"/>
                    <a:pt x="98" y="122"/>
                    <a:pt x="103" y="118"/>
                  </a:cubicBezTo>
                  <a:cubicBezTo>
                    <a:pt x="107" y="114"/>
                    <a:pt x="111" y="110"/>
                    <a:pt x="113" y="105"/>
                  </a:cubicBezTo>
                  <a:cubicBezTo>
                    <a:pt x="115" y="115"/>
                    <a:pt x="117" y="123"/>
                    <a:pt x="121" y="129"/>
                  </a:cubicBezTo>
                  <a:cubicBezTo>
                    <a:pt x="118" y="129"/>
                    <a:pt x="115" y="130"/>
                    <a:pt x="113" y="132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83" name="Oval 225"/>
          <p:cNvSpPr/>
          <p:nvPr/>
        </p:nvSpPr>
        <p:spPr>
          <a:xfrm>
            <a:off x="5314950" y="5992813"/>
            <a:ext cx="87313" cy="88900"/>
          </a:xfrm>
          <a:prstGeom prst="ellipse">
            <a:avLst/>
          </a:prstGeom>
          <a:solidFill>
            <a:srgbClr val="262626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8984" name="Freeform 226"/>
          <p:cNvSpPr/>
          <p:nvPr/>
        </p:nvSpPr>
        <p:spPr>
          <a:xfrm>
            <a:off x="5249863" y="6096000"/>
            <a:ext cx="284162" cy="396875"/>
          </a:xfrm>
          <a:custGeom>
            <a:avLst/>
            <a:gdLst/>
            <a:ahLst/>
            <a:cxnLst>
              <a:cxn ang="0">
                <a:pos x="250496" y="124060"/>
              </a:cxn>
              <a:cxn ang="0">
                <a:pos x="250496" y="124060"/>
              </a:cxn>
              <a:cxn ang="0">
                <a:pos x="250496" y="124060"/>
              </a:cxn>
              <a:cxn ang="0">
                <a:pos x="276738" y="124060"/>
              </a:cxn>
              <a:cxn ang="0">
                <a:pos x="276738" y="97817"/>
              </a:cxn>
              <a:cxn ang="0">
                <a:pos x="276738" y="97817"/>
              </a:cxn>
              <a:cxn ang="0">
                <a:pos x="202782" y="26244"/>
              </a:cxn>
              <a:cxn ang="0">
                <a:pos x="150297" y="0"/>
              </a:cxn>
              <a:cxn ang="0">
                <a:pos x="62027" y="0"/>
              </a:cxn>
              <a:cxn ang="0">
                <a:pos x="2386" y="47716"/>
              </a:cxn>
              <a:cxn ang="0">
                <a:pos x="2386" y="155076"/>
              </a:cxn>
              <a:cxn ang="0">
                <a:pos x="2386" y="155076"/>
              </a:cxn>
              <a:cxn ang="0">
                <a:pos x="2386" y="157461"/>
              </a:cxn>
              <a:cxn ang="0">
                <a:pos x="19085" y="174162"/>
              </a:cxn>
              <a:cxn ang="0">
                <a:pos x="38171" y="157461"/>
              </a:cxn>
              <a:cxn ang="0">
                <a:pos x="38171" y="155076"/>
              </a:cxn>
              <a:cxn ang="0">
                <a:pos x="38171" y="155076"/>
              </a:cxn>
              <a:cxn ang="0">
                <a:pos x="38171" y="54873"/>
              </a:cxn>
              <a:cxn ang="0">
                <a:pos x="50099" y="54873"/>
              </a:cxn>
              <a:cxn ang="0">
                <a:pos x="50099" y="369795"/>
              </a:cxn>
              <a:cxn ang="0">
                <a:pos x="73956" y="396039"/>
              </a:cxn>
              <a:cxn ang="0">
                <a:pos x="100198" y="369795"/>
              </a:cxn>
              <a:cxn ang="0">
                <a:pos x="100198" y="167004"/>
              </a:cxn>
              <a:cxn ang="0">
                <a:pos x="112127" y="167004"/>
              </a:cxn>
              <a:cxn ang="0">
                <a:pos x="112127" y="369795"/>
              </a:cxn>
              <a:cxn ang="0">
                <a:pos x="112127" y="369795"/>
              </a:cxn>
              <a:cxn ang="0">
                <a:pos x="135983" y="396039"/>
              </a:cxn>
              <a:cxn ang="0">
                <a:pos x="162226" y="369795"/>
              </a:cxn>
              <a:cxn ang="0">
                <a:pos x="162226" y="54873"/>
              </a:cxn>
              <a:cxn ang="0">
                <a:pos x="174154" y="54873"/>
              </a:cxn>
              <a:cxn ang="0">
                <a:pos x="250496" y="124060"/>
              </a:cxn>
            </a:cxnLst>
            <a:rect l="0" t="0" r="0" b="0"/>
            <a:pathLst>
              <a:path w="119" h="166">
                <a:moveTo>
                  <a:pt x="105" y="52"/>
                </a:moveTo>
                <a:cubicBezTo>
                  <a:pt x="105" y="52"/>
                  <a:pt x="105" y="52"/>
                  <a:pt x="105" y="52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08" y="55"/>
                  <a:pt x="113" y="55"/>
                  <a:pt x="116" y="52"/>
                </a:cubicBezTo>
                <a:cubicBezTo>
                  <a:pt x="119" y="49"/>
                  <a:pt x="119" y="44"/>
                  <a:pt x="116" y="41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85" y="11"/>
                  <a:pt x="85" y="11"/>
                  <a:pt x="85" y="11"/>
                </a:cubicBezTo>
                <a:cubicBezTo>
                  <a:pt x="76" y="1"/>
                  <a:pt x="63" y="0"/>
                  <a:pt x="6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1"/>
                  <a:pt x="1" y="20"/>
                  <a:pt x="1" y="20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70"/>
                  <a:pt x="4" y="73"/>
                  <a:pt x="8" y="73"/>
                </a:cubicBezTo>
                <a:cubicBezTo>
                  <a:pt x="13" y="73"/>
                  <a:pt x="16" y="70"/>
                  <a:pt x="16" y="66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23"/>
                  <a:pt x="16" y="23"/>
                  <a:pt x="16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155"/>
                  <a:pt x="21" y="155"/>
                  <a:pt x="21" y="155"/>
                </a:cubicBezTo>
                <a:cubicBezTo>
                  <a:pt x="21" y="161"/>
                  <a:pt x="26" y="166"/>
                  <a:pt x="31" y="166"/>
                </a:cubicBezTo>
                <a:cubicBezTo>
                  <a:pt x="37" y="166"/>
                  <a:pt x="42" y="161"/>
                  <a:pt x="42" y="155"/>
                </a:cubicBezTo>
                <a:cubicBezTo>
                  <a:pt x="42" y="70"/>
                  <a:pt x="42" y="70"/>
                  <a:pt x="42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155"/>
                  <a:pt x="47" y="155"/>
                  <a:pt x="47" y="155"/>
                </a:cubicBezTo>
                <a:cubicBezTo>
                  <a:pt x="47" y="155"/>
                  <a:pt x="47" y="155"/>
                  <a:pt x="47" y="155"/>
                </a:cubicBezTo>
                <a:cubicBezTo>
                  <a:pt x="47" y="161"/>
                  <a:pt x="51" y="166"/>
                  <a:pt x="57" y="166"/>
                </a:cubicBezTo>
                <a:cubicBezTo>
                  <a:pt x="63" y="166"/>
                  <a:pt x="68" y="161"/>
                  <a:pt x="68" y="155"/>
                </a:cubicBezTo>
                <a:cubicBezTo>
                  <a:pt x="68" y="23"/>
                  <a:pt x="68" y="23"/>
                  <a:pt x="68" y="23"/>
                </a:cubicBezTo>
                <a:cubicBezTo>
                  <a:pt x="73" y="23"/>
                  <a:pt x="73" y="23"/>
                  <a:pt x="73" y="23"/>
                </a:cubicBezTo>
                <a:lnTo>
                  <a:pt x="105" y="52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85" name="Freeform 227"/>
          <p:cNvSpPr/>
          <p:nvPr/>
        </p:nvSpPr>
        <p:spPr>
          <a:xfrm>
            <a:off x="5491163" y="6005513"/>
            <a:ext cx="128587" cy="203200"/>
          </a:xfrm>
          <a:custGeom>
            <a:avLst/>
            <a:gdLst/>
            <a:ahLst/>
            <a:cxnLst>
              <a:cxn ang="0">
                <a:pos x="121180" y="2389"/>
              </a:cxn>
              <a:cxn ang="0">
                <a:pos x="106923" y="4778"/>
              </a:cxn>
              <a:cxn ang="0">
                <a:pos x="2376" y="186348"/>
              </a:cxn>
              <a:cxn ang="0">
                <a:pos x="7128" y="200683"/>
              </a:cxn>
              <a:cxn ang="0">
                <a:pos x="21385" y="195905"/>
              </a:cxn>
              <a:cxn ang="0">
                <a:pos x="123556" y="16724"/>
              </a:cxn>
              <a:cxn ang="0">
                <a:pos x="121180" y="2389"/>
              </a:cxn>
            </a:cxnLst>
            <a:rect l="0" t="0" r="0" b="0"/>
            <a:pathLst>
              <a:path w="54" h="85">
                <a:moveTo>
                  <a:pt x="51" y="1"/>
                </a:moveTo>
                <a:cubicBezTo>
                  <a:pt x="49" y="0"/>
                  <a:pt x="46" y="0"/>
                  <a:pt x="45" y="2"/>
                </a:cubicBezTo>
                <a:cubicBezTo>
                  <a:pt x="1" y="78"/>
                  <a:pt x="1" y="78"/>
                  <a:pt x="1" y="78"/>
                </a:cubicBezTo>
                <a:cubicBezTo>
                  <a:pt x="0" y="80"/>
                  <a:pt x="1" y="83"/>
                  <a:pt x="3" y="84"/>
                </a:cubicBezTo>
                <a:cubicBezTo>
                  <a:pt x="5" y="85"/>
                  <a:pt x="8" y="84"/>
                  <a:pt x="9" y="82"/>
                </a:cubicBezTo>
                <a:cubicBezTo>
                  <a:pt x="52" y="7"/>
                  <a:pt x="52" y="7"/>
                  <a:pt x="52" y="7"/>
                </a:cubicBezTo>
                <a:cubicBezTo>
                  <a:pt x="54" y="5"/>
                  <a:pt x="53" y="2"/>
                  <a:pt x="51" y="1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86" name="Freeform 228"/>
          <p:cNvSpPr/>
          <p:nvPr/>
        </p:nvSpPr>
        <p:spPr>
          <a:xfrm>
            <a:off x="5570538" y="6034088"/>
            <a:ext cx="195262" cy="176212"/>
          </a:xfrm>
          <a:custGeom>
            <a:avLst/>
            <a:gdLst/>
            <a:ahLst/>
            <a:cxnLst>
              <a:cxn ang="0">
                <a:pos x="175965" y="112293"/>
              </a:cxn>
              <a:cxn ang="0">
                <a:pos x="194988" y="78844"/>
              </a:cxn>
              <a:cxn ang="0">
                <a:pos x="159319" y="71676"/>
              </a:cxn>
              <a:cxn ang="0">
                <a:pos x="135540" y="50174"/>
              </a:cxn>
              <a:cxn ang="0">
                <a:pos x="114139" y="28671"/>
              </a:cxn>
              <a:cxn ang="0">
                <a:pos x="90360" y="9557"/>
              </a:cxn>
              <a:cxn ang="0">
                <a:pos x="54692" y="0"/>
              </a:cxn>
              <a:cxn ang="0">
                <a:pos x="35669" y="33449"/>
              </a:cxn>
              <a:cxn ang="0">
                <a:pos x="19023" y="62120"/>
              </a:cxn>
              <a:cxn ang="0">
                <a:pos x="0" y="95569"/>
              </a:cxn>
              <a:cxn ang="0">
                <a:pos x="35669" y="105126"/>
              </a:cxn>
              <a:cxn ang="0">
                <a:pos x="59448" y="124239"/>
              </a:cxn>
              <a:cxn ang="0">
                <a:pos x="80849" y="145742"/>
              </a:cxn>
              <a:cxn ang="0">
                <a:pos x="104628" y="167245"/>
              </a:cxn>
              <a:cxn ang="0">
                <a:pos x="140296" y="176802"/>
              </a:cxn>
              <a:cxn ang="0">
                <a:pos x="159319" y="143353"/>
              </a:cxn>
              <a:cxn ang="0">
                <a:pos x="175965" y="112293"/>
              </a:cxn>
            </a:cxnLst>
            <a:rect l="0" t="0" r="0" b="0"/>
            <a:pathLst>
              <a:path w="82" h="74">
                <a:moveTo>
                  <a:pt x="74" y="47"/>
                </a:moveTo>
                <a:cubicBezTo>
                  <a:pt x="76" y="43"/>
                  <a:pt x="79" y="39"/>
                  <a:pt x="82" y="33"/>
                </a:cubicBezTo>
                <a:cubicBezTo>
                  <a:pt x="75" y="34"/>
                  <a:pt x="71" y="32"/>
                  <a:pt x="67" y="30"/>
                </a:cubicBezTo>
                <a:cubicBezTo>
                  <a:pt x="63" y="27"/>
                  <a:pt x="60" y="24"/>
                  <a:pt x="57" y="21"/>
                </a:cubicBezTo>
                <a:cubicBezTo>
                  <a:pt x="54" y="18"/>
                  <a:pt x="51" y="15"/>
                  <a:pt x="48" y="12"/>
                </a:cubicBezTo>
                <a:cubicBezTo>
                  <a:pt x="45" y="9"/>
                  <a:pt x="42" y="6"/>
                  <a:pt x="38" y="4"/>
                </a:cubicBezTo>
                <a:cubicBezTo>
                  <a:pt x="34" y="1"/>
                  <a:pt x="30" y="0"/>
                  <a:pt x="23" y="0"/>
                </a:cubicBezTo>
                <a:cubicBezTo>
                  <a:pt x="20" y="5"/>
                  <a:pt x="18" y="10"/>
                  <a:pt x="15" y="14"/>
                </a:cubicBezTo>
                <a:cubicBezTo>
                  <a:pt x="13" y="18"/>
                  <a:pt x="11" y="22"/>
                  <a:pt x="8" y="26"/>
                </a:cubicBezTo>
                <a:cubicBezTo>
                  <a:pt x="6" y="30"/>
                  <a:pt x="3" y="35"/>
                  <a:pt x="0" y="40"/>
                </a:cubicBezTo>
                <a:cubicBezTo>
                  <a:pt x="7" y="40"/>
                  <a:pt x="11" y="41"/>
                  <a:pt x="15" y="44"/>
                </a:cubicBezTo>
                <a:cubicBezTo>
                  <a:pt x="19" y="46"/>
                  <a:pt x="22" y="49"/>
                  <a:pt x="25" y="52"/>
                </a:cubicBezTo>
                <a:cubicBezTo>
                  <a:pt x="28" y="55"/>
                  <a:pt x="31" y="58"/>
                  <a:pt x="34" y="61"/>
                </a:cubicBezTo>
                <a:cubicBezTo>
                  <a:pt x="37" y="64"/>
                  <a:pt x="40" y="67"/>
                  <a:pt x="44" y="70"/>
                </a:cubicBezTo>
                <a:cubicBezTo>
                  <a:pt x="48" y="72"/>
                  <a:pt x="52" y="74"/>
                  <a:pt x="59" y="74"/>
                </a:cubicBezTo>
                <a:cubicBezTo>
                  <a:pt x="62" y="68"/>
                  <a:pt x="64" y="64"/>
                  <a:pt x="67" y="60"/>
                </a:cubicBezTo>
                <a:cubicBezTo>
                  <a:pt x="69" y="55"/>
                  <a:pt x="71" y="52"/>
                  <a:pt x="74" y="47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87" name="组合 472"/>
          <p:cNvGrpSpPr/>
          <p:nvPr/>
        </p:nvGrpSpPr>
        <p:grpSpPr>
          <a:xfrm>
            <a:off x="5967413" y="5954713"/>
            <a:ext cx="466725" cy="501650"/>
            <a:chOff x="5962658" y="5601204"/>
            <a:chExt cx="421895" cy="452877"/>
          </a:xfrm>
        </p:grpSpPr>
        <p:sp>
          <p:nvSpPr>
            <p:cNvPr id="39173" name="Freeform 229"/>
            <p:cNvSpPr/>
            <p:nvPr/>
          </p:nvSpPr>
          <p:spPr>
            <a:xfrm>
              <a:off x="5962658" y="5877304"/>
              <a:ext cx="421895" cy="176777"/>
            </a:xfrm>
            <a:custGeom>
              <a:avLst/>
              <a:gdLst/>
              <a:ahLst/>
              <a:cxnLst>
                <a:cxn ang="0">
                  <a:pos x="210947" y="0"/>
                </a:cxn>
                <a:cxn ang="0">
                  <a:pos x="0" y="176777"/>
                </a:cxn>
                <a:cxn ang="0">
                  <a:pos x="421895" y="176777"/>
                </a:cxn>
                <a:cxn ang="0">
                  <a:pos x="210947" y="0"/>
                </a:cxn>
              </a:cxnLst>
              <a:rect l="0" t="0" r="0" b="0"/>
              <a:pathLst>
                <a:path w="196" h="82">
                  <a:moveTo>
                    <a:pt x="98" y="0"/>
                  </a:moveTo>
                  <a:cubicBezTo>
                    <a:pt x="44" y="0"/>
                    <a:pt x="0" y="37"/>
                    <a:pt x="0" y="82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37"/>
                    <a:pt x="152" y="0"/>
                    <a:pt x="98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4" name="Freeform 230"/>
            <p:cNvSpPr/>
            <p:nvPr/>
          </p:nvSpPr>
          <p:spPr>
            <a:xfrm>
              <a:off x="6238757" y="5601204"/>
              <a:ext cx="105702" cy="320750"/>
            </a:xfrm>
            <a:custGeom>
              <a:avLst/>
              <a:gdLst/>
              <a:ahLst/>
              <a:cxnLst>
                <a:cxn ang="0">
                  <a:pos x="53930" y="12916"/>
                </a:cxn>
                <a:cxn ang="0">
                  <a:pos x="0" y="25832"/>
                </a:cxn>
                <a:cxn ang="0">
                  <a:pos x="0" y="45206"/>
                </a:cxn>
                <a:cxn ang="0">
                  <a:pos x="0" y="96871"/>
                </a:cxn>
                <a:cxn ang="0">
                  <a:pos x="0" y="320750"/>
                </a:cxn>
                <a:cxn ang="0">
                  <a:pos x="10786" y="320750"/>
                </a:cxn>
                <a:cxn ang="0">
                  <a:pos x="10786" y="96871"/>
                </a:cxn>
                <a:cxn ang="0">
                  <a:pos x="53930" y="86107"/>
                </a:cxn>
                <a:cxn ang="0">
                  <a:pos x="105702" y="96871"/>
                </a:cxn>
                <a:cxn ang="0">
                  <a:pos x="105702" y="25832"/>
                </a:cxn>
                <a:cxn ang="0">
                  <a:pos x="53930" y="12916"/>
                </a:cxn>
              </a:cxnLst>
              <a:rect l="0" t="0" r="0" b="0"/>
              <a:pathLst>
                <a:path w="49" h="149">
                  <a:moveTo>
                    <a:pt x="25" y="6"/>
                  </a:moveTo>
                  <a:cubicBezTo>
                    <a:pt x="16" y="13"/>
                    <a:pt x="0" y="12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0" y="45"/>
                    <a:pt x="18" y="43"/>
                    <a:pt x="25" y="40"/>
                  </a:cubicBezTo>
                  <a:cubicBezTo>
                    <a:pt x="38" y="33"/>
                    <a:pt x="49" y="45"/>
                    <a:pt x="49" y="45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33" y="0"/>
                    <a:pt x="25" y="6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5" name="Freeform 231"/>
            <p:cNvSpPr/>
            <p:nvPr/>
          </p:nvSpPr>
          <p:spPr>
            <a:xfrm>
              <a:off x="6100252" y="5702349"/>
              <a:ext cx="148529" cy="219604"/>
            </a:xfrm>
            <a:custGeom>
              <a:avLst/>
              <a:gdLst/>
              <a:ahLst/>
              <a:cxnLst>
                <a:cxn ang="0">
                  <a:pos x="146376" y="21530"/>
                </a:cxn>
                <a:cxn ang="0">
                  <a:pos x="137766" y="17224"/>
                </a:cxn>
                <a:cxn ang="0">
                  <a:pos x="131308" y="21530"/>
                </a:cxn>
                <a:cxn ang="0">
                  <a:pos x="131308" y="21530"/>
                </a:cxn>
                <a:cxn ang="0">
                  <a:pos x="129156" y="21530"/>
                </a:cxn>
                <a:cxn ang="0">
                  <a:pos x="116240" y="30142"/>
                </a:cxn>
                <a:cxn ang="0">
                  <a:pos x="116240" y="27989"/>
                </a:cxn>
                <a:cxn ang="0">
                  <a:pos x="83951" y="0"/>
                </a:cxn>
                <a:cxn ang="0">
                  <a:pos x="71036" y="0"/>
                </a:cxn>
                <a:cxn ang="0">
                  <a:pos x="58120" y="19377"/>
                </a:cxn>
                <a:cxn ang="0">
                  <a:pos x="47357" y="0"/>
                </a:cxn>
                <a:cxn ang="0">
                  <a:pos x="34442" y="0"/>
                </a:cxn>
                <a:cxn ang="0">
                  <a:pos x="0" y="27989"/>
                </a:cxn>
                <a:cxn ang="0">
                  <a:pos x="0" y="86119"/>
                </a:cxn>
                <a:cxn ang="0">
                  <a:pos x="0" y="86119"/>
                </a:cxn>
                <a:cxn ang="0">
                  <a:pos x="0" y="88272"/>
                </a:cxn>
                <a:cxn ang="0">
                  <a:pos x="10763" y="96884"/>
                </a:cxn>
                <a:cxn ang="0">
                  <a:pos x="21526" y="88272"/>
                </a:cxn>
                <a:cxn ang="0">
                  <a:pos x="21526" y="86119"/>
                </a:cxn>
                <a:cxn ang="0">
                  <a:pos x="21526" y="32295"/>
                </a:cxn>
                <a:cxn ang="0">
                  <a:pos x="27984" y="32295"/>
                </a:cxn>
                <a:cxn ang="0">
                  <a:pos x="27984" y="206686"/>
                </a:cxn>
                <a:cxn ang="0">
                  <a:pos x="40899" y="219604"/>
                </a:cxn>
                <a:cxn ang="0">
                  <a:pos x="55967" y="206686"/>
                </a:cxn>
                <a:cxn ang="0">
                  <a:pos x="55967" y="92578"/>
                </a:cxn>
                <a:cxn ang="0">
                  <a:pos x="62425" y="92578"/>
                </a:cxn>
                <a:cxn ang="0">
                  <a:pos x="62425" y="206686"/>
                </a:cxn>
                <a:cxn ang="0">
                  <a:pos x="62425" y="206686"/>
                </a:cxn>
                <a:cxn ang="0">
                  <a:pos x="75341" y="219604"/>
                </a:cxn>
                <a:cxn ang="0">
                  <a:pos x="90409" y="206686"/>
                </a:cxn>
                <a:cxn ang="0">
                  <a:pos x="90409" y="32295"/>
                </a:cxn>
                <a:cxn ang="0">
                  <a:pos x="96867" y="32295"/>
                </a:cxn>
                <a:cxn ang="0">
                  <a:pos x="96867" y="49519"/>
                </a:cxn>
                <a:cxn ang="0">
                  <a:pos x="96867" y="49519"/>
                </a:cxn>
                <a:cxn ang="0">
                  <a:pos x="107630" y="60283"/>
                </a:cxn>
                <a:cxn ang="0">
                  <a:pos x="111935" y="58130"/>
                </a:cxn>
                <a:cxn ang="0">
                  <a:pos x="111935" y="58130"/>
                </a:cxn>
                <a:cxn ang="0">
                  <a:pos x="129156" y="47366"/>
                </a:cxn>
                <a:cxn ang="0">
                  <a:pos x="137766" y="40907"/>
                </a:cxn>
                <a:cxn ang="0">
                  <a:pos x="144224" y="36601"/>
                </a:cxn>
                <a:cxn ang="0">
                  <a:pos x="144224" y="36601"/>
                </a:cxn>
                <a:cxn ang="0">
                  <a:pos x="144224" y="36601"/>
                </a:cxn>
                <a:cxn ang="0">
                  <a:pos x="146376" y="21530"/>
                </a:cxn>
              </a:cxnLst>
              <a:rect l="0" t="0" r="0" b="0"/>
              <a:pathLst>
                <a:path w="69" h="102">
                  <a:moveTo>
                    <a:pt x="68" y="10"/>
                  </a:moveTo>
                  <a:cubicBezTo>
                    <a:pt x="67" y="9"/>
                    <a:pt x="66" y="9"/>
                    <a:pt x="64" y="8"/>
                  </a:cubicBezTo>
                  <a:cubicBezTo>
                    <a:pt x="63" y="8"/>
                    <a:pt x="62" y="9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0"/>
                    <a:pt x="39" y="0"/>
                    <a:pt x="3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1"/>
                    <a:pt x="0" y="13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3"/>
                    <a:pt x="3" y="45"/>
                    <a:pt x="5" y="45"/>
                  </a:cubicBezTo>
                  <a:cubicBezTo>
                    <a:pt x="8" y="45"/>
                    <a:pt x="10" y="43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9"/>
                    <a:pt x="16" y="102"/>
                    <a:pt x="19" y="102"/>
                  </a:cubicBezTo>
                  <a:cubicBezTo>
                    <a:pt x="23" y="102"/>
                    <a:pt x="26" y="99"/>
                    <a:pt x="26" y="9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9"/>
                    <a:pt x="32" y="102"/>
                    <a:pt x="35" y="102"/>
                  </a:cubicBezTo>
                  <a:cubicBezTo>
                    <a:pt x="39" y="102"/>
                    <a:pt x="42" y="99"/>
                    <a:pt x="42" y="9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6"/>
                    <a:pt x="47" y="28"/>
                    <a:pt x="50" y="28"/>
                  </a:cubicBezTo>
                  <a:cubicBezTo>
                    <a:pt x="50" y="28"/>
                    <a:pt x="51" y="28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9" y="15"/>
                    <a:pt x="69" y="12"/>
                    <a:pt x="68" y="1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76" name="Oval 232"/>
            <p:cNvSpPr/>
            <p:nvPr/>
          </p:nvSpPr>
          <p:spPr>
            <a:xfrm>
              <a:off x="6134878" y="5651321"/>
              <a:ext cx="50117" cy="47384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88" name="组合 473"/>
          <p:cNvGrpSpPr/>
          <p:nvPr/>
        </p:nvGrpSpPr>
        <p:grpSpPr>
          <a:xfrm>
            <a:off x="6769100" y="5964238"/>
            <a:ext cx="420688" cy="515937"/>
            <a:chOff x="6686167" y="5610316"/>
            <a:chExt cx="379979" cy="464723"/>
          </a:xfrm>
        </p:grpSpPr>
        <p:sp>
          <p:nvSpPr>
            <p:cNvPr id="39171" name="Oval 233"/>
            <p:cNvSpPr/>
            <p:nvPr/>
          </p:nvSpPr>
          <p:spPr>
            <a:xfrm>
              <a:off x="6835607" y="5610316"/>
              <a:ext cx="81099" cy="81099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72" name="Freeform 234"/>
            <p:cNvSpPr/>
            <p:nvPr/>
          </p:nvSpPr>
          <p:spPr>
            <a:xfrm>
              <a:off x="6686167" y="5705083"/>
              <a:ext cx="379979" cy="369956"/>
            </a:xfrm>
            <a:custGeom>
              <a:avLst/>
              <a:gdLst/>
              <a:ahLst/>
              <a:cxnLst>
                <a:cxn ang="0">
                  <a:pos x="362707" y="0"/>
                </a:cxn>
                <a:cxn ang="0">
                  <a:pos x="284984" y="0"/>
                </a:cxn>
                <a:cxn ang="0">
                  <a:pos x="189990" y="0"/>
                </a:cxn>
                <a:cxn ang="0">
                  <a:pos x="97154" y="0"/>
                </a:cxn>
                <a:cxn ang="0">
                  <a:pos x="97154" y="0"/>
                </a:cxn>
                <a:cxn ang="0">
                  <a:pos x="17272" y="0"/>
                </a:cxn>
                <a:cxn ang="0">
                  <a:pos x="0" y="19358"/>
                </a:cxn>
                <a:cxn ang="0">
                  <a:pos x="17272" y="36565"/>
                </a:cxn>
                <a:cxn ang="0">
                  <a:pos x="97154" y="36565"/>
                </a:cxn>
                <a:cxn ang="0">
                  <a:pos x="136015" y="36565"/>
                </a:cxn>
                <a:cxn ang="0">
                  <a:pos x="136015" y="36565"/>
                </a:cxn>
                <a:cxn ang="0">
                  <a:pos x="136015" y="346296"/>
                </a:cxn>
                <a:cxn ang="0">
                  <a:pos x="159764" y="369956"/>
                </a:cxn>
                <a:cxn ang="0">
                  <a:pos x="183513" y="346296"/>
                </a:cxn>
                <a:cxn ang="0">
                  <a:pos x="183513" y="157016"/>
                </a:cxn>
                <a:cxn ang="0">
                  <a:pos x="192148" y="157016"/>
                </a:cxn>
                <a:cxn ang="0">
                  <a:pos x="192148" y="346296"/>
                </a:cxn>
                <a:cxn ang="0">
                  <a:pos x="194307" y="346296"/>
                </a:cxn>
                <a:cxn ang="0">
                  <a:pos x="215897" y="369956"/>
                </a:cxn>
                <a:cxn ang="0">
                  <a:pos x="239646" y="346296"/>
                </a:cxn>
                <a:cxn ang="0">
                  <a:pos x="239646" y="36565"/>
                </a:cxn>
                <a:cxn ang="0">
                  <a:pos x="239646" y="36565"/>
                </a:cxn>
                <a:cxn ang="0">
                  <a:pos x="284984" y="36565"/>
                </a:cxn>
                <a:cxn ang="0">
                  <a:pos x="284984" y="36565"/>
                </a:cxn>
                <a:cxn ang="0">
                  <a:pos x="362707" y="36565"/>
                </a:cxn>
                <a:cxn ang="0">
                  <a:pos x="379979" y="17207"/>
                </a:cxn>
                <a:cxn ang="0">
                  <a:pos x="362707" y="0"/>
                </a:cxn>
              </a:cxnLst>
              <a:rect l="0" t="0" r="0" b="0"/>
              <a:pathLst>
                <a:path w="176" h="172">
                  <a:moveTo>
                    <a:pt x="168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3" y="167"/>
                    <a:pt x="68" y="172"/>
                    <a:pt x="74" y="172"/>
                  </a:cubicBezTo>
                  <a:cubicBezTo>
                    <a:pt x="80" y="172"/>
                    <a:pt x="85" y="167"/>
                    <a:pt x="85" y="161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7"/>
                    <a:pt x="94" y="172"/>
                    <a:pt x="100" y="172"/>
                  </a:cubicBezTo>
                  <a:cubicBezTo>
                    <a:pt x="106" y="172"/>
                    <a:pt x="111" y="167"/>
                    <a:pt x="111" y="161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73" y="17"/>
                    <a:pt x="176" y="13"/>
                    <a:pt x="176" y="8"/>
                  </a:cubicBezTo>
                  <a:cubicBezTo>
                    <a:pt x="176" y="4"/>
                    <a:pt x="173" y="0"/>
                    <a:pt x="168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89" name="组合 482"/>
          <p:cNvGrpSpPr/>
          <p:nvPr/>
        </p:nvGrpSpPr>
        <p:grpSpPr>
          <a:xfrm>
            <a:off x="7540625" y="5964238"/>
            <a:ext cx="423863" cy="515937"/>
            <a:chOff x="7382339" y="5610316"/>
            <a:chExt cx="381802" cy="464723"/>
          </a:xfrm>
        </p:grpSpPr>
        <p:sp>
          <p:nvSpPr>
            <p:cNvPr id="39169" name="Oval 235"/>
            <p:cNvSpPr/>
            <p:nvPr/>
          </p:nvSpPr>
          <p:spPr>
            <a:xfrm>
              <a:off x="7530868" y="5610316"/>
              <a:ext cx="82010" cy="81099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70" name="Freeform 236"/>
            <p:cNvSpPr/>
            <p:nvPr/>
          </p:nvSpPr>
          <p:spPr>
            <a:xfrm>
              <a:off x="7382339" y="5705083"/>
              <a:ext cx="381802" cy="369956"/>
            </a:xfrm>
            <a:custGeom>
              <a:avLst/>
              <a:gdLst/>
              <a:ahLst/>
              <a:cxnLst>
                <a:cxn ang="0">
                  <a:pos x="256692" y="215091"/>
                </a:cxn>
                <a:cxn ang="0">
                  <a:pos x="256692" y="346296"/>
                </a:cxn>
                <a:cxn ang="0">
                  <a:pos x="280420" y="369956"/>
                </a:cxn>
                <a:cxn ang="0">
                  <a:pos x="301990" y="346296"/>
                </a:cxn>
                <a:cxn ang="0">
                  <a:pos x="301990" y="172073"/>
                </a:cxn>
                <a:cxn ang="0">
                  <a:pos x="239435" y="157016"/>
                </a:cxn>
                <a:cxn ang="0">
                  <a:pos x="239435" y="36565"/>
                </a:cxn>
                <a:cxn ang="0">
                  <a:pos x="284734" y="36565"/>
                </a:cxn>
                <a:cxn ang="0">
                  <a:pos x="284734" y="34415"/>
                </a:cxn>
                <a:cxn ang="0">
                  <a:pos x="362388" y="34415"/>
                </a:cxn>
                <a:cxn ang="0">
                  <a:pos x="381802" y="17207"/>
                </a:cxn>
                <a:cxn ang="0">
                  <a:pos x="362388" y="0"/>
                </a:cxn>
                <a:cxn ang="0">
                  <a:pos x="284734" y="0"/>
                </a:cxn>
                <a:cxn ang="0">
                  <a:pos x="189822" y="0"/>
                </a:cxn>
                <a:cxn ang="0">
                  <a:pos x="97068" y="0"/>
                </a:cxn>
                <a:cxn ang="0">
                  <a:pos x="17257" y="0"/>
                </a:cxn>
                <a:cxn ang="0">
                  <a:pos x="0" y="17207"/>
                </a:cxn>
                <a:cxn ang="0">
                  <a:pos x="17257" y="36565"/>
                </a:cxn>
                <a:cxn ang="0">
                  <a:pos x="97068" y="36565"/>
                </a:cxn>
                <a:cxn ang="0">
                  <a:pos x="135896" y="36565"/>
                </a:cxn>
                <a:cxn ang="0">
                  <a:pos x="135896" y="157016"/>
                </a:cxn>
                <a:cxn ang="0">
                  <a:pos x="73340" y="172073"/>
                </a:cxn>
                <a:cxn ang="0">
                  <a:pos x="73340" y="346296"/>
                </a:cxn>
                <a:cxn ang="0">
                  <a:pos x="97068" y="369956"/>
                </a:cxn>
                <a:cxn ang="0">
                  <a:pos x="120796" y="346296"/>
                </a:cxn>
                <a:cxn ang="0">
                  <a:pos x="120796" y="215091"/>
                </a:cxn>
                <a:cxn ang="0">
                  <a:pos x="256692" y="215091"/>
                </a:cxn>
              </a:cxnLst>
              <a:rect l="0" t="0" r="0" b="0"/>
              <a:pathLst>
                <a:path w="177" h="172">
                  <a:moveTo>
                    <a:pt x="119" y="100"/>
                  </a:moveTo>
                  <a:cubicBezTo>
                    <a:pt x="119" y="161"/>
                    <a:pt x="119" y="161"/>
                    <a:pt x="119" y="161"/>
                  </a:cubicBezTo>
                  <a:cubicBezTo>
                    <a:pt x="119" y="167"/>
                    <a:pt x="124" y="172"/>
                    <a:pt x="130" y="172"/>
                  </a:cubicBezTo>
                  <a:cubicBezTo>
                    <a:pt x="136" y="172"/>
                    <a:pt x="140" y="167"/>
                    <a:pt x="140" y="16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73" y="16"/>
                    <a:pt x="177" y="13"/>
                    <a:pt x="177" y="8"/>
                  </a:cubicBezTo>
                  <a:cubicBezTo>
                    <a:pt x="177" y="4"/>
                    <a:pt x="173" y="0"/>
                    <a:pt x="1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4" y="167"/>
                    <a:pt x="39" y="172"/>
                    <a:pt x="45" y="172"/>
                  </a:cubicBezTo>
                  <a:cubicBezTo>
                    <a:pt x="51" y="172"/>
                    <a:pt x="56" y="167"/>
                    <a:pt x="56" y="161"/>
                  </a:cubicBezTo>
                  <a:cubicBezTo>
                    <a:pt x="56" y="100"/>
                    <a:pt x="56" y="100"/>
                    <a:pt x="56" y="100"/>
                  </a:cubicBezTo>
                  <a:lnTo>
                    <a:pt x="119" y="10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90" name="组合 493"/>
          <p:cNvGrpSpPr/>
          <p:nvPr/>
        </p:nvGrpSpPr>
        <p:grpSpPr>
          <a:xfrm>
            <a:off x="9420225" y="6173788"/>
            <a:ext cx="322263" cy="139700"/>
            <a:chOff x="9077349" y="5799134"/>
            <a:chExt cx="290415" cy="125059"/>
          </a:xfrm>
        </p:grpSpPr>
        <p:sp>
          <p:nvSpPr>
            <p:cNvPr id="39163" name="Rectangle 151"/>
            <p:cNvSpPr/>
            <p:nvPr/>
          </p:nvSpPr>
          <p:spPr>
            <a:xfrm>
              <a:off x="9146132" y="5801218"/>
              <a:ext cx="21538" cy="70172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64" name="Freeform 152"/>
            <p:cNvSpPr/>
            <p:nvPr/>
          </p:nvSpPr>
          <p:spPr>
            <a:xfrm>
              <a:off x="9172533" y="5799134"/>
              <a:ext cx="170914" cy="72256"/>
            </a:xfrm>
            <a:custGeom>
              <a:avLst/>
              <a:gdLst/>
              <a:ahLst/>
              <a:cxnLst>
                <a:cxn ang="0">
                  <a:pos x="149376" y="28486"/>
                </a:cxn>
                <a:cxn ang="0">
                  <a:pos x="21538" y="28486"/>
                </a:cxn>
                <a:cxn ang="0">
                  <a:pos x="21538" y="2084"/>
                </a:cxn>
                <a:cxn ang="0">
                  <a:pos x="0" y="2084"/>
                </a:cxn>
                <a:cxn ang="0">
                  <a:pos x="0" y="72256"/>
                </a:cxn>
                <a:cxn ang="0">
                  <a:pos x="21538" y="72256"/>
                </a:cxn>
                <a:cxn ang="0">
                  <a:pos x="21538" y="40991"/>
                </a:cxn>
                <a:cxn ang="0">
                  <a:pos x="149376" y="40991"/>
                </a:cxn>
                <a:cxn ang="0">
                  <a:pos x="149376" y="69477"/>
                </a:cxn>
                <a:cxn ang="0">
                  <a:pos x="170914" y="69477"/>
                </a:cxn>
                <a:cxn ang="0">
                  <a:pos x="170914" y="0"/>
                </a:cxn>
                <a:cxn ang="0">
                  <a:pos x="149376" y="0"/>
                </a:cxn>
                <a:cxn ang="0">
                  <a:pos x="149376" y="28486"/>
                </a:cxn>
              </a:cxnLst>
              <a:rect l="0" t="0" r="0" b="0"/>
              <a:pathLst>
                <a:path w="246" h="104">
                  <a:moveTo>
                    <a:pt x="215" y="41"/>
                  </a:moveTo>
                  <a:lnTo>
                    <a:pt x="31" y="41"/>
                  </a:lnTo>
                  <a:lnTo>
                    <a:pt x="31" y="3"/>
                  </a:lnTo>
                  <a:lnTo>
                    <a:pt x="0" y="3"/>
                  </a:lnTo>
                  <a:lnTo>
                    <a:pt x="0" y="104"/>
                  </a:lnTo>
                  <a:lnTo>
                    <a:pt x="31" y="104"/>
                  </a:lnTo>
                  <a:lnTo>
                    <a:pt x="31" y="59"/>
                  </a:lnTo>
                  <a:lnTo>
                    <a:pt x="215" y="59"/>
                  </a:lnTo>
                  <a:lnTo>
                    <a:pt x="215" y="100"/>
                  </a:lnTo>
                  <a:lnTo>
                    <a:pt x="246" y="100"/>
                  </a:lnTo>
                  <a:lnTo>
                    <a:pt x="246" y="0"/>
                  </a:lnTo>
                  <a:lnTo>
                    <a:pt x="215" y="0"/>
                  </a:lnTo>
                  <a:lnTo>
                    <a:pt x="215" y="4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5" name="Rectangle 153"/>
            <p:cNvSpPr/>
            <p:nvPr/>
          </p:nvSpPr>
          <p:spPr>
            <a:xfrm>
              <a:off x="9348311" y="5799134"/>
              <a:ext cx="19453" cy="69477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66" name="Freeform 154"/>
            <p:cNvSpPr/>
            <p:nvPr/>
          </p:nvSpPr>
          <p:spPr>
            <a:xfrm>
              <a:off x="9077349" y="5855410"/>
              <a:ext cx="22927" cy="6878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90" y="68783"/>
                </a:cxn>
                <a:cxn ang="0">
                  <a:pos x="22927" y="68783"/>
                </a:cxn>
                <a:cxn ang="0">
                  <a:pos x="21537" y="0"/>
                </a:cxn>
                <a:cxn ang="0">
                  <a:pos x="0" y="0"/>
                </a:cxn>
              </a:cxnLst>
              <a:rect l="0" t="0" r="0" b="0"/>
              <a:pathLst>
                <a:path w="33" h="99">
                  <a:moveTo>
                    <a:pt x="0" y="0"/>
                  </a:moveTo>
                  <a:lnTo>
                    <a:pt x="2" y="99"/>
                  </a:lnTo>
                  <a:lnTo>
                    <a:pt x="33" y="99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7" name="Freeform 155"/>
            <p:cNvSpPr/>
            <p:nvPr/>
          </p:nvSpPr>
          <p:spPr>
            <a:xfrm>
              <a:off x="9103751" y="5850547"/>
              <a:ext cx="170914" cy="73646"/>
            </a:xfrm>
            <a:custGeom>
              <a:avLst/>
              <a:gdLst/>
              <a:ahLst/>
              <a:cxnLst>
                <a:cxn ang="0">
                  <a:pos x="149376" y="0"/>
                </a:cxn>
                <a:cxn ang="0">
                  <a:pos x="149376" y="29180"/>
                </a:cxn>
                <a:cxn ang="0">
                  <a:pos x="20843" y="29180"/>
                </a:cxn>
                <a:cxn ang="0">
                  <a:pos x="20843" y="4863"/>
                </a:cxn>
                <a:cxn ang="0">
                  <a:pos x="0" y="4863"/>
                </a:cxn>
                <a:cxn ang="0">
                  <a:pos x="1390" y="73646"/>
                </a:cxn>
                <a:cxn ang="0">
                  <a:pos x="22927" y="73646"/>
                </a:cxn>
                <a:cxn ang="0">
                  <a:pos x="20843" y="42381"/>
                </a:cxn>
                <a:cxn ang="0">
                  <a:pos x="149376" y="40992"/>
                </a:cxn>
                <a:cxn ang="0">
                  <a:pos x="149376" y="70172"/>
                </a:cxn>
                <a:cxn ang="0">
                  <a:pos x="170914" y="70172"/>
                </a:cxn>
                <a:cxn ang="0">
                  <a:pos x="170914" y="0"/>
                </a:cxn>
                <a:cxn ang="0">
                  <a:pos x="149376" y="0"/>
                </a:cxn>
              </a:cxnLst>
              <a:rect l="0" t="0" r="0" b="0"/>
              <a:pathLst>
                <a:path w="246" h="106">
                  <a:moveTo>
                    <a:pt x="215" y="0"/>
                  </a:moveTo>
                  <a:lnTo>
                    <a:pt x="215" y="42"/>
                  </a:lnTo>
                  <a:lnTo>
                    <a:pt x="30" y="42"/>
                  </a:lnTo>
                  <a:lnTo>
                    <a:pt x="30" y="7"/>
                  </a:lnTo>
                  <a:lnTo>
                    <a:pt x="0" y="7"/>
                  </a:lnTo>
                  <a:lnTo>
                    <a:pt x="2" y="106"/>
                  </a:lnTo>
                  <a:lnTo>
                    <a:pt x="33" y="106"/>
                  </a:lnTo>
                  <a:lnTo>
                    <a:pt x="30" y="61"/>
                  </a:lnTo>
                  <a:lnTo>
                    <a:pt x="215" y="59"/>
                  </a:lnTo>
                  <a:lnTo>
                    <a:pt x="215" y="101"/>
                  </a:lnTo>
                  <a:lnTo>
                    <a:pt x="246" y="101"/>
                  </a:lnTo>
                  <a:lnTo>
                    <a:pt x="246" y="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8" name="Rectangle 156"/>
            <p:cNvSpPr/>
            <p:nvPr/>
          </p:nvSpPr>
          <p:spPr>
            <a:xfrm>
              <a:off x="9279528" y="5850547"/>
              <a:ext cx="20843" cy="70172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8991" name="Freeform 237"/>
          <p:cNvSpPr/>
          <p:nvPr/>
        </p:nvSpPr>
        <p:spPr>
          <a:xfrm>
            <a:off x="8229600" y="2565400"/>
            <a:ext cx="344488" cy="374650"/>
          </a:xfrm>
          <a:custGeom>
            <a:avLst/>
            <a:gdLst/>
            <a:ahLst/>
            <a:cxnLst>
              <a:cxn ang="0">
                <a:pos x="335224" y="214889"/>
              </a:cxn>
              <a:cxn ang="0">
                <a:pos x="327936" y="203962"/>
              </a:cxn>
              <a:cxn ang="0">
                <a:pos x="300608" y="140224"/>
              </a:cxn>
              <a:cxn ang="0">
                <a:pos x="196762" y="40064"/>
              </a:cxn>
              <a:cxn ang="0">
                <a:pos x="193118" y="38243"/>
              </a:cxn>
              <a:cxn ang="0">
                <a:pos x="182187" y="23674"/>
              </a:cxn>
              <a:cxn ang="0">
                <a:pos x="112956" y="7284"/>
              </a:cxn>
              <a:cxn ang="0">
                <a:pos x="105668" y="69202"/>
              </a:cxn>
              <a:cxn ang="0">
                <a:pos x="171256" y="72844"/>
              </a:cxn>
              <a:cxn ang="0">
                <a:pos x="214980" y="182109"/>
              </a:cxn>
              <a:cxn ang="0">
                <a:pos x="198584" y="180288"/>
              </a:cxn>
              <a:cxn ang="0">
                <a:pos x="138462" y="200320"/>
              </a:cxn>
              <a:cxn ang="0">
                <a:pos x="74697" y="165719"/>
              </a:cxn>
              <a:cxn ang="0">
                <a:pos x="3644" y="222173"/>
              </a:cxn>
              <a:cxn ang="0">
                <a:pos x="0" y="222173"/>
              </a:cxn>
              <a:cxn ang="0">
                <a:pos x="1822" y="375145"/>
              </a:cxn>
              <a:cxn ang="0">
                <a:pos x="40081" y="373324"/>
              </a:cxn>
              <a:cxn ang="0">
                <a:pos x="54656" y="349650"/>
              </a:cxn>
              <a:cxn ang="0">
                <a:pos x="125709" y="291375"/>
              </a:cxn>
              <a:cxn ang="0">
                <a:pos x="198584" y="298659"/>
              </a:cxn>
              <a:cxn ang="0">
                <a:pos x="284211" y="285911"/>
              </a:cxn>
              <a:cxn ang="0">
                <a:pos x="335224" y="214889"/>
              </a:cxn>
            </a:cxnLst>
            <a:rect l="0" t="0" r="0" b="0"/>
            <a:pathLst>
              <a:path w="189" h="206">
                <a:moveTo>
                  <a:pt x="184" y="118"/>
                </a:moveTo>
                <a:cubicBezTo>
                  <a:pt x="183" y="116"/>
                  <a:pt x="182" y="114"/>
                  <a:pt x="180" y="112"/>
                </a:cubicBezTo>
                <a:cubicBezTo>
                  <a:pt x="177" y="102"/>
                  <a:pt x="172" y="89"/>
                  <a:pt x="165" y="77"/>
                </a:cubicBezTo>
                <a:cubicBezTo>
                  <a:pt x="152" y="58"/>
                  <a:pt x="120" y="26"/>
                  <a:pt x="108" y="22"/>
                </a:cubicBezTo>
                <a:cubicBezTo>
                  <a:pt x="107" y="21"/>
                  <a:pt x="107" y="21"/>
                  <a:pt x="106" y="21"/>
                </a:cubicBezTo>
                <a:cubicBezTo>
                  <a:pt x="106" y="18"/>
                  <a:pt x="104" y="15"/>
                  <a:pt x="100" y="13"/>
                </a:cubicBezTo>
                <a:cubicBezTo>
                  <a:pt x="86" y="7"/>
                  <a:pt x="72" y="0"/>
                  <a:pt x="62" y="4"/>
                </a:cubicBezTo>
                <a:cubicBezTo>
                  <a:pt x="53" y="8"/>
                  <a:pt x="47" y="14"/>
                  <a:pt x="58" y="38"/>
                </a:cubicBezTo>
                <a:cubicBezTo>
                  <a:pt x="68" y="45"/>
                  <a:pt x="87" y="30"/>
                  <a:pt x="94" y="40"/>
                </a:cubicBezTo>
                <a:cubicBezTo>
                  <a:pt x="100" y="49"/>
                  <a:pt x="107" y="80"/>
                  <a:pt x="118" y="100"/>
                </a:cubicBezTo>
                <a:cubicBezTo>
                  <a:pt x="115" y="100"/>
                  <a:pt x="112" y="99"/>
                  <a:pt x="109" y="99"/>
                </a:cubicBezTo>
                <a:cubicBezTo>
                  <a:pt x="96" y="99"/>
                  <a:pt x="84" y="103"/>
                  <a:pt x="76" y="110"/>
                </a:cubicBezTo>
                <a:cubicBezTo>
                  <a:pt x="68" y="98"/>
                  <a:pt x="56" y="91"/>
                  <a:pt x="41" y="91"/>
                </a:cubicBezTo>
                <a:cubicBezTo>
                  <a:pt x="22" y="91"/>
                  <a:pt x="6" y="104"/>
                  <a:pt x="2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1" y="206"/>
                  <a:pt x="1" y="206"/>
                  <a:pt x="1" y="206"/>
                </a:cubicBezTo>
                <a:cubicBezTo>
                  <a:pt x="22" y="205"/>
                  <a:pt x="22" y="205"/>
                  <a:pt x="22" y="205"/>
                </a:cubicBezTo>
                <a:cubicBezTo>
                  <a:pt x="30" y="192"/>
                  <a:pt x="30" y="192"/>
                  <a:pt x="30" y="192"/>
                </a:cubicBezTo>
                <a:cubicBezTo>
                  <a:pt x="43" y="187"/>
                  <a:pt x="58" y="174"/>
                  <a:pt x="69" y="160"/>
                </a:cubicBezTo>
                <a:cubicBezTo>
                  <a:pt x="83" y="162"/>
                  <a:pt x="102" y="164"/>
                  <a:pt x="109" y="164"/>
                </a:cubicBezTo>
                <a:cubicBezTo>
                  <a:pt x="117" y="164"/>
                  <a:pt x="148" y="160"/>
                  <a:pt x="156" y="157"/>
                </a:cubicBezTo>
                <a:cubicBezTo>
                  <a:pt x="177" y="149"/>
                  <a:pt x="189" y="132"/>
                  <a:pt x="184" y="118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92" name="组合 487"/>
          <p:cNvGrpSpPr/>
          <p:nvPr/>
        </p:nvGrpSpPr>
        <p:grpSpPr>
          <a:xfrm>
            <a:off x="8794750" y="2571750"/>
            <a:ext cx="328613" cy="330200"/>
            <a:chOff x="8513056" y="2549683"/>
            <a:chExt cx="297363" cy="297363"/>
          </a:xfrm>
        </p:grpSpPr>
        <p:sp>
          <p:nvSpPr>
            <p:cNvPr id="39156" name="Freeform 238"/>
            <p:cNvSpPr/>
            <p:nvPr/>
          </p:nvSpPr>
          <p:spPr>
            <a:xfrm>
              <a:off x="8636031" y="2706007"/>
              <a:ext cx="8337" cy="1390"/>
            </a:xfrm>
            <a:custGeom>
              <a:avLst/>
              <a:gdLst/>
              <a:ahLst/>
              <a:cxnLst>
                <a:cxn ang="0">
                  <a:pos x="8337" y="0"/>
                </a:cxn>
                <a:cxn ang="0">
                  <a:pos x="0" y="0"/>
                </a:cxn>
                <a:cxn ang="0">
                  <a:pos x="3335" y="1390"/>
                </a:cxn>
                <a:cxn ang="0">
                  <a:pos x="8337" y="0"/>
                </a:cxn>
              </a:cxnLst>
              <a:rect l="0" t="0" r="0" b="0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4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7" name="Freeform 239"/>
            <p:cNvSpPr/>
            <p:nvPr/>
          </p:nvSpPr>
          <p:spPr>
            <a:xfrm>
              <a:off x="8716624" y="2706007"/>
              <a:ext cx="6948" cy="0"/>
            </a:xfrm>
            <a:custGeom>
              <a:avLst/>
              <a:gdLst/>
              <a:ahLst/>
              <a:cxnLst>
                <a:cxn ang="0">
                  <a:pos x="4864" y="0"/>
                </a:cxn>
                <a:cxn ang="0">
                  <a:pos x="6948" y="0"/>
                </a:cxn>
                <a:cxn ang="0">
                  <a:pos x="0" y="0"/>
                </a:cxn>
                <a:cxn ang="0">
                  <a:pos x="4864" y="0"/>
                </a:cxn>
              </a:cxnLst>
              <a:rect l="0" t="0" r="0" b="0"/>
              <a:pathLst>
                <a:path w="10">
                  <a:moveTo>
                    <a:pt x="7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8" name="Freeform 240"/>
            <p:cNvSpPr/>
            <p:nvPr/>
          </p:nvSpPr>
          <p:spPr>
            <a:xfrm>
              <a:off x="8576976" y="2706007"/>
              <a:ext cx="31265" cy="9727"/>
            </a:xfrm>
            <a:custGeom>
              <a:avLst/>
              <a:gdLst/>
              <a:ahLst/>
              <a:cxnLst>
                <a:cxn ang="0">
                  <a:pos x="16455" y="6485"/>
                </a:cxn>
                <a:cxn ang="0">
                  <a:pos x="29619" y="0"/>
                </a:cxn>
                <a:cxn ang="0">
                  <a:pos x="31265" y="0"/>
                </a:cxn>
                <a:cxn ang="0">
                  <a:pos x="0" y="0"/>
                </a:cxn>
                <a:cxn ang="0">
                  <a:pos x="16455" y="6485"/>
                </a:cxn>
              </a:cxnLst>
              <a:rect l="0" t="0" r="0" b="0"/>
              <a:pathLst>
                <a:path w="19" h="6">
                  <a:moveTo>
                    <a:pt x="10" y="4"/>
                  </a:moveTo>
                  <a:cubicBezTo>
                    <a:pt x="13" y="3"/>
                    <a:pt x="15" y="2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4" y="6"/>
                    <a:pt x="10" y="4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9" name="Freeform 241"/>
            <p:cNvSpPr/>
            <p:nvPr/>
          </p:nvSpPr>
          <p:spPr>
            <a:xfrm>
              <a:off x="8563775" y="2706007"/>
              <a:ext cx="25012" cy="13201"/>
            </a:xfrm>
            <a:custGeom>
              <a:avLst/>
              <a:gdLst/>
              <a:ahLst/>
              <a:cxnLst>
                <a:cxn ang="0">
                  <a:pos x="6670" y="0"/>
                </a:cxn>
                <a:cxn ang="0">
                  <a:pos x="10005" y="0"/>
                </a:cxn>
                <a:cxn ang="0">
                  <a:pos x="0" y="0"/>
                </a:cxn>
                <a:cxn ang="0">
                  <a:pos x="0" y="13201"/>
                </a:cxn>
                <a:cxn ang="0">
                  <a:pos x="25012" y="13201"/>
                </a:cxn>
                <a:cxn ang="0">
                  <a:pos x="6670" y="0"/>
                </a:cxn>
              </a:cxnLst>
              <a:rect l="0" t="0" r="0" b="0"/>
              <a:pathLst>
                <a:path w="15" h="8">
                  <a:moveTo>
                    <a:pt x="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0" y="8"/>
                    <a:pt x="6" y="3"/>
                    <a:pt x="4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0" name="Freeform 242"/>
            <p:cNvSpPr/>
            <p:nvPr/>
          </p:nvSpPr>
          <p:spPr>
            <a:xfrm>
              <a:off x="8588787" y="2719207"/>
              <a:ext cx="139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9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1" name="Freeform 243"/>
            <p:cNvSpPr/>
            <p:nvPr/>
          </p:nvSpPr>
          <p:spPr>
            <a:xfrm>
              <a:off x="8574197" y="2703922"/>
              <a:ext cx="2779" cy="2084"/>
            </a:xfrm>
            <a:custGeom>
              <a:avLst/>
              <a:gdLst/>
              <a:ahLst/>
              <a:cxnLst>
                <a:cxn ang="0">
                  <a:pos x="2779" y="0"/>
                </a:cxn>
                <a:cxn ang="0">
                  <a:pos x="0" y="2084"/>
                </a:cxn>
                <a:cxn ang="0">
                  <a:pos x="2779" y="2084"/>
                </a:cxn>
                <a:cxn ang="0">
                  <a:pos x="2779" y="0"/>
                </a:cxn>
              </a:cxnLst>
              <a:rect l="0" t="0" r="0" b="0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62" name="Freeform 244"/>
            <p:cNvSpPr>
              <a:spLocks noEditPoints="1"/>
            </p:cNvSpPr>
            <p:nvPr/>
          </p:nvSpPr>
          <p:spPr>
            <a:xfrm>
              <a:off x="8513056" y="2549683"/>
              <a:ext cx="297363" cy="297363"/>
            </a:xfrm>
            <a:custGeom>
              <a:avLst/>
              <a:gdLst/>
              <a:ahLst/>
              <a:cxnLst>
                <a:cxn ang="0">
                  <a:pos x="149503" y="0"/>
                </a:cxn>
                <a:cxn ang="0">
                  <a:pos x="0" y="147860"/>
                </a:cxn>
                <a:cxn ang="0">
                  <a:pos x="149503" y="297363"/>
                </a:cxn>
                <a:cxn ang="0">
                  <a:pos x="297363" y="147860"/>
                </a:cxn>
                <a:cxn ang="0">
                  <a:pos x="149503" y="0"/>
                </a:cxn>
                <a:cxn ang="0">
                  <a:pos x="19715" y="147860"/>
                </a:cxn>
                <a:cxn ang="0">
                  <a:pos x="149503" y="19715"/>
                </a:cxn>
                <a:cxn ang="0">
                  <a:pos x="226719" y="44358"/>
                </a:cxn>
                <a:cxn ang="0">
                  <a:pos x="197147" y="80502"/>
                </a:cxn>
                <a:cxn ang="0">
                  <a:pos x="162646" y="70644"/>
                </a:cxn>
                <a:cxn ang="0">
                  <a:pos x="144574" y="70644"/>
                </a:cxn>
                <a:cxn ang="0">
                  <a:pos x="57501" y="131431"/>
                </a:cxn>
                <a:cxn ang="0">
                  <a:pos x="156075" y="131431"/>
                </a:cxn>
                <a:cxn ang="0">
                  <a:pos x="151146" y="138003"/>
                </a:cxn>
                <a:cxn ang="0">
                  <a:pos x="55858" y="138003"/>
                </a:cxn>
                <a:cxn ang="0">
                  <a:pos x="55858" y="151146"/>
                </a:cxn>
                <a:cxn ang="0">
                  <a:pos x="139646" y="151146"/>
                </a:cxn>
                <a:cxn ang="0">
                  <a:pos x="129788" y="162646"/>
                </a:cxn>
                <a:cxn ang="0">
                  <a:pos x="126502" y="162646"/>
                </a:cxn>
                <a:cxn ang="0">
                  <a:pos x="119931" y="159360"/>
                </a:cxn>
                <a:cxn ang="0">
                  <a:pos x="113359" y="156075"/>
                </a:cxn>
                <a:cxn ang="0">
                  <a:pos x="96930" y="161003"/>
                </a:cxn>
                <a:cxn ang="0">
                  <a:pos x="82144" y="169218"/>
                </a:cxn>
                <a:cxn ang="0">
                  <a:pos x="77216" y="169218"/>
                </a:cxn>
                <a:cxn ang="0">
                  <a:pos x="124860" y="169218"/>
                </a:cxn>
                <a:cxn ang="0">
                  <a:pos x="119931" y="175789"/>
                </a:cxn>
                <a:cxn ang="0">
                  <a:pos x="59144" y="175789"/>
                </a:cxn>
                <a:cxn ang="0">
                  <a:pos x="64073" y="193861"/>
                </a:cxn>
                <a:cxn ang="0">
                  <a:pos x="103502" y="193861"/>
                </a:cxn>
                <a:cxn ang="0">
                  <a:pos x="62430" y="244791"/>
                </a:cxn>
                <a:cxn ang="0">
                  <a:pos x="19715" y="147860"/>
                </a:cxn>
                <a:cxn ang="0">
                  <a:pos x="149503" y="277648"/>
                </a:cxn>
                <a:cxn ang="0">
                  <a:pos x="78859" y="256291"/>
                </a:cxn>
                <a:cxn ang="0">
                  <a:pos x="129788" y="193861"/>
                </a:cxn>
                <a:cxn ang="0">
                  <a:pos x="236576" y="193861"/>
                </a:cxn>
                <a:cxn ang="0">
                  <a:pos x="241505" y="175789"/>
                </a:cxn>
                <a:cxn ang="0">
                  <a:pos x="144574" y="175789"/>
                </a:cxn>
                <a:cxn ang="0">
                  <a:pos x="149503" y="169218"/>
                </a:cxn>
                <a:cxn ang="0">
                  <a:pos x="249719" y="169218"/>
                </a:cxn>
                <a:cxn ang="0">
                  <a:pos x="249719" y="156075"/>
                </a:cxn>
                <a:cxn ang="0">
                  <a:pos x="230005" y="156075"/>
                </a:cxn>
                <a:cxn ang="0">
                  <a:pos x="238219" y="159360"/>
                </a:cxn>
                <a:cxn ang="0">
                  <a:pos x="234933" y="164289"/>
                </a:cxn>
                <a:cxn ang="0">
                  <a:pos x="220147" y="156075"/>
                </a:cxn>
                <a:cxn ang="0">
                  <a:pos x="208647" y="162646"/>
                </a:cxn>
                <a:cxn ang="0">
                  <a:pos x="193861" y="157717"/>
                </a:cxn>
                <a:cxn ang="0">
                  <a:pos x="175789" y="157717"/>
                </a:cxn>
                <a:cxn ang="0">
                  <a:pos x="169218" y="161003"/>
                </a:cxn>
                <a:cxn ang="0">
                  <a:pos x="156075" y="165932"/>
                </a:cxn>
                <a:cxn ang="0">
                  <a:pos x="152789" y="165932"/>
                </a:cxn>
                <a:cxn ang="0">
                  <a:pos x="157717" y="159360"/>
                </a:cxn>
                <a:cxn ang="0">
                  <a:pos x="165932" y="156075"/>
                </a:cxn>
                <a:cxn ang="0">
                  <a:pos x="161003" y="156075"/>
                </a:cxn>
                <a:cxn ang="0">
                  <a:pos x="164289" y="151146"/>
                </a:cxn>
                <a:cxn ang="0">
                  <a:pos x="244791" y="151146"/>
                </a:cxn>
                <a:cxn ang="0">
                  <a:pos x="244791" y="138003"/>
                </a:cxn>
                <a:cxn ang="0">
                  <a:pos x="175789" y="138003"/>
                </a:cxn>
                <a:cxn ang="0">
                  <a:pos x="180718" y="131431"/>
                </a:cxn>
                <a:cxn ang="0">
                  <a:pos x="239862" y="131431"/>
                </a:cxn>
                <a:cxn ang="0">
                  <a:pos x="213576" y="92002"/>
                </a:cxn>
                <a:cxn ang="0">
                  <a:pos x="241505" y="57501"/>
                </a:cxn>
                <a:cxn ang="0">
                  <a:pos x="279291" y="147860"/>
                </a:cxn>
                <a:cxn ang="0">
                  <a:pos x="149503" y="277648"/>
                </a:cxn>
              </a:cxnLst>
              <a:rect l="0" t="0" r="0" b="0"/>
              <a:pathLst>
                <a:path w="181" h="181">
                  <a:moveTo>
                    <a:pt x="91" y="0"/>
                  </a:moveTo>
                  <a:cubicBezTo>
                    <a:pt x="41" y="0"/>
                    <a:pt x="0" y="40"/>
                    <a:pt x="0" y="90"/>
                  </a:cubicBezTo>
                  <a:cubicBezTo>
                    <a:pt x="0" y="140"/>
                    <a:pt x="41" y="181"/>
                    <a:pt x="91" y="181"/>
                  </a:cubicBezTo>
                  <a:cubicBezTo>
                    <a:pt x="141" y="181"/>
                    <a:pt x="181" y="140"/>
                    <a:pt x="181" y="90"/>
                  </a:cubicBezTo>
                  <a:cubicBezTo>
                    <a:pt x="181" y="40"/>
                    <a:pt x="141" y="0"/>
                    <a:pt x="91" y="0"/>
                  </a:cubicBezTo>
                  <a:close/>
                  <a:moveTo>
                    <a:pt x="12" y="90"/>
                  </a:moveTo>
                  <a:cubicBezTo>
                    <a:pt x="12" y="47"/>
                    <a:pt x="48" y="12"/>
                    <a:pt x="91" y="12"/>
                  </a:cubicBezTo>
                  <a:cubicBezTo>
                    <a:pt x="109" y="12"/>
                    <a:pt x="125" y="18"/>
                    <a:pt x="138" y="27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14" y="46"/>
                    <a:pt x="107" y="44"/>
                    <a:pt x="99" y="43"/>
                  </a:cubicBezTo>
                  <a:cubicBezTo>
                    <a:pt x="97" y="43"/>
                    <a:pt x="89" y="43"/>
                    <a:pt x="88" y="43"/>
                  </a:cubicBezTo>
                  <a:cubicBezTo>
                    <a:pt x="64" y="43"/>
                    <a:pt x="45" y="59"/>
                    <a:pt x="3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99"/>
                    <a:pt x="78" y="99"/>
                    <a:pt x="77" y="99"/>
                  </a:cubicBezTo>
                  <a:cubicBezTo>
                    <a:pt x="75" y="99"/>
                    <a:pt x="74" y="98"/>
                    <a:pt x="73" y="97"/>
                  </a:cubicBezTo>
                  <a:cubicBezTo>
                    <a:pt x="72" y="96"/>
                    <a:pt x="71" y="96"/>
                    <a:pt x="69" y="95"/>
                  </a:cubicBezTo>
                  <a:cubicBezTo>
                    <a:pt x="65" y="95"/>
                    <a:pt x="62" y="96"/>
                    <a:pt x="59" y="98"/>
                  </a:cubicBezTo>
                  <a:cubicBezTo>
                    <a:pt x="56" y="100"/>
                    <a:pt x="53" y="102"/>
                    <a:pt x="50" y="103"/>
                  </a:cubicBezTo>
                  <a:cubicBezTo>
                    <a:pt x="49" y="103"/>
                    <a:pt x="48" y="103"/>
                    <a:pt x="47" y="103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4" y="118"/>
                    <a:pt x="39" y="118"/>
                  </a:cubicBezTo>
                  <a:cubicBezTo>
                    <a:pt x="41" y="118"/>
                    <a:pt x="51" y="118"/>
                    <a:pt x="63" y="11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22" y="134"/>
                    <a:pt x="12" y="113"/>
                    <a:pt x="12" y="90"/>
                  </a:cubicBezTo>
                  <a:close/>
                  <a:moveTo>
                    <a:pt x="91" y="169"/>
                  </a:moveTo>
                  <a:cubicBezTo>
                    <a:pt x="75" y="169"/>
                    <a:pt x="60" y="164"/>
                    <a:pt x="48" y="156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107" y="118"/>
                    <a:pt x="141" y="118"/>
                    <a:pt x="144" y="118"/>
                  </a:cubicBezTo>
                  <a:cubicBezTo>
                    <a:pt x="148" y="118"/>
                    <a:pt x="147" y="107"/>
                    <a:pt x="14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34" y="95"/>
                    <a:pt x="134" y="95"/>
                    <a:pt x="134" y="95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5" y="96"/>
                    <a:pt x="104" y="97"/>
                    <a:pt x="103" y="98"/>
                  </a:cubicBezTo>
                  <a:cubicBezTo>
                    <a:pt x="102" y="98"/>
                    <a:pt x="100" y="100"/>
                    <a:pt x="95" y="101"/>
                  </a:cubicBezTo>
                  <a:cubicBezTo>
                    <a:pt x="94" y="101"/>
                    <a:pt x="93" y="101"/>
                    <a:pt x="93" y="101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9" y="96"/>
                    <a:pt x="100" y="95"/>
                    <a:pt x="101" y="95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3" y="71"/>
                    <a:pt x="137" y="62"/>
                    <a:pt x="130" y="56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61" y="49"/>
                    <a:pt x="170" y="69"/>
                    <a:pt x="170" y="90"/>
                  </a:cubicBezTo>
                  <a:cubicBezTo>
                    <a:pt x="170" y="134"/>
                    <a:pt x="134" y="169"/>
                    <a:pt x="91" y="169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93" name="组合 498"/>
          <p:cNvGrpSpPr/>
          <p:nvPr/>
        </p:nvGrpSpPr>
        <p:grpSpPr>
          <a:xfrm>
            <a:off x="9393238" y="2609850"/>
            <a:ext cx="300037" cy="276225"/>
            <a:chOff x="9053590" y="2584421"/>
            <a:chExt cx="269571" cy="249423"/>
          </a:xfrm>
        </p:grpSpPr>
        <p:sp>
          <p:nvSpPr>
            <p:cNvPr id="39154" name="Freeform 245"/>
            <p:cNvSpPr>
              <a:spLocks noEditPoints="1"/>
            </p:cNvSpPr>
            <p:nvPr/>
          </p:nvSpPr>
          <p:spPr>
            <a:xfrm>
              <a:off x="9053590" y="2584421"/>
              <a:ext cx="269571" cy="228580"/>
            </a:xfrm>
            <a:custGeom>
              <a:avLst/>
              <a:gdLst/>
              <a:ahLst/>
              <a:cxnLst>
                <a:cxn ang="0">
                  <a:pos x="253134" y="166091"/>
                </a:cxn>
                <a:cxn ang="0">
                  <a:pos x="238340" y="93734"/>
                </a:cxn>
                <a:cxn ang="0">
                  <a:pos x="221903" y="85512"/>
                </a:cxn>
                <a:cxn ang="0">
                  <a:pos x="54243" y="85512"/>
                </a:cxn>
                <a:cxn ang="0">
                  <a:pos x="24656" y="34534"/>
                </a:cxn>
                <a:cxn ang="0">
                  <a:pos x="11506" y="34534"/>
                </a:cxn>
                <a:cxn ang="0">
                  <a:pos x="19725" y="34534"/>
                </a:cxn>
                <a:cxn ang="0">
                  <a:pos x="24656" y="26311"/>
                </a:cxn>
                <a:cxn ang="0">
                  <a:pos x="62462" y="14800"/>
                </a:cxn>
                <a:cxn ang="0">
                  <a:pos x="62462" y="0"/>
                </a:cxn>
                <a:cxn ang="0">
                  <a:pos x="13150" y="14800"/>
                </a:cxn>
                <a:cxn ang="0">
                  <a:pos x="3287" y="34534"/>
                </a:cxn>
                <a:cxn ang="0">
                  <a:pos x="0" y="34534"/>
                </a:cxn>
                <a:cxn ang="0">
                  <a:pos x="39449" y="161157"/>
                </a:cxn>
                <a:cxn ang="0">
                  <a:pos x="47668" y="161157"/>
                </a:cxn>
                <a:cxn ang="0">
                  <a:pos x="14794" y="195691"/>
                </a:cxn>
                <a:cxn ang="0">
                  <a:pos x="47668" y="228580"/>
                </a:cxn>
                <a:cxn ang="0">
                  <a:pos x="235053" y="228580"/>
                </a:cxn>
                <a:cxn ang="0">
                  <a:pos x="269571" y="195691"/>
                </a:cxn>
                <a:cxn ang="0">
                  <a:pos x="253134" y="166091"/>
                </a:cxn>
                <a:cxn ang="0">
                  <a:pos x="220259" y="100312"/>
                </a:cxn>
                <a:cxn ang="0">
                  <a:pos x="221903" y="100312"/>
                </a:cxn>
                <a:cxn ang="0">
                  <a:pos x="221903" y="100312"/>
                </a:cxn>
                <a:cxn ang="0">
                  <a:pos x="221903" y="100312"/>
                </a:cxn>
                <a:cxn ang="0">
                  <a:pos x="221903" y="100312"/>
                </a:cxn>
                <a:cxn ang="0">
                  <a:pos x="236696" y="162802"/>
                </a:cxn>
                <a:cxn ang="0">
                  <a:pos x="235053" y="161157"/>
                </a:cxn>
                <a:cxn ang="0">
                  <a:pos x="98624" y="161157"/>
                </a:cxn>
                <a:cxn ang="0">
                  <a:pos x="62462" y="100312"/>
                </a:cxn>
                <a:cxn ang="0">
                  <a:pos x="220259" y="100312"/>
                </a:cxn>
                <a:cxn ang="0">
                  <a:pos x="70680" y="220358"/>
                </a:cxn>
                <a:cxn ang="0">
                  <a:pos x="47668" y="220358"/>
                </a:cxn>
                <a:cxn ang="0">
                  <a:pos x="23012" y="195691"/>
                </a:cxn>
                <a:cxn ang="0">
                  <a:pos x="47668" y="169379"/>
                </a:cxn>
                <a:cxn ang="0">
                  <a:pos x="70680" y="169379"/>
                </a:cxn>
                <a:cxn ang="0">
                  <a:pos x="70680" y="220358"/>
                </a:cxn>
                <a:cxn ang="0">
                  <a:pos x="134786" y="220358"/>
                </a:cxn>
                <a:cxn ang="0">
                  <a:pos x="83830" y="220358"/>
                </a:cxn>
                <a:cxn ang="0">
                  <a:pos x="83830" y="169379"/>
                </a:cxn>
                <a:cxn ang="0">
                  <a:pos x="134786" y="169379"/>
                </a:cxn>
                <a:cxn ang="0">
                  <a:pos x="134786" y="220358"/>
                </a:cxn>
                <a:cxn ang="0">
                  <a:pos x="200535" y="220358"/>
                </a:cxn>
                <a:cxn ang="0">
                  <a:pos x="147935" y="220358"/>
                </a:cxn>
                <a:cxn ang="0">
                  <a:pos x="147935" y="169379"/>
                </a:cxn>
                <a:cxn ang="0">
                  <a:pos x="200535" y="169379"/>
                </a:cxn>
                <a:cxn ang="0">
                  <a:pos x="200535" y="220358"/>
                </a:cxn>
                <a:cxn ang="0">
                  <a:pos x="235053" y="220358"/>
                </a:cxn>
                <a:cxn ang="0">
                  <a:pos x="213684" y="220358"/>
                </a:cxn>
                <a:cxn ang="0">
                  <a:pos x="213684" y="169379"/>
                </a:cxn>
                <a:cxn ang="0">
                  <a:pos x="235053" y="169379"/>
                </a:cxn>
                <a:cxn ang="0">
                  <a:pos x="261352" y="195691"/>
                </a:cxn>
                <a:cxn ang="0">
                  <a:pos x="235053" y="220358"/>
                </a:cxn>
              </a:cxnLst>
              <a:rect l="0" t="0" r="0" b="0"/>
              <a:pathLst>
                <a:path w="164" h="139">
                  <a:moveTo>
                    <a:pt x="154" y="101"/>
                  </a:moveTo>
                  <a:cubicBezTo>
                    <a:pt x="155" y="80"/>
                    <a:pt x="152" y="65"/>
                    <a:pt x="145" y="57"/>
                  </a:cubicBezTo>
                  <a:cubicBezTo>
                    <a:pt x="140" y="52"/>
                    <a:pt x="136" y="52"/>
                    <a:pt x="135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18"/>
                    <a:pt x="15" y="16"/>
                  </a:cubicBezTo>
                  <a:cubicBezTo>
                    <a:pt x="18" y="13"/>
                    <a:pt x="24" y="9"/>
                    <a:pt x="38" y="9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0"/>
                    <a:pt x="14" y="3"/>
                    <a:pt x="8" y="9"/>
                  </a:cubicBezTo>
                  <a:cubicBezTo>
                    <a:pt x="2" y="15"/>
                    <a:pt x="2" y="20"/>
                    <a:pt x="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18" y="98"/>
                    <a:pt x="9" y="108"/>
                    <a:pt x="9" y="119"/>
                  </a:cubicBezTo>
                  <a:cubicBezTo>
                    <a:pt x="9" y="130"/>
                    <a:pt x="18" y="139"/>
                    <a:pt x="29" y="139"/>
                  </a:cubicBezTo>
                  <a:cubicBezTo>
                    <a:pt x="143" y="139"/>
                    <a:pt x="143" y="139"/>
                    <a:pt x="143" y="139"/>
                  </a:cubicBezTo>
                  <a:cubicBezTo>
                    <a:pt x="154" y="139"/>
                    <a:pt x="164" y="130"/>
                    <a:pt x="164" y="119"/>
                  </a:cubicBezTo>
                  <a:cubicBezTo>
                    <a:pt x="164" y="111"/>
                    <a:pt x="160" y="105"/>
                    <a:pt x="154" y="101"/>
                  </a:cubicBezTo>
                  <a:close/>
                  <a:moveTo>
                    <a:pt x="134" y="61"/>
                  </a:moveTo>
                  <a:cubicBezTo>
                    <a:pt x="135" y="61"/>
                    <a:pt x="135" y="6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8" y="62"/>
                    <a:pt x="146" y="70"/>
                    <a:pt x="144" y="99"/>
                  </a:cubicBezTo>
                  <a:cubicBezTo>
                    <a:pt x="143" y="98"/>
                    <a:pt x="143" y="98"/>
                    <a:pt x="143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38" y="61"/>
                    <a:pt x="38" y="61"/>
                    <a:pt x="38" y="61"/>
                  </a:cubicBezTo>
                  <a:lnTo>
                    <a:pt x="134" y="61"/>
                  </a:lnTo>
                  <a:close/>
                  <a:moveTo>
                    <a:pt x="43" y="134"/>
                  </a:moveTo>
                  <a:cubicBezTo>
                    <a:pt x="29" y="134"/>
                    <a:pt x="29" y="134"/>
                    <a:pt x="29" y="134"/>
                  </a:cubicBezTo>
                  <a:cubicBezTo>
                    <a:pt x="21" y="134"/>
                    <a:pt x="14" y="127"/>
                    <a:pt x="14" y="119"/>
                  </a:cubicBezTo>
                  <a:cubicBezTo>
                    <a:pt x="14" y="110"/>
                    <a:pt x="21" y="103"/>
                    <a:pt x="29" y="103"/>
                  </a:cubicBezTo>
                  <a:cubicBezTo>
                    <a:pt x="43" y="103"/>
                    <a:pt x="43" y="103"/>
                    <a:pt x="43" y="103"/>
                  </a:cubicBezTo>
                  <a:lnTo>
                    <a:pt x="43" y="134"/>
                  </a:lnTo>
                  <a:close/>
                  <a:moveTo>
                    <a:pt x="82" y="134"/>
                  </a:moveTo>
                  <a:cubicBezTo>
                    <a:pt x="51" y="134"/>
                    <a:pt x="51" y="134"/>
                    <a:pt x="51" y="134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134"/>
                  </a:lnTo>
                  <a:close/>
                  <a:moveTo>
                    <a:pt x="122" y="134"/>
                  </a:moveTo>
                  <a:cubicBezTo>
                    <a:pt x="90" y="134"/>
                    <a:pt x="90" y="134"/>
                    <a:pt x="90" y="134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122" y="103"/>
                    <a:pt x="122" y="103"/>
                    <a:pt x="122" y="103"/>
                  </a:cubicBezTo>
                  <a:lnTo>
                    <a:pt x="122" y="134"/>
                  </a:lnTo>
                  <a:close/>
                  <a:moveTo>
                    <a:pt x="143" y="134"/>
                  </a:moveTo>
                  <a:cubicBezTo>
                    <a:pt x="130" y="134"/>
                    <a:pt x="130" y="134"/>
                    <a:pt x="130" y="134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52" y="103"/>
                    <a:pt x="159" y="110"/>
                    <a:pt x="159" y="119"/>
                  </a:cubicBezTo>
                  <a:cubicBezTo>
                    <a:pt x="159" y="127"/>
                    <a:pt x="152" y="134"/>
                    <a:pt x="143" y="134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5" name="Rectangle 246"/>
            <p:cNvSpPr/>
            <p:nvPr/>
          </p:nvSpPr>
          <p:spPr>
            <a:xfrm>
              <a:off x="9089717" y="2814391"/>
              <a:ext cx="202179" cy="19453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94" name="组合 499"/>
          <p:cNvGrpSpPr/>
          <p:nvPr/>
        </p:nvGrpSpPr>
        <p:grpSpPr>
          <a:xfrm>
            <a:off x="9988550" y="2622550"/>
            <a:ext cx="277813" cy="261938"/>
            <a:chOff x="9590649" y="2595537"/>
            <a:chExt cx="249423" cy="236918"/>
          </a:xfrm>
        </p:grpSpPr>
        <p:sp>
          <p:nvSpPr>
            <p:cNvPr id="39152" name="Freeform 247"/>
            <p:cNvSpPr/>
            <p:nvPr/>
          </p:nvSpPr>
          <p:spPr>
            <a:xfrm>
              <a:off x="9590649" y="2595537"/>
              <a:ext cx="249423" cy="236918"/>
            </a:xfrm>
            <a:custGeom>
              <a:avLst/>
              <a:gdLst/>
              <a:ahLst/>
              <a:cxnLst>
                <a:cxn ang="0">
                  <a:pos x="244500" y="62520"/>
                </a:cxn>
                <a:cxn ang="0">
                  <a:pos x="214963" y="54294"/>
                </a:cxn>
                <a:cxn ang="0">
                  <a:pos x="183785" y="97071"/>
                </a:cxn>
                <a:cxn ang="0">
                  <a:pos x="172299" y="98716"/>
                </a:cxn>
                <a:cxn ang="0">
                  <a:pos x="172299" y="87199"/>
                </a:cxn>
                <a:cxn ang="0">
                  <a:pos x="182144" y="59230"/>
                </a:cxn>
                <a:cxn ang="0">
                  <a:pos x="180503" y="11517"/>
                </a:cxn>
                <a:cxn ang="0">
                  <a:pos x="144403" y="11517"/>
                </a:cxn>
                <a:cxn ang="0">
                  <a:pos x="144403" y="19743"/>
                </a:cxn>
                <a:cxn ang="0">
                  <a:pos x="129634" y="26324"/>
                </a:cxn>
                <a:cxn ang="0">
                  <a:pos x="127993" y="14807"/>
                </a:cxn>
                <a:cxn ang="0">
                  <a:pos x="96816" y="16453"/>
                </a:cxn>
                <a:cxn ang="0">
                  <a:pos x="96816" y="34551"/>
                </a:cxn>
                <a:cxn ang="0">
                  <a:pos x="83688" y="31260"/>
                </a:cxn>
                <a:cxn ang="0">
                  <a:pos x="83688" y="21388"/>
                </a:cxn>
                <a:cxn ang="0">
                  <a:pos x="52510" y="21388"/>
                </a:cxn>
                <a:cxn ang="0">
                  <a:pos x="52510" y="31260"/>
                </a:cxn>
                <a:cxn ang="0">
                  <a:pos x="37742" y="39486"/>
                </a:cxn>
                <a:cxn ang="0">
                  <a:pos x="6564" y="37841"/>
                </a:cxn>
                <a:cxn ang="0">
                  <a:pos x="6564" y="93780"/>
                </a:cxn>
                <a:cxn ang="0">
                  <a:pos x="101738" y="139847"/>
                </a:cxn>
                <a:cxn ang="0">
                  <a:pos x="27896" y="222111"/>
                </a:cxn>
                <a:cxn ang="0">
                  <a:pos x="27896" y="236918"/>
                </a:cxn>
                <a:cxn ang="0">
                  <a:pos x="190349" y="236918"/>
                </a:cxn>
                <a:cxn ang="0">
                  <a:pos x="190349" y="194141"/>
                </a:cxn>
                <a:cxn ang="0">
                  <a:pos x="191990" y="190851"/>
                </a:cxn>
                <a:cxn ang="0">
                  <a:pos x="244500" y="62520"/>
                </a:cxn>
              </a:cxnLst>
              <a:rect l="0" t="0" r="0" b="0"/>
              <a:pathLst>
                <a:path w="152" h="144">
                  <a:moveTo>
                    <a:pt x="149" y="38"/>
                  </a:moveTo>
                  <a:cubicBezTo>
                    <a:pt x="147" y="31"/>
                    <a:pt x="139" y="31"/>
                    <a:pt x="131" y="33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1" y="61"/>
                    <a:pt x="108" y="61"/>
                    <a:pt x="105" y="60"/>
                  </a:cubicBezTo>
                  <a:cubicBezTo>
                    <a:pt x="103" y="58"/>
                    <a:pt x="103" y="55"/>
                    <a:pt x="105" y="53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3" y="11"/>
                    <a:pt x="110" y="7"/>
                  </a:cubicBezTo>
                  <a:cubicBezTo>
                    <a:pt x="99" y="0"/>
                    <a:pt x="88" y="7"/>
                    <a:pt x="88" y="7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4" y="25"/>
                    <a:pt x="79" y="16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9" y="3"/>
                    <a:pt x="59" y="10"/>
                    <a:pt x="59" y="1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1" y="27"/>
                    <a:pt x="51" y="19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46" y="5"/>
                    <a:pt x="32" y="13"/>
                    <a:pt x="32" y="13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0" y="30"/>
                    <a:pt x="23" y="24"/>
                  </a:cubicBezTo>
                  <a:cubicBezTo>
                    <a:pt x="22" y="13"/>
                    <a:pt x="4" y="23"/>
                    <a:pt x="4" y="23"/>
                  </a:cubicBezTo>
                  <a:cubicBezTo>
                    <a:pt x="4" y="23"/>
                    <a:pt x="0" y="26"/>
                    <a:pt x="4" y="57"/>
                  </a:cubicBezTo>
                  <a:cubicBezTo>
                    <a:pt x="21" y="59"/>
                    <a:pt x="58" y="66"/>
                    <a:pt x="62" y="85"/>
                  </a:cubicBezTo>
                  <a:cubicBezTo>
                    <a:pt x="65" y="99"/>
                    <a:pt x="51" y="115"/>
                    <a:pt x="17" y="135"/>
                  </a:cubicBezTo>
                  <a:cubicBezTo>
                    <a:pt x="17" y="144"/>
                    <a:pt x="17" y="144"/>
                    <a:pt x="17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18"/>
                    <a:pt x="116" y="118"/>
                    <a:pt x="116" y="118"/>
                  </a:cubicBezTo>
                  <a:cubicBezTo>
                    <a:pt x="116" y="117"/>
                    <a:pt x="116" y="117"/>
                    <a:pt x="117" y="116"/>
                  </a:cubicBezTo>
                  <a:cubicBezTo>
                    <a:pt x="134" y="69"/>
                    <a:pt x="152" y="54"/>
                    <a:pt x="149" y="38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3" name="Freeform 248"/>
            <p:cNvSpPr/>
            <p:nvPr/>
          </p:nvSpPr>
          <p:spPr>
            <a:xfrm>
              <a:off x="9596902" y="2696279"/>
              <a:ext cx="93794" cy="114637"/>
            </a:xfrm>
            <a:custGeom>
              <a:avLst/>
              <a:gdLst/>
              <a:ahLst/>
              <a:cxnLst>
                <a:cxn ang="0">
                  <a:pos x="21392" y="114637"/>
                </a:cxn>
                <a:cxn ang="0">
                  <a:pos x="90503" y="40942"/>
                </a:cxn>
                <a:cxn ang="0">
                  <a:pos x="0" y="0"/>
                </a:cxn>
                <a:cxn ang="0">
                  <a:pos x="9873" y="44217"/>
                </a:cxn>
                <a:cxn ang="0">
                  <a:pos x="21392" y="114637"/>
                </a:cxn>
              </a:cxnLst>
              <a:rect l="0" t="0" r="0" b="0"/>
              <a:pathLst>
                <a:path w="57" h="70">
                  <a:moveTo>
                    <a:pt x="13" y="70"/>
                  </a:moveTo>
                  <a:cubicBezTo>
                    <a:pt x="43" y="52"/>
                    <a:pt x="57" y="36"/>
                    <a:pt x="55" y="25"/>
                  </a:cubicBezTo>
                  <a:cubicBezTo>
                    <a:pt x="51" y="9"/>
                    <a:pt x="17" y="2"/>
                    <a:pt x="0" y="0"/>
                  </a:cubicBezTo>
                  <a:cubicBezTo>
                    <a:pt x="2" y="9"/>
                    <a:pt x="4" y="18"/>
                    <a:pt x="6" y="27"/>
                  </a:cubicBezTo>
                  <a:cubicBezTo>
                    <a:pt x="19" y="65"/>
                    <a:pt x="13" y="69"/>
                    <a:pt x="13" y="7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95" name="Freeform 249"/>
          <p:cNvSpPr>
            <a:spLocks noEditPoints="1"/>
          </p:cNvSpPr>
          <p:nvPr/>
        </p:nvSpPr>
        <p:spPr>
          <a:xfrm>
            <a:off x="10460038" y="2705100"/>
            <a:ext cx="411162" cy="182563"/>
          </a:xfrm>
          <a:custGeom>
            <a:avLst/>
            <a:gdLst/>
            <a:ahLst/>
            <a:cxnLst>
              <a:cxn ang="0">
                <a:pos x="406167" y="71201"/>
              </a:cxn>
              <a:cxn ang="0">
                <a:pos x="162103" y="51118"/>
              </a:cxn>
              <a:cxn ang="0">
                <a:pos x="285956" y="3651"/>
              </a:cxn>
              <a:cxn ang="0">
                <a:pos x="149353" y="3651"/>
              </a:cxn>
              <a:cxn ang="0">
                <a:pos x="83783" y="14605"/>
              </a:cxn>
              <a:cxn ang="0">
                <a:pos x="158460" y="135099"/>
              </a:cxn>
              <a:cxn ang="0">
                <a:pos x="194887" y="136925"/>
              </a:cxn>
              <a:cxn ang="0">
                <a:pos x="254993" y="111365"/>
              </a:cxn>
              <a:cxn ang="0">
                <a:pos x="202173" y="115017"/>
              </a:cxn>
              <a:cxn ang="0">
                <a:pos x="189423" y="87632"/>
              </a:cxn>
              <a:cxn ang="0">
                <a:pos x="305991" y="87632"/>
              </a:cxn>
              <a:cxn ang="0">
                <a:pos x="298706" y="78503"/>
              </a:cxn>
              <a:cxn ang="0">
                <a:pos x="260457" y="73026"/>
              </a:cxn>
              <a:cxn ang="0">
                <a:pos x="409810" y="73026"/>
              </a:cxn>
              <a:cxn ang="0">
                <a:pos x="65570" y="20082"/>
              </a:cxn>
              <a:cxn ang="0">
                <a:pos x="101997" y="23734"/>
              </a:cxn>
              <a:cxn ang="0">
                <a:pos x="101997" y="38339"/>
              </a:cxn>
              <a:cxn ang="0">
                <a:pos x="81962" y="43816"/>
              </a:cxn>
              <a:cxn ang="0">
                <a:pos x="58284" y="34688"/>
              </a:cxn>
              <a:cxn ang="0">
                <a:pos x="58284" y="89457"/>
              </a:cxn>
              <a:cxn ang="0">
                <a:pos x="81962" y="73026"/>
              </a:cxn>
              <a:cxn ang="0">
                <a:pos x="107461" y="89457"/>
              </a:cxn>
              <a:cxn ang="0">
                <a:pos x="98354" y="118668"/>
              </a:cxn>
              <a:cxn ang="0">
                <a:pos x="67391" y="118668"/>
              </a:cxn>
              <a:cxn ang="0">
                <a:pos x="54641" y="136925"/>
              </a:cxn>
              <a:cxn ang="0">
                <a:pos x="81962" y="69375"/>
              </a:cxn>
              <a:cxn ang="0">
                <a:pos x="85605" y="47467"/>
              </a:cxn>
              <a:cxn ang="0">
                <a:pos x="81962" y="69375"/>
              </a:cxn>
              <a:cxn ang="0">
                <a:pos x="131139" y="52944"/>
              </a:cxn>
              <a:cxn ang="0">
                <a:pos x="100176" y="120494"/>
              </a:cxn>
              <a:cxn ang="0">
                <a:pos x="109283" y="140576"/>
              </a:cxn>
              <a:cxn ang="0">
                <a:pos x="109283" y="93109"/>
              </a:cxn>
              <a:cxn ang="0">
                <a:pos x="132961" y="85806"/>
              </a:cxn>
              <a:cxn ang="0">
                <a:pos x="61927" y="38339"/>
              </a:cxn>
              <a:cxn ang="0">
                <a:pos x="56463" y="36513"/>
              </a:cxn>
              <a:cxn ang="0">
                <a:pos x="56463" y="93109"/>
              </a:cxn>
              <a:cxn ang="0">
                <a:pos x="16392" y="102237"/>
              </a:cxn>
              <a:cxn ang="0">
                <a:pos x="14571" y="58421"/>
              </a:cxn>
              <a:cxn ang="0">
                <a:pos x="32785" y="54770"/>
              </a:cxn>
              <a:cxn ang="0">
                <a:pos x="34606" y="82155"/>
              </a:cxn>
              <a:cxn ang="0">
                <a:pos x="18214" y="102237"/>
              </a:cxn>
              <a:cxn ang="0">
                <a:pos x="18214" y="105888"/>
              </a:cxn>
              <a:cxn ang="0">
                <a:pos x="25499" y="129622"/>
              </a:cxn>
              <a:cxn ang="0">
                <a:pos x="52820" y="169786"/>
              </a:cxn>
              <a:cxn ang="0">
                <a:pos x="27321" y="133273"/>
              </a:cxn>
              <a:cxn ang="0">
                <a:pos x="52820" y="138750"/>
              </a:cxn>
              <a:cxn ang="0">
                <a:pos x="63748" y="157007"/>
              </a:cxn>
              <a:cxn ang="0">
                <a:pos x="56463" y="167961"/>
              </a:cxn>
              <a:cxn ang="0">
                <a:pos x="67391" y="157007"/>
              </a:cxn>
              <a:cxn ang="0">
                <a:pos x="96533" y="162484"/>
              </a:cxn>
              <a:cxn ang="0">
                <a:pos x="109283" y="167961"/>
              </a:cxn>
              <a:cxn ang="0">
                <a:pos x="101997" y="157007"/>
              </a:cxn>
              <a:cxn ang="0">
                <a:pos x="138425" y="133273"/>
              </a:cxn>
              <a:cxn ang="0">
                <a:pos x="142067" y="149704"/>
              </a:cxn>
              <a:cxn ang="0">
                <a:pos x="134782" y="131448"/>
              </a:cxn>
              <a:cxn ang="0">
                <a:pos x="140246" y="129622"/>
              </a:cxn>
              <a:cxn ang="0">
                <a:pos x="145710" y="96760"/>
              </a:cxn>
              <a:cxn ang="0">
                <a:pos x="132961" y="80329"/>
              </a:cxn>
              <a:cxn ang="0">
                <a:pos x="134782" y="54770"/>
              </a:cxn>
              <a:cxn ang="0">
                <a:pos x="162103" y="89457"/>
              </a:cxn>
            </a:cxnLst>
            <a:rect l="0" t="0" r="0" b="0"/>
            <a:pathLst>
              <a:path w="225" h="100">
                <a:moveTo>
                  <a:pt x="225" y="40"/>
                </a:moveTo>
                <a:cubicBezTo>
                  <a:pt x="224" y="39"/>
                  <a:pt x="224" y="39"/>
                  <a:pt x="224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19" y="39"/>
                  <a:pt x="209" y="40"/>
                  <a:pt x="194" y="30"/>
                </a:cubicBezTo>
                <a:cubicBezTo>
                  <a:pt x="186" y="24"/>
                  <a:pt x="156" y="7"/>
                  <a:pt x="126" y="25"/>
                </a:cubicBezTo>
                <a:cubicBezTo>
                  <a:pt x="101" y="39"/>
                  <a:pt x="89" y="28"/>
                  <a:pt x="89" y="28"/>
                </a:cubicBezTo>
                <a:cubicBezTo>
                  <a:pt x="85" y="24"/>
                  <a:pt x="84" y="21"/>
                  <a:pt x="85" y="19"/>
                </a:cubicBezTo>
                <a:cubicBezTo>
                  <a:pt x="87" y="15"/>
                  <a:pt x="98" y="16"/>
                  <a:pt x="98" y="16"/>
                </a:cubicBezTo>
                <a:cubicBezTo>
                  <a:pt x="122" y="23"/>
                  <a:pt x="140" y="18"/>
                  <a:pt x="157" y="2"/>
                </a:cubicBezTo>
                <a:cubicBezTo>
                  <a:pt x="156" y="1"/>
                  <a:pt x="156" y="1"/>
                  <a:pt x="156" y="1"/>
                </a:cubicBezTo>
                <a:cubicBezTo>
                  <a:pt x="131" y="17"/>
                  <a:pt x="113" y="11"/>
                  <a:pt x="94" y="5"/>
                </a:cubicBezTo>
                <a:cubicBezTo>
                  <a:pt x="90" y="4"/>
                  <a:pt x="82" y="2"/>
                  <a:pt x="82" y="2"/>
                </a:cubicBezTo>
                <a:cubicBezTo>
                  <a:pt x="82" y="2"/>
                  <a:pt x="81" y="1"/>
                  <a:pt x="79" y="1"/>
                </a:cubicBezTo>
                <a:cubicBezTo>
                  <a:pt x="66" y="0"/>
                  <a:pt x="61" y="4"/>
                  <a:pt x="56" y="9"/>
                </a:cubicBezTo>
                <a:cubicBezTo>
                  <a:pt x="52" y="8"/>
                  <a:pt x="49" y="8"/>
                  <a:pt x="46" y="8"/>
                </a:cubicBezTo>
                <a:cubicBezTo>
                  <a:pt x="20" y="8"/>
                  <a:pt x="0" y="28"/>
                  <a:pt x="0" y="54"/>
                </a:cubicBezTo>
                <a:cubicBezTo>
                  <a:pt x="0" y="79"/>
                  <a:pt x="20" y="100"/>
                  <a:pt x="46" y="100"/>
                </a:cubicBezTo>
                <a:cubicBezTo>
                  <a:pt x="64" y="100"/>
                  <a:pt x="79" y="89"/>
                  <a:pt x="87" y="74"/>
                </a:cubicBezTo>
                <a:cubicBezTo>
                  <a:pt x="88" y="75"/>
                  <a:pt x="89" y="75"/>
                  <a:pt x="90" y="76"/>
                </a:cubicBezTo>
                <a:cubicBezTo>
                  <a:pt x="93" y="77"/>
                  <a:pt x="95" y="77"/>
                  <a:pt x="98" y="77"/>
                </a:cubicBezTo>
                <a:cubicBezTo>
                  <a:pt x="101" y="77"/>
                  <a:pt x="104" y="77"/>
                  <a:pt x="107" y="75"/>
                </a:cubicBezTo>
                <a:cubicBezTo>
                  <a:pt x="111" y="73"/>
                  <a:pt x="115" y="70"/>
                  <a:pt x="119" y="68"/>
                </a:cubicBezTo>
                <a:cubicBezTo>
                  <a:pt x="126" y="63"/>
                  <a:pt x="131" y="59"/>
                  <a:pt x="140" y="62"/>
                </a:cubicBezTo>
                <a:cubicBezTo>
                  <a:pt x="140" y="61"/>
                  <a:pt x="140" y="61"/>
                  <a:pt x="140" y="61"/>
                </a:cubicBezTo>
                <a:cubicBezTo>
                  <a:pt x="130" y="53"/>
                  <a:pt x="119" y="59"/>
                  <a:pt x="114" y="62"/>
                </a:cubicBezTo>
                <a:cubicBezTo>
                  <a:pt x="113" y="63"/>
                  <a:pt x="112" y="63"/>
                  <a:pt x="112" y="63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09" y="64"/>
                  <a:pt x="105" y="64"/>
                  <a:pt x="102" y="62"/>
                </a:cubicBezTo>
                <a:cubicBezTo>
                  <a:pt x="100" y="61"/>
                  <a:pt x="99" y="58"/>
                  <a:pt x="99" y="55"/>
                </a:cubicBezTo>
                <a:cubicBezTo>
                  <a:pt x="99" y="52"/>
                  <a:pt x="101" y="50"/>
                  <a:pt x="104" y="48"/>
                </a:cubicBezTo>
                <a:cubicBezTo>
                  <a:pt x="113" y="44"/>
                  <a:pt x="130" y="47"/>
                  <a:pt x="137" y="51"/>
                </a:cubicBezTo>
                <a:cubicBezTo>
                  <a:pt x="146" y="56"/>
                  <a:pt x="158" y="59"/>
                  <a:pt x="165" y="52"/>
                </a:cubicBezTo>
                <a:cubicBezTo>
                  <a:pt x="166" y="51"/>
                  <a:pt x="167" y="50"/>
                  <a:pt x="168" y="48"/>
                </a:cubicBezTo>
                <a:cubicBezTo>
                  <a:pt x="171" y="45"/>
                  <a:pt x="174" y="40"/>
                  <a:pt x="180" y="41"/>
                </a:cubicBezTo>
                <a:cubicBezTo>
                  <a:pt x="180" y="41"/>
                  <a:pt x="180" y="41"/>
                  <a:pt x="180" y="41"/>
                </a:cubicBezTo>
                <a:cubicBezTo>
                  <a:pt x="175" y="37"/>
                  <a:pt x="169" y="40"/>
                  <a:pt x="164" y="43"/>
                </a:cubicBezTo>
                <a:cubicBezTo>
                  <a:pt x="162" y="44"/>
                  <a:pt x="159" y="45"/>
                  <a:pt x="158" y="46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52" y="46"/>
                  <a:pt x="148" y="46"/>
                  <a:pt x="143" y="40"/>
                </a:cubicBezTo>
                <a:cubicBezTo>
                  <a:pt x="141" y="38"/>
                  <a:pt x="140" y="35"/>
                  <a:pt x="142" y="32"/>
                </a:cubicBezTo>
                <a:cubicBezTo>
                  <a:pt x="147" y="26"/>
                  <a:pt x="167" y="23"/>
                  <a:pt x="183" y="33"/>
                </a:cubicBezTo>
                <a:cubicBezTo>
                  <a:pt x="203" y="45"/>
                  <a:pt x="224" y="41"/>
                  <a:pt x="225" y="40"/>
                </a:cubicBezTo>
                <a:cubicBezTo>
                  <a:pt x="225" y="40"/>
                  <a:pt x="225" y="40"/>
                  <a:pt x="225" y="40"/>
                </a:cubicBezTo>
                <a:close/>
                <a:moveTo>
                  <a:pt x="35" y="13"/>
                </a:moveTo>
                <a:cubicBezTo>
                  <a:pt x="36" y="12"/>
                  <a:pt x="36" y="11"/>
                  <a:pt x="36" y="11"/>
                </a:cubicBezTo>
                <a:cubicBezTo>
                  <a:pt x="39" y="10"/>
                  <a:pt x="42" y="10"/>
                  <a:pt x="45" y="10"/>
                </a:cubicBezTo>
                <a:cubicBezTo>
                  <a:pt x="49" y="10"/>
                  <a:pt x="52" y="10"/>
                  <a:pt x="55" y="11"/>
                </a:cubicBezTo>
                <a:cubicBezTo>
                  <a:pt x="55" y="11"/>
                  <a:pt x="55" y="12"/>
                  <a:pt x="56" y="13"/>
                </a:cubicBezTo>
                <a:cubicBezTo>
                  <a:pt x="57" y="16"/>
                  <a:pt x="59" y="19"/>
                  <a:pt x="59" y="19"/>
                </a:cubicBezTo>
                <a:cubicBezTo>
                  <a:pt x="59" y="20"/>
                  <a:pt x="59" y="20"/>
                  <a:pt x="59" y="20"/>
                </a:cubicBezTo>
                <a:cubicBezTo>
                  <a:pt x="58" y="20"/>
                  <a:pt x="57" y="20"/>
                  <a:pt x="56" y="21"/>
                </a:cubicBezTo>
                <a:cubicBezTo>
                  <a:pt x="53" y="22"/>
                  <a:pt x="49" y="23"/>
                  <a:pt x="47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5" y="24"/>
                  <a:pt x="45" y="24"/>
                </a:cubicBezTo>
                <a:cubicBezTo>
                  <a:pt x="43" y="23"/>
                  <a:pt x="39" y="22"/>
                  <a:pt x="36" y="21"/>
                </a:cubicBezTo>
                <a:cubicBezTo>
                  <a:pt x="34" y="20"/>
                  <a:pt x="33" y="20"/>
                  <a:pt x="33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3" y="19"/>
                  <a:pt x="34" y="16"/>
                  <a:pt x="35" y="13"/>
                </a:cubicBezTo>
                <a:close/>
                <a:moveTo>
                  <a:pt x="37" y="65"/>
                </a:moveTo>
                <a:cubicBezTo>
                  <a:pt x="37" y="64"/>
                  <a:pt x="33" y="51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48"/>
                  <a:pt x="42" y="42"/>
                  <a:pt x="45" y="40"/>
                </a:cubicBezTo>
                <a:cubicBezTo>
                  <a:pt x="45" y="39"/>
                  <a:pt x="46" y="39"/>
                  <a:pt x="46" y="39"/>
                </a:cubicBezTo>
                <a:cubicBezTo>
                  <a:pt x="46" y="39"/>
                  <a:pt x="46" y="39"/>
                  <a:pt x="47" y="40"/>
                </a:cubicBezTo>
                <a:cubicBezTo>
                  <a:pt x="50" y="42"/>
                  <a:pt x="59" y="48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51"/>
                  <a:pt x="54" y="64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3" y="65"/>
                  <a:pt x="52" y="65"/>
                  <a:pt x="51" y="65"/>
                </a:cubicBezTo>
                <a:cubicBezTo>
                  <a:pt x="47" y="65"/>
                  <a:pt x="38" y="65"/>
                  <a:pt x="37" y="65"/>
                </a:cubicBezTo>
                <a:close/>
                <a:moveTo>
                  <a:pt x="39" y="66"/>
                </a:moveTo>
                <a:cubicBezTo>
                  <a:pt x="31" y="77"/>
                  <a:pt x="31" y="77"/>
                  <a:pt x="31" y="77"/>
                </a:cubicBezTo>
                <a:cubicBezTo>
                  <a:pt x="30" y="75"/>
                  <a:pt x="30" y="75"/>
                  <a:pt x="30" y="75"/>
                </a:cubicBezTo>
                <a:cubicBezTo>
                  <a:pt x="36" y="66"/>
                  <a:pt x="36" y="66"/>
                  <a:pt x="36" y="66"/>
                </a:cubicBezTo>
                <a:lnTo>
                  <a:pt x="39" y="66"/>
                </a:lnTo>
                <a:close/>
                <a:moveTo>
                  <a:pt x="45" y="38"/>
                </a:moveTo>
                <a:cubicBezTo>
                  <a:pt x="45" y="26"/>
                  <a:pt x="45" y="26"/>
                  <a:pt x="45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38"/>
                  <a:pt x="47" y="38"/>
                  <a:pt x="47" y="38"/>
                </a:cubicBezTo>
                <a:cubicBezTo>
                  <a:pt x="46" y="37"/>
                  <a:pt x="46" y="37"/>
                  <a:pt x="46" y="37"/>
                </a:cubicBezTo>
                <a:lnTo>
                  <a:pt x="45" y="38"/>
                </a:lnTo>
                <a:close/>
                <a:moveTo>
                  <a:pt x="58" y="21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2"/>
                  <a:pt x="69" y="25"/>
                  <a:pt x="72" y="29"/>
                </a:cubicBezTo>
                <a:cubicBezTo>
                  <a:pt x="72" y="32"/>
                  <a:pt x="72" y="32"/>
                  <a:pt x="72" y="32"/>
                </a:cubicBezTo>
                <a:cubicBezTo>
                  <a:pt x="68" y="27"/>
                  <a:pt x="63" y="24"/>
                  <a:pt x="58" y="21"/>
                </a:cubicBezTo>
                <a:close/>
                <a:moveTo>
                  <a:pt x="55" y="66"/>
                </a:moveTo>
                <a:cubicBezTo>
                  <a:pt x="61" y="75"/>
                  <a:pt x="61" y="75"/>
                  <a:pt x="61" y="75"/>
                </a:cubicBezTo>
                <a:cubicBezTo>
                  <a:pt x="61" y="75"/>
                  <a:pt x="61" y="75"/>
                  <a:pt x="61" y="75"/>
                </a:cubicBezTo>
                <a:cubicBezTo>
                  <a:pt x="60" y="77"/>
                  <a:pt x="60" y="77"/>
                  <a:pt x="60" y="77"/>
                </a:cubicBezTo>
                <a:cubicBezTo>
                  <a:pt x="52" y="66"/>
                  <a:pt x="52" y="66"/>
                  <a:pt x="52" y="66"/>
                </a:cubicBezTo>
                <a:lnTo>
                  <a:pt x="55" y="66"/>
                </a:lnTo>
                <a:close/>
                <a:moveTo>
                  <a:pt x="60" y="51"/>
                </a:moveTo>
                <a:cubicBezTo>
                  <a:pt x="61" y="48"/>
                  <a:pt x="61" y="48"/>
                  <a:pt x="61" y="48"/>
                </a:cubicBezTo>
                <a:cubicBezTo>
                  <a:pt x="71" y="45"/>
                  <a:pt x="71" y="45"/>
                  <a:pt x="71" y="45"/>
                </a:cubicBezTo>
                <a:cubicBezTo>
                  <a:pt x="73" y="47"/>
                  <a:pt x="73" y="47"/>
                  <a:pt x="73" y="47"/>
                </a:cubicBezTo>
                <a:lnTo>
                  <a:pt x="60" y="51"/>
                </a:lnTo>
                <a:close/>
                <a:moveTo>
                  <a:pt x="31" y="20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3"/>
                  <a:pt x="23" y="27"/>
                  <a:pt x="19" y="32"/>
                </a:cubicBezTo>
                <a:cubicBezTo>
                  <a:pt x="19" y="29"/>
                  <a:pt x="19" y="29"/>
                  <a:pt x="19" y="29"/>
                </a:cubicBezTo>
                <a:cubicBezTo>
                  <a:pt x="22" y="25"/>
                  <a:pt x="26" y="22"/>
                  <a:pt x="31" y="20"/>
                </a:cubicBezTo>
                <a:close/>
                <a:moveTo>
                  <a:pt x="20" y="45"/>
                </a:moveTo>
                <a:cubicBezTo>
                  <a:pt x="30" y="48"/>
                  <a:pt x="30" y="48"/>
                  <a:pt x="30" y="48"/>
                </a:cubicBezTo>
                <a:cubicBezTo>
                  <a:pt x="31" y="51"/>
                  <a:pt x="31" y="51"/>
                  <a:pt x="31" y="51"/>
                </a:cubicBezTo>
                <a:cubicBezTo>
                  <a:pt x="19" y="47"/>
                  <a:pt x="19" y="47"/>
                  <a:pt x="19" y="47"/>
                </a:cubicBezTo>
                <a:lnTo>
                  <a:pt x="20" y="45"/>
                </a:lnTo>
                <a:close/>
                <a:moveTo>
                  <a:pt x="9" y="56"/>
                </a:moveTo>
                <a:cubicBezTo>
                  <a:pt x="9" y="55"/>
                  <a:pt x="6" y="53"/>
                  <a:pt x="4" y="51"/>
                </a:cubicBezTo>
                <a:cubicBezTo>
                  <a:pt x="4" y="50"/>
                  <a:pt x="3" y="50"/>
                  <a:pt x="2" y="49"/>
                </a:cubicBezTo>
                <a:cubicBezTo>
                  <a:pt x="3" y="43"/>
                  <a:pt x="5" y="37"/>
                  <a:pt x="8" y="32"/>
                </a:cubicBezTo>
                <a:cubicBezTo>
                  <a:pt x="8" y="32"/>
                  <a:pt x="9" y="32"/>
                  <a:pt x="10" y="31"/>
                </a:cubicBezTo>
                <a:cubicBezTo>
                  <a:pt x="13" y="31"/>
                  <a:pt x="17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8" y="32"/>
                  <a:pt x="18" y="33"/>
                </a:cubicBezTo>
                <a:cubicBezTo>
                  <a:pt x="18" y="37"/>
                  <a:pt x="19" y="43"/>
                  <a:pt x="19" y="44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8" y="45"/>
                  <a:pt x="17" y="46"/>
                </a:cubicBezTo>
                <a:cubicBezTo>
                  <a:pt x="16" y="48"/>
                  <a:pt x="13" y="51"/>
                  <a:pt x="11" y="54"/>
                </a:cubicBezTo>
                <a:cubicBezTo>
                  <a:pt x="11" y="55"/>
                  <a:pt x="10" y="56"/>
                  <a:pt x="10" y="56"/>
                </a:cubicBezTo>
                <a:lnTo>
                  <a:pt x="9" y="56"/>
                </a:lnTo>
                <a:close/>
                <a:moveTo>
                  <a:pt x="10" y="58"/>
                </a:moveTo>
                <a:cubicBezTo>
                  <a:pt x="10" y="58"/>
                  <a:pt x="10" y="58"/>
                  <a:pt x="10" y="58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62"/>
                  <a:pt x="14" y="67"/>
                  <a:pt x="17" y="72"/>
                </a:cubicBezTo>
                <a:cubicBezTo>
                  <a:pt x="14" y="71"/>
                  <a:pt x="14" y="71"/>
                  <a:pt x="14" y="71"/>
                </a:cubicBezTo>
                <a:cubicBezTo>
                  <a:pt x="12" y="67"/>
                  <a:pt x="10" y="63"/>
                  <a:pt x="10" y="58"/>
                </a:cubicBezTo>
                <a:close/>
                <a:moveTo>
                  <a:pt x="31" y="92"/>
                </a:moveTo>
                <a:cubicBezTo>
                  <a:pt x="30" y="92"/>
                  <a:pt x="29" y="93"/>
                  <a:pt x="29" y="93"/>
                </a:cubicBezTo>
                <a:cubicBezTo>
                  <a:pt x="23" y="91"/>
                  <a:pt x="18" y="87"/>
                  <a:pt x="14" y="83"/>
                </a:cubicBezTo>
                <a:cubicBezTo>
                  <a:pt x="14" y="82"/>
                  <a:pt x="14" y="81"/>
                  <a:pt x="14" y="80"/>
                </a:cubicBezTo>
                <a:cubicBezTo>
                  <a:pt x="15" y="78"/>
                  <a:pt x="15" y="74"/>
                  <a:pt x="15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6" y="73"/>
                  <a:pt x="17" y="73"/>
                  <a:pt x="18" y="73"/>
                </a:cubicBezTo>
                <a:cubicBezTo>
                  <a:pt x="22" y="74"/>
                  <a:pt x="28" y="76"/>
                  <a:pt x="29" y="76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30" y="77"/>
                  <a:pt x="30" y="78"/>
                </a:cubicBezTo>
                <a:cubicBezTo>
                  <a:pt x="32" y="80"/>
                  <a:pt x="34" y="83"/>
                  <a:pt x="35" y="86"/>
                </a:cubicBezTo>
                <a:cubicBezTo>
                  <a:pt x="36" y="87"/>
                  <a:pt x="37" y="88"/>
                  <a:pt x="37" y="88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4" y="91"/>
                  <a:pt x="31" y="92"/>
                </a:cubicBezTo>
                <a:close/>
                <a:moveTo>
                  <a:pt x="45" y="89"/>
                </a:moveTo>
                <a:cubicBezTo>
                  <a:pt x="43" y="89"/>
                  <a:pt x="41" y="89"/>
                  <a:pt x="39" y="89"/>
                </a:cubicBezTo>
                <a:cubicBezTo>
                  <a:pt x="37" y="86"/>
                  <a:pt x="37" y="86"/>
                  <a:pt x="37" y="86"/>
                </a:cubicBezTo>
                <a:cubicBezTo>
                  <a:pt x="40" y="87"/>
                  <a:pt x="43" y="87"/>
                  <a:pt x="45" y="87"/>
                </a:cubicBezTo>
                <a:cubicBezTo>
                  <a:pt x="49" y="87"/>
                  <a:pt x="51" y="87"/>
                  <a:pt x="54" y="86"/>
                </a:cubicBezTo>
                <a:cubicBezTo>
                  <a:pt x="53" y="89"/>
                  <a:pt x="53" y="89"/>
                  <a:pt x="53" y="89"/>
                </a:cubicBezTo>
                <a:cubicBezTo>
                  <a:pt x="50" y="89"/>
                  <a:pt x="48" y="89"/>
                  <a:pt x="45" y="89"/>
                </a:cubicBezTo>
                <a:close/>
                <a:moveTo>
                  <a:pt x="63" y="93"/>
                </a:moveTo>
                <a:cubicBezTo>
                  <a:pt x="62" y="93"/>
                  <a:pt x="61" y="92"/>
                  <a:pt x="60" y="92"/>
                </a:cubicBezTo>
                <a:cubicBezTo>
                  <a:pt x="58" y="91"/>
                  <a:pt x="55" y="89"/>
                  <a:pt x="54" y="89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6" y="87"/>
                  <a:pt x="56" y="86"/>
                </a:cubicBezTo>
                <a:cubicBezTo>
                  <a:pt x="58" y="82"/>
                  <a:pt x="62" y="77"/>
                  <a:pt x="62" y="77"/>
                </a:cubicBezTo>
                <a:cubicBezTo>
                  <a:pt x="62" y="76"/>
                  <a:pt x="69" y="75"/>
                  <a:pt x="73" y="74"/>
                </a:cubicBezTo>
                <a:cubicBezTo>
                  <a:pt x="74" y="73"/>
                  <a:pt x="75" y="73"/>
                  <a:pt x="76" y="73"/>
                </a:cubicBezTo>
                <a:cubicBezTo>
                  <a:pt x="76" y="73"/>
                  <a:pt x="76" y="73"/>
                  <a:pt x="76" y="73"/>
                </a:cubicBezTo>
                <a:cubicBezTo>
                  <a:pt x="76" y="73"/>
                  <a:pt x="77" y="77"/>
                  <a:pt x="77" y="80"/>
                </a:cubicBezTo>
                <a:cubicBezTo>
                  <a:pt x="77" y="81"/>
                  <a:pt x="78" y="81"/>
                  <a:pt x="78" y="82"/>
                </a:cubicBezTo>
                <a:cubicBezTo>
                  <a:pt x="74" y="87"/>
                  <a:pt x="68" y="91"/>
                  <a:pt x="63" y="93"/>
                </a:cubicBezTo>
                <a:close/>
                <a:moveTo>
                  <a:pt x="77" y="71"/>
                </a:moveTo>
                <a:cubicBezTo>
                  <a:pt x="74" y="72"/>
                  <a:pt x="74" y="72"/>
                  <a:pt x="74" y="72"/>
                </a:cubicBezTo>
                <a:cubicBezTo>
                  <a:pt x="77" y="67"/>
                  <a:pt x="79" y="61"/>
                  <a:pt x="79" y="55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62"/>
                  <a:pt x="79" y="67"/>
                  <a:pt x="77" y="71"/>
                </a:cubicBezTo>
                <a:close/>
                <a:moveTo>
                  <a:pt x="82" y="56"/>
                </a:moveTo>
                <a:cubicBezTo>
                  <a:pt x="82" y="56"/>
                  <a:pt x="82" y="56"/>
                  <a:pt x="82" y="56"/>
                </a:cubicBezTo>
                <a:cubicBezTo>
                  <a:pt x="81" y="55"/>
                  <a:pt x="80" y="54"/>
                  <a:pt x="80" y="53"/>
                </a:cubicBezTo>
                <a:cubicBezTo>
                  <a:pt x="78" y="51"/>
                  <a:pt x="75" y="48"/>
                  <a:pt x="74" y="46"/>
                </a:cubicBezTo>
                <a:cubicBezTo>
                  <a:pt x="73" y="45"/>
                  <a:pt x="73" y="45"/>
                  <a:pt x="73" y="45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3"/>
                  <a:pt x="73" y="38"/>
                  <a:pt x="74" y="34"/>
                </a:cubicBezTo>
                <a:cubicBezTo>
                  <a:pt x="74" y="32"/>
                  <a:pt x="74" y="31"/>
                  <a:pt x="74" y="31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8" y="31"/>
                  <a:pt x="81" y="31"/>
                </a:cubicBezTo>
                <a:cubicBezTo>
                  <a:pt x="82" y="32"/>
                  <a:pt x="82" y="32"/>
                  <a:pt x="83" y="32"/>
                </a:cubicBezTo>
                <a:cubicBezTo>
                  <a:pt x="86" y="37"/>
                  <a:pt x="88" y="43"/>
                  <a:pt x="89" y="49"/>
                </a:cubicBezTo>
                <a:cubicBezTo>
                  <a:pt x="88" y="50"/>
                  <a:pt x="87" y="51"/>
                  <a:pt x="87" y="51"/>
                </a:cubicBezTo>
                <a:cubicBezTo>
                  <a:pt x="85" y="53"/>
                  <a:pt x="82" y="56"/>
                  <a:pt x="82" y="56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96" name="组合 506"/>
          <p:cNvGrpSpPr/>
          <p:nvPr/>
        </p:nvGrpSpPr>
        <p:grpSpPr>
          <a:xfrm>
            <a:off x="11020425" y="2624138"/>
            <a:ext cx="298450" cy="330200"/>
            <a:chOff x="10520254" y="2596699"/>
            <a:chExt cx="269571" cy="298752"/>
          </a:xfrm>
        </p:grpSpPr>
        <p:sp>
          <p:nvSpPr>
            <p:cNvPr id="39149" name="Freeform 250"/>
            <p:cNvSpPr>
              <a:spLocks noEditPoints="1"/>
            </p:cNvSpPr>
            <p:nvPr/>
          </p:nvSpPr>
          <p:spPr>
            <a:xfrm>
              <a:off x="10520254" y="2596699"/>
              <a:ext cx="269571" cy="298752"/>
            </a:xfrm>
            <a:custGeom>
              <a:avLst/>
              <a:gdLst/>
              <a:ahLst/>
              <a:cxnLst>
                <a:cxn ang="0">
                  <a:pos x="261352" y="124754"/>
                </a:cxn>
                <a:cxn ang="0">
                  <a:pos x="269571" y="124754"/>
                </a:cxn>
                <a:cxn ang="0">
                  <a:pos x="205466" y="36113"/>
                </a:cxn>
                <a:cxn ang="0">
                  <a:pos x="174235" y="55811"/>
                </a:cxn>
                <a:cxn ang="0">
                  <a:pos x="161085" y="91924"/>
                </a:cxn>
                <a:cxn ang="0">
                  <a:pos x="157798" y="70584"/>
                </a:cxn>
                <a:cxn ang="0">
                  <a:pos x="167660" y="49245"/>
                </a:cxn>
                <a:cxn ang="0">
                  <a:pos x="185741" y="37754"/>
                </a:cxn>
                <a:cxn ang="0">
                  <a:pos x="203822" y="34471"/>
                </a:cxn>
                <a:cxn ang="0">
                  <a:pos x="134786" y="0"/>
                </a:cxn>
                <a:cxn ang="0">
                  <a:pos x="64105" y="34471"/>
                </a:cxn>
                <a:cxn ang="0">
                  <a:pos x="0" y="121471"/>
                </a:cxn>
                <a:cxn ang="0">
                  <a:pos x="11506" y="121471"/>
                </a:cxn>
                <a:cxn ang="0">
                  <a:pos x="3287" y="152659"/>
                </a:cxn>
                <a:cxn ang="0">
                  <a:pos x="3287" y="167432"/>
                </a:cxn>
                <a:cxn ang="0">
                  <a:pos x="134786" y="298752"/>
                </a:cxn>
                <a:cxn ang="0">
                  <a:pos x="267927" y="167432"/>
                </a:cxn>
                <a:cxn ang="0">
                  <a:pos x="267927" y="152659"/>
                </a:cxn>
                <a:cxn ang="0">
                  <a:pos x="261352" y="124754"/>
                </a:cxn>
                <a:cxn ang="0">
                  <a:pos x="85474" y="37754"/>
                </a:cxn>
                <a:cxn ang="0">
                  <a:pos x="105198" y="49245"/>
                </a:cxn>
                <a:cxn ang="0">
                  <a:pos x="115061" y="70584"/>
                </a:cxn>
                <a:cxn ang="0">
                  <a:pos x="111773" y="91924"/>
                </a:cxn>
                <a:cxn ang="0">
                  <a:pos x="98624" y="55811"/>
                </a:cxn>
                <a:cxn ang="0">
                  <a:pos x="64105" y="36113"/>
                </a:cxn>
                <a:cxn ang="0">
                  <a:pos x="85474" y="37754"/>
                </a:cxn>
                <a:cxn ang="0">
                  <a:pos x="131498" y="277413"/>
                </a:cxn>
                <a:cxn ang="0">
                  <a:pos x="27943" y="169074"/>
                </a:cxn>
                <a:cxn ang="0">
                  <a:pos x="29587" y="154300"/>
                </a:cxn>
                <a:cxn ang="0">
                  <a:pos x="67393" y="170715"/>
                </a:cxn>
                <a:cxn ang="0">
                  <a:pos x="106842" y="170715"/>
                </a:cxn>
                <a:cxn ang="0">
                  <a:pos x="119992" y="141169"/>
                </a:cxn>
                <a:cxn ang="0">
                  <a:pos x="108486" y="118188"/>
                </a:cxn>
                <a:cxn ang="0">
                  <a:pos x="156154" y="118188"/>
                </a:cxn>
                <a:cxn ang="0">
                  <a:pos x="144648" y="141169"/>
                </a:cxn>
                <a:cxn ang="0">
                  <a:pos x="157798" y="170715"/>
                </a:cxn>
                <a:cxn ang="0">
                  <a:pos x="197247" y="170715"/>
                </a:cxn>
                <a:cxn ang="0">
                  <a:pos x="238340" y="147735"/>
                </a:cxn>
                <a:cxn ang="0">
                  <a:pos x="243271" y="177281"/>
                </a:cxn>
                <a:cxn ang="0">
                  <a:pos x="131498" y="277413"/>
                </a:cxn>
              </a:cxnLst>
              <a:rect l="0" t="0" r="0" b="0"/>
              <a:pathLst>
                <a:path w="164" h="182">
                  <a:moveTo>
                    <a:pt x="159" y="76"/>
                  </a:moveTo>
                  <a:cubicBezTo>
                    <a:pt x="164" y="76"/>
                    <a:pt x="164" y="76"/>
                    <a:pt x="164" y="76"/>
                  </a:cubicBezTo>
                  <a:cubicBezTo>
                    <a:pt x="159" y="54"/>
                    <a:pt x="144" y="34"/>
                    <a:pt x="125" y="22"/>
                  </a:cubicBezTo>
                  <a:cubicBezTo>
                    <a:pt x="118" y="25"/>
                    <a:pt x="111" y="29"/>
                    <a:pt x="106" y="34"/>
                  </a:cubicBezTo>
                  <a:cubicBezTo>
                    <a:pt x="100" y="40"/>
                    <a:pt x="98" y="48"/>
                    <a:pt x="98" y="56"/>
                  </a:cubicBezTo>
                  <a:cubicBezTo>
                    <a:pt x="96" y="52"/>
                    <a:pt x="95" y="48"/>
                    <a:pt x="96" y="43"/>
                  </a:cubicBezTo>
                  <a:cubicBezTo>
                    <a:pt x="96" y="38"/>
                    <a:pt x="98" y="34"/>
                    <a:pt x="102" y="30"/>
                  </a:cubicBezTo>
                  <a:cubicBezTo>
                    <a:pt x="105" y="27"/>
                    <a:pt x="109" y="24"/>
                    <a:pt x="113" y="23"/>
                  </a:cubicBezTo>
                  <a:cubicBezTo>
                    <a:pt x="117" y="22"/>
                    <a:pt x="120" y="21"/>
                    <a:pt x="124" y="21"/>
                  </a:cubicBezTo>
                  <a:cubicBezTo>
                    <a:pt x="112" y="14"/>
                    <a:pt x="98" y="0"/>
                    <a:pt x="82" y="0"/>
                  </a:cubicBezTo>
                  <a:cubicBezTo>
                    <a:pt x="66" y="0"/>
                    <a:pt x="52" y="14"/>
                    <a:pt x="39" y="21"/>
                  </a:cubicBezTo>
                  <a:cubicBezTo>
                    <a:pt x="20" y="33"/>
                    <a:pt x="6" y="52"/>
                    <a:pt x="0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4" y="80"/>
                    <a:pt x="3" y="87"/>
                    <a:pt x="2" y="93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46"/>
                    <a:pt x="38" y="182"/>
                    <a:pt x="82" y="182"/>
                  </a:cubicBezTo>
                  <a:cubicBezTo>
                    <a:pt x="127" y="182"/>
                    <a:pt x="163" y="146"/>
                    <a:pt x="163" y="102"/>
                  </a:cubicBezTo>
                  <a:cubicBezTo>
                    <a:pt x="163" y="93"/>
                    <a:pt x="163" y="93"/>
                    <a:pt x="163" y="93"/>
                  </a:cubicBezTo>
                  <a:cubicBezTo>
                    <a:pt x="162" y="87"/>
                    <a:pt x="161" y="82"/>
                    <a:pt x="159" y="76"/>
                  </a:cubicBezTo>
                  <a:close/>
                  <a:moveTo>
                    <a:pt x="52" y="23"/>
                  </a:moveTo>
                  <a:cubicBezTo>
                    <a:pt x="56" y="24"/>
                    <a:pt x="60" y="27"/>
                    <a:pt x="64" y="30"/>
                  </a:cubicBezTo>
                  <a:cubicBezTo>
                    <a:pt x="67" y="34"/>
                    <a:pt x="69" y="38"/>
                    <a:pt x="70" y="43"/>
                  </a:cubicBezTo>
                  <a:cubicBezTo>
                    <a:pt x="70" y="48"/>
                    <a:pt x="70" y="52"/>
                    <a:pt x="68" y="56"/>
                  </a:cubicBezTo>
                  <a:cubicBezTo>
                    <a:pt x="67" y="48"/>
                    <a:pt x="65" y="40"/>
                    <a:pt x="60" y="34"/>
                  </a:cubicBezTo>
                  <a:cubicBezTo>
                    <a:pt x="54" y="28"/>
                    <a:pt x="47" y="25"/>
                    <a:pt x="39" y="22"/>
                  </a:cubicBezTo>
                  <a:cubicBezTo>
                    <a:pt x="43" y="21"/>
                    <a:pt x="48" y="22"/>
                    <a:pt x="52" y="23"/>
                  </a:cubicBezTo>
                  <a:close/>
                  <a:moveTo>
                    <a:pt x="80" y="169"/>
                  </a:moveTo>
                  <a:cubicBezTo>
                    <a:pt x="44" y="167"/>
                    <a:pt x="16" y="138"/>
                    <a:pt x="17" y="103"/>
                  </a:cubicBezTo>
                  <a:cubicBezTo>
                    <a:pt x="17" y="100"/>
                    <a:pt x="18" y="97"/>
                    <a:pt x="18" y="94"/>
                  </a:cubicBezTo>
                  <a:cubicBezTo>
                    <a:pt x="24" y="100"/>
                    <a:pt x="34" y="104"/>
                    <a:pt x="41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75" y="104"/>
                    <a:pt x="73" y="96"/>
                    <a:pt x="73" y="86"/>
                  </a:cubicBezTo>
                  <a:cubicBezTo>
                    <a:pt x="73" y="80"/>
                    <a:pt x="70" y="75"/>
                    <a:pt x="66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1" y="75"/>
                    <a:pt x="88" y="80"/>
                    <a:pt x="88" y="86"/>
                  </a:cubicBezTo>
                  <a:cubicBezTo>
                    <a:pt x="88" y="96"/>
                    <a:pt x="87" y="104"/>
                    <a:pt x="96" y="104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8" y="104"/>
                    <a:pt x="142" y="98"/>
                    <a:pt x="145" y="90"/>
                  </a:cubicBezTo>
                  <a:cubicBezTo>
                    <a:pt x="147" y="96"/>
                    <a:pt x="148" y="102"/>
                    <a:pt x="148" y="108"/>
                  </a:cubicBezTo>
                  <a:cubicBezTo>
                    <a:pt x="146" y="143"/>
                    <a:pt x="116" y="170"/>
                    <a:pt x="80" y="169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0" name="Freeform 251"/>
            <p:cNvSpPr/>
            <p:nvPr/>
          </p:nvSpPr>
          <p:spPr>
            <a:xfrm>
              <a:off x="10723823" y="2631437"/>
              <a:ext cx="3474" cy="1390"/>
            </a:xfrm>
            <a:custGeom>
              <a:avLst/>
              <a:gdLst/>
              <a:ahLst/>
              <a:cxnLst>
                <a:cxn ang="0">
                  <a:pos x="3474" y="1390"/>
                </a:cxn>
                <a:cxn ang="0">
                  <a:pos x="0" y="0"/>
                </a:cxn>
                <a:cxn ang="0">
                  <a:pos x="1737" y="1390"/>
                </a:cxn>
                <a:cxn ang="0">
                  <a:pos x="3474" y="1390"/>
                </a:cxn>
              </a:cxnLst>
              <a:rect l="0" t="0" r="0" b="0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51" name="Freeform 252"/>
            <p:cNvSpPr/>
            <p:nvPr/>
          </p:nvSpPr>
          <p:spPr>
            <a:xfrm>
              <a:off x="10630722" y="2809994"/>
              <a:ext cx="60445" cy="22927"/>
            </a:xfrm>
            <a:custGeom>
              <a:avLst/>
              <a:gdLst/>
              <a:ahLst/>
              <a:cxnLst>
                <a:cxn ang="0">
                  <a:pos x="8168" y="4913"/>
                </a:cxn>
                <a:cxn ang="0">
                  <a:pos x="3267" y="0"/>
                </a:cxn>
                <a:cxn ang="0">
                  <a:pos x="0" y="6551"/>
                </a:cxn>
                <a:cxn ang="0">
                  <a:pos x="3267" y="9826"/>
                </a:cxn>
                <a:cxn ang="0">
                  <a:pos x="29406" y="21289"/>
                </a:cxn>
                <a:cxn ang="0">
                  <a:pos x="60445" y="6551"/>
                </a:cxn>
                <a:cxn ang="0">
                  <a:pos x="55544" y="1638"/>
                </a:cxn>
                <a:cxn ang="0">
                  <a:pos x="8168" y="4913"/>
                </a:cxn>
              </a:cxnLst>
              <a:rect l="0" t="0" r="0" b="0"/>
              <a:pathLst>
                <a:path w="37" h="14">
                  <a:moveTo>
                    <a:pt x="5" y="3"/>
                  </a:moveTo>
                  <a:cubicBezTo>
                    <a:pt x="4" y="2"/>
                    <a:pt x="3" y="1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6"/>
                  </a:cubicBezTo>
                  <a:cubicBezTo>
                    <a:pt x="6" y="9"/>
                    <a:pt x="11" y="13"/>
                    <a:pt x="18" y="13"/>
                  </a:cubicBezTo>
                  <a:cubicBezTo>
                    <a:pt x="23" y="13"/>
                    <a:pt x="30" y="11"/>
                    <a:pt x="37" y="4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20" y="14"/>
                    <a:pt x="11" y="7"/>
                    <a:pt x="5" y="3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97" name="组合 484"/>
          <p:cNvGrpSpPr/>
          <p:nvPr/>
        </p:nvGrpSpPr>
        <p:grpSpPr>
          <a:xfrm>
            <a:off x="8281988" y="5383213"/>
            <a:ext cx="274637" cy="328612"/>
            <a:chOff x="8050476" y="5084908"/>
            <a:chExt cx="248033" cy="297363"/>
          </a:xfrm>
        </p:grpSpPr>
        <p:sp>
          <p:nvSpPr>
            <p:cNvPr id="39145" name="Freeform 262"/>
            <p:cNvSpPr/>
            <p:nvPr/>
          </p:nvSpPr>
          <p:spPr>
            <a:xfrm>
              <a:off x="8050476" y="5141879"/>
              <a:ext cx="121585" cy="240392"/>
            </a:xfrm>
            <a:custGeom>
              <a:avLst/>
              <a:gdLst/>
              <a:ahLst/>
              <a:cxnLst>
                <a:cxn ang="0">
                  <a:pos x="118299" y="105377"/>
                </a:cxn>
                <a:cxn ang="0">
                  <a:pos x="121585" y="100438"/>
                </a:cxn>
                <a:cxn ang="0">
                  <a:pos x="46005" y="18112"/>
                </a:cxn>
                <a:cxn ang="0">
                  <a:pos x="47648" y="0"/>
                </a:cxn>
                <a:cxn ang="0">
                  <a:pos x="0" y="77386"/>
                </a:cxn>
                <a:cxn ang="0">
                  <a:pos x="0" y="154773"/>
                </a:cxn>
                <a:cxn ang="0">
                  <a:pos x="85438" y="240392"/>
                </a:cxn>
                <a:cxn ang="0">
                  <a:pos x="118299" y="240392"/>
                </a:cxn>
                <a:cxn ang="0">
                  <a:pos x="118299" y="237099"/>
                </a:cxn>
                <a:cxn ang="0">
                  <a:pos x="118299" y="105377"/>
                </a:cxn>
              </a:cxnLst>
              <a:rect l="0" t="0" r="0" b="0"/>
              <a:pathLst>
                <a:path w="74" h="146">
                  <a:moveTo>
                    <a:pt x="72" y="64"/>
                  </a:moveTo>
                  <a:cubicBezTo>
                    <a:pt x="72" y="63"/>
                    <a:pt x="72" y="62"/>
                    <a:pt x="74" y="61"/>
                  </a:cubicBezTo>
                  <a:cubicBezTo>
                    <a:pt x="48" y="59"/>
                    <a:pt x="28" y="37"/>
                    <a:pt x="28" y="11"/>
                  </a:cubicBezTo>
                  <a:cubicBezTo>
                    <a:pt x="28" y="7"/>
                    <a:pt x="28" y="4"/>
                    <a:pt x="29" y="0"/>
                  </a:cubicBezTo>
                  <a:cubicBezTo>
                    <a:pt x="12" y="8"/>
                    <a:pt x="0" y="26"/>
                    <a:pt x="0" y="4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23"/>
                    <a:pt x="23" y="146"/>
                    <a:pt x="5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5"/>
                    <a:pt x="72" y="145"/>
                    <a:pt x="72" y="144"/>
                  </a:cubicBezTo>
                  <a:lnTo>
                    <a:pt x="72" y="6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6" name="Freeform 263"/>
            <p:cNvSpPr/>
            <p:nvPr/>
          </p:nvSpPr>
          <p:spPr>
            <a:xfrm>
              <a:off x="8176924" y="5147438"/>
              <a:ext cx="121585" cy="234833"/>
            </a:xfrm>
            <a:custGeom>
              <a:avLst/>
              <a:gdLst/>
              <a:ahLst/>
              <a:cxnLst>
                <a:cxn ang="0">
                  <a:pos x="83795" y="0"/>
                </a:cxn>
                <a:cxn ang="0">
                  <a:pos x="83795" y="13138"/>
                </a:cxn>
                <a:cxn ang="0">
                  <a:pos x="1643" y="95247"/>
                </a:cxn>
                <a:cxn ang="0">
                  <a:pos x="0" y="95247"/>
                </a:cxn>
                <a:cxn ang="0">
                  <a:pos x="3286" y="100174"/>
                </a:cxn>
                <a:cxn ang="0">
                  <a:pos x="3286" y="231549"/>
                </a:cxn>
                <a:cxn ang="0">
                  <a:pos x="1643" y="234833"/>
                </a:cxn>
                <a:cxn ang="0">
                  <a:pos x="36147" y="234833"/>
                </a:cxn>
                <a:cxn ang="0">
                  <a:pos x="121585" y="149439"/>
                </a:cxn>
                <a:cxn ang="0">
                  <a:pos x="121585" y="72256"/>
                </a:cxn>
                <a:cxn ang="0">
                  <a:pos x="83795" y="0"/>
                </a:cxn>
              </a:cxnLst>
              <a:rect l="0" t="0" r="0" b="0"/>
              <a:pathLst>
                <a:path w="74" h="143">
                  <a:moveTo>
                    <a:pt x="51" y="0"/>
                  </a:moveTo>
                  <a:cubicBezTo>
                    <a:pt x="51" y="3"/>
                    <a:pt x="51" y="5"/>
                    <a:pt x="51" y="8"/>
                  </a:cubicBezTo>
                  <a:cubicBezTo>
                    <a:pt x="51" y="36"/>
                    <a:pt x="29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9"/>
                    <a:pt x="2" y="60"/>
                    <a:pt x="2" y="61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42"/>
                    <a:pt x="2" y="142"/>
                    <a:pt x="1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51" y="143"/>
                    <a:pt x="74" y="120"/>
                    <a:pt x="74" y="91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5"/>
                    <a:pt x="65" y="10"/>
                    <a:pt x="51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7" name="Freeform 264"/>
            <p:cNvSpPr>
              <a:spLocks noEditPoints="1"/>
            </p:cNvSpPr>
            <p:nvPr/>
          </p:nvSpPr>
          <p:spPr>
            <a:xfrm>
              <a:off x="8106753" y="5084908"/>
              <a:ext cx="144513" cy="142428"/>
            </a:xfrm>
            <a:custGeom>
              <a:avLst/>
              <a:gdLst/>
              <a:ahLst/>
              <a:cxnLst>
                <a:cxn ang="0">
                  <a:pos x="72257" y="142428"/>
                </a:cxn>
                <a:cxn ang="0">
                  <a:pos x="144513" y="72033"/>
                </a:cxn>
                <a:cxn ang="0">
                  <a:pos x="72257" y="0"/>
                </a:cxn>
                <a:cxn ang="0">
                  <a:pos x="0" y="72033"/>
                </a:cxn>
                <a:cxn ang="0">
                  <a:pos x="72257" y="142428"/>
                </a:cxn>
                <a:cxn ang="0">
                  <a:pos x="22991" y="68758"/>
                </a:cxn>
                <a:cxn ang="0">
                  <a:pos x="11495" y="68758"/>
                </a:cxn>
                <a:cxn ang="0">
                  <a:pos x="68972" y="11460"/>
                </a:cxn>
                <a:cxn ang="0">
                  <a:pos x="68972" y="11460"/>
                </a:cxn>
                <a:cxn ang="0">
                  <a:pos x="68972" y="22919"/>
                </a:cxn>
                <a:cxn ang="0">
                  <a:pos x="72257" y="26194"/>
                </a:cxn>
                <a:cxn ang="0">
                  <a:pos x="75541" y="22919"/>
                </a:cxn>
                <a:cxn ang="0">
                  <a:pos x="75541" y="11460"/>
                </a:cxn>
                <a:cxn ang="0">
                  <a:pos x="75541" y="11460"/>
                </a:cxn>
                <a:cxn ang="0">
                  <a:pos x="131375" y="68758"/>
                </a:cxn>
                <a:cxn ang="0">
                  <a:pos x="121522" y="68758"/>
                </a:cxn>
                <a:cxn ang="0">
                  <a:pos x="118238" y="72033"/>
                </a:cxn>
                <a:cxn ang="0">
                  <a:pos x="121522" y="73670"/>
                </a:cxn>
                <a:cxn ang="0">
                  <a:pos x="131375" y="73670"/>
                </a:cxn>
                <a:cxn ang="0">
                  <a:pos x="75541" y="130968"/>
                </a:cxn>
                <a:cxn ang="0">
                  <a:pos x="75541" y="121146"/>
                </a:cxn>
                <a:cxn ang="0">
                  <a:pos x="72257" y="117871"/>
                </a:cxn>
                <a:cxn ang="0">
                  <a:pos x="68972" y="121146"/>
                </a:cxn>
                <a:cxn ang="0">
                  <a:pos x="68972" y="130968"/>
                </a:cxn>
                <a:cxn ang="0">
                  <a:pos x="11495" y="73670"/>
                </a:cxn>
                <a:cxn ang="0">
                  <a:pos x="22991" y="73670"/>
                </a:cxn>
                <a:cxn ang="0">
                  <a:pos x="26275" y="72033"/>
                </a:cxn>
                <a:cxn ang="0">
                  <a:pos x="22991" y="68758"/>
                </a:cxn>
              </a:cxnLst>
              <a:rect l="0" t="0" r="0" b="0"/>
              <a:pathLst>
                <a:path w="88" h="87">
                  <a:moveTo>
                    <a:pt x="44" y="87"/>
                  </a:moveTo>
                  <a:cubicBezTo>
                    <a:pt x="68" y="87"/>
                    <a:pt x="88" y="68"/>
                    <a:pt x="88" y="44"/>
                  </a:cubicBezTo>
                  <a:cubicBezTo>
                    <a:pt x="88" y="19"/>
                    <a:pt x="68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7"/>
                    <a:pt x="44" y="87"/>
                  </a:cubicBezTo>
                  <a:close/>
                  <a:moveTo>
                    <a:pt x="14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8" y="23"/>
                    <a:pt x="23" y="8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5"/>
                    <a:pt x="43" y="16"/>
                    <a:pt x="44" y="16"/>
                  </a:cubicBezTo>
                  <a:cubicBezTo>
                    <a:pt x="45" y="16"/>
                    <a:pt x="46" y="15"/>
                    <a:pt x="46" y="14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65" y="8"/>
                    <a:pt x="80" y="23"/>
                    <a:pt x="80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3" y="42"/>
                    <a:pt x="72" y="43"/>
                    <a:pt x="72" y="44"/>
                  </a:cubicBezTo>
                  <a:cubicBezTo>
                    <a:pt x="72" y="45"/>
                    <a:pt x="73" y="45"/>
                    <a:pt x="74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64"/>
                    <a:pt x="65" y="79"/>
                    <a:pt x="46" y="80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2"/>
                    <a:pt x="45" y="72"/>
                    <a:pt x="44" y="72"/>
                  </a:cubicBezTo>
                  <a:cubicBezTo>
                    <a:pt x="43" y="72"/>
                    <a:pt x="42" y="72"/>
                    <a:pt x="42" y="74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23" y="79"/>
                    <a:pt x="8" y="64"/>
                    <a:pt x="7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6" y="45"/>
                    <a:pt x="16" y="44"/>
                  </a:cubicBezTo>
                  <a:cubicBezTo>
                    <a:pt x="16" y="43"/>
                    <a:pt x="15" y="42"/>
                    <a:pt x="14" y="42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8" name="Freeform 265"/>
            <p:cNvSpPr/>
            <p:nvPr/>
          </p:nvSpPr>
          <p:spPr>
            <a:xfrm>
              <a:off x="8172061" y="5150217"/>
              <a:ext cx="39602" cy="36129"/>
            </a:xfrm>
            <a:custGeom>
              <a:avLst/>
              <a:gdLst/>
              <a:ahLst/>
              <a:cxnLst>
                <a:cxn ang="0">
                  <a:pos x="6600" y="11496"/>
                </a:cxn>
                <a:cxn ang="0">
                  <a:pos x="6600" y="11496"/>
                </a:cxn>
                <a:cxn ang="0">
                  <a:pos x="8250" y="11496"/>
                </a:cxn>
                <a:cxn ang="0">
                  <a:pos x="33002" y="34487"/>
                </a:cxn>
                <a:cxn ang="0">
                  <a:pos x="39602" y="36129"/>
                </a:cxn>
                <a:cxn ang="0">
                  <a:pos x="36302" y="29560"/>
                </a:cxn>
                <a:cxn ang="0">
                  <a:pos x="11551" y="8211"/>
                </a:cxn>
                <a:cxn ang="0">
                  <a:pos x="13201" y="6569"/>
                </a:cxn>
                <a:cxn ang="0">
                  <a:pos x="6600" y="0"/>
                </a:cxn>
                <a:cxn ang="0">
                  <a:pos x="0" y="6569"/>
                </a:cxn>
                <a:cxn ang="0">
                  <a:pos x="6600" y="11496"/>
                </a:cxn>
              </a:cxnLst>
              <a:rect l="0" t="0" r="0" b="0"/>
              <a:pathLst>
                <a:path w="24" h="22"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98" name="组合 490"/>
          <p:cNvGrpSpPr/>
          <p:nvPr/>
        </p:nvGrpSpPr>
        <p:grpSpPr>
          <a:xfrm>
            <a:off x="8899525" y="5359400"/>
            <a:ext cx="223838" cy="465138"/>
            <a:chOff x="8607683" y="5064759"/>
            <a:chExt cx="202179" cy="418949"/>
          </a:xfrm>
        </p:grpSpPr>
        <p:sp>
          <p:nvSpPr>
            <p:cNvPr id="39141" name="Oval 266"/>
            <p:cNvSpPr/>
            <p:nvPr/>
          </p:nvSpPr>
          <p:spPr>
            <a:xfrm>
              <a:off x="8672992" y="5064759"/>
              <a:ext cx="74341" cy="74341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42" name="Freeform 267"/>
            <p:cNvSpPr/>
            <p:nvPr/>
          </p:nvSpPr>
          <p:spPr>
            <a:xfrm>
              <a:off x="8607683" y="5150217"/>
              <a:ext cx="188978" cy="333491"/>
            </a:xfrm>
            <a:custGeom>
              <a:avLst/>
              <a:gdLst/>
              <a:ahLst/>
              <a:cxnLst>
                <a:cxn ang="0">
                  <a:pos x="188978" y="39428"/>
                </a:cxn>
                <a:cxn ang="0">
                  <a:pos x="138036" y="0"/>
                </a:cxn>
                <a:cxn ang="0">
                  <a:pos x="62445" y="0"/>
                </a:cxn>
                <a:cxn ang="0">
                  <a:pos x="13146" y="34499"/>
                </a:cxn>
                <a:cxn ang="0">
                  <a:pos x="0" y="82141"/>
                </a:cxn>
                <a:cxn ang="0">
                  <a:pos x="0" y="82141"/>
                </a:cxn>
                <a:cxn ang="0">
                  <a:pos x="0" y="83783"/>
                </a:cxn>
                <a:cxn ang="0">
                  <a:pos x="14790" y="98569"/>
                </a:cxn>
                <a:cxn ang="0">
                  <a:pos x="31222" y="83783"/>
                </a:cxn>
                <a:cxn ang="0">
                  <a:pos x="31222" y="82141"/>
                </a:cxn>
                <a:cxn ang="0">
                  <a:pos x="31222" y="82141"/>
                </a:cxn>
                <a:cxn ang="0">
                  <a:pos x="42725" y="34499"/>
                </a:cxn>
                <a:cxn ang="0">
                  <a:pos x="52585" y="34499"/>
                </a:cxn>
                <a:cxn ang="0">
                  <a:pos x="52585" y="312134"/>
                </a:cxn>
                <a:cxn ang="0">
                  <a:pos x="73948" y="333491"/>
                </a:cxn>
                <a:cxn ang="0">
                  <a:pos x="95311" y="312134"/>
                </a:cxn>
                <a:cxn ang="0">
                  <a:pos x="95311" y="141282"/>
                </a:cxn>
                <a:cxn ang="0">
                  <a:pos x="105170" y="141282"/>
                </a:cxn>
                <a:cxn ang="0">
                  <a:pos x="105170" y="313777"/>
                </a:cxn>
                <a:cxn ang="0">
                  <a:pos x="105170" y="313777"/>
                </a:cxn>
                <a:cxn ang="0">
                  <a:pos x="126533" y="333491"/>
                </a:cxn>
                <a:cxn ang="0">
                  <a:pos x="146253" y="313777"/>
                </a:cxn>
                <a:cxn ang="0">
                  <a:pos x="146253" y="34499"/>
                </a:cxn>
                <a:cxn ang="0">
                  <a:pos x="157756" y="34499"/>
                </a:cxn>
                <a:cxn ang="0">
                  <a:pos x="157756" y="131425"/>
                </a:cxn>
                <a:cxn ang="0">
                  <a:pos x="157756" y="131425"/>
                </a:cxn>
                <a:cxn ang="0">
                  <a:pos x="172545" y="147853"/>
                </a:cxn>
                <a:cxn ang="0">
                  <a:pos x="188978" y="131425"/>
                </a:cxn>
                <a:cxn ang="0">
                  <a:pos x="188978" y="131425"/>
                </a:cxn>
                <a:cxn ang="0">
                  <a:pos x="188978" y="39428"/>
                </a:cxn>
              </a:cxnLst>
              <a:rect l="0" t="0" r="0" b="0"/>
              <a:pathLst>
                <a:path w="115" h="203">
                  <a:moveTo>
                    <a:pt x="115" y="24"/>
                  </a:moveTo>
                  <a:cubicBezTo>
                    <a:pt x="113" y="0"/>
                    <a:pt x="84" y="0"/>
                    <a:pt x="8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4" y="0"/>
                    <a:pt x="8" y="21"/>
                    <a:pt x="8" y="2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6"/>
                    <a:pt x="4" y="60"/>
                    <a:pt x="9" y="60"/>
                  </a:cubicBezTo>
                  <a:cubicBezTo>
                    <a:pt x="15" y="60"/>
                    <a:pt x="19" y="56"/>
                    <a:pt x="19" y="51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8"/>
                    <a:pt x="38" y="203"/>
                    <a:pt x="45" y="203"/>
                  </a:cubicBezTo>
                  <a:cubicBezTo>
                    <a:pt x="52" y="203"/>
                    <a:pt x="58" y="198"/>
                    <a:pt x="58" y="190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64" y="86"/>
                    <a:pt x="64" y="86"/>
                    <a:pt x="64" y="86"/>
                  </a:cubicBezTo>
                  <a:cubicBezTo>
                    <a:pt x="64" y="191"/>
                    <a:pt x="64" y="191"/>
                    <a:pt x="64" y="191"/>
                  </a:cubicBezTo>
                  <a:cubicBezTo>
                    <a:pt x="64" y="191"/>
                    <a:pt x="64" y="191"/>
                    <a:pt x="64" y="191"/>
                  </a:cubicBezTo>
                  <a:cubicBezTo>
                    <a:pt x="64" y="198"/>
                    <a:pt x="70" y="203"/>
                    <a:pt x="77" y="203"/>
                  </a:cubicBezTo>
                  <a:cubicBezTo>
                    <a:pt x="84" y="203"/>
                    <a:pt x="89" y="198"/>
                    <a:pt x="89" y="19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5"/>
                    <a:pt x="100" y="90"/>
                    <a:pt x="105" y="90"/>
                  </a:cubicBezTo>
                  <a:cubicBezTo>
                    <a:pt x="110" y="90"/>
                    <a:pt x="115" y="85"/>
                    <a:pt x="115" y="80"/>
                  </a:cubicBezTo>
                  <a:cubicBezTo>
                    <a:pt x="115" y="80"/>
                    <a:pt x="115" y="80"/>
                    <a:pt x="115" y="80"/>
                  </a:cubicBezTo>
                  <a:lnTo>
                    <a:pt x="115" y="2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3" name="Freeform 268"/>
            <p:cNvSpPr/>
            <p:nvPr/>
          </p:nvSpPr>
          <p:spPr>
            <a:xfrm>
              <a:off x="8609073" y="5222472"/>
              <a:ext cx="72256" cy="77119"/>
            </a:xfrm>
            <a:custGeom>
              <a:avLst/>
              <a:gdLst/>
              <a:ahLst/>
              <a:cxnLst>
                <a:cxn ang="0">
                  <a:pos x="0" y="19690"/>
                </a:cxn>
                <a:cxn ang="0">
                  <a:pos x="42697" y="70556"/>
                </a:cxn>
                <a:cxn ang="0">
                  <a:pos x="44339" y="70556"/>
                </a:cxn>
                <a:cxn ang="0">
                  <a:pos x="44339" y="72197"/>
                </a:cxn>
                <a:cxn ang="0">
                  <a:pos x="65687" y="70556"/>
                </a:cxn>
                <a:cxn ang="0">
                  <a:pos x="64045" y="47584"/>
                </a:cxn>
                <a:cxn ang="0">
                  <a:pos x="64045" y="47584"/>
                </a:cxn>
                <a:cxn ang="0">
                  <a:pos x="64045" y="47584"/>
                </a:cxn>
                <a:cxn ang="0">
                  <a:pos x="26275" y="0"/>
                </a:cxn>
              </a:cxnLst>
              <a:rect l="0" t="0" r="0" b="0"/>
              <a:pathLst>
                <a:path w="44" h="47">
                  <a:moveTo>
                    <a:pt x="0" y="12"/>
                  </a:moveTo>
                  <a:cubicBezTo>
                    <a:pt x="26" y="43"/>
                    <a:pt x="26" y="43"/>
                    <a:pt x="26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31" y="47"/>
                    <a:pt x="37" y="47"/>
                    <a:pt x="40" y="43"/>
                  </a:cubicBezTo>
                  <a:cubicBezTo>
                    <a:pt x="44" y="39"/>
                    <a:pt x="43" y="33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44" name="Oval 269"/>
            <p:cNvSpPr/>
            <p:nvPr/>
          </p:nvSpPr>
          <p:spPr>
            <a:xfrm>
              <a:off x="8734132" y="5260685"/>
              <a:ext cx="75730" cy="75730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999" name="组合 494"/>
          <p:cNvGrpSpPr/>
          <p:nvPr/>
        </p:nvGrpSpPr>
        <p:grpSpPr>
          <a:xfrm>
            <a:off x="9390063" y="5365750"/>
            <a:ext cx="301625" cy="438150"/>
            <a:chOff x="9050948" y="5069623"/>
            <a:chExt cx="270961" cy="396021"/>
          </a:xfrm>
        </p:grpSpPr>
        <p:sp>
          <p:nvSpPr>
            <p:cNvPr id="39139" name="Oval 270"/>
            <p:cNvSpPr/>
            <p:nvPr/>
          </p:nvSpPr>
          <p:spPr>
            <a:xfrm>
              <a:off x="9210051" y="5069623"/>
              <a:ext cx="67393" cy="67393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40" name="Freeform 271"/>
            <p:cNvSpPr>
              <a:spLocks noEditPoints="1"/>
            </p:cNvSpPr>
            <p:nvPr/>
          </p:nvSpPr>
          <p:spPr>
            <a:xfrm>
              <a:off x="9050948" y="5096025"/>
              <a:ext cx="270961" cy="369619"/>
            </a:xfrm>
            <a:custGeom>
              <a:avLst/>
              <a:gdLst/>
              <a:ahLst/>
              <a:cxnLst>
                <a:cxn ang="0">
                  <a:pos x="224980" y="52568"/>
                </a:cxn>
                <a:cxn ang="0">
                  <a:pos x="111669" y="88709"/>
                </a:cxn>
                <a:cxn ang="0">
                  <a:pos x="111669" y="93637"/>
                </a:cxn>
                <a:cxn ang="0">
                  <a:pos x="108384" y="91994"/>
                </a:cxn>
                <a:cxn ang="0">
                  <a:pos x="98531" y="50925"/>
                </a:cxn>
                <a:cxn ang="0">
                  <a:pos x="57477" y="1643"/>
                </a:cxn>
                <a:cxn ang="0">
                  <a:pos x="16422" y="9857"/>
                </a:cxn>
                <a:cxn ang="0">
                  <a:pos x="62403" y="91994"/>
                </a:cxn>
                <a:cxn ang="0">
                  <a:pos x="96889" y="105136"/>
                </a:cxn>
                <a:cxn ang="0">
                  <a:pos x="111669" y="119921"/>
                </a:cxn>
                <a:cxn ang="0">
                  <a:pos x="111669" y="124849"/>
                </a:cxn>
                <a:cxn ang="0">
                  <a:pos x="126448" y="139634"/>
                </a:cxn>
                <a:cxn ang="0">
                  <a:pos x="131375" y="137991"/>
                </a:cxn>
                <a:cxn ang="0">
                  <a:pos x="149439" y="164275"/>
                </a:cxn>
                <a:cxn ang="0">
                  <a:pos x="133017" y="271054"/>
                </a:cxn>
                <a:cxn ang="0">
                  <a:pos x="167503" y="369619"/>
                </a:cxn>
                <a:cxn ang="0">
                  <a:pos x="172430" y="267768"/>
                </a:cxn>
                <a:cxn ang="0">
                  <a:pos x="195420" y="179060"/>
                </a:cxn>
                <a:cxn ang="0">
                  <a:pos x="226622" y="349906"/>
                </a:cxn>
                <a:cxn ang="0">
                  <a:pos x="264392" y="349906"/>
                </a:cxn>
                <a:cxn ang="0">
                  <a:pos x="256181" y="124849"/>
                </a:cxn>
                <a:cxn ang="0">
                  <a:pos x="270961" y="106779"/>
                </a:cxn>
                <a:cxn ang="0">
                  <a:pos x="149439" y="93637"/>
                </a:cxn>
                <a:cxn ang="0">
                  <a:pos x="139586" y="119921"/>
                </a:cxn>
                <a:cxn ang="0">
                  <a:pos x="149439" y="93637"/>
                </a:cxn>
                <a:cxn ang="0">
                  <a:pos x="21348" y="14785"/>
                </a:cxn>
                <a:cxn ang="0">
                  <a:pos x="83752" y="77209"/>
                </a:cxn>
                <a:cxn ang="0">
                  <a:pos x="96889" y="93637"/>
                </a:cxn>
                <a:cxn ang="0">
                  <a:pos x="75541" y="90351"/>
                </a:cxn>
                <a:cxn ang="0">
                  <a:pos x="95247" y="72281"/>
                </a:cxn>
                <a:cxn ang="0">
                  <a:pos x="96889" y="93637"/>
                </a:cxn>
                <a:cxn ang="0">
                  <a:pos x="233191" y="93637"/>
                </a:cxn>
                <a:cxn ang="0">
                  <a:pos x="244686" y="95280"/>
                </a:cxn>
              </a:cxnLst>
              <a:rect l="0" t="0" r="0" b="0"/>
              <a:pathLst>
                <a:path w="165" h="225">
                  <a:moveTo>
                    <a:pt x="165" y="54"/>
                  </a:moveTo>
                  <a:cubicBezTo>
                    <a:pt x="163" y="31"/>
                    <a:pt x="137" y="32"/>
                    <a:pt x="137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67" y="32"/>
                    <a:pt x="68" y="54"/>
                    <a:pt x="68" y="54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4" y="52"/>
                    <a:pt x="61" y="47"/>
                    <a:pt x="60" y="39"/>
                  </a:cubicBezTo>
                  <a:cubicBezTo>
                    <a:pt x="60" y="36"/>
                    <a:pt x="60" y="34"/>
                    <a:pt x="60" y="31"/>
                  </a:cubicBezTo>
                  <a:cubicBezTo>
                    <a:pt x="60" y="27"/>
                    <a:pt x="58" y="23"/>
                    <a:pt x="56" y="19"/>
                  </a:cubicBezTo>
                  <a:cubicBezTo>
                    <a:pt x="56" y="19"/>
                    <a:pt x="52" y="8"/>
                    <a:pt x="35" y="1"/>
                  </a:cubicBezTo>
                  <a:cubicBezTo>
                    <a:pt x="30" y="0"/>
                    <a:pt x="27" y="0"/>
                    <a:pt x="24" y="0"/>
                  </a:cubicBezTo>
                  <a:cubicBezTo>
                    <a:pt x="19" y="1"/>
                    <a:pt x="14" y="3"/>
                    <a:pt x="10" y="6"/>
                  </a:cubicBezTo>
                  <a:cubicBezTo>
                    <a:pt x="0" y="16"/>
                    <a:pt x="2" y="34"/>
                    <a:pt x="14" y="46"/>
                  </a:cubicBezTo>
                  <a:cubicBezTo>
                    <a:pt x="21" y="53"/>
                    <a:pt x="30" y="57"/>
                    <a:pt x="38" y="56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49" y="56"/>
                    <a:pt x="59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81"/>
                    <a:pt x="72" y="85"/>
                    <a:pt x="77" y="85"/>
                  </a:cubicBezTo>
                  <a:cubicBezTo>
                    <a:pt x="78" y="85"/>
                    <a:pt x="79" y="85"/>
                    <a:pt x="80" y="84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77" y="87"/>
                    <a:pt x="76" y="91"/>
                    <a:pt x="77" y="95"/>
                  </a:cubicBezTo>
                  <a:cubicBezTo>
                    <a:pt x="79" y="99"/>
                    <a:pt x="85" y="101"/>
                    <a:pt x="91" y="100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91" y="213"/>
                    <a:pt x="91" y="213"/>
                    <a:pt x="91" y="213"/>
                  </a:cubicBezTo>
                  <a:cubicBezTo>
                    <a:pt x="91" y="220"/>
                    <a:pt x="96" y="225"/>
                    <a:pt x="102" y="225"/>
                  </a:cubicBezTo>
                  <a:cubicBezTo>
                    <a:pt x="109" y="225"/>
                    <a:pt x="114" y="220"/>
                    <a:pt x="114" y="21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38" y="213"/>
                    <a:pt x="138" y="213"/>
                    <a:pt x="138" y="213"/>
                  </a:cubicBezTo>
                  <a:cubicBezTo>
                    <a:pt x="138" y="213"/>
                    <a:pt x="138" y="213"/>
                    <a:pt x="138" y="213"/>
                  </a:cubicBezTo>
                  <a:cubicBezTo>
                    <a:pt x="138" y="220"/>
                    <a:pt x="143" y="225"/>
                    <a:pt x="149" y="225"/>
                  </a:cubicBezTo>
                  <a:cubicBezTo>
                    <a:pt x="156" y="225"/>
                    <a:pt x="161" y="220"/>
                    <a:pt x="161" y="213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62" y="74"/>
                    <a:pt x="165" y="70"/>
                    <a:pt x="165" y="65"/>
                  </a:cubicBezTo>
                  <a:cubicBezTo>
                    <a:pt x="165" y="65"/>
                    <a:pt x="165" y="65"/>
                    <a:pt x="165" y="65"/>
                  </a:cubicBezTo>
                  <a:lnTo>
                    <a:pt x="165" y="54"/>
                  </a:lnTo>
                  <a:close/>
                  <a:moveTo>
                    <a:pt x="91" y="57"/>
                  </a:moveTo>
                  <a:cubicBezTo>
                    <a:pt x="91" y="78"/>
                    <a:pt x="91" y="78"/>
                    <a:pt x="91" y="78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57"/>
                    <a:pt x="85" y="57"/>
                    <a:pt x="85" y="57"/>
                  </a:cubicBezTo>
                  <a:lnTo>
                    <a:pt x="91" y="57"/>
                  </a:lnTo>
                  <a:close/>
                  <a:moveTo>
                    <a:pt x="17" y="43"/>
                  </a:moveTo>
                  <a:cubicBezTo>
                    <a:pt x="7" y="32"/>
                    <a:pt x="5" y="17"/>
                    <a:pt x="13" y="9"/>
                  </a:cubicBezTo>
                  <a:cubicBezTo>
                    <a:pt x="21" y="1"/>
                    <a:pt x="36" y="3"/>
                    <a:pt x="46" y="14"/>
                  </a:cubicBezTo>
                  <a:cubicBezTo>
                    <a:pt x="57" y="24"/>
                    <a:pt x="59" y="39"/>
                    <a:pt x="51" y="47"/>
                  </a:cubicBezTo>
                  <a:cubicBezTo>
                    <a:pt x="43" y="55"/>
                    <a:pt x="28" y="53"/>
                    <a:pt x="17" y="43"/>
                  </a:cubicBezTo>
                  <a:close/>
                  <a:moveTo>
                    <a:pt x="59" y="57"/>
                  </a:moveTo>
                  <a:cubicBezTo>
                    <a:pt x="58" y="58"/>
                    <a:pt x="58" y="59"/>
                    <a:pt x="58" y="61"/>
                  </a:cubicBezTo>
                  <a:cubicBezTo>
                    <a:pt x="53" y="58"/>
                    <a:pt x="49" y="56"/>
                    <a:pt x="46" y="55"/>
                  </a:cubicBezTo>
                  <a:cubicBezTo>
                    <a:pt x="49" y="54"/>
                    <a:pt x="52" y="53"/>
                    <a:pt x="54" y="50"/>
                  </a:cubicBezTo>
                  <a:cubicBezTo>
                    <a:pt x="56" y="48"/>
                    <a:pt x="57" y="46"/>
                    <a:pt x="58" y="44"/>
                  </a:cubicBezTo>
                  <a:cubicBezTo>
                    <a:pt x="60" y="49"/>
                    <a:pt x="61" y="52"/>
                    <a:pt x="63" y="55"/>
                  </a:cubicBezTo>
                  <a:cubicBezTo>
                    <a:pt x="62" y="55"/>
                    <a:pt x="60" y="56"/>
                    <a:pt x="59" y="57"/>
                  </a:cubicBezTo>
                  <a:close/>
                  <a:moveTo>
                    <a:pt x="143" y="60"/>
                  </a:moveTo>
                  <a:cubicBezTo>
                    <a:pt x="142" y="57"/>
                    <a:pt x="142" y="57"/>
                    <a:pt x="142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9" y="58"/>
                    <a:pt x="149" y="58"/>
                    <a:pt x="149" y="58"/>
                  </a:cubicBezTo>
                  <a:lnTo>
                    <a:pt x="143" y="6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000" name="组合 486"/>
          <p:cNvGrpSpPr/>
          <p:nvPr/>
        </p:nvGrpSpPr>
        <p:grpSpPr>
          <a:xfrm>
            <a:off x="8261350" y="3201988"/>
            <a:ext cx="258763" cy="374650"/>
            <a:chOff x="8031579" y="3118006"/>
            <a:chExt cx="234138" cy="338355"/>
          </a:xfrm>
        </p:grpSpPr>
        <p:sp>
          <p:nvSpPr>
            <p:cNvPr id="39113" name="Rectangle 272"/>
            <p:cNvSpPr/>
            <p:nvPr/>
          </p:nvSpPr>
          <p:spPr>
            <a:xfrm>
              <a:off x="8031579" y="3138155"/>
              <a:ext cx="22927" cy="318206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14" name="Rectangle 273"/>
            <p:cNvSpPr/>
            <p:nvPr/>
          </p:nvSpPr>
          <p:spPr>
            <a:xfrm>
              <a:off x="8061454" y="3167336"/>
              <a:ext cx="32654" cy="33349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15" name="Rectangle 274"/>
            <p:cNvSpPr/>
            <p:nvPr/>
          </p:nvSpPr>
          <p:spPr>
            <a:xfrm>
              <a:off x="8123984" y="3167336"/>
              <a:ext cx="36129" cy="33349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16" name="Freeform 275"/>
            <p:cNvSpPr/>
            <p:nvPr/>
          </p:nvSpPr>
          <p:spPr>
            <a:xfrm>
              <a:off x="8123984" y="3118006"/>
              <a:ext cx="34043" cy="21538"/>
            </a:xfrm>
            <a:custGeom>
              <a:avLst/>
              <a:gdLst/>
              <a:ahLst/>
              <a:cxnLst>
                <a:cxn ang="0">
                  <a:pos x="34043" y="21538"/>
                </a:cxn>
                <a:cxn ang="0">
                  <a:pos x="0" y="0"/>
                </a:cxn>
                <a:cxn ang="0">
                  <a:pos x="0" y="21538"/>
                </a:cxn>
                <a:cxn ang="0">
                  <a:pos x="34043" y="21538"/>
                </a:cxn>
              </a:cxnLst>
              <a:rect l="0" t="0" r="0" b="0"/>
              <a:pathLst>
                <a:path w="21" h="13">
                  <a:moveTo>
                    <a:pt x="21" y="13"/>
                  </a:moveTo>
                  <a:cubicBezTo>
                    <a:pt x="15" y="4"/>
                    <a:pt x="8" y="1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21" y="13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7" name="Freeform 276"/>
            <p:cNvSpPr/>
            <p:nvPr/>
          </p:nvSpPr>
          <p:spPr>
            <a:xfrm>
              <a:off x="8067707" y="3124955"/>
              <a:ext cx="26402" cy="14590"/>
            </a:xfrm>
            <a:custGeom>
              <a:avLst/>
              <a:gdLst/>
              <a:ahLst/>
              <a:cxnLst>
                <a:cxn ang="0">
                  <a:pos x="26402" y="0"/>
                </a:cxn>
                <a:cxn ang="0">
                  <a:pos x="0" y="14590"/>
                </a:cxn>
                <a:cxn ang="0">
                  <a:pos x="26402" y="14590"/>
                </a:cxn>
                <a:cxn ang="0">
                  <a:pos x="26402" y="0"/>
                </a:cxn>
              </a:cxnLst>
              <a:rect l="0" t="0" r="0" b="0"/>
              <a:pathLst>
                <a:path w="16" h="9">
                  <a:moveTo>
                    <a:pt x="16" y="0"/>
                  </a:moveTo>
                  <a:cubicBezTo>
                    <a:pt x="10" y="3"/>
                    <a:pt x="4" y="6"/>
                    <a:pt x="0" y="9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8" name="Freeform 277"/>
            <p:cNvSpPr/>
            <p:nvPr/>
          </p:nvSpPr>
          <p:spPr>
            <a:xfrm>
              <a:off x="8061454" y="3229864"/>
              <a:ext cx="32654" cy="25012"/>
            </a:xfrm>
            <a:custGeom>
              <a:avLst/>
              <a:gdLst/>
              <a:ahLst/>
              <a:cxnLst>
                <a:cxn ang="0">
                  <a:pos x="32654" y="15007"/>
                </a:cxn>
                <a:cxn ang="0">
                  <a:pos x="32654" y="0"/>
                </a:cxn>
                <a:cxn ang="0">
                  <a:pos x="0" y="0"/>
                </a:cxn>
                <a:cxn ang="0">
                  <a:pos x="0" y="25012"/>
                </a:cxn>
                <a:cxn ang="0">
                  <a:pos x="11429" y="25012"/>
                </a:cxn>
                <a:cxn ang="0">
                  <a:pos x="32654" y="15007"/>
                </a:cxn>
              </a:cxnLst>
              <a:rect l="0" t="0" r="0" b="0"/>
              <a:pathLst>
                <a:path w="20" h="15">
                  <a:moveTo>
                    <a:pt x="20" y="9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0" y="13"/>
                    <a:pt x="15" y="10"/>
                    <a:pt x="20" y="9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9" name="Rectangle 278"/>
            <p:cNvSpPr/>
            <p:nvPr/>
          </p:nvSpPr>
          <p:spPr>
            <a:xfrm>
              <a:off x="8189292" y="3229864"/>
              <a:ext cx="31265" cy="25012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20" name="Rectangle 279"/>
            <p:cNvSpPr/>
            <p:nvPr/>
          </p:nvSpPr>
          <p:spPr>
            <a:xfrm>
              <a:off x="8250433" y="3229864"/>
              <a:ext cx="14590" cy="25012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21" name="Freeform 280"/>
            <p:cNvSpPr/>
            <p:nvPr/>
          </p:nvSpPr>
          <p:spPr>
            <a:xfrm>
              <a:off x="8123984" y="3229864"/>
              <a:ext cx="36129" cy="25012"/>
            </a:xfrm>
            <a:custGeom>
              <a:avLst/>
              <a:gdLst/>
              <a:ahLst/>
              <a:cxnLst>
                <a:cxn ang="0">
                  <a:pos x="36129" y="0"/>
                </a:cxn>
                <a:cxn ang="0">
                  <a:pos x="0" y="0"/>
                </a:cxn>
                <a:cxn ang="0">
                  <a:pos x="0" y="11672"/>
                </a:cxn>
                <a:cxn ang="0">
                  <a:pos x="29560" y="25012"/>
                </a:cxn>
                <a:cxn ang="0">
                  <a:pos x="36129" y="25012"/>
                </a:cxn>
                <a:cxn ang="0">
                  <a:pos x="36129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7"/>
                    <a:pt x="12" y="10"/>
                    <a:pt x="18" y="15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22" name="Rectangle 281"/>
            <p:cNvSpPr/>
            <p:nvPr/>
          </p:nvSpPr>
          <p:spPr>
            <a:xfrm>
              <a:off x="8250433" y="3167336"/>
              <a:ext cx="14590" cy="33349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23" name="Freeform 282"/>
            <p:cNvSpPr/>
            <p:nvPr/>
          </p:nvSpPr>
          <p:spPr>
            <a:xfrm>
              <a:off x="8189292" y="3169419"/>
              <a:ext cx="31265" cy="312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265"/>
                </a:cxn>
                <a:cxn ang="0">
                  <a:pos x="31265" y="31265"/>
                </a:cxn>
                <a:cxn ang="0">
                  <a:pos x="31265" y="0"/>
                </a:cxn>
                <a:cxn ang="0">
                  <a:pos x="0" y="0"/>
                </a:cxn>
              </a:cxnLst>
              <a:rect l="0" t="0" r="0" b="0"/>
              <a:pathLst>
                <a:path w="19" h="19">
                  <a:moveTo>
                    <a:pt x="0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1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24" name="Freeform 283"/>
            <p:cNvSpPr/>
            <p:nvPr/>
          </p:nvSpPr>
          <p:spPr>
            <a:xfrm>
              <a:off x="8187903" y="3167336"/>
              <a:ext cx="1390" cy="2084"/>
            </a:xfrm>
            <a:custGeom>
              <a:avLst/>
              <a:gdLst/>
              <a:ahLst/>
              <a:cxnLst>
                <a:cxn ang="0">
                  <a:pos x="1390" y="0"/>
                </a:cxn>
                <a:cxn ang="0">
                  <a:pos x="0" y="0"/>
                </a:cxn>
                <a:cxn ang="0">
                  <a:pos x="1390" y="2084"/>
                </a:cxn>
                <a:cxn ang="0">
                  <a:pos x="1390" y="0"/>
                </a:cxn>
              </a:cxnLst>
              <a:rect l="0" t="0" r="0" b="0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25" name="Freeform 284"/>
            <p:cNvSpPr/>
            <p:nvPr/>
          </p:nvSpPr>
          <p:spPr>
            <a:xfrm>
              <a:off x="8220557" y="3167336"/>
              <a:ext cx="2084" cy="2084"/>
            </a:xfrm>
            <a:custGeom>
              <a:avLst/>
              <a:gdLst/>
              <a:ahLst/>
              <a:cxnLst>
                <a:cxn ang="0">
                  <a:pos x="2084" y="0"/>
                </a:cxn>
                <a:cxn ang="0">
                  <a:pos x="0" y="0"/>
                </a:cxn>
                <a:cxn ang="0">
                  <a:pos x="0" y="2084"/>
                </a:cxn>
                <a:cxn ang="0">
                  <a:pos x="2084" y="0"/>
                </a:cxn>
              </a:cxnLst>
              <a:rect l="0" t="0" r="0" b="0"/>
              <a:pathLst>
                <a:path w="3" h="3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26" name="Freeform 285"/>
            <p:cNvSpPr/>
            <p:nvPr/>
          </p:nvSpPr>
          <p:spPr>
            <a:xfrm>
              <a:off x="8158028" y="3139545"/>
              <a:ext cx="2084" cy="1390"/>
            </a:xfrm>
            <a:custGeom>
              <a:avLst/>
              <a:gdLst/>
              <a:ahLst/>
              <a:cxnLst>
                <a:cxn ang="0">
                  <a:pos x="2084" y="0"/>
                </a:cxn>
                <a:cxn ang="0">
                  <a:pos x="0" y="0"/>
                </a:cxn>
                <a:cxn ang="0">
                  <a:pos x="2084" y="1390"/>
                </a:cxn>
                <a:cxn ang="0">
                  <a:pos x="2084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27" name="Freeform 286"/>
            <p:cNvSpPr/>
            <p:nvPr/>
          </p:nvSpPr>
          <p:spPr>
            <a:xfrm>
              <a:off x="8054507" y="3139545"/>
              <a:ext cx="13201" cy="27791"/>
            </a:xfrm>
            <a:custGeom>
              <a:avLst/>
              <a:gdLst/>
              <a:ahLst/>
              <a:cxnLst>
                <a:cxn ang="0">
                  <a:pos x="13201" y="0"/>
                </a:cxn>
                <a:cxn ang="0">
                  <a:pos x="0" y="0"/>
                </a:cxn>
                <a:cxn ang="0">
                  <a:pos x="0" y="27791"/>
                </a:cxn>
                <a:cxn ang="0">
                  <a:pos x="6601" y="27791"/>
                </a:cxn>
                <a:cxn ang="0">
                  <a:pos x="6601" y="4904"/>
                </a:cxn>
                <a:cxn ang="0">
                  <a:pos x="13201" y="0"/>
                </a:cxn>
              </a:cxnLst>
              <a:rect l="0" t="0" r="0" b="0"/>
              <a:pathLst>
                <a:path w="8" h="17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2"/>
                    <a:pt x="8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28" name="Rectangle 287"/>
            <p:cNvSpPr/>
            <p:nvPr/>
          </p:nvSpPr>
          <p:spPr>
            <a:xfrm>
              <a:off x="8094109" y="3139545"/>
              <a:ext cx="29876" cy="27791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29" name="Freeform 288"/>
            <p:cNvSpPr/>
            <p:nvPr/>
          </p:nvSpPr>
          <p:spPr>
            <a:xfrm>
              <a:off x="8160112" y="3140934"/>
              <a:ext cx="27791" cy="26402"/>
            </a:xfrm>
            <a:custGeom>
              <a:avLst/>
              <a:gdLst/>
              <a:ahLst/>
              <a:cxnLst>
                <a:cxn ang="0">
                  <a:pos x="3270" y="3300"/>
                </a:cxn>
                <a:cxn ang="0">
                  <a:pos x="0" y="0"/>
                </a:cxn>
                <a:cxn ang="0">
                  <a:pos x="0" y="26402"/>
                </a:cxn>
                <a:cxn ang="0">
                  <a:pos x="27791" y="26402"/>
                </a:cxn>
                <a:cxn ang="0">
                  <a:pos x="3270" y="3300"/>
                </a:cxn>
              </a:cxnLst>
              <a:rect l="0" t="0" r="0" b="0"/>
              <a:pathLst>
                <a:path w="17" h="16">
                  <a:moveTo>
                    <a:pt x="2" y="2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1" y="14"/>
                    <a:pt x="6" y="10"/>
                    <a:pt x="2" y="2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0" name="Freeform 289"/>
            <p:cNvSpPr/>
            <p:nvPr/>
          </p:nvSpPr>
          <p:spPr>
            <a:xfrm>
              <a:off x="8222641" y="3156219"/>
              <a:ext cx="27791" cy="11117"/>
            </a:xfrm>
            <a:custGeom>
              <a:avLst/>
              <a:gdLst/>
              <a:ahLst/>
              <a:cxnLst>
                <a:cxn ang="0">
                  <a:pos x="0" y="11117"/>
                </a:cxn>
                <a:cxn ang="0">
                  <a:pos x="27791" y="11117"/>
                </a:cxn>
                <a:cxn ang="0">
                  <a:pos x="27791" y="0"/>
                </a:cxn>
                <a:cxn ang="0">
                  <a:pos x="0" y="11117"/>
                </a:cxn>
              </a:cxnLst>
              <a:rect l="0" t="0" r="0" b="0"/>
              <a:pathLst>
                <a:path w="17" h="7">
                  <a:moveTo>
                    <a:pt x="0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3"/>
                    <a:pt x="7" y="6"/>
                    <a:pt x="0" y="7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1" name="Rectangle 290"/>
            <p:cNvSpPr/>
            <p:nvPr/>
          </p:nvSpPr>
          <p:spPr>
            <a:xfrm>
              <a:off x="8265022" y="3200684"/>
              <a:ext cx="695" cy="29180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32" name="Rectangle 291"/>
            <p:cNvSpPr/>
            <p:nvPr/>
          </p:nvSpPr>
          <p:spPr>
            <a:xfrm>
              <a:off x="8054507" y="3200684"/>
              <a:ext cx="6948" cy="29180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33" name="Rectangle 292"/>
            <p:cNvSpPr/>
            <p:nvPr/>
          </p:nvSpPr>
          <p:spPr>
            <a:xfrm>
              <a:off x="8094109" y="3200684"/>
              <a:ext cx="29876" cy="29180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34" name="Rectangle 293"/>
            <p:cNvSpPr/>
            <p:nvPr/>
          </p:nvSpPr>
          <p:spPr>
            <a:xfrm>
              <a:off x="8160112" y="3200684"/>
              <a:ext cx="29180" cy="29180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35" name="Rectangle 294"/>
            <p:cNvSpPr/>
            <p:nvPr/>
          </p:nvSpPr>
          <p:spPr>
            <a:xfrm>
              <a:off x="8220557" y="3200684"/>
              <a:ext cx="29876" cy="29180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36" name="Freeform 295"/>
            <p:cNvSpPr/>
            <p:nvPr/>
          </p:nvSpPr>
          <p:spPr>
            <a:xfrm>
              <a:off x="8189292" y="3280584"/>
              <a:ext cx="31265" cy="34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737"/>
                </a:cxn>
                <a:cxn ang="0">
                  <a:pos x="31265" y="1737"/>
                </a:cxn>
                <a:cxn ang="0">
                  <a:pos x="31265" y="0"/>
                </a:cxn>
                <a:cxn ang="0">
                  <a:pos x="0" y="0"/>
                </a:cxn>
              </a:cxnLst>
              <a:rect l="0" t="0" r="0" b="0"/>
              <a:pathLst>
                <a:path w="19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1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7" name="Freeform 296"/>
            <p:cNvSpPr/>
            <p:nvPr/>
          </p:nvSpPr>
          <p:spPr>
            <a:xfrm>
              <a:off x="8160112" y="3254877"/>
              <a:ext cx="29180" cy="257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033"/>
                </a:cxn>
                <a:cxn ang="0">
                  <a:pos x="29180" y="25706"/>
                </a:cxn>
                <a:cxn ang="0">
                  <a:pos x="29180" y="0"/>
                </a:cxn>
                <a:cxn ang="0">
                  <a:pos x="0" y="0"/>
                </a:cxn>
              </a:cxnLst>
              <a:rect l="0" t="0" r="0" b="0"/>
              <a:pathLst>
                <a:path w="18" h="16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11"/>
                    <a:pt x="12" y="14"/>
                    <a:pt x="18" y="16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38" name="Freeform 297"/>
            <p:cNvSpPr/>
            <p:nvPr/>
          </p:nvSpPr>
          <p:spPr>
            <a:xfrm>
              <a:off x="8220557" y="3254877"/>
              <a:ext cx="29876" cy="25706"/>
            </a:xfrm>
            <a:custGeom>
              <a:avLst/>
              <a:gdLst/>
              <a:ahLst/>
              <a:cxnLst>
                <a:cxn ang="0">
                  <a:pos x="0" y="25706"/>
                </a:cxn>
                <a:cxn ang="0">
                  <a:pos x="29876" y="16066"/>
                </a:cxn>
                <a:cxn ang="0">
                  <a:pos x="29876" y="0"/>
                </a:cxn>
                <a:cxn ang="0">
                  <a:pos x="0" y="0"/>
                </a:cxn>
                <a:cxn ang="0">
                  <a:pos x="0" y="25706"/>
                </a:cxn>
              </a:cxnLst>
              <a:rect l="0" t="0" r="0" b="0"/>
              <a:pathLst>
                <a:path w="18" h="16">
                  <a:moveTo>
                    <a:pt x="0" y="16"/>
                  </a:moveTo>
                  <a:cubicBezTo>
                    <a:pt x="7" y="14"/>
                    <a:pt x="13" y="12"/>
                    <a:pt x="18" y="1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001" name="Freeform 298"/>
          <p:cNvSpPr>
            <a:spLocks noEditPoints="1"/>
          </p:cNvSpPr>
          <p:nvPr/>
        </p:nvSpPr>
        <p:spPr>
          <a:xfrm>
            <a:off x="8818563" y="3219450"/>
            <a:ext cx="265112" cy="357188"/>
          </a:xfrm>
          <a:custGeom>
            <a:avLst/>
            <a:gdLst/>
            <a:ahLst/>
            <a:cxnLst>
              <a:cxn ang="0">
                <a:pos x="207511" y="214723"/>
              </a:cxn>
              <a:cxn ang="0">
                <a:pos x="209332" y="212903"/>
              </a:cxn>
              <a:cxn ang="0">
                <a:pos x="222073" y="171050"/>
              </a:cxn>
              <a:cxn ang="0">
                <a:pos x="227534" y="152853"/>
              </a:cxn>
              <a:cxn ang="0">
                <a:pos x="242096" y="118279"/>
              </a:cxn>
              <a:cxn ang="0">
                <a:pos x="218433" y="76427"/>
              </a:cxn>
              <a:cxn ang="0">
                <a:pos x="214792" y="72787"/>
              </a:cxn>
              <a:cxn ang="0">
                <a:pos x="200230" y="38213"/>
              </a:cxn>
              <a:cxn ang="0">
                <a:pos x="167465" y="23656"/>
              </a:cxn>
              <a:cxn ang="0">
                <a:pos x="127419" y="0"/>
              </a:cxn>
              <a:cxn ang="0">
                <a:pos x="85553" y="23656"/>
              </a:cxn>
              <a:cxn ang="0">
                <a:pos x="34585" y="34574"/>
              </a:cxn>
              <a:cxn ang="0">
                <a:pos x="21843" y="83705"/>
              </a:cxn>
              <a:cxn ang="0">
                <a:pos x="21843" y="85525"/>
              </a:cxn>
              <a:cxn ang="0">
                <a:pos x="0" y="125558"/>
              </a:cxn>
              <a:cxn ang="0">
                <a:pos x="18203" y="161952"/>
              </a:cxn>
              <a:cxn ang="0">
                <a:pos x="20023" y="171050"/>
              </a:cxn>
              <a:cxn ang="0">
                <a:pos x="34585" y="212903"/>
              </a:cxn>
              <a:cxn ang="0">
                <a:pos x="45507" y="220182"/>
              </a:cxn>
              <a:cxn ang="0">
                <a:pos x="10922" y="303887"/>
              </a:cxn>
              <a:cxn ang="0">
                <a:pos x="58249" y="294789"/>
              </a:cxn>
              <a:cxn ang="0">
                <a:pos x="80092" y="331182"/>
              </a:cxn>
              <a:cxn ang="0">
                <a:pos x="112857" y="247477"/>
              </a:cxn>
              <a:cxn ang="0">
                <a:pos x="123779" y="249297"/>
              </a:cxn>
              <a:cxn ang="0">
                <a:pos x="141981" y="245657"/>
              </a:cxn>
              <a:cxn ang="0">
                <a:pos x="202050" y="356658"/>
              </a:cxn>
              <a:cxn ang="0">
                <a:pos x="222073" y="312986"/>
              </a:cxn>
              <a:cxn ang="0">
                <a:pos x="265760" y="322084"/>
              </a:cxn>
              <a:cxn ang="0">
                <a:pos x="207511" y="214723"/>
              </a:cxn>
              <a:cxn ang="0">
                <a:pos x="121958" y="214723"/>
              </a:cxn>
              <a:cxn ang="0">
                <a:pos x="32765" y="127378"/>
              </a:cxn>
              <a:cxn ang="0">
                <a:pos x="121958" y="38213"/>
              </a:cxn>
              <a:cxn ang="0">
                <a:pos x="211152" y="127378"/>
              </a:cxn>
              <a:cxn ang="0">
                <a:pos x="121958" y="214723"/>
              </a:cxn>
            </a:cxnLst>
            <a:rect l="0" t="0" r="0" b="0"/>
            <a:pathLst>
              <a:path w="146" h="196">
                <a:moveTo>
                  <a:pt x="114" y="118"/>
                </a:moveTo>
                <a:cubicBezTo>
                  <a:pt x="115" y="117"/>
                  <a:pt x="115" y="117"/>
                  <a:pt x="115" y="117"/>
                </a:cubicBezTo>
                <a:cubicBezTo>
                  <a:pt x="121" y="111"/>
                  <a:pt x="123" y="102"/>
                  <a:pt x="122" y="94"/>
                </a:cubicBezTo>
                <a:cubicBezTo>
                  <a:pt x="123" y="91"/>
                  <a:pt x="125" y="88"/>
                  <a:pt x="125" y="84"/>
                </a:cubicBezTo>
                <a:cubicBezTo>
                  <a:pt x="130" y="79"/>
                  <a:pt x="133" y="73"/>
                  <a:pt x="133" y="65"/>
                </a:cubicBezTo>
                <a:cubicBezTo>
                  <a:pt x="133" y="55"/>
                  <a:pt x="128" y="47"/>
                  <a:pt x="120" y="42"/>
                </a:cubicBezTo>
                <a:cubicBezTo>
                  <a:pt x="119" y="41"/>
                  <a:pt x="119" y="40"/>
                  <a:pt x="118" y="40"/>
                </a:cubicBezTo>
                <a:cubicBezTo>
                  <a:pt x="118" y="33"/>
                  <a:pt x="115" y="26"/>
                  <a:pt x="110" y="21"/>
                </a:cubicBezTo>
                <a:cubicBezTo>
                  <a:pt x="105" y="16"/>
                  <a:pt x="99" y="13"/>
                  <a:pt x="92" y="13"/>
                </a:cubicBezTo>
                <a:cubicBezTo>
                  <a:pt x="88" y="5"/>
                  <a:pt x="79" y="0"/>
                  <a:pt x="70" y="0"/>
                </a:cubicBezTo>
                <a:cubicBezTo>
                  <a:pt x="60" y="0"/>
                  <a:pt x="51" y="5"/>
                  <a:pt x="47" y="13"/>
                </a:cubicBezTo>
                <a:cubicBezTo>
                  <a:pt x="37" y="10"/>
                  <a:pt x="26" y="12"/>
                  <a:pt x="19" y="19"/>
                </a:cubicBezTo>
                <a:cubicBezTo>
                  <a:pt x="12" y="26"/>
                  <a:pt x="10" y="37"/>
                  <a:pt x="12" y="46"/>
                </a:cubicBezTo>
                <a:cubicBezTo>
                  <a:pt x="12" y="46"/>
                  <a:pt x="12" y="47"/>
                  <a:pt x="12" y="47"/>
                </a:cubicBezTo>
                <a:cubicBezTo>
                  <a:pt x="5" y="52"/>
                  <a:pt x="0" y="60"/>
                  <a:pt x="0" y="69"/>
                </a:cubicBezTo>
                <a:cubicBezTo>
                  <a:pt x="0" y="77"/>
                  <a:pt x="4" y="84"/>
                  <a:pt x="10" y="89"/>
                </a:cubicBezTo>
                <a:cubicBezTo>
                  <a:pt x="10" y="91"/>
                  <a:pt x="11" y="92"/>
                  <a:pt x="11" y="94"/>
                </a:cubicBezTo>
                <a:cubicBezTo>
                  <a:pt x="10" y="102"/>
                  <a:pt x="13" y="111"/>
                  <a:pt x="19" y="117"/>
                </a:cubicBezTo>
                <a:cubicBezTo>
                  <a:pt x="21" y="119"/>
                  <a:pt x="23" y="120"/>
                  <a:pt x="25" y="121"/>
                </a:cubicBezTo>
                <a:cubicBezTo>
                  <a:pt x="6" y="167"/>
                  <a:pt x="6" y="167"/>
                  <a:pt x="6" y="167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44" y="182"/>
                  <a:pt x="44" y="182"/>
                  <a:pt x="44" y="182"/>
                </a:cubicBezTo>
                <a:cubicBezTo>
                  <a:pt x="62" y="136"/>
                  <a:pt x="62" y="136"/>
                  <a:pt x="62" y="136"/>
                </a:cubicBezTo>
                <a:cubicBezTo>
                  <a:pt x="64" y="136"/>
                  <a:pt x="66" y="137"/>
                  <a:pt x="68" y="137"/>
                </a:cubicBezTo>
                <a:cubicBezTo>
                  <a:pt x="72" y="137"/>
                  <a:pt x="75" y="136"/>
                  <a:pt x="78" y="135"/>
                </a:cubicBezTo>
                <a:cubicBezTo>
                  <a:pt x="111" y="196"/>
                  <a:pt x="111" y="196"/>
                  <a:pt x="111" y="196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46" y="177"/>
                  <a:pt x="146" y="177"/>
                  <a:pt x="146" y="177"/>
                </a:cubicBezTo>
                <a:lnTo>
                  <a:pt x="114" y="118"/>
                </a:lnTo>
                <a:close/>
                <a:moveTo>
                  <a:pt x="67" y="118"/>
                </a:moveTo>
                <a:cubicBezTo>
                  <a:pt x="40" y="118"/>
                  <a:pt x="18" y="97"/>
                  <a:pt x="18" y="70"/>
                </a:cubicBezTo>
                <a:cubicBezTo>
                  <a:pt x="18" y="43"/>
                  <a:pt x="40" y="21"/>
                  <a:pt x="67" y="21"/>
                </a:cubicBezTo>
                <a:cubicBezTo>
                  <a:pt x="94" y="21"/>
                  <a:pt x="116" y="43"/>
                  <a:pt x="116" y="70"/>
                </a:cubicBezTo>
                <a:cubicBezTo>
                  <a:pt x="116" y="97"/>
                  <a:pt x="94" y="118"/>
                  <a:pt x="67" y="118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002" name="组合 497"/>
          <p:cNvGrpSpPr/>
          <p:nvPr/>
        </p:nvGrpSpPr>
        <p:grpSpPr>
          <a:xfrm>
            <a:off x="9358313" y="3238500"/>
            <a:ext cx="361950" cy="292100"/>
            <a:chOff x="9020935" y="3151356"/>
            <a:chExt cx="326543" cy="262624"/>
          </a:xfrm>
        </p:grpSpPr>
        <p:sp>
          <p:nvSpPr>
            <p:cNvPr id="39105" name="Freeform 299"/>
            <p:cNvSpPr>
              <a:spLocks noEditPoints="1"/>
            </p:cNvSpPr>
            <p:nvPr/>
          </p:nvSpPr>
          <p:spPr>
            <a:xfrm>
              <a:off x="9020935" y="3151356"/>
              <a:ext cx="149376" cy="262624"/>
            </a:xfrm>
            <a:custGeom>
              <a:avLst/>
              <a:gdLst/>
              <a:ahLst/>
              <a:cxnLst>
                <a:cxn ang="0">
                  <a:pos x="137886" y="132953"/>
                </a:cxn>
                <a:cxn ang="0">
                  <a:pos x="129678" y="21338"/>
                </a:cxn>
                <a:cxn ang="0">
                  <a:pos x="129678" y="13131"/>
                </a:cxn>
                <a:cxn ang="0">
                  <a:pos x="129678" y="1641"/>
                </a:cxn>
                <a:cxn ang="0">
                  <a:pos x="129678" y="1641"/>
                </a:cxn>
                <a:cxn ang="0">
                  <a:pos x="129678" y="1641"/>
                </a:cxn>
                <a:cxn ang="0">
                  <a:pos x="114905" y="1641"/>
                </a:cxn>
                <a:cxn ang="0">
                  <a:pos x="101773" y="1641"/>
                </a:cxn>
                <a:cxn ang="0">
                  <a:pos x="101773" y="1641"/>
                </a:cxn>
                <a:cxn ang="0">
                  <a:pos x="114905" y="8207"/>
                </a:cxn>
                <a:cxn ang="0">
                  <a:pos x="123112" y="8207"/>
                </a:cxn>
                <a:cxn ang="0">
                  <a:pos x="123112" y="8207"/>
                </a:cxn>
                <a:cxn ang="0">
                  <a:pos x="124754" y="13131"/>
                </a:cxn>
                <a:cxn ang="0">
                  <a:pos x="124754" y="13131"/>
                </a:cxn>
                <a:cxn ang="0">
                  <a:pos x="70584" y="13131"/>
                </a:cxn>
                <a:cxn ang="0">
                  <a:pos x="68943" y="13131"/>
                </a:cxn>
                <a:cxn ang="0">
                  <a:pos x="0" y="200251"/>
                </a:cxn>
                <a:cxn ang="0">
                  <a:pos x="39396" y="200251"/>
                </a:cxn>
                <a:cxn ang="0">
                  <a:pos x="70584" y="72222"/>
                </a:cxn>
                <a:cxn ang="0">
                  <a:pos x="70584" y="185478"/>
                </a:cxn>
                <a:cxn ang="0">
                  <a:pos x="62377" y="239644"/>
                </a:cxn>
                <a:cxn ang="0">
                  <a:pos x="149376" y="262624"/>
                </a:cxn>
                <a:cxn ang="0">
                  <a:pos x="149376" y="160857"/>
                </a:cxn>
                <a:cxn ang="0">
                  <a:pos x="137886" y="132953"/>
                </a:cxn>
                <a:cxn ang="0">
                  <a:pos x="116546" y="201892"/>
                </a:cxn>
                <a:cxn ang="0">
                  <a:pos x="77150" y="195327"/>
                </a:cxn>
                <a:cxn ang="0">
                  <a:pos x="77150" y="192044"/>
                </a:cxn>
                <a:cxn ang="0">
                  <a:pos x="116546" y="198609"/>
                </a:cxn>
                <a:cxn ang="0">
                  <a:pos x="116546" y="201892"/>
                </a:cxn>
              </a:cxnLst>
              <a:rect l="0" t="0" r="0" b="0"/>
              <a:pathLst>
                <a:path w="91" h="160">
                  <a:moveTo>
                    <a:pt x="84" y="81"/>
                  </a:moveTo>
                  <a:cubicBezTo>
                    <a:pt x="79" y="13"/>
                    <a:pt x="79" y="13"/>
                    <a:pt x="79" y="13"/>
                  </a:cubicBezTo>
                  <a:cubicBezTo>
                    <a:pt x="79" y="11"/>
                    <a:pt x="79" y="10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6" y="0"/>
                    <a:pt x="73" y="1"/>
                    <a:pt x="70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4" y="3"/>
                    <a:pt x="67" y="4"/>
                    <a:pt x="70" y="5"/>
                  </a:cubicBezTo>
                  <a:cubicBezTo>
                    <a:pt x="72" y="5"/>
                    <a:pt x="73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6"/>
                    <a:pt x="76" y="7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0" y="39"/>
                    <a:pt x="0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83"/>
                    <a:pt x="34" y="58"/>
                    <a:pt x="43" y="44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38" y="146"/>
                    <a:pt x="62" y="159"/>
                    <a:pt x="91" y="160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86" y="95"/>
                    <a:pt x="84" y="89"/>
                    <a:pt x="84" y="81"/>
                  </a:cubicBezTo>
                  <a:close/>
                  <a:moveTo>
                    <a:pt x="71" y="123"/>
                  </a:moveTo>
                  <a:cubicBezTo>
                    <a:pt x="47" y="119"/>
                    <a:pt x="47" y="119"/>
                    <a:pt x="47" y="119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71" y="121"/>
                    <a:pt x="71" y="121"/>
                    <a:pt x="71" y="121"/>
                  </a:cubicBezTo>
                  <a:lnTo>
                    <a:pt x="71" y="123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06" name="Freeform 300"/>
            <p:cNvSpPr>
              <a:spLocks noEditPoints="1"/>
            </p:cNvSpPr>
            <p:nvPr/>
          </p:nvSpPr>
          <p:spPr>
            <a:xfrm>
              <a:off x="9196712" y="3151356"/>
              <a:ext cx="150766" cy="262624"/>
            </a:xfrm>
            <a:custGeom>
              <a:avLst/>
              <a:gdLst/>
              <a:ahLst/>
              <a:cxnLst>
                <a:cxn ang="0">
                  <a:pos x="80299" y="13131"/>
                </a:cxn>
                <a:cxn ang="0">
                  <a:pos x="80299" y="13131"/>
                </a:cxn>
                <a:cxn ang="0">
                  <a:pos x="22943" y="13131"/>
                </a:cxn>
                <a:cxn ang="0">
                  <a:pos x="22943" y="13131"/>
                </a:cxn>
                <a:cxn ang="0">
                  <a:pos x="22943" y="8207"/>
                </a:cxn>
                <a:cxn ang="0">
                  <a:pos x="24581" y="8207"/>
                </a:cxn>
                <a:cxn ang="0">
                  <a:pos x="31136" y="8207"/>
                </a:cxn>
                <a:cxn ang="0">
                  <a:pos x="45885" y="1641"/>
                </a:cxn>
                <a:cxn ang="0">
                  <a:pos x="45885" y="1641"/>
                </a:cxn>
                <a:cxn ang="0">
                  <a:pos x="31136" y="1641"/>
                </a:cxn>
                <a:cxn ang="0">
                  <a:pos x="18026" y="1641"/>
                </a:cxn>
                <a:cxn ang="0">
                  <a:pos x="16388" y="1641"/>
                </a:cxn>
                <a:cxn ang="0">
                  <a:pos x="16388" y="1641"/>
                </a:cxn>
                <a:cxn ang="0">
                  <a:pos x="16388" y="13131"/>
                </a:cxn>
                <a:cxn ang="0">
                  <a:pos x="16388" y="13131"/>
                </a:cxn>
                <a:cxn ang="0">
                  <a:pos x="16388" y="13131"/>
                </a:cxn>
                <a:cxn ang="0">
                  <a:pos x="18026" y="22980"/>
                </a:cxn>
                <a:cxn ang="0">
                  <a:pos x="9833" y="132953"/>
                </a:cxn>
                <a:cxn ang="0">
                  <a:pos x="0" y="160857"/>
                </a:cxn>
                <a:cxn ang="0">
                  <a:pos x="0" y="262624"/>
                </a:cxn>
                <a:cxn ang="0">
                  <a:pos x="88493" y="247851"/>
                </a:cxn>
                <a:cxn ang="0">
                  <a:pos x="80299" y="188761"/>
                </a:cxn>
                <a:cxn ang="0">
                  <a:pos x="80299" y="72222"/>
                </a:cxn>
                <a:cxn ang="0">
                  <a:pos x="109797" y="200251"/>
                </a:cxn>
                <a:cxn ang="0">
                  <a:pos x="150766" y="200251"/>
                </a:cxn>
                <a:cxn ang="0">
                  <a:pos x="80299" y="13131"/>
                </a:cxn>
                <a:cxn ang="0">
                  <a:pos x="29498" y="201892"/>
                </a:cxn>
                <a:cxn ang="0">
                  <a:pos x="29498" y="198609"/>
                </a:cxn>
                <a:cxn ang="0">
                  <a:pos x="68828" y="192044"/>
                </a:cxn>
                <a:cxn ang="0">
                  <a:pos x="70467" y="195327"/>
                </a:cxn>
                <a:cxn ang="0">
                  <a:pos x="29498" y="201892"/>
                </a:cxn>
              </a:cxnLst>
              <a:rect l="0" t="0" r="0" b="0"/>
              <a:pathLst>
                <a:path w="92" h="160">
                  <a:moveTo>
                    <a:pt x="49" y="8"/>
                  </a:moveTo>
                  <a:cubicBezTo>
                    <a:pt x="49" y="8"/>
                    <a:pt x="49" y="8"/>
                    <a:pt x="4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6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8" y="5"/>
                    <a:pt x="19" y="5"/>
                  </a:cubicBezTo>
                  <a:cubicBezTo>
                    <a:pt x="22" y="4"/>
                    <a:pt x="25" y="3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1"/>
                    <a:pt x="13" y="0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8"/>
                    <a:pt x="4" y="94"/>
                    <a:pt x="0" y="9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5" y="159"/>
                    <a:pt x="37" y="156"/>
                    <a:pt x="54" y="151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8" y="59"/>
                    <a:pt x="67" y="83"/>
                    <a:pt x="67" y="12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2" y="39"/>
                    <a:pt x="51" y="9"/>
                    <a:pt x="49" y="8"/>
                  </a:cubicBezTo>
                  <a:close/>
                  <a:moveTo>
                    <a:pt x="18" y="123"/>
                  </a:moveTo>
                  <a:cubicBezTo>
                    <a:pt x="18" y="121"/>
                    <a:pt x="18" y="121"/>
                    <a:pt x="18" y="121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3" y="119"/>
                    <a:pt x="43" y="119"/>
                    <a:pt x="43" y="119"/>
                  </a:cubicBezTo>
                  <a:lnTo>
                    <a:pt x="18" y="123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07" name="Rectangle 301"/>
            <p:cNvSpPr/>
            <p:nvPr/>
          </p:nvSpPr>
          <p:spPr>
            <a:xfrm>
              <a:off x="9173091" y="3247929"/>
              <a:ext cx="20149" cy="13201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08" name="Rectangle 302"/>
            <p:cNvSpPr/>
            <p:nvPr/>
          </p:nvSpPr>
          <p:spPr>
            <a:xfrm>
              <a:off x="9173091" y="3270857"/>
              <a:ext cx="20149" cy="11811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09" name="Freeform 303"/>
            <p:cNvSpPr/>
            <p:nvPr/>
          </p:nvSpPr>
          <p:spPr>
            <a:xfrm>
              <a:off x="9173091" y="3158998"/>
              <a:ext cx="20149" cy="34739"/>
            </a:xfrm>
            <a:custGeom>
              <a:avLst/>
              <a:gdLst/>
              <a:ahLst/>
              <a:cxnLst>
                <a:cxn ang="0">
                  <a:pos x="8338" y="11811"/>
                </a:cxn>
                <a:cxn ang="0">
                  <a:pos x="13201" y="11811"/>
                </a:cxn>
                <a:cxn ang="0">
                  <a:pos x="13201" y="34739"/>
                </a:cxn>
                <a:cxn ang="0">
                  <a:pos x="20149" y="34739"/>
                </a:cxn>
                <a:cxn ang="0">
                  <a:pos x="20149" y="23623"/>
                </a:cxn>
                <a:cxn ang="0">
                  <a:pos x="20149" y="0"/>
                </a:cxn>
                <a:cxn ang="0">
                  <a:pos x="0" y="0"/>
                </a:cxn>
                <a:cxn ang="0">
                  <a:pos x="0" y="23623"/>
                </a:cxn>
                <a:cxn ang="0">
                  <a:pos x="0" y="34739"/>
                </a:cxn>
                <a:cxn ang="0">
                  <a:pos x="8338" y="34739"/>
                </a:cxn>
                <a:cxn ang="0">
                  <a:pos x="8338" y="11811"/>
                </a:cxn>
              </a:cxnLst>
              <a:rect l="0" t="0" r="0" b="0"/>
              <a:pathLst>
                <a:path w="29" h="50">
                  <a:moveTo>
                    <a:pt x="12" y="17"/>
                  </a:moveTo>
                  <a:lnTo>
                    <a:pt x="19" y="17"/>
                  </a:lnTo>
                  <a:lnTo>
                    <a:pt x="19" y="50"/>
                  </a:lnTo>
                  <a:lnTo>
                    <a:pt x="29" y="50"/>
                  </a:lnTo>
                  <a:lnTo>
                    <a:pt x="29" y="3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50"/>
                  </a:lnTo>
                  <a:lnTo>
                    <a:pt x="12" y="50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10" name="Rectangle 304"/>
            <p:cNvSpPr/>
            <p:nvPr/>
          </p:nvSpPr>
          <p:spPr>
            <a:xfrm>
              <a:off x="9173091" y="3203464"/>
              <a:ext cx="20149" cy="11811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11" name="Rectangle 305"/>
            <p:cNvSpPr/>
            <p:nvPr/>
          </p:nvSpPr>
          <p:spPr>
            <a:xfrm>
              <a:off x="9173091" y="3226391"/>
              <a:ext cx="20149" cy="11811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12" name="Freeform 306"/>
            <p:cNvSpPr/>
            <p:nvPr/>
          </p:nvSpPr>
          <p:spPr>
            <a:xfrm>
              <a:off x="9170311" y="3292395"/>
              <a:ext cx="26402" cy="22927"/>
            </a:xfrm>
            <a:custGeom>
              <a:avLst/>
              <a:gdLst/>
              <a:ahLst/>
              <a:cxnLst>
                <a:cxn ang="0">
                  <a:pos x="23102" y="11464"/>
                </a:cxn>
                <a:cxn ang="0">
                  <a:pos x="23102" y="0"/>
                </a:cxn>
                <a:cxn ang="0">
                  <a:pos x="3300" y="0"/>
                </a:cxn>
                <a:cxn ang="0">
                  <a:pos x="3300" y="11464"/>
                </a:cxn>
                <a:cxn ang="0">
                  <a:pos x="0" y="11464"/>
                </a:cxn>
                <a:cxn ang="0">
                  <a:pos x="0" y="19652"/>
                </a:cxn>
                <a:cxn ang="0">
                  <a:pos x="9901" y="22927"/>
                </a:cxn>
                <a:cxn ang="0">
                  <a:pos x="14851" y="22927"/>
                </a:cxn>
                <a:cxn ang="0">
                  <a:pos x="26402" y="19652"/>
                </a:cxn>
                <a:cxn ang="0">
                  <a:pos x="26402" y="11464"/>
                </a:cxn>
                <a:cxn ang="0">
                  <a:pos x="23102" y="11464"/>
                </a:cxn>
              </a:cxnLst>
              <a:rect l="0" t="0" r="0" b="0"/>
              <a:pathLst>
                <a:path w="16" h="14">
                  <a:moveTo>
                    <a:pt x="14" y="7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4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4"/>
                    <a:pt x="14" y="13"/>
                    <a:pt x="16" y="12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003" name="Freeform 307"/>
          <p:cNvSpPr/>
          <p:nvPr/>
        </p:nvSpPr>
        <p:spPr>
          <a:xfrm>
            <a:off x="10067925" y="3219450"/>
            <a:ext cx="147638" cy="330200"/>
          </a:xfrm>
          <a:custGeom>
            <a:avLst/>
            <a:gdLst/>
            <a:ahLst/>
            <a:cxnLst>
              <a:cxn ang="0">
                <a:pos x="136231" y="32788"/>
              </a:cxn>
              <a:cxn ang="0">
                <a:pos x="69024" y="5465"/>
              </a:cxn>
              <a:cxn ang="0">
                <a:pos x="69024" y="0"/>
              </a:cxn>
              <a:cxn ang="0">
                <a:pos x="30879" y="0"/>
              </a:cxn>
              <a:cxn ang="0">
                <a:pos x="30879" y="21858"/>
              </a:cxn>
              <a:cxn ang="0">
                <a:pos x="39961" y="21858"/>
              </a:cxn>
              <a:cxn ang="0">
                <a:pos x="39961" y="38252"/>
              </a:cxn>
              <a:cxn ang="0">
                <a:pos x="0" y="38252"/>
              </a:cxn>
              <a:cxn ang="0">
                <a:pos x="0" y="61932"/>
              </a:cxn>
              <a:cxn ang="0">
                <a:pos x="99903" y="61932"/>
              </a:cxn>
              <a:cxn ang="0">
                <a:pos x="99903" y="38252"/>
              </a:cxn>
              <a:cxn ang="0">
                <a:pos x="59942" y="38252"/>
              </a:cxn>
              <a:cxn ang="0">
                <a:pos x="59942" y="21858"/>
              </a:cxn>
              <a:cxn ang="0">
                <a:pos x="69024" y="21858"/>
              </a:cxn>
              <a:cxn ang="0">
                <a:pos x="69024" y="16394"/>
              </a:cxn>
              <a:cxn ang="0">
                <a:pos x="127149" y="38252"/>
              </a:cxn>
              <a:cxn ang="0">
                <a:pos x="99903" y="105649"/>
              </a:cxn>
              <a:cxn ang="0">
                <a:pos x="99903" y="76504"/>
              </a:cxn>
              <a:cxn ang="0">
                <a:pos x="0" y="76504"/>
              </a:cxn>
              <a:cxn ang="0">
                <a:pos x="0" y="151187"/>
              </a:cxn>
              <a:cxn ang="0">
                <a:pos x="16348" y="151187"/>
              </a:cxn>
              <a:cxn ang="0">
                <a:pos x="16348" y="180332"/>
              </a:cxn>
              <a:cxn ang="0">
                <a:pos x="0" y="180332"/>
              </a:cxn>
              <a:cxn ang="0">
                <a:pos x="0" y="329697"/>
              </a:cxn>
              <a:cxn ang="0">
                <a:pos x="99903" y="329697"/>
              </a:cxn>
              <a:cxn ang="0">
                <a:pos x="99903" y="180332"/>
              </a:cxn>
              <a:cxn ang="0">
                <a:pos x="83555" y="180332"/>
              </a:cxn>
              <a:cxn ang="0">
                <a:pos x="83555" y="151187"/>
              </a:cxn>
              <a:cxn ang="0">
                <a:pos x="99903" y="151187"/>
              </a:cxn>
              <a:cxn ang="0">
                <a:pos x="99903" y="114756"/>
              </a:cxn>
              <a:cxn ang="0">
                <a:pos x="103536" y="118399"/>
              </a:cxn>
              <a:cxn ang="0">
                <a:pos x="136231" y="32788"/>
              </a:cxn>
            </a:cxnLst>
            <a:rect l="0" t="0" r="0" b="0"/>
            <a:pathLst>
              <a:path w="81" h="181">
                <a:moveTo>
                  <a:pt x="75" y="18"/>
                </a:moveTo>
                <a:cubicBezTo>
                  <a:pt x="69" y="5"/>
                  <a:pt x="48" y="3"/>
                  <a:pt x="38" y="3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12"/>
                  <a:pt x="17" y="12"/>
                  <a:pt x="17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21"/>
                  <a:pt x="22" y="21"/>
                  <a:pt x="2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4"/>
                  <a:pt x="0" y="34"/>
                  <a:pt x="0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21"/>
                  <a:pt x="55" y="21"/>
                  <a:pt x="55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12"/>
                  <a:pt x="33" y="12"/>
                  <a:pt x="33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9"/>
                  <a:pt x="38" y="9"/>
                  <a:pt x="38" y="9"/>
                </a:cubicBezTo>
                <a:cubicBezTo>
                  <a:pt x="48" y="9"/>
                  <a:pt x="65" y="11"/>
                  <a:pt x="70" y="21"/>
                </a:cubicBezTo>
                <a:cubicBezTo>
                  <a:pt x="74" y="29"/>
                  <a:pt x="69" y="42"/>
                  <a:pt x="55" y="58"/>
                </a:cubicBezTo>
                <a:cubicBezTo>
                  <a:pt x="55" y="42"/>
                  <a:pt x="55" y="42"/>
                  <a:pt x="5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83"/>
                  <a:pt x="0" y="83"/>
                  <a:pt x="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9" y="99"/>
                  <a:pt x="9" y="99"/>
                  <a:pt x="9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81"/>
                  <a:pt x="0" y="181"/>
                  <a:pt x="0" y="181"/>
                </a:cubicBezTo>
                <a:cubicBezTo>
                  <a:pt x="55" y="181"/>
                  <a:pt x="55" y="181"/>
                  <a:pt x="55" y="181"/>
                </a:cubicBezTo>
                <a:cubicBezTo>
                  <a:pt x="55" y="99"/>
                  <a:pt x="55" y="99"/>
                  <a:pt x="5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83"/>
                  <a:pt x="46" y="83"/>
                  <a:pt x="46" y="83"/>
                </a:cubicBezTo>
                <a:cubicBezTo>
                  <a:pt x="55" y="83"/>
                  <a:pt x="55" y="83"/>
                  <a:pt x="55" y="83"/>
                </a:cubicBezTo>
                <a:cubicBezTo>
                  <a:pt x="55" y="63"/>
                  <a:pt x="55" y="63"/>
                  <a:pt x="55" y="63"/>
                </a:cubicBezTo>
                <a:cubicBezTo>
                  <a:pt x="57" y="65"/>
                  <a:pt x="57" y="65"/>
                  <a:pt x="57" y="65"/>
                </a:cubicBezTo>
                <a:cubicBezTo>
                  <a:pt x="75" y="45"/>
                  <a:pt x="81" y="29"/>
                  <a:pt x="75" y="18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004" name="组合 505"/>
          <p:cNvGrpSpPr/>
          <p:nvPr/>
        </p:nvGrpSpPr>
        <p:grpSpPr>
          <a:xfrm>
            <a:off x="10458450" y="3254375"/>
            <a:ext cx="319088" cy="354013"/>
            <a:chOff x="10014460" y="3165022"/>
            <a:chExt cx="287636" cy="320290"/>
          </a:xfrm>
        </p:grpSpPr>
        <p:sp>
          <p:nvSpPr>
            <p:cNvPr id="39102" name="Freeform 308"/>
            <p:cNvSpPr>
              <a:spLocks noEditPoints="1"/>
            </p:cNvSpPr>
            <p:nvPr/>
          </p:nvSpPr>
          <p:spPr>
            <a:xfrm>
              <a:off x="10014460" y="3165022"/>
              <a:ext cx="287636" cy="320290"/>
            </a:xfrm>
            <a:custGeom>
              <a:avLst/>
              <a:gdLst/>
              <a:ahLst/>
              <a:cxnLst>
                <a:cxn ang="0">
                  <a:pos x="266269" y="98551"/>
                </a:cxn>
                <a:cxn ang="0">
                  <a:pos x="195592" y="67343"/>
                </a:cxn>
                <a:cxn ang="0">
                  <a:pos x="208742" y="62415"/>
                </a:cxn>
                <a:cxn ang="0">
                  <a:pos x="235040" y="45990"/>
                </a:cxn>
                <a:cxn ang="0">
                  <a:pos x="253120" y="16425"/>
                </a:cxn>
                <a:cxn ang="0">
                  <a:pos x="218603" y="13140"/>
                </a:cxn>
                <a:cxn ang="0">
                  <a:pos x="189018" y="21353"/>
                </a:cxn>
                <a:cxn ang="0">
                  <a:pos x="164363" y="39420"/>
                </a:cxn>
                <a:cxn ang="0">
                  <a:pos x="144640" y="67343"/>
                </a:cxn>
                <a:cxn ang="0">
                  <a:pos x="121629" y="0"/>
                </a:cxn>
                <a:cxn ang="0">
                  <a:pos x="106836" y="3285"/>
                </a:cxn>
                <a:cxn ang="0">
                  <a:pos x="128203" y="68986"/>
                </a:cxn>
                <a:cxn ang="0">
                  <a:pos x="106836" y="67343"/>
                </a:cxn>
                <a:cxn ang="0">
                  <a:pos x="21367" y="98551"/>
                </a:cxn>
                <a:cxn ang="0">
                  <a:pos x="1644" y="159324"/>
                </a:cxn>
                <a:cxn ang="0">
                  <a:pos x="121629" y="320290"/>
                </a:cxn>
                <a:cxn ang="0">
                  <a:pos x="126560" y="320290"/>
                </a:cxn>
                <a:cxn ang="0">
                  <a:pos x="147927" y="318647"/>
                </a:cxn>
                <a:cxn ang="0">
                  <a:pos x="156145" y="318647"/>
                </a:cxn>
                <a:cxn ang="0">
                  <a:pos x="157789" y="320290"/>
                </a:cxn>
                <a:cxn ang="0">
                  <a:pos x="159433" y="320290"/>
                </a:cxn>
                <a:cxn ang="0">
                  <a:pos x="287636" y="159324"/>
                </a:cxn>
                <a:cxn ang="0">
                  <a:pos x="266269" y="98551"/>
                </a:cxn>
                <a:cxn ang="0">
                  <a:pos x="152858" y="70628"/>
                </a:cxn>
                <a:cxn ang="0">
                  <a:pos x="146283" y="70628"/>
                </a:cxn>
                <a:cxn ang="0">
                  <a:pos x="144640" y="68986"/>
                </a:cxn>
                <a:cxn ang="0">
                  <a:pos x="152858" y="70628"/>
                </a:cxn>
                <a:cxn ang="0">
                  <a:pos x="277774" y="159324"/>
                </a:cxn>
                <a:cxn ang="0">
                  <a:pos x="161076" y="310435"/>
                </a:cxn>
                <a:cxn ang="0">
                  <a:pos x="147927" y="308792"/>
                </a:cxn>
                <a:cxn ang="0">
                  <a:pos x="126560" y="310435"/>
                </a:cxn>
                <a:cxn ang="0">
                  <a:pos x="121629" y="310435"/>
                </a:cxn>
                <a:cxn ang="0">
                  <a:pos x="11505" y="159324"/>
                </a:cxn>
                <a:cxn ang="0">
                  <a:pos x="29585" y="105121"/>
                </a:cxn>
                <a:cxn ang="0">
                  <a:pos x="106836" y="77198"/>
                </a:cxn>
                <a:cxn ang="0">
                  <a:pos x="133134" y="78841"/>
                </a:cxn>
                <a:cxn ang="0">
                  <a:pos x="138065" y="85411"/>
                </a:cxn>
                <a:cxn ang="0">
                  <a:pos x="144640" y="82126"/>
                </a:cxn>
                <a:cxn ang="0">
                  <a:pos x="144640" y="80483"/>
                </a:cxn>
                <a:cxn ang="0">
                  <a:pos x="182443" y="77198"/>
                </a:cxn>
                <a:cxn ang="0">
                  <a:pos x="259694" y="105121"/>
                </a:cxn>
                <a:cxn ang="0">
                  <a:pos x="277774" y="159324"/>
                </a:cxn>
              </a:cxnLst>
              <a:rect l="0" t="0" r="0" b="0"/>
              <a:pathLst>
                <a:path w="175" h="195">
                  <a:moveTo>
                    <a:pt x="162" y="60"/>
                  </a:moveTo>
                  <a:cubicBezTo>
                    <a:pt x="152" y="50"/>
                    <a:pt x="137" y="43"/>
                    <a:pt x="119" y="41"/>
                  </a:cubicBezTo>
                  <a:cubicBezTo>
                    <a:pt x="122" y="41"/>
                    <a:pt x="125" y="40"/>
                    <a:pt x="127" y="38"/>
                  </a:cubicBezTo>
                  <a:cubicBezTo>
                    <a:pt x="133" y="36"/>
                    <a:pt x="138" y="32"/>
                    <a:pt x="143" y="28"/>
                  </a:cubicBezTo>
                  <a:cubicBezTo>
                    <a:pt x="147" y="23"/>
                    <a:pt x="151" y="18"/>
                    <a:pt x="154" y="10"/>
                  </a:cubicBezTo>
                  <a:cubicBezTo>
                    <a:pt x="146" y="7"/>
                    <a:pt x="139" y="7"/>
                    <a:pt x="133" y="8"/>
                  </a:cubicBezTo>
                  <a:cubicBezTo>
                    <a:pt x="126" y="8"/>
                    <a:pt x="120" y="10"/>
                    <a:pt x="115" y="13"/>
                  </a:cubicBezTo>
                  <a:cubicBezTo>
                    <a:pt x="109" y="15"/>
                    <a:pt x="104" y="19"/>
                    <a:pt x="100" y="24"/>
                  </a:cubicBezTo>
                  <a:cubicBezTo>
                    <a:pt x="95" y="28"/>
                    <a:pt x="91" y="33"/>
                    <a:pt x="88" y="41"/>
                  </a:cubicBezTo>
                  <a:cubicBezTo>
                    <a:pt x="84" y="34"/>
                    <a:pt x="77" y="19"/>
                    <a:pt x="74" y="0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7" y="19"/>
                    <a:pt x="73" y="33"/>
                    <a:pt x="78" y="42"/>
                  </a:cubicBezTo>
                  <a:cubicBezTo>
                    <a:pt x="73" y="41"/>
                    <a:pt x="69" y="41"/>
                    <a:pt x="65" y="41"/>
                  </a:cubicBezTo>
                  <a:cubicBezTo>
                    <a:pt x="43" y="41"/>
                    <a:pt x="25" y="48"/>
                    <a:pt x="13" y="60"/>
                  </a:cubicBezTo>
                  <a:cubicBezTo>
                    <a:pt x="4" y="70"/>
                    <a:pt x="0" y="82"/>
                    <a:pt x="1" y="97"/>
                  </a:cubicBezTo>
                  <a:cubicBezTo>
                    <a:pt x="1" y="136"/>
                    <a:pt x="26" y="191"/>
                    <a:pt x="74" y="195"/>
                  </a:cubicBezTo>
                  <a:cubicBezTo>
                    <a:pt x="74" y="195"/>
                    <a:pt x="76" y="195"/>
                    <a:pt x="77" y="195"/>
                  </a:cubicBezTo>
                  <a:cubicBezTo>
                    <a:pt x="80" y="194"/>
                    <a:pt x="86" y="194"/>
                    <a:pt x="90" y="194"/>
                  </a:cubicBezTo>
                  <a:cubicBezTo>
                    <a:pt x="94" y="194"/>
                    <a:pt x="95" y="194"/>
                    <a:pt x="95" y="194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97" y="195"/>
                    <a:pt x="97" y="195"/>
                    <a:pt x="97" y="195"/>
                  </a:cubicBezTo>
                  <a:cubicBezTo>
                    <a:pt x="147" y="195"/>
                    <a:pt x="175" y="137"/>
                    <a:pt x="175" y="97"/>
                  </a:cubicBezTo>
                  <a:cubicBezTo>
                    <a:pt x="175" y="82"/>
                    <a:pt x="171" y="70"/>
                    <a:pt x="162" y="60"/>
                  </a:cubicBezTo>
                  <a:close/>
                  <a:moveTo>
                    <a:pt x="93" y="43"/>
                  </a:moveTo>
                  <a:cubicBezTo>
                    <a:pt x="92" y="43"/>
                    <a:pt x="90" y="43"/>
                    <a:pt x="89" y="43"/>
                  </a:cubicBezTo>
                  <a:cubicBezTo>
                    <a:pt x="89" y="43"/>
                    <a:pt x="89" y="42"/>
                    <a:pt x="88" y="42"/>
                  </a:cubicBezTo>
                  <a:cubicBezTo>
                    <a:pt x="90" y="42"/>
                    <a:pt x="91" y="43"/>
                    <a:pt x="93" y="43"/>
                  </a:cubicBezTo>
                  <a:close/>
                  <a:moveTo>
                    <a:pt x="169" y="97"/>
                  </a:moveTo>
                  <a:cubicBezTo>
                    <a:pt x="169" y="135"/>
                    <a:pt x="142" y="189"/>
                    <a:pt x="98" y="189"/>
                  </a:cubicBezTo>
                  <a:cubicBezTo>
                    <a:pt x="96" y="188"/>
                    <a:pt x="94" y="188"/>
                    <a:pt x="90" y="188"/>
                  </a:cubicBezTo>
                  <a:cubicBezTo>
                    <a:pt x="85" y="188"/>
                    <a:pt x="80" y="189"/>
                    <a:pt x="77" y="189"/>
                  </a:cubicBezTo>
                  <a:cubicBezTo>
                    <a:pt x="75" y="189"/>
                    <a:pt x="74" y="189"/>
                    <a:pt x="74" y="189"/>
                  </a:cubicBezTo>
                  <a:cubicBezTo>
                    <a:pt x="31" y="186"/>
                    <a:pt x="7" y="133"/>
                    <a:pt x="7" y="97"/>
                  </a:cubicBezTo>
                  <a:cubicBezTo>
                    <a:pt x="6" y="84"/>
                    <a:pt x="9" y="72"/>
                    <a:pt x="18" y="64"/>
                  </a:cubicBezTo>
                  <a:cubicBezTo>
                    <a:pt x="28" y="53"/>
                    <a:pt x="45" y="47"/>
                    <a:pt x="65" y="47"/>
                  </a:cubicBezTo>
                  <a:cubicBezTo>
                    <a:pt x="70" y="47"/>
                    <a:pt x="76" y="47"/>
                    <a:pt x="81" y="48"/>
                  </a:cubicBezTo>
                  <a:cubicBezTo>
                    <a:pt x="83" y="51"/>
                    <a:pt x="84" y="52"/>
                    <a:pt x="84" y="52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96" y="48"/>
                    <a:pt x="103" y="47"/>
                    <a:pt x="111" y="47"/>
                  </a:cubicBezTo>
                  <a:cubicBezTo>
                    <a:pt x="131" y="47"/>
                    <a:pt x="148" y="53"/>
                    <a:pt x="158" y="64"/>
                  </a:cubicBezTo>
                  <a:cubicBezTo>
                    <a:pt x="166" y="72"/>
                    <a:pt x="170" y="84"/>
                    <a:pt x="169" y="97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03" name="Freeform 309"/>
            <p:cNvSpPr/>
            <p:nvPr/>
          </p:nvSpPr>
          <p:spPr>
            <a:xfrm>
              <a:off x="10175647" y="3335937"/>
              <a:ext cx="31265" cy="45855"/>
            </a:xfrm>
            <a:custGeom>
              <a:avLst/>
              <a:gdLst/>
              <a:ahLst/>
              <a:cxnLst>
                <a:cxn ang="0">
                  <a:pos x="9873" y="14739"/>
                </a:cxn>
                <a:cxn ang="0">
                  <a:pos x="3291" y="27841"/>
                </a:cxn>
                <a:cxn ang="0">
                  <a:pos x="0" y="45855"/>
                </a:cxn>
                <a:cxn ang="0">
                  <a:pos x="13164" y="40942"/>
                </a:cxn>
                <a:cxn ang="0">
                  <a:pos x="21392" y="31116"/>
                </a:cxn>
                <a:cxn ang="0">
                  <a:pos x="27974" y="18014"/>
                </a:cxn>
                <a:cxn ang="0">
                  <a:pos x="31265" y="0"/>
                </a:cxn>
                <a:cxn ang="0">
                  <a:pos x="19746" y="4913"/>
                </a:cxn>
                <a:cxn ang="0">
                  <a:pos x="9873" y="14739"/>
                </a:cxn>
              </a:cxnLst>
              <a:rect l="0" t="0" r="0" b="0"/>
              <a:pathLst>
                <a:path w="19" h="28">
                  <a:moveTo>
                    <a:pt x="6" y="9"/>
                  </a:moveTo>
                  <a:cubicBezTo>
                    <a:pt x="4" y="11"/>
                    <a:pt x="3" y="14"/>
                    <a:pt x="2" y="17"/>
                  </a:cubicBezTo>
                  <a:cubicBezTo>
                    <a:pt x="1" y="20"/>
                    <a:pt x="0" y="24"/>
                    <a:pt x="0" y="28"/>
                  </a:cubicBezTo>
                  <a:cubicBezTo>
                    <a:pt x="3" y="28"/>
                    <a:pt x="5" y="27"/>
                    <a:pt x="8" y="25"/>
                  </a:cubicBezTo>
                  <a:cubicBezTo>
                    <a:pt x="10" y="24"/>
                    <a:pt x="12" y="22"/>
                    <a:pt x="13" y="19"/>
                  </a:cubicBezTo>
                  <a:cubicBezTo>
                    <a:pt x="15" y="17"/>
                    <a:pt x="16" y="14"/>
                    <a:pt x="17" y="11"/>
                  </a:cubicBezTo>
                  <a:cubicBezTo>
                    <a:pt x="18" y="8"/>
                    <a:pt x="19" y="4"/>
                    <a:pt x="19" y="0"/>
                  </a:cubicBezTo>
                  <a:cubicBezTo>
                    <a:pt x="16" y="0"/>
                    <a:pt x="14" y="1"/>
                    <a:pt x="12" y="3"/>
                  </a:cubicBezTo>
                  <a:cubicBezTo>
                    <a:pt x="9" y="4"/>
                    <a:pt x="8" y="6"/>
                    <a:pt x="6" y="9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04" name="Freeform 310"/>
            <p:cNvSpPr/>
            <p:nvPr/>
          </p:nvSpPr>
          <p:spPr>
            <a:xfrm>
              <a:off x="10131181" y="3332462"/>
              <a:ext cx="22927" cy="52803"/>
            </a:xfrm>
            <a:custGeom>
              <a:avLst/>
              <a:gdLst/>
              <a:ahLst/>
              <a:cxnLst>
                <a:cxn ang="0">
                  <a:pos x="16376" y="13201"/>
                </a:cxn>
                <a:cxn ang="0">
                  <a:pos x="4913" y="0"/>
                </a:cxn>
                <a:cxn ang="0">
                  <a:pos x="0" y="13201"/>
                </a:cxn>
                <a:cxn ang="0">
                  <a:pos x="1638" y="26402"/>
                </a:cxn>
                <a:cxn ang="0">
                  <a:pos x="6551" y="39602"/>
                </a:cxn>
                <a:cxn ang="0">
                  <a:pos x="18014" y="52803"/>
                </a:cxn>
                <a:cxn ang="0">
                  <a:pos x="22927" y="39602"/>
                </a:cxn>
                <a:cxn ang="0">
                  <a:pos x="21289" y="26402"/>
                </a:cxn>
                <a:cxn ang="0">
                  <a:pos x="16376" y="13201"/>
                </a:cxn>
              </a:cxnLst>
              <a:rect l="0" t="0" r="0" b="0"/>
              <a:pathLst>
                <a:path w="14" h="32">
                  <a:moveTo>
                    <a:pt x="10" y="8"/>
                  </a:moveTo>
                  <a:cubicBezTo>
                    <a:pt x="8" y="6"/>
                    <a:pt x="6" y="3"/>
                    <a:pt x="3" y="0"/>
                  </a:cubicBezTo>
                  <a:cubicBezTo>
                    <a:pt x="1" y="3"/>
                    <a:pt x="1" y="5"/>
                    <a:pt x="0" y="8"/>
                  </a:cubicBezTo>
                  <a:cubicBezTo>
                    <a:pt x="0" y="11"/>
                    <a:pt x="0" y="13"/>
                    <a:pt x="1" y="16"/>
                  </a:cubicBezTo>
                  <a:cubicBezTo>
                    <a:pt x="2" y="18"/>
                    <a:pt x="3" y="21"/>
                    <a:pt x="4" y="24"/>
                  </a:cubicBezTo>
                  <a:cubicBezTo>
                    <a:pt x="6" y="26"/>
                    <a:pt x="8" y="29"/>
                    <a:pt x="11" y="32"/>
                  </a:cubicBezTo>
                  <a:cubicBezTo>
                    <a:pt x="13" y="29"/>
                    <a:pt x="13" y="27"/>
                    <a:pt x="14" y="24"/>
                  </a:cubicBezTo>
                  <a:cubicBezTo>
                    <a:pt x="14" y="22"/>
                    <a:pt x="14" y="19"/>
                    <a:pt x="13" y="16"/>
                  </a:cubicBezTo>
                  <a:cubicBezTo>
                    <a:pt x="13" y="14"/>
                    <a:pt x="11" y="11"/>
                    <a:pt x="10" y="8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005" name="组合 507"/>
          <p:cNvGrpSpPr/>
          <p:nvPr/>
        </p:nvGrpSpPr>
        <p:grpSpPr>
          <a:xfrm>
            <a:off x="11056938" y="3287713"/>
            <a:ext cx="306387" cy="309562"/>
            <a:chOff x="10553603" y="3196287"/>
            <a:chExt cx="275825" cy="277909"/>
          </a:xfrm>
        </p:grpSpPr>
        <p:sp>
          <p:nvSpPr>
            <p:cNvPr id="39096" name="Oval 311"/>
            <p:cNvSpPr/>
            <p:nvPr/>
          </p:nvSpPr>
          <p:spPr>
            <a:xfrm>
              <a:off x="10582783" y="3235889"/>
              <a:ext cx="39602" cy="38907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097" name="Oval 312"/>
            <p:cNvSpPr/>
            <p:nvPr/>
          </p:nvSpPr>
          <p:spPr>
            <a:xfrm>
              <a:off x="10646702" y="3235889"/>
              <a:ext cx="39602" cy="38907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098" name="Oval 313"/>
            <p:cNvSpPr/>
            <p:nvPr/>
          </p:nvSpPr>
          <p:spPr>
            <a:xfrm>
              <a:off x="10582783" y="3296334"/>
              <a:ext cx="39602" cy="39602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099" name="Oval 314"/>
            <p:cNvSpPr/>
            <p:nvPr/>
          </p:nvSpPr>
          <p:spPr>
            <a:xfrm>
              <a:off x="10646702" y="3296334"/>
              <a:ext cx="39602" cy="39602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00" name="Oval 315"/>
            <p:cNvSpPr/>
            <p:nvPr/>
          </p:nvSpPr>
          <p:spPr>
            <a:xfrm>
              <a:off x="10582783" y="3357474"/>
              <a:ext cx="39602" cy="38907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101" name="Freeform 316"/>
            <p:cNvSpPr>
              <a:spLocks noEditPoints="1"/>
            </p:cNvSpPr>
            <p:nvPr/>
          </p:nvSpPr>
          <p:spPr>
            <a:xfrm>
              <a:off x="10553603" y="3196287"/>
              <a:ext cx="275825" cy="277909"/>
            </a:xfrm>
            <a:custGeom>
              <a:avLst/>
              <a:gdLst/>
              <a:ahLst/>
              <a:cxnLst>
                <a:cxn ang="0">
                  <a:pos x="231496" y="190754"/>
                </a:cxn>
                <a:cxn ang="0">
                  <a:pos x="162540" y="190754"/>
                </a:cxn>
                <a:cxn ang="0">
                  <a:pos x="162540" y="0"/>
                </a:cxn>
                <a:cxn ang="0">
                  <a:pos x="0" y="0"/>
                </a:cxn>
                <a:cxn ang="0">
                  <a:pos x="0" y="241731"/>
                </a:cxn>
                <a:cxn ang="0">
                  <a:pos x="90300" y="241731"/>
                </a:cxn>
                <a:cxn ang="0">
                  <a:pos x="132987" y="277909"/>
                </a:cxn>
                <a:cxn ang="0">
                  <a:pos x="231496" y="277909"/>
                </a:cxn>
                <a:cxn ang="0">
                  <a:pos x="275825" y="233509"/>
                </a:cxn>
                <a:cxn ang="0">
                  <a:pos x="231496" y="190754"/>
                </a:cxn>
                <a:cxn ang="0">
                  <a:pos x="8209" y="8222"/>
                </a:cxn>
                <a:cxn ang="0">
                  <a:pos x="154331" y="8222"/>
                </a:cxn>
                <a:cxn ang="0">
                  <a:pos x="154331" y="190754"/>
                </a:cxn>
                <a:cxn ang="0">
                  <a:pos x="132987" y="190754"/>
                </a:cxn>
                <a:cxn ang="0">
                  <a:pos x="131345" y="190754"/>
                </a:cxn>
                <a:cxn ang="0">
                  <a:pos x="132987" y="180888"/>
                </a:cxn>
                <a:cxn ang="0">
                  <a:pos x="113285" y="161154"/>
                </a:cxn>
                <a:cxn ang="0">
                  <a:pos x="93583" y="180888"/>
                </a:cxn>
                <a:cxn ang="0">
                  <a:pos x="106718" y="198976"/>
                </a:cxn>
                <a:cxn ang="0">
                  <a:pos x="88658" y="233509"/>
                </a:cxn>
                <a:cxn ang="0">
                  <a:pos x="8209" y="233509"/>
                </a:cxn>
                <a:cxn ang="0">
                  <a:pos x="8209" y="8222"/>
                </a:cxn>
                <a:cxn ang="0">
                  <a:pos x="132987" y="269687"/>
                </a:cxn>
                <a:cxn ang="0">
                  <a:pos x="96867" y="233509"/>
                </a:cxn>
                <a:cxn ang="0">
                  <a:pos x="132987" y="198976"/>
                </a:cxn>
                <a:cxn ang="0">
                  <a:pos x="178958" y="198976"/>
                </a:cxn>
                <a:cxn ang="0">
                  <a:pos x="178958" y="269687"/>
                </a:cxn>
                <a:cxn ang="0">
                  <a:pos x="132987" y="269687"/>
                </a:cxn>
              </a:cxnLst>
              <a:rect l="0" t="0" r="0" b="0"/>
              <a:pathLst>
                <a:path w="168" h="169">
                  <a:moveTo>
                    <a:pt x="141" y="116"/>
                  </a:moveTo>
                  <a:cubicBezTo>
                    <a:pt x="99" y="116"/>
                    <a:pt x="99" y="116"/>
                    <a:pt x="99" y="116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60"/>
                    <a:pt x="68" y="169"/>
                    <a:pt x="81" y="169"/>
                  </a:cubicBezTo>
                  <a:cubicBezTo>
                    <a:pt x="141" y="169"/>
                    <a:pt x="141" y="169"/>
                    <a:pt x="141" y="169"/>
                  </a:cubicBezTo>
                  <a:cubicBezTo>
                    <a:pt x="156" y="169"/>
                    <a:pt x="168" y="157"/>
                    <a:pt x="168" y="142"/>
                  </a:cubicBezTo>
                  <a:cubicBezTo>
                    <a:pt x="168" y="128"/>
                    <a:pt x="156" y="116"/>
                    <a:pt x="141" y="116"/>
                  </a:cubicBezTo>
                  <a:close/>
                  <a:moveTo>
                    <a:pt x="5" y="5"/>
                  </a:moveTo>
                  <a:cubicBezTo>
                    <a:pt x="94" y="5"/>
                    <a:pt x="94" y="5"/>
                    <a:pt x="94" y="5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1" y="116"/>
                    <a:pt x="80" y="116"/>
                    <a:pt x="80" y="116"/>
                  </a:cubicBezTo>
                  <a:cubicBezTo>
                    <a:pt x="81" y="114"/>
                    <a:pt x="81" y="112"/>
                    <a:pt x="81" y="110"/>
                  </a:cubicBezTo>
                  <a:cubicBezTo>
                    <a:pt x="81" y="104"/>
                    <a:pt x="76" y="98"/>
                    <a:pt x="69" y="98"/>
                  </a:cubicBezTo>
                  <a:cubicBezTo>
                    <a:pt x="63" y="98"/>
                    <a:pt x="57" y="104"/>
                    <a:pt x="57" y="110"/>
                  </a:cubicBezTo>
                  <a:cubicBezTo>
                    <a:pt x="57" y="115"/>
                    <a:pt x="61" y="119"/>
                    <a:pt x="65" y="121"/>
                  </a:cubicBezTo>
                  <a:cubicBezTo>
                    <a:pt x="59" y="126"/>
                    <a:pt x="54" y="133"/>
                    <a:pt x="54" y="142"/>
                  </a:cubicBezTo>
                  <a:cubicBezTo>
                    <a:pt x="5" y="142"/>
                    <a:pt x="5" y="142"/>
                    <a:pt x="5" y="142"/>
                  </a:cubicBezTo>
                  <a:lnTo>
                    <a:pt x="5" y="5"/>
                  </a:lnTo>
                  <a:close/>
                  <a:moveTo>
                    <a:pt x="81" y="164"/>
                  </a:moveTo>
                  <a:cubicBezTo>
                    <a:pt x="69" y="164"/>
                    <a:pt x="59" y="155"/>
                    <a:pt x="59" y="142"/>
                  </a:cubicBezTo>
                  <a:cubicBezTo>
                    <a:pt x="59" y="130"/>
                    <a:pt x="69" y="121"/>
                    <a:pt x="81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64"/>
                    <a:pt x="109" y="164"/>
                    <a:pt x="109" y="164"/>
                  </a:cubicBezTo>
                  <a:lnTo>
                    <a:pt x="81" y="16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006" name="组合 483"/>
          <p:cNvGrpSpPr/>
          <p:nvPr/>
        </p:nvGrpSpPr>
        <p:grpSpPr>
          <a:xfrm>
            <a:off x="8345488" y="5978525"/>
            <a:ext cx="233362" cy="423863"/>
            <a:chOff x="8108142" y="5621967"/>
            <a:chExt cx="210516" cy="382819"/>
          </a:xfrm>
        </p:grpSpPr>
        <p:sp>
          <p:nvSpPr>
            <p:cNvPr id="39094" name="Freeform 318"/>
            <p:cNvSpPr/>
            <p:nvPr/>
          </p:nvSpPr>
          <p:spPr>
            <a:xfrm>
              <a:off x="8131070" y="5621967"/>
              <a:ext cx="81983" cy="81983"/>
            </a:xfrm>
            <a:custGeom>
              <a:avLst/>
              <a:gdLst/>
              <a:ahLst/>
              <a:cxnLst>
                <a:cxn ang="0">
                  <a:pos x="34433" y="77064"/>
                </a:cxn>
                <a:cxn ang="0">
                  <a:pos x="78704" y="47550"/>
                </a:cxn>
                <a:cxn ang="0">
                  <a:pos x="47550" y="3279"/>
                </a:cxn>
                <a:cxn ang="0">
                  <a:pos x="3279" y="34433"/>
                </a:cxn>
                <a:cxn ang="0">
                  <a:pos x="34433" y="77064"/>
                </a:cxn>
              </a:cxnLst>
              <a:rect l="0" t="0" r="0" b="0"/>
              <a:pathLst>
                <a:path w="50" h="50">
                  <a:moveTo>
                    <a:pt x="21" y="47"/>
                  </a:moveTo>
                  <a:cubicBezTo>
                    <a:pt x="33" y="50"/>
                    <a:pt x="45" y="41"/>
                    <a:pt x="48" y="29"/>
                  </a:cubicBezTo>
                  <a:cubicBezTo>
                    <a:pt x="50" y="16"/>
                    <a:pt x="42" y="4"/>
                    <a:pt x="29" y="2"/>
                  </a:cubicBezTo>
                  <a:cubicBezTo>
                    <a:pt x="16" y="0"/>
                    <a:pt x="4" y="8"/>
                    <a:pt x="2" y="21"/>
                  </a:cubicBezTo>
                  <a:cubicBezTo>
                    <a:pt x="0" y="33"/>
                    <a:pt x="8" y="45"/>
                    <a:pt x="21" y="47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5" name="Freeform 319"/>
            <p:cNvSpPr/>
            <p:nvPr/>
          </p:nvSpPr>
          <p:spPr>
            <a:xfrm>
              <a:off x="8108142" y="5715761"/>
              <a:ext cx="210516" cy="289025"/>
            </a:xfrm>
            <a:custGeom>
              <a:avLst/>
              <a:gdLst/>
              <a:ahLst/>
              <a:cxnLst>
                <a:cxn ang="0">
                  <a:pos x="205582" y="269319"/>
                </a:cxn>
                <a:cxn ang="0">
                  <a:pos x="157887" y="249613"/>
                </a:cxn>
                <a:cxn ang="0">
                  <a:pos x="100324" y="123164"/>
                </a:cxn>
                <a:cxn ang="0">
                  <a:pos x="105258" y="121522"/>
                </a:cxn>
                <a:cxn ang="0">
                  <a:pos x="113481" y="103458"/>
                </a:cxn>
                <a:cxn ang="0">
                  <a:pos x="75654" y="18064"/>
                </a:cxn>
                <a:cxn ang="0">
                  <a:pos x="67431" y="9853"/>
                </a:cxn>
                <a:cxn ang="0">
                  <a:pos x="54274" y="3284"/>
                </a:cxn>
                <a:cxn ang="0">
                  <a:pos x="16447" y="29559"/>
                </a:cxn>
                <a:cxn ang="0">
                  <a:pos x="1645" y="114953"/>
                </a:cxn>
                <a:cxn ang="0">
                  <a:pos x="9868" y="142870"/>
                </a:cxn>
                <a:cxn ang="0">
                  <a:pos x="9868" y="272603"/>
                </a:cxn>
                <a:cxn ang="0">
                  <a:pos x="26315" y="289025"/>
                </a:cxn>
                <a:cxn ang="0">
                  <a:pos x="41116" y="272603"/>
                </a:cxn>
                <a:cxn ang="0">
                  <a:pos x="41116" y="264392"/>
                </a:cxn>
                <a:cxn ang="0">
                  <a:pos x="57563" y="247970"/>
                </a:cxn>
                <a:cxn ang="0">
                  <a:pos x="57563" y="139586"/>
                </a:cxn>
                <a:cxn ang="0">
                  <a:pos x="64142" y="126448"/>
                </a:cxn>
                <a:cxn ang="0">
                  <a:pos x="72365" y="82109"/>
                </a:cxn>
                <a:cxn ang="0">
                  <a:pos x="87167" y="114953"/>
                </a:cxn>
                <a:cxn ang="0">
                  <a:pos x="97035" y="123164"/>
                </a:cxn>
                <a:cxn ang="0">
                  <a:pos x="157887" y="269319"/>
                </a:cxn>
                <a:cxn ang="0">
                  <a:pos x="205582" y="269319"/>
                </a:cxn>
              </a:cxnLst>
              <a:rect l="0" t="0" r="0" b="0"/>
              <a:pathLst>
                <a:path w="128" h="176">
                  <a:moveTo>
                    <a:pt x="125" y="164"/>
                  </a:moveTo>
                  <a:cubicBezTo>
                    <a:pt x="121" y="153"/>
                    <a:pt x="121" y="146"/>
                    <a:pt x="96" y="152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2" y="75"/>
                    <a:pt x="63" y="75"/>
                    <a:pt x="64" y="74"/>
                  </a:cubicBezTo>
                  <a:cubicBezTo>
                    <a:pt x="69" y="73"/>
                    <a:pt x="71" y="67"/>
                    <a:pt x="69" y="6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9"/>
                    <a:pt x="43" y="7"/>
                    <a:pt x="41" y="6"/>
                  </a:cubicBezTo>
                  <a:cubicBezTo>
                    <a:pt x="39" y="4"/>
                    <a:pt x="36" y="3"/>
                    <a:pt x="33" y="2"/>
                  </a:cubicBezTo>
                  <a:cubicBezTo>
                    <a:pt x="22" y="0"/>
                    <a:pt x="12" y="7"/>
                    <a:pt x="10" y="18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6"/>
                    <a:pt x="2" y="83"/>
                    <a:pt x="6" y="87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6" y="172"/>
                    <a:pt x="10" y="176"/>
                    <a:pt x="16" y="176"/>
                  </a:cubicBezTo>
                  <a:cubicBezTo>
                    <a:pt x="21" y="176"/>
                    <a:pt x="25" y="172"/>
                    <a:pt x="25" y="166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31" y="161"/>
                    <a:pt x="35" y="157"/>
                    <a:pt x="35" y="151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7" y="83"/>
                    <a:pt x="38" y="80"/>
                    <a:pt x="39" y="77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4" y="73"/>
                    <a:pt x="56" y="75"/>
                    <a:pt x="59" y="75"/>
                  </a:cubicBezTo>
                  <a:cubicBezTo>
                    <a:pt x="74" y="112"/>
                    <a:pt x="96" y="164"/>
                    <a:pt x="96" y="164"/>
                  </a:cubicBezTo>
                  <a:cubicBezTo>
                    <a:pt x="96" y="164"/>
                    <a:pt x="128" y="173"/>
                    <a:pt x="125" y="164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007" name="组合 491"/>
          <p:cNvGrpSpPr/>
          <p:nvPr/>
        </p:nvGrpSpPr>
        <p:grpSpPr>
          <a:xfrm>
            <a:off x="8863013" y="6118225"/>
            <a:ext cx="307975" cy="257175"/>
            <a:chOff x="8574335" y="5748415"/>
            <a:chExt cx="277908" cy="231360"/>
          </a:xfrm>
        </p:grpSpPr>
        <p:sp>
          <p:nvSpPr>
            <p:cNvPr id="39090" name="Freeform 320"/>
            <p:cNvSpPr/>
            <p:nvPr/>
          </p:nvSpPr>
          <p:spPr>
            <a:xfrm>
              <a:off x="8616021" y="5801218"/>
              <a:ext cx="206348" cy="178557"/>
            </a:xfrm>
            <a:custGeom>
              <a:avLst/>
              <a:gdLst/>
              <a:ahLst/>
              <a:cxnLst>
                <a:cxn ang="0">
                  <a:pos x="109725" y="153985"/>
                </a:cxn>
                <a:cxn ang="0">
                  <a:pos x="81884" y="67164"/>
                </a:cxn>
                <a:cxn ang="0">
                  <a:pos x="54044" y="67164"/>
                </a:cxn>
                <a:cxn ang="0">
                  <a:pos x="36029" y="0"/>
                </a:cxn>
                <a:cxn ang="0">
                  <a:pos x="19652" y="67164"/>
                </a:cxn>
                <a:cxn ang="0">
                  <a:pos x="0" y="67164"/>
                </a:cxn>
                <a:cxn ang="0">
                  <a:pos x="103174" y="178557"/>
                </a:cxn>
                <a:cxn ang="0">
                  <a:pos x="206348" y="67164"/>
                </a:cxn>
                <a:cxn ang="0">
                  <a:pos x="134290" y="67164"/>
                </a:cxn>
                <a:cxn ang="0">
                  <a:pos x="109725" y="153985"/>
                </a:cxn>
              </a:cxnLst>
              <a:rect l="0" t="0" r="0" b="0"/>
              <a:pathLst>
                <a:path w="126" h="109">
                  <a:moveTo>
                    <a:pt x="67" y="94"/>
                  </a:moveTo>
                  <a:cubicBezTo>
                    <a:pt x="50" y="41"/>
                    <a:pt x="50" y="41"/>
                    <a:pt x="50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2" y="74"/>
                    <a:pt x="63" y="109"/>
                    <a:pt x="63" y="109"/>
                  </a:cubicBezTo>
                  <a:cubicBezTo>
                    <a:pt x="63" y="109"/>
                    <a:pt x="104" y="74"/>
                    <a:pt x="126" y="41"/>
                  </a:cubicBezTo>
                  <a:cubicBezTo>
                    <a:pt x="82" y="41"/>
                    <a:pt x="82" y="41"/>
                    <a:pt x="82" y="41"/>
                  </a:cubicBezTo>
                  <a:lnTo>
                    <a:pt x="67" y="9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1" name="Freeform 321"/>
            <p:cNvSpPr/>
            <p:nvPr/>
          </p:nvSpPr>
          <p:spPr>
            <a:xfrm>
              <a:off x="8586145" y="5748415"/>
              <a:ext cx="266098" cy="184115"/>
            </a:xfrm>
            <a:custGeom>
              <a:avLst/>
              <a:gdLst/>
              <a:ahLst/>
              <a:cxnLst>
                <a:cxn ang="0">
                  <a:pos x="200395" y="1644"/>
                </a:cxn>
                <a:cxn ang="0">
                  <a:pos x="133049" y="50960"/>
                </a:cxn>
                <a:cxn ang="0">
                  <a:pos x="65703" y="1644"/>
                </a:cxn>
                <a:cxn ang="0">
                  <a:pos x="8213" y="75619"/>
                </a:cxn>
                <a:cxn ang="0">
                  <a:pos x="24639" y="113428"/>
                </a:cxn>
                <a:cxn ang="0">
                  <a:pos x="42707" y="113428"/>
                </a:cxn>
                <a:cxn ang="0">
                  <a:pos x="64061" y="24658"/>
                </a:cxn>
                <a:cxn ang="0">
                  <a:pos x="88699" y="113428"/>
                </a:cxn>
                <a:cxn ang="0">
                  <a:pos x="116623" y="113428"/>
                </a:cxn>
                <a:cxn ang="0">
                  <a:pos x="139619" y="184115"/>
                </a:cxn>
                <a:cxn ang="0">
                  <a:pos x="159330" y="113428"/>
                </a:cxn>
                <a:cxn ang="0">
                  <a:pos x="238174" y="113428"/>
                </a:cxn>
                <a:cxn ang="0">
                  <a:pos x="238174" y="116716"/>
                </a:cxn>
                <a:cxn ang="0">
                  <a:pos x="256243" y="75619"/>
                </a:cxn>
                <a:cxn ang="0">
                  <a:pos x="200395" y="1644"/>
                </a:cxn>
              </a:cxnLst>
              <a:rect l="0" t="0" r="0" b="0"/>
              <a:pathLst>
                <a:path w="162" h="112">
                  <a:moveTo>
                    <a:pt x="122" y="1"/>
                  </a:moveTo>
                  <a:cubicBezTo>
                    <a:pt x="108" y="0"/>
                    <a:pt x="85" y="8"/>
                    <a:pt x="81" y="31"/>
                  </a:cubicBezTo>
                  <a:cubicBezTo>
                    <a:pt x="77" y="8"/>
                    <a:pt x="54" y="0"/>
                    <a:pt x="40" y="1"/>
                  </a:cubicBezTo>
                  <a:cubicBezTo>
                    <a:pt x="22" y="3"/>
                    <a:pt x="0" y="10"/>
                    <a:pt x="5" y="46"/>
                  </a:cubicBezTo>
                  <a:cubicBezTo>
                    <a:pt x="7" y="53"/>
                    <a:pt x="10" y="61"/>
                    <a:pt x="15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51" y="62"/>
                    <a:pt x="155" y="53"/>
                    <a:pt x="156" y="46"/>
                  </a:cubicBezTo>
                  <a:cubicBezTo>
                    <a:pt x="162" y="10"/>
                    <a:pt x="140" y="3"/>
                    <a:pt x="122" y="1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2" name="Freeform 322"/>
            <p:cNvSpPr/>
            <p:nvPr/>
          </p:nvSpPr>
          <p:spPr>
            <a:xfrm>
              <a:off x="8822368" y="5865137"/>
              <a:ext cx="2084" cy="3474"/>
            </a:xfrm>
            <a:custGeom>
              <a:avLst/>
              <a:gdLst/>
              <a:ahLst/>
              <a:cxnLst>
                <a:cxn ang="0">
                  <a:pos x="2084" y="3474"/>
                </a:cxn>
                <a:cxn ang="0">
                  <a:pos x="2084" y="0"/>
                </a:cxn>
                <a:cxn ang="0">
                  <a:pos x="0" y="3474"/>
                </a:cxn>
                <a:cxn ang="0">
                  <a:pos x="2084" y="3474"/>
                </a:cxn>
              </a:cxnLst>
              <a:rect l="0" t="0" r="0" b="0"/>
              <a:pathLst>
                <a:path w="1" h="2"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3" name="Freeform 323"/>
            <p:cNvSpPr/>
            <p:nvPr/>
          </p:nvSpPr>
          <p:spPr>
            <a:xfrm>
              <a:off x="8574335" y="5861663"/>
              <a:ext cx="41686" cy="69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948"/>
                </a:cxn>
                <a:cxn ang="0">
                  <a:pos x="41686" y="6948"/>
                </a:cxn>
                <a:cxn ang="0">
                  <a:pos x="36684" y="0"/>
                </a:cxn>
                <a:cxn ang="0">
                  <a:pos x="0" y="0"/>
                </a:cxn>
              </a:cxnLst>
              <a:rect l="0" t="0" r="0" b="0"/>
              <a:pathLst>
                <a:path w="25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3" y="1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008" name="组合 488"/>
          <p:cNvGrpSpPr/>
          <p:nvPr/>
        </p:nvGrpSpPr>
        <p:grpSpPr>
          <a:xfrm>
            <a:off x="8805863" y="3890963"/>
            <a:ext cx="331787" cy="328612"/>
            <a:chOff x="8522783" y="3739134"/>
            <a:chExt cx="299447" cy="297363"/>
          </a:xfrm>
        </p:grpSpPr>
        <p:sp>
          <p:nvSpPr>
            <p:cNvPr id="39086" name="Freeform 324"/>
            <p:cNvSpPr>
              <a:spLocks noEditPoints="1"/>
            </p:cNvSpPr>
            <p:nvPr/>
          </p:nvSpPr>
          <p:spPr>
            <a:xfrm>
              <a:off x="8522783" y="3739134"/>
              <a:ext cx="299447" cy="297363"/>
            </a:xfrm>
            <a:custGeom>
              <a:avLst/>
              <a:gdLst/>
              <a:ahLst/>
              <a:cxnLst>
                <a:cxn ang="0">
                  <a:pos x="149724" y="0"/>
                </a:cxn>
                <a:cxn ang="0">
                  <a:pos x="0" y="149503"/>
                </a:cxn>
                <a:cxn ang="0">
                  <a:pos x="149724" y="297363"/>
                </a:cxn>
                <a:cxn ang="0">
                  <a:pos x="299447" y="149503"/>
                </a:cxn>
                <a:cxn ang="0">
                  <a:pos x="149724" y="0"/>
                </a:cxn>
                <a:cxn ang="0">
                  <a:pos x="18098" y="149503"/>
                </a:cxn>
                <a:cxn ang="0">
                  <a:pos x="149724" y="18072"/>
                </a:cxn>
                <a:cxn ang="0">
                  <a:pos x="231989" y="46001"/>
                </a:cxn>
                <a:cxn ang="0">
                  <a:pos x="177694" y="106788"/>
                </a:cxn>
                <a:cxn ang="0">
                  <a:pos x="174403" y="92002"/>
                </a:cxn>
                <a:cxn ang="0">
                  <a:pos x="177694" y="90359"/>
                </a:cxn>
                <a:cxn ang="0">
                  <a:pos x="146433" y="39429"/>
                </a:cxn>
                <a:cxn ang="0">
                  <a:pos x="75684" y="188932"/>
                </a:cxn>
                <a:cxn ang="0">
                  <a:pos x="95428" y="197147"/>
                </a:cxn>
                <a:cxn ang="0">
                  <a:pos x="88847" y="203718"/>
                </a:cxn>
                <a:cxn ang="0">
                  <a:pos x="72394" y="197147"/>
                </a:cxn>
                <a:cxn ang="0">
                  <a:pos x="62522" y="213576"/>
                </a:cxn>
                <a:cxn ang="0">
                  <a:pos x="75684" y="220147"/>
                </a:cxn>
                <a:cxn ang="0">
                  <a:pos x="57586" y="241505"/>
                </a:cxn>
                <a:cxn ang="0">
                  <a:pos x="18098" y="149503"/>
                </a:cxn>
                <a:cxn ang="0">
                  <a:pos x="184275" y="169218"/>
                </a:cxn>
                <a:cxn ang="0">
                  <a:pos x="169467" y="170861"/>
                </a:cxn>
                <a:cxn ang="0">
                  <a:pos x="167822" y="154432"/>
                </a:cxn>
                <a:cxn ang="0">
                  <a:pos x="182630" y="154432"/>
                </a:cxn>
                <a:cxn ang="0">
                  <a:pos x="184275" y="169218"/>
                </a:cxn>
                <a:cxn ang="0">
                  <a:pos x="120108" y="165932"/>
                </a:cxn>
                <a:cxn ang="0">
                  <a:pos x="118463" y="141288"/>
                </a:cxn>
                <a:cxn ang="0">
                  <a:pos x="141497" y="139646"/>
                </a:cxn>
                <a:cxn ang="0">
                  <a:pos x="144788" y="142931"/>
                </a:cxn>
                <a:cxn ang="0">
                  <a:pos x="123398" y="167575"/>
                </a:cxn>
                <a:cxn ang="0">
                  <a:pos x="120108" y="165932"/>
                </a:cxn>
                <a:cxn ang="0">
                  <a:pos x="153014" y="118288"/>
                </a:cxn>
                <a:cxn ang="0">
                  <a:pos x="151369" y="101859"/>
                </a:cxn>
                <a:cxn ang="0">
                  <a:pos x="167822" y="100216"/>
                </a:cxn>
                <a:cxn ang="0">
                  <a:pos x="171113" y="113359"/>
                </a:cxn>
                <a:cxn ang="0">
                  <a:pos x="164531" y="119931"/>
                </a:cxn>
                <a:cxn ang="0">
                  <a:pos x="153014" y="118288"/>
                </a:cxn>
                <a:cxn ang="0">
                  <a:pos x="149724" y="279291"/>
                </a:cxn>
                <a:cxn ang="0">
                  <a:pos x="70748" y="253005"/>
                </a:cxn>
                <a:cxn ang="0">
                  <a:pos x="95428" y="226719"/>
                </a:cxn>
                <a:cxn ang="0">
                  <a:pos x="146433" y="234933"/>
                </a:cxn>
                <a:cxn ang="0">
                  <a:pos x="248442" y="207004"/>
                </a:cxn>
                <a:cxn ang="0">
                  <a:pos x="238570" y="188932"/>
                </a:cxn>
                <a:cxn ang="0">
                  <a:pos x="110236" y="210290"/>
                </a:cxn>
                <a:cxn ang="0">
                  <a:pos x="116817" y="202075"/>
                </a:cxn>
                <a:cxn ang="0">
                  <a:pos x="217181" y="188932"/>
                </a:cxn>
                <a:cxn ang="0">
                  <a:pos x="230344" y="179075"/>
                </a:cxn>
                <a:cxn ang="0">
                  <a:pos x="195792" y="119931"/>
                </a:cxn>
                <a:cxn ang="0">
                  <a:pos x="192502" y="118288"/>
                </a:cxn>
                <a:cxn ang="0">
                  <a:pos x="245152" y="59144"/>
                </a:cxn>
                <a:cxn ang="0">
                  <a:pos x="281349" y="149503"/>
                </a:cxn>
                <a:cxn ang="0">
                  <a:pos x="149724" y="279291"/>
                </a:cxn>
              </a:cxnLst>
              <a:rect l="0" t="0" r="0" b="0"/>
              <a:pathLst>
                <a:path w="182" h="181">
                  <a:moveTo>
                    <a:pt x="91" y="0"/>
                  </a:moveTo>
                  <a:cubicBezTo>
                    <a:pt x="41" y="0"/>
                    <a:pt x="0" y="40"/>
                    <a:pt x="0" y="91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41" y="181"/>
                    <a:pt x="182" y="141"/>
                    <a:pt x="182" y="91"/>
                  </a:cubicBezTo>
                  <a:cubicBezTo>
                    <a:pt x="182" y="40"/>
                    <a:pt x="141" y="0"/>
                    <a:pt x="91" y="0"/>
                  </a:cubicBezTo>
                  <a:close/>
                  <a:moveTo>
                    <a:pt x="11" y="91"/>
                  </a:moveTo>
                  <a:cubicBezTo>
                    <a:pt x="11" y="47"/>
                    <a:pt x="47" y="11"/>
                    <a:pt x="91" y="11"/>
                  </a:cubicBezTo>
                  <a:cubicBezTo>
                    <a:pt x="110" y="11"/>
                    <a:pt x="127" y="18"/>
                    <a:pt x="141" y="28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5" y="62"/>
                    <a:pt x="105" y="58"/>
                    <a:pt x="106" y="56"/>
                  </a:cubicBezTo>
                  <a:cubicBezTo>
                    <a:pt x="107" y="56"/>
                    <a:pt x="107" y="56"/>
                    <a:pt x="108" y="5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0" y="117"/>
                    <a:pt x="54" y="119"/>
                    <a:pt x="58" y="120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48" y="122"/>
                    <a:pt x="45" y="120"/>
                    <a:pt x="44" y="120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8" y="130"/>
                    <a:pt x="41" y="132"/>
                    <a:pt x="46" y="134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20" y="132"/>
                    <a:pt x="11" y="112"/>
                    <a:pt x="11" y="91"/>
                  </a:cubicBezTo>
                  <a:close/>
                  <a:moveTo>
                    <a:pt x="112" y="103"/>
                  </a:moveTo>
                  <a:cubicBezTo>
                    <a:pt x="109" y="106"/>
                    <a:pt x="105" y="106"/>
                    <a:pt x="103" y="104"/>
                  </a:cubicBezTo>
                  <a:cubicBezTo>
                    <a:pt x="100" y="101"/>
                    <a:pt x="99" y="97"/>
                    <a:pt x="102" y="94"/>
                  </a:cubicBezTo>
                  <a:cubicBezTo>
                    <a:pt x="104" y="92"/>
                    <a:pt x="108" y="91"/>
                    <a:pt x="111" y="94"/>
                  </a:cubicBezTo>
                  <a:cubicBezTo>
                    <a:pt x="114" y="96"/>
                    <a:pt x="114" y="100"/>
                    <a:pt x="112" y="103"/>
                  </a:cubicBezTo>
                  <a:close/>
                  <a:moveTo>
                    <a:pt x="73" y="101"/>
                  </a:moveTo>
                  <a:cubicBezTo>
                    <a:pt x="68" y="97"/>
                    <a:pt x="68" y="91"/>
                    <a:pt x="72" y="86"/>
                  </a:cubicBezTo>
                  <a:cubicBezTo>
                    <a:pt x="75" y="82"/>
                    <a:pt x="82" y="82"/>
                    <a:pt x="86" y="85"/>
                  </a:cubicBezTo>
                  <a:cubicBezTo>
                    <a:pt x="87" y="86"/>
                    <a:pt x="87" y="87"/>
                    <a:pt x="88" y="87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4" y="101"/>
                    <a:pt x="73" y="101"/>
                    <a:pt x="73" y="101"/>
                  </a:cubicBezTo>
                  <a:close/>
                  <a:moveTo>
                    <a:pt x="93" y="72"/>
                  </a:moveTo>
                  <a:cubicBezTo>
                    <a:pt x="90" y="70"/>
                    <a:pt x="90" y="65"/>
                    <a:pt x="92" y="62"/>
                  </a:cubicBezTo>
                  <a:cubicBezTo>
                    <a:pt x="95" y="59"/>
                    <a:pt x="99" y="59"/>
                    <a:pt x="102" y="61"/>
                  </a:cubicBezTo>
                  <a:cubicBezTo>
                    <a:pt x="104" y="63"/>
                    <a:pt x="105" y="66"/>
                    <a:pt x="104" y="69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8" y="74"/>
                    <a:pt x="95" y="74"/>
                    <a:pt x="93" y="72"/>
                  </a:cubicBezTo>
                  <a:close/>
                  <a:moveTo>
                    <a:pt x="91" y="170"/>
                  </a:moveTo>
                  <a:cubicBezTo>
                    <a:pt x="73" y="170"/>
                    <a:pt x="57" y="164"/>
                    <a:pt x="43" y="154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66" y="141"/>
                    <a:pt x="77" y="143"/>
                    <a:pt x="89" y="143"/>
                  </a:cubicBezTo>
                  <a:cubicBezTo>
                    <a:pt x="107" y="143"/>
                    <a:pt x="128" y="139"/>
                    <a:pt x="151" y="12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13" y="133"/>
                    <a:pt x="85" y="132"/>
                    <a:pt x="67" y="128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92" y="127"/>
                    <a:pt x="114" y="124"/>
                    <a:pt x="132" y="115"/>
                  </a:cubicBezTo>
                  <a:cubicBezTo>
                    <a:pt x="132" y="115"/>
                    <a:pt x="139" y="113"/>
                    <a:pt x="140" y="109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7" y="73"/>
                    <a:pt x="117" y="72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62" y="51"/>
                    <a:pt x="171" y="70"/>
                    <a:pt x="171" y="91"/>
                  </a:cubicBezTo>
                  <a:cubicBezTo>
                    <a:pt x="171" y="134"/>
                    <a:pt x="135" y="170"/>
                    <a:pt x="91" y="17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87" name="Line 325"/>
            <p:cNvSpPr/>
            <p:nvPr/>
          </p:nvSpPr>
          <p:spPr>
            <a:xfrm>
              <a:off x="8595040" y="3936449"/>
              <a:ext cx="0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9088" name="Line 326"/>
            <p:cNvSpPr/>
            <p:nvPr/>
          </p:nvSpPr>
          <p:spPr>
            <a:xfrm>
              <a:off x="8595040" y="3936449"/>
              <a:ext cx="0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39089" name="Freeform 327"/>
            <p:cNvSpPr/>
            <p:nvPr/>
          </p:nvSpPr>
          <p:spPr>
            <a:xfrm>
              <a:off x="8590177" y="3936449"/>
              <a:ext cx="4863" cy="8337"/>
            </a:xfrm>
            <a:custGeom>
              <a:avLst/>
              <a:gdLst/>
              <a:ahLst/>
              <a:cxnLst>
                <a:cxn ang="0">
                  <a:pos x="0" y="8337"/>
                </a:cxn>
                <a:cxn ang="0">
                  <a:pos x="4863" y="0"/>
                </a:cxn>
                <a:cxn ang="0">
                  <a:pos x="4863" y="0"/>
                </a:cxn>
                <a:cxn ang="0">
                  <a:pos x="0" y="8337"/>
                </a:cxn>
              </a:cxnLst>
              <a:rect l="0" t="0" r="0" b="0"/>
              <a:pathLst>
                <a:path w="7" h="12">
                  <a:moveTo>
                    <a:pt x="0" y="12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009" name="Freeform 328"/>
          <p:cNvSpPr>
            <a:spLocks noEditPoints="1"/>
          </p:cNvSpPr>
          <p:nvPr/>
        </p:nvSpPr>
        <p:spPr>
          <a:xfrm>
            <a:off x="8251825" y="3848100"/>
            <a:ext cx="327025" cy="371475"/>
          </a:xfrm>
          <a:custGeom>
            <a:avLst/>
            <a:gdLst/>
            <a:ahLst/>
            <a:cxnLst>
              <a:cxn ang="0">
                <a:pos x="320864" y="232968"/>
              </a:cxn>
              <a:cxn ang="0">
                <a:pos x="315394" y="223868"/>
              </a:cxn>
              <a:cxn ang="0">
                <a:pos x="289871" y="167446"/>
              </a:cxn>
              <a:cxn ang="0">
                <a:pos x="200540" y="80083"/>
              </a:cxn>
              <a:cxn ang="0">
                <a:pos x="196894" y="78263"/>
              </a:cxn>
              <a:cxn ang="0">
                <a:pos x="187778" y="65522"/>
              </a:cxn>
              <a:cxn ang="0">
                <a:pos x="158609" y="54602"/>
              </a:cxn>
              <a:cxn ang="0">
                <a:pos x="80216" y="0"/>
              </a:cxn>
              <a:cxn ang="0">
                <a:pos x="0" y="80083"/>
              </a:cxn>
              <a:cxn ang="0">
                <a:pos x="80216" y="161986"/>
              </a:cxn>
              <a:cxn ang="0">
                <a:pos x="158609" y="103744"/>
              </a:cxn>
              <a:cxn ang="0">
                <a:pos x="176840" y="107384"/>
              </a:cxn>
              <a:cxn ang="0">
                <a:pos x="216948" y="203847"/>
              </a:cxn>
              <a:cxn ang="0">
                <a:pos x="202363" y="203847"/>
              </a:cxn>
              <a:cxn ang="0">
                <a:pos x="147670" y="220228"/>
              </a:cxn>
              <a:cxn ang="0">
                <a:pos x="92978" y="189287"/>
              </a:cxn>
              <a:cxn ang="0">
                <a:pos x="30993" y="238428"/>
              </a:cxn>
              <a:cxn ang="0">
                <a:pos x="27346" y="238428"/>
              </a:cxn>
              <a:cxn ang="0">
                <a:pos x="29169" y="371293"/>
              </a:cxn>
              <a:cxn ang="0">
                <a:pos x="61985" y="371293"/>
              </a:cxn>
              <a:cxn ang="0">
                <a:pos x="74747" y="351272"/>
              </a:cxn>
              <a:cxn ang="0">
                <a:pos x="136732" y="300311"/>
              </a:cxn>
              <a:cxn ang="0">
                <a:pos x="202363" y="305771"/>
              </a:cxn>
              <a:cxn ang="0">
                <a:pos x="277110" y="294850"/>
              </a:cxn>
              <a:cxn ang="0">
                <a:pos x="320864" y="232968"/>
              </a:cxn>
              <a:cxn ang="0">
                <a:pos x="80216" y="105564"/>
              </a:cxn>
              <a:cxn ang="0">
                <a:pos x="56516" y="80083"/>
              </a:cxn>
              <a:cxn ang="0">
                <a:pos x="80216" y="56422"/>
              </a:cxn>
              <a:cxn ang="0">
                <a:pos x="105739" y="80083"/>
              </a:cxn>
              <a:cxn ang="0">
                <a:pos x="80216" y="105564"/>
              </a:cxn>
            </a:cxnLst>
            <a:rect l="0" t="0" r="0" b="0"/>
            <a:pathLst>
              <a:path w="180" h="204">
                <a:moveTo>
                  <a:pt x="176" y="128"/>
                </a:moveTo>
                <a:cubicBezTo>
                  <a:pt x="175" y="126"/>
                  <a:pt x="174" y="124"/>
                  <a:pt x="173" y="123"/>
                </a:cubicBezTo>
                <a:cubicBezTo>
                  <a:pt x="170" y="114"/>
                  <a:pt x="166" y="103"/>
                  <a:pt x="159" y="92"/>
                </a:cubicBezTo>
                <a:cubicBezTo>
                  <a:pt x="148" y="75"/>
                  <a:pt x="120" y="48"/>
                  <a:pt x="110" y="44"/>
                </a:cubicBezTo>
                <a:cubicBezTo>
                  <a:pt x="109" y="43"/>
                  <a:pt x="109" y="43"/>
                  <a:pt x="108" y="43"/>
                </a:cubicBezTo>
                <a:cubicBezTo>
                  <a:pt x="108" y="41"/>
                  <a:pt x="106" y="38"/>
                  <a:pt x="103" y="36"/>
                </a:cubicBezTo>
                <a:cubicBezTo>
                  <a:pt x="97" y="34"/>
                  <a:pt x="92" y="31"/>
                  <a:pt x="87" y="30"/>
                </a:cubicBezTo>
                <a:cubicBezTo>
                  <a:pt x="81" y="12"/>
                  <a:pt x="64" y="0"/>
                  <a:pt x="44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9"/>
                  <a:pt x="44" y="89"/>
                </a:cubicBezTo>
                <a:cubicBezTo>
                  <a:pt x="65" y="89"/>
                  <a:pt x="82" y="76"/>
                  <a:pt x="87" y="57"/>
                </a:cubicBezTo>
                <a:cubicBezTo>
                  <a:pt x="92" y="56"/>
                  <a:pt x="95" y="57"/>
                  <a:pt x="97" y="59"/>
                </a:cubicBezTo>
                <a:cubicBezTo>
                  <a:pt x="102" y="68"/>
                  <a:pt x="109" y="95"/>
                  <a:pt x="119" y="112"/>
                </a:cubicBezTo>
                <a:cubicBezTo>
                  <a:pt x="116" y="112"/>
                  <a:pt x="113" y="112"/>
                  <a:pt x="111" y="112"/>
                </a:cubicBezTo>
                <a:cubicBezTo>
                  <a:pt x="99" y="112"/>
                  <a:pt x="89" y="115"/>
                  <a:pt x="81" y="121"/>
                </a:cubicBezTo>
                <a:cubicBezTo>
                  <a:pt x="75" y="111"/>
                  <a:pt x="64" y="104"/>
                  <a:pt x="51" y="104"/>
                </a:cubicBezTo>
                <a:cubicBezTo>
                  <a:pt x="35" y="104"/>
                  <a:pt x="21" y="116"/>
                  <a:pt x="17" y="131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6" y="204"/>
                  <a:pt x="16" y="204"/>
                  <a:pt x="16" y="204"/>
                </a:cubicBezTo>
                <a:cubicBezTo>
                  <a:pt x="34" y="204"/>
                  <a:pt x="34" y="204"/>
                  <a:pt x="34" y="204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53" y="188"/>
                  <a:pt x="66" y="177"/>
                  <a:pt x="75" y="165"/>
                </a:cubicBezTo>
                <a:cubicBezTo>
                  <a:pt x="88" y="167"/>
                  <a:pt x="104" y="168"/>
                  <a:pt x="111" y="168"/>
                </a:cubicBezTo>
                <a:cubicBezTo>
                  <a:pt x="118" y="168"/>
                  <a:pt x="144" y="165"/>
                  <a:pt x="152" y="162"/>
                </a:cubicBezTo>
                <a:cubicBezTo>
                  <a:pt x="169" y="155"/>
                  <a:pt x="180" y="140"/>
                  <a:pt x="176" y="128"/>
                </a:cubicBezTo>
                <a:close/>
                <a:moveTo>
                  <a:pt x="44" y="58"/>
                </a:moveTo>
                <a:cubicBezTo>
                  <a:pt x="37" y="58"/>
                  <a:pt x="31" y="52"/>
                  <a:pt x="31" y="44"/>
                </a:cubicBezTo>
                <a:cubicBezTo>
                  <a:pt x="31" y="37"/>
                  <a:pt x="37" y="31"/>
                  <a:pt x="44" y="31"/>
                </a:cubicBezTo>
                <a:cubicBezTo>
                  <a:pt x="52" y="31"/>
                  <a:pt x="58" y="37"/>
                  <a:pt x="58" y="44"/>
                </a:cubicBezTo>
                <a:cubicBezTo>
                  <a:pt x="58" y="52"/>
                  <a:pt x="52" y="58"/>
                  <a:pt x="44" y="58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010" name="组合 503"/>
          <p:cNvGrpSpPr/>
          <p:nvPr/>
        </p:nvGrpSpPr>
        <p:grpSpPr>
          <a:xfrm>
            <a:off x="10440988" y="6034088"/>
            <a:ext cx="382587" cy="307975"/>
            <a:chOff x="9998115" y="5673274"/>
            <a:chExt cx="345301" cy="276520"/>
          </a:xfrm>
        </p:grpSpPr>
        <p:sp>
          <p:nvSpPr>
            <p:cNvPr id="39082" name="Oval 329"/>
            <p:cNvSpPr/>
            <p:nvPr/>
          </p:nvSpPr>
          <p:spPr>
            <a:xfrm>
              <a:off x="10144711" y="5673274"/>
              <a:ext cx="52108" cy="51413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083" name="Rectangle 330"/>
            <p:cNvSpPr/>
            <p:nvPr/>
          </p:nvSpPr>
          <p:spPr>
            <a:xfrm>
              <a:off x="9998115" y="5815008"/>
              <a:ext cx="25012" cy="83372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084" name="Freeform 331"/>
            <p:cNvSpPr>
              <a:spLocks noEditPoints="1"/>
            </p:cNvSpPr>
            <p:nvPr/>
          </p:nvSpPr>
          <p:spPr>
            <a:xfrm>
              <a:off x="10029380" y="5732330"/>
              <a:ext cx="282773" cy="217464"/>
            </a:xfrm>
            <a:custGeom>
              <a:avLst/>
              <a:gdLst/>
              <a:ahLst/>
              <a:cxnLst>
                <a:cxn ang="0">
                  <a:pos x="259757" y="108732"/>
                </a:cxn>
                <a:cxn ang="0">
                  <a:pos x="256469" y="108732"/>
                </a:cxn>
                <a:cxn ang="0">
                  <a:pos x="189063" y="0"/>
                </a:cxn>
                <a:cxn ang="0">
                  <a:pos x="141387" y="0"/>
                </a:cxn>
                <a:cxn ang="0">
                  <a:pos x="90422" y="0"/>
                </a:cxn>
                <a:cxn ang="0">
                  <a:pos x="26304" y="98847"/>
                </a:cxn>
                <a:cxn ang="0">
                  <a:pos x="24660" y="74135"/>
                </a:cxn>
                <a:cxn ang="0">
                  <a:pos x="0" y="74135"/>
                </a:cxn>
                <a:cxn ang="0">
                  <a:pos x="0" y="174630"/>
                </a:cxn>
                <a:cxn ang="0">
                  <a:pos x="24660" y="174630"/>
                </a:cxn>
                <a:cxn ang="0">
                  <a:pos x="24660" y="128501"/>
                </a:cxn>
                <a:cxn ang="0">
                  <a:pos x="67405" y="128501"/>
                </a:cxn>
                <a:cxn ang="0">
                  <a:pos x="67405" y="202637"/>
                </a:cxn>
                <a:cxn ang="0">
                  <a:pos x="82201" y="217464"/>
                </a:cxn>
                <a:cxn ang="0">
                  <a:pos x="96998" y="202637"/>
                </a:cxn>
                <a:cxn ang="0">
                  <a:pos x="96998" y="128501"/>
                </a:cxn>
                <a:cxn ang="0">
                  <a:pos x="182487" y="128501"/>
                </a:cxn>
                <a:cxn ang="0">
                  <a:pos x="182487" y="202637"/>
                </a:cxn>
                <a:cxn ang="0">
                  <a:pos x="197283" y="217464"/>
                </a:cxn>
                <a:cxn ang="0">
                  <a:pos x="212080" y="202637"/>
                </a:cxn>
                <a:cxn ang="0">
                  <a:pos x="212080" y="128501"/>
                </a:cxn>
                <a:cxn ang="0">
                  <a:pos x="258113" y="128501"/>
                </a:cxn>
                <a:cxn ang="0">
                  <a:pos x="258113" y="171335"/>
                </a:cxn>
                <a:cxn ang="0">
                  <a:pos x="282773" y="171335"/>
                </a:cxn>
                <a:cxn ang="0">
                  <a:pos x="282773" y="70841"/>
                </a:cxn>
                <a:cxn ang="0">
                  <a:pos x="258113" y="70841"/>
                </a:cxn>
                <a:cxn ang="0">
                  <a:pos x="259757" y="108732"/>
                </a:cxn>
                <a:cxn ang="0">
                  <a:pos x="159471" y="108732"/>
                </a:cxn>
                <a:cxn ang="0">
                  <a:pos x="121658" y="108732"/>
                </a:cxn>
                <a:cxn ang="0">
                  <a:pos x="141387" y="100495"/>
                </a:cxn>
                <a:cxn ang="0">
                  <a:pos x="159471" y="108732"/>
                </a:cxn>
                <a:cxn ang="0">
                  <a:pos x="50965" y="108732"/>
                </a:cxn>
                <a:cxn ang="0">
                  <a:pos x="106862" y="21417"/>
                </a:cxn>
                <a:cxn ang="0">
                  <a:pos x="106862" y="82373"/>
                </a:cxn>
                <a:cxn ang="0">
                  <a:pos x="67405" y="92257"/>
                </a:cxn>
                <a:cxn ang="0">
                  <a:pos x="67405" y="108732"/>
                </a:cxn>
                <a:cxn ang="0">
                  <a:pos x="50965" y="108732"/>
                </a:cxn>
                <a:cxn ang="0">
                  <a:pos x="172623" y="82373"/>
                </a:cxn>
                <a:cxn ang="0">
                  <a:pos x="172623" y="21417"/>
                </a:cxn>
                <a:cxn ang="0">
                  <a:pos x="172623" y="21417"/>
                </a:cxn>
                <a:cxn ang="0">
                  <a:pos x="233452" y="108732"/>
                </a:cxn>
                <a:cxn ang="0">
                  <a:pos x="212080" y="108732"/>
                </a:cxn>
                <a:cxn ang="0">
                  <a:pos x="212080" y="92257"/>
                </a:cxn>
                <a:cxn ang="0">
                  <a:pos x="172623" y="82373"/>
                </a:cxn>
              </a:cxnLst>
              <a:rect l="0" t="0" r="0" b="0"/>
              <a:pathLst>
                <a:path w="172" h="132">
                  <a:moveTo>
                    <a:pt x="158" y="66"/>
                  </a:moveTo>
                  <a:cubicBezTo>
                    <a:pt x="156" y="66"/>
                    <a:pt x="156" y="66"/>
                    <a:pt x="156" y="66"/>
                  </a:cubicBezTo>
                  <a:cubicBezTo>
                    <a:pt x="148" y="53"/>
                    <a:pt x="115" y="0"/>
                    <a:pt x="115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25" y="45"/>
                    <a:pt x="16" y="6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8"/>
                    <a:pt x="45" y="132"/>
                    <a:pt x="50" y="132"/>
                  </a:cubicBezTo>
                  <a:cubicBezTo>
                    <a:pt x="55" y="132"/>
                    <a:pt x="59" y="128"/>
                    <a:pt x="59" y="123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8"/>
                    <a:pt x="115" y="132"/>
                    <a:pt x="120" y="132"/>
                  </a:cubicBezTo>
                  <a:cubicBezTo>
                    <a:pt x="125" y="132"/>
                    <a:pt x="129" y="128"/>
                    <a:pt x="129" y="123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57" y="43"/>
                    <a:pt x="157" y="43"/>
                    <a:pt x="157" y="43"/>
                  </a:cubicBezTo>
                  <a:lnTo>
                    <a:pt x="158" y="66"/>
                  </a:lnTo>
                  <a:close/>
                  <a:moveTo>
                    <a:pt x="97" y="66"/>
                  </a:moveTo>
                  <a:cubicBezTo>
                    <a:pt x="74" y="66"/>
                    <a:pt x="74" y="66"/>
                    <a:pt x="74" y="66"/>
                  </a:cubicBezTo>
                  <a:cubicBezTo>
                    <a:pt x="86" y="61"/>
                    <a:pt x="86" y="61"/>
                    <a:pt x="86" y="61"/>
                  </a:cubicBezTo>
                  <a:lnTo>
                    <a:pt x="97" y="66"/>
                  </a:lnTo>
                  <a:close/>
                  <a:moveTo>
                    <a:pt x="31" y="66"/>
                  </a:moveTo>
                  <a:cubicBezTo>
                    <a:pt x="40" y="52"/>
                    <a:pt x="65" y="13"/>
                    <a:pt x="65" y="13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66"/>
                    <a:pt x="41" y="66"/>
                    <a:pt x="41" y="66"/>
                  </a:cubicBezTo>
                  <a:lnTo>
                    <a:pt x="31" y="66"/>
                  </a:lnTo>
                  <a:close/>
                  <a:moveTo>
                    <a:pt x="105" y="50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32" y="53"/>
                    <a:pt x="142" y="66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9" y="56"/>
                    <a:pt x="129" y="56"/>
                    <a:pt x="129" y="56"/>
                  </a:cubicBezTo>
                  <a:lnTo>
                    <a:pt x="105" y="5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85" name="Rectangle 332"/>
            <p:cNvSpPr/>
            <p:nvPr/>
          </p:nvSpPr>
          <p:spPr>
            <a:xfrm>
              <a:off x="10318404" y="5811534"/>
              <a:ext cx="25012" cy="83372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9011" name="组合 496"/>
          <p:cNvGrpSpPr/>
          <p:nvPr/>
        </p:nvGrpSpPr>
        <p:grpSpPr>
          <a:xfrm>
            <a:off x="9372600" y="3956050"/>
            <a:ext cx="320675" cy="195263"/>
            <a:chOff x="9034135" y="3798189"/>
            <a:chExt cx="289027" cy="175778"/>
          </a:xfrm>
        </p:grpSpPr>
        <p:sp>
          <p:nvSpPr>
            <p:cNvPr id="39078" name="Freeform 333"/>
            <p:cNvSpPr>
              <a:spLocks noEditPoints="1"/>
            </p:cNvSpPr>
            <p:nvPr/>
          </p:nvSpPr>
          <p:spPr>
            <a:xfrm>
              <a:off x="9086244" y="3798189"/>
              <a:ext cx="175778" cy="175778"/>
            </a:xfrm>
            <a:custGeom>
              <a:avLst/>
              <a:gdLst/>
              <a:ahLst/>
              <a:cxnLst>
                <a:cxn ang="0">
                  <a:pos x="87068" y="0"/>
                </a:cxn>
                <a:cxn ang="0">
                  <a:pos x="0" y="87068"/>
                </a:cxn>
                <a:cxn ang="0">
                  <a:pos x="87068" y="175778"/>
                </a:cxn>
                <a:cxn ang="0">
                  <a:pos x="175778" y="87068"/>
                </a:cxn>
                <a:cxn ang="0">
                  <a:pos x="87068" y="0"/>
                </a:cxn>
                <a:cxn ang="0">
                  <a:pos x="87068" y="167564"/>
                </a:cxn>
                <a:cxn ang="0">
                  <a:pos x="8214" y="87068"/>
                </a:cxn>
                <a:cxn ang="0">
                  <a:pos x="87068" y="6571"/>
                </a:cxn>
                <a:cxn ang="0">
                  <a:pos x="167564" y="87068"/>
                </a:cxn>
                <a:cxn ang="0">
                  <a:pos x="87068" y="167564"/>
                </a:cxn>
              </a:cxnLst>
              <a:rect l="0" t="0" r="0" b="0"/>
              <a:pathLst>
                <a:path w="107" h="107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24" y="107"/>
                    <a:pt x="53" y="107"/>
                  </a:cubicBezTo>
                  <a:cubicBezTo>
                    <a:pt x="83" y="107"/>
                    <a:pt x="107" y="83"/>
                    <a:pt x="107" y="53"/>
                  </a:cubicBezTo>
                  <a:cubicBezTo>
                    <a:pt x="107" y="24"/>
                    <a:pt x="83" y="0"/>
                    <a:pt x="53" y="0"/>
                  </a:cubicBezTo>
                  <a:close/>
                  <a:moveTo>
                    <a:pt x="53" y="102"/>
                  </a:moveTo>
                  <a:cubicBezTo>
                    <a:pt x="26" y="102"/>
                    <a:pt x="5" y="80"/>
                    <a:pt x="5" y="53"/>
                  </a:cubicBezTo>
                  <a:cubicBezTo>
                    <a:pt x="5" y="26"/>
                    <a:pt x="26" y="4"/>
                    <a:pt x="53" y="4"/>
                  </a:cubicBezTo>
                  <a:cubicBezTo>
                    <a:pt x="80" y="4"/>
                    <a:pt x="102" y="26"/>
                    <a:pt x="102" y="53"/>
                  </a:cubicBezTo>
                  <a:cubicBezTo>
                    <a:pt x="102" y="80"/>
                    <a:pt x="80" y="102"/>
                    <a:pt x="53" y="102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9" name="Freeform 334"/>
            <p:cNvSpPr>
              <a:spLocks noEditPoints="1"/>
            </p:cNvSpPr>
            <p:nvPr/>
          </p:nvSpPr>
          <p:spPr>
            <a:xfrm>
              <a:off x="9099444" y="3811389"/>
              <a:ext cx="147987" cy="147987"/>
            </a:xfrm>
            <a:custGeom>
              <a:avLst/>
              <a:gdLst/>
              <a:ahLst/>
              <a:cxnLst>
                <a:cxn ang="0">
                  <a:pos x="73994" y="0"/>
                </a:cxn>
                <a:cxn ang="0">
                  <a:pos x="0" y="73994"/>
                </a:cxn>
                <a:cxn ang="0">
                  <a:pos x="73994" y="147987"/>
                </a:cxn>
                <a:cxn ang="0">
                  <a:pos x="147987" y="73994"/>
                </a:cxn>
                <a:cxn ang="0">
                  <a:pos x="73994" y="0"/>
                </a:cxn>
                <a:cxn ang="0">
                  <a:pos x="73994" y="101947"/>
                </a:cxn>
                <a:cxn ang="0">
                  <a:pos x="47685" y="73994"/>
                </a:cxn>
                <a:cxn ang="0">
                  <a:pos x="73994" y="47685"/>
                </a:cxn>
                <a:cxn ang="0">
                  <a:pos x="101947" y="73994"/>
                </a:cxn>
                <a:cxn ang="0">
                  <a:pos x="73994" y="101947"/>
                </a:cxn>
              </a:cxnLst>
              <a:rect l="0" t="0" r="0" b="0"/>
              <a:pathLst>
                <a:path w="90" h="90">
                  <a:moveTo>
                    <a:pt x="45" y="0"/>
                  </a:move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20"/>
                    <a:pt x="70" y="0"/>
                    <a:pt x="45" y="0"/>
                  </a:cubicBezTo>
                  <a:close/>
                  <a:moveTo>
                    <a:pt x="45" y="62"/>
                  </a:moveTo>
                  <a:cubicBezTo>
                    <a:pt x="36" y="62"/>
                    <a:pt x="29" y="54"/>
                    <a:pt x="29" y="45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54" y="29"/>
                    <a:pt x="62" y="36"/>
                    <a:pt x="62" y="45"/>
                  </a:cubicBezTo>
                  <a:cubicBezTo>
                    <a:pt x="62" y="54"/>
                    <a:pt x="54" y="62"/>
                    <a:pt x="45" y="62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80" name="Freeform 335"/>
            <p:cNvSpPr/>
            <p:nvPr/>
          </p:nvSpPr>
          <p:spPr>
            <a:xfrm>
              <a:off x="9034135" y="3806526"/>
              <a:ext cx="45855" cy="162577"/>
            </a:xfrm>
            <a:custGeom>
              <a:avLst/>
              <a:gdLst/>
              <a:ahLst/>
              <a:cxnLst>
                <a:cxn ang="0">
                  <a:pos x="37667" y="1642"/>
                </a:cxn>
                <a:cxn ang="0">
                  <a:pos x="36029" y="42697"/>
                </a:cxn>
                <a:cxn ang="0">
                  <a:pos x="26203" y="42697"/>
                </a:cxn>
                <a:cxn ang="0">
                  <a:pos x="24565" y="0"/>
                </a:cxn>
                <a:cxn ang="0">
                  <a:pos x="18014" y="0"/>
                </a:cxn>
                <a:cxn ang="0">
                  <a:pos x="18014" y="42697"/>
                </a:cxn>
                <a:cxn ang="0">
                  <a:pos x="9826" y="42697"/>
                </a:cxn>
                <a:cxn ang="0">
                  <a:pos x="6551" y="1642"/>
                </a:cxn>
                <a:cxn ang="0">
                  <a:pos x="0" y="1642"/>
                </a:cxn>
                <a:cxn ang="0">
                  <a:pos x="0" y="44339"/>
                </a:cxn>
                <a:cxn ang="0">
                  <a:pos x="0" y="44339"/>
                </a:cxn>
                <a:cxn ang="0">
                  <a:pos x="16377" y="62403"/>
                </a:cxn>
                <a:cxn ang="0">
                  <a:pos x="14739" y="62403"/>
                </a:cxn>
                <a:cxn ang="0">
                  <a:pos x="14739" y="91963"/>
                </a:cxn>
                <a:cxn ang="0">
                  <a:pos x="14739" y="154366"/>
                </a:cxn>
                <a:cxn ang="0">
                  <a:pos x="29478" y="154366"/>
                </a:cxn>
                <a:cxn ang="0">
                  <a:pos x="29478" y="90321"/>
                </a:cxn>
                <a:cxn ang="0">
                  <a:pos x="29478" y="90321"/>
                </a:cxn>
                <a:cxn ang="0">
                  <a:pos x="29478" y="62403"/>
                </a:cxn>
                <a:cxn ang="0">
                  <a:pos x="44217" y="44339"/>
                </a:cxn>
                <a:cxn ang="0">
                  <a:pos x="45855" y="44339"/>
                </a:cxn>
                <a:cxn ang="0">
                  <a:pos x="44217" y="1642"/>
                </a:cxn>
                <a:cxn ang="0">
                  <a:pos x="37667" y="1642"/>
                </a:cxn>
              </a:cxnLst>
              <a:rect l="0" t="0" r="0" b="0"/>
              <a:pathLst>
                <a:path w="28" h="99">
                  <a:moveTo>
                    <a:pt x="23" y="1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5"/>
                    <a:pt x="4" y="36"/>
                    <a:pt x="10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14" y="99"/>
                    <a:pt x="18" y="94"/>
                    <a:pt x="18" y="9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27" y="35"/>
                    <a:pt x="27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1"/>
                    <a:pt x="27" y="1"/>
                    <a:pt x="27" y="1"/>
                  </a:cubicBezTo>
                  <a:lnTo>
                    <a:pt x="23" y="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81" name="Freeform 336"/>
            <p:cNvSpPr/>
            <p:nvPr/>
          </p:nvSpPr>
          <p:spPr>
            <a:xfrm>
              <a:off x="9276612" y="3805136"/>
              <a:ext cx="46550" cy="162577"/>
            </a:xfrm>
            <a:custGeom>
              <a:avLst/>
              <a:gdLst/>
              <a:ahLst/>
              <a:cxnLst>
                <a:cxn ang="0">
                  <a:pos x="19950" y="0"/>
                </a:cxn>
                <a:cxn ang="0">
                  <a:pos x="9975" y="0"/>
                </a:cxn>
                <a:cxn ang="0">
                  <a:pos x="0" y="0"/>
                </a:cxn>
                <a:cxn ang="0">
                  <a:pos x="0" y="162577"/>
                </a:cxn>
                <a:cxn ang="0">
                  <a:pos x="19950" y="162577"/>
                </a:cxn>
                <a:cxn ang="0">
                  <a:pos x="19950" y="75541"/>
                </a:cxn>
                <a:cxn ang="0">
                  <a:pos x="36575" y="75541"/>
                </a:cxn>
                <a:cxn ang="0">
                  <a:pos x="19950" y="0"/>
                </a:cxn>
              </a:cxnLst>
              <a:rect l="0" t="0" r="0" b="0"/>
              <a:pathLst>
                <a:path w="28" h="99">
                  <a:moveTo>
                    <a:pt x="1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8" y="2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012" name="组合 500"/>
          <p:cNvGrpSpPr/>
          <p:nvPr/>
        </p:nvGrpSpPr>
        <p:grpSpPr>
          <a:xfrm>
            <a:off x="9910763" y="3879850"/>
            <a:ext cx="358775" cy="273050"/>
            <a:chOff x="9519782" y="3729407"/>
            <a:chExt cx="323764" cy="246644"/>
          </a:xfrm>
        </p:grpSpPr>
        <p:sp>
          <p:nvSpPr>
            <p:cNvPr id="39063" name="Freeform 337"/>
            <p:cNvSpPr>
              <a:spLocks noEditPoints="1"/>
            </p:cNvSpPr>
            <p:nvPr/>
          </p:nvSpPr>
          <p:spPr>
            <a:xfrm>
              <a:off x="9519782" y="3798189"/>
              <a:ext cx="92404" cy="102131"/>
            </a:xfrm>
            <a:custGeom>
              <a:avLst/>
              <a:gdLst/>
              <a:ahLst/>
              <a:cxnLst>
                <a:cxn ang="0">
                  <a:pos x="46202" y="102131"/>
                </a:cxn>
                <a:cxn ang="0">
                  <a:pos x="49502" y="102131"/>
                </a:cxn>
                <a:cxn ang="0">
                  <a:pos x="49502" y="102131"/>
                </a:cxn>
                <a:cxn ang="0">
                  <a:pos x="51152" y="102131"/>
                </a:cxn>
                <a:cxn ang="0">
                  <a:pos x="90754" y="51066"/>
                </a:cxn>
                <a:cxn ang="0">
                  <a:pos x="84154" y="32945"/>
                </a:cxn>
                <a:cxn ang="0">
                  <a:pos x="62703" y="23062"/>
                </a:cxn>
                <a:cxn ang="0">
                  <a:pos x="66003" y="21415"/>
                </a:cxn>
                <a:cxn ang="0">
                  <a:pos x="74253" y="14825"/>
                </a:cxn>
                <a:cxn ang="0">
                  <a:pos x="80854" y="6589"/>
                </a:cxn>
                <a:cxn ang="0">
                  <a:pos x="69303" y="4942"/>
                </a:cxn>
                <a:cxn ang="0">
                  <a:pos x="59403" y="8236"/>
                </a:cxn>
                <a:cxn ang="0">
                  <a:pos x="52802" y="13178"/>
                </a:cxn>
                <a:cxn ang="0">
                  <a:pos x="46202" y="23062"/>
                </a:cxn>
                <a:cxn ang="0">
                  <a:pos x="37952" y="0"/>
                </a:cxn>
                <a:cxn ang="0">
                  <a:pos x="33001" y="1647"/>
                </a:cxn>
                <a:cxn ang="0">
                  <a:pos x="41252" y="23062"/>
                </a:cxn>
                <a:cxn ang="0">
                  <a:pos x="33001" y="23062"/>
                </a:cxn>
                <a:cxn ang="0">
                  <a:pos x="6600" y="32945"/>
                </a:cxn>
                <a:cxn ang="0">
                  <a:pos x="0" y="51066"/>
                </a:cxn>
                <a:cxn ang="0">
                  <a:pos x="37952" y="102131"/>
                </a:cxn>
                <a:cxn ang="0">
                  <a:pos x="39602" y="102131"/>
                </a:cxn>
                <a:cxn ang="0">
                  <a:pos x="46202" y="102131"/>
                </a:cxn>
                <a:cxn ang="0">
                  <a:pos x="47852" y="23062"/>
                </a:cxn>
                <a:cxn ang="0">
                  <a:pos x="46202" y="23062"/>
                </a:cxn>
                <a:cxn ang="0">
                  <a:pos x="46202" y="23062"/>
                </a:cxn>
                <a:cxn ang="0">
                  <a:pos x="47852" y="23062"/>
                </a:cxn>
                <a:cxn ang="0">
                  <a:pos x="37952" y="100484"/>
                </a:cxn>
                <a:cxn ang="0">
                  <a:pos x="3300" y="51066"/>
                </a:cxn>
                <a:cxn ang="0">
                  <a:pos x="8250" y="34593"/>
                </a:cxn>
                <a:cxn ang="0">
                  <a:pos x="33001" y="24709"/>
                </a:cxn>
                <a:cxn ang="0">
                  <a:pos x="42902" y="26356"/>
                </a:cxn>
                <a:cxn ang="0">
                  <a:pos x="44552" y="28004"/>
                </a:cxn>
                <a:cxn ang="0">
                  <a:pos x="46202" y="26356"/>
                </a:cxn>
                <a:cxn ang="0">
                  <a:pos x="46202" y="26356"/>
                </a:cxn>
                <a:cxn ang="0">
                  <a:pos x="57753" y="24709"/>
                </a:cxn>
                <a:cxn ang="0">
                  <a:pos x="82504" y="34593"/>
                </a:cxn>
                <a:cxn ang="0">
                  <a:pos x="89104" y="51066"/>
                </a:cxn>
                <a:cxn ang="0">
                  <a:pos x="51152" y="100484"/>
                </a:cxn>
                <a:cxn ang="0">
                  <a:pos x="46202" y="98836"/>
                </a:cxn>
                <a:cxn ang="0">
                  <a:pos x="39602" y="98836"/>
                </a:cxn>
                <a:cxn ang="0">
                  <a:pos x="37952" y="100484"/>
                </a:cxn>
              </a:cxnLst>
              <a:rect l="0" t="0" r="0" b="0"/>
              <a:pathLst>
                <a:path w="56" h="62">
                  <a:moveTo>
                    <a:pt x="28" y="62"/>
                  </a:move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47" y="62"/>
                    <a:pt x="55" y="44"/>
                    <a:pt x="55" y="31"/>
                  </a:cubicBezTo>
                  <a:cubicBezTo>
                    <a:pt x="56" y="27"/>
                    <a:pt x="54" y="23"/>
                    <a:pt x="51" y="20"/>
                  </a:cubicBezTo>
                  <a:cubicBezTo>
                    <a:pt x="48" y="16"/>
                    <a:pt x="43" y="14"/>
                    <a:pt x="38" y="14"/>
                  </a:cubicBezTo>
                  <a:cubicBezTo>
                    <a:pt x="39" y="13"/>
                    <a:pt x="40" y="13"/>
                    <a:pt x="40" y="13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7" y="8"/>
                    <a:pt x="48" y="6"/>
                    <a:pt x="49" y="4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3"/>
                    <a:pt x="38" y="4"/>
                    <a:pt x="36" y="5"/>
                  </a:cubicBezTo>
                  <a:cubicBezTo>
                    <a:pt x="35" y="5"/>
                    <a:pt x="33" y="7"/>
                    <a:pt x="32" y="8"/>
                  </a:cubicBezTo>
                  <a:cubicBezTo>
                    <a:pt x="30" y="9"/>
                    <a:pt x="29" y="11"/>
                    <a:pt x="28" y="14"/>
                  </a:cubicBezTo>
                  <a:cubicBezTo>
                    <a:pt x="27" y="11"/>
                    <a:pt x="24" y="7"/>
                    <a:pt x="23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7"/>
                    <a:pt x="23" y="11"/>
                    <a:pt x="25" y="14"/>
                  </a:cubicBezTo>
                  <a:cubicBezTo>
                    <a:pt x="23" y="14"/>
                    <a:pt x="22" y="14"/>
                    <a:pt x="20" y="14"/>
                  </a:cubicBezTo>
                  <a:cubicBezTo>
                    <a:pt x="14" y="14"/>
                    <a:pt x="8" y="16"/>
                    <a:pt x="4" y="20"/>
                  </a:cubicBezTo>
                  <a:cubicBezTo>
                    <a:pt x="1" y="23"/>
                    <a:pt x="0" y="27"/>
                    <a:pt x="0" y="31"/>
                  </a:cubicBezTo>
                  <a:cubicBezTo>
                    <a:pt x="0" y="44"/>
                    <a:pt x="8" y="61"/>
                    <a:pt x="23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5" y="62"/>
                    <a:pt x="27" y="62"/>
                    <a:pt x="28" y="62"/>
                  </a:cubicBezTo>
                  <a:close/>
                  <a:moveTo>
                    <a:pt x="29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9" y="14"/>
                    <a:pt x="29" y="14"/>
                  </a:cubicBezTo>
                  <a:close/>
                  <a:moveTo>
                    <a:pt x="23" y="61"/>
                  </a:moveTo>
                  <a:cubicBezTo>
                    <a:pt x="10" y="60"/>
                    <a:pt x="2" y="43"/>
                    <a:pt x="2" y="31"/>
                  </a:cubicBezTo>
                  <a:cubicBezTo>
                    <a:pt x="2" y="27"/>
                    <a:pt x="3" y="23"/>
                    <a:pt x="5" y="21"/>
                  </a:cubicBezTo>
                  <a:cubicBezTo>
                    <a:pt x="9" y="17"/>
                    <a:pt x="14" y="15"/>
                    <a:pt x="20" y="15"/>
                  </a:cubicBezTo>
                  <a:cubicBezTo>
                    <a:pt x="22" y="15"/>
                    <a:pt x="24" y="15"/>
                    <a:pt x="26" y="16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30" y="16"/>
                    <a:pt x="33" y="15"/>
                    <a:pt x="35" y="15"/>
                  </a:cubicBezTo>
                  <a:cubicBezTo>
                    <a:pt x="41" y="15"/>
                    <a:pt x="47" y="17"/>
                    <a:pt x="50" y="21"/>
                  </a:cubicBezTo>
                  <a:cubicBezTo>
                    <a:pt x="53" y="23"/>
                    <a:pt x="54" y="27"/>
                    <a:pt x="54" y="31"/>
                  </a:cubicBezTo>
                  <a:cubicBezTo>
                    <a:pt x="54" y="44"/>
                    <a:pt x="45" y="60"/>
                    <a:pt x="31" y="61"/>
                  </a:cubicBezTo>
                  <a:cubicBezTo>
                    <a:pt x="31" y="60"/>
                    <a:pt x="30" y="60"/>
                    <a:pt x="28" y="60"/>
                  </a:cubicBezTo>
                  <a:cubicBezTo>
                    <a:pt x="27" y="60"/>
                    <a:pt x="25" y="60"/>
                    <a:pt x="24" y="60"/>
                  </a:cubicBezTo>
                  <a:cubicBezTo>
                    <a:pt x="24" y="61"/>
                    <a:pt x="24" y="61"/>
                    <a:pt x="23" y="61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4" name="Freeform 338"/>
            <p:cNvSpPr/>
            <p:nvPr/>
          </p:nvSpPr>
          <p:spPr>
            <a:xfrm>
              <a:off x="9571195" y="3852381"/>
              <a:ext cx="9727" cy="16674"/>
            </a:xfrm>
            <a:custGeom>
              <a:avLst/>
              <a:gdLst/>
              <a:ahLst/>
              <a:cxnLst>
                <a:cxn ang="0">
                  <a:pos x="6485" y="11672"/>
                </a:cxn>
                <a:cxn ang="0">
                  <a:pos x="9727" y="6670"/>
                </a:cxn>
                <a:cxn ang="0">
                  <a:pos x="9727" y="0"/>
                </a:cxn>
                <a:cxn ang="0">
                  <a:pos x="6485" y="1667"/>
                </a:cxn>
                <a:cxn ang="0">
                  <a:pos x="3242" y="5002"/>
                </a:cxn>
                <a:cxn ang="0">
                  <a:pos x="1621" y="10004"/>
                </a:cxn>
                <a:cxn ang="0">
                  <a:pos x="0" y="16674"/>
                </a:cxn>
                <a:cxn ang="0">
                  <a:pos x="3242" y="15007"/>
                </a:cxn>
                <a:cxn ang="0">
                  <a:pos x="6485" y="11672"/>
                </a:cxn>
              </a:cxnLst>
              <a:rect l="0" t="0" r="0" b="0"/>
              <a:pathLst>
                <a:path w="6" h="10">
                  <a:moveTo>
                    <a:pt x="4" y="7"/>
                  </a:moveTo>
                  <a:cubicBezTo>
                    <a:pt x="5" y="6"/>
                    <a:pt x="5" y="5"/>
                    <a:pt x="6" y="4"/>
                  </a:cubicBezTo>
                  <a:cubicBezTo>
                    <a:pt x="6" y="3"/>
                    <a:pt x="6" y="2"/>
                    <a:pt x="6" y="0"/>
                  </a:cubicBezTo>
                  <a:cubicBezTo>
                    <a:pt x="5" y="0"/>
                    <a:pt x="4" y="1"/>
                    <a:pt x="4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3" y="8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5" name="Freeform 339"/>
            <p:cNvSpPr/>
            <p:nvPr/>
          </p:nvSpPr>
          <p:spPr>
            <a:xfrm>
              <a:off x="9557994" y="3852381"/>
              <a:ext cx="6253" cy="16674"/>
            </a:xfrm>
            <a:custGeom>
              <a:avLst/>
              <a:gdLst/>
              <a:ahLst/>
              <a:cxnLst>
                <a:cxn ang="0">
                  <a:pos x="4690" y="5002"/>
                </a:cxn>
                <a:cxn ang="0">
                  <a:pos x="1563" y="0"/>
                </a:cxn>
                <a:cxn ang="0">
                  <a:pos x="0" y="3335"/>
                </a:cxn>
                <a:cxn ang="0">
                  <a:pos x="0" y="8337"/>
                </a:cxn>
                <a:cxn ang="0">
                  <a:pos x="1563" y="11672"/>
                </a:cxn>
                <a:cxn ang="0">
                  <a:pos x="4690" y="16674"/>
                </a:cxn>
                <a:cxn ang="0">
                  <a:pos x="6253" y="13339"/>
                </a:cxn>
                <a:cxn ang="0">
                  <a:pos x="6253" y="8337"/>
                </a:cxn>
                <a:cxn ang="0">
                  <a:pos x="4690" y="5002"/>
                </a:cxn>
              </a:cxnLst>
              <a:rect l="0" t="0" r="0" b="0"/>
              <a:pathLst>
                <a:path w="4" h="10">
                  <a:moveTo>
                    <a:pt x="3" y="3"/>
                  </a:moveTo>
                  <a:cubicBezTo>
                    <a:pt x="2" y="2"/>
                    <a:pt x="2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3" y="4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6" name="Freeform 340"/>
            <p:cNvSpPr/>
            <p:nvPr/>
          </p:nvSpPr>
          <p:spPr>
            <a:xfrm>
              <a:off x="9557994" y="3773872"/>
              <a:ext cx="285552" cy="202179"/>
            </a:xfrm>
            <a:custGeom>
              <a:avLst/>
              <a:gdLst/>
              <a:ahLst/>
              <a:cxnLst>
                <a:cxn ang="0">
                  <a:pos x="149376" y="86847"/>
                </a:cxn>
                <a:cxn ang="0">
                  <a:pos x="285552" y="11116"/>
                </a:cxn>
                <a:cxn ang="0">
                  <a:pos x="277215" y="0"/>
                </a:cxn>
                <a:cxn ang="0">
                  <a:pos x="141039" y="75730"/>
                </a:cxn>
                <a:cxn ang="0">
                  <a:pos x="136176" y="75730"/>
                </a:cxn>
                <a:cxn ang="0">
                  <a:pos x="136176" y="78509"/>
                </a:cxn>
                <a:cxn ang="0">
                  <a:pos x="0" y="154240"/>
                </a:cxn>
                <a:cxn ang="0">
                  <a:pos x="8337" y="167440"/>
                </a:cxn>
                <a:cxn ang="0">
                  <a:pos x="136176" y="95184"/>
                </a:cxn>
                <a:cxn ang="0">
                  <a:pos x="136176" y="184115"/>
                </a:cxn>
                <a:cxn ang="0">
                  <a:pos x="49329" y="184115"/>
                </a:cxn>
                <a:cxn ang="0">
                  <a:pos x="49329" y="202179"/>
                </a:cxn>
                <a:cxn ang="0">
                  <a:pos x="136176" y="202179"/>
                </a:cxn>
                <a:cxn ang="0">
                  <a:pos x="149376" y="202179"/>
                </a:cxn>
                <a:cxn ang="0">
                  <a:pos x="236223" y="202179"/>
                </a:cxn>
                <a:cxn ang="0">
                  <a:pos x="236223" y="184115"/>
                </a:cxn>
                <a:cxn ang="0">
                  <a:pos x="149376" y="184115"/>
                </a:cxn>
                <a:cxn ang="0">
                  <a:pos x="149376" y="86847"/>
                </a:cxn>
              </a:cxnLst>
              <a:rect l="0" t="0" r="0" b="0"/>
              <a:pathLst>
                <a:path w="411" h="291">
                  <a:moveTo>
                    <a:pt x="215" y="125"/>
                  </a:moveTo>
                  <a:lnTo>
                    <a:pt x="411" y="16"/>
                  </a:lnTo>
                  <a:lnTo>
                    <a:pt x="399" y="0"/>
                  </a:lnTo>
                  <a:lnTo>
                    <a:pt x="203" y="109"/>
                  </a:lnTo>
                  <a:lnTo>
                    <a:pt x="196" y="109"/>
                  </a:lnTo>
                  <a:lnTo>
                    <a:pt x="196" y="113"/>
                  </a:lnTo>
                  <a:lnTo>
                    <a:pt x="0" y="222"/>
                  </a:lnTo>
                  <a:lnTo>
                    <a:pt x="12" y="241"/>
                  </a:lnTo>
                  <a:lnTo>
                    <a:pt x="196" y="137"/>
                  </a:lnTo>
                  <a:lnTo>
                    <a:pt x="196" y="265"/>
                  </a:lnTo>
                  <a:lnTo>
                    <a:pt x="71" y="265"/>
                  </a:lnTo>
                  <a:lnTo>
                    <a:pt x="71" y="291"/>
                  </a:lnTo>
                  <a:lnTo>
                    <a:pt x="196" y="291"/>
                  </a:lnTo>
                  <a:lnTo>
                    <a:pt x="215" y="291"/>
                  </a:lnTo>
                  <a:lnTo>
                    <a:pt x="340" y="291"/>
                  </a:lnTo>
                  <a:lnTo>
                    <a:pt x="340" y="265"/>
                  </a:lnTo>
                  <a:lnTo>
                    <a:pt x="215" y="265"/>
                  </a:lnTo>
                  <a:lnTo>
                    <a:pt x="215" y="125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7" name="Freeform 341"/>
            <p:cNvSpPr/>
            <p:nvPr/>
          </p:nvSpPr>
          <p:spPr>
            <a:xfrm>
              <a:off x="9724044" y="3773872"/>
              <a:ext cx="79899" cy="6253"/>
            </a:xfrm>
            <a:custGeom>
              <a:avLst/>
              <a:gdLst/>
              <a:ahLst/>
              <a:cxnLst>
                <a:cxn ang="0">
                  <a:pos x="4892" y="6253"/>
                </a:cxn>
                <a:cxn ang="0">
                  <a:pos x="76638" y="6253"/>
                </a:cxn>
                <a:cxn ang="0">
                  <a:pos x="78268" y="0"/>
                </a:cxn>
                <a:cxn ang="0">
                  <a:pos x="1631" y="0"/>
                </a:cxn>
                <a:cxn ang="0">
                  <a:pos x="4892" y="6253"/>
                </a:cxn>
              </a:cxnLst>
              <a:rect l="0" t="0" r="0" b="0"/>
              <a:pathLst>
                <a:path w="49" h="4">
                  <a:moveTo>
                    <a:pt x="3" y="4"/>
                  </a:moveTo>
                  <a:cubicBezTo>
                    <a:pt x="5" y="4"/>
                    <a:pt x="45" y="4"/>
                    <a:pt x="47" y="4"/>
                  </a:cubicBezTo>
                  <a:cubicBezTo>
                    <a:pt x="49" y="4"/>
                    <a:pt x="48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4"/>
                    <a:pt x="3" y="4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8" name="Rectangle 342"/>
            <p:cNvSpPr/>
            <p:nvPr/>
          </p:nvSpPr>
          <p:spPr>
            <a:xfrm>
              <a:off x="9724044" y="3757197"/>
              <a:ext cx="79899" cy="4863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069" name="Freeform 343"/>
            <p:cNvSpPr/>
            <p:nvPr/>
          </p:nvSpPr>
          <p:spPr>
            <a:xfrm>
              <a:off x="9761563" y="3765535"/>
              <a:ext cx="9727" cy="1390"/>
            </a:xfrm>
            <a:custGeom>
              <a:avLst/>
              <a:gdLst/>
              <a:ahLst/>
              <a:cxnLst>
                <a:cxn ang="0">
                  <a:pos x="1621" y="1390"/>
                </a:cxn>
                <a:cxn ang="0">
                  <a:pos x="3242" y="1390"/>
                </a:cxn>
                <a:cxn ang="0">
                  <a:pos x="4864" y="1390"/>
                </a:cxn>
                <a:cxn ang="0">
                  <a:pos x="9727" y="0"/>
                </a:cxn>
                <a:cxn ang="0">
                  <a:pos x="0" y="0"/>
                </a:cxn>
                <a:cxn ang="0">
                  <a:pos x="1621" y="0"/>
                </a:cxn>
                <a:cxn ang="0">
                  <a:pos x="1621" y="1390"/>
                </a:cxn>
              </a:cxnLst>
              <a:rect l="0" t="0" r="0" b="0"/>
              <a:pathLst>
                <a:path w="6" h="1">
                  <a:moveTo>
                    <a:pt x="1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0" name="Freeform 344"/>
            <p:cNvSpPr/>
            <p:nvPr/>
          </p:nvSpPr>
          <p:spPr>
            <a:xfrm>
              <a:off x="9753225" y="3765535"/>
              <a:ext cx="3474" cy="0"/>
            </a:xfrm>
            <a:custGeom>
              <a:avLst/>
              <a:gdLst/>
              <a:ahLst/>
              <a:cxnLst>
                <a:cxn ang="0">
                  <a:pos x="3474" y="0"/>
                </a:cxn>
                <a:cxn ang="0">
                  <a:pos x="0" y="0"/>
                </a:cxn>
                <a:cxn ang="0">
                  <a:pos x="1737" y="0"/>
                </a:cxn>
                <a:cxn ang="0">
                  <a:pos x="3474" y="0"/>
                </a:cxn>
              </a:cxnLst>
              <a:rect l="0" t="0" r="0" b="0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1" name="Freeform 345"/>
            <p:cNvSpPr/>
            <p:nvPr/>
          </p:nvSpPr>
          <p:spPr>
            <a:xfrm>
              <a:off x="9787964" y="3765535"/>
              <a:ext cx="1390" cy="0"/>
            </a:xfrm>
            <a:custGeom>
              <a:avLst/>
              <a:gdLst/>
              <a:ahLst/>
              <a:cxnLst>
                <a:cxn ang="0">
                  <a:pos x="1390" y="0"/>
                </a:cxn>
                <a:cxn ang="0">
                  <a:pos x="0" y="0"/>
                </a:cxn>
                <a:cxn ang="0">
                  <a:pos x="1390" y="0"/>
                </a:cxn>
                <a:cxn ang="0">
                  <a:pos x="1390" y="0"/>
                </a:cxn>
              </a:cxnLst>
              <a:rect l="0" t="0" r="0" b="0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2" name="Freeform 346"/>
            <p:cNvSpPr/>
            <p:nvPr/>
          </p:nvSpPr>
          <p:spPr>
            <a:xfrm>
              <a:off x="9728908" y="3765535"/>
              <a:ext cx="13201" cy="3474"/>
            </a:xfrm>
            <a:custGeom>
              <a:avLst/>
              <a:gdLst/>
              <a:ahLst/>
              <a:cxnLst>
                <a:cxn ang="0">
                  <a:pos x="6601" y="1737"/>
                </a:cxn>
                <a:cxn ang="0">
                  <a:pos x="11551" y="0"/>
                </a:cxn>
                <a:cxn ang="0">
                  <a:pos x="13201" y="0"/>
                </a:cxn>
                <a:cxn ang="0">
                  <a:pos x="0" y="0"/>
                </a:cxn>
                <a:cxn ang="0">
                  <a:pos x="6601" y="1737"/>
                </a:cxn>
              </a:cxnLst>
              <a:rect l="0" t="0" r="0" b="0"/>
              <a:pathLst>
                <a:path w="8" h="2">
                  <a:moveTo>
                    <a:pt x="4" y="1"/>
                  </a:move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2"/>
                    <a:pt x="4" y="1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3" name="Freeform 347"/>
            <p:cNvSpPr/>
            <p:nvPr/>
          </p:nvSpPr>
          <p:spPr>
            <a:xfrm>
              <a:off x="9721960" y="3765535"/>
              <a:ext cx="11811" cy="4863"/>
            </a:xfrm>
            <a:custGeom>
              <a:avLst/>
              <a:gdLst/>
              <a:ahLst/>
              <a:cxnLst>
                <a:cxn ang="0">
                  <a:pos x="3375" y="0"/>
                </a:cxn>
                <a:cxn ang="0">
                  <a:pos x="5062" y="0"/>
                </a:cxn>
                <a:cxn ang="0">
                  <a:pos x="0" y="0"/>
                </a:cxn>
                <a:cxn ang="0">
                  <a:pos x="0" y="4863"/>
                </a:cxn>
                <a:cxn ang="0">
                  <a:pos x="11811" y="4863"/>
                </a:cxn>
                <a:cxn ang="0">
                  <a:pos x="3375" y="0"/>
                </a:cxn>
              </a:cxnLst>
              <a:rect l="0" t="0" r="0" b="0"/>
              <a:pathLst>
                <a:path w="7" h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4" name="Freeform 348"/>
            <p:cNvSpPr/>
            <p:nvPr/>
          </p:nvSpPr>
          <p:spPr>
            <a:xfrm>
              <a:off x="9733772" y="3764146"/>
              <a:ext cx="72256" cy="6253"/>
            </a:xfrm>
            <a:custGeom>
              <a:avLst/>
              <a:gdLst/>
              <a:ahLst/>
              <a:cxnLst>
                <a:cxn ang="0">
                  <a:pos x="72256" y="1563"/>
                </a:cxn>
                <a:cxn ang="0">
                  <a:pos x="64045" y="1563"/>
                </a:cxn>
                <a:cxn ang="0">
                  <a:pos x="67329" y="3127"/>
                </a:cxn>
                <a:cxn ang="0">
                  <a:pos x="67329" y="4690"/>
                </a:cxn>
                <a:cxn ang="0">
                  <a:pos x="60761" y="1563"/>
                </a:cxn>
                <a:cxn ang="0">
                  <a:pos x="55834" y="3127"/>
                </a:cxn>
                <a:cxn ang="0">
                  <a:pos x="49265" y="1563"/>
                </a:cxn>
                <a:cxn ang="0">
                  <a:pos x="41055" y="1563"/>
                </a:cxn>
                <a:cxn ang="0">
                  <a:pos x="39412" y="3127"/>
                </a:cxn>
                <a:cxn ang="0">
                  <a:pos x="32844" y="4690"/>
                </a:cxn>
                <a:cxn ang="0">
                  <a:pos x="27917" y="4690"/>
                </a:cxn>
                <a:cxn ang="0">
                  <a:pos x="27917" y="4690"/>
                </a:cxn>
                <a:cxn ang="0">
                  <a:pos x="26275" y="3127"/>
                </a:cxn>
                <a:cxn ang="0">
                  <a:pos x="26275" y="1563"/>
                </a:cxn>
                <a:cxn ang="0">
                  <a:pos x="24633" y="1563"/>
                </a:cxn>
                <a:cxn ang="0">
                  <a:pos x="21348" y="3127"/>
                </a:cxn>
                <a:cxn ang="0">
                  <a:pos x="18064" y="3127"/>
                </a:cxn>
                <a:cxn ang="0">
                  <a:pos x="14780" y="1563"/>
                </a:cxn>
                <a:cxn ang="0">
                  <a:pos x="8211" y="3127"/>
                </a:cxn>
                <a:cxn ang="0">
                  <a:pos x="1642" y="6253"/>
                </a:cxn>
                <a:cxn ang="0">
                  <a:pos x="0" y="6253"/>
                </a:cxn>
                <a:cxn ang="0">
                  <a:pos x="72256" y="6253"/>
                </a:cxn>
                <a:cxn ang="0">
                  <a:pos x="72256" y="1563"/>
                </a:cxn>
              </a:cxnLst>
              <a:rect l="0" t="0" r="0" b="0"/>
              <a:pathLst>
                <a:path w="44" h="4">
                  <a:moveTo>
                    <a:pt x="44" y="1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2"/>
                  </a:cubicBezTo>
                  <a:cubicBezTo>
                    <a:pt x="23" y="2"/>
                    <a:pt x="22" y="3"/>
                    <a:pt x="20" y="3"/>
                  </a:cubicBezTo>
                  <a:cubicBezTo>
                    <a:pt x="18" y="3"/>
                    <a:pt x="18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3"/>
                    <a:pt x="3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5" name="Rectangle 349"/>
            <p:cNvSpPr/>
            <p:nvPr/>
          </p:nvSpPr>
          <p:spPr>
            <a:xfrm>
              <a:off x="9733772" y="3770399"/>
              <a:ext cx="695" cy="695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076" name="Freeform 350"/>
            <p:cNvSpPr/>
            <p:nvPr/>
          </p:nvSpPr>
          <p:spPr>
            <a:xfrm>
              <a:off x="9726823" y="3764146"/>
              <a:ext cx="2084" cy="13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390"/>
                </a:cxn>
                <a:cxn ang="0">
                  <a:pos x="2084" y="1390"/>
                </a:cxn>
                <a:cxn ang="0">
                  <a:pos x="0" y="0"/>
                </a:cxn>
              </a:cxnLst>
              <a:rect l="0" t="0" r="0" b="0"/>
              <a:pathLst>
                <a:path w="3" h="2">
                  <a:moveTo>
                    <a:pt x="0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7" name="Freeform 351"/>
            <p:cNvSpPr/>
            <p:nvPr/>
          </p:nvSpPr>
          <p:spPr>
            <a:xfrm>
              <a:off x="9725434" y="3729407"/>
              <a:ext cx="77119" cy="24316"/>
            </a:xfrm>
            <a:custGeom>
              <a:avLst/>
              <a:gdLst/>
              <a:ahLst/>
              <a:cxnLst>
                <a:cxn ang="0">
                  <a:pos x="44302" y="0"/>
                </a:cxn>
                <a:cxn ang="0">
                  <a:pos x="36098" y="0"/>
                </a:cxn>
                <a:cxn ang="0">
                  <a:pos x="0" y="24316"/>
                </a:cxn>
                <a:cxn ang="0">
                  <a:pos x="77119" y="24316"/>
                </a:cxn>
                <a:cxn ang="0">
                  <a:pos x="44302" y="0"/>
                </a:cxn>
              </a:cxnLst>
              <a:rect l="0" t="0" r="0" b="0"/>
              <a:pathLst>
                <a:path w="47" h="15">
                  <a:moveTo>
                    <a:pt x="27" y="0"/>
                  </a:moveTo>
                  <a:cubicBezTo>
                    <a:pt x="26" y="0"/>
                    <a:pt x="23" y="0"/>
                    <a:pt x="22" y="0"/>
                  </a:cubicBezTo>
                  <a:cubicBezTo>
                    <a:pt x="12" y="0"/>
                    <a:pt x="4" y="7"/>
                    <a:pt x="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3" y="7"/>
                    <a:pt x="37" y="0"/>
                    <a:pt x="27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013" name="组合 504"/>
          <p:cNvGrpSpPr/>
          <p:nvPr/>
        </p:nvGrpSpPr>
        <p:grpSpPr>
          <a:xfrm>
            <a:off x="10460038" y="3919538"/>
            <a:ext cx="327025" cy="307975"/>
            <a:chOff x="10015849" y="3766001"/>
            <a:chExt cx="294583" cy="276519"/>
          </a:xfrm>
        </p:grpSpPr>
        <p:sp>
          <p:nvSpPr>
            <p:cNvPr id="39056" name="Freeform 352"/>
            <p:cNvSpPr>
              <a:spLocks noEditPoints="1"/>
            </p:cNvSpPr>
            <p:nvPr/>
          </p:nvSpPr>
          <p:spPr>
            <a:xfrm>
              <a:off x="10116592" y="3782676"/>
              <a:ext cx="175778" cy="221632"/>
            </a:xfrm>
            <a:custGeom>
              <a:avLst/>
              <a:gdLst/>
              <a:ahLst/>
              <a:cxnLst>
                <a:cxn ang="0">
                  <a:pos x="159350" y="22984"/>
                </a:cxn>
                <a:cxn ang="0">
                  <a:pos x="159350" y="221632"/>
                </a:cxn>
                <a:cxn ang="0">
                  <a:pos x="162636" y="221632"/>
                </a:cxn>
                <a:cxn ang="0">
                  <a:pos x="175778" y="213423"/>
                </a:cxn>
                <a:cxn ang="0">
                  <a:pos x="175778" y="13134"/>
                </a:cxn>
                <a:cxn ang="0">
                  <a:pos x="172492" y="4925"/>
                </a:cxn>
                <a:cxn ang="0">
                  <a:pos x="162636" y="0"/>
                </a:cxn>
                <a:cxn ang="0">
                  <a:pos x="13142" y="0"/>
                </a:cxn>
                <a:cxn ang="0">
                  <a:pos x="11499" y="0"/>
                </a:cxn>
                <a:cxn ang="0">
                  <a:pos x="0" y="13134"/>
                </a:cxn>
                <a:cxn ang="0">
                  <a:pos x="0" y="18059"/>
                </a:cxn>
                <a:cxn ang="0">
                  <a:pos x="154422" y="18059"/>
                </a:cxn>
                <a:cxn ang="0">
                  <a:pos x="159350" y="22984"/>
                </a:cxn>
                <a:cxn ang="0">
                  <a:pos x="13142" y="8209"/>
                </a:cxn>
                <a:cxn ang="0">
                  <a:pos x="162636" y="8209"/>
                </a:cxn>
                <a:cxn ang="0">
                  <a:pos x="167564" y="9850"/>
                </a:cxn>
                <a:cxn ang="0">
                  <a:pos x="167564" y="13134"/>
                </a:cxn>
                <a:cxn ang="0">
                  <a:pos x="167564" y="211782"/>
                </a:cxn>
                <a:cxn ang="0">
                  <a:pos x="167564" y="213423"/>
                </a:cxn>
                <a:cxn ang="0">
                  <a:pos x="167564" y="22984"/>
                </a:cxn>
                <a:cxn ang="0">
                  <a:pos x="154422" y="9850"/>
                </a:cxn>
                <a:cxn ang="0">
                  <a:pos x="9857" y="9850"/>
                </a:cxn>
                <a:cxn ang="0">
                  <a:pos x="13142" y="8209"/>
                </a:cxn>
              </a:cxnLst>
              <a:rect l="0" t="0" r="0" b="0"/>
              <a:pathLst>
                <a:path w="107" h="135">
                  <a:moveTo>
                    <a:pt x="97" y="14"/>
                  </a:moveTo>
                  <a:cubicBezTo>
                    <a:pt x="97" y="135"/>
                    <a:pt x="97" y="135"/>
                    <a:pt x="97" y="135"/>
                  </a:cubicBezTo>
                  <a:cubicBezTo>
                    <a:pt x="99" y="135"/>
                    <a:pt x="99" y="135"/>
                    <a:pt x="99" y="135"/>
                  </a:cubicBezTo>
                  <a:cubicBezTo>
                    <a:pt x="104" y="135"/>
                    <a:pt x="107" y="132"/>
                    <a:pt x="107" y="130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8"/>
                    <a:pt x="107" y="5"/>
                    <a:pt x="105" y="3"/>
                  </a:cubicBezTo>
                  <a:cubicBezTo>
                    <a:pt x="104" y="2"/>
                    <a:pt x="102" y="0"/>
                    <a:pt x="9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0" y="3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6" y="11"/>
                    <a:pt x="97" y="12"/>
                    <a:pt x="97" y="14"/>
                  </a:cubicBezTo>
                  <a:close/>
                  <a:moveTo>
                    <a:pt x="8" y="5"/>
                  </a:moveTo>
                  <a:cubicBezTo>
                    <a:pt x="99" y="5"/>
                    <a:pt x="99" y="5"/>
                    <a:pt x="99" y="5"/>
                  </a:cubicBezTo>
                  <a:cubicBezTo>
                    <a:pt x="100" y="5"/>
                    <a:pt x="101" y="5"/>
                    <a:pt x="102" y="6"/>
                  </a:cubicBezTo>
                  <a:cubicBezTo>
                    <a:pt x="102" y="7"/>
                    <a:pt x="102" y="8"/>
                    <a:pt x="102" y="8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2" y="129"/>
                    <a:pt x="102" y="129"/>
                    <a:pt x="102" y="13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9"/>
                    <a:pt x="98" y="6"/>
                    <a:pt x="9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5"/>
                    <a:pt x="8" y="5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7" name="Freeform 353"/>
            <p:cNvSpPr/>
            <p:nvPr/>
          </p:nvSpPr>
          <p:spPr>
            <a:xfrm>
              <a:off x="10098527" y="3766001"/>
              <a:ext cx="211905" cy="254982"/>
            </a:xfrm>
            <a:custGeom>
              <a:avLst/>
              <a:gdLst/>
              <a:ahLst/>
              <a:cxnLst>
                <a:cxn ang="0">
                  <a:pos x="211905" y="233596"/>
                </a:cxn>
                <a:cxn ang="0">
                  <a:pos x="211905" y="11515"/>
                </a:cxn>
                <a:cxn ang="0">
                  <a:pos x="198764" y="0"/>
                </a:cxn>
                <a:cxn ang="0">
                  <a:pos x="27925" y="0"/>
                </a:cxn>
                <a:cxn ang="0">
                  <a:pos x="0" y="29611"/>
                </a:cxn>
                <a:cxn ang="0">
                  <a:pos x="0" y="195760"/>
                </a:cxn>
                <a:cxn ang="0">
                  <a:pos x="8213" y="195760"/>
                </a:cxn>
                <a:cxn ang="0">
                  <a:pos x="8213" y="29611"/>
                </a:cxn>
                <a:cxn ang="0">
                  <a:pos x="27925" y="6580"/>
                </a:cxn>
                <a:cxn ang="0">
                  <a:pos x="198764" y="6580"/>
                </a:cxn>
                <a:cxn ang="0">
                  <a:pos x="203692" y="11515"/>
                </a:cxn>
                <a:cxn ang="0">
                  <a:pos x="203692" y="233596"/>
                </a:cxn>
                <a:cxn ang="0">
                  <a:pos x="202049" y="236887"/>
                </a:cxn>
                <a:cxn ang="0">
                  <a:pos x="198764" y="238532"/>
                </a:cxn>
                <a:cxn ang="0">
                  <a:pos x="177409" y="238532"/>
                </a:cxn>
                <a:cxn ang="0">
                  <a:pos x="177409" y="243467"/>
                </a:cxn>
                <a:cxn ang="0">
                  <a:pos x="172481" y="248402"/>
                </a:cxn>
                <a:cxn ang="0">
                  <a:pos x="62422" y="248402"/>
                </a:cxn>
                <a:cxn ang="0">
                  <a:pos x="62422" y="254982"/>
                </a:cxn>
                <a:cxn ang="0">
                  <a:pos x="172481" y="254982"/>
                </a:cxn>
                <a:cxn ang="0">
                  <a:pos x="183980" y="246757"/>
                </a:cxn>
                <a:cxn ang="0">
                  <a:pos x="198764" y="246757"/>
                </a:cxn>
                <a:cxn ang="0">
                  <a:pos x="208620" y="243467"/>
                </a:cxn>
                <a:cxn ang="0">
                  <a:pos x="211905" y="233596"/>
                </a:cxn>
              </a:cxnLst>
              <a:rect l="0" t="0" r="0" b="0"/>
              <a:pathLst>
                <a:path w="129" h="155">
                  <a:moveTo>
                    <a:pt x="129" y="142"/>
                  </a:moveTo>
                  <a:cubicBezTo>
                    <a:pt x="129" y="7"/>
                    <a:pt x="129" y="7"/>
                    <a:pt x="129" y="7"/>
                  </a:cubicBezTo>
                  <a:cubicBezTo>
                    <a:pt x="129" y="2"/>
                    <a:pt x="124" y="0"/>
                    <a:pt x="12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" y="0"/>
                    <a:pt x="0" y="12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4"/>
                    <a:pt x="17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1" y="4"/>
                    <a:pt x="124" y="5"/>
                    <a:pt x="124" y="7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4"/>
                    <a:pt x="123" y="144"/>
                  </a:cubicBezTo>
                  <a:cubicBezTo>
                    <a:pt x="123" y="145"/>
                    <a:pt x="122" y="145"/>
                    <a:pt x="121" y="145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8" y="149"/>
                    <a:pt x="107" y="151"/>
                    <a:pt x="105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8" y="155"/>
                    <a:pt x="111" y="153"/>
                    <a:pt x="112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4" y="150"/>
                    <a:pt x="126" y="149"/>
                    <a:pt x="127" y="148"/>
                  </a:cubicBezTo>
                  <a:cubicBezTo>
                    <a:pt x="129" y="145"/>
                    <a:pt x="129" y="142"/>
                    <a:pt x="129" y="142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8" name="Freeform 354"/>
            <p:cNvSpPr>
              <a:spLocks noEditPoints="1"/>
            </p:cNvSpPr>
            <p:nvPr/>
          </p:nvSpPr>
          <p:spPr>
            <a:xfrm>
              <a:off x="10137434" y="3833394"/>
              <a:ext cx="110469" cy="120196"/>
            </a:xfrm>
            <a:custGeom>
              <a:avLst/>
              <a:gdLst/>
              <a:ahLst/>
              <a:cxnLst>
                <a:cxn ang="0">
                  <a:pos x="47815" y="120196"/>
                </a:cxn>
                <a:cxn ang="0">
                  <a:pos x="56059" y="120196"/>
                </a:cxn>
                <a:cxn ang="0">
                  <a:pos x="59356" y="120196"/>
                </a:cxn>
                <a:cxn ang="0">
                  <a:pos x="61005" y="120196"/>
                </a:cxn>
                <a:cxn ang="0">
                  <a:pos x="61005" y="120196"/>
                </a:cxn>
                <a:cxn ang="0">
                  <a:pos x="108820" y="59275"/>
                </a:cxn>
                <a:cxn ang="0">
                  <a:pos x="100576" y="36223"/>
                </a:cxn>
                <a:cxn ang="0">
                  <a:pos x="74196" y="24698"/>
                </a:cxn>
                <a:cxn ang="0">
                  <a:pos x="79142" y="23051"/>
                </a:cxn>
                <a:cxn ang="0">
                  <a:pos x="89035" y="16465"/>
                </a:cxn>
                <a:cxn ang="0">
                  <a:pos x="97279" y="4940"/>
                </a:cxn>
                <a:cxn ang="0">
                  <a:pos x="82440" y="3293"/>
                </a:cxn>
                <a:cxn ang="0">
                  <a:pos x="72547" y="6586"/>
                </a:cxn>
                <a:cxn ang="0">
                  <a:pos x="62654" y="13172"/>
                </a:cxn>
                <a:cxn ang="0">
                  <a:pos x="54410" y="24698"/>
                </a:cxn>
                <a:cxn ang="0">
                  <a:pos x="46166" y="0"/>
                </a:cxn>
                <a:cxn ang="0">
                  <a:pos x="41220" y="0"/>
                </a:cxn>
                <a:cxn ang="0">
                  <a:pos x="49464" y="24698"/>
                </a:cxn>
                <a:cxn ang="0">
                  <a:pos x="41220" y="24698"/>
                </a:cxn>
                <a:cxn ang="0">
                  <a:pos x="8244" y="36223"/>
                </a:cxn>
                <a:cxn ang="0">
                  <a:pos x="1649" y="59275"/>
                </a:cxn>
                <a:cxn ang="0">
                  <a:pos x="46166" y="120196"/>
                </a:cxn>
                <a:cxn ang="0">
                  <a:pos x="47815" y="120196"/>
                </a:cxn>
                <a:cxn ang="0">
                  <a:pos x="57708" y="26344"/>
                </a:cxn>
                <a:cxn ang="0">
                  <a:pos x="56059" y="26344"/>
                </a:cxn>
                <a:cxn ang="0">
                  <a:pos x="56059" y="24698"/>
                </a:cxn>
                <a:cxn ang="0">
                  <a:pos x="57708" y="26344"/>
                </a:cxn>
                <a:cxn ang="0">
                  <a:pos x="4946" y="59275"/>
                </a:cxn>
                <a:cxn ang="0">
                  <a:pos x="11542" y="39516"/>
                </a:cxn>
                <a:cxn ang="0">
                  <a:pos x="41220" y="27991"/>
                </a:cxn>
                <a:cxn ang="0">
                  <a:pos x="51113" y="29637"/>
                </a:cxn>
                <a:cxn ang="0">
                  <a:pos x="52761" y="31284"/>
                </a:cxn>
                <a:cxn ang="0">
                  <a:pos x="54410" y="29637"/>
                </a:cxn>
                <a:cxn ang="0">
                  <a:pos x="56059" y="29637"/>
                </a:cxn>
                <a:cxn ang="0">
                  <a:pos x="69249" y="27991"/>
                </a:cxn>
                <a:cxn ang="0">
                  <a:pos x="98927" y="39516"/>
                </a:cxn>
                <a:cxn ang="0">
                  <a:pos x="105523" y="59275"/>
                </a:cxn>
                <a:cxn ang="0">
                  <a:pos x="61005" y="116903"/>
                </a:cxn>
                <a:cxn ang="0">
                  <a:pos x="56059" y="116903"/>
                </a:cxn>
                <a:cxn ang="0">
                  <a:pos x="47815" y="116903"/>
                </a:cxn>
                <a:cxn ang="0">
                  <a:pos x="46166" y="116903"/>
                </a:cxn>
                <a:cxn ang="0">
                  <a:pos x="4946" y="59275"/>
                </a:cxn>
              </a:cxnLst>
              <a:rect l="0" t="0" r="0" b="0"/>
              <a:pathLst>
                <a:path w="67" h="73">
                  <a:moveTo>
                    <a:pt x="29" y="73"/>
                  </a:moveTo>
                  <a:cubicBezTo>
                    <a:pt x="31" y="73"/>
                    <a:pt x="32" y="73"/>
                    <a:pt x="34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56" y="73"/>
                    <a:pt x="66" y="51"/>
                    <a:pt x="66" y="36"/>
                  </a:cubicBezTo>
                  <a:cubicBezTo>
                    <a:pt x="67" y="31"/>
                    <a:pt x="65" y="26"/>
                    <a:pt x="61" y="22"/>
                  </a:cubicBezTo>
                  <a:cubicBezTo>
                    <a:pt x="58" y="18"/>
                    <a:pt x="52" y="16"/>
                    <a:pt x="45" y="15"/>
                  </a:cubicBezTo>
                  <a:cubicBezTo>
                    <a:pt x="46" y="15"/>
                    <a:pt x="47" y="15"/>
                    <a:pt x="48" y="14"/>
                  </a:cubicBezTo>
                  <a:cubicBezTo>
                    <a:pt x="50" y="13"/>
                    <a:pt x="52" y="12"/>
                    <a:pt x="54" y="10"/>
                  </a:cubicBezTo>
                  <a:cubicBezTo>
                    <a:pt x="56" y="8"/>
                    <a:pt x="57" y="6"/>
                    <a:pt x="59" y="3"/>
                  </a:cubicBezTo>
                  <a:cubicBezTo>
                    <a:pt x="55" y="2"/>
                    <a:pt x="53" y="2"/>
                    <a:pt x="50" y="2"/>
                  </a:cubicBezTo>
                  <a:cubicBezTo>
                    <a:pt x="48" y="3"/>
                    <a:pt x="46" y="3"/>
                    <a:pt x="44" y="4"/>
                  </a:cubicBezTo>
                  <a:cubicBezTo>
                    <a:pt x="42" y="5"/>
                    <a:pt x="40" y="7"/>
                    <a:pt x="38" y="8"/>
                  </a:cubicBezTo>
                  <a:cubicBezTo>
                    <a:pt x="36" y="10"/>
                    <a:pt x="35" y="12"/>
                    <a:pt x="33" y="15"/>
                  </a:cubicBezTo>
                  <a:cubicBezTo>
                    <a:pt x="32" y="12"/>
                    <a:pt x="29" y="7"/>
                    <a:pt x="2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7"/>
                    <a:pt x="28" y="12"/>
                    <a:pt x="30" y="15"/>
                  </a:cubicBezTo>
                  <a:cubicBezTo>
                    <a:pt x="28" y="15"/>
                    <a:pt x="26" y="15"/>
                    <a:pt x="25" y="15"/>
                  </a:cubicBezTo>
                  <a:cubicBezTo>
                    <a:pt x="16" y="15"/>
                    <a:pt x="9" y="18"/>
                    <a:pt x="5" y="22"/>
                  </a:cubicBezTo>
                  <a:cubicBezTo>
                    <a:pt x="2" y="26"/>
                    <a:pt x="0" y="31"/>
                    <a:pt x="1" y="36"/>
                  </a:cubicBezTo>
                  <a:cubicBezTo>
                    <a:pt x="1" y="51"/>
                    <a:pt x="10" y="72"/>
                    <a:pt x="28" y="73"/>
                  </a:cubicBezTo>
                  <a:cubicBezTo>
                    <a:pt x="28" y="73"/>
                    <a:pt x="29" y="73"/>
                    <a:pt x="29" y="73"/>
                  </a:cubicBezTo>
                  <a:close/>
                  <a:moveTo>
                    <a:pt x="35" y="16"/>
                  </a:moveTo>
                  <a:cubicBezTo>
                    <a:pt x="35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5" y="16"/>
                    <a:pt x="35" y="16"/>
                  </a:cubicBezTo>
                  <a:close/>
                  <a:moveTo>
                    <a:pt x="3" y="36"/>
                  </a:moveTo>
                  <a:cubicBezTo>
                    <a:pt x="2" y="31"/>
                    <a:pt x="4" y="27"/>
                    <a:pt x="7" y="24"/>
                  </a:cubicBezTo>
                  <a:cubicBezTo>
                    <a:pt x="11" y="20"/>
                    <a:pt x="17" y="17"/>
                    <a:pt x="25" y="17"/>
                  </a:cubicBezTo>
                  <a:cubicBezTo>
                    <a:pt x="27" y="17"/>
                    <a:pt x="29" y="17"/>
                    <a:pt x="31" y="18"/>
                  </a:cubicBezTo>
                  <a:cubicBezTo>
                    <a:pt x="31" y="19"/>
                    <a:pt x="32" y="19"/>
                    <a:pt x="32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6" y="18"/>
                    <a:pt x="39" y="17"/>
                    <a:pt x="42" y="17"/>
                  </a:cubicBezTo>
                  <a:cubicBezTo>
                    <a:pt x="50" y="17"/>
                    <a:pt x="56" y="20"/>
                    <a:pt x="60" y="24"/>
                  </a:cubicBezTo>
                  <a:cubicBezTo>
                    <a:pt x="63" y="27"/>
                    <a:pt x="64" y="31"/>
                    <a:pt x="64" y="36"/>
                  </a:cubicBezTo>
                  <a:cubicBezTo>
                    <a:pt x="64" y="51"/>
                    <a:pt x="54" y="71"/>
                    <a:pt x="37" y="71"/>
                  </a:cubicBezTo>
                  <a:cubicBezTo>
                    <a:pt x="37" y="71"/>
                    <a:pt x="36" y="71"/>
                    <a:pt x="34" y="71"/>
                  </a:cubicBezTo>
                  <a:cubicBezTo>
                    <a:pt x="32" y="71"/>
                    <a:pt x="30" y="71"/>
                    <a:pt x="29" y="71"/>
                  </a:cubicBezTo>
                  <a:cubicBezTo>
                    <a:pt x="29" y="71"/>
                    <a:pt x="28" y="71"/>
                    <a:pt x="28" y="71"/>
                  </a:cubicBezTo>
                  <a:cubicBezTo>
                    <a:pt x="12" y="70"/>
                    <a:pt x="3" y="50"/>
                    <a:pt x="3" y="36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9" name="Freeform 355"/>
            <p:cNvSpPr/>
            <p:nvPr/>
          </p:nvSpPr>
          <p:spPr>
            <a:xfrm>
              <a:off x="10198574" y="3898007"/>
              <a:ext cx="13201" cy="18064"/>
            </a:xfrm>
            <a:custGeom>
              <a:avLst/>
              <a:gdLst/>
              <a:ahLst/>
              <a:cxnLst>
                <a:cxn ang="0">
                  <a:pos x="8251" y="11495"/>
                </a:cxn>
                <a:cxn ang="0">
                  <a:pos x="11551" y="6569"/>
                </a:cxn>
                <a:cxn ang="0">
                  <a:pos x="13201" y="0"/>
                </a:cxn>
                <a:cxn ang="0">
                  <a:pos x="8251" y="1642"/>
                </a:cxn>
                <a:cxn ang="0">
                  <a:pos x="3300" y="4927"/>
                </a:cxn>
                <a:cxn ang="0">
                  <a:pos x="1650" y="9853"/>
                </a:cxn>
                <a:cxn ang="0">
                  <a:pos x="0" y="18064"/>
                </a:cxn>
                <a:cxn ang="0">
                  <a:pos x="4950" y="16422"/>
                </a:cxn>
                <a:cxn ang="0">
                  <a:pos x="8251" y="11495"/>
                </a:cxn>
              </a:cxnLst>
              <a:rect l="0" t="0" r="0" b="0"/>
              <a:pathLst>
                <a:path w="8" h="11">
                  <a:moveTo>
                    <a:pt x="5" y="7"/>
                  </a:moveTo>
                  <a:cubicBezTo>
                    <a:pt x="6" y="6"/>
                    <a:pt x="6" y="5"/>
                    <a:pt x="7" y="4"/>
                  </a:cubicBezTo>
                  <a:cubicBezTo>
                    <a:pt x="7" y="3"/>
                    <a:pt x="7" y="2"/>
                    <a:pt x="8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2" y="4"/>
                    <a:pt x="1" y="5"/>
                    <a:pt x="1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1" y="11"/>
                    <a:pt x="2" y="10"/>
                    <a:pt x="3" y="10"/>
                  </a:cubicBezTo>
                  <a:cubicBezTo>
                    <a:pt x="4" y="9"/>
                    <a:pt x="5" y="8"/>
                    <a:pt x="5" y="7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0" name="Freeform 356"/>
            <p:cNvSpPr/>
            <p:nvPr/>
          </p:nvSpPr>
          <p:spPr>
            <a:xfrm>
              <a:off x="10181900" y="3895923"/>
              <a:ext cx="8337" cy="20149"/>
            </a:xfrm>
            <a:custGeom>
              <a:avLst/>
              <a:gdLst/>
              <a:ahLst/>
              <a:cxnLst>
                <a:cxn ang="0">
                  <a:pos x="6670" y="20149"/>
                </a:cxn>
                <a:cxn ang="0">
                  <a:pos x="8337" y="15112"/>
                </a:cxn>
                <a:cxn ang="0">
                  <a:pos x="8337" y="10075"/>
                </a:cxn>
                <a:cxn ang="0">
                  <a:pos x="6670" y="5037"/>
                </a:cxn>
                <a:cxn ang="0">
                  <a:pos x="1667" y="0"/>
                </a:cxn>
                <a:cxn ang="0">
                  <a:pos x="0" y="5037"/>
                </a:cxn>
                <a:cxn ang="0">
                  <a:pos x="0" y="10075"/>
                </a:cxn>
                <a:cxn ang="0">
                  <a:pos x="3335" y="15112"/>
                </a:cxn>
                <a:cxn ang="0">
                  <a:pos x="6670" y="20149"/>
                </a:cxn>
              </a:cxnLst>
              <a:rect l="0" t="0" r="0" b="0"/>
              <a:pathLst>
                <a:path w="5" h="12">
                  <a:moveTo>
                    <a:pt x="4" y="12"/>
                  </a:moveTo>
                  <a:cubicBezTo>
                    <a:pt x="5" y="11"/>
                    <a:pt x="5" y="10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7"/>
                    <a:pt x="1" y="8"/>
                    <a:pt x="2" y="9"/>
                  </a:cubicBezTo>
                  <a:cubicBezTo>
                    <a:pt x="2" y="10"/>
                    <a:pt x="3" y="11"/>
                    <a:pt x="4" y="12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1" name="Freeform 357"/>
            <p:cNvSpPr/>
            <p:nvPr/>
          </p:nvSpPr>
          <p:spPr>
            <a:xfrm>
              <a:off x="10103390" y="4014729"/>
              <a:ext cx="14590" cy="12506"/>
            </a:xfrm>
            <a:custGeom>
              <a:avLst/>
              <a:gdLst/>
              <a:ahLst/>
              <a:cxnLst>
                <a:cxn ang="0">
                  <a:pos x="0" y="7816"/>
                </a:cxn>
                <a:cxn ang="0">
                  <a:pos x="6484" y="12506"/>
                </a:cxn>
                <a:cxn ang="0">
                  <a:pos x="14590" y="7816"/>
                </a:cxn>
                <a:cxn ang="0">
                  <a:pos x="14590" y="6253"/>
                </a:cxn>
                <a:cxn ang="0">
                  <a:pos x="14590" y="0"/>
                </a:cxn>
                <a:cxn ang="0">
                  <a:pos x="0" y="7816"/>
                </a:cxn>
              </a:cxnLst>
              <a:rect l="0" t="0" r="0" b="0"/>
              <a:pathLst>
                <a:path w="9" h="8">
                  <a:moveTo>
                    <a:pt x="0" y="5"/>
                  </a:moveTo>
                  <a:cubicBezTo>
                    <a:pt x="0" y="7"/>
                    <a:pt x="2" y="8"/>
                    <a:pt x="4" y="8"/>
                  </a:cubicBezTo>
                  <a:cubicBezTo>
                    <a:pt x="6" y="8"/>
                    <a:pt x="8" y="7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2" name="Freeform 358"/>
            <p:cNvSpPr>
              <a:spLocks noEditPoints="1"/>
            </p:cNvSpPr>
            <p:nvPr/>
          </p:nvSpPr>
          <p:spPr>
            <a:xfrm>
              <a:off x="10015849" y="3966790"/>
              <a:ext cx="141734" cy="757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5730"/>
                </a:cxn>
                <a:cxn ang="0">
                  <a:pos x="141734" y="75730"/>
                </a:cxn>
                <a:cxn ang="0">
                  <a:pos x="141734" y="0"/>
                </a:cxn>
                <a:cxn ang="0">
                  <a:pos x="0" y="0"/>
                </a:cxn>
                <a:cxn ang="0">
                  <a:pos x="41202" y="65852"/>
                </a:cxn>
                <a:cxn ang="0">
                  <a:pos x="26369" y="42804"/>
                </a:cxn>
                <a:cxn ang="0">
                  <a:pos x="21425" y="47743"/>
                </a:cxn>
                <a:cxn ang="0">
                  <a:pos x="21425" y="65852"/>
                </a:cxn>
                <a:cxn ang="0">
                  <a:pos x="14833" y="65852"/>
                </a:cxn>
                <a:cxn ang="0">
                  <a:pos x="14833" y="18109"/>
                </a:cxn>
                <a:cxn ang="0">
                  <a:pos x="21425" y="18109"/>
                </a:cxn>
                <a:cxn ang="0">
                  <a:pos x="21425" y="41158"/>
                </a:cxn>
                <a:cxn ang="0">
                  <a:pos x="21425" y="41158"/>
                </a:cxn>
                <a:cxn ang="0">
                  <a:pos x="24721" y="36219"/>
                </a:cxn>
                <a:cxn ang="0">
                  <a:pos x="39554" y="18109"/>
                </a:cxn>
                <a:cxn ang="0">
                  <a:pos x="47794" y="18109"/>
                </a:cxn>
                <a:cxn ang="0">
                  <a:pos x="29665" y="37865"/>
                </a:cxn>
                <a:cxn ang="0">
                  <a:pos x="47794" y="65852"/>
                </a:cxn>
                <a:cxn ang="0">
                  <a:pos x="41202" y="65852"/>
                </a:cxn>
                <a:cxn ang="0">
                  <a:pos x="67571" y="60913"/>
                </a:cxn>
                <a:cxn ang="0">
                  <a:pos x="75811" y="59267"/>
                </a:cxn>
                <a:cxn ang="0">
                  <a:pos x="77459" y="64206"/>
                </a:cxn>
                <a:cxn ang="0">
                  <a:pos x="67571" y="65852"/>
                </a:cxn>
                <a:cxn ang="0">
                  <a:pos x="51090" y="49389"/>
                </a:cxn>
                <a:cxn ang="0">
                  <a:pos x="69219" y="31280"/>
                </a:cxn>
                <a:cxn ang="0">
                  <a:pos x="77459" y="32926"/>
                </a:cxn>
                <a:cxn ang="0">
                  <a:pos x="75811" y="37865"/>
                </a:cxn>
                <a:cxn ang="0">
                  <a:pos x="69219" y="36219"/>
                </a:cxn>
                <a:cxn ang="0">
                  <a:pos x="56034" y="47743"/>
                </a:cxn>
                <a:cxn ang="0">
                  <a:pos x="67571" y="60913"/>
                </a:cxn>
                <a:cxn ang="0">
                  <a:pos x="102180" y="65852"/>
                </a:cxn>
                <a:cxn ang="0">
                  <a:pos x="102180" y="60913"/>
                </a:cxn>
                <a:cxn ang="0">
                  <a:pos x="102180" y="60913"/>
                </a:cxn>
                <a:cxn ang="0">
                  <a:pos x="92292" y="65852"/>
                </a:cxn>
                <a:cxn ang="0">
                  <a:pos x="80755" y="55974"/>
                </a:cxn>
                <a:cxn ang="0">
                  <a:pos x="102180" y="44450"/>
                </a:cxn>
                <a:cxn ang="0">
                  <a:pos x="102180" y="42804"/>
                </a:cxn>
                <a:cxn ang="0">
                  <a:pos x="93940" y="34572"/>
                </a:cxn>
                <a:cxn ang="0">
                  <a:pos x="85700" y="37865"/>
                </a:cxn>
                <a:cxn ang="0">
                  <a:pos x="84052" y="34572"/>
                </a:cxn>
                <a:cxn ang="0">
                  <a:pos x="95588" y="31280"/>
                </a:cxn>
                <a:cxn ang="0">
                  <a:pos x="108773" y="44450"/>
                </a:cxn>
                <a:cxn ang="0">
                  <a:pos x="108773" y="57621"/>
                </a:cxn>
                <a:cxn ang="0">
                  <a:pos x="108773" y="65852"/>
                </a:cxn>
                <a:cxn ang="0">
                  <a:pos x="102180" y="65852"/>
                </a:cxn>
                <a:cxn ang="0">
                  <a:pos x="123605" y="65852"/>
                </a:cxn>
                <a:cxn ang="0">
                  <a:pos x="118661" y="65852"/>
                </a:cxn>
                <a:cxn ang="0">
                  <a:pos x="118661" y="16463"/>
                </a:cxn>
                <a:cxn ang="0">
                  <a:pos x="123605" y="16463"/>
                </a:cxn>
                <a:cxn ang="0">
                  <a:pos x="123605" y="65852"/>
                </a:cxn>
              </a:cxnLst>
              <a:rect l="0" t="0" r="0" b="0"/>
              <a:pathLst>
                <a:path w="8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0" y="0"/>
                  </a:lnTo>
                  <a:close/>
                  <a:moveTo>
                    <a:pt x="25" y="40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4"/>
                    <a:pt x="14" y="23"/>
                    <a:pt x="15" y="2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9" y="40"/>
                    <a:pt x="29" y="40"/>
                    <a:pt x="29" y="40"/>
                  </a:cubicBezTo>
                  <a:lnTo>
                    <a:pt x="25" y="40"/>
                  </a:lnTo>
                  <a:close/>
                  <a:moveTo>
                    <a:pt x="41" y="37"/>
                  </a:moveTo>
                  <a:cubicBezTo>
                    <a:pt x="44" y="37"/>
                    <a:pt x="45" y="37"/>
                    <a:pt x="46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6" y="39"/>
                    <a:pt x="44" y="40"/>
                    <a:pt x="41" y="40"/>
                  </a:cubicBezTo>
                  <a:cubicBezTo>
                    <a:pt x="35" y="40"/>
                    <a:pt x="31" y="36"/>
                    <a:pt x="31" y="30"/>
                  </a:cubicBezTo>
                  <a:cubicBezTo>
                    <a:pt x="31" y="23"/>
                    <a:pt x="35" y="19"/>
                    <a:pt x="42" y="19"/>
                  </a:cubicBezTo>
                  <a:cubicBezTo>
                    <a:pt x="44" y="19"/>
                    <a:pt x="46" y="19"/>
                    <a:pt x="47" y="2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2"/>
                    <a:pt x="44" y="22"/>
                    <a:pt x="42" y="22"/>
                  </a:cubicBezTo>
                  <a:cubicBezTo>
                    <a:pt x="37" y="22"/>
                    <a:pt x="34" y="25"/>
                    <a:pt x="34" y="29"/>
                  </a:cubicBezTo>
                  <a:cubicBezTo>
                    <a:pt x="34" y="34"/>
                    <a:pt x="37" y="37"/>
                    <a:pt x="41" y="37"/>
                  </a:cubicBezTo>
                  <a:close/>
                  <a:moveTo>
                    <a:pt x="62" y="40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1" y="39"/>
                    <a:pt x="59" y="40"/>
                    <a:pt x="56" y="40"/>
                  </a:cubicBezTo>
                  <a:cubicBezTo>
                    <a:pt x="52" y="40"/>
                    <a:pt x="49" y="37"/>
                    <a:pt x="49" y="34"/>
                  </a:cubicBezTo>
                  <a:cubicBezTo>
                    <a:pt x="49" y="29"/>
                    <a:pt x="54" y="27"/>
                    <a:pt x="62" y="27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5"/>
                    <a:pt x="61" y="21"/>
                    <a:pt x="57" y="21"/>
                  </a:cubicBezTo>
                  <a:cubicBezTo>
                    <a:pt x="55" y="21"/>
                    <a:pt x="53" y="22"/>
                    <a:pt x="52" y="23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19"/>
                    <a:pt x="55" y="19"/>
                    <a:pt x="58" y="19"/>
                  </a:cubicBezTo>
                  <a:cubicBezTo>
                    <a:pt x="64" y="19"/>
                    <a:pt x="66" y="23"/>
                    <a:pt x="66" y="27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7"/>
                    <a:pt x="66" y="38"/>
                    <a:pt x="66" y="40"/>
                  </a:cubicBezTo>
                  <a:lnTo>
                    <a:pt x="62" y="40"/>
                  </a:lnTo>
                  <a:close/>
                  <a:moveTo>
                    <a:pt x="75" y="40"/>
                  </a:moveTo>
                  <a:cubicBezTo>
                    <a:pt x="72" y="40"/>
                    <a:pt x="72" y="40"/>
                    <a:pt x="72" y="4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10"/>
                    <a:pt x="75" y="10"/>
                    <a:pt x="75" y="10"/>
                  </a:cubicBezTo>
                  <a:lnTo>
                    <a:pt x="75" y="4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014" name="组合 510"/>
          <p:cNvGrpSpPr/>
          <p:nvPr/>
        </p:nvGrpSpPr>
        <p:grpSpPr>
          <a:xfrm>
            <a:off x="11050588" y="6013450"/>
            <a:ext cx="330200" cy="320675"/>
            <a:chOff x="10548374" y="5653820"/>
            <a:chExt cx="297363" cy="289026"/>
          </a:xfrm>
        </p:grpSpPr>
        <p:sp>
          <p:nvSpPr>
            <p:cNvPr id="39052" name="Oval 359"/>
            <p:cNvSpPr/>
            <p:nvPr/>
          </p:nvSpPr>
          <p:spPr>
            <a:xfrm>
              <a:off x="10676907" y="5653820"/>
              <a:ext cx="50718" cy="50718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053" name="Rectangle 360"/>
            <p:cNvSpPr/>
            <p:nvPr/>
          </p:nvSpPr>
          <p:spPr>
            <a:xfrm>
              <a:off x="10548374" y="5844188"/>
              <a:ext cx="27791" cy="93794"/>
            </a:xfrm>
            <a:prstGeom prst="rect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054" name="Freeform 361"/>
            <p:cNvSpPr>
              <a:spLocks noEditPoints="1"/>
            </p:cNvSpPr>
            <p:nvPr/>
          </p:nvSpPr>
          <p:spPr>
            <a:xfrm>
              <a:off x="10583113" y="5668411"/>
              <a:ext cx="226496" cy="274435"/>
            </a:xfrm>
            <a:custGeom>
              <a:avLst/>
              <a:gdLst/>
              <a:ahLst/>
              <a:cxnLst>
                <a:cxn ang="0">
                  <a:pos x="198594" y="170906"/>
                </a:cxn>
                <a:cxn ang="0">
                  <a:pos x="198594" y="208702"/>
                </a:cxn>
                <a:cxn ang="0">
                  <a:pos x="149356" y="210345"/>
                </a:cxn>
                <a:cxn ang="0">
                  <a:pos x="149356" y="83809"/>
                </a:cxn>
                <a:cxn ang="0">
                  <a:pos x="211725" y="18077"/>
                </a:cxn>
                <a:cxn ang="0">
                  <a:pos x="211725" y="18077"/>
                </a:cxn>
                <a:cxn ang="0">
                  <a:pos x="211725" y="3287"/>
                </a:cxn>
                <a:cxn ang="0">
                  <a:pos x="196953" y="3287"/>
                </a:cxn>
                <a:cxn ang="0">
                  <a:pos x="196953" y="3287"/>
                </a:cxn>
                <a:cxn ang="0">
                  <a:pos x="155921" y="44370"/>
                </a:cxn>
                <a:cxn ang="0">
                  <a:pos x="155921" y="44370"/>
                </a:cxn>
                <a:cxn ang="0">
                  <a:pos x="155921" y="44370"/>
                </a:cxn>
                <a:cxn ang="0">
                  <a:pos x="77140" y="44370"/>
                </a:cxn>
                <a:cxn ang="0">
                  <a:pos x="37749" y="3287"/>
                </a:cxn>
                <a:cxn ang="0">
                  <a:pos x="37749" y="3287"/>
                </a:cxn>
                <a:cxn ang="0">
                  <a:pos x="22978" y="3287"/>
                </a:cxn>
                <a:cxn ang="0">
                  <a:pos x="22978" y="18077"/>
                </a:cxn>
                <a:cxn ang="0">
                  <a:pos x="22978" y="18077"/>
                </a:cxn>
                <a:cxn ang="0">
                  <a:pos x="85346" y="82166"/>
                </a:cxn>
                <a:cxn ang="0">
                  <a:pos x="85346" y="210345"/>
                </a:cxn>
                <a:cxn ang="0">
                  <a:pos x="27902" y="210345"/>
                </a:cxn>
                <a:cxn ang="0">
                  <a:pos x="27902" y="175836"/>
                </a:cxn>
                <a:cxn ang="0">
                  <a:pos x="0" y="175836"/>
                </a:cxn>
                <a:cxn ang="0">
                  <a:pos x="0" y="269505"/>
                </a:cxn>
                <a:cxn ang="0">
                  <a:pos x="27902" y="269505"/>
                </a:cxn>
                <a:cxn ang="0">
                  <a:pos x="27902" y="226779"/>
                </a:cxn>
                <a:cxn ang="0">
                  <a:pos x="83705" y="226779"/>
                </a:cxn>
                <a:cxn ang="0">
                  <a:pos x="83705" y="259645"/>
                </a:cxn>
                <a:cxn ang="0">
                  <a:pos x="98477" y="274435"/>
                </a:cxn>
                <a:cxn ang="0">
                  <a:pos x="113248" y="259645"/>
                </a:cxn>
                <a:cxn ang="0">
                  <a:pos x="113248" y="226779"/>
                </a:cxn>
                <a:cxn ang="0">
                  <a:pos x="119813" y="226779"/>
                </a:cxn>
                <a:cxn ang="0">
                  <a:pos x="119813" y="259645"/>
                </a:cxn>
                <a:cxn ang="0">
                  <a:pos x="119813" y="259645"/>
                </a:cxn>
                <a:cxn ang="0">
                  <a:pos x="134585" y="274435"/>
                </a:cxn>
                <a:cxn ang="0">
                  <a:pos x="149356" y="259645"/>
                </a:cxn>
                <a:cxn ang="0">
                  <a:pos x="149356" y="225135"/>
                </a:cxn>
                <a:cxn ang="0">
                  <a:pos x="198594" y="225135"/>
                </a:cxn>
                <a:cxn ang="0">
                  <a:pos x="198594" y="264575"/>
                </a:cxn>
                <a:cxn ang="0">
                  <a:pos x="226496" y="264575"/>
                </a:cxn>
                <a:cxn ang="0">
                  <a:pos x="226496" y="170906"/>
                </a:cxn>
                <a:cxn ang="0">
                  <a:pos x="198594" y="170906"/>
                </a:cxn>
                <a:cxn ang="0">
                  <a:pos x="149356" y="75593"/>
                </a:cxn>
                <a:cxn ang="0">
                  <a:pos x="149356" y="75593"/>
                </a:cxn>
                <a:cxn ang="0">
                  <a:pos x="149356" y="77236"/>
                </a:cxn>
                <a:cxn ang="0">
                  <a:pos x="149356" y="75593"/>
                </a:cxn>
                <a:cxn ang="0">
                  <a:pos x="113248" y="210345"/>
                </a:cxn>
                <a:cxn ang="0">
                  <a:pos x="113248" y="141326"/>
                </a:cxn>
                <a:cxn ang="0">
                  <a:pos x="119813" y="141326"/>
                </a:cxn>
                <a:cxn ang="0">
                  <a:pos x="119813" y="210345"/>
                </a:cxn>
                <a:cxn ang="0">
                  <a:pos x="113248" y="210345"/>
                </a:cxn>
              </a:cxnLst>
              <a:rect l="0" t="0" r="0" b="0"/>
              <a:pathLst>
                <a:path w="138" h="167">
                  <a:moveTo>
                    <a:pt x="121" y="104"/>
                  </a:moveTo>
                  <a:cubicBezTo>
                    <a:pt x="121" y="127"/>
                    <a:pt x="121" y="127"/>
                    <a:pt x="121" y="127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32" y="9"/>
                    <a:pt x="132" y="5"/>
                    <a:pt x="129" y="2"/>
                  </a:cubicBezTo>
                  <a:cubicBezTo>
                    <a:pt x="126" y="0"/>
                    <a:pt x="122" y="0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0" y="0"/>
                    <a:pt x="16" y="0"/>
                    <a:pt x="14" y="2"/>
                  </a:cubicBezTo>
                  <a:cubicBezTo>
                    <a:pt x="11" y="5"/>
                    <a:pt x="11" y="9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51" y="138"/>
                    <a:pt x="51" y="138"/>
                    <a:pt x="51" y="138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7"/>
                    <a:pt x="60" y="167"/>
                  </a:cubicBezTo>
                  <a:cubicBezTo>
                    <a:pt x="65" y="167"/>
                    <a:pt x="69" y="163"/>
                    <a:pt x="69" y="15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73" y="138"/>
                    <a:pt x="73" y="138"/>
                    <a:pt x="73" y="138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3" y="163"/>
                    <a:pt x="77" y="167"/>
                    <a:pt x="82" y="167"/>
                  </a:cubicBezTo>
                  <a:cubicBezTo>
                    <a:pt x="87" y="167"/>
                    <a:pt x="91" y="163"/>
                    <a:pt x="91" y="158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38" y="161"/>
                    <a:pt x="138" y="161"/>
                    <a:pt x="138" y="161"/>
                  </a:cubicBezTo>
                  <a:cubicBezTo>
                    <a:pt x="138" y="104"/>
                    <a:pt x="138" y="104"/>
                    <a:pt x="138" y="104"/>
                  </a:cubicBezTo>
                  <a:lnTo>
                    <a:pt x="121" y="104"/>
                  </a:lnTo>
                  <a:close/>
                  <a:moveTo>
                    <a:pt x="91" y="46"/>
                  </a:moveTo>
                  <a:cubicBezTo>
                    <a:pt x="91" y="46"/>
                    <a:pt x="91" y="46"/>
                    <a:pt x="91" y="46"/>
                  </a:cubicBezTo>
                  <a:cubicBezTo>
                    <a:pt x="91" y="47"/>
                    <a:pt x="91" y="47"/>
                    <a:pt x="91" y="47"/>
                  </a:cubicBezTo>
                  <a:lnTo>
                    <a:pt x="91" y="46"/>
                  </a:lnTo>
                  <a:close/>
                  <a:moveTo>
                    <a:pt x="69" y="128"/>
                  </a:moveTo>
                  <a:cubicBezTo>
                    <a:pt x="69" y="86"/>
                    <a:pt x="69" y="86"/>
                    <a:pt x="69" y="86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128"/>
                    <a:pt x="73" y="128"/>
                    <a:pt x="73" y="128"/>
                  </a:cubicBezTo>
                  <a:lnTo>
                    <a:pt x="69" y="128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5" name="Freeform 362"/>
            <p:cNvSpPr/>
            <p:nvPr/>
          </p:nvSpPr>
          <p:spPr>
            <a:xfrm>
              <a:off x="10816557" y="5837935"/>
              <a:ext cx="29180" cy="93794"/>
            </a:xfrm>
            <a:custGeom>
              <a:avLst/>
              <a:gdLst/>
              <a:ahLst/>
              <a:cxnLst>
                <a:cxn ang="0">
                  <a:pos x="27790" y="0"/>
                </a:cxn>
                <a:cxn ang="0">
                  <a:pos x="0" y="1390"/>
                </a:cxn>
                <a:cxn ang="0">
                  <a:pos x="0" y="93794"/>
                </a:cxn>
                <a:cxn ang="0">
                  <a:pos x="29180" y="93794"/>
                </a:cxn>
                <a:cxn ang="0">
                  <a:pos x="27790" y="0"/>
                </a:cxn>
              </a:cxnLst>
              <a:rect l="0" t="0" r="0" b="0"/>
              <a:pathLst>
                <a:path w="42" h="135">
                  <a:moveTo>
                    <a:pt x="40" y="0"/>
                  </a:moveTo>
                  <a:lnTo>
                    <a:pt x="0" y="2"/>
                  </a:lnTo>
                  <a:lnTo>
                    <a:pt x="0" y="135"/>
                  </a:lnTo>
                  <a:lnTo>
                    <a:pt x="42" y="13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015" name="组合 509"/>
          <p:cNvGrpSpPr/>
          <p:nvPr/>
        </p:nvGrpSpPr>
        <p:grpSpPr>
          <a:xfrm>
            <a:off x="11063288" y="3886200"/>
            <a:ext cx="214312" cy="307975"/>
            <a:chOff x="10559856" y="3735430"/>
            <a:chExt cx="192452" cy="277214"/>
          </a:xfrm>
        </p:grpSpPr>
        <p:sp>
          <p:nvSpPr>
            <p:cNvPr id="39050" name="Freeform 363"/>
            <p:cNvSpPr/>
            <p:nvPr/>
          </p:nvSpPr>
          <p:spPr>
            <a:xfrm>
              <a:off x="10559856" y="3735430"/>
              <a:ext cx="192452" cy="277214"/>
            </a:xfrm>
            <a:custGeom>
              <a:avLst/>
              <a:gdLst/>
              <a:ahLst/>
              <a:cxnLst>
                <a:cxn ang="0">
                  <a:pos x="182583" y="0"/>
                </a:cxn>
                <a:cxn ang="0">
                  <a:pos x="97048" y="244408"/>
                </a:cxn>
                <a:cxn ang="0">
                  <a:pos x="97048" y="244408"/>
                </a:cxn>
                <a:cxn ang="0">
                  <a:pos x="21384" y="244408"/>
                </a:cxn>
                <a:cxn ang="0">
                  <a:pos x="21384" y="275574"/>
                </a:cxn>
                <a:cxn ang="0">
                  <a:pos x="97048" y="275574"/>
                </a:cxn>
                <a:cxn ang="0">
                  <a:pos x="97048" y="273933"/>
                </a:cxn>
                <a:cxn ang="0">
                  <a:pos x="192452" y="3281"/>
                </a:cxn>
                <a:cxn ang="0">
                  <a:pos x="182583" y="0"/>
                </a:cxn>
              </a:cxnLst>
              <a:rect l="0" t="0" r="0" b="0"/>
              <a:pathLst>
                <a:path w="117" h="169">
                  <a:moveTo>
                    <a:pt x="111" y="0"/>
                  </a:moveTo>
                  <a:cubicBezTo>
                    <a:pt x="59" y="149"/>
                    <a:pt x="59" y="149"/>
                    <a:pt x="59" y="149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0" y="166"/>
                    <a:pt x="13" y="168"/>
                  </a:cubicBezTo>
                  <a:cubicBezTo>
                    <a:pt x="25" y="169"/>
                    <a:pt x="59" y="168"/>
                    <a:pt x="59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117" y="2"/>
                    <a:pt x="117" y="2"/>
                    <a:pt x="117" y="2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1" name="Oval 364"/>
            <p:cNvSpPr/>
            <p:nvPr/>
          </p:nvSpPr>
          <p:spPr>
            <a:xfrm>
              <a:off x="10594595" y="3912598"/>
              <a:ext cx="37518" cy="37518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9016" name="Freeform 367"/>
          <p:cNvSpPr/>
          <p:nvPr/>
        </p:nvSpPr>
        <p:spPr>
          <a:xfrm>
            <a:off x="9871075" y="5314950"/>
            <a:ext cx="311150" cy="312738"/>
          </a:xfrm>
          <a:custGeom>
            <a:avLst/>
            <a:gdLst/>
            <a:ahLst/>
            <a:cxnLst>
              <a:cxn ang="0">
                <a:pos x="286437" y="212743"/>
              </a:cxn>
              <a:cxn ang="0">
                <a:pos x="202513" y="203651"/>
              </a:cxn>
              <a:cxn ang="0">
                <a:pos x="156902" y="158193"/>
              </a:cxn>
              <a:cxn ang="0">
                <a:pos x="311979" y="3637"/>
              </a:cxn>
              <a:cxn ang="0">
                <a:pos x="297383" y="9092"/>
              </a:cxn>
              <a:cxn ang="0">
                <a:pos x="149604" y="150920"/>
              </a:cxn>
              <a:cxn ang="0">
                <a:pos x="0" y="0"/>
              </a:cxn>
              <a:cxn ang="0">
                <a:pos x="3649" y="14547"/>
              </a:cxn>
              <a:cxn ang="0">
                <a:pos x="142306" y="158193"/>
              </a:cxn>
              <a:cxn ang="0">
                <a:pos x="100344" y="198196"/>
              </a:cxn>
              <a:cxn ang="0">
                <a:pos x="16420" y="209106"/>
              </a:cxn>
              <a:cxn ang="0">
                <a:pos x="47435" y="240017"/>
              </a:cxn>
              <a:cxn ang="0">
                <a:pos x="0" y="289112"/>
              </a:cxn>
              <a:cxn ang="0">
                <a:pos x="20069" y="309113"/>
              </a:cxn>
              <a:cxn ang="0">
                <a:pos x="69329" y="260019"/>
              </a:cxn>
              <a:cxn ang="0">
                <a:pos x="100344" y="290930"/>
              </a:cxn>
              <a:cxn ang="0">
                <a:pos x="109466" y="207288"/>
              </a:cxn>
              <a:cxn ang="0">
                <a:pos x="149604" y="165467"/>
              </a:cxn>
              <a:cxn ang="0">
                <a:pos x="193390" y="212743"/>
              </a:cxn>
              <a:cxn ang="0">
                <a:pos x="204337" y="294567"/>
              </a:cxn>
              <a:cxn ang="0">
                <a:pos x="235353" y="263656"/>
              </a:cxn>
              <a:cxn ang="0">
                <a:pos x="284612" y="312750"/>
              </a:cxn>
              <a:cxn ang="0">
                <a:pos x="304681" y="292749"/>
              </a:cxn>
              <a:cxn ang="0">
                <a:pos x="255421" y="243654"/>
              </a:cxn>
              <a:cxn ang="0">
                <a:pos x="286437" y="212743"/>
              </a:cxn>
            </a:cxnLst>
            <a:rect l="0" t="0" r="0" b="0"/>
            <a:pathLst>
              <a:path w="171" h="172">
                <a:moveTo>
                  <a:pt x="157" y="117"/>
                </a:moveTo>
                <a:cubicBezTo>
                  <a:pt x="144" y="104"/>
                  <a:pt x="124" y="102"/>
                  <a:pt x="111" y="112"/>
                </a:cubicBezTo>
                <a:cubicBezTo>
                  <a:pt x="86" y="87"/>
                  <a:pt x="86" y="87"/>
                  <a:pt x="86" y="87"/>
                </a:cubicBezTo>
                <a:cubicBezTo>
                  <a:pt x="171" y="2"/>
                  <a:pt x="171" y="2"/>
                  <a:pt x="171" y="2"/>
                </a:cubicBezTo>
                <a:cubicBezTo>
                  <a:pt x="163" y="5"/>
                  <a:pt x="163" y="5"/>
                  <a:pt x="163" y="5"/>
                </a:cubicBezTo>
                <a:cubicBezTo>
                  <a:pt x="82" y="83"/>
                  <a:pt x="82" y="83"/>
                  <a:pt x="82" y="83"/>
                </a:cubicBezTo>
                <a:cubicBezTo>
                  <a:pt x="0" y="0"/>
                  <a:pt x="0" y="0"/>
                  <a:pt x="0" y="0"/>
                </a:cubicBezTo>
                <a:cubicBezTo>
                  <a:pt x="2" y="8"/>
                  <a:pt x="2" y="8"/>
                  <a:pt x="2" y="8"/>
                </a:cubicBezTo>
                <a:cubicBezTo>
                  <a:pt x="78" y="87"/>
                  <a:pt x="78" y="87"/>
                  <a:pt x="78" y="87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42" y="100"/>
                  <a:pt x="22" y="102"/>
                  <a:pt x="9" y="115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0" y="159"/>
                  <a:pt x="0" y="159"/>
                  <a:pt x="0" y="159"/>
                </a:cubicBezTo>
                <a:cubicBezTo>
                  <a:pt x="11" y="170"/>
                  <a:pt x="11" y="170"/>
                  <a:pt x="11" y="170"/>
                </a:cubicBezTo>
                <a:cubicBezTo>
                  <a:pt x="38" y="143"/>
                  <a:pt x="38" y="143"/>
                  <a:pt x="38" y="143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8" y="147"/>
                  <a:pt x="70" y="127"/>
                  <a:pt x="60" y="114"/>
                </a:cubicBezTo>
                <a:cubicBezTo>
                  <a:pt x="82" y="91"/>
                  <a:pt x="82" y="91"/>
                  <a:pt x="82" y="91"/>
                </a:cubicBezTo>
                <a:cubicBezTo>
                  <a:pt x="106" y="117"/>
                  <a:pt x="106" y="117"/>
                  <a:pt x="106" y="117"/>
                </a:cubicBezTo>
                <a:cubicBezTo>
                  <a:pt x="97" y="130"/>
                  <a:pt x="99" y="149"/>
                  <a:pt x="112" y="162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67" y="161"/>
                  <a:pt x="167" y="161"/>
                  <a:pt x="167" y="161"/>
                </a:cubicBezTo>
                <a:cubicBezTo>
                  <a:pt x="140" y="134"/>
                  <a:pt x="140" y="134"/>
                  <a:pt x="140" y="134"/>
                </a:cubicBezTo>
                <a:lnTo>
                  <a:pt x="157" y="117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017" name="组合 485"/>
          <p:cNvGrpSpPr/>
          <p:nvPr/>
        </p:nvGrpSpPr>
        <p:grpSpPr>
          <a:xfrm>
            <a:off x="8193088" y="4487863"/>
            <a:ext cx="301625" cy="406400"/>
            <a:chOff x="7971134" y="4278276"/>
            <a:chExt cx="270961" cy="366146"/>
          </a:xfrm>
        </p:grpSpPr>
        <p:sp>
          <p:nvSpPr>
            <p:cNvPr id="39048" name="Freeform 368"/>
            <p:cNvSpPr/>
            <p:nvPr/>
          </p:nvSpPr>
          <p:spPr>
            <a:xfrm>
              <a:off x="8084382" y="4278276"/>
              <a:ext cx="157713" cy="325153"/>
            </a:xfrm>
            <a:custGeom>
              <a:avLst/>
              <a:gdLst/>
              <a:ahLst/>
              <a:cxnLst>
                <a:cxn ang="0">
                  <a:pos x="83785" y="152723"/>
                </a:cxn>
                <a:cxn ang="0">
                  <a:pos x="83785" y="0"/>
                </a:cxn>
                <a:cxn ang="0">
                  <a:pos x="57500" y="0"/>
                </a:cxn>
                <a:cxn ang="0">
                  <a:pos x="57500" y="152723"/>
                </a:cxn>
                <a:cxn ang="0">
                  <a:pos x="0" y="187209"/>
                </a:cxn>
                <a:cxn ang="0">
                  <a:pos x="26286" y="197062"/>
                </a:cxn>
                <a:cxn ang="0">
                  <a:pos x="70642" y="177356"/>
                </a:cxn>
                <a:cxn ang="0">
                  <a:pos x="131428" y="238117"/>
                </a:cxn>
                <a:cxn ang="0">
                  <a:pos x="70642" y="300520"/>
                </a:cxn>
                <a:cxn ang="0">
                  <a:pos x="65714" y="298878"/>
                </a:cxn>
                <a:cxn ang="0">
                  <a:pos x="54214" y="323511"/>
                </a:cxn>
                <a:cxn ang="0">
                  <a:pos x="70642" y="325153"/>
                </a:cxn>
                <a:cxn ang="0">
                  <a:pos x="157713" y="238117"/>
                </a:cxn>
                <a:cxn ang="0">
                  <a:pos x="83785" y="152723"/>
                </a:cxn>
              </a:cxnLst>
              <a:rect l="0" t="0" r="0" b="0"/>
              <a:pathLst>
                <a:path w="96" h="198">
                  <a:moveTo>
                    <a:pt x="51" y="93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21" y="95"/>
                    <a:pt x="8" y="103"/>
                    <a:pt x="0" y="114"/>
                  </a:cubicBezTo>
                  <a:cubicBezTo>
                    <a:pt x="6" y="115"/>
                    <a:pt x="11" y="117"/>
                    <a:pt x="16" y="120"/>
                  </a:cubicBezTo>
                  <a:cubicBezTo>
                    <a:pt x="23" y="112"/>
                    <a:pt x="32" y="108"/>
                    <a:pt x="43" y="108"/>
                  </a:cubicBezTo>
                  <a:cubicBezTo>
                    <a:pt x="64" y="108"/>
                    <a:pt x="80" y="125"/>
                    <a:pt x="80" y="145"/>
                  </a:cubicBezTo>
                  <a:cubicBezTo>
                    <a:pt x="80" y="166"/>
                    <a:pt x="64" y="183"/>
                    <a:pt x="43" y="183"/>
                  </a:cubicBezTo>
                  <a:cubicBezTo>
                    <a:pt x="42" y="183"/>
                    <a:pt x="41" y="183"/>
                    <a:pt x="40" y="182"/>
                  </a:cubicBezTo>
                  <a:cubicBezTo>
                    <a:pt x="39" y="188"/>
                    <a:pt x="36" y="193"/>
                    <a:pt x="33" y="197"/>
                  </a:cubicBezTo>
                  <a:cubicBezTo>
                    <a:pt x="36" y="198"/>
                    <a:pt x="39" y="198"/>
                    <a:pt x="43" y="198"/>
                  </a:cubicBezTo>
                  <a:cubicBezTo>
                    <a:pt x="72" y="198"/>
                    <a:pt x="96" y="174"/>
                    <a:pt x="96" y="145"/>
                  </a:cubicBezTo>
                  <a:cubicBezTo>
                    <a:pt x="96" y="119"/>
                    <a:pt x="76" y="97"/>
                    <a:pt x="51" y="93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9" name="Freeform 369"/>
            <p:cNvSpPr>
              <a:spLocks noEditPoints="1"/>
            </p:cNvSpPr>
            <p:nvPr/>
          </p:nvSpPr>
          <p:spPr>
            <a:xfrm>
              <a:off x="7971134" y="4319269"/>
              <a:ext cx="173693" cy="325153"/>
            </a:xfrm>
            <a:custGeom>
              <a:avLst/>
              <a:gdLst/>
              <a:ahLst/>
              <a:cxnLst>
                <a:cxn ang="0">
                  <a:pos x="99955" y="152723"/>
                </a:cxn>
                <a:cxn ang="0">
                  <a:pos x="99955" y="0"/>
                </a:cxn>
                <a:cxn ang="0">
                  <a:pos x="73738" y="0"/>
                </a:cxn>
                <a:cxn ang="0">
                  <a:pos x="73738" y="152723"/>
                </a:cxn>
                <a:cxn ang="0">
                  <a:pos x="0" y="238117"/>
                </a:cxn>
                <a:cxn ang="0">
                  <a:pos x="86847" y="325153"/>
                </a:cxn>
                <a:cxn ang="0">
                  <a:pos x="173693" y="238117"/>
                </a:cxn>
                <a:cxn ang="0">
                  <a:pos x="99955" y="152723"/>
                </a:cxn>
                <a:cxn ang="0">
                  <a:pos x="86847" y="298878"/>
                </a:cxn>
                <a:cxn ang="0">
                  <a:pos x="24579" y="238117"/>
                </a:cxn>
                <a:cxn ang="0">
                  <a:pos x="86847" y="177356"/>
                </a:cxn>
                <a:cxn ang="0">
                  <a:pos x="147475" y="238117"/>
                </a:cxn>
                <a:cxn ang="0">
                  <a:pos x="86847" y="298878"/>
                </a:cxn>
              </a:cxnLst>
              <a:rect l="0" t="0" r="0" b="0"/>
              <a:pathLst>
                <a:path w="106" h="198">
                  <a:moveTo>
                    <a:pt x="61" y="93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20" y="96"/>
                    <a:pt x="0" y="118"/>
                    <a:pt x="0" y="145"/>
                  </a:cubicBezTo>
                  <a:cubicBezTo>
                    <a:pt x="0" y="174"/>
                    <a:pt x="24" y="198"/>
                    <a:pt x="53" y="198"/>
                  </a:cubicBezTo>
                  <a:cubicBezTo>
                    <a:pt x="82" y="198"/>
                    <a:pt x="106" y="174"/>
                    <a:pt x="106" y="145"/>
                  </a:cubicBezTo>
                  <a:cubicBezTo>
                    <a:pt x="106" y="118"/>
                    <a:pt x="86" y="96"/>
                    <a:pt x="61" y="93"/>
                  </a:cubicBezTo>
                  <a:close/>
                  <a:moveTo>
                    <a:pt x="53" y="182"/>
                  </a:moveTo>
                  <a:cubicBezTo>
                    <a:pt x="32" y="182"/>
                    <a:pt x="15" y="166"/>
                    <a:pt x="15" y="145"/>
                  </a:cubicBezTo>
                  <a:cubicBezTo>
                    <a:pt x="15" y="124"/>
                    <a:pt x="32" y="108"/>
                    <a:pt x="53" y="108"/>
                  </a:cubicBezTo>
                  <a:cubicBezTo>
                    <a:pt x="73" y="108"/>
                    <a:pt x="90" y="124"/>
                    <a:pt x="90" y="145"/>
                  </a:cubicBezTo>
                  <a:cubicBezTo>
                    <a:pt x="90" y="166"/>
                    <a:pt x="73" y="182"/>
                    <a:pt x="53" y="182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018" name="组合 489"/>
          <p:cNvGrpSpPr/>
          <p:nvPr/>
        </p:nvGrpSpPr>
        <p:grpSpPr>
          <a:xfrm>
            <a:off x="8829675" y="4537075"/>
            <a:ext cx="284163" cy="307975"/>
            <a:chOff x="8544321" y="4322742"/>
            <a:chExt cx="256371" cy="277214"/>
          </a:xfrm>
        </p:grpSpPr>
        <p:sp>
          <p:nvSpPr>
            <p:cNvPr id="39043" name="Freeform 370"/>
            <p:cNvSpPr/>
            <p:nvPr/>
          </p:nvSpPr>
          <p:spPr>
            <a:xfrm>
              <a:off x="8580450" y="4406115"/>
              <a:ext cx="102131" cy="88931"/>
            </a:xfrm>
            <a:custGeom>
              <a:avLst/>
              <a:gdLst/>
              <a:ahLst/>
              <a:cxnLst>
                <a:cxn ang="0">
                  <a:pos x="77422" y="0"/>
                </a:cxn>
                <a:cxn ang="0">
                  <a:pos x="51066" y="19762"/>
                </a:cxn>
                <a:cxn ang="0">
                  <a:pos x="24709" y="0"/>
                </a:cxn>
                <a:cxn ang="0">
                  <a:pos x="3295" y="27997"/>
                </a:cxn>
                <a:cxn ang="0">
                  <a:pos x="51066" y="88931"/>
                </a:cxn>
                <a:cxn ang="0">
                  <a:pos x="98836" y="27997"/>
                </a:cxn>
                <a:cxn ang="0">
                  <a:pos x="77422" y="0"/>
                </a:cxn>
              </a:cxnLst>
              <a:rect l="0" t="0" r="0" b="0"/>
              <a:pathLst>
                <a:path w="62" h="54">
                  <a:moveTo>
                    <a:pt x="47" y="0"/>
                  </a:moveTo>
                  <a:cubicBezTo>
                    <a:pt x="41" y="0"/>
                    <a:pt x="32" y="3"/>
                    <a:pt x="31" y="12"/>
                  </a:cubicBezTo>
                  <a:cubicBezTo>
                    <a:pt x="29" y="3"/>
                    <a:pt x="20" y="0"/>
                    <a:pt x="15" y="0"/>
                  </a:cubicBezTo>
                  <a:cubicBezTo>
                    <a:pt x="9" y="1"/>
                    <a:pt x="0" y="4"/>
                    <a:pt x="2" y="17"/>
                  </a:cubicBezTo>
                  <a:cubicBezTo>
                    <a:pt x="4" y="31"/>
                    <a:pt x="31" y="54"/>
                    <a:pt x="31" y="54"/>
                  </a:cubicBezTo>
                  <a:cubicBezTo>
                    <a:pt x="31" y="54"/>
                    <a:pt x="57" y="31"/>
                    <a:pt x="60" y="17"/>
                  </a:cubicBezTo>
                  <a:cubicBezTo>
                    <a:pt x="62" y="4"/>
                    <a:pt x="53" y="1"/>
                    <a:pt x="47" y="0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4" name="Freeform 371"/>
            <p:cNvSpPr>
              <a:spLocks noEditPoints="1"/>
            </p:cNvSpPr>
            <p:nvPr/>
          </p:nvSpPr>
          <p:spPr>
            <a:xfrm>
              <a:off x="8544321" y="4322742"/>
              <a:ext cx="256371" cy="277214"/>
            </a:xfrm>
            <a:custGeom>
              <a:avLst/>
              <a:gdLst/>
              <a:ahLst/>
              <a:cxnLst>
                <a:cxn ang="0">
                  <a:pos x="174201" y="21324"/>
                </a:cxn>
                <a:cxn ang="0">
                  <a:pos x="174201" y="0"/>
                </a:cxn>
                <a:cxn ang="0">
                  <a:pos x="0" y="0"/>
                </a:cxn>
                <a:cxn ang="0">
                  <a:pos x="0" y="255890"/>
                </a:cxn>
                <a:cxn ang="0">
                  <a:pos x="82170" y="255890"/>
                </a:cxn>
                <a:cxn ang="0">
                  <a:pos x="82170" y="277214"/>
                </a:cxn>
                <a:cxn ang="0">
                  <a:pos x="256371" y="277214"/>
                </a:cxn>
                <a:cxn ang="0">
                  <a:pos x="256371" y="21324"/>
                </a:cxn>
                <a:cxn ang="0">
                  <a:pos x="174201" y="21324"/>
                </a:cxn>
                <a:cxn ang="0">
                  <a:pos x="8217" y="247688"/>
                </a:cxn>
                <a:cxn ang="0">
                  <a:pos x="8217" y="8202"/>
                </a:cxn>
                <a:cxn ang="0">
                  <a:pos x="164340" y="8202"/>
                </a:cxn>
                <a:cxn ang="0">
                  <a:pos x="164340" y="109901"/>
                </a:cxn>
                <a:cxn ang="0">
                  <a:pos x="164340" y="183716"/>
                </a:cxn>
                <a:cxn ang="0">
                  <a:pos x="164340" y="247688"/>
                </a:cxn>
                <a:cxn ang="0">
                  <a:pos x="8217" y="247688"/>
                </a:cxn>
                <a:cxn ang="0">
                  <a:pos x="248154" y="269012"/>
                </a:cxn>
                <a:cxn ang="0">
                  <a:pos x="90387" y="269012"/>
                </a:cxn>
                <a:cxn ang="0">
                  <a:pos x="90387" y="255890"/>
                </a:cxn>
                <a:cxn ang="0">
                  <a:pos x="174201" y="255890"/>
                </a:cxn>
                <a:cxn ang="0">
                  <a:pos x="174201" y="191917"/>
                </a:cxn>
                <a:cxn ang="0">
                  <a:pos x="174201" y="193558"/>
                </a:cxn>
                <a:cxn ang="0">
                  <a:pos x="221860" y="132866"/>
                </a:cxn>
                <a:cxn ang="0">
                  <a:pos x="200495" y="104980"/>
                </a:cxn>
                <a:cxn ang="0">
                  <a:pos x="174201" y="124664"/>
                </a:cxn>
                <a:cxn ang="0">
                  <a:pos x="174201" y="121384"/>
                </a:cxn>
                <a:cxn ang="0">
                  <a:pos x="174201" y="29526"/>
                </a:cxn>
                <a:cxn ang="0">
                  <a:pos x="248154" y="29526"/>
                </a:cxn>
                <a:cxn ang="0">
                  <a:pos x="248154" y="269012"/>
                </a:cxn>
              </a:cxnLst>
              <a:rect l="0" t="0" r="0" b="0"/>
              <a:pathLst>
                <a:path w="156" h="169">
                  <a:moveTo>
                    <a:pt x="106" y="13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50" y="156"/>
                    <a:pt x="50" y="156"/>
                    <a:pt x="50" y="156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6" y="13"/>
                    <a:pt x="156" y="13"/>
                    <a:pt x="156" y="13"/>
                  </a:cubicBezTo>
                  <a:lnTo>
                    <a:pt x="106" y="13"/>
                  </a:lnTo>
                  <a:close/>
                  <a:moveTo>
                    <a:pt x="5" y="151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51"/>
                    <a:pt x="100" y="151"/>
                    <a:pt x="100" y="151"/>
                  </a:cubicBezTo>
                  <a:lnTo>
                    <a:pt x="5" y="151"/>
                  </a:lnTo>
                  <a:close/>
                  <a:moveTo>
                    <a:pt x="151" y="164"/>
                  </a:moveTo>
                  <a:cubicBezTo>
                    <a:pt x="55" y="164"/>
                    <a:pt x="55" y="164"/>
                    <a:pt x="55" y="164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106" y="156"/>
                    <a:pt x="106" y="156"/>
                    <a:pt x="106" y="156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8"/>
                    <a:pt x="106" y="118"/>
                  </a:cubicBezTo>
                  <a:cubicBezTo>
                    <a:pt x="106" y="118"/>
                    <a:pt x="133" y="95"/>
                    <a:pt x="135" y="81"/>
                  </a:cubicBezTo>
                  <a:cubicBezTo>
                    <a:pt x="137" y="68"/>
                    <a:pt x="129" y="65"/>
                    <a:pt x="122" y="64"/>
                  </a:cubicBezTo>
                  <a:cubicBezTo>
                    <a:pt x="117" y="64"/>
                    <a:pt x="108" y="67"/>
                    <a:pt x="106" y="76"/>
                  </a:cubicBezTo>
                  <a:cubicBezTo>
                    <a:pt x="106" y="75"/>
                    <a:pt x="106" y="74"/>
                    <a:pt x="106" y="74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51" y="18"/>
                    <a:pt x="151" y="18"/>
                    <a:pt x="151" y="18"/>
                  </a:cubicBezTo>
                  <a:lnTo>
                    <a:pt x="151" y="16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5" name="Freeform 372"/>
            <p:cNvSpPr/>
            <p:nvPr/>
          </p:nvSpPr>
          <p:spPr>
            <a:xfrm>
              <a:off x="8567248" y="4337332"/>
              <a:ext cx="22927" cy="37518"/>
            </a:xfrm>
            <a:custGeom>
              <a:avLst/>
              <a:gdLst/>
              <a:ahLst/>
              <a:cxnLst>
                <a:cxn ang="0">
                  <a:pos x="22927" y="32624"/>
                </a:cxn>
                <a:cxn ang="0">
                  <a:pos x="6551" y="32624"/>
                </a:cxn>
                <a:cxn ang="0">
                  <a:pos x="6551" y="32624"/>
                </a:cxn>
                <a:cxn ang="0">
                  <a:pos x="9826" y="29362"/>
                </a:cxn>
                <a:cxn ang="0">
                  <a:pos x="22927" y="9787"/>
                </a:cxn>
                <a:cxn ang="0">
                  <a:pos x="11464" y="0"/>
                </a:cxn>
                <a:cxn ang="0">
                  <a:pos x="1638" y="3262"/>
                </a:cxn>
                <a:cxn ang="0">
                  <a:pos x="3275" y="6525"/>
                </a:cxn>
                <a:cxn ang="0">
                  <a:pos x="9826" y="3262"/>
                </a:cxn>
                <a:cxn ang="0">
                  <a:pos x="18014" y="11419"/>
                </a:cxn>
                <a:cxn ang="0">
                  <a:pos x="4913" y="29362"/>
                </a:cxn>
                <a:cxn ang="0">
                  <a:pos x="0" y="34256"/>
                </a:cxn>
                <a:cxn ang="0">
                  <a:pos x="0" y="37518"/>
                </a:cxn>
                <a:cxn ang="0">
                  <a:pos x="22927" y="37518"/>
                </a:cxn>
                <a:cxn ang="0">
                  <a:pos x="22927" y="32624"/>
                </a:cxn>
              </a:cxnLst>
              <a:rect l="0" t="0" r="0" b="0"/>
              <a:pathLst>
                <a:path w="14" h="23">
                  <a:moveTo>
                    <a:pt x="14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1" y="14"/>
                    <a:pt x="14" y="10"/>
                    <a:pt x="14" y="6"/>
                  </a:cubicBezTo>
                  <a:cubicBezTo>
                    <a:pt x="14" y="3"/>
                    <a:pt x="12" y="0"/>
                    <a:pt x="7" y="0"/>
                  </a:cubicBezTo>
                  <a:cubicBezTo>
                    <a:pt x="5" y="0"/>
                    <a:pt x="2" y="1"/>
                    <a:pt x="1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4" y="2"/>
                    <a:pt x="6" y="2"/>
                  </a:cubicBezTo>
                  <a:cubicBezTo>
                    <a:pt x="10" y="2"/>
                    <a:pt x="11" y="4"/>
                    <a:pt x="11" y="7"/>
                  </a:cubicBezTo>
                  <a:cubicBezTo>
                    <a:pt x="11" y="10"/>
                    <a:pt x="8" y="13"/>
                    <a:pt x="3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4" y="23"/>
                    <a:pt x="14" y="23"/>
                    <a:pt x="14" y="23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6" name="Freeform 373"/>
            <p:cNvSpPr/>
            <p:nvPr/>
          </p:nvSpPr>
          <p:spPr>
            <a:xfrm>
              <a:off x="8665906" y="4519363"/>
              <a:ext cx="22927" cy="38212"/>
            </a:xfrm>
            <a:custGeom>
              <a:avLst/>
              <a:gdLst/>
              <a:ahLst/>
              <a:cxnLst>
                <a:cxn ang="0">
                  <a:pos x="6551" y="33228"/>
                </a:cxn>
                <a:cxn ang="0">
                  <a:pos x="9826" y="31566"/>
                </a:cxn>
                <a:cxn ang="0">
                  <a:pos x="22927" y="11630"/>
                </a:cxn>
                <a:cxn ang="0">
                  <a:pos x="11464" y="0"/>
                </a:cxn>
                <a:cxn ang="0">
                  <a:pos x="1638" y="4984"/>
                </a:cxn>
                <a:cxn ang="0">
                  <a:pos x="3275" y="8307"/>
                </a:cxn>
                <a:cxn ang="0">
                  <a:pos x="9826" y="4984"/>
                </a:cxn>
                <a:cxn ang="0">
                  <a:pos x="18014" y="11630"/>
                </a:cxn>
                <a:cxn ang="0">
                  <a:pos x="4913" y="31566"/>
                </a:cxn>
                <a:cxn ang="0">
                  <a:pos x="0" y="34889"/>
                </a:cxn>
                <a:cxn ang="0">
                  <a:pos x="0" y="38212"/>
                </a:cxn>
                <a:cxn ang="0">
                  <a:pos x="22927" y="38212"/>
                </a:cxn>
                <a:cxn ang="0">
                  <a:pos x="22927" y="34889"/>
                </a:cxn>
                <a:cxn ang="0">
                  <a:pos x="6551" y="34889"/>
                </a:cxn>
                <a:cxn ang="0">
                  <a:pos x="6551" y="33228"/>
                </a:cxn>
              </a:cxnLst>
              <a:rect l="0" t="0" r="0" b="0"/>
              <a:pathLst>
                <a:path w="14" h="23">
                  <a:moveTo>
                    <a:pt x="4" y="2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4"/>
                    <a:pt x="12" y="0"/>
                    <a:pt x="7" y="0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6" y="3"/>
                  </a:cubicBezTo>
                  <a:cubicBezTo>
                    <a:pt x="10" y="3"/>
                    <a:pt x="11" y="5"/>
                    <a:pt x="11" y="7"/>
                  </a:cubicBezTo>
                  <a:cubicBezTo>
                    <a:pt x="11" y="11"/>
                    <a:pt x="8" y="13"/>
                    <a:pt x="3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4" y="2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7" name="Freeform 374"/>
            <p:cNvSpPr/>
            <p:nvPr/>
          </p:nvSpPr>
          <p:spPr>
            <a:xfrm>
              <a:off x="8757617" y="4545765"/>
              <a:ext cx="22927" cy="38212"/>
            </a:xfrm>
            <a:custGeom>
              <a:avLst/>
              <a:gdLst/>
              <a:ahLst/>
              <a:cxnLst>
                <a:cxn ang="0">
                  <a:pos x="1638" y="6646"/>
                </a:cxn>
                <a:cxn ang="0">
                  <a:pos x="9826" y="3323"/>
                </a:cxn>
                <a:cxn ang="0">
                  <a:pos x="16376" y="11630"/>
                </a:cxn>
                <a:cxn ang="0">
                  <a:pos x="3275" y="31566"/>
                </a:cxn>
                <a:cxn ang="0">
                  <a:pos x="0" y="34889"/>
                </a:cxn>
                <a:cxn ang="0">
                  <a:pos x="0" y="38212"/>
                </a:cxn>
                <a:cxn ang="0">
                  <a:pos x="22927" y="38212"/>
                </a:cxn>
                <a:cxn ang="0">
                  <a:pos x="22927" y="33228"/>
                </a:cxn>
                <a:cxn ang="0">
                  <a:pos x="6551" y="33228"/>
                </a:cxn>
                <a:cxn ang="0">
                  <a:pos x="6551" y="33228"/>
                </a:cxn>
                <a:cxn ang="0">
                  <a:pos x="9826" y="29905"/>
                </a:cxn>
                <a:cxn ang="0">
                  <a:pos x="21289" y="9968"/>
                </a:cxn>
                <a:cxn ang="0">
                  <a:pos x="9826" y="0"/>
                </a:cxn>
                <a:cxn ang="0">
                  <a:pos x="0" y="3323"/>
                </a:cxn>
                <a:cxn ang="0">
                  <a:pos x="1638" y="6646"/>
                </a:cxn>
              </a:cxnLst>
              <a:rect l="0" t="0" r="0" b="0"/>
              <a:pathLst>
                <a:path w="14" h="23">
                  <a:moveTo>
                    <a:pt x="1" y="4"/>
                  </a:moveTo>
                  <a:cubicBezTo>
                    <a:pt x="2" y="3"/>
                    <a:pt x="4" y="2"/>
                    <a:pt x="6" y="2"/>
                  </a:cubicBezTo>
                  <a:cubicBezTo>
                    <a:pt x="9" y="2"/>
                    <a:pt x="10" y="5"/>
                    <a:pt x="10" y="7"/>
                  </a:cubicBezTo>
                  <a:cubicBezTo>
                    <a:pt x="10" y="10"/>
                    <a:pt x="8" y="13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0" y="14"/>
                    <a:pt x="13" y="11"/>
                    <a:pt x="13" y="6"/>
                  </a:cubicBezTo>
                  <a:cubicBezTo>
                    <a:pt x="13" y="3"/>
                    <a:pt x="11" y="0"/>
                    <a:pt x="6" y="0"/>
                  </a:cubicBezTo>
                  <a:cubicBezTo>
                    <a:pt x="4" y="0"/>
                    <a:pt x="2" y="1"/>
                    <a:pt x="0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019" name="Freeform 375"/>
          <p:cNvSpPr>
            <a:spLocks noEditPoints="1"/>
          </p:cNvSpPr>
          <p:nvPr/>
        </p:nvSpPr>
        <p:spPr>
          <a:xfrm>
            <a:off x="10471150" y="5432425"/>
            <a:ext cx="330200" cy="217488"/>
          </a:xfrm>
          <a:custGeom>
            <a:avLst/>
            <a:gdLst/>
            <a:ahLst/>
            <a:cxnLst>
              <a:cxn ang="0">
                <a:pos x="262300" y="61767"/>
              </a:cxn>
              <a:cxn ang="0">
                <a:pos x="245907" y="61767"/>
              </a:cxn>
              <a:cxn ang="0">
                <a:pos x="211298" y="0"/>
              </a:cxn>
              <a:cxn ang="0">
                <a:pos x="211298" y="1817"/>
              </a:cxn>
              <a:cxn ang="0">
                <a:pos x="211298" y="0"/>
              </a:cxn>
              <a:cxn ang="0">
                <a:pos x="92898" y="0"/>
              </a:cxn>
              <a:cxn ang="0">
                <a:pos x="92898" y="34517"/>
              </a:cxn>
              <a:cxn ang="0">
                <a:pos x="191261" y="34517"/>
              </a:cxn>
              <a:cxn ang="0">
                <a:pos x="205833" y="61767"/>
              </a:cxn>
              <a:cxn ang="0">
                <a:pos x="67397" y="61767"/>
              </a:cxn>
              <a:cxn ang="0">
                <a:pos x="0" y="128983"/>
              </a:cxn>
              <a:cxn ang="0">
                <a:pos x="0" y="150783"/>
              </a:cxn>
              <a:cxn ang="0">
                <a:pos x="67397" y="218000"/>
              </a:cxn>
              <a:cxn ang="0">
                <a:pos x="262300" y="218000"/>
              </a:cxn>
              <a:cxn ang="0">
                <a:pos x="329697" y="150783"/>
              </a:cxn>
              <a:cxn ang="0">
                <a:pos x="329697" y="128983"/>
              </a:cxn>
              <a:cxn ang="0">
                <a:pos x="262300" y="61767"/>
              </a:cxn>
              <a:cxn ang="0">
                <a:pos x="67397" y="90833"/>
              </a:cxn>
              <a:cxn ang="0">
                <a:pos x="205833" y="90833"/>
              </a:cxn>
              <a:cxn ang="0">
                <a:pos x="255014" y="90833"/>
              </a:cxn>
              <a:cxn ang="0">
                <a:pos x="262300" y="90833"/>
              </a:cxn>
              <a:cxn ang="0">
                <a:pos x="300553" y="121717"/>
              </a:cxn>
              <a:cxn ang="0">
                <a:pos x="29144" y="121717"/>
              </a:cxn>
              <a:cxn ang="0">
                <a:pos x="67397" y="90833"/>
              </a:cxn>
              <a:cxn ang="0">
                <a:pos x="262300" y="188933"/>
              </a:cxn>
              <a:cxn ang="0">
                <a:pos x="67397" y="188933"/>
              </a:cxn>
              <a:cxn ang="0">
                <a:pos x="30966" y="161683"/>
              </a:cxn>
              <a:cxn ang="0">
                <a:pos x="298731" y="161683"/>
              </a:cxn>
              <a:cxn ang="0">
                <a:pos x="262300" y="188933"/>
              </a:cxn>
            </a:cxnLst>
            <a:rect l="0" t="0" r="0" b="0"/>
            <a:pathLst>
              <a:path w="181" h="120">
                <a:moveTo>
                  <a:pt x="144" y="34"/>
                </a:moveTo>
                <a:cubicBezTo>
                  <a:pt x="135" y="34"/>
                  <a:pt x="135" y="34"/>
                  <a:pt x="135" y="34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9"/>
                  <a:pt x="51" y="19"/>
                  <a:pt x="51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17" y="34"/>
                  <a:pt x="0" y="51"/>
                  <a:pt x="0" y="71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04"/>
                  <a:pt x="17" y="120"/>
                  <a:pt x="37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65" y="120"/>
                  <a:pt x="181" y="104"/>
                  <a:pt x="181" y="83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1" y="51"/>
                  <a:pt x="165" y="34"/>
                  <a:pt x="144" y="34"/>
                </a:cubicBezTo>
                <a:close/>
                <a:moveTo>
                  <a:pt x="37" y="50"/>
                </a:moveTo>
                <a:cubicBezTo>
                  <a:pt x="113" y="50"/>
                  <a:pt x="113" y="50"/>
                  <a:pt x="113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55" y="50"/>
                  <a:pt x="163" y="58"/>
                  <a:pt x="16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58"/>
                  <a:pt x="27" y="50"/>
                  <a:pt x="37" y="50"/>
                </a:cubicBezTo>
                <a:close/>
                <a:moveTo>
                  <a:pt x="144" y="104"/>
                </a:moveTo>
                <a:cubicBezTo>
                  <a:pt x="37" y="104"/>
                  <a:pt x="37" y="104"/>
                  <a:pt x="37" y="104"/>
                </a:cubicBezTo>
                <a:cubicBezTo>
                  <a:pt x="27" y="104"/>
                  <a:pt x="20" y="98"/>
                  <a:pt x="17" y="89"/>
                </a:cubicBezTo>
                <a:cubicBezTo>
                  <a:pt x="164" y="89"/>
                  <a:pt x="164" y="89"/>
                  <a:pt x="164" y="89"/>
                </a:cubicBezTo>
                <a:cubicBezTo>
                  <a:pt x="162" y="98"/>
                  <a:pt x="154" y="104"/>
                  <a:pt x="144" y="104"/>
                </a:cubicBez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20" name="Freeform 376"/>
          <p:cNvSpPr/>
          <p:nvPr/>
        </p:nvSpPr>
        <p:spPr>
          <a:xfrm>
            <a:off x="11088688" y="5419725"/>
            <a:ext cx="254000" cy="260350"/>
          </a:xfrm>
          <a:custGeom>
            <a:avLst/>
            <a:gdLst/>
            <a:ahLst/>
            <a:cxnLst>
              <a:cxn ang="0">
                <a:pos x="198517" y="154764"/>
              </a:cxn>
              <a:cxn ang="0">
                <a:pos x="162092" y="156585"/>
              </a:cxn>
              <a:cxn ang="0">
                <a:pos x="136594" y="131094"/>
              </a:cxn>
              <a:cxn ang="0">
                <a:pos x="251333" y="9104"/>
              </a:cxn>
              <a:cxn ang="0">
                <a:pos x="240406" y="0"/>
              </a:cxn>
              <a:cxn ang="0">
                <a:pos x="127488" y="120170"/>
              </a:cxn>
              <a:cxn ang="0">
                <a:pos x="14570" y="0"/>
              </a:cxn>
              <a:cxn ang="0">
                <a:pos x="3643" y="9104"/>
              </a:cxn>
              <a:cxn ang="0">
                <a:pos x="118382" y="131094"/>
              </a:cxn>
              <a:cxn ang="0">
                <a:pos x="92884" y="156585"/>
              </a:cxn>
              <a:cxn ang="0">
                <a:pos x="56459" y="154764"/>
              </a:cxn>
              <a:cxn ang="0">
                <a:pos x="10928" y="202104"/>
              </a:cxn>
              <a:cxn ang="0">
                <a:pos x="16391" y="243981"/>
              </a:cxn>
              <a:cxn ang="0">
                <a:pos x="60101" y="251264"/>
              </a:cxn>
              <a:cxn ang="0">
                <a:pos x="105633" y="203925"/>
              </a:cxn>
              <a:cxn ang="0">
                <a:pos x="103812" y="165689"/>
              </a:cxn>
              <a:cxn ang="0">
                <a:pos x="127488" y="140198"/>
              </a:cxn>
              <a:cxn ang="0">
                <a:pos x="151164" y="165689"/>
              </a:cxn>
              <a:cxn ang="0">
                <a:pos x="149343" y="203925"/>
              </a:cxn>
              <a:cxn ang="0">
                <a:pos x="194875" y="251264"/>
              </a:cxn>
              <a:cxn ang="0">
                <a:pos x="238585" y="243981"/>
              </a:cxn>
              <a:cxn ang="0">
                <a:pos x="244048" y="202104"/>
              </a:cxn>
              <a:cxn ang="0">
                <a:pos x="198517" y="154764"/>
              </a:cxn>
            </a:cxnLst>
            <a:rect l="0" t="0" r="0" b="0"/>
            <a:pathLst>
              <a:path w="140" h="143">
                <a:moveTo>
                  <a:pt x="109" y="85"/>
                </a:moveTo>
                <a:cubicBezTo>
                  <a:pt x="104" y="81"/>
                  <a:pt x="96" y="81"/>
                  <a:pt x="89" y="86"/>
                </a:cubicBezTo>
                <a:cubicBezTo>
                  <a:pt x="75" y="72"/>
                  <a:pt x="75" y="72"/>
                  <a:pt x="75" y="72"/>
                </a:cubicBezTo>
                <a:cubicBezTo>
                  <a:pt x="138" y="5"/>
                  <a:pt x="138" y="5"/>
                  <a:pt x="138" y="5"/>
                </a:cubicBezTo>
                <a:cubicBezTo>
                  <a:pt x="132" y="0"/>
                  <a:pt x="132" y="0"/>
                  <a:pt x="132" y="0"/>
                </a:cubicBezTo>
                <a:cubicBezTo>
                  <a:pt x="70" y="66"/>
                  <a:pt x="70" y="66"/>
                  <a:pt x="70" y="66"/>
                </a:cubicBezTo>
                <a:cubicBezTo>
                  <a:pt x="8" y="0"/>
                  <a:pt x="8" y="0"/>
                  <a:pt x="8" y="0"/>
                </a:cubicBezTo>
                <a:cubicBezTo>
                  <a:pt x="2" y="5"/>
                  <a:pt x="2" y="5"/>
                  <a:pt x="2" y="5"/>
                </a:cubicBezTo>
                <a:cubicBezTo>
                  <a:pt x="65" y="72"/>
                  <a:pt x="65" y="72"/>
                  <a:pt x="65" y="72"/>
                </a:cubicBezTo>
                <a:cubicBezTo>
                  <a:pt x="51" y="86"/>
                  <a:pt x="51" y="86"/>
                  <a:pt x="51" y="86"/>
                </a:cubicBezTo>
                <a:cubicBezTo>
                  <a:pt x="44" y="81"/>
                  <a:pt x="36" y="81"/>
                  <a:pt x="31" y="85"/>
                </a:cubicBezTo>
                <a:cubicBezTo>
                  <a:pt x="6" y="111"/>
                  <a:pt x="6" y="111"/>
                  <a:pt x="6" y="111"/>
                </a:cubicBezTo>
                <a:cubicBezTo>
                  <a:pt x="0" y="116"/>
                  <a:pt x="2" y="127"/>
                  <a:pt x="9" y="134"/>
                </a:cubicBezTo>
                <a:cubicBezTo>
                  <a:pt x="17" y="142"/>
                  <a:pt x="27" y="143"/>
                  <a:pt x="33" y="138"/>
                </a:cubicBezTo>
                <a:cubicBezTo>
                  <a:pt x="58" y="112"/>
                  <a:pt x="58" y="112"/>
                  <a:pt x="58" y="112"/>
                </a:cubicBezTo>
                <a:cubicBezTo>
                  <a:pt x="63" y="107"/>
                  <a:pt x="62" y="98"/>
                  <a:pt x="57" y="91"/>
                </a:cubicBezTo>
                <a:cubicBezTo>
                  <a:pt x="70" y="77"/>
                  <a:pt x="70" y="77"/>
                  <a:pt x="70" y="77"/>
                </a:cubicBezTo>
                <a:cubicBezTo>
                  <a:pt x="83" y="91"/>
                  <a:pt x="83" y="91"/>
                  <a:pt x="83" y="91"/>
                </a:cubicBezTo>
                <a:cubicBezTo>
                  <a:pt x="78" y="98"/>
                  <a:pt x="77" y="107"/>
                  <a:pt x="82" y="112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13" y="143"/>
                  <a:pt x="123" y="142"/>
                  <a:pt x="131" y="134"/>
                </a:cubicBezTo>
                <a:cubicBezTo>
                  <a:pt x="138" y="127"/>
                  <a:pt x="140" y="116"/>
                  <a:pt x="134" y="111"/>
                </a:cubicBezTo>
                <a:lnTo>
                  <a:pt x="109" y="85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021" name="组合 495"/>
          <p:cNvGrpSpPr/>
          <p:nvPr/>
        </p:nvGrpSpPr>
        <p:grpSpPr>
          <a:xfrm>
            <a:off x="9383713" y="4491038"/>
            <a:ext cx="314325" cy="336550"/>
            <a:chOff x="9045252" y="4281056"/>
            <a:chExt cx="282773" cy="302921"/>
          </a:xfrm>
        </p:grpSpPr>
        <p:sp>
          <p:nvSpPr>
            <p:cNvPr id="39041" name="Freeform 377"/>
            <p:cNvSpPr/>
            <p:nvPr/>
          </p:nvSpPr>
          <p:spPr>
            <a:xfrm>
              <a:off x="9045252" y="4281056"/>
              <a:ext cx="282773" cy="302921"/>
            </a:xfrm>
            <a:custGeom>
              <a:avLst/>
              <a:gdLst/>
              <a:ahLst/>
              <a:cxnLst>
                <a:cxn ang="0">
                  <a:pos x="211906" y="229970"/>
                </a:cxn>
                <a:cxn ang="0">
                  <a:pos x="211906" y="0"/>
                </a:cxn>
                <a:cxn ang="0">
                  <a:pos x="193842" y="0"/>
                </a:cxn>
                <a:cxn ang="0">
                  <a:pos x="193842" y="229970"/>
                </a:cxn>
                <a:cxn ang="0">
                  <a:pos x="0" y="229970"/>
                </a:cxn>
                <a:cxn ang="0">
                  <a:pos x="44466" y="302921"/>
                </a:cxn>
                <a:cxn ang="0">
                  <a:pos x="238307" y="302921"/>
                </a:cxn>
                <a:cxn ang="0">
                  <a:pos x="282773" y="229970"/>
                </a:cxn>
                <a:cxn ang="0">
                  <a:pos x="211906" y="229970"/>
                </a:cxn>
              </a:cxnLst>
              <a:rect l="0" t="0" r="0" b="0"/>
              <a:pathLst>
                <a:path w="407" h="436">
                  <a:moveTo>
                    <a:pt x="305" y="331"/>
                  </a:moveTo>
                  <a:lnTo>
                    <a:pt x="305" y="0"/>
                  </a:lnTo>
                  <a:lnTo>
                    <a:pt x="279" y="0"/>
                  </a:lnTo>
                  <a:lnTo>
                    <a:pt x="279" y="331"/>
                  </a:lnTo>
                  <a:lnTo>
                    <a:pt x="0" y="331"/>
                  </a:lnTo>
                  <a:lnTo>
                    <a:pt x="64" y="436"/>
                  </a:lnTo>
                  <a:lnTo>
                    <a:pt x="343" y="436"/>
                  </a:lnTo>
                  <a:lnTo>
                    <a:pt x="407" y="331"/>
                  </a:lnTo>
                  <a:lnTo>
                    <a:pt x="305" y="331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2" name="Freeform 378"/>
            <p:cNvSpPr/>
            <p:nvPr/>
          </p:nvSpPr>
          <p:spPr>
            <a:xfrm>
              <a:off x="9045252" y="4284530"/>
              <a:ext cx="175778" cy="211905"/>
            </a:xfrm>
            <a:custGeom>
              <a:avLst/>
              <a:gdLst/>
              <a:ahLst/>
              <a:cxnLst>
                <a:cxn ang="0">
                  <a:pos x="175778" y="0"/>
                </a:cxn>
                <a:cxn ang="0">
                  <a:pos x="0" y="211905"/>
                </a:cxn>
                <a:cxn ang="0">
                  <a:pos x="175778" y="211905"/>
                </a:cxn>
                <a:cxn ang="0">
                  <a:pos x="175778" y="0"/>
                </a:cxn>
              </a:cxnLst>
              <a:rect l="0" t="0" r="0" b="0"/>
              <a:pathLst>
                <a:path w="253" h="305">
                  <a:moveTo>
                    <a:pt x="253" y="0"/>
                  </a:moveTo>
                  <a:lnTo>
                    <a:pt x="0" y="305"/>
                  </a:lnTo>
                  <a:lnTo>
                    <a:pt x="253" y="305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022" name="组合 501"/>
          <p:cNvGrpSpPr/>
          <p:nvPr/>
        </p:nvGrpSpPr>
        <p:grpSpPr>
          <a:xfrm>
            <a:off x="9915525" y="4500563"/>
            <a:ext cx="352425" cy="336550"/>
            <a:chOff x="9524645" y="4289393"/>
            <a:chExt cx="317511" cy="304311"/>
          </a:xfrm>
        </p:grpSpPr>
        <p:sp>
          <p:nvSpPr>
            <p:cNvPr id="39038" name="Freeform 379"/>
            <p:cNvSpPr/>
            <p:nvPr/>
          </p:nvSpPr>
          <p:spPr>
            <a:xfrm>
              <a:off x="9551047" y="4289393"/>
              <a:ext cx="282773" cy="304311"/>
            </a:xfrm>
            <a:custGeom>
              <a:avLst/>
              <a:gdLst/>
              <a:ahLst/>
              <a:cxnLst>
                <a:cxn ang="0">
                  <a:pos x="175778" y="0"/>
                </a:cxn>
                <a:cxn ang="0">
                  <a:pos x="156324" y="0"/>
                </a:cxn>
                <a:cxn ang="0">
                  <a:pos x="156324" y="232055"/>
                </a:cxn>
                <a:cxn ang="0">
                  <a:pos x="0" y="232055"/>
                </a:cxn>
                <a:cxn ang="0">
                  <a:pos x="44466" y="304311"/>
                </a:cxn>
                <a:cxn ang="0">
                  <a:pos x="238307" y="304311"/>
                </a:cxn>
                <a:cxn ang="0">
                  <a:pos x="282773" y="232055"/>
                </a:cxn>
                <a:cxn ang="0">
                  <a:pos x="175778" y="232055"/>
                </a:cxn>
                <a:cxn ang="0">
                  <a:pos x="175778" y="0"/>
                </a:cxn>
              </a:cxnLst>
              <a:rect l="0" t="0" r="0" b="0"/>
              <a:pathLst>
                <a:path w="407" h="438">
                  <a:moveTo>
                    <a:pt x="253" y="0"/>
                  </a:moveTo>
                  <a:lnTo>
                    <a:pt x="225" y="0"/>
                  </a:lnTo>
                  <a:lnTo>
                    <a:pt x="225" y="334"/>
                  </a:lnTo>
                  <a:lnTo>
                    <a:pt x="0" y="334"/>
                  </a:lnTo>
                  <a:lnTo>
                    <a:pt x="64" y="438"/>
                  </a:lnTo>
                  <a:lnTo>
                    <a:pt x="343" y="438"/>
                  </a:lnTo>
                  <a:lnTo>
                    <a:pt x="407" y="334"/>
                  </a:lnTo>
                  <a:lnTo>
                    <a:pt x="253" y="334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39" name="Freeform 380"/>
            <p:cNvSpPr/>
            <p:nvPr/>
          </p:nvSpPr>
          <p:spPr>
            <a:xfrm>
              <a:off x="9524645" y="4301204"/>
              <a:ext cx="168135" cy="200095"/>
            </a:xfrm>
            <a:custGeom>
              <a:avLst/>
              <a:gdLst/>
              <a:ahLst/>
              <a:cxnLst>
                <a:cxn ang="0">
                  <a:pos x="168135" y="0"/>
                </a:cxn>
                <a:cxn ang="0">
                  <a:pos x="0" y="200095"/>
                </a:cxn>
                <a:cxn ang="0">
                  <a:pos x="168135" y="200095"/>
                </a:cxn>
                <a:cxn ang="0">
                  <a:pos x="168135" y="0"/>
                </a:cxn>
              </a:cxnLst>
              <a:rect l="0" t="0" r="0" b="0"/>
              <a:pathLst>
                <a:path w="242" h="288">
                  <a:moveTo>
                    <a:pt x="242" y="0"/>
                  </a:moveTo>
                  <a:lnTo>
                    <a:pt x="0" y="288"/>
                  </a:lnTo>
                  <a:lnTo>
                    <a:pt x="242" y="28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0" name="Freeform 381"/>
            <p:cNvSpPr/>
            <p:nvPr/>
          </p:nvSpPr>
          <p:spPr>
            <a:xfrm>
              <a:off x="9743499" y="4381798"/>
              <a:ext cx="98657" cy="1181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8111"/>
                </a:cxn>
                <a:cxn ang="0">
                  <a:pos x="98657" y="118111"/>
                </a:cxn>
                <a:cxn ang="0">
                  <a:pos x="0" y="0"/>
                </a:cxn>
              </a:cxnLst>
              <a:rect l="0" t="0" r="0" b="0"/>
              <a:pathLst>
                <a:path w="142" h="170">
                  <a:moveTo>
                    <a:pt x="0" y="0"/>
                  </a:moveTo>
                  <a:lnTo>
                    <a:pt x="0" y="170"/>
                  </a:lnTo>
                  <a:lnTo>
                    <a:pt x="142" y="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023" name="Freeform 382"/>
          <p:cNvSpPr/>
          <p:nvPr/>
        </p:nvSpPr>
        <p:spPr>
          <a:xfrm>
            <a:off x="10294938" y="4603750"/>
            <a:ext cx="544512" cy="254000"/>
          </a:xfrm>
          <a:custGeom>
            <a:avLst/>
            <a:gdLst/>
            <a:ahLst/>
            <a:cxnLst>
              <a:cxn ang="0">
                <a:pos x="451721" y="229478"/>
              </a:cxn>
              <a:cxn ang="0">
                <a:pos x="224039" y="27319"/>
              </a:cxn>
              <a:cxn ang="0">
                <a:pos x="424399" y="229478"/>
              </a:cxn>
              <a:cxn ang="0">
                <a:pos x="422578" y="229478"/>
              </a:cxn>
              <a:cxn ang="0">
                <a:pos x="389791" y="229478"/>
              </a:cxn>
              <a:cxn ang="0">
                <a:pos x="180324" y="229478"/>
              </a:cxn>
              <a:cxn ang="0">
                <a:pos x="258647" y="251333"/>
              </a:cxn>
              <a:cxn ang="0">
                <a:pos x="451721" y="251333"/>
              </a:cxn>
              <a:cxn ang="0">
                <a:pos x="451721" y="251333"/>
              </a:cxn>
              <a:cxn ang="0">
                <a:pos x="451721" y="251333"/>
              </a:cxn>
              <a:cxn ang="0">
                <a:pos x="466292" y="251333"/>
              </a:cxn>
              <a:cxn ang="0">
                <a:pos x="544615" y="229478"/>
              </a:cxn>
              <a:cxn ang="0">
                <a:pos x="451721" y="229478"/>
              </a:cxn>
            </a:cxnLst>
            <a:rect l="0" t="0" r="0" b="0"/>
            <a:pathLst>
              <a:path w="299" h="140">
                <a:moveTo>
                  <a:pt x="248" y="126"/>
                </a:moveTo>
                <a:cubicBezTo>
                  <a:pt x="245" y="97"/>
                  <a:pt x="228" y="27"/>
                  <a:pt x="123" y="15"/>
                </a:cubicBezTo>
                <a:cubicBezTo>
                  <a:pt x="0" y="0"/>
                  <a:pt x="153" y="64"/>
                  <a:pt x="233" y="126"/>
                </a:cubicBezTo>
                <a:cubicBezTo>
                  <a:pt x="232" y="126"/>
                  <a:pt x="232" y="126"/>
                  <a:pt x="232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99" y="126"/>
                  <a:pt x="99" y="126"/>
                  <a:pt x="99" y="126"/>
                </a:cubicBezTo>
                <a:cubicBezTo>
                  <a:pt x="99" y="126"/>
                  <a:pt x="109" y="138"/>
                  <a:pt x="142" y="138"/>
                </a:cubicBezTo>
                <a:cubicBezTo>
                  <a:pt x="169" y="138"/>
                  <a:pt x="227" y="138"/>
                  <a:pt x="248" y="138"/>
                </a:cubicBezTo>
                <a:cubicBezTo>
                  <a:pt x="248" y="138"/>
                  <a:pt x="248" y="138"/>
                  <a:pt x="248" y="138"/>
                </a:cubicBezTo>
                <a:cubicBezTo>
                  <a:pt x="248" y="138"/>
                  <a:pt x="248" y="138"/>
                  <a:pt x="248" y="138"/>
                </a:cubicBezTo>
                <a:cubicBezTo>
                  <a:pt x="253" y="138"/>
                  <a:pt x="256" y="138"/>
                  <a:pt x="256" y="138"/>
                </a:cubicBezTo>
                <a:cubicBezTo>
                  <a:pt x="291" y="140"/>
                  <a:pt x="299" y="126"/>
                  <a:pt x="299" y="126"/>
                </a:cubicBezTo>
                <a:lnTo>
                  <a:pt x="248" y="126"/>
                </a:lnTo>
                <a:close/>
              </a:path>
            </a:pathLst>
          </a:custGeom>
          <a:solidFill>
            <a:srgbClr val="2626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024" name="组合 508"/>
          <p:cNvGrpSpPr/>
          <p:nvPr/>
        </p:nvGrpSpPr>
        <p:grpSpPr>
          <a:xfrm>
            <a:off x="11012488" y="4594225"/>
            <a:ext cx="344487" cy="263525"/>
            <a:chOff x="10514001" y="4373927"/>
            <a:chExt cx="310564" cy="238307"/>
          </a:xfrm>
        </p:grpSpPr>
        <p:sp>
          <p:nvSpPr>
            <p:cNvPr id="39035" name="Freeform 383"/>
            <p:cNvSpPr>
              <a:spLocks noEditPoints="1"/>
            </p:cNvSpPr>
            <p:nvPr/>
          </p:nvSpPr>
          <p:spPr>
            <a:xfrm>
              <a:off x="10514001" y="4373927"/>
              <a:ext cx="310564" cy="238307"/>
            </a:xfrm>
            <a:custGeom>
              <a:avLst/>
              <a:gdLst/>
              <a:ahLst/>
              <a:cxnLst>
                <a:cxn ang="0">
                  <a:pos x="215259" y="4930"/>
                </a:cxn>
                <a:cxn ang="0">
                  <a:pos x="60798" y="0"/>
                </a:cxn>
                <a:cxn ang="0">
                  <a:pos x="0" y="65740"/>
                </a:cxn>
                <a:cxn ang="0">
                  <a:pos x="60798" y="238307"/>
                </a:cxn>
                <a:cxn ang="0">
                  <a:pos x="310564" y="175854"/>
                </a:cxn>
                <a:cxn ang="0">
                  <a:pos x="248123" y="4930"/>
                </a:cxn>
                <a:cxn ang="0">
                  <a:pos x="152817" y="39444"/>
                </a:cxn>
                <a:cxn ang="0">
                  <a:pos x="164320" y="32870"/>
                </a:cxn>
                <a:cxn ang="0">
                  <a:pos x="177465" y="60809"/>
                </a:cxn>
                <a:cxn ang="0">
                  <a:pos x="172536" y="70670"/>
                </a:cxn>
                <a:cxn ang="0">
                  <a:pos x="172536" y="65740"/>
                </a:cxn>
                <a:cxn ang="0">
                  <a:pos x="149531" y="60809"/>
                </a:cxn>
                <a:cxn ang="0">
                  <a:pos x="170892" y="46018"/>
                </a:cxn>
                <a:cxn ang="0">
                  <a:pos x="134742" y="65740"/>
                </a:cxn>
                <a:cxn ang="0">
                  <a:pos x="144601" y="69027"/>
                </a:cxn>
                <a:cxn ang="0">
                  <a:pos x="115024" y="52592"/>
                </a:cxn>
                <a:cxn ang="0">
                  <a:pos x="144601" y="34513"/>
                </a:cxn>
                <a:cxn ang="0">
                  <a:pos x="134742" y="37800"/>
                </a:cxn>
                <a:cxn ang="0">
                  <a:pos x="134742" y="65740"/>
                </a:cxn>
                <a:cxn ang="0">
                  <a:pos x="105165" y="70670"/>
                </a:cxn>
                <a:cxn ang="0">
                  <a:pos x="83803" y="50948"/>
                </a:cxn>
                <a:cxn ang="0">
                  <a:pos x="77230" y="70670"/>
                </a:cxn>
                <a:cxn ang="0">
                  <a:pos x="83803" y="23009"/>
                </a:cxn>
                <a:cxn ang="0">
                  <a:pos x="83803" y="42731"/>
                </a:cxn>
                <a:cxn ang="0">
                  <a:pos x="100235" y="23009"/>
                </a:cxn>
                <a:cxn ang="0">
                  <a:pos x="93662" y="41087"/>
                </a:cxn>
                <a:cxn ang="0">
                  <a:pos x="188968" y="23009"/>
                </a:cxn>
                <a:cxn ang="0">
                  <a:pos x="195540" y="70670"/>
                </a:cxn>
                <a:cxn ang="0">
                  <a:pos x="188968" y="23009"/>
                </a:cxn>
                <a:cxn ang="0">
                  <a:pos x="248123" y="220229"/>
                </a:cxn>
                <a:cxn ang="0">
                  <a:pos x="179108" y="215298"/>
                </a:cxn>
                <a:cxn ang="0">
                  <a:pos x="228404" y="169280"/>
                </a:cxn>
                <a:cxn ang="0">
                  <a:pos x="147888" y="215298"/>
                </a:cxn>
                <a:cxn ang="0">
                  <a:pos x="146244" y="220229"/>
                </a:cxn>
                <a:cxn ang="0">
                  <a:pos x="16432" y="175854"/>
                </a:cxn>
                <a:cxn ang="0">
                  <a:pos x="60798" y="23009"/>
                </a:cxn>
                <a:cxn ang="0">
                  <a:pos x="215259" y="80531"/>
                </a:cxn>
                <a:cxn ang="0">
                  <a:pos x="248123" y="23009"/>
                </a:cxn>
                <a:cxn ang="0">
                  <a:pos x="292489" y="175854"/>
                </a:cxn>
              </a:cxnLst>
              <a:rect l="0" t="0" r="0" b="0"/>
              <a:pathLst>
                <a:path w="189" h="145">
                  <a:moveTo>
                    <a:pt x="151" y="3"/>
                  </a:moveTo>
                  <a:cubicBezTo>
                    <a:pt x="131" y="3"/>
                    <a:pt x="131" y="3"/>
                    <a:pt x="131" y="3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16" y="3"/>
                    <a:pt x="0" y="20"/>
                    <a:pt x="0" y="4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28"/>
                    <a:pt x="16" y="145"/>
                    <a:pt x="37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72" y="145"/>
                    <a:pt x="189" y="128"/>
                    <a:pt x="189" y="107"/>
                  </a:cubicBezTo>
                  <a:cubicBezTo>
                    <a:pt x="189" y="40"/>
                    <a:pt x="189" y="40"/>
                    <a:pt x="189" y="40"/>
                  </a:cubicBezTo>
                  <a:cubicBezTo>
                    <a:pt x="189" y="20"/>
                    <a:pt x="172" y="3"/>
                    <a:pt x="151" y="3"/>
                  </a:cubicBezTo>
                  <a:close/>
                  <a:moveTo>
                    <a:pt x="99" y="23"/>
                  </a:moveTo>
                  <a:cubicBezTo>
                    <a:pt x="97" y="23"/>
                    <a:pt x="95" y="23"/>
                    <a:pt x="93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7" y="20"/>
                    <a:pt x="100" y="20"/>
                  </a:cubicBezTo>
                  <a:cubicBezTo>
                    <a:pt x="107" y="20"/>
                    <a:pt x="108" y="24"/>
                    <a:pt x="108" y="29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9"/>
                    <a:pt x="109" y="41"/>
                    <a:pt x="109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3" y="42"/>
                    <a:pt x="101" y="43"/>
                    <a:pt x="98" y="43"/>
                  </a:cubicBezTo>
                  <a:cubicBezTo>
                    <a:pt x="93" y="43"/>
                    <a:pt x="91" y="40"/>
                    <a:pt x="91" y="37"/>
                  </a:cubicBezTo>
                  <a:cubicBezTo>
                    <a:pt x="91" y="31"/>
                    <a:pt x="96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6"/>
                    <a:pt x="104" y="23"/>
                    <a:pt x="99" y="23"/>
                  </a:cubicBezTo>
                  <a:close/>
                  <a:moveTo>
                    <a:pt x="82" y="40"/>
                  </a:moveTo>
                  <a:cubicBezTo>
                    <a:pt x="84" y="40"/>
                    <a:pt x="86" y="39"/>
                    <a:pt x="87" y="39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7" y="42"/>
                    <a:pt x="84" y="43"/>
                    <a:pt x="81" y="43"/>
                  </a:cubicBezTo>
                  <a:cubicBezTo>
                    <a:pt x="75" y="43"/>
                    <a:pt x="70" y="39"/>
                    <a:pt x="70" y="32"/>
                  </a:cubicBezTo>
                  <a:cubicBezTo>
                    <a:pt x="70" y="25"/>
                    <a:pt x="75" y="20"/>
                    <a:pt x="82" y="20"/>
                  </a:cubicBezTo>
                  <a:cubicBezTo>
                    <a:pt x="85" y="20"/>
                    <a:pt x="87" y="20"/>
                    <a:pt x="88" y="21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6" y="24"/>
                    <a:pt x="85" y="23"/>
                    <a:pt x="82" y="23"/>
                  </a:cubicBezTo>
                  <a:cubicBezTo>
                    <a:pt x="77" y="23"/>
                    <a:pt x="74" y="27"/>
                    <a:pt x="74" y="32"/>
                  </a:cubicBezTo>
                  <a:cubicBezTo>
                    <a:pt x="74" y="37"/>
                    <a:pt x="78" y="40"/>
                    <a:pt x="82" y="40"/>
                  </a:cubicBezTo>
                  <a:close/>
                  <a:moveTo>
                    <a:pt x="69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2" y="25"/>
                    <a:pt x="53" y="24"/>
                    <a:pt x="53" y="23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57" y="25"/>
                    <a:pt x="57" y="25"/>
                    <a:pt x="57" y="25"/>
                  </a:cubicBezTo>
                  <a:lnTo>
                    <a:pt x="69" y="43"/>
                  </a:lnTo>
                  <a:close/>
                  <a:moveTo>
                    <a:pt x="115" y="14"/>
                  </a:moveTo>
                  <a:cubicBezTo>
                    <a:pt x="119" y="14"/>
                    <a:pt x="119" y="14"/>
                    <a:pt x="119" y="14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5" y="43"/>
                    <a:pt x="115" y="43"/>
                    <a:pt x="115" y="43"/>
                  </a:cubicBezTo>
                  <a:lnTo>
                    <a:pt x="115" y="14"/>
                  </a:lnTo>
                  <a:close/>
                  <a:moveTo>
                    <a:pt x="178" y="107"/>
                  </a:moveTo>
                  <a:cubicBezTo>
                    <a:pt x="178" y="122"/>
                    <a:pt x="166" y="134"/>
                    <a:pt x="151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26" y="128"/>
                    <a:pt x="139" y="117"/>
                    <a:pt x="139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17"/>
                    <a:pt x="72" y="128"/>
                    <a:pt x="90" y="131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22" y="134"/>
                    <a:pt x="10" y="122"/>
                    <a:pt x="10" y="107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26"/>
                    <a:pt x="22" y="14"/>
                    <a:pt x="37" y="14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66" y="14"/>
                    <a:pt x="178" y="26"/>
                    <a:pt x="178" y="40"/>
                  </a:cubicBezTo>
                  <a:lnTo>
                    <a:pt x="178" y="107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36" name="Freeform 384"/>
            <p:cNvSpPr/>
            <p:nvPr/>
          </p:nvSpPr>
          <p:spPr>
            <a:xfrm>
              <a:off x="10669630" y="4425340"/>
              <a:ext cx="15285" cy="14590"/>
            </a:xfrm>
            <a:custGeom>
              <a:avLst/>
              <a:gdLst/>
              <a:ahLst/>
              <a:cxnLst>
                <a:cxn ang="0">
                  <a:pos x="0" y="8106"/>
                </a:cxn>
                <a:cxn ang="0">
                  <a:pos x="6793" y="14590"/>
                </a:cxn>
                <a:cxn ang="0">
                  <a:pos x="15285" y="8106"/>
                </a:cxn>
                <a:cxn ang="0">
                  <a:pos x="15285" y="6484"/>
                </a:cxn>
                <a:cxn ang="0">
                  <a:pos x="15285" y="0"/>
                </a:cxn>
                <a:cxn ang="0">
                  <a:pos x="0" y="8106"/>
                </a:cxn>
              </a:cxnLst>
              <a:rect l="0" t="0" r="0" b="0"/>
              <a:pathLst>
                <a:path w="9" h="9">
                  <a:moveTo>
                    <a:pt x="0" y="5"/>
                  </a:moveTo>
                  <a:cubicBezTo>
                    <a:pt x="0" y="8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37" name="Freeform 385"/>
            <p:cNvSpPr>
              <a:spLocks noEditPoints="1"/>
            </p:cNvSpPr>
            <p:nvPr/>
          </p:nvSpPr>
          <p:spPr>
            <a:xfrm>
              <a:off x="10610575" y="4461468"/>
              <a:ext cx="149376" cy="80594"/>
            </a:xfrm>
            <a:custGeom>
              <a:avLst/>
              <a:gdLst/>
              <a:ahLst/>
              <a:cxnLst>
                <a:cxn ang="0">
                  <a:pos x="128037" y="1645"/>
                </a:cxn>
                <a:cxn ang="0">
                  <a:pos x="90282" y="64146"/>
                </a:cxn>
                <a:cxn ang="0">
                  <a:pos x="82075" y="52633"/>
                </a:cxn>
                <a:cxn ang="0">
                  <a:pos x="82075" y="42764"/>
                </a:cxn>
                <a:cxn ang="0">
                  <a:pos x="70584" y="60857"/>
                </a:cxn>
                <a:cxn ang="0">
                  <a:pos x="67301" y="64146"/>
                </a:cxn>
                <a:cxn ang="0">
                  <a:pos x="67301" y="55922"/>
                </a:cxn>
                <a:cxn ang="0">
                  <a:pos x="47603" y="50988"/>
                </a:cxn>
                <a:cxn ang="0">
                  <a:pos x="27905" y="42764"/>
                </a:cxn>
                <a:cxn ang="0">
                  <a:pos x="37754" y="64146"/>
                </a:cxn>
                <a:cxn ang="0">
                  <a:pos x="0" y="80594"/>
                </a:cxn>
                <a:cxn ang="0">
                  <a:pos x="131320" y="64146"/>
                </a:cxn>
                <a:cxn ang="0">
                  <a:pos x="149376" y="8224"/>
                </a:cxn>
                <a:cxn ang="0">
                  <a:pos x="98490" y="59212"/>
                </a:cxn>
                <a:cxn ang="0">
                  <a:pos x="80433" y="46054"/>
                </a:cxn>
                <a:cxn ang="0">
                  <a:pos x="80433" y="50988"/>
                </a:cxn>
                <a:cxn ang="0">
                  <a:pos x="73867" y="60857"/>
                </a:cxn>
                <a:cxn ang="0">
                  <a:pos x="73867" y="50988"/>
                </a:cxn>
                <a:cxn ang="0">
                  <a:pos x="52528" y="60857"/>
                </a:cxn>
                <a:cxn ang="0">
                  <a:pos x="47603" y="64146"/>
                </a:cxn>
                <a:cxn ang="0">
                  <a:pos x="62377" y="60857"/>
                </a:cxn>
                <a:cxn ang="0">
                  <a:pos x="60735" y="64146"/>
                </a:cxn>
                <a:cxn ang="0">
                  <a:pos x="55811" y="59212"/>
                </a:cxn>
                <a:cxn ang="0">
                  <a:pos x="64018" y="64146"/>
                </a:cxn>
                <a:cxn ang="0">
                  <a:pos x="64018" y="64146"/>
                </a:cxn>
                <a:cxn ang="0">
                  <a:pos x="59094" y="49343"/>
                </a:cxn>
                <a:cxn ang="0">
                  <a:pos x="64018" y="57567"/>
                </a:cxn>
                <a:cxn ang="0">
                  <a:pos x="50886" y="52633"/>
                </a:cxn>
                <a:cxn ang="0">
                  <a:pos x="29547" y="44409"/>
                </a:cxn>
                <a:cxn ang="0">
                  <a:pos x="45962" y="52633"/>
                </a:cxn>
                <a:cxn ang="0">
                  <a:pos x="39396" y="60857"/>
                </a:cxn>
                <a:cxn ang="0">
                  <a:pos x="29547" y="44409"/>
                </a:cxn>
                <a:cxn ang="0">
                  <a:pos x="47603" y="55922"/>
                </a:cxn>
                <a:cxn ang="0">
                  <a:pos x="41037" y="64146"/>
                </a:cxn>
                <a:cxn ang="0">
                  <a:pos x="45962" y="57567"/>
                </a:cxn>
              </a:cxnLst>
              <a:rect l="0" t="0" r="0" b="0"/>
              <a:pathLst>
                <a:path w="91" h="49">
                  <a:moveTo>
                    <a:pt x="60" y="36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7"/>
                    <a:pt x="49" y="35"/>
                    <a:pt x="50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0"/>
                    <a:pt x="52" y="27"/>
                    <a:pt x="50" y="26"/>
                  </a:cubicBezTo>
                  <a:cubicBezTo>
                    <a:pt x="49" y="25"/>
                    <a:pt x="47" y="26"/>
                    <a:pt x="43" y="30"/>
                  </a:cubicBezTo>
                  <a:cubicBezTo>
                    <a:pt x="40" y="34"/>
                    <a:pt x="41" y="35"/>
                    <a:pt x="43" y="37"/>
                  </a:cubicBezTo>
                  <a:cubicBezTo>
                    <a:pt x="43" y="38"/>
                    <a:pt x="43" y="38"/>
                    <a:pt x="44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8"/>
                    <a:pt x="41" y="37"/>
                    <a:pt x="40" y="37"/>
                  </a:cubicBezTo>
                  <a:cubicBezTo>
                    <a:pt x="40" y="36"/>
                    <a:pt x="41" y="35"/>
                    <a:pt x="41" y="34"/>
                  </a:cubicBezTo>
                  <a:cubicBezTo>
                    <a:pt x="41" y="31"/>
                    <a:pt x="39" y="29"/>
                    <a:pt x="36" y="28"/>
                  </a:cubicBezTo>
                  <a:cubicBezTo>
                    <a:pt x="33" y="28"/>
                    <a:pt x="31" y="29"/>
                    <a:pt x="29" y="31"/>
                  </a:cubicBezTo>
                  <a:cubicBezTo>
                    <a:pt x="28" y="30"/>
                    <a:pt x="27" y="29"/>
                    <a:pt x="26" y="28"/>
                  </a:cubicBezTo>
                  <a:cubicBezTo>
                    <a:pt x="20" y="26"/>
                    <a:pt x="18" y="25"/>
                    <a:pt x="17" y="26"/>
                  </a:cubicBezTo>
                  <a:cubicBezTo>
                    <a:pt x="16" y="28"/>
                    <a:pt x="17" y="30"/>
                    <a:pt x="21" y="36"/>
                  </a:cubicBezTo>
                  <a:cubicBezTo>
                    <a:pt x="21" y="37"/>
                    <a:pt x="22" y="38"/>
                    <a:pt x="2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60" y="36"/>
                  </a:lnTo>
                  <a:close/>
                  <a:moveTo>
                    <a:pt x="45" y="31"/>
                  </a:moveTo>
                  <a:cubicBezTo>
                    <a:pt x="47" y="28"/>
                    <a:pt x="49" y="28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0" y="28"/>
                    <a:pt x="50" y="30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3"/>
                    <a:pt x="46" y="35"/>
                    <a:pt x="45" y="37"/>
                  </a:cubicBezTo>
                  <a:cubicBezTo>
                    <a:pt x="45" y="36"/>
                    <a:pt x="44" y="36"/>
                    <a:pt x="44" y="36"/>
                  </a:cubicBezTo>
                  <a:cubicBezTo>
                    <a:pt x="43" y="34"/>
                    <a:pt x="42" y="34"/>
                    <a:pt x="45" y="31"/>
                  </a:cubicBezTo>
                  <a:close/>
                  <a:moveTo>
                    <a:pt x="29" y="39"/>
                  </a:moveTo>
                  <a:cubicBezTo>
                    <a:pt x="30" y="38"/>
                    <a:pt x="31" y="38"/>
                    <a:pt x="32" y="37"/>
                  </a:cubicBezTo>
                  <a:cubicBezTo>
                    <a:pt x="33" y="38"/>
                    <a:pt x="33" y="38"/>
                    <a:pt x="33" y="39"/>
                  </a:cubicBezTo>
                  <a:lnTo>
                    <a:pt x="29" y="39"/>
                  </a:lnTo>
                  <a:close/>
                  <a:moveTo>
                    <a:pt x="34" y="36"/>
                  </a:moveTo>
                  <a:cubicBezTo>
                    <a:pt x="36" y="36"/>
                    <a:pt x="37" y="36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7"/>
                    <a:pt x="37" y="38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8"/>
                    <a:pt x="35" y="37"/>
                    <a:pt x="34" y="36"/>
                  </a:cubicBezTo>
                  <a:close/>
                  <a:moveTo>
                    <a:pt x="39" y="39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8"/>
                    <a:pt x="39" y="38"/>
                    <a:pt x="39" y="38"/>
                  </a:cubicBezTo>
                  <a:lnTo>
                    <a:pt x="39" y="39"/>
                  </a:lnTo>
                  <a:close/>
                  <a:moveTo>
                    <a:pt x="35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8" y="31"/>
                    <a:pt x="39" y="32"/>
                    <a:pt x="39" y="34"/>
                  </a:cubicBezTo>
                  <a:cubicBezTo>
                    <a:pt x="39" y="34"/>
                    <a:pt x="39" y="35"/>
                    <a:pt x="39" y="35"/>
                  </a:cubicBezTo>
                  <a:cubicBezTo>
                    <a:pt x="37" y="34"/>
                    <a:pt x="35" y="34"/>
                    <a:pt x="33" y="35"/>
                  </a:cubicBezTo>
                  <a:cubicBezTo>
                    <a:pt x="32" y="34"/>
                    <a:pt x="32" y="33"/>
                    <a:pt x="31" y="32"/>
                  </a:cubicBezTo>
                  <a:cubicBezTo>
                    <a:pt x="32" y="31"/>
                    <a:pt x="33" y="30"/>
                    <a:pt x="35" y="30"/>
                  </a:cubicBezTo>
                  <a:close/>
                  <a:moveTo>
                    <a:pt x="18" y="27"/>
                  </a:moveTo>
                  <a:cubicBezTo>
                    <a:pt x="19" y="27"/>
                    <a:pt x="20" y="27"/>
                    <a:pt x="25" y="30"/>
                  </a:cubicBezTo>
                  <a:cubicBezTo>
                    <a:pt x="26" y="31"/>
                    <a:pt x="27" y="31"/>
                    <a:pt x="28" y="32"/>
                  </a:cubicBezTo>
                  <a:cubicBezTo>
                    <a:pt x="27" y="33"/>
                    <a:pt x="27" y="34"/>
                    <a:pt x="26" y="34"/>
                  </a:cubicBezTo>
                  <a:cubicBezTo>
                    <a:pt x="25" y="35"/>
                    <a:pt x="24" y="37"/>
                    <a:pt x="24" y="37"/>
                  </a:cubicBezTo>
                  <a:cubicBezTo>
                    <a:pt x="24" y="37"/>
                    <a:pt x="23" y="37"/>
                    <a:pt x="22" y="35"/>
                  </a:cubicBezTo>
                  <a:cubicBezTo>
                    <a:pt x="21" y="32"/>
                    <a:pt x="18" y="28"/>
                    <a:pt x="18" y="27"/>
                  </a:cubicBezTo>
                  <a:close/>
                  <a:moveTo>
                    <a:pt x="28" y="35"/>
                  </a:moveTo>
                  <a:cubicBezTo>
                    <a:pt x="28" y="35"/>
                    <a:pt x="29" y="34"/>
                    <a:pt x="29" y="34"/>
                  </a:cubicBezTo>
                  <a:cubicBezTo>
                    <a:pt x="30" y="34"/>
                    <a:pt x="30" y="35"/>
                    <a:pt x="31" y="35"/>
                  </a:cubicBezTo>
                  <a:cubicBezTo>
                    <a:pt x="29" y="36"/>
                    <a:pt x="27" y="37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8"/>
                    <a:pt x="27" y="37"/>
                    <a:pt x="28" y="35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025" name="组合 502"/>
          <p:cNvGrpSpPr/>
          <p:nvPr/>
        </p:nvGrpSpPr>
        <p:grpSpPr>
          <a:xfrm>
            <a:off x="9886950" y="5940425"/>
            <a:ext cx="320675" cy="368300"/>
            <a:chOff x="9498573" y="5588741"/>
            <a:chExt cx="289721" cy="332100"/>
          </a:xfrm>
        </p:grpSpPr>
        <p:sp>
          <p:nvSpPr>
            <p:cNvPr id="39029" name="Oval 392"/>
            <p:cNvSpPr/>
            <p:nvPr/>
          </p:nvSpPr>
          <p:spPr>
            <a:xfrm>
              <a:off x="9617379" y="5588741"/>
              <a:ext cx="56971" cy="59056"/>
            </a:xfrm>
            <a:prstGeom prst="ellipse">
              <a:avLst/>
            </a:prstGeom>
            <a:solidFill>
              <a:srgbClr val="26262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030" name="Freeform 393"/>
            <p:cNvSpPr/>
            <p:nvPr/>
          </p:nvSpPr>
          <p:spPr>
            <a:xfrm>
              <a:off x="9692414" y="5758265"/>
              <a:ext cx="28486" cy="31265"/>
            </a:xfrm>
            <a:custGeom>
              <a:avLst/>
              <a:gdLst/>
              <a:ahLst/>
              <a:cxnLst>
                <a:cxn ang="0">
                  <a:pos x="0" y="6253"/>
                </a:cxn>
                <a:cxn ang="0">
                  <a:pos x="21538" y="31265"/>
                </a:cxn>
                <a:cxn ang="0">
                  <a:pos x="28486" y="24317"/>
                </a:cxn>
                <a:cxn ang="0">
                  <a:pos x="8337" y="0"/>
                </a:cxn>
                <a:cxn ang="0">
                  <a:pos x="0" y="6253"/>
                </a:cxn>
              </a:cxnLst>
              <a:rect l="0" t="0" r="0" b="0"/>
              <a:pathLst>
                <a:path w="41" h="45">
                  <a:moveTo>
                    <a:pt x="0" y="9"/>
                  </a:moveTo>
                  <a:lnTo>
                    <a:pt x="31" y="45"/>
                  </a:lnTo>
                  <a:lnTo>
                    <a:pt x="41" y="35"/>
                  </a:lnTo>
                  <a:lnTo>
                    <a:pt x="1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31" name="Freeform 394"/>
            <p:cNvSpPr>
              <a:spLocks noEditPoints="1"/>
            </p:cNvSpPr>
            <p:nvPr/>
          </p:nvSpPr>
          <p:spPr>
            <a:xfrm>
              <a:off x="9508994" y="5656133"/>
              <a:ext cx="270961" cy="264708"/>
            </a:xfrm>
            <a:custGeom>
              <a:avLst/>
              <a:gdLst/>
              <a:ahLst/>
              <a:cxnLst>
                <a:cxn ang="0">
                  <a:pos x="241402" y="55901"/>
                </a:cxn>
                <a:cxn ang="0">
                  <a:pos x="251255" y="64122"/>
                </a:cxn>
                <a:cxn ang="0">
                  <a:pos x="238117" y="75631"/>
                </a:cxn>
                <a:cxn ang="0">
                  <a:pos x="187209" y="4932"/>
                </a:cxn>
                <a:cxn ang="0">
                  <a:pos x="180641" y="1644"/>
                </a:cxn>
                <a:cxn ang="0">
                  <a:pos x="180641" y="0"/>
                </a:cxn>
                <a:cxn ang="0">
                  <a:pos x="180641" y="0"/>
                </a:cxn>
                <a:cxn ang="0">
                  <a:pos x="180641" y="0"/>
                </a:cxn>
                <a:cxn ang="0">
                  <a:pos x="90320" y="0"/>
                </a:cxn>
                <a:cxn ang="0">
                  <a:pos x="90320" y="1644"/>
                </a:cxn>
                <a:cxn ang="0">
                  <a:pos x="85394" y="4932"/>
                </a:cxn>
                <a:cxn ang="0">
                  <a:pos x="32844" y="77275"/>
                </a:cxn>
                <a:cxn ang="0">
                  <a:pos x="19706" y="65766"/>
                </a:cxn>
                <a:cxn ang="0">
                  <a:pos x="27917" y="55901"/>
                </a:cxn>
                <a:cxn ang="0">
                  <a:pos x="19706" y="49324"/>
                </a:cxn>
                <a:cxn ang="0">
                  <a:pos x="0" y="73987"/>
                </a:cxn>
                <a:cxn ang="0">
                  <a:pos x="6569" y="80563"/>
                </a:cxn>
                <a:cxn ang="0">
                  <a:pos x="16422" y="69054"/>
                </a:cxn>
                <a:cxn ang="0">
                  <a:pos x="29559" y="82207"/>
                </a:cxn>
                <a:cxn ang="0">
                  <a:pos x="34486" y="95361"/>
                </a:cxn>
                <a:cxn ang="0">
                  <a:pos x="45981" y="95361"/>
                </a:cxn>
                <a:cxn ang="0">
                  <a:pos x="59119" y="106870"/>
                </a:cxn>
                <a:cxn ang="0">
                  <a:pos x="50908" y="116735"/>
                </a:cxn>
                <a:cxn ang="0">
                  <a:pos x="57477" y="123311"/>
                </a:cxn>
                <a:cxn ang="0">
                  <a:pos x="78825" y="100293"/>
                </a:cxn>
                <a:cxn ang="0">
                  <a:pos x="70614" y="93716"/>
                </a:cxn>
                <a:cxn ang="0">
                  <a:pos x="62403" y="103581"/>
                </a:cxn>
                <a:cxn ang="0">
                  <a:pos x="50908" y="92072"/>
                </a:cxn>
                <a:cxn ang="0">
                  <a:pos x="50908" y="92072"/>
                </a:cxn>
                <a:cxn ang="0">
                  <a:pos x="95247" y="29595"/>
                </a:cxn>
                <a:cxn ang="0">
                  <a:pos x="98531" y="44392"/>
                </a:cxn>
                <a:cxn ang="0">
                  <a:pos x="98531" y="248267"/>
                </a:cxn>
                <a:cxn ang="0">
                  <a:pos x="114953" y="264708"/>
                </a:cxn>
                <a:cxn ang="0">
                  <a:pos x="131375" y="248267"/>
                </a:cxn>
                <a:cxn ang="0">
                  <a:pos x="131375" y="111802"/>
                </a:cxn>
                <a:cxn ang="0">
                  <a:pos x="139586" y="111802"/>
                </a:cxn>
                <a:cxn ang="0">
                  <a:pos x="139586" y="248267"/>
                </a:cxn>
                <a:cxn ang="0">
                  <a:pos x="139586" y="248267"/>
                </a:cxn>
                <a:cxn ang="0">
                  <a:pos x="156008" y="264708"/>
                </a:cxn>
                <a:cxn ang="0">
                  <a:pos x="172430" y="248267"/>
                </a:cxn>
                <a:cxn ang="0">
                  <a:pos x="172430" y="44392"/>
                </a:cxn>
                <a:cxn ang="0">
                  <a:pos x="175714" y="27951"/>
                </a:cxn>
                <a:cxn ang="0">
                  <a:pos x="221695" y="92072"/>
                </a:cxn>
                <a:cxn ang="0">
                  <a:pos x="208558" y="103581"/>
                </a:cxn>
                <a:cxn ang="0">
                  <a:pos x="200347" y="95361"/>
                </a:cxn>
                <a:cxn ang="0">
                  <a:pos x="193778" y="101937"/>
                </a:cxn>
                <a:cxn ang="0">
                  <a:pos x="213484" y="124955"/>
                </a:cxn>
                <a:cxn ang="0">
                  <a:pos x="221695" y="118379"/>
                </a:cxn>
                <a:cxn ang="0">
                  <a:pos x="211842" y="106870"/>
                </a:cxn>
                <a:cxn ang="0">
                  <a:pos x="224980" y="95361"/>
                </a:cxn>
                <a:cxn ang="0">
                  <a:pos x="238117" y="95361"/>
                </a:cxn>
                <a:cxn ang="0">
                  <a:pos x="241402" y="80563"/>
                </a:cxn>
                <a:cxn ang="0">
                  <a:pos x="254539" y="69054"/>
                </a:cxn>
                <a:cxn ang="0">
                  <a:pos x="262750" y="78919"/>
                </a:cxn>
                <a:cxn ang="0">
                  <a:pos x="270961" y="72343"/>
                </a:cxn>
                <a:cxn ang="0">
                  <a:pos x="249613" y="49324"/>
                </a:cxn>
                <a:cxn ang="0">
                  <a:pos x="241402" y="55901"/>
                </a:cxn>
                <a:cxn ang="0">
                  <a:pos x="172430" y="37815"/>
                </a:cxn>
                <a:cxn ang="0">
                  <a:pos x="172430" y="37815"/>
                </a:cxn>
                <a:cxn ang="0">
                  <a:pos x="172430" y="37815"/>
                </a:cxn>
              </a:cxnLst>
              <a:rect l="0" t="0" r="0" b="0"/>
              <a:pathLst>
                <a:path w="165" h="161">
                  <a:moveTo>
                    <a:pt x="147" y="34"/>
                  </a:moveTo>
                  <a:cubicBezTo>
                    <a:pt x="153" y="39"/>
                    <a:pt x="153" y="39"/>
                    <a:pt x="153" y="39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3" y="2"/>
                    <a:pt x="112" y="1"/>
                    <a:pt x="110" y="1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3" y="2"/>
                    <a:pt x="52" y="3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3"/>
                    <a:pt x="19" y="56"/>
                    <a:pt x="21" y="58"/>
                  </a:cubicBezTo>
                  <a:cubicBezTo>
                    <a:pt x="23" y="59"/>
                    <a:pt x="26" y="59"/>
                    <a:pt x="28" y="5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151"/>
                    <a:pt x="60" y="151"/>
                    <a:pt x="60" y="151"/>
                  </a:cubicBezTo>
                  <a:cubicBezTo>
                    <a:pt x="60" y="156"/>
                    <a:pt x="64" y="161"/>
                    <a:pt x="70" y="161"/>
                  </a:cubicBezTo>
                  <a:cubicBezTo>
                    <a:pt x="76" y="161"/>
                    <a:pt x="80" y="156"/>
                    <a:pt x="80" y="151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5" y="156"/>
                    <a:pt x="89" y="161"/>
                    <a:pt x="95" y="161"/>
                  </a:cubicBezTo>
                  <a:cubicBezTo>
                    <a:pt x="100" y="161"/>
                    <a:pt x="105" y="156"/>
                    <a:pt x="105" y="151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35" y="72"/>
                    <a:pt x="135" y="72"/>
                    <a:pt x="135" y="72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9" y="59"/>
                    <a:pt x="142" y="59"/>
                    <a:pt x="145" y="58"/>
                  </a:cubicBezTo>
                  <a:cubicBezTo>
                    <a:pt x="147" y="56"/>
                    <a:pt x="148" y="52"/>
                    <a:pt x="147" y="49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52" y="30"/>
                    <a:pt x="152" y="30"/>
                    <a:pt x="152" y="30"/>
                  </a:cubicBezTo>
                  <a:lnTo>
                    <a:pt x="147" y="34"/>
                  </a:lnTo>
                  <a:close/>
                  <a:moveTo>
                    <a:pt x="105" y="23"/>
                  </a:move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32" name="Freeform 395"/>
            <p:cNvSpPr/>
            <p:nvPr/>
          </p:nvSpPr>
          <p:spPr>
            <a:xfrm>
              <a:off x="9759808" y="5697126"/>
              <a:ext cx="28486" cy="29876"/>
            </a:xfrm>
            <a:custGeom>
              <a:avLst/>
              <a:gdLst/>
              <a:ahLst/>
              <a:cxnLst>
                <a:cxn ang="0">
                  <a:pos x="6948" y="0"/>
                </a:cxn>
                <a:cxn ang="0">
                  <a:pos x="0" y="6948"/>
                </a:cxn>
                <a:cxn ang="0">
                  <a:pos x="20149" y="29876"/>
                </a:cxn>
                <a:cxn ang="0">
                  <a:pos x="28486" y="22928"/>
                </a:cxn>
                <a:cxn ang="0">
                  <a:pos x="6948" y="0"/>
                </a:cxn>
              </a:cxnLst>
              <a:rect l="0" t="0" r="0" b="0"/>
              <a:pathLst>
                <a:path w="41" h="43">
                  <a:moveTo>
                    <a:pt x="10" y="0"/>
                  </a:moveTo>
                  <a:lnTo>
                    <a:pt x="0" y="10"/>
                  </a:lnTo>
                  <a:lnTo>
                    <a:pt x="29" y="43"/>
                  </a:lnTo>
                  <a:lnTo>
                    <a:pt x="41" y="3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33" name="Freeform 396"/>
            <p:cNvSpPr/>
            <p:nvPr/>
          </p:nvSpPr>
          <p:spPr>
            <a:xfrm>
              <a:off x="9498573" y="5699210"/>
              <a:ext cx="28486" cy="29180"/>
            </a:xfrm>
            <a:custGeom>
              <a:avLst/>
              <a:gdLst/>
              <a:ahLst/>
              <a:cxnLst>
                <a:cxn ang="0">
                  <a:pos x="21538" y="0"/>
                </a:cxn>
                <a:cxn ang="0">
                  <a:pos x="0" y="22927"/>
                </a:cxn>
                <a:cxn ang="0">
                  <a:pos x="8337" y="29180"/>
                </a:cxn>
                <a:cxn ang="0">
                  <a:pos x="28486" y="6253"/>
                </a:cxn>
                <a:cxn ang="0">
                  <a:pos x="21538" y="0"/>
                </a:cxn>
              </a:cxnLst>
              <a:rect l="0" t="0" r="0" b="0"/>
              <a:pathLst>
                <a:path w="41" h="42">
                  <a:moveTo>
                    <a:pt x="31" y="0"/>
                  </a:moveTo>
                  <a:lnTo>
                    <a:pt x="0" y="33"/>
                  </a:lnTo>
                  <a:lnTo>
                    <a:pt x="12" y="42"/>
                  </a:lnTo>
                  <a:lnTo>
                    <a:pt x="41" y="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34" name="Freeform 397"/>
            <p:cNvSpPr/>
            <p:nvPr/>
          </p:nvSpPr>
          <p:spPr>
            <a:xfrm>
              <a:off x="9568050" y="5758265"/>
              <a:ext cx="27791" cy="29180"/>
            </a:xfrm>
            <a:custGeom>
              <a:avLst/>
              <a:gdLst/>
              <a:ahLst/>
              <a:cxnLst>
                <a:cxn ang="0">
                  <a:pos x="0" y="22927"/>
                </a:cxn>
                <a:cxn ang="0">
                  <a:pos x="6253" y="29180"/>
                </a:cxn>
                <a:cxn ang="0">
                  <a:pos x="27791" y="4863"/>
                </a:cxn>
                <a:cxn ang="0">
                  <a:pos x="21538" y="0"/>
                </a:cxn>
                <a:cxn ang="0">
                  <a:pos x="0" y="22927"/>
                </a:cxn>
              </a:cxnLst>
              <a:rect l="0" t="0" r="0" b="0"/>
              <a:pathLst>
                <a:path w="40" h="42">
                  <a:moveTo>
                    <a:pt x="0" y="33"/>
                  </a:moveTo>
                  <a:lnTo>
                    <a:pt x="9" y="42"/>
                  </a:lnTo>
                  <a:lnTo>
                    <a:pt x="40" y="7"/>
                  </a:lnTo>
                  <a:lnTo>
                    <a:pt x="31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26262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026" name="组合 264"/>
          <p:cNvGrpSpPr/>
          <p:nvPr/>
        </p:nvGrpSpPr>
        <p:grpSpPr>
          <a:xfrm>
            <a:off x="746125" y="446088"/>
            <a:ext cx="10634663" cy="1835150"/>
            <a:chOff x="852709" y="5009914"/>
            <a:chExt cx="10635290" cy="1835106"/>
          </a:xfrm>
        </p:grpSpPr>
        <p:sp>
          <p:nvSpPr>
            <p:cNvPr id="39027" name="矩形 51"/>
            <p:cNvSpPr/>
            <p:nvPr/>
          </p:nvSpPr>
          <p:spPr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1C75A0"/>
            </a:solidFill>
            <a:ln w="9525">
              <a:noFill/>
            </a:ln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9028" name="文本框 266"/>
            <p:cNvSpPr txBox="1"/>
            <p:nvPr/>
          </p:nvSpPr>
          <p:spPr>
            <a:xfrm>
              <a:off x="2083732" y="5216411"/>
              <a:ext cx="8173243" cy="144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8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赠送可编辑图标</a:t>
              </a:r>
              <a:endParaRPr lang="zh-CN" altLang="en-US" sz="8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7775575" y="2205038"/>
            <a:ext cx="939800" cy="941388"/>
          </a:xfrm>
          <a:custGeom>
            <a:avLst/>
            <a:gdLst>
              <a:gd name="T0" fmla="*/ 1832 w 1832"/>
              <a:gd name="T1" fmla="*/ 1016 h 1831"/>
              <a:gd name="T2" fmla="*/ 1832 w 1832"/>
              <a:gd name="T3" fmla="*/ 831 h 1831"/>
              <a:gd name="T4" fmla="*/ 1644 w 1832"/>
              <a:gd name="T5" fmla="*/ 802 h 1831"/>
              <a:gd name="T6" fmla="*/ 1611 w 1832"/>
              <a:gd name="T7" fmla="*/ 670 h 1831"/>
              <a:gd name="T8" fmla="*/ 1760 w 1832"/>
              <a:gd name="T9" fmla="*/ 549 h 1831"/>
              <a:gd name="T10" fmla="*/ 1668 w 1832"/>
              <a:gd name="T11" fmla="*/ 385 h 1831"/>
              <a:gd name="T12" fmla="*/ 1491 w 1832"/>
              <a:gd name="T13" fmla="*/ 454 h 1831"/>
              <a:gd name="T14" fmla="*/ 1394 w 1832"/>
              <a:gd name="T15" fmla="*/ 355 h 1831"/>
              <a:gd name="T16" fmla="*/ 1462 w 1832"/>
              <a:gd name="T17" fmla="*/ 174 h 1831"/>
              <a:gd name="T18" fmla="*/ 1298 w 1832"/>
              <a:gd name="T19" fmla="*/ 82 h 1831"/>
              <a:gd name="T20" fmla="*/ 1184 w 1832"/>
              <a:gd name="T21" fmla="*/ 228 h 1831"/>
              <a:gd name="T22" fmla="*/ 1048 w 1832"/>
              <a:gd name="T23" fmla="*/ 190 h 1831"/>
              <a:gd name="T24" fmla="*/ 1016 w 1832"/>
              <a:gd name="T25" fmla="*/ 0 h 1831"/>
              <a:gd name="T26" fmla="*/ 831 w 1832"/>
              <a:gd name="T27" fmla="*/ 0 h 1831"/>
              <a:gd name="T28" fmla="*/ 803 w 1832"/>
              <a:gd name="T29" fmla="*/ 188 h 1831"/>
              <a:gd name="T30" fmla="*/ 670 w 1832"/>
              <a:gd name="T31" fmla="*/ 221 h 1831"/>
              <a:gd name="T32" fmla="*/ 549 w 1832"/>
              <a:gd name="T33" fmla="*/ 72 h 1831"/>
              <a:gd name="T34" fmla="*/ 385 w 1832"/>
              <a:gd name="T35" fmla="*/ 164 h 1831"/>
              <a:gd name="T36" fmla="*/ 455 w 1832"/>
              <a:gd name="T37" fmla="*/ 341 h 1831"/>
              <a:gd name="T38" fmla="*/ 356 w 1832"/>
              <a:gd name="T39" fmla="*/ 438 h 1831"/>
              <a:gd name="T40" fmla="*/ 175 w 1832"/>
              <a:gd name="T41" fmla="*/ 369 h 1831"/>
              <a:gd name="T42" fmla="*/ 83 w 1832"/>
              <a:gd name="T43" fmla="*/ 533 h 1831"/>
              <a:gd name="T44" fmla="*/ 230 w 1832"/>
              <a:gd name="T45" fmla="*/ 648 h 1831"/>
              <a:gd name="T46" fmla="*/ 191 w 1832"/>
              <a:gd name="T47" fmla="*/ 784 h 1831"/>
              <a:gd name="T48" fmla="*/ 0 w 1832"/>
              <a:gd name="T49" fmla="*/ 815 h 1831"/>
              <a:gd name="T50" fmla="*/ 0 w 1832"/>
              <a:gd name="T51" fmla="*/ 1000 h 1831"/>
              <a:gd name="T52" fmla="*/ 188 w 1832"/>
              <a:gd name="T53" fmla="*/ 1029 h 1831"/>
              <a:gd name="T54" fmla="*/ 221 w 1832"/>
              <a:gd name="T55" fmla="*/ 1162 h 1831"/>
              <a:gd name="T56" fmla="*/ 72 w 1832"/>
              <a:gd name="T57" fmla="*/ 1282 h 1831"/>
              <a:gd name="T58" fmla="*/ 165 w 1832"/>
              <a:gd name="T59" fmla="*/ 1446 h 1831"/>
              <a:gd name="T60" fmla="*/ 341 w 1832"/>
              <a:gd name="T61" fmla="*/ 1377 h 1831"/>
              <a:gd name="T62" fmla="*/ 438 w 1832"/>
              <a:gd name="T63" fmla="*/ 1476 h 1831"/>
              <a:gd name="T64" fmla="*/ 370 w 1832"/>
              <a:gd name="T65" fmla="*/ 1657 h 1831"/>
              <a:gd name="T66" fmla="*/ 534 w 1832"/>
              <a:gd name="T67" fmla="*/ 1749 h 1831"/>
              <a:gd name="T68" fmla="*/ 648 w 1832"/>
              <a:gd name="T69" fmla="*/ 1602 h 1831"/>
              <a:gd name="T70" fmla="*/ 784 w 1832"/>
              <a:gd name="T71" fmla="*/ 1640 h 1831"/>
              <a:gd name="T72" fmla="*/ 816 w 1832"/>
              <a:gd name="T73" fmla="*/ 1831 h 1831"/>
              <a:gd name="T74" fmla="*/ 1001 w 1832"/>
              <a:gd name="T75" fmla="*/ 1831 h 1831"/>
              <a:gd name="T76" fmla="*/ 1029 w 1832"/>
              <a:gd name="T77" fmla="*/ 1644 h 1831"/>
              <a:gd name="T78" fmla="*/ 1162 w 1832"/>
              <a:gd name="T79" fmla="*/ 1611 h 1831"/>
              <a:gd name="T80" fmla="*/ 1283 w 1832"/>
              <a:gd name="T81" fmla="*/ 1759 h 1831"/>
              <a:gd name="T82" fmla="*/ 1447 w 1832"/>
              <a:gd name="T83" fmla="*/ 1667 h 1831"/>
              <a:gd name="T84" fmla="*/ 1377 w 1832"/>
              <a:gd name="T85" fmla="*/ 1491 h 1831"/>
              <a:gd name="T86" fmla="*/ 1477 w 1832"/>
              <a:gd name="T87" fmla="*/ 1394 h 1831"/>
              <a:gd name="T88" fmla="*/ 1657 w 1832"/>
              <a:gd name="T89" fmla="*/ 1462 h 1831"/>
              <a:gd name="T90" fmla="*/ 1750 w 1832"/>
              <a:gd name="T91" fmla="*/ 1298 h 1831"/>
              <a:gd name="T92" fmla="*/ 1603 w 1832"/>
              <a:gd name="T93" fmla="*/ 1184 h 1831"/>
              <a:gd name="T94" fmla="*/ 1642 w 1832"/>
              <a:gd name="T95" fmla="*/ 1047 h 1831"/>
              <a:gd name="T96" fmla="*/ 1832 w 1832"/>
              <a:gd name="T97" fmla="*/ 1016 h 1831"/>
              <a:gd name="T98" fmla="*/ 919 w 1832"/>
              <a:gd name="T99" fmla="*/ 1331 h 1831"/>
              <a:gd name="T100" fmla="*/ 501 w 1832"/>
              <a:gd name="T101" fmla="*/ 918 h 1831"/>
              <a:gd name="T102" fmla="*/ 919 w 1832"/>
              <a:gd name="T103" fmla="*/ 500 h 1831"/>
              <a:gd name="T104" fmla="*/ 1331 w 1832"/>
              <a:gd name="T105" fmla="*/ 918 h 1831"/>
              <a:gd name="T106" fmla="*/ 919 w 1832"/>
              <a:gd name="T107" fmla="*/ 1331 h 1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2" h="1831">
                <a:moveTo>
                  <a:pt x="1832" y="1016"/>
                </a:moveTo>
                <a:cubicBezTo>
                  <a:pt x="1832" y="831"/>
                  <a:pt x="1832" y="831"/>
                  <a:pt x="1832" y="831"/>
                </a:cubicBezTo>
                <a:cubicBezTo>
                  <a:pt x="1644" y="802"/>
                  <a:pt x="1644" y="802"/>
                  <a:pt x="1644" y="802"/>
                </a:cubicBezTo>
                <a:cubicBezTo>
                  <a:pt x="1637" y="757"/>
                  <a:pt x="1626" y="712"/>
                  <a:pt x="1611" y="670"/>
                </a:cubicBezTo>
                <a:cubicBezTo>
                  <a:pt x="1760" y="549"/>
                  <a:pt x="1760" y="549"/>
                  <a:pt x="1760" y="549"/>
                </a:cubicBezTo>
                <a:cubicBezTo>
                  <a:pt x="1668" y="385"/>
                  <a:pt x="1668" y="385"/>
                  <a:pt x="1668" y="385"/>
                </a:cubicBezTo>
                <a:cubicBezTo>
                  <a:pt x="1491" y="454"/>
                  <a:pt x="1491" y="454"/>
                  <a:pt x="1491" y="454"/>
                </a:cubicBezTo>
                <a:cubicBezTo>
                  <a:pt x="1462" y="418"/>
                  <a:pt x="1429" y="385"/>
                  <a:pt x="1394" y="355"/>
                </a:cubicBezTo>
                <a:cubicBezTo>
                  <a:pt x="1462" y="174"/>
                  <a:pt x="1462" y="174"/>
                  <a:pt x="1462" y="174"/>
                </a:cubicBezTo>
                <a:cubicBezTo>
                  <a:pt x="1298" y="82"/>
                  <a:pt x="1298" y="82"/>
                  <a:pt x="1298" y="82"/>
                </a:cubicBezTo>
                <a:cubicBezTo>
                  <a:pt x="1184" y="228"/>
                  <a:pt x="1184" y="228"/>
                  <a:pt x="1184" y="228"/>
                </a:cubicBezTo>
                <a:cubicBezTo>
                  <a:pt x="1141" y="211"/>
                  <a:pt x="1095" y="198"/>
                  <a:pt x="1048" y="190"/>
                </a:cubicBezTo>
                <a:cubicBezTo>
                  <a:pt x="1016" y="0"/>
                  <a:pt x="1016" y="0"/>
                  <a:pt x="1016" y="0"/>
                </a:cubicBezTo>
                <a:cubicBezTo>
                  <a:pt x="831" y="0"/>
                  <a:pt x="831" y="0"/>
                  <a:pt x="831" y="0"/>
                </a:cubicBezTo>
                <a:cubicBezTo>
                  <a:pt x="803" y="188"/>
                  <a:pt x="803" y="188"/>
                  <a:pt x="803" y="188"/>
                </a:cubicBezTo>
                <a:cubicBezTo>
                  <a:pt x="757" y="195"/>
                  <a:pt x="713" y="206"/>
                  <a:pt x="670" y="221"/>
                </a:cubicBezTo>
                <a:cubicBezTo>
                  <a:pt x="549" y="72"/>
                  <a:pt x="549" y="72"/>
                  <a:pt x="549" y="72"/>
                </a:cubicBezTo>
                <a:cubicBezTo>
                  <a:pt x="385" y="164"/>
                  <a:pt x="385" y="164"/>
                  <a:pt x="385" y="164"/>
                </a:cubicBezTo>
                <a:cubicBezTo>
                  <a:pt x="455" y="341"/>
                  <a:pt x="455" y="341"/>
                  <a:pt x="455" y="341"/>
                </a:cubicBezTo>
                <a:cubicBezTo>
                  <a:pt x="419" y="370"/>
                  <a:pt x="386" y="402"/>
                  <a:pt x="356" y="438"/>
                </a:cubicBezTo>
                <a:cubicBezTo>
                  <a:pt x="175" y="369"/>
                  <a:pt x="175" y="369"/>
                  <a:pt x="175" y="369"/>
                </a:cubicBezTo>
                <a:cubicBezTo>
                  <a:pt x="83" y="533"/>
                  <a:pt x="83" y="533"/>
                  <a:pt x="83" y="533"/>
                </a:cubicBezTo>
                <a:cubicBezTo>
                  <a:pt x="230" y="648"/>
                  <a:pt x="230" y="648"/>
                  <a:pt x="230" y="648"/>
                </a:cubicBezTo>
                <a:cubicBezTo>
                  <a:pt x="213" y="691"/>
                  <a:pt x="200" y="737"/>
                  <a:pt x="191" y="784"/>
                </a:cubicBezTo>
                <a:cubicBezTo>
                  <a:pt x="0" y="815"/>
                  <a:pt x="0" y="815"/>
                  <a:pt x="0" y="815"/>
                </a:cubicBezTo>
                <a:cubicBezTo>
                  <a:pt x="0" y="1000"/>
                  <a:pt x="0" y="1000"/>
                  <a:pt x="0" y="1000"/>
                </a:cubicBezTo>
                <a:cubicBezTo>
                  <a:pt x="188" y="1029"/>
                  <a:pt x="188" y="1029"/>
                  <a:pt x="188" y="1029"/>
                </a:cubicBezTo>
                <a:cubicBezTo>
                  <a:pt x="195" y="1075"/>
                  <a:pt x="206" y="1119"/>
                  <a:pt x="221" y="1162"/>
                </a:cubicBezTo>
                <a:cubicBezTo>
                  <a:pt x="72" y="1282"/>
                  <a:pt x="72" y="1282"/>
                  <a:pt x="72" y="1282"/>
                </a:cubicBezTo>
                <a:cubicBezTo>
                  <a:pt x="165" y="1446"/>
                  <a:pt x="165" y="1446"/>
                  <a:pt x="165" y="1446"/>
                </a:cubicBezTo>
                <a:cubicBezTo>
                  <a:pt x="341" y="1377"/>
                  <a:pt x="341" y="1377"/>
                  <a:pt x="341" y="1377"/>
                </a:cubicBezTo>
                <a:cubicBezTo>
                  <a:pt x="370" y="1413"/>
                  <a:pt x="403" y="1446"/>
                  <a:pt x="438" y="1476"/>
                </a:cubicBezTo>
                <a:cubicBezTo>
                  <a:pt x="370" y="1657"/>
                  <a:pt x="370" y="1657"/>
                  <a:pt x="370" y="1657"/>
                </a:cubicBezTo>
                <a:cubicBezTo>
                  <a:pt x="534" y="1749"/>
                  <a:pt x="534" y="1749"/>
                  <a:pt x="534" y="1749"/>
                </a:cubicBezTo>
                <a:cubicBezTo>
                  <a:pt x="648" y="1602"/>
                  <a:pt x="648" y="1602"/>
                  <a:pt x="648" y="1602"/>
                </a:cubicBezTo>
                <a:cubicBezTo>
                  <a:pt x="692" y="1619"/>
                  <a:pt x="737" y="1632"/>
                  <a:pt x="784" y="1640"/>
                </a:cubicBezTo>
                <a:cubicBezTo>
                  <a:pt x="816" y="1831"/>
                  <a:pt x="816" y="1831"/>
                  <a:pt x="816" y="1831"/>
                </a:cubicBezTo>
                <a:cubicBezTo>
                  <a:pt x="1001" y="1831"/>
                  <a:pt x="1001" y="1831"/>
                  <a:pt x="1001" y="1831"/>
                </a:cubicBezTo>
                <a:cubicBezTo>
                  <a:pt x="1029" y="1644"/>
                  <a:pt x="1029" y="1644"/>
                  <a:pt x="1029" y="1644"/>
                </a:cubicBezTo>
                <a:cubicBezTo>
                  <a:pt x="1075" y="1637"/>
                  <a:pt x="1120" y="1626"/>
                  <a:pt x="1162" y="1611"/>
                </a:cubicBezTo>
                <a:cubicBezTo>
                  <a:pt x="1283" y="1759"/>
                  <a:pt x="1283" y="1759"/>
                  <a:pt x="1283" y="1759"/>
                </a:cubicBezTo>
                <a:cubicBezTo>
                  <a:pt x="1447" y="1667"/>
                  <a:pt x="1447" y="1667"/>
                  <a:pt x="1447" y="1667"/>
                </a:cubicBezTo>
                <a:cubicBezTo>
                  <a:pt x="1377" y="1491"/>
                  <a:pt x="1377" y="1491"/>
                  <a:pt x="1377" y="1491"/>
                </a:cubicBezTo>
                <a:cubicBezTo>
                  <a:pt x="1414" y="1462"/>
                  <a:pt x="1447" y="1429"/>
                  <a:pt x="1477" y="1394"/>
                </a:cubicBezTo>
                <a:cubicBezTo>
                  <a:pt x="1657" y="1462"/>
                  <a:pt x="1657" y="1462"/>
                  <a:pt x="1657" y="1462"/>
                </a:cubicBezTo>
                <a:cubicBezTo>
                  <a:pt x="1750" y="1298"/>
                  <a:pt x="1750" y="1298"/>
                  <a:pt x="1750" y="1298"/>
                </a:cubicBezTo>
                <a:cubicBezTo>
                  <a:pt x="1603" y="1184"/>
                  <a:pt x="1603" y="1184"/>
                  <a:pt x="1603" y="1184"/>
                </a:cubicBezTo>
                <a:cubicBezTo>
                  <a:pt x="1620" y="1140"/>
                  <a:pt x="1633" y="1094"/>
                  <a:pt x="1642" y="1047"/>
                </a:cubicBezTo>
                <a:lnTo>
                  <a:pt x="1832" y="1016"/>
                </a:lnTo>
                <a:close/>
                <a:moveTo>
                  <a:pt x="919" y="1331"/>
                </a:moveTo>
                <a:cubicBezTo>
                  <a:pt x="690" y="1331"/>
                  <a:pt x="501" y="1142"/>
                  <a:pt x="501" y="918"/>
                </a:cubicBezTo>
                <a:cubicBezTo>
                  <a:pt x="501" y="689"/>
                  <a:pt x="690" y="500"/>
                  <a:pt x="919" y="500"/>
                </a:cubicBezTo>
                <a:cubicBezTo>
                  <a:pt x="1142" y="500"/>
                  <a:pt x="1331" y="689"/>
                  <a:pt x="1331" y="918"/>
                </a:cubicBezTo>
                <a:cubicBezTo>
                  <a:pt x="1331" y="1142"/>
                  <a:pt x="1142" y="1331"/>
                  <a:pt x="919" y="133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44" name="组合 9"/>
          <p:cNvGrpSpPr/>
          <p:nvPr/>
        </p:nvGrpSpPr>
        <p:grpSpPr>
          <a:xfrm>
            <a:off x="3335338" y="1908175"/>
            <a:ext cx="1574800" cy="1579563"/>
            <a:chOff x="3616499" y="2411836"/>
            <a:chExt cx="1576050" cy="1578224"/>
          </a:xfrm>
        </p:grpSpPr>
        <p:sp>
          <p:nvSpPr>
            <p:cNvPr id="14" name="Freeform 421"/>
            <p:cNvSpPr>
              <a:spLocks noEditPoints="1"/>
            </p:cNvSpPr>
            <p:nvPr/>
          </p:nvSpPr>
          <p:spPr bwMode="auto">
            <a:xfrm>
              <a:off x="3616499" y="2411836"/>
              <a:ext cx="1576050" cy="1578224"/>
            </a:xfrm>
            <a:custGeom>
              <a:avLst/>
              <a:gdLst>
                <a:gd name="T0" fmla="*/ 258 w 306"/>
                <a:gd name="T1" fmla="*/ 265 h 306"/>
                <a:gd name="T2" fmla="*/ 258 w 306"/>
                <a:gd name="T3" fmla="*/ 230 h 306"/>
                <a:gd name="T4" fmla="*/ 293 w 306"/>
                <a:gd name="T5" fmla="*/ 215 h 306"/>
                <a:gd name="T6" fmla="*/ 278 w 306"/>
                <a:gd name="T7" fmla="*/ 185 h 306"/>
                <a:gd name="T8" fmla="*/ 306 w 306"/>
                <a:gd name="T9" fmla="*/ 158 h 306"/>
                <a:gd name="T10" fmla="*/ 280 w 306"/>
                <a:gd name="T11" fmla="*/ 133 h 306"/>
                <a:gd name="T12" fmla="*/ 295 w 306"/>
                <a:gd name="T13" fmla="*/ 96 h 306"/>
                <a:gd name="T14" fmla="*/ 264 w 306"/>
                <a:gd name="T15" fmla="*/ 88 h 306"/>
                <a:gd name="T16" fmla="*/ 265 w 306"/>
                <a:gd name="T17" fmla="*/ 48 h 306"/>
                <a:gd name="T18" fmla="*/ 231 w 306"/>
                <a:gd name="T19" fmla="*/ 51 h 306"/>
                <a:gd name="T20" fmla="*/ 216 w 306"/>
                <a:gd name="T21" fmla="*/ 14 h 306"/>
                <a:gd name="T22" fmla="*/ 185 w 306"/>
                <a:gd name="T23" fmla="*/ 29 h 306"/>
                <a:gd name="T24" fmla="*/ 158 w 306"/>
                <a:gd name="T25" fmla="*/ 0 h 306"/>
                <a:gd name="T26" fmla="*/ 136 w 306"/>
                <a:gd name="T27" fmla="*/ 25 h 306"/>
                <a:gd name="T28" fmla="*/ 100 w 306"/>
                <a:gd name="T29" fmla="*/ 10 h 306"/>
                <a:gd name="T30" fmla="*/ 87 w 306"/>
                <a:gd name="T31" fmla="*/ 42 h 306"/>
                <a:gd name="T32" fmla="*/ 48 w 306"/>
                <a:gd name="T33" fmla="*/ 42 h 306"/>
                <a:gd name="T34" fmla="*/ 48 w 306"/>
                <a:gd name="T35" fmla="*/ 76 h 306"/>
                <a:gd name="T36" fmla="*/ 13 w 306"/>
                <a:gd name="T37" fmla="*/ 92 h 306"/>
                <a:gd name="T38" fmla="*/ 27 w 306"/>
                <a:gd name="T39" fmla="*/ 122 h 306"/>
                <a:gd name="T40" fmla="*/ 0 w 306"/>
                <a:gd name="T41" fmla="*/ 149 h 306"/>
                <a:gd name="T42" fmla="*/ 24 w 306"/>
                <a:gd name="T43" fmla="*/ 175 h 306"/>
                <a:gd name="T44" fmla="*/ 11 w 306"/>
                <a:gd name="T45" fmla="*/ 210 h 306"/>
                <a:gd name="T46" fmla="*/ 41 w 306"/>
                <a:gd name="T47" fmla="*/ 221 h 306"/>
                <a:gd name="T48" fmla="*/ 42 w 306"/>
                <a:gd name="T49" fmla="*/ 258 h 306"/>
                <a:gd name="T50" fmla="*/ 75 w 306"/>
                <a:gd name="T51" fmla="*/ 259 h 306"/>
                <a:gd name="T52" fmla="*/ 90 w 306"/>
                <a:gd name="T53" fmla="*/ 293 h 306"/>
                <a:gd name="T54" fmla="*/ 122 w 306"/>
                <a:gd name="T55" fmla="*/ 280 h 306"/>
                <a:gd name="T56" fmla="*/ 149 w 306"/>
                <a:gd name="T57" fmla="*/ 306 h 306"/>
                <a:gd name="T58" fmla="*/ 171 w 306"/>
                <a:gd name="T59" fmla="*/ 283 h 306"/>
                <a:gd name="T60" fmla="*/ 206 w 306"/>
                <a:gd name="T61" fmla="*/ 297 h 306"/>
                <a:gd name="T62" fmla="*/ 220 w 306"/>
                <a:gd name="T63" fmla="*/ 265 h 306"/>
                <a:gd name="T64" fmla="*/ 69 w 306"/>
                <a:gd name="T65" fmla="*/ 221 h 306"/>
                <a:gd name="T66" fmla="*/ 235 w 306"/>
                <a:gd name="T67" fmla="*/ 87 h 306"/>
                <a:gd name="T68" fmla="*/ 69 w 306"/>
                <a:gd name="T69" fmla="*/ 221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6" h="306">
                  <a:moveTo>
                    <a:pt x="239" y="280"/>
                  </a:moveTo>
                  <a:cubicBezTo>
                    <a:pt x="258" y="265"/>
                    <a:pt x="258" y="265"/>
                    <a:pt x="258" y="265"/>
                  </a:cubicBezTo>
                  <a:cubicBezTo>
                    <a:pt x="248" y="242"/>
                    <a:pt x="248" y="242"/>
                    <a:pt x="248" y="242"/>
                  </a:cubicBezTo>
                  <a:cubicBezTo>
                    <a:pt x="252" y="238"/>
                    <a:pt x="255" y="234"/>
                    <a:pt x="258" y="230"/>
                  </a:cubicBezTo>
                  <a:cubicBezTo>
                    <a:pt x="282" y="236"/>
                    <a:pt x="282" y="236"/>
                    <a:pt x="282" y="236"/>
                  </a:cubicBezTo>
                  <a:cubicBezTo>
                    <a:pt x="293" y="215"/>
                    <a:pt x="293" y="215"/>
                    <a:pt x="293" y="215"/>
                  </a:cubicBezTo>
                  <a:cubicBezTo>
                    <a:pt x="275" y="198"/>
                    <a:pt x="275" y="198"/>
                    <a:pt x="275" y="198"/>
                  </a:cubicBezTo>
                  <a:cubicBezTo>
                    <a:pt x="276" y="194"/>
                    <a:pt x="277" y="190"/>
                    <a:pt x="278" y="185"/>
                  </a:cubicBezTo>
                  <a:cubicBezTo>
                    <a:pt x="304" y="182"/>
                    <a:pt x="304" y="182"/>
                    <a:pt x="304" y="182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282" y="149"/>
                    <a:pt x="282" y="149"/>
                    <a:pt x="282" y="149"/>
                  </a:cubicBezTo>
                  <a:cubicBezTo>
                    <a:pt x="282" y="143"/>
                    <a:pt x="281" y="138"/>
                    <a:pt x="280" y="133"/>
                  </a:cubicBezTo>
                  <a:cubicBezTo>
                    <a:pt x="303" y="120"/>
                    <a:pt x="303" y="120"/>
                    <a:pt x="303" y="120"/>
                  </a:cubicBezTo>
                  <a:cubicBezTo>
                    <a:pt x="295" y="96"/>
                    <a:pt x="295" y="96"/>
                    <a:pt x="295" y="96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68" y="94"/>
                    <a:pt x="266" y="91"/>
                    <a:pt x="264" y="8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65" y="48"/>
                    <a:pt x="265" y="48"/>
                    <a:pt x="265" y="48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38" y="56"/>
                    <a:pt x="234" y="53"/>
                    <a:pt x="231" y="51"/>
                  </a:cubicBezTo>
                  <a:cubicBezTo>
                    <a:pt x="238" y="26"/>
                    <a:pt x="238" y="26"/>
                    <a:pt x="238" y="26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198" y="33"/>
                    <a:pt x="198" y="33"/>
                    <a:pt x="198" y="33"/>
                  </a:cubicBezTo>
                  <a:cubicBezTo>
                    <a:pt x="194" y="31"/>
                    <a:pt x="190" y="30"/>
                    <a:pt x="185" y="29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4" y="25"/>
                    <a:pt x="140" y="25"/>
                    <a:pt x="136" y="25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96" y="37"/>
                    <a:pt x="91" y="39"/>
                    <a:pt x="87" y="42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5" y="68"/>
                    <a:pt x="51" y="72"/>
                    <a:pt x="48" y="76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29" y="113"/>
                    <a:pt x="28" y="117"/>
                    <a:pt x="27" y="122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3" y="157"/>
                    <a:pt x="23" y="157"/>
                    <a:pt x="23" y="157"/>
                  </a:cubicBezTo>
                  <a:cubicBezTo>
                    <a:pt x="23" y="163"/>
                    <a:pt x="23" y="169"/>
                    <a:pt x="24" y="175"/>
                  </a:cubicBezTo>
                  <a:cubicBezTo>
                    <a:pt x="4" y="187"/>
                    <a:pt x="4" y="187"/>
                    <a:pt x="4" y="187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35" y="209"/>
                    <a:pt x="35" y="209"/>
                    <a:pt x="35" y="209"/>
                  </a:cubicBezTo>
                  <a:cubicBezTo>
                    <a:pt x="37" y="213"/>
                    <a:pt x="39" y="217"/>
                    <a:pt x="41" y="221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42" y="258"/>
                    <a:pt x="42" y="258"/>
                    <a:pt x="42" y="258"/>
                  </a:cubicBezTo>
                  <a:cubicBezTo>
                    <a:pt x="63" y="249"/>
                    <a:pt x="63" y="249"/>
                    <a:pt x="63" y="249"/>
                  </a:cubicBezTo>
                  <a:cubicBezTo>
                    <a:pt x="67" y="252"/>
                    <a:pt x="71" y="256"/>
                    <a:pt x="75" y="259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90" y="293"/>
                    <a:pt x="90" y="293"/>
                    <a:pt x="90" y="293"/>
                  </a:cubicBezTo>
                  <a:cubicBezTo>
                    <a:pt x="107" y="276"/>
                    <a:pt x="107" y="276"/>
                    <a:pt x="107" y="276"/>
                  </a:cubicBezTo>
                  <a:cubicBezTo>
                    <a:pt x="111" y="278"/>
                    <a:pt x="117" y="279"/>
                    <a:pt x="122" y="280"/>
                  </a:cubicBezTo>
                  <a:cubicBezTo>
                    <a:pt x="125" y="304"/>
                    <a:pt x="125" y="304"/>
                    <a:pt x="125" y="304"/>
                  </a:cubicBezTo>
                  <a:cubicBezTo>
                    <a:pt x="149" y="306"/>
                    <a:pt x="149" y="306"/>
                    <a:pt x="149" y="306"/>
                  </a:cubicBezTo>
                  <a:cubicBezTo>
                    <a:pt x="157" y="284"/>
                    <a:pt x="157" y="284"/>
                    <a:pt x="157" y="284"/>
                  </a:cubicBezTo>
                  <a:cubicBezTo>
                    <a:pt x="162" y="284"/>
                    <a:pt x="167" y="283"/>
                    <a:pt x="171" y="283"/>
                  </a:cubicBezTo>
                  <a:cubicBezTo>
                    <a:pt x="183" y="304"/>
                    <a:pt x="183" y="304"/>
                    <a:pt x="183" y="304"/>
                  </a:cubicBezTo>
                  <a:cubicBezTo>
                    <a:pt x="206" y="297"/>
                    <a:pt x="206" y="297"/>
                    <a:pt x="206" y="297"/>
                  </a:cubicBezTo>
                  <a:cubicBezTo>
                    <a:pt x="206" y="273"/>
                    <a:pt x="206" y="273"/>
                    <a:pt x="206" y="273"/>
                  </a:cubicBezTo>
                  <a:cubicBezTo>
                    <a:pt x="211" y="270"/>
                    <a:pt x="215" y="268"/>
                    <a:pt x="220" y="265"/>
                  </a:cubicBezTo>
                  <a:lnTo>
                    <a:pt x="239" y="280"/>
                  </a:lnTo>
                  <a:close/>
                  <a:moveTo>
                    <a:pt x="69" y="221"/>
                  </a:moveTo>
                  <a:cubicBezTo>
                    <a:pt x="32" y="175"/>
                    <a:pt x="40" y="108"/>
                    <a:pt x="85" y="71"/>
                  </a:cubicBezTo>
                  <a:cubicBezTo>
                    <a:pt x="131" y="34"/>
                    <a:pt x="198" y="42"/>
                    <a:pt x="235" y="87"/>
                  </a:cubicBezTo>
                  <a:cubicBezTo>
                    <a:pt x="272" y="133"/>
                    <a:pt x="265" y="200"/>
                    <a:pt x="219" y="237"/>
                  </a:cubicBezTo>
                  <a:cubicBezTo>
                    <a:pt x="173" y="274"/>
                    <a:pt x="106" y="267"/>
                    <a:pt x="69" y="221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422"/>
            <p:cNvSpPr/>
            <p:nvPr/>
          </p:nvSpPr>
          <p:spPr bwMode="auto">
            <a:xfrm>
              <a:off x="4059763" y="2675138"/>
              <a:ext cx="608496" cy="360058"/>
            </a:xfrm>
            <a:custGeom>
              <a:avLst/>
              <a:gdLst>
                <a:gd name="T0" fmla="*/ 41 w 118"/>
                <a:gd name="T1" fmla="*/ 70 h 70"/>
                <a:gd name="T2" fmla="*/ 89 w 118"/>
                <a:gd name="T3" fmla="*/ 66 h 70"/>
                <a:gd name="T4" fmla="*/ 118 w 118"/>
                <a:gd name="T5" fmla="*/ 21 h 70"/>
                <a:gd name="T6" fmla="*/ 7 w 118"/>
                <a:gd name="T7" fmla="*/ 28 h 70"/>
                <a:gd name="T8" fmla="*/ 0 w 118"/>
                <a:gd name="T9" fmla="*/ 34 h 70"/>
                <a:gd name="T10" fmla="*/ 41 w 118"/>
                <a:gd name="T11" fmla="*/ 70 h 70"/>
                <a:gd name="T12" fmla="*/ 41 w 11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70">
                  <a:moveTo>
                    <a:pt x="41" y="70"/>
                  </a:moveTo>
                  <a:cubicBezTo>
                    <a:pt x="55" y="58"/>
                    <a:pt x="74" y="57"/>
                    <a:pt x="89" y="66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84" y="0"/>
                    <a:pt x="40" y="1"/>
                    <a:pt x="7" y="28"/>
                  </a:cubicBezTo>
                  <a:cubicBezTo>
                    <a:pt x="5" y="29"/>
                    <a:pt x="2" y="32"/>
                    <a:pt x="0" y="3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70"/>
                    <a:pt x="41" y="70"/>
                    <a:pt x="41" y="7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423"/>
            <p:cNvSpPr>
              <a:spLocks noEditPoints="1"/>
            </p:cNvSpPr>
            <p:nvPr/>
          </p:nvSpPr>
          <p:spPr bwMode="auto">
            <a:xfrm>
              <a:off x="4218639" y="3016161"/>
              <a:ext cx="376537" cy="375918"/>
            </a:xfrm>
            <a:custGeom>
              <a:avLst/>
              <a:gdLst>
                <a:gd name="T0" fmla="*/ 62 w 73"/>
                <a:gd name="T1" fmla="*/ 17 h 73"/>
                <a:gd name="T2" fmla="*/ 17 w 73"/>
                <a:gd name="T3" fmla="*/ 11 h 73"/>
                <a:gd name="T4" fmla="*/ 11 w 73"/>
                <a:gd name="T5" fmla="*/ 56 h 73"/>
                <a:gd name="T6" fmla="*/ 56 w 73"/>
                <a:gd name="T7" fmla="*/ 62 h 73"/>
                <a:gd name="T8" fmla="*/ 62 w 73"/>
                <a:gd name="T9" fmla="*/ 17 h 73"/>
                <a:gd name="T10" fmla="*/ 21 w 73"/>
                <a:gd name="T11" fmla="*/ 49 h 73"/>
                <a:gd name="T12" fmla="*/ 24 w 73"/>
                <a:gd name="T13" fmla="*/ 21 h 73"/>
                <a:gd name="T14" fmla="*/ 51 w 73"/>
                <a:gd name="T15" fmla="*/ 24 h 73"/>
                <a:gd name="T16" fmla="*/ 49 w 73"/>
                <a:gd name="T17" fmla="*/ 52 h 73"/>
                <a:gd name="T18" fmla="*/ 21 w 73"/>
                <a:gd name="T19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3">
                  <a:moveTo>
                    <a:pt x="62" y="17"/>
                  </a:moveTo>
                  <a:cubicBezTo>
                    <a:pt x="51" y="3"/>
                    <a:pt x="31" y="0"/>
                    <a:pt x="17" y="11"/>
                  </a:cubicBezTo>
                  <a:cubicBezTo>
                    <a:pt x="2" y="22"/>
                    <a:pt x="0" y="42"/>
                    <a:pt x="11" y="56"/>
                  </a:cubicBezTo>
                  <a:cubicBezTo>
                    <a:pt x="22" y="70"/>
                    <a:pt x="42" y="73"/>
                    <a:pt x="56" y="62"/>
                  </a:cubicBezTo>
                  <a:cubicBezTo>
                    <a:pt x="70" y="51"/>
                    <a:pt x="73" y="31"/>
                    <a:pt x="62" y="17"/>
                  </a:cubicBezTo>
                  <a:close/>
                  <a:moveTo>
                    <a:pt x="21" y="49"/>
                  </a:moveTo>
                  <a:cubicBezTo>
                    <a:pt x="14" y="40"/>
                    <a:pt x="16" y="28"/>
                    <a:pt x="24" y="21"/>
                  </a:cubicBezTo>
                  <a:cubicBezTo>
                    <a:pt x="33" y="15"/>
                    <a:pt x="45" y="16"/>
                    <a:pt x="51" y="24"/>
                  </a:cubicBezTo>
                  <a:cubicBezTo>
                    <a:pt x="58" y="33"/>
                    <a:pt x="57" y="45"/>
                    <a:pt x="49" y="52"/>
                  </a:cubicBezTo>
                  <a:cubicBezTo>
                    <a:pt x="40" y="58"/>
                    <a:pt x="28" y="57"/>
                    <a:pt x="21" y="49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424"/>
            <p:cNvSpPr/>
            <p:nvPr/>
          </p:nvSpPr>
          <p:spPr bwMode="auto">
            <a:xfrm>
              <a:off x="4518915" y="3051057"/>
              <a:ext cx="421021" cy="597980"/>
            </a:xfrm>
            <a:custGeom>
              <a:avLst/>
              <a:gdLst>
                <a:gd name="T0" fmla="*/ 70 w 82"/>
                <a:gd name="T1" fmla="*/ 0 h 116"/>
                <a:gd name="T2" fmla="*/ 19 w 82"/>
                <a:gd name="T3" fmla="*/ 19 h 116"/>
                <a:gd name="T4" fmla="*/ 5 w 82"/>
                <a:gd name="T5" fmla="*/ 62 h 116"/>
                <a:gd name="T6" fmla="*/ 0 w 82"/>
                <a:gd name="T7" fmla="*/ 65 h 116"/>
                <a:gd name="T8" fmla="*/ 21 w 82"/>
                <a:gd name="T9" fmla="*/ 116 h 116"/>
                <a:gd name="T10" fmla="*/ 39 w 82"/>
                <a:gd name="T11" fmla="*/ 104 h 116"/>
                <a:gd name="T12" fmla="*/ 70 w 82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16">
                  <a:moveTo>
                    <a:pt x="70" y="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3" y="35"/>
                    <a:pt x="18" y="52"/>
                    <a:pt x="5" y="62"/>
                  </a:cubicBezTo>
                  <a:cubicBezTo>
                    <a:pt x="3" y="63"/>
                    <a:pt x="2" y="65"/>
                    <a:pt x="0" y="65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7" y="113"/>
                    <a:pt x="33" y="109"/>
                    <a:pt x="39" y="104"/>
                  </a:cubicBezTo>
                  <a:cubicBezTo>
                    <a:pt x="71" y="79"/>
                    <a:pt x="82" y="37"/>
                    <a:pt x="70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425"/>
            <p:cNvSpPr/>
            <p:nvPr/>
          </p:nvSpPr>
          <p:spPr bwMode="auto">
            <a:xfrm>
              <a:off x="3894532" y="3117675"/>
              <a:ext cx="459152" cy="567843"/>
            </a:xfrm>
            <a:custGeom>
              <a:avLst/>
              <a:gdLst>
                <a:gd name="T0" fmla="*/ 89 w 89"/>
                <a:gd name="T1" fmla="*/ 57 h 110"/>
                <a:gd name="T2" fmla="*/ 66 w 89"/>
                <a:gd name="T3" fmla="*/ 43 h 110"/>
                <a:gd name="T4" fmla="*/ 58 w 89"/>
                <a:gd name="T5" fmla="*/ 11 h 110"/>
                <a:gd name="T6" fmla="*/ 5 w 89"/>
                <a:gd name="T7" fmla="*/ 0 h 110"/>
                <a:gd name="T8" fmla="*/ 24 w 89"/>
                <a:gd name="T9" fmla="*/ 77 h 110"/>
                <a:gd name="T10" fmla="*/ 78 w 89"/>
                <a:gd name="T11" fmla="*/ 110 h 110"/>
                <a:gd name="T12" fmla="*/ 89 w 89"/>
                <a:gd name="T13" fmla="*/ 5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10">
                  <a:moveTo>
                    <a:pt x="89" y="57"/>
                  </a:moveTo>
                  <a:cubicBezTo>
                    <a:pt x="80" y="55"/>
                    <a:pt x="72" y="50"/>
                    <a:pt x="66" y="43"/>
                  </a:cubicBezTo>
                  <a:cubicBezTo>
                    <a:pt x="59" y="33"/>
                    <a:pt x="56" y="22"/>
                    <a:pt x="58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26"/>
                    <a:pt x="6" y="54"/>
                    <a:pt x="24" y="77"/>
                  </a:cubicBezTo>
                  <a:cubicBezTo>
                    <a:pt x="39" y="94"/>
                    <a:pt x="58" y="106"/>
                    <a:pt x="78" y="110"/>
                  </a:cubicBezTo>
                  <a:lnTo>
                    <a:pt x="89" y="57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7775575" y="3479800"/>
            <a:ext cx="334963" cy="334963"/>
          </a:xfrm>
          <a:custGeom>
            <a:avLst/>
            <a:gdLst>
              <a:gd name="T0" fmla="*/ 1832 w 1832"/>
              <a:gd name="T1" fmla="*/ 1016 h 1831"/>
              <a:gd name="T2" fmla="*/ 1832 w 1832"/>
              <a:gd name="T3" fmla="*/ 831 h 1831"/>
              <a:gd name="T4" fmla="*/ 1644 w 1832"/>
              <a:gd name="T5" fmla="*/ 802 h 1831"/>
              <a:gd name="T6" fmla="*/ 1611 w 1832"/>
              <a:gd name="T7" fmla="*/ 670 h 1831"/>
              <a:gd name="T8" fmla="*/ 1760 w 1832"/>
              <a:gd name="T9" fmla="*/ 549 h 1831"/>
              <a:gd name="T10" fmla="*/ 1668 w 1832"/>
              <a:gd name="T11" fmla="*/ 385 h 1831"/>
              <a:gd name="T12" fmla="*/ 1491 w 1832"/>
              <a:gd name="T13" fmla="*/ 454 h 1831"/>
              <a:gd name="T14" fmla="*/ 1394 w 1832"/>
              <a:gd name="T15" fmla="*/ 355 h 1831"/>
              <a:gd name="T16" fmla="*/ 1462 w 1832"/>
              <a:gd name="T17" fmla="*/ 174 h 1831"/>
              <a:gd name="T18" fmla="*/ 1298 w 1832"/>
              <a:gd name="T19" fmla="*/ 82 h 1831"/>
              <a:gd name="T20" fmla="*/ 1184 w 1832"/>
              <a:gd name="T21" fmla="*/ 228 h 1831"/>
              <a:gd name="T22" fmla="*/ 1048 w 1832"/>
              <a:gd name="T23" fmla="*/ 190 h 1831"/>
              <a:gd name="T24" fmla="*/ 1016 w 1832"/>
              <a:gd name="T25" fmla="*/ 0 h 1831"/>
              <a:gd name="T26" fmla="*/ 831 w 1832"/>
              <a:gd name="T27" fmla="*/ 0 h 1831"/>
              <a:gd name="T28" fmla="*/ 803 w 1832"/>
              <a:gd name="T29" fmla="*/ 188 h 1831"/>
              <a:gd name="T30" fmla="*/ 670 w 1832"/>
              <a:gd name="T31" fmla="*/ 221 h 1831"/>
              <a:gd name="T32" fmla="*/ 549 w 1832"/>
              <a:gd name="T33" fmla="*/ 72 h 1831"/>
              <a:gd name="T34" fmla="*/ 385 w 1832"/>
              <a:gd name="T35" fmla="*/ 164 h 1831"/>
              <a:gd name="T36" fmla="*/ 455 w 1832"/>
              <a:gd name="T37" fmla="*/ 341 h 1831"/>
              <a:gd name="T38" fmla="*/ 356 w 1832"/>
              <a:gd name="T39" fmla="*/ 438 h 1831"/>
              <a:gd name="T40" fmla="*/ 175 w 1832"/>
              <a:gd name="T41" fmla="*/ 369 h 1831"/>
              <a:gd name="T42" fmla="*/ 83 w 1832"/>
              <a:gd name="T43" fmla="*/ 533 h 1831"/>
              <a:gd name="T44" fmla="*/ 230 w 1832"/>
              <a:gd name="T45" fmla="*/ 648 h 1831"/>
              <a:gd name="T46" fmla="*/ 191 w 1832"/>
              <a:gd name="T47" fmla="*/ 784 h 1831"/>
              <a:gd name="T48" fmla="*/ 0 w 1832"/>
              <a:gd name="T49" fmla="*/ 815 h 1831"/>
              <a:gd name="T50" fmla="*/ 0 w 1832"/>
              <a:gd name="T51" fmla="*/ 1000 h 1831"/>
              <a:gd name="T52" fmla="*/ 188 w 1832"/>
              <a:gd name="T53" fmla="*/ 1029 h 1831"/>
              <a:gd name="T54" fmla="*/ 221 w 1832"/>
              <a:gd name="T55" fmla="*/ 1162 h 1831"/>
              <a:gd name="T56" fmla="*/ 72 w 1832"/>
              <a:gd name="T57" fmla="*/ 1282 h 1831"/>
              <a:gd name="T58" fmla="*/ 165 w 1832"/>
              <a:gd name="T59" fmla="*/ 1446 h 1831"/>
              <a:gd name="T60" fmla="*/ 341 w 1832"/>
              <a:gd name="T61" fmla="*/ 1377 h 1831"/>
              <a:gd name="T62" fmla="*/ 438 w 1832"/>
              <a:gd name="T63" fmla="*/ 1476 h 1831"/>
              <a:gd name="T64" fmla="*/ 370 w 1832"/>
              <a:gd name="T65" fmla="*/ 1657 h 1831"/>
              <a:gd name="T66" fmla="*/ 534 w 1832"/>
              <a:gd name="T67" fmla="*/ 1749 h 1831"/>
              <a:gd name="T68" fmla="*/ 648 w 1832"/>
              <a:gd name="T69" fmla="*/ 1602 h 1831"/>
              <a:gd name="T70" fmla="*/ 784 w 1832"/>
              <a:gd name="T71" fmla="*/ 1640 h 1831"/>
              <a:gd name="T72" fmla="*/ 816 w 1832"/>
              <a:gd name="T73" fmla="*/ 1831 h 1831"/>
              <a:gd name="T74" fmla="*/ 1001 w 1832"/>
              <a:gd name="T75" fmla="*/ 1831 h 1831"/>
              <a:gd name="T76" fmla="*/ 1029 w 1832"/>
              <a:gd name="T77" fmla="*/ 1644 h 1831"/>
              <a:gd name="T78" fmla="*/ 1162 w 1832"/>
              <a:gd name="T79" fmla="*/ 1611 h 1831"/>
              <a:gd name="T80" fmla="*/ 1283 w 1832"/>
              <a:gd name="T81" fmla="*/ 1759 h 1831"/>
              <a:gd name="T82" fmla="*/ 1447 w 1832"/>
              <a:gd name="T83" fmla="*/ 1667 h 1831"/>
              <a:gd name="T84" fmla="*/ 1377 w 1832"/>
              <a:gd name="T85" fmla="*/ 1491 h 1831"/>
              <a:gd name="T86" fmla="*/ 1477 w 1832"/>
              <a:gd name="T87" fmla="*/ 1394 h 1831"/>
              <a:gd name="T88" fmla="*/ 1657 w 1832"/>
              <a:gd name="T89" fmla="*/ 1462 h 1831"/>
              <a:gd name="T90" fmla="*/ 1750 w 1832"/>
              <a:gd name="T91" fmla="*/ 1298 h 1831"/>
              <a:gd name="T92" fmla="*/ 1603 w 1832"/>
              <a:gd name="T93" fmla="*/ 1184 h 1831"/>
              <a:gd name="T94" fmla="*/ 1642 w 1832"/>
              <a:gd name="T95" fmla="*/ 1047 h 1831"/>
              <a:gd name="T96" fmla="*/ 1832 w 1832"/>
              <a:gd name="T97" fmla="*/ 1016 h 1831"/>
              <a:gd name="T98" fmla="*/ 919 w 1832"/>
              <a:gd name="T99" fmla="*/ 1331 h 1831"/>
              <a:gd name="T100" fmla="*/ 501 w 1832"/>
              <a:gd name="T101" fmla="*/ 918 h 1831"/>
              <a:gd name="T102" fmla="*/ 919 w 1832"/>
              <a:gd name="T103" fmla="*/ 500 h 1831"/>
              <a:gd name="T104" fmla="*/ 1331 w 1832"/>
              <a:gd name="T105" fmla="*/ 918 h 1831"/>
              <a:gd name="T106" fmla="*/ 919 w 1832"/>
              <a:gd name="T107" fmla="*/ 1331 h 1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2" h="1831">
                <a:moveTo>
                  <a:pt x="1832" y="1016"/>
                </a:moveTo>
                <a:cubicBezTo>
                  <a:pt x="1832" y="831"/>
                  <a:pt x="1832" y="831"/>
                  <a:pt x="1832" y="831"/>
                </a:cubicBezTo>
                <a:cubicBezTo>
                  <a:pt x="1644" y="802"/>
                  <a:pt x="1644" y="802"/>
                  <a:pt x="1644" y="802"/>
                </a:cubicBezTo>
                <a:cubicBezTo>
                  <a:pt x="1637" y="757"/>
                  <a:pt x="1626" y="712"/>
                  <a:pt x="1611" y="670"/>
                </a:cubicBezTo>
                <a:cubicBezTo>
                  <a:pt x="1760" y="549"/>
                  <a:pt x="1760" y="549"/>
                  <a:pt x="1760" y="549"/>
                </a:cubicBezTo>
                <a:cubicBezTo>
                  <a:pt x="1668" y="385"/>
                  <a:pt x="1668" y="385"/>
                  <a:pt x="1668" y="385"/>
                </a:cubicBezTo>
                <a:cubicBezTo>
                  <a:pt x="1491" y="454"/>
                  <a:pt x="1491" y="454"/>
                  <a:pt x="1491" y="454"/>
                </a:cubicBezTo>
                <a:cubicBezTo>
                  <a:pt x="1462" y="418"/>
                  <a:pt x="1429" y="385"/>
                  <a:pt x="1394" y="355"/>
                </a:cubicBezTo>
                <a:cubicBezTo>
                  <a:pt x="1462" y="174"/>
                  <a:pt x="1462" y="174"/>
                  <a:pt x="1462" y="174"/>
                </a:cubicBezTo>
                <a:cubicBezTo>
                  <a:pt x="1298" y="82"/>
                  <a:pt x="1298" y="82"/>
                  <a:pt x="1298" y="82"/>
                </a:cubicBezTo>
                <a:cubicBezTo>
                  <a:pt x="1184" y="228"/>
                  <a:pt x="1184" y="228"/>
                  <a:pt x="1184" y="228"/>
                </a:cubicBezTo>
                <a:cubicBezTo>
                  <a:pt x="1141" y="211"/>
                  <a:pt x="1095" y="198"/>
                  <a:pt x="1048" y="190"/>
                </a:cubicBezTo>
                <a:cubicBezTo>
                  <a:pt x="1016" y="0"/>
                  <a:pt x="1016" y="0"/>
                  <a:pt x="1016" y="0"/>
                </a:cubicBezTo>
                <a:cubicBezTo>
                  <a:pt x="831" y="0"/>
                  <a:pt x="831" y="0"/>
                  <a:pt x="831" y="0"/>
                </a:cubicBezTo>
                <a:cubicBezTo>
                  <a:pt x="803" y="188"/>
                  <a:pt x="803" y="188"/>
                  <a:pt x="803" y="188"/>
                </a:cubicBezTo>
                <a:cubicBezTo>
                  <a:pt x="757" y="195"/>
                  <a:pt x="713" y="206"/>
                  <a:pt x="670" y="221"/>
                </a:cubicBezTo>
                <a:cubicBezTo>
                  <a:pt x="549" y="72"/>
                  <a:pt x="549" y="72"/>
                  <a:pt x="549" y="72"/>
                </a:cubicBezTo>
                <a:cubicBezTo>
                  <a:pt x="385" y="164"/>
                  <a:pt x="385" y="164"/>
                  <a:pt x="385" y="164"/>
                </a:cubicBezTo>
                <a:cubicBezTo>
                  <a:pt x="455" y="341"/>
                  <a:pt x="455" y="341"/>
                  <a:pt x="455" y="341"/>
                </a:cubicBezTo>
                <a:cubicBezTo>
                  <a:pt x="419" y="370"/>
                  <a:pt x="386" y="402"/>
                  <a:pt x="356" y="438"/>
                </a:cubicBezTo>
                <a:cubicBezTo>
                  <a:pt x="175" y="369"/>
                  <a:pt x="175" y="369"/>
                  <a:pt x="175" y="369"/>
                </a:cubicBezTo>
                <a:cubicBezTo>
                  <a:pt x="83" y="533"/>
                  <a:pt x="83" y="533"/>
                  <a:pt x="83" y="533"/>
                </a:cubicBezTo>
                <a:cubicBezTo>
                  <a:pt x="230" y="648"/>
                  <a:pt x="230" y="648"/>
                  <a:pt x="230" y="648"/>
                </a:cubicBezTo>
                <a:cubicBezTo>
                  <a:pt x="213" y="691"/>
                  <a:pt x="200" y="737"/>
                  <a:pt x="191" y="784"/>
                </a:cubicBezTo>
                <a:cubicBezTo>
                  <a:pt x="0" y="815"/>
                  <a:pt x="0" y="815"/>
                  <a:pt x="0" y="815"/>
                </a:cubicBezTo>
                <a:cubicBezTo>
                  <a:pt x="0" y="1000"/>
                  <a:pt x="0" y="1000"/>
                  <a:pt x="0" y="1000"/>
                </a:cubicBezTo>
                <a:cubicBezTo>
                  <a:pt x="188" y="1029"/>
                  <a:pt x="188" y="1029"/>
                  <a:pt x="188" y="1029"/>
                </a:cubicBezTo>
                <a:cubicBezTo>
                  <a:pt x="195" y="1075"/>
                  <a:pt x="206" y="1119"/>
                  <a:pt x="221" y="1162"/>
                </a:cubicBezTo>
                <a:cubicBezTo>
                  <a:pt x="72" y="1282"/>
                  <a:pt x="72" y="1282"/>
                  <a:pt x="72" y="1282"/>
                </a:cubicBezTo>
                <a:cubicBezTo>
                  <a:pt x="165" y="1446"/>
                  <a:pt x="165" y="1446"/>
                  <a:pt x="165" y="1446"/>
                </a:cubicBezTo>
                <a:cubicBezTo>
                  <a:pt x="341" y="1377"/>
                  <a:pt x="341" y="1377"/>
                  <a:pt x="341" y="1377"/>
                </a:cubicBezTo>
                <a:cubicBezTo>
                  <a:pt x="370" y="1413"/>
                  <a:pt x="403" y="1446"/>
                  <a:pt x="438" y="1476"/>
                </a:cubicBezTo>
                <a:cubicBezTo>
                  <a:pt x="370" y="1657"/>
                  <a:pt x="370" y="1657"/>
                  <a:pt x="370" y="1657"/>
                </a:cubicBezTo>
                <a:cubicBezTo>
                  <a:pt x="534" y="1749"/>
                  <a:pt x="534" y="1749"/>
                  <a:pt x="534" y="1749"/>
                </a:cubicBezTo>
                <a:cubicBezTo>
                  <a:pt x="648" y="1602"/>
                  <a:pt x="648" y="1602"/>
                  <a:pt x="648" y="1602"/>
                </a:cubicBezTo>
                <a:cubicBezTo>
                  <a:pt x="692" y="1619"/>
                  <a:pt x="737" y="1632"/>
                  <a:pt x="784" y="1640"/>
                </a:cubicBezTo>
                <a:cubicBezTo>
                  <a:pt x="816" y="1831"/>
                  <a:pt x="816" y="1831"/>
                  <a:pt x="816" y="1831"/>
                </a:cubicBezTo>
                <a:cubicBezTo>
                  <a:pt x="1001" y="1831"/>
                  <a:pt x="1001" y="1831"/>
                  <a:pt x="1001" y="1831"/>
                </a:cubicBezTo>
                <a:cubicBezTo>
                  <a:pt x="1029" y="1644"/>
                  <a:pt x="1029" y="1644"/>
                  <a:pt x="1029" y="1644"/>
                </a:cubicBezTo>
                <a:cubicBezTo>
                  <a:pt x="1075" y="1637"/>
                  <a:pt x="1120" y="1626"/>
                  <a:pt x="1162" y="1611"/>
                </a:cubicBezTo>
                <a:cubicBezTo>
                  <a:pt x="1283" y="1759"/>
                  <a:pt x="1283" y="1759"/>
                  <a:pt x="1283" y="1759"/>
                </a:cubicBezTo>
                <a:cubicBezTo>
                  <a:pt x="1447" y="1667"/>
                  <a:pt x="1447" y="1667"/>
                  <a:pt x="1447" y="1667"/>
                </a:cubicBezTo>
                <a:cubicBezTo>
                  <a:pt x="1377" y="1491"/>
                  <a:pt x="1377" y="1491"/>
                  <a:pt x="1377" y="1491"/>
                </a:cubicBezTo>
                <a:cubicBezTo>
                  <a:pt x="1414" y="1462"/>
                  <a:pt x="1447" y="1429"/>
                  <a:pt x="1477" y="1394"/>
                </a:cubicBezTo>
                <a:cubicBezTo>
                  <a:pt x="1657" y="1462"/>
                  <a:pt x="1657" y="1462"/>
                  <a:pt x="1657" y="1462"/>
                </a:cubicBezTo>
                <a:cubicBezTo>
                  <a:pt x="1750" y="1298"/>
                  <a:pt x="1750" y="1298"/>
                  <a:pt x="1750" y="1298"/>
                </a:cubicBezTo>
                <a:cubicBezTo>
                  <a:pt x="1603" y="1184"/>
                  <a:pt x="1603" y="1184"/>
                  <a:pt x="1603" y="1184"/>
                </a:cubicBezTo>
                <a:cubicBezTo>
                  <a:pt x="1620" y="1140"/>
                  <a:pt x="1633" y="1094"/>
                  <a:pt x="1642" y="1047"/>
                </a:cubicBezTo>
                <a:lnTo>
                  <a:pt x="1832" y="1016"/>
                </a:lnTo>
                <a:close/>
                <a:moveTo>
                  <a:pt x="919" y="1331"/>
                </a:moveTo>
                <a:cubicBezTo>
                  <a:pt x="690" y="1331"/>
                  <a:pt x="501" y="1142"/>
                  <a:pt x="501" y="918"/>
                </a:cubicBezTo>
                <a:cubicBezTo>
                  <a:pt x="501" y="689"/>
                  <a:pt x="690" y="500"/>
                  <a:pt x="919" y="500"/>
                </a:cubicBezTo>
                <a:cubicBezTo>
                  <a:pt x="1142" y="500"/>
                  <a:pt x="1331" y="689"/>
                  <a:pt x="1331" y="918"/>
                </a:cubicBezTo>
                <a:cubicBezTo>
                  <a:pt x="1331" y="1142"/>
                  <a:pt x="1142" y="1331"/>
                  <a:pt x="919" y="133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46" name="组合 20"/>
          <p:cNvGrpSpPr/>
          <p:nvPr/>
        </p:nvGrpSpPr>
        <p:grpSpPr>
          <a:xfrm>
            <a:off x="4891088" y="1704975"/>
            <a:ext cx="2884487" cy="2882900"/>
            <a:chOff x="4867828" y="2004017"/>
            <a:chExt cx="2884972" cy="2883092"/>
          </a:xfrm>
        </p:grpSpPr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4867828" y="2004017"/>
              <a:ext cx="2884972" cy="2883092"/>
            </a:xfrm>
            <a:custGeom>
              <a:avLst/>
              <a:gdLst>
                <a:gd name="T0" fmla="*/ 5615 w 5615"/>
                <a:gd name="T1" fmla="*/ 3114 h 5615"/>
                <a:gd name="T2" fmla="*/ 5615 w 5615"/>
                <a:gd name="T3" fmla="*/ 2548 h 5615"/>
                <a:gd name="T4" fmla="*/ 4956 w 5615"/>
                <a:gd name="T5" fmla="*/ 2448 h 5615"/>
                <a:gd name="T6" fmla="*/ 4870 w 5615"/>
                <a:gd name="T7" fmla="*/ 2109 h 5615"/>
                <a:gd name="T8" fmla="*/ 5395 w 5615"/>
                <a:gd name="T9" fmla="*/ 1683 h 5615"/>
                <a:gd name="T10" fmla="*/ 5112 w 5615"/>
                <a:gd name="T11" fmla="*/ 1180 h 5615"/>
                <a:gd name="T12" fmla="*/ 4491 w 5615"/>
                <a:gd name="T13" fmla="*/ 1425 h 5615"/>
                <a:gd name="T14" fmla="*/ 4244 w 5615"/>
                <a:gd name="T15" fmla="*/ 1169 h 5615"/>
                <a:gd name="T16" fmla="*/ 4483 w 5615"/>
                <a:gd name="T17" fmla="*/ 535 h 5615"/>
                <a:gd name="T18" fmla="*/ 3980 w 5615"/>
                <a:gd name="T19" fmla="*/ 252 h 5615"/>
                <a:gd name="T20" fmla="*/ 3578 w 5615"/>
                <a:gd name="T21" fmla="*/ 768 h 5615"/>
                <a:gd name="T22" fmla="*/ 3226 w 5615"/>
                <a:gd name="T23" fmla="*/ 668 h 5615"/>
                <a:gd name="T24" fmla="*/ 3115 w 5615"/>
                <a:gd name="T25" fmla="*/ 0 h 5615"/>
                <a:gd name="T26" fmla="*/ 2548 w 5615"/>
                <a:gd name="T27" fmla="*/ 0 h 5615"/>
                <a:gd name="T28" fmla="*/ 2448 w 5615"/>
                <a:gd name="T29" fmla="*/ 660 h 5615"/>
                <a:gd name="T30" fmla="*/ 2109 w 5615"/>
                <a:gd name="T31" fmla="*/ 745 h 5615"/>
                <a:gd name="T32" fmla="*/ 1683 w 5615"/>
                <a:gd name="T33" fmla="*/ 220 h 5615"/>
                <a:gd name="T34" fmla="*/ 1180 w 5615"/>
                <a:gd name="T35" fmla="*/ 503 h 5615"/>
                <a:gd name="T36" fmla="*/ 1426 w 5615"/>
                <a:gd name="T37" fmla="*/ 1125 h 5615"/>
                <a:gd name="T38" fmla="*/ 1171 w 5615"/>
                <a:gd name="T39" fmla="*/ 1373 h 5615"/>
                <a:gd name="T40" fmla="*/ 535 w 5615"/>
                <a:gd name="T41" fmla="*/ 1133 h 5615"/>
                <a:gd name="T42" fmla="*/ 252 w 5615"/>
                <a:gd name="T43" fmla="*/ 1636 h 5615"/>
                <a:gd name="T44" fmla="*/ 770 w 5615"/>
                <a:gd name="T45" fmla="*/ 2039 h 5615"/>
                <a:gd name="T46" fmla="*/ 671 w 5615"/>
                <a:gd name="T47" fmla="*/ 2389 h 5615"/>
                <a:gd name="T48" fmla="*/ 0 w 5615"/>
                <a:gd name="T49" fmla="*/ 2501 h 5615"/>
                <a:gd name="T50" fmla="*/ 0 w 5615"/>
                <a:gd name="T51" fmla="*/ 3067 h 5615"/>
                <a:gd name="T52" fmla="*/ 658 w 5615"/>
                <a:gd name="T53" fmla="*/ 3167 h 5615"/>
                <a:gd name="T54" fmla="*/ 743 w 5615"/>
                <a:gd name="T55" fmla="*/ 3508 h 5615"/>
                <a:gd name="T56" fmla="*/ 221 w 5615"/>
                <a:gd name="T57" fmla="*/ 3932 h 5615"/>
                <a:gd name="T58" fmla="*/ 504 w 5615"/>
                <a:gd name="T59" fmla="*/ 4436 h 5615"/>
                <a:gd name="T60" fmla="*/ 1124 w 5615"/>
                <a:gd name="T61" fmla="*/ 4190 h 5615"/>
                <a:gd name="T62" fmla="*/ 1372 w 5615"/>
                <a:gd name="T63" fmla="*/ 4446 h 5615"/>
                <a:gd name="T64" fmla="*/ 1133 w 5615"/>
                <a:gd name="T65" fmla="*/ 5081 h 5615"/>
                <a:gd name="T66" fmla="*/ 1636 w 5615"/>
                <a:gd name="T67" fmla="*/ 5364 h 5615"/>
                <a:gd name="T68" fmla="*/ 2039 w 5615"/>
                <a:gd name="T69" fmla="*/ 4845 h 5615"/>
                <a:gd name="T70" fmla="*/ 2389 w 5615"/>
                <a:gd name="T71" fmla="*/ 4945 h 5615"/>
                <a:gd name="T72" fmla="*/ 2501 w 5615"/>
                <a:gd name="T73" fmla="*/ 5615 h 5615"/>
                <a:gd name="T74" fmla="*/ 3067 w 5615"/>
                <a:gd name="T75" fmla="*/ 5615 h 5615"/>
                <a:gd name="T76" fmla="*/ 3168 w 5615"/>
                <a:gd name="T77" fmla="*/ 4958 h 5615"/>
                <a:gd name="T78" fmla="*/ 3509 w 5615"/>
                <a:gd name="T79" fmla="*/ 4872 h 5615"/>
                <a:gd name="T80" fmla="*/ 3932 w 5615"/>
                <a:gd name="T81" fmla="*/ 5395 h 5615"/>
                <a:gd name="T82" fmla="*/ 4436 w 5615"/>
                <a:gd name="T83" fmla="*/ 5112 h 5615"/>
                <a:gd name="T84" fmla="*/ 4191 w 5615"/>
                <a:gd name="T85" fmla="*/ 4493 h 5615"/>
                <a:gd name="T86" fmla="*/ 4448 w 5615"/>
                <a:gd name="T87" fmla="*/ 4244 h 5615"/>
                <a:gd name="T88" fmla="*/ 5081 w 5615"/>
                <a:gd name="T89" fmla="*/ 4483 h 5615"/>
                <a:gd name="T90" fmla="*/ 5364 w 5615"/>
                <a:gd name="T91" fmla="*/ 3980 h 5615"/>
                <a:gd name="T92" fmla="*/ 4848 w 5615"/>
                <a:gd name="T93" fmla="*/ 3578 h 5615"/>
                <a:gd name="T94" fmla="*/ 4947 w 5615"/>
                <a:gd name="T95" fmla="*/ 3226 h 5615"/>
                <a:gd name="T96" fmla="*/ 5615 w 5615"/>
                <a:gd name="T97" fmla="*/ 3114 h 5615"/>
                <a:gd name="T98" fmla="*/ 2818 w 5615"/>
                <a:gd name="T99" fmla="*/ 4520 h 5615"/>
                <a:gd name="T100" fmla="*/ 1095 w 5615"/>
                <a:gd name="T101" fmla="*/ 2818 h 5615"/>
                <a:gd name="T102" fmla="*/ 2818 w 5615"/>
                <a:gd name="T103" fmla="*/ 1095 h 5615"/>
                <a:gd name="T104" fmla="*/ 4521 w 5615"/>
                <a:gd name="T105" fmla="*/ 2818 h 5615"/>
                <a:gd name="T106" fmla="*/ 2818 w 5615"/>
                <a:gd name="T107" fmla="*/ 4520 h 5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15" h="5615">
                  <a:moveTo>
                    <a:pt x="5615" y="3114"/>
                  </a:moveTo>
                  <a:cubicBezTo>
                    <a:pt x="5615" y="2548"/>
                    <a:pt x="5615" y="2548"/>
                    <a:pt x="5615" y="2548"/>
                  </a:cubicBezTo>
                  <a:cubicBezTo>
                    <a:pt x="4956" y="2448"/>
                    <a:pt x="4956" y="2448"/>
                    <a:pt x="4956" y="2448"/>
                  </a:cubicBezTo>
                  <a:cubicBezTo>
                    <a:pt x="4936" y="2331"/>
                    <a:pt x="4907" y="2218"/>
                    <a:pt x="4870" y="2109"/>
                  </a:cubicBezTo>
                  <a:cubicBezTo>
                    <a:pt x="5395" y="1683"/>
                    <a:pt x="5395" y="1683"/>
                    <a:pt x="5395" y="1683"/>
                  </a:cubicBezTo>
                  <a:cubicBezTo>
                    <a:pt x="5112" y="1180"/>
                    <a:pt x="5112" y="1180"/>
                    <a:pt x="5112" y="1180"/>
                  </a:cubicBezTo>
                  <a:cubicBezTo>
                    <a:pt x="4491" y="1425"/>
                    <a:pt x="4491" y="1425"/>
                    <a:pt x="4491" y="1425"/>
                  </a:cubicBezTo>
                  <a:cubicBezTo>
                    <a:pt x="4416" y="1333"/>
                    <a:pt x="4333" y="1247"/>
                    <a:pt x="4244" y="1169"/>
                  </a:cubicBezTo>
                  <a:cubicBezTo>
                    <a:pt x="4483" y="535"/>
                    <a:pt x="4483" y="535"/>
                    <a:pt x="4483" y="535"/>
                  </a:cubicBezTo>
                  <a:cubicBezTo>
                    <a:pt x="3980" y="252"/>
                    <a:pt x="3980" y="252"/>
                    <a:pt x="3980" y="252"/>
                  </a:cubicBezTo>
                  <a:cubicBezTo>
                    <a:pt x="3578" y="768"/>
                    <a:pt x="3578" y="768"/>
                    <a:pt x="3578" y="768"/>
                  </a:cubicBezTo>
                  <a:cubicBezTo>
                    <a:pt x="3465" y="725"/>
                    <a:pt x="3347" y="692"/>
                    <a:pt x="3226" y="668"/>
                  </a:cubicBezTo>
                  <a:cubicBezTo>
                    <a:pt x="3115" y="0"/>
                    <a:pt x="3115" y="0"/>
                    <a:pt x="3115" y="0"/>
                  </a:cubicBezTo>
                  <a:cubicBezTo>
                    <a:pt x="2548" y="0"/>
                    <a:pt x="2548" y="0"/>
                    <a:pt x="2548" y="0"/>
                  </a:cubicBezTo>
                  <a:cubicBezTo>
                    <a:pt x="2448" y="660"/>
                    <a:pt x="2448" y="660"/>
                    <a:pt x="2448" y="660"/>
                  </a:cubicBezTo>
                  <a:cubicBezTo>
                    <a:pt x="2332" y="679"/>
                    <a:pt x="2218" y="708"/>
                    <a:pt x="2109" y="745"/>
                  </a:cubicBezTo>
                  <a:cubicBezTo>
                    <a:pt x="1683" y="220"/>
                    <a:pt x="1683" y="220"/>
                    <a:pt x="1683" y="220"/>
                  </a:cubicBezTo>
                  <a:cubicBezTo>
                    <a:pt x="1180" y="503"/>
                    <a:pt x="1180" y="503"/>
                    <a:pt x="1180" y="503"/>
                  </a:cubicBezTo>
                  <a:cubicBezTo>
                    <a:pt x="1426" y="1125"/>
                    <a:pt x="1426" y="1125"/>
                    <a:pt x="1426" y="1125"/>
                  </a:cubicBezTo>
                  <a:cubicBezTo>
                    <a:pt x="1334" y="1201"/>
                    <a:pt x="1249" y="1284"/>
                    <a:pt x="1171" y="1373"/>
                  </a:cubicBezTo>
                  <a:cubicBezTo>
                    <a:pt x="535" y="1133"/>
                    <a:pt x="535" y="1133"/>
                    <a:pt x="535" y="1133"/>
                  </a:cubicBezTo>
                  <a:cubicBezTo>
                    <a:pt x="252" y="1636"/>
                    <a:pt x="252" y="1636"/>
                    <a:pt x="252" y="1636"/>
                  </a:cubicBezTo>
                  <a:cubicBezTo>
                    <a:pt x="770" y="2039"/>
                    <a:pt x="770" y="2039"/>
                    <a:pt x="770" y="2039"/>
                  </a:cubicBezTo>
                  <a:cubicBezTo>
                    <a:pt x="728" y="2152"/>
                    <a:pt x="694" y="2269"/>
                    <a:pt x="671" y="2389"/>
                  </a:cubicBezTo>
                  <a:cubicBezTo>
                    <a:pt x="0" y="2501"/>
                    <a:pt x="0" y="2501"/>
                    <a:pt x="0" y="2501"/>
                  </a:cubicBezTo>
                  <a:cubicBezTo>
                    <a:pt x="0" y="3067"/>
                    <a:pt x="0" y="3067"/>
                    <a:pt x="0" y="3067"/>
                  </a:cubicBezTo>
                  <a:cubicBezTo>
                    <a:pt x="658" y="3167"/>
                    <a:pt x="658" y="3167"/>
                    <a:pt x="658" y="3167"/>
                  </a:cubicBezTo>
                  <a:cubicBezTo>
                    <a:pt x="677" y="3284"/>
                    <a:pt x="706" y="3398"/>
                    <a:pt x="743" y="3508"/>
                  </a:cubicBezTo>
                  <a:cubicBezTo>
                    <a:pt x="221" y="3932"/>
                    <a:pt x="221" y="3932"/>
                    <a:pt x="221" y="3932"/>
                  </a:cubicBezTo>
                  <a:cubicBezTo>
                    <a:pt x="504" y="4436"/>
                    <a:pt x="504" y="4436"/>
                    <a:pt x="504" y="4436"/>
                  </a:cubicBezTo>
                  <a:cubicBezTo>
                    <a:pt x="1124" y="4190"/>
                    <a:pt x="1124" y="4190"/>
                    <a:pt x="1124" y="4190"/>
                  </a:cubicBezTo>
                  <a:cubicBezTo>
                    <a:pt x="1200" y="4282"/>
                    <a:pt x="1283" y="4368"/>
                    <a:pt x="1372" y="4446"/>
                  </a:cubicBezTo>
                  <a:cubicBezTo>
                    <a:pt x="1133" y="5081"/>
                    <a:pt x="1133" y="5081"/>
                    <a:pt x="1133" y="5081"/>
                  </a:cubicBezTo>
                  <a:cubicBezTo>
                    <a:pt x="1636" y="5364"/>
                    <a:pt x="1636" y="5364"/>
                    <a:pt x="1636" y="5364"/>
                  </a:cubicBezTo>
                  <a:cubicBezTo>
                    <a:pt x="2039" y="4845"/>
                    <a:pt x="2039" y="4845"/>
                    <a:pt x="2039" y="4845"/>
                  </a:cubicBezTo>
                  <a:cubicBezTo>
                    <a:pt x="2152" y="4888"/>
                    <a:pt x="2269" y="4921"/>
                    <a:pt x="2389" y="4945"/>
                  </a:cubicBezTo>
                  <a:cubicBezTo>
                    <a:pt x="2501" y="5615"/>
                    <a:pt x="2501" y="5615"/>
                    <a:pt x="2501" y="5615"/>
                  </a:cubicBezTo>
                  <a:cubicBezTo>
                    <a:pt x="3067" y="5615"/>
                    <a:pt x="3067" y="5615"/>
                    <a:pt x="3067" y="5615"/>
                  </a:cubicBezTo>
                  <a:cubicBezTo>
                    <a:pt x="3168" y="4958"/>
                    <a:pt x="3168" y="4958"/>
                    <a:pt x="3168" y="4958"/>
                  </a:cubicBezTo>
                  <a:cubicBezTo>
                    <a:pt x="3285" y="4938"/>
                    <a:pt x="3399" y="4910"/>
                    <a:pt x="3509" y="4872"/>
                  </a:cubicBezTo>
                  <a:cubicBezTo>
                    <a:pt x="3932" y="5395"/>
                    <a:pt x="3932" y="5395"/>
                    <a:pt x="3932" y="5395"/>
                  </a:cubicBezTo>
                  <a:cubicBezTo>
                    <a:pt x="4436" y="5112"/>
                    <a:pt x="4436" y="5112"/>
                    <a:pt x="4436" y="5112"/>
                  </a:cubicBezTo>
                  <a:cubicBezTo>
                    <a:pt x="4191" y="4493"/>
                    <a:pt x="4191" y="4493"/>
                    <a:pt x="4191" y="4493"/>
                  </a:cubicBezTo>
                  <a:cubicBezTo>
                    <a:pt x="4283" y="4417"/>
                    <a:pt x="4369" y="4334"/>
                    <a:pt x="4448" y="4244"/>
                  </a:cubicBezTo>
                  <a:cubicBezTo>
                    <a:pt x="5081" y="4483"/>
                    <a:pt x="5081" y="4483"/>
                    <a:pt x="5081" y="4483"/>
                  </a:cubicBezTo>
                  <a:cubicBezTo>
                    <a:pt x="5364" y="3980"/>
                    <a:pt x="5364" y="3980"/>
                    <a:pt x="5364" y="3980"/>
                  </a:cubicBezTo>
                  <a:cubicBezTo>
                    <a:pt x="4848" y="3578"/>
                    <a:pt x="4848" y="3578"/>
                    <a:pt x="4848" y="3578"/>
                  </a:cubicBezTo>
                  <a:cubicBezTo>
                    <a:pt x="4890" y="3465"/>
                    <a:pt x="4924" y="3347"/>
                    <a:pt x="4947" y="3226"/>
                  </a:cubicBezTo>
                  <a:lnTo>
                    <a:pt x="5615" y="3114"/>
                  </a:lnTo>
                  <a:close/>
                  <a:moveTo>
                    <a:pt x="2818" y="4520"/>
                  </a:moveTo>
                  <a:cubicBezTo>
                    <a:pt x="1875" y="4520"/>
                    <a:pt x="1095" y="3741"/>
                    <a:pt x="1095" y="2818"/>
                  </a:cubicBezTo>
                  <a:cubicBezTo>
                    <a:pt x="1095" y="1875"/>
                    <a:pt x="1875" y="1095"/>
                    <a:pt x="2818" y="1095"/>
                  </a:cubicBezTo>
                  <a:cubicBezTo>
                    <a:pt x="3741" y="1095"/>
                    <a:pt x="4521" y="1875"/>
                    <a:pt x="4521" y="2818"/>
                  </a:cubicBezTo>
                  <a:cubicBezTo>
                    <a:pt x="4521" y="3741"/>
                    <a:pt x="3741" y="4520"/>
                    <a:pt x="2818" y="452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959849" y="3037455"/>
              <a:ext cx="700930" cy="816216"/>
              <a:chOff x="8816976" y="3130550"/>
              <a:chExt cx="241300" cy="280988"/>
            </a:xfrm>
            <a:solidFill>
              <a:srgbClr val="A8BF12"/>
            </a:solidFill>
          </p:grpSpPr>
          <p:sp>
            <p:nvSpPr>
              <p:cNvPr id="23" name="Freeform 45"/>
              <p:cNvSpPr/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65 w 74"/>
                  <a:gd name="T1" fmla="*/ 111 h 113"/>
                  <a:gd name="T2" fmla="*/ 62 w 74"/>
                  <a:gd name="T3" fmla="*/ 113 h 113"/>
                  <a:gd name="T4" fmla="*/ 61 w 74"/>
                  <a:gd name="T5" fmla="*/ 113 h 113"/>
                  <a:gd name="T6" fmla="*/ 58 w 74"/>
                  <a:gd name="T7" fmla="*/ 113 h 113"/>
                  <a:gd name="T8" fmla="*/ 3 w 74"/>
                  <a:gd name="T9" fmla="*/ 75 h 113"/>
                  <a:gd name="T10" fmla="*/ 1 w 74"/>
                  <a:gd name="T11" fmla="*/ 74 h 113"/>
                  <a:gd name="T12" fmla="*/ 0 w 74"/>
                  <a:gd name="T13" fmla="*/ 71 h 113"/>
                  <a:gd name="T14" fmla="*/ 0 w 74"/>
                  <a:gd name="T15" fmla="*/ 5 h 113"/>
                  <a:gd name="T16" fmla="*/ 1 w 74"/>
                  <a:gd name="T17" fmla="*/ 1 h 113"/>
                  <a:gd name="T18" fmla="*/ 5 w 74"/>
                  <a:gd name="T19" fmla="*/ 0 h 113"/>
                  <a:gd name="T20" fmla="*/ 18 w 74"/>
                  <a:gd name="T21" fmla="*/ 0 h 113"/>
                  <a:gd name="T22" fmla="*/ 22 w 74"/>
                  <a:gd name="T23" fmla="*/ 1 h 113"/>
                  <a:gd name="T24" fmla="*/ 23 w 74"/>
                  <a:gd name="T25" fmla="*/ 5 h 113"/>
                  <a:gd name="T26" fmla="*/ 23 w 74"/>
                  <a:gd name="T27" fmla="*/ 61 h 113"/>
                  <a:gd name="T28" fmla="*/ 71 w 74"/>
                  <a:gd name="T29" fmla="*/ 93 h 113"/>
                  <a:gd name="T30" fmla="*/ 72 w 74"/>
                  <a:gd name="T31" fmla="*/ 100 h 113"/>
                  <a:gd name="T32" fmla="*/ 65 w 74"/>
                  <a:gd name="T33" fmla="*/ 1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65" y="111"/>
                    </a:moveTo>
                    <a:cubicBezTo>
                      <a:pt x="65" y="112"/>
                      <a:pt x="64" y="113"/>
                      <a:pt x="62" y="113"/>
                    </a:cubicBezTo>
                    <a:cubicBezTo>
                      <a:pt x="62" y="113"/>
                      <a:pt x="62" y="113"/>
                      <a:pt x="61" y="113"/>
                    </a:cubicBezTo>
                    <a:cubicBezTo>
                      <a:pt x="60" y="113"/>
                      <a:pt x="59" y="113"/>
                      <a:pt x="58" y="11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5"/>
                      <a:pt x="2" y="75"/>
                      <a:pt x="1" y="74"/>
                    </a:cubicBezTo>
                    <a:cubicBezTo>
                      <a:pt x="0" y="73"/>
                      <a:pt x="0" y="72"/>
                      <a:pt x="0" y="7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1" y="0"/>
                      <a:pt x="22" y="1"/>
                    </a:cubicBezTo>
                    <a:cubicBezTo>
                      <a:pt x="23" y="2"/>
                      <a:pt x="23" y="3"/>
                      <a:pt x="23" y="5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3" y="94"/>
                      <a:pt x="74" y="98"/>
                      <a:pt x="72" y="100"/>
                    </a:cubicBezTo>
                    <a:lnTo>
                      <a:pt x="65" y="111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Freeform 46"/>
              <p:cNvSpPr/>
              <p:nvPr/>
            </p:nvSpPr>
            <p:spPr bwMode="auto">
              <a:xfrm>
                <a:off x="8816976" y="3130550"/>
                <a:ext cx="107950" cy="87312"/>
              </a:xfrm>
              <a:custGeom>
                <a:avLst/>
                <a:gdLst>
                  <a:gd name="T0" fmla="*/ 113 w 113"/>
                  <a:gd name="T1" fmla="*/ 38 h 90"/>
                  <a:gd name="T2" fmla="*/ 100 w 113"/>
                  <a:gd name="T3" fmla="*/ 15 h 90"/>
                  <a:gd name="T4" fmla="*/ 40 w 113"/>
                  <a:gd name="T5" fmla="*/ 18 h 90"/>
                  <a:gd name="T6" fmla="*/ 7 w 113"/>
                  <a:gd name="T7" fmla="*/ 69 h 90"/>
                  <a:gd name="T8" fmla="*/ 19 w 113"/>
                  <a:gd name="T9" fmla="*/ 90 h 90"/>
                  <a:gd name="T10" fmla="*/ 113 w 113"/>
                  <a:gd name="T11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90">
                    <a:moveTo>
                      <a:pt x="113" y="38"/>
                    </a:moveTo>
                    <a:cubicBezTo>
                      <a:pt x="100" y="15"/>
                      <a:pt x="100" y="15"/>
                      <a:pt x="100" y="15"/>
                    </a:cubicBezTo>
                    <a:cubicBezTo>
                      <a:pt x="92" y="2"/>
                      <a:pt x="71" y="0"/>
                      <a:pt x="40" y="18"/>
                    </a:cubicBezTo>
                    <a:cubicBezTo>
                      <a:pt x="9" y="36"/>
                      <a:pt x="0" y="56"/>
                      <a:pt x="7" y="69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41" y="61"/>
                      <a:pt x="75" y="42"/>
                      <a:pt x="113" y="38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Freeform 47"/>
              <p:cNvSpPr/>
              <p:nvPr/>
            </p:nvSpPr>
            <p:spPr bwMode="auto">
              <a:xfrm>
                <a:off x="8950326" y="3130550"/>
                <a:ext cx="107950" cy="85725"/>
              </a:xfrm>
              <a:custGeom>
                <a:avLst/>
                <a:gdLst>
                  <a:gd name="T0" fmla="*/ 94 w 113"/>
                  <a:gd name="T1" fmla="*/ 89 h 89"/>
                  <a:gd name="T2" fmla="*/ 106 w 113"/>
                  <a:gd name="T3" fmla="*/ 69 h 89"/>
                  <a:gd name="T4" fmla="*/ 73 w 113"/>
                  <a:gd name="T5" fmla="*/ 18 h 89"/>
                  <a:gd name="T6" fmla="*/ 13 w 113"/>
                  <a:gd name="T7" fmla="*/ 15 h 89"/>
                  <a:gd name="T8" fmla="*/ 0 w 113"/>
                  <a:gd name="T9" fmla="*/ 38 h 89"/>
                  <a:gd name="T10" fmla="*/ 94 w 113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89">
                    <a:moveTo>
                      <a:pt x="94" y="89"/>
                    </a:moveTo>
                    <a:cubicBezTo>
                      <a:pt x="106" y="69"/>
                      <a:pt x="106" y="69"/>
                      <a:pt x="106" y="69"/>
                    </a:cubicBezTo>
                    <a:cubicBezTo>
                      <a:pt x="113" y="56"/>
                      <a:pt x="104" y="36"/>
                      <a:pt x="73" y="18"/>
                    </a:cubicBezTo>
                    <a:cubicBezTo>
                      <a:pt x="42" y="0"/>
                      <a:pt x="21" y="2"/>
                      <a:pt x="13" y="1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38" y="41"/>
                      <a:pt x="71" y="61"/>
                      <a:pt x="94" y="89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Freeform 48"/>
              <p:cNvSpPr>
                <a:spLocks noEditPoints="1"/>
              </p:cNvSpPr>
              <p:nvPr/>
            </p:nvSpPr>
            <p:spPr bwMode="auto">
              <a:xfrm>
                <a:off x="8821738" y="3179763"/>
                <a:ext cx="231775" cy="231775"/>
              </a:xfrm>
              <a:custGeom>
                <a:avLst/>
                <a:gdLst>
                  <a:gd name="T0" fmla="*/ 121 w 242"/>
                  <a:gd name="T1" fmla="*/ 0 h 242"/>
                  <a:gd name="T2" fmla="*/ 0 w 242"/>
                  <a:gd name="T3" fmla="*/ 121 h 242"/>
                  <a:gd name="T4" fmla="*/ 121 w 242"/>
                  <a:gd name="T5" fmla="*/ 242 h 242"/>
                  <a:gd name="T6" fmla="*/ 242 w 242"/>
                  <a:gd name="T7" fmla="*/ 121 h 242"/>
                  <a:gd name="T8" fmla="*/ 121 w 242"/>
                  <a:gd name="T9" fmla="*/ 0 h 242"/>
                  <a:gd name="T10" fmla="*/ 121 w 242"/>
                  <a:gd name="T11" fmla="*/ 212 h 242"/>
                  <a:gd name="T12" fmla="*/ 30 w 242"/>
                  <a:gd name="T13" fmla="*/ 121 h 242"/>
                  <a:gd name="T14" fmla="*/ 121 w 242"/>
                  <a:gd name="T15" fmla="*/ 30 h 242"/>
                  <a:gd name="T16" fmla="*/ 212 w 242"/>
                  <a:gd name="T17" fmla="*/ 121 h 242"/>
                  <a:gd name="T18" fmla="*/ 121 w 242"/>
                  <a:gd name="T19" fmla="*/ 21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242">
                    <a:moveTo>
                      <a:pt x="121" y="0"/>
                    </a:moveTo>
                    <a:cubicBezTo>
                      <a:pt x="54" y="0"/>
                      <a:pt x="0" y="54"/>
                      <a:pt x="0" y="121"/>
                    </a:cubicBezTo>
                    <a:cubicBezTo>
                      <a:pt x="0" y="188"/>
                      <a:pt x="54" y="242"/>
                      <a:pt x="121" y="242"/>
                    </a:cubicBezTo>
                    <a:cubicBezTo>
                      <a:pt x="188" y="242"/>
                      <a:pt x="242" y="188"/>
                      <a:pt x="242" y="121"/>
                    </a:cubicBezTo>
                    <a:cubicBezTo>
                      <a:pt x="242" y="54"/>
                      <a:pt x="188" y="0"/>
                      <a:pt x="121" y="0"/>
                    </a:cubicBezTo>
                    <a:close/>
                    <a:moveTo>
                      <a:pt x="121" y="212"/>
                    </a:moveTo>
                    <a:cubicBezTo>
                      <a:pt x="71" y="212"/>
                      <a:pt x="30" y="171"/>
                      <a:pt x="30" y="121"/>
                    </a:cubicBezTo>
                    <a:cubicBezTo>
                      <a:pt x="30" y="71"/>
                      <a:pt x="71" y="30"/>
                      <a:pt x="121" y="30"/>
                    </a:cubicBezTo>
                    <a:cubicBezTo>
                      <a:pt x="171" y="30"/>
                      <a:pt x="212" y="71"/>
                      <a:pt x="212" y="121"/>
                    </a:cubicBezTo>
                    <a:cubicBezTo>
                      <a:pt x="212" y="171"/>
                      <a:pt x="171" y="212"/>
                      <a:pt x="121" y="212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Freeform 49"/>
              <p:cNvSpPr/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71 w 74"/>
                  <a:gd name="T1" fmla="*/ 93 h 113"/>
                  <a:gd name="T2" fmla="*/ 23 w 74"/>
                  <a:gd name="T3" fmla="*/ 61 h 113"/>
                  <a:gd name="T4" fmla="*/ 23 w 74"/>
                  <a:gd name="T5" fmla="*/ 5 h 113"/>
                  <a:gd name="T6" fmla="*/ 22 w 74"/>
                  <a:gd name="T7" fmla="*/ 1 h 113"/>
                  <a:gd name="T8" fmla="*/ 18 w 74"/>
                  <a:gd name="T9" fmla="*/ 0 h 113"/>
                  <a:gd name="T10" fmla="*/ 5 w 74"/>
                  <a:gd name="T11" fmla="*/ 0 h 113"/>
                  <a:gd name="T12" fmla="*/ 1 w 74"/>
                  <a:gd name="T13" fmla="*/ 1 h 113"/>
                  <a:gd name="T14" fmla="*/ 0 w 74"/>
                  <a:gd name="T15" fmla="*/ 5 h 113"/>
                  <a:gd name="T16" fmla="*/ 0 w 74"/>
                  <a:gd name="T17" fmla="*/ 71 h 113"/>
                  <a:gd name="T18" fmla="*/ 1 w 74"/>
                  <a:gd name="T19" fmla="*/ 74 h 113"/>
                  <a:gd name="T20" fmla="*/ 3 w 74"/>
                  <a:gd name="T21" fmla="*/ 75 h 113"/>
                  <a:gd name="T22" fmla="*/ 58 w 74"/>
                  <a:gd name="T23" fmla="*/ 113 h 113"/>
                  <a:gd name="T24" fmla="*/ 61 w 74"/>
                  <a:gd name="T25" fmla="*/ 113 h 113"/>
                  <a:gd name="T26" fmla="*/ 62 w 74"/>
                  <a:gd name="T27" fmla="*/ 113 h 113"/>
                  <a:gd name="T28" fmla="*/ 65 w 74"/>
                  <a:gd name="T29" fmla="*/ 111 h 113"/>
                  <a:gd name="T30" fmla="*/ 72 w 74"/>
                  <a:gd name="T31" fmla="*/ 100 h 113"/>
                  <a:gd name="T32" fmla="*/ 71 w 74"/>
                  <a:gd name="T33" fmla="*/ 9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71" y="93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3" y="2"/>
                      <a:pt x="22" y="1"/>
                    </a:cubicBezTo>
                    <a:cubicBezTo>
                      <a:pt x="21" y="0"/>
                      <a:pt x="19" y="0"/>
                      <a:pt x="1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3"/>
                      <a:pt x="1" y="74"/>
                    </a:cubicBezTo>
                    <a:cubicBezTo>
                      <a:pt x="2" y="75"/>
                      <a:pt x="2" y="75"/>
                      <a:pt x="3" y="75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9" y="113"/>
                      <a:pt x="60" y="113"/>
                      <a:pt x="61" y="113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4" y="113"/>
                      <a:pt x="65" y="112"/>
                      <a:pt x="65" y="111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4" y="98"/>
                      <a:pt x="73" y="94"/>
                      <a:pt x="71" y="93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247" name="组合 28"/>
          <p:cNvGrpSpPr/>
          <p:nvPr/>
        </p:nvGrpSpPr>
        <p:grpSpPr>
          <a:xfrm>
            <a:off x="685800" y="2073275"/>
            <a:ext cx="2239963" cy="1112838"/>
            <a:chOff x="475488" y="2935071"/>
            <a:chExt cx="2239157" cy="1112499"/>
          </a:xfrm>
        </p:grpSpPr>
        <p:sp>
          <p:nvSpPr>
            <p:cNvPr id="10252" name="文本框 29"/>
            <p:cNvSpPr txBox="1"/>
            <p:nvPr/>
          </p:nvSpPr>
          <p:spPr>
            <a:xfrm>
              <a:off x="475488" y="2935071"/>
              <a:ext cx="2022075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3" name="矩形 30"/>
            <p:cNvSpPr/>
            <p:nvPr/>
          </p:nvSpPr>
          <p:spPr>
            <a:xfrm>
              <a:off x="475488" y="3308906"/>
              <a:ext cx="223915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春种一粒粟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8" name="组合 31"/>
          <p:cNvGrpSpPr/>
          <p:nvPr/>
        </p:nvGrpSpPr>
        <p:grpSpPr>
          <a:xfrm>
            <a:off x="9161463" y="2073275"/>
            <a:ext cx="2238375" cy="1111250"/>
            <a:chOff x="475488" y="2935071"/>
            <a:chExt cx="2239157" cy="1112499"/>
          </a:xfrm>
        </p:grpSpPr>
        <p:sp>
          <p:nvSpPr>
            <p:cNvPr id="10250" name="文本框 32"/>
            <p:cNvSpPr txBox="1"/>
            <p:nvPr/>
          </p:nvSpPr>
          <p:spPr>
            <a:xfrm>
              <a:off x="475488" y="2935071"/>
              <a:ext cx="2022075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1" name="矩形 33"/>
            <p:cNvSpPr/>
            <p:nvPr/>
          </p:nvSpPr>
          <p:spPr>
            <a:xfrm>
              <a:off x="475488" y="3308906"/>
              <a:ext cx="223915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春种一粒粟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9" name="文本框 34"/>
          <p:cNvSpPr txBox="1"/>
          <p:nvPr/>
        </p:nvSpPr>
        <p:spPr>
          <a:xfrm>
            <a:off x="1181100" y="5045075"/>
            <a:ext cx="1000283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36663" y="1709738"/>
            <a:ext cx="2874963" cy="39544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44613" y="2008188"/>
            <a:ext cx="811213" cy="911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32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532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192338" y="2225675"/>
            <a:ext cx="1684338" cy="3175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请在这里添加标题</a:t>
            </a:r>
            <a:endParaRPr kumimoji="0" lang="zh-CN" altLang="en-US" sz="14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224088" y="2462213"/>
            <a:ext cx="1662113" cy="2555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TEXT HERE</a:t>
            </a:r>
            <a:endParaRPr kumimoji="0" lang="zh-CN" altLang="en-US" sz="10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16050" y="2984500"/>
            <a:ext cx="2522538" cy="2058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蓝素材工作室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由一群充满青春朝气的年轻人组成。春种一粒粟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秋收万颗籽，点滴进步，成就价值是我们的一贯的追求。工作室为您提供专业的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培训、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美化与定制。</a:t>
            </a:r>
            <a:endParaRPr kumimoji="0" lang="zh-CN" altLang="en-US" sz="159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395413" y="2949575"/>
            <a:ext cx="254317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4781550" y="1709738"/>
            <a:ext cx="2874963" cy="3971925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89500" y="2024063"/>
            <a:ext cx="895350" cy="911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32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532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37225" y="2241550"/>
            <a:ext cx="1684338" cy="3175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请在这里添加标题</a:t>
            </a:r>
            <a:endParaRPr kumimoji="0" lang="zh-CN" altLang="en-US" sz="14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768975" y="2478088"/>
            <a:ext cx="1662113" cy="2555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TEXT HERE</a:t>
            </a:r>
            <a:endParaRPr kumimoji="0" lang="zh-CN" altLang="en-US" sz="10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62525" y="3001963"/>
            <a:ext cx="2520950" cy="2057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蓝素材工作室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由一群充满青春朝气的年轻人组成。春种一粒粟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秋收万颗籽，点滴进步，成就价值是我们的一贯的追求。工作室为您提供专业的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培训、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美化与定制。</a:t>
            </a:r>
            <a:endParaRPr kumimoji="0" lang="zh-CN" altLang="en-US" sz="159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940300" y="2965450"/>
            <a:ext cx="254317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8278813" y="1709738"/>
            <a:ext cx="2873375" cy="3971925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386763" y="2024063"/>
            <a:ext cx="914400" cy="911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32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532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32900" y="2241550"/>
            <a:ext cx="1684338" cy="3175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请在这里添加标题</a:t>
            </a:r>
            <a:endParaRPr kumimoji="0" lang="zh-CN" altLang="en-US" sz="14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266238" y="2478088"/>
            <a:ext cx="1660525" cy="2555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TEXT HERE</a:t>
            </a:r>
            <a:endParaRPr kumimoji="0" lang="zh-CN" altLang="en-US" sz="10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458200" y="3001963"/>
            <a:ext cx="2522538" cy="2057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蓝素材工作室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由一群充满青春朝气的年轻人组成。春种一粒粟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秋收万颗籽，点滴进步，成就价值是我们的一贯的追求。工作室为您提供专业的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培训、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美化与定制。</a:t>
            </a:r>
            <a:endParaRPr kumimoji="0" lang="zh-CN" altLang="en-US" sz="159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8437563" y="2965450"/>
            <a:ext cx="254317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95975" y="846138"/>
            <a:ext cx="171450" cy="106838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95975" y="1970088"/>
            <a:ext cx="171450" cy="106838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95975" y="3094038"/>
            <a:ext cx="171450" cy="106838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5975" y="4217988"/>
            <a:ext cx="171450" cy="106838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95975" y="5341938"/>
            <a:ext cx="171450" cy="106838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72200" y="3533775"/>
            <a:ext cx="1062038" cy="952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72200" y="5781675"/>
            <a:ext cx="1062038" cy="952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72200" y="1333500"/>
            <a:ext cx="1062038" cy="952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02175" y="2457450"/>
            <a:ext cx="1062038" cy="952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02175" y="4770438"/>
            <a:ext cx="1062038" cy="952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339013" y="5286375"/>
            <a:ext cx="1147763" cy="11493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Freeform 48"/>
          <p:cNvSpPr/>
          <p:nvPr/>
        </p:nvSpPr>
        <p:spPr bwMode="auto">
          <a:xfrm>
            <a:off x="7729538" y="5630863"/>
            <a:ext cx="395288" cy="455613"/>
          </a:xfrm>
          <a:custGeom>
            <a:avLst/>
            <a:gdLst>
              <a:gd name="T0" fmla="*/ 104 w 120"/>
              <a:gd name="T1" fmla="*/ 67 h 120"/>
              <a:gd name="T2" fmla="*/ 120 w 120"/>
              <a:gd name="T3" fmla="*/ 76 h 120"/>
              <a:gd name="T4" fmla="*/ 114 w 120"/>
              <a:gd name="T5" fmla="*/ 91 h 120"/>
              <a:gd name="T6" fmla="*/ 96 w 120"/>
              <a:gd name="T7" fmla="*/ 86 h 120"/>
              <a:gd name="T8" fmla="*/ 86 w 120"/>
              <a:gd name="T9" fmla="*/ 96 h 120"/>
              <a:gd name="T10" fmla="*/ 91 w 120"/>
              <a:gd name="T11" fmla="*/ 114 h 120"/>
              <a:gd name="T12" fmla="*/ 76 w 120"/>
              <a:gd name="T13" fmla="*/ 120 h 120"/>
              <a:gd name="T14" fmla="*/ 66 w 120"/>
              <a:gd name="T15" fmla="*/ 104 h 120"/>
              <a:gd name="T16" fmla="*/ 60 w 120"/>
              <a:gd name="T17" fmla="*/ 104 h 120"/>
              <a:gd name="T18" fmla="*/ 53 w 120"/>
              <a:gd name="T19" fmla="*/ 104 h 120"/>
              <a:gd name="T20" fmla="*/ 53 w 120"/>
              <a:gd name="T21" fmla="*/ 104 h 120"/>
              <a:gd name="T22" fmla="*/ 44 w 120"/>
              <a:gd name="T23" fmla="*/ 120 h 120"/>
              <a:gd name="T24" fmla="*/ 29 w 120"/>
              <a:gd name="T25" fmla="*/ 114 h 120"/>
              <a:gd name="T26" fmla="*/ 34 w 120"/>
              <a:gd name="T27" fmla="*/ 95 h 120"/>
              <a:gd name="T28" fmla="*/ 24 w 120"/>
              <a:gd name="T29" fmla="*/ 86 h 120"/>
              <a:gd name="T30" fmla="*/ 6 w 120"/>
              <a:gd name="T31" fmla="*/ 91 h 120"/>
              <a:gd name="T32" fmla="*/ 0 w 120"/>
              <a:gd name="T33" fmla="*/ 76 h 120"/>
              <a:gd name="T34" fmla="*/ 16 w 120"/>
              <a:gd name="T35" fmla="*/ 66 h 120"/>
              <a:gd name="T36" fmla="*/ 16 w 120"/>
              <a:gd name="T37" fmla="*/ 60 h 120"/>
              <a:gd name="T38" fmla="*/ 16 w 120"/>
              <a:gd name="T39" fmla="*/ 53 h 120"/>
              <a:gd name="T40" fmla="*/ 16 w 120"/>
              <a:gd name="T41" fmla="*/ 53 h 120"/>
              <a:gd name="T42" fmla="*/ 0 w 120"/>
              <a:gd name="T43" fmla="*/ 43 h 120"/>
              <a:gd name="T44" fmla="*/ 6 w 120"/>
              <a:gd name="T45" fmla="*/ 29 h 120"/>
              <a:gd name="T46" fmla="*/ 24 w 120"/>
              <a:gd name="T47" fmla="*/ 34 h 120"/>
              <a:gd name="T48" fmla="*/ 34 w 120"/>
              <a:gd name="T49" fmla="*/ 24 h 120"/>
              <a:gd name="T50" fmla="*/ 29 w 120"/>
              <a:gd name="T51" fmla="*/ 6 h 120"/>
              <a:gd name="T52" fmla="*/ 44 w 120"/>
              <a:gd name="T53" fmla="*/ 0 h 120"/>
              <a:gd name="T54" fmla="*/ 54 w 120"/>
              <a:gd name="T55" fmla="*/ 16 h 120"/>
              <a:gd name="T56" fmla="*/ 60 w 120"/>
              <a:gd name="T57" fmla="*/ 16 h 120"/>
              <a:gd name="T58" fmla="*/ 67 w 120"/>
              <a:gd name="T59" fmla="*/ 16 h 120"/>
              <a:gd name="T60" fmla="*/ 77 w 120"/>
              <a:gd name="T61" fmla="*/ 0 h 120"/>
              <a:gd name="T62" fmla="*/ 91 w 120"/>
              <a:gd name="T63" fmla="*/ 6 h 120"/>
              <a:gd name="T64" fmla="*/ 87 w 120"/>
              <a:gd name="T65" fmla="*/ 24 h 120"/>
              <a:gd name="T66" fmla="*/ 96 w 120"/>
              <a:gd name="T67" fmla="*/ 34 h 120"/>
              <a:gd name="T68" fmla="*/ 114 w 120"/>
              <a:gd name="T69" fmla="*/ 29 h 120"/>
              <a:gd name="T70" fmla="*/ 120 w 120"/>
              <a:gd name="T71" fmla="*/ 44 h 120"/>
              <a:gd name="T72" fmla="*/ 104 w 120"/>
              <a:gd name="T73" fmla="*/ 54 h 120"/>
              <a:gd name="T74" fmla="*/ 104 w 120"/>
              <a:gd name="T75" fmla="*/ 60 h 120"/>
              <a:gd name="T76" fmla="*/ 104 w 120"/>
              <a:gd name="T77" fmla="*/ 6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0" h="120">
                <a:moveTo>
                  <a:pt x="104" y="67"/>
                </a:moveTo>
                <a:cubicBezTo>
                  <a:pt x="120" y="76"/>
                  <a:pt x="120" y="76"/>
                  <a:pt x="120" y="76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96" y="86"/>
                  <a:pt x="96" y="86"/>
                  <a:pt x="96" y="86"/>
                </a:cubicBezTo>
                <a:cubicBezTo>
                  <a:pt x="93" y="90"/>
                  <a:pt x="90" y="93"/>
                  <a:pt x="86" y="96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4" y="104"/>
                  <a:pt x="62" y="104"/>
                  <a:pt x="60" y="104"/>
                </a:cubicBezTo>
                <a:cubicBezTo>
                  <a:pt x="58" y="104"/>
                  <a:pt x="56" y="104"/>
                  <a:pt x="53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29" y="114"/>
                  <a:pt x="29" y="114"/>
                  <a:pt x="29" y="114"/>
                </a:cubicBezTo>
                <a:cubicBezTo>
                  <a:pt x="34" y="95"/>
                  <a:pt x="34" y="95"/>
                  <a:pt x="34" y="95"/>
                </a:cubicBezTo>
                <a:cubicBezTo>
                  <a:pt x="30" y="93"/>
                  <a:pt x="27" y="89"/>
                  <a:pt x="24" y="86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76"/>
                  <a:pt x="0" y="76"/>
                  <a:pt x="0" y="76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4"/>
                  <a:pt x="16" y="62"/>
                  <a:pt x="16" y="60"/>
                </a:cubicBezTo>
                <a:cubicBezTo>
                  <a:pt x="16" y="57"/>
                  <a:pt x="16" y="55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29"/>
                  <a:pt x="6" y="29"/>
                  <a:pt x="6" y="29"/>
                </a:cubicBezTo>
                <a:cubicBezTo>
                  <a:pt x="24" y="34"/>
                  <a:pt x="24" y="34"/>
                  <a:pt x="24" y="34"/>
                </a:cubicBezTo>
                <a:cubicBezTo>
                  <a:pt x="27" y="30"/>
                  <a:pt x="30" y="27"/>
                  <a:pt x="34" y="24"/>
                </a:cubicBezTo>
                <a:cubicBezTo>
                  <a:pt x="29" y="6"/>
                  <a:pt x="29" y="6"/>
                  <a:pt x="29" y="6"/>
                </a:cubicBezTo>
                <a:cubicBezTo>
                  <a:pt x="44" y="0"/>
                  <a:pt x="44" y="0"/>
                  <a:pt x="44" y="0"/>
                </a:cubicBezTo>
                <a:cubicBezTo>
                  <a:pt x="54" y="16"/>
                  <a:pt x="54" y="16"/>
                  <a:pt x="54" y="16"/>
                </a:cubicBezTo>
                <a:cubicBezTo>
                  <a:pt x="56" y="16"/>
                  <a:pt x="58" y="16"/>
                  <a:pt x="60" y="16"/>
                </a:cubicBezTo>
                <a:cubicBezTo>
                  <a:pt x="62" y="16"/>
                  <a:pt x="65" y="16"/>
                  <a:pt x="67" y="16"/>
                </a:cubicBezTo>
                <a:cubicBezTo>
                  <a:pt x="77" y="0"/>
                  <a:pt x="77" y="0"/>
                  <a:pt x="77" y="0"/>
                </a:cubicBezTo>
                <a:cubicBezTo>
                  <a:pt x="91" y="6"/>
                  <a:pt x="91" y="6"/>
                  <a:pt x="91" y="6"/>
                </a:cubicBezTo>
                <a:cubicBezTo>
                  <a:pt x="87" y="24"/>
                  <a:pt x="87" y="24"/>
                  <a:pt x="87" y="24"/>
                </a:cubicBezTo>
                <a:cubicBezTo>
                  <a:pt x="90" y="27"/>
                  <a:pt x="93" y="30"/>
                  <a:pt x="96" y="34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104" y="56"/>
                  <a:pt x="104" y="58"/>
                  <a:pt x="104" y="60"/>
                </a:cubicBezTo>
                <a:cubicBezTo>
                  <a:pt x="104" y="62"/>
                  <a:pt x="104" y="64"/>
                  <a:pt x="104" y="67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0588" y="4291013"/>
            <a:ext cx="1149350" cy="11493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841661" y="4530781"/>
            <a:ext cx="434975" cy="479425"/>
            <a:chOff x="1684338" y="1239838"/>
            <a:chExt cx="434975" cy="479425"/>
          </a:xfrm>
          <a:solidFill>
            <a:schemeClr val="bg1"/>
          </a:solidFill>
        </p:grpSpPr>
        <p:sp>
          <p:nvSpPr>
            <p:cNvPr id="18" name="Freeform 23"/>
            <p:cNvSpPr>
              <a:spLocks noEditPoints="1"/>
            </p:cNvSpPr>
            <p:nvPr/>
          </p:nvSpPr>
          <p:spPr bwMode="auto">
            <a:xfrm>
              <a:off x="1684338" y="1239838"/>
              <a:ext cx="434975" cy="479425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 24"/>
            <p:cNvSpPr/>
            <p:nvPr/>
          </p:nvSpPr>
          <p:spPr bwMode="auto">
            <a:xfrm>
              <a:off x="1698625" y="1379538"/>
              <a:ext cx="87313" cy="82550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7297738" y="806450"/>
            <a:ext cx="1149350" cy="11493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684219" y="1141817"/>
            <a:ext cx="376237" cy="477838"/>
            <a:chOff x="2889250" y="1241425"/>
            <a:chExt cx="376238" cy="477838"/>
          </a:xfrm>
          <a:solidFill>
            <a:schemeClr val="bg1"/>
          </a:solidFill>
        </p:grpSpPr>
        <p:sp>
          <p:nvSpPr>
            <p:cNvPr id="22" name="Freeform 25"/>
            <p:cNvSpPr/>
            <p:nvPr/>
          </p:nvSpPr>
          <p:spPr bwMode="auto">
            <a:xfrm>
              <a:off x="2889250" y="1241425"/>
              <a:ext cx="376238" cy="477838"/>
            </a:xfrm>
            <a:custGeom>
              <a:avLst/>
              <a:gdLst>
                <a:gd name="T0" fmla="*/ 108 w 152"/>
                <a:gd name="T1" fmla="*/ 161 h 193"/>
                <a:gd name="T2" fmla="*/ 68 w 152"/>
                <a:gd name="T3" fmla="*/ 161 h 193"/>
                <a:gd name="T4" fmla="*/ 68 w 152"/>
                <a:gd name="T5" fmla="*/ 145 h 193"/>
                <a:gd name="T6" fmla="*/ 121 w 152"/>
                <a:gd name="T7" fmla="*/ 122 h 193"/>
                <a:gd name="T8" fmla="*/ 130 w 152"/>
                <a:gd name="T9" fmla="*/ 19 h 193"/>
                <a:gd name="T10" fmla="*/ 130 w 152"/>
                <a:gd name="T11" fmla="*/ 18 h 193"/>
                <a:gd name="T12" fmla="*/ 130 w 152"/>
                <a:gd name="T13" fmla="*/ 18 h 193"/>
                <a:gd name="T14" fmla="*/ 128 w 152"/>
                <a:gd name="T15" fmla="*/ 14 h 193"/>
                <a:gd name="T16" fmla="*/ 130 w 152"/>
                <a:gd name="T17" fmla="*/ 10 h 193"/>
                <a:gd name="T18" fmla="*/ 137 w 152"/>
                <a:gd name="T19" fmla="*/ 10 h 193"/>
                <a:gd name="T20" fmla="*/ 143 w 152"/>
                <a:gd name="T21" fmla="*/ 10 h 193"/>
                <a:gd name="T22" fmla="*/ 143 w 152"/>
                <a:gd name="T23" fmla="*/ 5 h 193"/>
                <a:gd name="T24" fmla="*/ 124 w 152"/>
                <a:gd name="T25" fmla="*/ 5 h 193"/>
                <a:gd name="T26" fmla="*/ 120 w 152"/>
                <a:gd name="T27" fmla="*/ 14 h 193"/>
                <a:gd name="T28" fmla="*/ 124 w 152"/>
                <a:gd name="T29" fmla="*/ 23 h 193"/>
                <a:gd name="T30" fmla="*/ 124 w 152"/>
                <a:gd name="T31" fmla="*/ 23 h 193"/>
                <a:gd name="T32" fmla="*/ 115 w 152"/>
                <a:gd name="T33" fmla="*/ 116 h 193"/>
                <a:gd name="T34" fmla="*/ 23 w 152"/>
                <a:gd name="T35" fmla="*/ 124 h 193"/>
                <a:gd name="T36" fmla="*/ 23 w 152"/>
                <a:gd name="T37" fmla="*/ 124 h 193"/>
                <a:gd name="T38" fmla="*/ 4 w 152"/>
                <a:gd name="T39" fmla="*/ 125 h 193"/>
                <a:gd name="T40" fmla="*/ 0 w 152"/>
                <a:gd name="T41" fmla="*/ 134 h 193"/>
                <a:gd name="T42" fmla="*/ 4 w 152"/>
                <a:gd name="T43" fmla="*/ 144 h 193"/>
                <a:gd name="T44" fmla="*/ 7 w 152"/>
                <a:gd name="T45" fmla="*/ 145 h 193"/>
                <a:gd name="T46" fmla="*/ 10 w 152"/>
                <a:gd name="T47" fmla="*/ 144 h 193"/>
                <a:gd name="T48" fmla="*/ 10 w 152"/>
                <a:gd name="T49" fmla="*/ 138 h 193"/>
                <a:gd name="T50" fmla="*/ 8 w 152"/>
                <a:gd name="T51" fmla="*/ 134 h 193"/>
                <a:gd name="T52" fmla="*/ 10 w 152"/>
                <a:gd name="T53" fmla="*/ 130 h 193"/>
                <a:gd name="T54" fmla="*/ 18 w 152"/>
                <a:gd name="T55" fmla="*/ 130 h 193"/>
                <a:gd name="T56" fmla="*/ 18 w 152"/>
                <a:gd name="T57" fmla="*/ 131 h 193"/>
                <a:gd name="T58" fmla="*/ 18 w 152"/>
                <a:gd name="T59" fmla="*/ 131 h 193"/>
                <a:gd name="T60" fmla="*/ 60 w 152"/>
                <a:gd name="T61" fmla="*/ 145 h 193"/>
                <a:gd name="T62" fmla="*/ 60 w 152"/>
                <a:gd name="T63" fmla="*/ 161 h 193"/>
                <a:gd name="T64" fmla="*/ 20 w 152"/>
                <a:gd name="T65" fmla="*/ 161 h 193"/>
                <a:gd name="T66" fmla="*/ 0 w 152"/>
                <a:gd name="T67" fmla="*/ 181 h 193"/>
                <a:gd name="T68" fmla="*/ 0 w 152"/>
                <a:gd name="T69" fmla="*/ 189 h 193"/>
                <a:gd name="T70" fmla="*/ 4 w 152"/>
                <a:gd name="T71" fmla="*/ 193 h 193"/>
                <a:gd name="T72" fmla="*/ 124 w 152"/>
                <a:gd name="T73" fmla="*/ 193 h 193"/>
                <a:gd name="T74" fmla="*/ 128 w 152"/>
                <a:gd name="T75" fmla="*/ 189 h 193"/>
                <a:gd name="T76" fmla="*/ 128 w 152"/>
                <a:gd name="T77" fmla="*/ 181 h 193"/>
                <a:gd name="T78" fmla="*/ 108 w 152"/>
                <a:gd name="T79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2" h="193">
                  <a:moveTo>
                    <a:pt x="108" y="161"/>
                  </a:moveTo>
                  <a:cubicBezTo>
                    <a:pt x="68" y="161"/>
                    <a:pt x="68" y="161"/>
                    <a:pt x="68" y="161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88" y="144"/>
                    <a:pt x="107" y="136"/>
                    <a:pt x="121" y="122"/>
                  </a:cubicBezTo>
                  <a:cubicBezTo>
                    <a:pt x="148" y="94"/>
                    <a:pt x="152" y="50"/>
                    <a:pt x="130" y="19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9" y="17"/>
                    <a:pt x="128" y="16"/>
                    <a:pt x="128" y="14"/>
                  </a:cubicBezTo>
                  <a:cubicBezTo>
                    <a:pt x="128" y="13"/>
                    <a:pt x="129" y="11"/>
                    <a:pt x="130" y="10"/>
                  </a:cubicBezTo>
                  <a:cubicBezTo>
                    <a:pt x="132" y="8"/>
                    <a:pt x="135" y="8"/>
                    <a:pt x="137" y="10"/>
                  </a:cubicBezTo>
                  <a:cubicBezTo>
                    <a:pt x="139" y="12"/>
                    <a:pt x="141" y="12"/>
                    <a:pt x="143" y="10"/>
                  </a:cubicBezTo>
                  <a:cubicBezTo>
                    <a:pt x="144" y="9"/>
                    <a:pt x="144" y="6"/>
                    <a:pt x="143" y="5"/>
                  </a:cubicBezTo>
                  <a:cubicBezTo>
                    <a:pt x="138" y="0"/>
                    <a:pt x="129" y="0"/>
                    <a:pt x="124" y="5"/>
                  </a:cubicBezTo>
                  <a:cubicBezTo>
                    <a:pt x="121" y="7"/>
                    <a:pt x="120" y="11"/>
                    <a:pt x="120" y="14"/>
                  </a:cubicBezTo>
                  <a:cubicBezTo>
                    <a:pt x="120" y="18"/>
                    <a:pt x="121" y="21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43" y="52"/>
                    <a:pt x="140" y="92"/>
                    <a:pt x="115" y="116"/>
                  </a:cubicBezTo>
                  <a:cubicBezTo>
                    <a:pt x="91" y="140"/>
                    <a:pt x="51" y="14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17" y="120"/>
                    <a:pt x="9" y="120"/>
                    <a:pt x="4" y="125"/>
                  </a:cubicBezTo>
                  <a:cubicBezTo>
                    <a:pt x="2" y="127"/>
                    <a:pt x="0" y="131"/>
                    <a:pt x="0" y="134"/>
                  </a:cubicBezTo>
                  <a:cubicBezTo>
                    <a:pt x="0" y="138"/>
                    <a:pt x="2" y="141"/>
                    <a:pt x="4" y="144"/>
                  </a:cubicBezTo>
                  <a:cubicBezTo>
                    <a:pt x="5" y="144"/>
                    <a:pt x="6" y="145"/>
                    <a:pt x="7" y="145"/>
                  </a:cubicBezTo>
                  <a:cubicBezTo>
                    <a:pt x="8" y="145"/>
                    <a:pt x="9" y="144"/>
                    <a:pt x="10" y="144"/>
                  </a:cubicBezTo>
                  <a:cubicBezTo>
                    <a:pt x="11" y="142"/>
                    <a:pt x="11" y="140"/>
                    <a:pt x="10" y="138"/>
                  </a:cubicBezTo>
                  <a:cubicBezTo>
                    <a:pt x="9" y="137"/>
                    <a:pt x="8" y="136"/>
                    <a:pt x="8" y="134"/>
                  </a:cubicBezTo>
                  <a:cubicBezTo>
                    <a:pt x="8" y="133"/>
                    <a:pt x="9" y="131"/>
                    <a:pt x="10" y="130"/>
                  </a:cubicBezTo>
                  <a:cubicBezTo>
                    <a:pt x="12" y="128"/>
                    <a:pt x="15" y="128"/>
                    <a:pt x="18" y="130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1" y="140"/>
                    <a:pt x="45" y="144"/>
                    <a:pt x="60" y="145"/>
                  </a:cubicBezTo>
                  <a:cubicBezTo>
                    <a:pt x="60" y="161"/>
                    <a:pt x="60" y="161"/>
                    <a:pt x="60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9" y="161"/>
                    <a:pt x="0" y="170"/>
                    <a:pt x="0" y="18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1"/>
                    <a:pt x="2" y="193"/>
                    <a:pt x="4" y="193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7" y="193"/>
                    <a:pt x="128" y="191"/>
                    <a:pt x="128" y="189"/>
                  </a:cubicBezTo>
                  <a:cubicBezTo>
                    <a:pt x="128" y="181"/>
                    <a:pt x="128" y="181"/>
                    <a:pt x="128" y="181"/>
                  </a:cubicBezTo>
                  <a:cubicBezTo>
                    <a:pt x="128" y="170"/>
                    <a:pt x="119" y="161"/>
                    <a:pt x="108" y="1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2889250" y="1244600"/>
              <a:ext cx="315913" cy="314325"/>
            </a:xfrm>
            <a:custGeom>
              <a:avLst/>
              <a:gdLst>
                <a:gd name="T0" fmla="*/ 64 w 128"/>
                <a:gd name="T1" fmla="*/ 127 h 127"/>
                <a:gd name="T2" fmla="*/ 128 w 128"/>
                <a:gd name="T3" fmla="*/ 64 h 127"/>
                <a:gd name="T4" fmla="*/ 64 w 128"/>
                <a:gd name="T5" fmla="*/ 0 h 127"/>
                <a:gd name="T6" fmla="*/ 0 w 128"/>
                <a:gd name="T7" fmla="*/ 64 h 127"/>
                <a:gd name="T8" fmla="*/ 64 w 128"/>
                <a:gd name="T9" fmla="*/ 127 h 127"/>
                <a:gd name="T10" fmla="*/ 64 w 128"/>
                <a:gd name="T11" fmla="*/ 24 h 127"/>
                <a:gd name="T12" fmla="*/ 68 w 128"/>
                <a:gd name="T13" fmla="*/ 28 h 127"/>
                <a:gd name="T14" fmla="*/ 64 w 128"/>
                <a:gd name="T15" fmla="*/ 32 h 127"/>
                <a:gd name="T16" fmla="*/ 28 w 128"/>
                <a:gd name="T17" fmla="*/ 68 h 127"/>
                <a:gd name="T18" fmla="*/ 24 w 128"/>
                <a:gd name="T19" fmla="*/ 72 h 127"/>
                <a:gd name="T20" fmla="*/ 20 w 128"/>
                <a:gd name="T21" fmla="*/ 68 h 127"/>
                <a:gd name="T22" fmla="*/ 64 w 128"/>
                <a:gd name="T23" fmla="*/ 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7">
                  <a:moveTo>
                    <a:pt x="64" y="127"/>
                  </a:moveTo>
                  <a:cubicBezTo>
                    <a:pt x="99" y="127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7"/>
                  </a:cubicBezTo>
                  <a:close/>
                  <a:moveTo>
                    <a:pt x="64" y="24"/>
                  </a:moveTo>
                  <a:cubicBezTo>
                    <a:pt x="66" y="24"/>
                    <a:pt x="68" y="26"/>
                    <a:pt x="68" y="28"/>
                  </a:cubicBezTo>
                  <a:cubicBezTo>
                    <a:pt x="68" y="30"/>
                    <a:pt x="66" y="32"/>
                    <a:pt x="64" y="32"/>
                  </a:cubicBezTo>
                  <a:cubicBezTo>
                    <a:pt x="44" y="32"/>
                    <a:pt x="28" y="48"/>
                    <a:pt x="28" y="68"/>
                  </a:cubicBezTo>
                  <a:cubicBezTo>
                    <a:pt x="28" y="70"/>
                    <a:pt x="27" y="72"/>
                    <a:pt x="24" y="72"/>
                  </a:cubicBezTo>
                  <a:cubicBezTo>
                    <a:pt x="22" y="72"/>
                    <a:pt x="20" y="70"/>
                    <a:pt x="20" y="68"/>
                  </a:cubicBezTo>
                  <a:cubicBezTo>
                    <a:pt x="20" y="44"/>
                    <a:pt x="40" y="24"/>
                    <a:pt x="64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3470275" y="1882775"/>
            <a:ext cx="1147763" cy="11493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818816" y="2155215"/>
            <a:ext cx="488949" cy="474662"/>
            <a:chOff x="2822575" y="2408238"/>
            <a:chExt cx="488950" cy="474662"/>
          </a:xfrm>
          <a:solidFill>
            <a:schemeClr val="bg1"/>
          </a:solidFill>
        </p:grpSpPr>
        <p:sp>
          <p:nvSpPr>
            <p:cNvPr id="26" name="Freeform 31"/>
            <p:cNvSpPr/>
            <p:nvPr/>
          </p:nvSpPr>
          <p:spPr bwMode="auto">
            <a:xfrm>
              <a:off x="3048000" y="2646363"/>
              <a:ext cx="38100" cy="39687"/>
            </a:xfrm>
            <a:custGeom>
              <a:avLst/>
              <a:gdLst>
                <a:gd name="T0" fmla="*/ 8 w 16"/>
                <a:gd name="T1" fmla="*/ 0 h 16"/>
                <a:gd name="T2" fmla="*/ 2 w 16"/>
                <a:gd name="T3" fmla="*/ 2 h 16"/>
                <a:gd name="T4" fmla="*/ 0 w 16"/>
                <a:gd name="T5" fmla="*/ 8 h 16"/>
                <a:gd name="T6" fmla="*/ 8 w 16"/>
                <a:gd name="T7" fmla="*/ 16 h 16"/>
                <a:gd name="T8" fmla="*/ 14 w 16"/>
                <a:gd name="T9" fmla="*/ 14 h 16"/>
                <a:gd name="T10" fmla="*/ 16 w 16"/>
                <a:gd name="T11" fmla="*/ 8 h 16"/>
                <a:gd name="T12" fmla="*/ 8 w 1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6" y="0"/>
                    <a:pt x="4" y="1"/>
                    <a:pt x="2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0" y="16"/>
                    <a:pt x="12" y="15"/>
                    <a:pt x="14" y="14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32"/>
            <p:cNvSpPr>
              <a:spLocks noEditPoints="1"/>
            </p:cNvSpPr>
            <p:nvPr/>
          </p:nvSpPr>
          <p:spPr bwMode="auto">
            <a:xfrm>
              <a:off x="2822575" y="2408238"/>
              <a:ext cx="488950" cy="474662"/>
            </a:xfrm>
            <a:custGeom>
              <a:avLst/>
              <a:gdLst>
                <a:gd name="T0" fmla="*/ 187 w 198"/>
                <a:gd name="T1" fmla="*/ 104 h 192"/>
                <a:gd name="T2" fmla="*/ 168 w 198"/>
                <a:gd name="T3" fmla="*/ 33 h 192"/>
                <a:gd name="T4" fmla="*/ 184 w 198"/>
                <a:gd name="T5" fmla="*/ 48 h 192"/>
                <a:gd name="T6" fmla="*/ 187 w 198"/>
                <a:gd name="T7" fmla="*/ 8 h 192"/>
                <a:gd name="T8" fmla="*/ 148 w 198"/>
                <a:gd name="T9" fmla="*/ 8 h 192"/>
                <a:gd name="T10" fmla="*/ 162 w 198"/>
                <a:gd name="T11" fmla="*/ 27 h 192"/>
                <a:gd name="T12" fmla="*/ 99 w 198"/>
                <a:gd name="T13" fmla="*/ 16 h 192"/>
                <a:gd name="T14" fmla="*/ 36 w 198"/>
                <a:gd name="T15" fmla="*/ 27 h 192"/>
                <a:gd name="T16" fmla="*/ 50 w 198"/>
                <a:gd name="T17" fmla="*/ 8 h 192"/>
                <a:gd name="T18" fmla="*/ 11 w 198"/>
                <a:gd name="T19" fmla="*/ 8 h 192"/>
                <a:gd name="T20" fmla="*/ 14 w 198"/>
                <a:gd name="T21" fmla="*/ 48 h 192"/>
                <a:gd name="T22" fmla="*/ 31 w 198"/>
                <a:gd name="T23" fmla="*/ 33 h 192"/>
                <a:gd name="T24" fmla="*/ 11 w 198"/>
                <a:gd name="T25" fmla="*/ 104 h 192"/>
                <a:gd name="T26" fmla="*/ 49 w 198"/>
                <a:gd name="T27" fmla="*/ 176 h 192"/>
                <a:gd name="T28" fmla="*/ 36 w 198"/>
                <a:gd name="T29" fmla="*/ 190 h 192"/>
                <a:gd name="T30" fmla="*/ 42 w 198"/>
                <a:gd name="T31" fmla="*/ 191 h 192"/>
                <a:gd name="T32" fmla="*/ 56 w 198"/>
                <a:gd name="T33" fmla="*/ 180 h 192"/>
                <a:gd name="T34" fmla="*/ 142 w 198"/>
                <a:gd name="T35" fmla="*/ 180 h 192"/>
                <a:gd name="T36" fmla="*/ 157 w 198"/>
                <a:gd name="T37" fmla="*/ 191 h 192"/>
                <a:gd name="T38" fmla="*/ 162 w 198"/>
                <a:gd name="T39" fmla="*/ 190 h 192"/>
                <a:gd name="T40" fmla="*/ 150 w 198"/>
                <a:gd name="T41" fmla="*/ 176 h 192"/>
                <a:gd name="T42" fmla="*/ 65 w 198"/>
                <a:gd name="T43" fmla="*/ 49 h 192"/>
                <a:gd name="T44" fmla="*/ 103 w 198"/>
                <a:gd name="T45" fmla="*/ 44 h 192"/>
                <a:gd name="T46" fmla="*/ 99 w 198"/>
                <a:gd name="T47" fmla="*/ 64 h 192"/>
                <a:gd name="T48" fmla="*/ 95 w 198"/>
                <a:gd name="T49" fmla="*/ 48 h 192"/>
                <a:gd name="T50" fmla="*/ 67 w 198"/>
                <a:gd name="T51" fmla="*/ 56 h 192"/>
                <a:gd name="T52" fmla="*/ 65 w 198"/>
                <a:gd name="T53" fmla="*/ 49 h 192"/>
                <a:gd name="T54" fmla="*/ 119 w 198"/>
                <a:gd name="T55" fmla="*/ 128 h 192"/>
                <a:gd name="T56" fmla="*/ 107 w 198"/>
                <a:gd name="T57" fmla="*/ 118 h 192"/>
                <a:gd name="T58" fmla="*/ 83 w 198"/>
                <a:gd name="T59" fmla="*/ 104 h 192"/>
                <a:gd name="T60" fmla="*/ 52 w 198"/>
                <a:gd name="T61" fmla="*/ 63 h 192"/>
                <a:gd name="T62" fmla="*/ 58 w 198"/>
                <a:gd name="T63" fmla="*/ 57 h 192"/>
                <a:gd name="T64" fmla="*/ 99 w 198"/>
                <a:gd name="T65" fmla="*/ 88 h 192"/>
                <a:gd name="T66" fmla="*/ 113 w 198"/>
                <a:gd name="T67" fmla="*/ 112 h 192"/>
                <a:gd name="T68" fmla="*/ 122 w 198"/>
                <a:gd name="T69" fmla="*/ 1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" h="192">
                  <a:moveTo>
                    <a:pt x="150" y="176"/>
                  </a:moveTo>
                  <a:cubicBezTo>
                    <a:pt x="172" y="160"/>
                    <a:pt x="187" y="134"/>
                    <a:pt x="187" y="104"/>
                  </a:cubicBezTo>
                  <a:cubicBezTo>
                    <a:pt x="187" y="79"/>
                    <a:pt x="177" y="57"/>
                    <a:pt x="160" y="41"/>
                  </a:cubicBezTo>
                  <a:cubicBezTo>
                    <a:pt x="168" y="33"/>
                    <a:pt x="168" y="33"/>
                    <a:pt x="168" y="33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2" y="47"/>
                    <a:pt x="183" y="48"/>
                    <a:pt x="184" y="48"/>
                  </a:cubicBezTo>
                  <a:cubicBezTo>
                    <a:pt x="185" y="48"/>
                    <a:pt x="186" y="47"/>
                    <a:pt x="187" y="47"/>
                  </a:cubicBezTo>
                  <a:cubicBezTo>
                    <a:pt x="198" y="36"/>
                    <a:pt x="198" y="19"/>
                    <a:pt x="187" y="8"/>
                  </a:cubicBezTo>
                  <a:cubicBezTo>
                    <a:pt x="182" y="3"/>
                    <a:pt x="175" y="0"/>
                    <a:pt x="168" y="0"/>
                  </a:cubicBezTo>
                  <a:cubicBezTo>
                    <a:pt x="160" y="0"/>
                    <a:pt x="153" y="3"/>
                    <a:pt x="148" y="8"/>
                  </a:cubicBezTo>
                  <a:cubicBezTo>
                    <a:pt x="147" y="9"/>
                    <a:pt x="147" y="12"/>
                    <a:pt x="148" y="14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39" y="23"/>
                    <a:pt x="120" y="16"/>
                    <a:pt x="99" y="16"/>
                  </a:cubicBezTo>
                  <a:cubicBezTo>
                    <a:pt x="78" y="16"/>
                    <a:pt x="59" y="23"/>
                    <a:pt x="44" y="35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2"/>
                    <a:pt x="52" y="9"/>
                    <a:pt x="50" y="8"/>
                  </a:cubicBezTo>
                  <a:cubicBezTo>
                    <a:pt x="45" y="3"/>
                    <a:pt x="38" y="0"/>
                    <a:pt x="31" y="0"/>
                  </a:cubicBezTo>
                  <a:cubicBezTo>
                    <a:pt x="23" y="0"/>
                    <a:pt x="16" y="3"/>
                    <a:pt x="11" y="8"/>
                  </a:cubicBezTo>
                  <a:cubicBezTo>
                    <a:pt x="0" y="19"/>
                    <a:pt x="0" y="36"/>
                    <a:pt x="11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21" y="57"/>
                    <a:pt x="11" y="79"/>
                    <a:pt x="11" y="104"/>
                  </a:cubicBezTo>
                  <a:cubicBezTo>
                    <a:pt x="11" y="134"/>
                    <a:pt x="26" y="160"/>
                    <a:pt x="49" y="176"/>
                  </a:cubicBezTo>
                  <a:cubicBezTo>
                    <a:pt x="49" y="176"/>
                    <a:pt x="49" y="176"/>
                    <a:pt x="49" y="176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5" y="186"/>
                    <a:pt x="35" y="188"/>
                    <a:pt x="36" y="190"/>
                  </a:cubicBezTo>
                  <a:cubicBezTo>
                    <a:pt x="37" y="191"/>
                    <a:pt x="38" y="192"/>
                    <a:pt x="39" y="192"/>
                  </a:cubicBezTo>
                  <a:cubicBezTo>
                    <a:pt x="40" y="192"/>
                    <a:pt x="41" y="192"/>
                    <a:pt x="42" y="19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9" y="188"/>
                    <a:pt x="83" y="192"/>
                    <a:pt x="99" y="192"/>
                  </a:cubicBezTo>
                  <a:cubicBezTo>
                    <a:pt x="115" y="192"/>
                    <a:pt x="130" y="188"/>
                    <a:pt x="142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7" y="192"/>
                    <a:pt x="158" y="192"/>
                    <a:pt x="159" y="192"/>
                  </a:cubicBezTo>
                  <a:cubicBezTo>
                    <a:pt x="160" y="192"/>
                    <a:pt x="162" y="191"/>
                    <a:pt x="162" y="190"/>
                  </a:cubicBezTo>
                  <a:cubicBezTo>
                    <a:pt x="164" y="188"/>
                    <a:pt x="163" y="186"/>
                    <a:pt x="162" y="185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0" y="176"/>
                    <a:pt x="150" y="176"/>
                    <a:pt x="150" y="176"/>
                  </a:cubicBezTo>
                  <a:close/>
                  <a:moveTo>
                    <a:pt x="65" y="49"/>
                  </a:moveTo>
                  <a:cubicBezTo>
                    <a:pt x="74" y="43"/>
                    <a:pt x="85" y="40"/>
                    <a:pt x="99" y="40"/>
                  </a:cubicBezTo>
                  <a:cubicBezTo>
                    <a:pt x="101" y="40"/>
                    <a:pt x="103" y="42"/>
                    <a:pt x="103" y="44"/>
                  </a:cubicBezTo>
                  <a:cubicBezTo>
                    <a:pt x="103" y="60"/>
                    <a:pt x="103" y="60"/>
                    <a:pt x="103" y="60"/>
                  </a:cubicBezTo>
                  <a:cubicBezTo>
                    <a:pt x="103" y="62"/>
                    <a:pt x="101" y="64"/>
                    <a:pt x="99" y="64"/>
                  </a:cubicBezTo>
                  <a:cubicBezTo>
                    <a:pt x="97" y="64"/>
                    <a:pt x="95" y="62"/>
                    <a:pt x="95" y="6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85" y="48"/>
                    <a:pt x="76" y="51"/>
                    <a:pt x="69" y="55"/>
                  </a:cubicBezTo>
                  <a:cubicBezTo>
                    <a:pt x="69" y="56"/>
                    <a:pt x="68" y="56"/>
                    <a:pt x="67" y="56"/>
                  </a:cubicBezTo>
                  <a:cubicBezTo>
                    <a:pt x="66" y="56"/>
                    <a:pt x="65" y="55"/>
                    <a:pt x="64" y="54"/>
                  </a:cubicBezTo>
                  <a:cubicBezTo>
                    <a:pt x="63" y="52"/>
                    <a:pt x="63" y="50"/>
                    <a:pt x="65" y="49"/>
                  </a:cubicBezTo>
                  <a:close/>
                  <a:moveTo>
                    <a:pt x="122" y="127"/>
                  </a:moveTo>
                  <a:cubicBezTo>
                    <a:pt x="121" y="127"/>
                    <a:pt x="120" y="128"/>
                    <a:pt x="119" y="128"/>
                  </a:cubicBezTo>
                  <a:cubicBezTo>
                    <a:pt x="118" y="128"/>
                    <a:pt x="117" y="127"/>
                    <a:pt x="116" y="127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05" y="119"/>
                    <a:pt x="102" y="120"/>
                    <a:pt x="99" y="120"/>
                  </a:cubicBezTo>
                  <a:cubicBezTo>
                    <a:pt x="90" y="120"/>
                    <a:pt x="83" y="113"/>
                    <a:pt x="83" y="104"/>
                  </a:cubicBezTo>
                  <a:cubicBezTo>
                    <a:pt x="83" y="101"/>
                    <a:pt x="84" y="98"/>
                    <a:pt x="85" y="9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1"/>
                    <a:pt x="51" y="59"/>
                    <a:pt x="52" y="57"/>
                  </a:cubicBezTo>
                  <a:cubicBezTo>
                    <a:pt x="54" y="55"/>
                    <a:pt x="56" y="55"/>
                    <a:pt x="58" y="57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3" y="89"/>
                    <a:pt x="96" y="88"/>
                    <a:pt x="99" y="88"/>
                  </a:cubicBezTo>
                  <a:cubicBezTo>
                    <a:pt x="108" y="88"/>
                    <a:pt x="115" y="95"/>
                    <a:pt x="115" y="104"/>
                  </a:cubicBezTo>
                  <a:cubicBezTo>
                    <a:pt x="115" y="107"/>
                    <a:pt x="114" y="110"/>
                    <a:pt x="113" y="11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4" y="123"/>
                    <a:pt x="124" y="125"/>
                    <a:pt x="122" y="1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7297738" y="2959100"/>
            <a:ext cx="1149350" cy="11493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728987" y="3296055"/>
            <a:ext cx="317500" cy="474662"/>
            <a:chOff x="596900" y="3573463"/>
            <a:chExt cx="317500" cy="474662"/>
          </a:xfrm>
          <a:solidFill>
            <a:schemeClr val="bg1"/>
          </a:solidFill>
        </p:grpSpPr>
        <p:sp>
          <p:nvSpPr>
            <p:cNvPr id="30" name="Freeform 35"/>
            <p:cNvSpPr/>
            <p:nvPr/>
          </p:nvSpPr>
          <p:spPr bwMode="auto">
            <a:xfrm>
              <a:off x="657225" y="3929063"/>
              <a:ext cx="158750" cy="119062"/>
            </a:xfrm>
            <a:custGeom>
              <a:avLst/>
              <a:gdLst>
                <a:gd name="T0" fmla="*/ 0 w 64"/>
                <a:gd name="T1" fmla="*/ 4 h 48"/>
                <a:gd name="T2" fmla="*/ 0 w 64"/>
                <a:gd name="T3" fmla="*/ 28 h 48"/>
                <a:gd name="T4" fmla="*/ 4 w 64"/>
                <a:gd name="T5" fmla="*/ 32 h 48"/>
                <a:gd name="T6" fmla="*/ 8 w 64"/>
                <a:gd name="T7" fmla="*/ 32 h 48"/>
                <a:gd name="T8" fmla="*/ 8 w 64"/>
                <a:gd name="T9" fmla="*/ 36 h 48"/>
                <a:gd name="T10" fmla="*/ 20 w 64"/>
                <a:gd name="T11" fmla="*/ 48 h 48"/>
                <a:gd name="T12" fmla="*/ 44 w 64"/>
                <a:gd name="T13" fmla="*/ 48 h 48"/>
                <a:gd name="T14" fmla="*/ 56 w 64"/>
                <a:gd name="T15" fmla="*/ 36 h 48"/>
                <a:gd name="T16" fmla="*/ 56 w 64"/>
                <a:gd name="T17" fmla="*/ 32 h 48"/>
                <a:gd name="T18" fmla="*/ 60 w 64"/>
                <a:gd name="T19" fmla="*/ 32 h 48"/>
                <a:gd name="T20" fmla="*/ 64 w 64"/>
                <a:gd name="T21" fmla="*/ 28 h 48"/>
                <a:gd name="T22" fmla="*/ 64 w 64"/>
                <a:gd name="T23" fmla="*/ 4 h 48"/>
                <a:gd name="T24" fmla="*/ 64 w 64"/>
                <a:gd name="T25" fmla="*/ 0 h 48"/>
                <a:gd name="T26" fmla="*/ 0 w 64"/>
                <a:gd name="T27" fmla="*/ 0 h 48"/>
                <a:gd name="T28" fmla="*/ 0 w 64"/>
                <a:gd name="T2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48">
                  <a:moveTo>
                    <a:pt x="0" y="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2"/>
                    <a:pt x="14" y="48"/>
                    <a:pt x="20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51" y="48"/>
                    <a:pt x="56" y="42"/>
                    <a:pt x="56" y="36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2" y="32"/>
                    <a:pt x="64" y="30"/>
                    <a:pt x="64" y="28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4" y="1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 36"/>
            <p:cNvSpPr>
              <a:spLocks noEditPoints="1"/>
            </p:cNvSpPr>
            <p:nvPr/>
          </p:nvSpPr>
          <p:spPr bwMode="auto">
            <a:xfrm>
              <a:off x="596900" y="3573463"/>
              <a:ext cx="317500" cy="336550"/>
            </a:xfrm>
            <a:custGeom>
              <a:avLst/>
              <a:gdLst>
                <a:gd name="T0" fmla="*/ 64 w 128"/>
                <a:gd name="T1" fmla="*/ 0 h 136"/>
                <a:gd name="T2" fmla="*/ 0 w 128"/>
                <a:gd name="T3" fmla="*/ 64 h 136"/>
                <a:gd name="T4" fmla="*/ 19 w 128"/>
                <a:gd name="T5" fmla="*/ 115 h 136"/>
                <a:gd name="T6" fmla="*/ 30 w 128"/>
                <a:gd name="T7" fmla="*/ 136 h 136"/>
                <a:gd name="T8" fmla="*/ 99 w 128"/>
                <a:gd name="T9" fmla="*/ 136 h 136"/>
                <a:gd name="T10" fmla="*/ 110 w 128"/>
                <a:gd name="T11" fmla="*/ 115 h 136"/>
                <a:gd name="T12" fmla="*/ 128 w 128"/>
                <a:gd name="T13" fmla="*/ 64 h 136"/>
                <a:gd name="T14" fmla="*/ 64 w 128"/>
                <a:gd name="T15" fmla="*/ 0 h 136"/>
                <a:gd name="T16" fmla="*/ 61 w 128"/>
                <a:gd name="T17" fmla="*/ 32 h 136"/>
                <a:gd name="T18" fmla="*/ 32 w 128"/>
                <a:gd name="T19" fmla="*/ 64 h 136"/>
                <a:gd name="T20" fmla="*/ 45 w 128"/>
                <a:gd name="T21" fmla="*/ 94 h 136"/>
                <a:gd name="T22" fmla="*/ 48 w 128"/>
                <a:gd name="T23" fmla="*/ 98 h 136"/>
                <a:gd name="T24" fmla="*/ 46 w 128"/>
                <a:gd name="T25" fmla="*/ 104 h 136"/>
                <a:gd name="T26" fmla="*/ 44 w 128"/>
                <a:gd name="T27" fmla="*/ 104 h 136"/>
                <a:gd name="T28" fmla="*/ 41 w 128"/>
                <a:gd name="T29" fmla="*/ 102 h 136"/>
                <a:gd name="T30" fmla="*/ 38 w 128"/>
                <a:gd name="T31" fmla="*/ 98 h 136"/>
                <a:gd name="T32" fmla="*/ 24 w 128"/>
                <a:gd name="T33" fmla="*/ 64 h 136"/>
                <a:gd name="T34" fmla="*/ 60 w 128"/>
                <a:gd name="T35" fmla="*/ 24 h 136"/>
                <a:gd name="T36" fmla="*/ 64 w 128"/>
                <a:gd name="T37" fmla="*/ 28 h 136"/>
                <a:gd name="T38" fmla="*/ 61 w 128"/>
                <a:gd name="T39" fmla="*/ 3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36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83"/>
                    <a:pt x="10" y="100"/>
                    <a:pt x="19" y="115"/>
                  </a:cubicBezTo>
                  <a:cubicBezTo>
                    <a:pt x="23" y="122"/>
                    <a:pt x="27" y="129"/>
                    <a:pt x="30" y="136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01" y="129"/>
                    <a:pt x="105" y="122"/>
                    <a:pt x="110" y="115"/>
                  </a:cubicBezTo>
                  <a:cubicBezTo>
                    <a:pt x="118" y="100"/>
                    <a:pt x="128" y="83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1" y="32"/>
                  </a:moveTo>
                  <a:cubicBezTo>
                    <a:pt x="44" y="34"/>
                    <a:pt x="32" y="47"/>
                    <a:pt x="32" y="64"/>
                  </a:cubicBezTo>
                  <a:cubicBezTo>
                    <a:pt x="32" y="72"/>
                    <a:pt x="39" y="84"/>
                    <a:pt x="45" y="94"/>
                  </a:cubicBezTo>
                  <a:cubicBezTo>
                    <a:pt x="46" y="95"/>
                    <a:pt x="47" y="97"/>
                    <a:pt x="48" y="98"/>
                  </a:cubicBezTo>
                  <a:cubicBezTo>
                    <a:pt x="49" y="100"/>
                    <a:pt x="48" y="102"/>
                    <a:pt x="46" y="104"/>
                  </a:cubicBezTo>
                  <a:cubicBezTo>
                    <a:pt x="45" y="104"/>
                    <a:pt x="45" y="104"/>
                    <a:pt x="44" y="104"/>
                  </a:cubicBezTo>
                  <a:cubicBezTo>
                    <a:pt x="43" y="104"/>
                    <a:pt x="41" y="103"/>
                    <a:pt x="41" y="102"/>
                  </a:cubicBezTo>
                  <a:cubicBezTo>
                    <a:pt x="40" y="101"/>
                    <a:pt x="39" y="99"/>
                    <a:pt x="38" y="98"/>
                  </a:cubicBezTo>
                  <a:cubicBezTo>
                    <a:pt x="32" y="87"/>
                    <a:pt x="24" y="74"/>
                    <a:pt x="24" y="64"/>
                  </a:cubicBezTo>
                  <a:cubicBezTo>
                    <a:pt x="24" y="43"/>
                    <a:pt x="39" y="26"/>
                    <a:pt x="60" y="24"/>
                  </a:cubicBezTo>
                  <a:cubicBezTo>
                    <a:pt x="62" y="24"/>
                    <a:pt x="64" y="25"/>
                    <a:pt x="64" y="28"/>
                  </a:cubicBezTo>
                  <a:cubicBezTo>
                    <a:pt x="64" y="30"/>
                    <a:pt x="63" y="32"/>
                    <a:pt x="61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311" name="文本框 40"/>
          <p:cNvSpPr txBox="1"/>
          <p:nvPr/>
        </p:nvSpPr>
        <p:spPr>
          <a:xfrm>
            <a:off x="8493125" y="1257300"/>
            <a:ext cx="2854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2" name="文本框 41"/>
          <p:cNvSpPr txBox="1"/>
          <p:nvPr/>
        </p:nvSpPr>
        <p:spPr>
          <a:xfrm>
            <a:off x="615950" y="2393950"/>
            <a:ext cx="2854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3" name="文本框 42"/>
          <p:cNvSpPr txBox="1"/>
          <p:nvPr/>
        </p:nvSpPr>
        <p:spPr>
          <a:xfrm>
            <a:off x="8575675" y="3435350"/>
            <a:ext cx="28543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4" name="文本框 43"/>
          <p:cNvSpPr txBox="1"/>
          <p:nvPr/>
        </p:nvSpPr>
        <p:spPr>
          <a:xfrm>
            <a:off x="8575675" y="5781675"/>
            <a:ext cx="2854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5" name="文本框 44"/>
          <p:cNvSpPr txBox="1"/>
          <p:nvPr/>
        </p:nvSpPr>
        <p:spPr>
          <a:xfrm>
            <a:off x="577850" y="4887913"/>
            <a:ext cx="28527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6" name="文本框 45"/>
          <p:cNvSpPr txBox="1"/>
          <p:nvPr/>
        </p:nvSpPr>
        <p:spPr>
          <a:xfrm>
            <a:off x="1924050" y="1990725"/>
            <a:ext cx="1895475" cy="373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7" name="文本框 46"/>
          <p:cNvSpPr txBox="1"/>
          <p:nvPr/>
        </p:nvSpPr>
        <p:spPr>
          <a:xfrm>
            <a:off x="8591550" y="5316538"/>
            <a:ext cx="1893888" cy="37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8" name="文本框 47"/>
          <p:cNvSpPr txBox="1"/>
          <p:nvPr/>
        </p:nvSpPr>
        <p:spPr>
          <a:xfrm>
            <a:off x="8512175" y="2959100"/>
            <a:ext cx="1895475" cy="37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9" name="文本框 48"/>
          <p:cNvSpPr txBox="1"/>
          <p:nvPr/>
        </p:nvSpPr>
        <p:spPr>
          <a:xfrm>
            <a:off x="8447088" y="809625"/>
            <a:ext cx="1893887" cy="373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20" name="文本框 49"/>
          <p:cNvSpPr txBox="1"/>
          <p:nvPr/>
        </p:nvSpPr>
        <p:spPr>
          <a:xfrm>
            <a:off x="1812925" y="4449763"/>
            <a:ext cx="1893888" cy="37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rot="8100000">
            <a:off x="5308600" y="1801813"/>
            <a:ext cx="1490663" cy="1490663"/>
          </a:xfrm>
          <a:custGeom>
            <a:avLst/>
            <a:gdLst>
              <a:gd name="connsiteX0" fmla="*/ 0 w 1712686"/>
              <a:gd name="connsiteY0" fmla="*/ 1712686 h 1712686"/>
              <a:gd name="connsiteX1" fmla="*/ 0 w 1712686"/>
              <a:gd name="connsiteY1" fmla="*/ 856343 h 1712686"/>
              <a:gd name="connsiteX2" fmla="*/ 856343 w 1712686"/>
              <a:gd name="connsiteY2" fmla="*/ 0 h 1712686"/>
              <a:gd name="connsiteX3" fmla="*/ 1712686 w 1712686"/>
              <a:gd name="connsiteY3" fmla="*/ 0 h 1712686"/>
              <a:gd name="connsiteX4" fmla="*/ 1712686 w 1712686"/>
              <a:gd name="connsiteY4" fmla="*/ 856343 h 1712686"/>
              <a:gd name="connsiteX5" fmla="*/ 856343 w 1712686"/>
              <a:gd name="connsiteY5" fmla="*/ 1712686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686" h="1712686">
                <a:moveTo>
                  <a:pt x="0" y="1712686"/>
                </a:moveTo>
                <a:lnTo>
                  <a:pt x="0" y="856343"/>
                </a:lnTo>
                <a:cubicBezTo>
                  <a:pt x="0" y="383398"/>
                  <a:pt x="383398" y="0"/>
                  <a:pt x="856343" y="0"/>
                </a:cubicBezTo>
                <a:lnTo>
                  <a:pt x="1712686" y="0"/>
                </a:lnTo>
                <a:lnTo>
                  <a:pt x="1712686" y="856343"/>
                </a:lnTo>
                <a:cubicBezTo>
                  <a:pt x="1712686" y="1329288"/>
                  <a:pt x="1329288" y="1712686"/>
                  <a:pt x="856343" y="171268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20638" y="2297478"/>
            <a:ext cx="467536" cy="499282"/>
            <a:chOff x="2743201" y="3687763"/>
            <a:chExt cx="257175" cy="274637"/>
          </a:xfrm>
          <a:solidFill>
            <a:schemeClr val="bg1"/>
          </a:solidFill>
        </p:grpSpPr>
        <p:sp>
          <p:nvSpPr>
            <p:cNvPr id="5" name="Freeform 332"/>
            <p:cNvSpPr/>
            <p:nvPr/>
          </p:nvSpPr>
          <p:spPr bwMode="auto">
            <a:xfrm>
              <a:off x="2743201" y="3687763"/>
              <a:ext cx="60325" cy="53975"/>
            </a:xfrm>
            <a:custGeom>
              <a:avLst/>
              <a:gdLst>
                <a:gd name="T0" fmla="*/ 51 w 64"/>
                <a:gd name="T1" fmla="*/ 0 h 57"/>
                <a:gd name="T2" fmla="*/ 13 w 64"/>
                <a:gd name="T3" fmla="*/ 0 h 57"/>
                <a:gd name="T4" fmla="*/ 0 w 64"/>
                <a:gd name="T5" fmla="*/ 13 h 57"/>
                <a:gd name="T6" fmla="*/ 0 w 64"/>
                <a:gd name="T7" fmla="*/ 44 h 57"/>
                <a:gd name="T8" fmla="*/ 13 w 64"/>
                <a:gd name="T9" fmla="*/ 57 h 57"/>
                <a:gd name="T10" fmla="*/ 51 w 64"/>
                <a:gd name="T11" fmla="*/ 57 h 57"/>
                <a:gd name="T12" fmla="*/ 64 w 64"/>
                <a:gd name="T13" fmla="*/ 44 h 57"/>
                <a:gd name="T14" fmla="*/ 64 w 64"/>
                <a:gd name="T15" fmla="*/ 13 h 57"/>
                <a:gd name="T16" fmla="*/ 51 w 64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7">
                  <a:moveTo>
                    <a:pt x="5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7"/>
                    <a:pt x="13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8" y="57"/>
                    <a:pt x="64" y="52"/>
                    <a:pt x="64" y="4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333"/>
            <p:cNvSpPr/>
            <p:nvPr/>
          </p:nvSpPr>
          <p:spPr bwMode="auto">
            <a:xfrm>
              <a:off x="2841626" y="3687763"/>
              <a:ext cx="60325" cy="53975"/>
            </a:xfrm>
            <a:custGeom>
              <a:avLst/>
              <a:gdLst>
                <a:gd name="T0" fmla="*/ 51 w 64"/>
                <a:gd name="T1" fmla="*/ 0 h 57"/>
                <a:gd name="T2" fmla="*/ 13 w 64"/>
                <a:gd name="T3" fmla="*/ 0 h 57"/>
                <a:gd name="T4" fmla="*/ 0 w 64"/>
                <a:gd name="T5" fmla="*/ 13 h 57"/>
                <a:gd name="T6" fmla="*/ 0 w 64"/>
                <a:gd name="T7" fmla="*/ 44 h 57"/>
                <a:gd name="T8" fmla="*/ 13 w 64"/>
                <a:gd name="T9" fmla="*/ 57 h 57"/>
                <a:gd name="T10" fmla="*/ 51 w 64"/>
                <a:gd name="T11" fmla="*/ 57 h 57"/>
                <a:gd name="T12" fmla="*/ 64 w 64"/>
                <a:gd name="T13" fmla="*/ 44 h 57"/>
                <a:gd name="T14" fmla="*/ 64 w 64"/>
                <a:gd name="T15" fmla="*/ 13 h 57"/>
                <a:gd name="T16" fmla="*/ 51 w 64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7">
                  <a:moveTo>
                    <a:pt x="5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7"/>
                    <a:pt x="13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8" y="57"/>
                    <a:pt x="64" y="52"/>
                    <a:pt x="64" y="4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334"/>
            <p:cNvSpPr/>
            <p:nvPr/>
          </p:nvSpPr>
          <p:spPr bwMode="auto">
            <a:xfrm>
              <a:off x="2940051" y="3687763"/>
              <a:ext cx="60325" cy="53975"/>
            </a:xfrm>
            <a:custGeom>
              <a:avLst/>
              <a:gdLst>
                <a:gd name="T0" fmla="*/ 50 w 63"/>
                <a:gd name="T1" fmla="*/ 0 h 57"/>
                <a:gd name="T2" fmla="*/ 13 w 63"/>
                <a:gd name="T3" fmla="*/ 0 h 57"/>
                <a:gd name="T4" fmla="*/ 0 w 63"/>
                <a:gd name="T5" fmla="*/ 13 h 57"/>
                <a:gd name="T6" fmla="*/ 0 w 63"/>
                <a:gd name="T7" fmla="*/ 44 h 57"/>
                <a:gd name="T8" fmla="*/ 13 w 63"/>
                <a:gd name="T9" fmla="*/ 57 h 57"/>
                <a:gd name="T10" fmla="*/ 50 w 63"/>
                <a:gd name="T11" fmla="*/ 57 h 57"/>
                <a:gd name="T12" fmla="*/ 63 w 63"/>
                <a:gd name="T13" fmla="*/ 44 h 57"/>
                <a:gd name="T14" fmla="*/ 63 w 63"/>
                <a:gd name="T15" fmla="*/ 13 h 57"/>
                <a:gd name="T16" fmla="*/ 50 w 63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7">
                  <a:moveTo>
                    <a:pt x="5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7"/>
                    <a:pt x="13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8" y="57"/>
                    <a:pt x="63" y="52"/>
                    <a:pt x="63" y="4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6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335"/>
            <p:cNvSpPr/>
            <p:nvPr/>
          </p:nvSpPr>
          <p:spPr bwMode="auto">
            <a:xfrm>
              <a:off x="2743201" y="3797300"/>
              <a:ext cx="60325" cy="53975"/>
            </a:xfrm>
            <a:custGeom>
              <a:avLst/>
              <a:gdLst>
                <a:gd name="T0" fmla="*/ 51 w 64"/>
                <a:gd name="T1" fmla="*/ 0 h 57"/>
                <a:gd name="T2" fmla="*/ 13 w 64"/>
                <a:gd name="T3" fmla="*/ 0 h 57"/>
                <a:gd name="T4" fmla="*/ 0 w 64"/>
                <a:gd name="T5" fmla="*/ 13 h 57"/>
                <a:gd name="T6" fmla="*/ 0 w 64"/>
                <a:gd name="T7" fmla="*/ 44 h 57"/>
                <a:gd name="T8" fmla="*/ 13 w 64"/>
                <a:gd name="T9" fmla="*/ 57 h 57"/>
                <a:gd name="T10" fmla="*/ 51 w 64"/>
                <a:gd name="T11" fmla="*/ 57 h 57"/>
                <a:gd name="T12" fmla="*/ 64 w 64"/>
                <a:gd name="T13" fmla="*/ 44 h 57"/>
                <a:gd name="T14" fmla="*/ 64 w 64"/>
                <a:gd name="T15" fmla="*/ 13 h 57"/>
                <a:gd name="T16" fmla="*/ 51 w 64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7">
                  <a:moveTo>
                    <a:pt x="5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7"/>
                    <a:pt x="13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8" y="57"/>
                    <a:pt x="64" y="52"/>
                    <a:pt x="64" y="4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336"/>
            <p:cNvSpPr/>
            <p:nvPr/>
          </p:nvSpPr>
          <p:spPr bwMode="auto">
            <a:xfrm>
              <a:off x="2841626" y="3797300"/>
              <a:ext cx="60325" cy="53975"/>
            </a:xfrm>
            <a:custGeom>
              <a:avLst/>
              <a:gdLst>
                <a:gd name="T0" fmla="*/ 51 w 64"/>
                <a:gd name="T1" fmla="*/ 0 h 57"/>
                <a:gd name="T2" fmla="*/ 13 w 64"/>
                <a:gd name="T3" fmla="*/ 0 h 57"/>
                <a:gd name="T4" fmla="*/ 0 w 64"/>
                <a:gd name="T5" fmla="*/ 13 h 57"/>
                <a:gd name="T6" fmla="*/ 0 w 64"/>
                <a:gd name="T7" fmla="*/ 44 h 57"/>
                <a:gd name="T8" fmla="*/ 13 w 64"/>
                <a:gd name="T9" fmla="*/ 57 h 57"/>
                <a:gd name="T10" fmla="*/ 51 w 64"/>
                <a:gd name="T11" fmla="*/ 57 h 57"/>
                <a:gd name="T12" fmla="*/ 64 w 64"/>
                <a:gd name="T13" fmla="*/ 44 h 57"/>
                <a:gd name="T14" fmla="*/ 64 w 64"/>
                <a:gd name="T15" fmla="*/ 13 h 57"/>
                <a:gd name="T16" fmla="*/ 51 w 64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7">
                  <a:moveTo>
                    <a:pt x="5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7"/>
                    <a:pt x="13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8" y="57"/>
                    <a:pt x="64" y="52"/>
                    <a:pt x="64" y="4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337"/>
            <p:cNvSpPr/>
            <p:nvPr/>
          </p:nvSpPr>
          <p:spPr bwMode="auto">
            <a:xfrm>
              <a:off x="2940051" y="3797300"/>
              <a:ext cx="60325" cy="53975"/>
            </a:xfrm>
            <a:custGeom>
              <a:avLst/>
              <a:gdLst>
                <a:gd name="T0" fmla="*/ 50 w 63"/>
                <a:gd name="T1" fmla="*/ 0 h 57"/>
                <a:gd name="T2" fmla="*/ 13 w 63"/>
                <a:gd name="T3" fmla="*/ 0 h 57"/>
                <a:gd name="T4" fmla="*/ 0 w 63"/>
                <a:gd name="T5" fmla="*/ 13 h 57"/>
                <a:gd name="T6" fmla="*/ 0 w 63"/>
                <a:gd name="T7" fmla="*/ 44 h 57"/>
                <a:gd name="T8" fmla="*/ 13 w 63"/>
                <a:gd name="T9" fmla="*/ 57 h 57"/>
                <a:gd name="T10" fmla="*/ 50 w 63"/>
                <a:gd name="T11" fmla="*/ 57 h 57"/>
                <a:gd name="T12" fmla="*/ 63 w 63"/>
                <a:gd name="T13" fmla="*/ 44 h 57"/>
                <a:gd name="T14" fmla="*/ 63 w 63"/>
                <a:gd name="T15" fmla="*/ 13 h 57"/>
                <a:gd name="T16" fmla="*/ 50 w 63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7">
                  <a:moveTo>
                    <a:pt x="5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7"/>
                    <a:pt x="13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8" y="57"/>
                    <a:pt x="63" y="52"/>
                    <a:pt x="63" y="4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6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338"/>
            <p:cNvSpPr/>
            <p:nvPr/>
          </p:nvSpPr>
          <p:spPr bwMode="auto">
            <a:xfrm>
              <a:off x="2743201" y="3906838"/>
              <a:ext cx="60325" cy="55562"/>
            </a:xfrm>
            <a:custGeom>
              <a:avLst/>
              <a:gdLst>
                <a:gd name="T0" fmla="*/ 51 w 64"/>
                <a:gd name="T1" fmla="*/ 0 h 58"/>
                <a:gd name="T2" fmla="*/ 13 w 64"/>
                <a:gd name="T3" fmla="*/ 0 h 58"/>
                <a:gd name="T4" fmla="*/ 0 w 64"/>
                <a:gd name="T5" fmla="*/ 13 h 58"/>
                <a:gd name="T6" fmla="*/ 0 w 64"/>
                <a:gd name="T7" fmla="*/ 45 h 58"/>
                <a:gd name="T8" fmla="*/ 13 w 64"/>
                <a:gd name="T9" fmla="*/ 58 h 58"/>
                <a:gd name="T10" fmla="*/ 51 w 64"/>
                <a:gd name="T11" fmla="*/ 58 h 58"/>
                <a:gd name="T12" fmla="*/ 64 w 64"/>
                <a:gd name="T13" fmla="*/ 45 h 58"/>
                <a:gd name="T14" fmla="*/ 64 w 64"/>
                <a:gd name="T15" fmla="*/ 13 h 58"/>
                <a:gd name="T16" fmla="*/ 51 w 6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8">
                  <a:moveTo>
                    <a:pt x="5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6" y="58"/>
                    <a:pt x="13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8" y="58"/>
                    <a:pt x="64" y="52"/>
                    <a:pt x="64" y="45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339"/>
            <p:cNvSpPr/>
            <p:nvPr/>
          </p:nvSpPr>
          <p:spPr bwMode="auto">
            <a:xfrm>
              <a:off x="2841626" y="3906838"/>
              <a:ext cx="60325" cy="55562"/>
            </a:xfrm>
            <a:custGeom>
              <a:avLst/>
              <a:gdLst>
                <a:gd name="T0" fmla="*/ 51 w 64"/>
                <a:gd name="T1" fmla="*/ 0 h 58"/>
                <a:gd name="T2" fmla="*/ 13 w 64"/>
                <a:gd name="T3" fmla="*/ 0 h 58"/>
                <a:gd name="T4" fmla="*/ 0 w 64"/>
                <a:gd name="T5" fmla="*/ 13 h 58"/>
                <a:gd name="T6" fmla="*/ 0 w 64"/>
                <a:gd name="T7" fmla="*/ 45 h 58"/>
                <a:gd name="T8" fmla="*/ 13 w 64"/>
                <a:gd name="T9" fmla="*/ 58 h 58"/>
                <a:gd name="T10" fmla="*/ 51 w 64"/>
                <a:gd name="T11" fmla="*/ 58 h 58"/>
                <a:gd name="T12" fmla="*/ 64 w 64"/>
                <a:gd name="T13" fmla="*/ 45 h 58"/>
                <a:gd name="T14" fmla="*/ 64 w 64"/>
                <a:gd name="T15" fmla="*/ 13 h 58"/>
                <a:gd name="T16" fmla="*/ 51 w 6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8">
                  <a:moveTo>
                    <a:pt x="5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6" y="58"/>
                    <a:pt x="13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8" y="58"/>
                    <a:pt x="64" y="52"/>
                    <a:pt x="64" y="45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340"/>
            <p:cNvSpPr/>
            <p:nvPr/>
          </p:nvSpPr>
          <p:spPr bwMode="auto">
            <a:xfrm>
              <a:off x="2940051" y="3906838"/>
              <a:ext cx="60325" cy="55562"/>
            </a:xfrm>
            <a:custGeom>
              <a:avLst/>
              <a:gdLst>
                <a:gd name="T0" fmla="*/ 50 w 63"/>
                <a:gd name="T1" fmla="*/ 0 h 58"/>
                <a:gd name="T2" fmla="*/ 13 w 63"/>
                <a:gd name="T3" fmla="*/ 0 h 58"/>
                <a:gd name="T4" fmla="*/ 0 w 63"/>
                <a:gd name="T5" fmla="*/ 13 h 58"/>
                <a:gd name="T6" fmla="*/ 0 w 63"/>
                <a:gd name="T7" fmla="*/ 45 h 58"/>
                <a:gd name="T8" fmla="*/ 13 w 63"/>
                <a:gd name="T9" fmla="*/ 58 h 58"/>
                <a:gd name="T10" fmla="*/ 50 w 63"/>
                <a:gd name="T11" fmla="*/ 58 h 58"/>
                <a:gd name="T12" fmla="*/ 63 w 63"/>
                <a:gd name="T13" fmla="*/ 45 h 58"/>
                <a:gd name="T14" fmla="*/ 63 w 63"/>
                <a:gd name="T15" fmla="*/ 13 h 58"/>
                <a:gd name="T16" fmla="*/ 50 w 63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8">
                  <a:moveTo>
                    <a:pt x="5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6" y="58"/>
                    <a:pt x="13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8" y="58"/>
                    <a:pt x="63" y="52"/>
                    <a:pt x="63" y="45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6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5" name="任意多边形 14"/>
          <p:cNvSpPr/>
          <p:nvPr/>
        </p:nvSpPr>
        <p:spPr>
          <a:xfrm rot="2700000">
            <a:off x="6472238" y="2938463"/>
            <a:ext cx="1490663" cy="1490663"/>
          </a:xfrm>
          <a:custGeom>
            <a:avLst/>
            <a:gdLst>
              <a:gd name="connsiteX0" fmla="*/ 0 w 1712686"/>
              <a:gd name="connsiteY0" fmla="*/ 1712686 h 1712686"/>
              <a:gd name="connsiteX1" fmla="*/ 0 w 1712686"/>
              <a:gd name="connsiteY1" fmla="*/ 856343 h 1712686"/>
              <a:gd name="connsiteX2" fmla="*/ 856343 w 1712686"/>
              <a:gd name="connsiteY2" fmla="*/ 0 h 1712686"/>
              <a:gd name="connsiteX3" fmla="*/ 1712686 w 1712686"/>
              <a:gd name="connsiteY3" fmla="*/ 0 h 1712686"/>
              <a:gd name="connsiteX4" fmla="*/ 1712686 w 1712686"/>
              <a:gd name="connsiteY4" fmla="*/ 856343 h 1712686"/>
              <a:gd name="connsiteX5" fmla="*/ 856343 w 1712686"/>
              <a:gd name="connsiteY5" fmla="*/ 1712686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686" h="1712686">
                <a:moveTo>
                  <a:pt x="0" y="1712686"/>
                </a:moveTo>
                <a:lnTo>
                  <a:pt x="0" y="856343"/>
                </a:lnTo>
                <a:cubicBezTo>
                  <a:pt x="0" y="383398"/>
                  <a:pt x="383398" y="0"/>
                  <a:pt x="856343" y="0"/>
                </a:cubicBezTo>
                <a:lnTo>
                  <a:pt x="1712686" y="0"/>
                </a:lnTo>
                <a:lnTo>
                  <a:pt x="1712686" y="856343"/>
                </a:lnTo>
                <a:cubicBezTo>
                  <a:pt x="1712686" y="1329288"/>
                  <a:pt x="1329288" y="1712686"/>
                  <a:pt x="856343" y="171268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942262" y="3411113"/>
            <a:ext cx="549865" cy="546514"/>
            <a:chOff x="1854201" y="4592639"/>
            <a:chExt cx="260350" cy="258763"/>
          </a:xfrm>
          <a:solidFill>
            <a:schemeClr val="bg1"/>
          </a:solidFill>
        </p:grpSpPr>
        <p:sp>
          <p:nvSpPr>
            <p:cNvPr id="17" name="Rectangle 36"/>
            <p:cNvSpPr>
              <a:spLocks noChangeArrowheads="1"/>
            </p:cNvSpPr>
            <p:nvPr/>
          </p:nvSpPr>
          <p:spPr bwMode="auto">
            <a:xfrm>
              <a:off x="1854201" y="4610101"/>
              <a:ext cx="152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Rectangle 37"/>
            <p:cNvSpPr>
              <a:spLocks noChangeArrowheads="1"/>
            </p:cNvSpPr>
            <p:nvPr/>
          </p:nvSpPr>
          <p:spPr bwMode="auto">
            <a:xfrm>
              <a:off x="1854201" y="4672014"/>
              <a:ext cx="152400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38"/>
            <p:cNvSpPr/>
            <p:nvPr/>
          </p:nvSpPr>
          <p:spPr bwMode="auto">
            <a:xfrm>
              <a:off x="1854201" y="4733926"/>
              <a:ext cx="152400" cy="28575"/>
            </a:xfrm>
            <a:custGeom>
              <a:avLst/>
              <a:gdLst>
                <a:gd name="T0" fmla="*/ 169 w 169"/>
                <a:gd name="T1" fmla="*/ 0 h 32"/>
                <a:gd name="T2" fmla="*/ 0 w 169"/>
                <a:gd name="T3" fmla="*/ 0 h 32"/>
                <a:gd name="T4" fmla="*/ 0 w 169"/>
                <a:gd name="T5" fmla="*/ 32 h 32"/>
                <a:gd name="T6" fmla="*/ 130 w 169"/>
                <a:gd name="T7" fmla="*/ 32 h 32"/>
                <a:gd name="T8" fmla="*/ 169 w 169"/>
                <a:gd name="T9" fmla="*/ 18 h 32"/>
                <a:gd name="T10" fmla="*/ 169 w 16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32">
                  <a:moveTo>
                    <a:pt x="1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41" y="25"/>
                    <a:pt x="155" y="20"/>
                    <a:pt x="169" y="18"/>
                  </a:cubicBezTo>
                  <a:lnTo>
                    <a:pt x="1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39"/>
            <p:cNvSpPr/>
            <p:nvPr/>
          </p:nvSpPr>
          <p:spPr bwMode="auto">
            <a:xfrm>
              <a:off x="1854201" y="4794251"/>
              <a:ext cx="92075" cy="28575"/>
            </a:xfrm>
            <a:custGeom>
              <a:avLst/>
              <a:gdLst>
                <a:gd name="T0" fmla="*/ 103 w 103"/>
                <a:gd name="T1" fmla="*/ 0 h 32"/>
                <a:gd name="T2" fmla="*/ 0 w 103"/>
                <a:gd name="T3" fmla="*/ 0 h 32"/>
                <a:gd name="T4" fmla="*/ 0 w 103"/>
                <a:gd name="T5" fmla="*/ 32 h 32"/>
                <a:gd name="T6" fmla="*/ 102 w 103"/>
                <a:gd name="T7" fmla="*/ 32 h 32"/>
                <a:gd name="T8" fmla="*/ 100 w 103"/>
                <a:gd name="T9" fmla="*/ 18 h 32"/>
                <a:gd name="T10" fmla="*/ 103 w 103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32">
                  <a:moveTo>
                    <a:pt x="10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1" y="28"/>
                    <a:pt x="100" y="23"/>
                    <a:pt x="100" y="18"/>
                  </a:cubicBezTo>
                  <a:cubicBezTo>
                    <a:pt x="100" y="12"/>
                    <a:pt x="101" y="6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40"/>
            <p:cNvSpPr/>
            <p:nvPr/>
          </p:nvSpPr>
          <p:spPr bwMode="auto">
            <a:xfrm>
              <a:off x="1965326" y="4592639"/>
              <a:ext cx="149225" cy="258763"/>
            </a:xfrm>
            <a:custGeom>
              <a:avLst/>
              <a:gdLst>
                <a:gd name="T0" fmla="*/ 81 w 165"/>
                <a:gd name="T1" fmla="*/ 19 h 287"/>
                <a:gd name="T2" fmla="*/ 81 w 165"/>
                <a:gd name="T3" fmla="*/ 202 h 287"/>
                <a:gd name="T4" fmla="*/ 56 w 165"/>
                <a:gd name="T5" fmla="*/ 197 h 287"/>
                <a:gd name="T6" fmla="*/ 0 w 165"/>
                <a:gd name="T7" fmla="*/ 242 h 287"/>
                <a:gd name="T8" fmla="*/ 56 w 165"/>
                <a:gd name="T9" fmla="*/ 287 h 287"/>
                <a:gd name="T10" fmla="*/ 112 w 165"/>
                <a:gd name="T11" fmla="*/ 243 h 287"/>
                <a:gd name="T12" fmla="*/ 112 w 165"/>
                <a:gd name="T13" fmla="*/ 243 h 287"/>
                <a:gd name="T14" fmla="*/ 112 w 165"/>
                <a:gd name="T15" fmla="*/ 72 h 287"/>
                <a:gd name="T16" fmla="*/ 165 w 165"/>
                <a:gd name="T17" fmla="*/ 59 h 287"/>
                <a:gd name="T18" fmla="*/ 165 w 165"/>
                <a:gd name="T19" fmla="*/ 0 h 287"/>
                <a:gd name="T20" fmla="*/ 82 w 165"/>
                <a:gd name="T21" fmla="*/ 19 h 287"/>
                <a:gd name="T22" fmla="*/ 81 w 165"/>
                <a:gd name="T23" fmla="*/ 1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287">
                  <a:moveTo>
                    <a:pt x="81" y="19"/>
                  </a:moveTo>
                  <a:cubicBezTo>
                    <a:pt x="81" y="202"/>
                    <a:pt x="81" y="202"/>
                    <a:pt x="81" y="202"/>
                  </a:cubicBezTo>
                  <a:cubicBezTo>
                    <a:pt x="73" y="199"/>
                    <a:pt x="65" y="197"/>
                    <a:pt x="56" y="197"/>
                  </a:cubicBezTo>
                  <a:cubicBezTo>
                    <a:pt x="25" y="197"/>
                    <a:pt x="0" y="217"/>
                    <a:pt x="0" y="242"/>
                  </a:cubicBezTo>
                  <a:cubicBezTo>
                    <a:pt x="0" y="267"/>
                    <a:pt x="25" y="287"/>
                    <a:pt x="56" y="287"/>
                  </a:cubicBezTo>
                  <a:cubicBezTo>
                    <a:pt x="87" y="287"/>
                    <a:pt x="112" y="267"/>
                    <a:pt x="112" y="243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82" y="19"/>
                    <a:pt x="82" y="19"/>
                    <a:pt x="82" y="19"/>
                  </a:cubicBezTo>
                  <a:lnTo>
                    <a:pt x="81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任意多边形 21"/>
          <p:cNvSpPr/>
          <p:nvPr/>
        </p:nvSpPr>
        <p:spPr>
          <a:xfrm rot="2700000">
            <a:off x="4159250" y="2938463"/>
            <a:ext cx="1490663" cy="1490663"/>
          </a:xfrm>
          <a:custGeom>
            <a:avLst/>
            <a:gdLst>
              <a:gd name="connsiteX0" fmla="*/ 0 w 1712686"/>
              <a:gd name="connsiteY0" fmla="*/ 1712686 h 1712686"/>
              <a:gd name="connsiteX1" fmla="*/ 0 w 1712686"/>
              <a:gd name="connsiteY1" fmla="*/ 856343 h 1712686"/>
              <a:gd name="connsiteX2" fmla="*/ 856343 w 1712686"/>
              <a:gd name="connsiteY2" fmla="*/ 0 h 1712686"/>
              <a:gd name="connsiteX3" fmla="*/ 1712686 w 1712686"/>
              <a:gd name="connsiteY3" fmla="*/ 0 h 1712686"/>
              <a:gd name="connsiteX4" fmla="*/ 1712686 w 1712686"/>
              <a:gd name="connsiteY4" fmla="*/ 856343 h 1712686"/>
              <a:gd name="connsiteX5" fmla="*/ 856343 w 1712686"/>
              <a:gd name="connsiteY5" fmla="*/ 1712686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686" h="1712686">
                <a:moveTo>
                  <a:pt x="0" y="1712686"/>
                </a:moveTo>
                <a:lnTo>
                  <a:pt x="0" y="856343"/>
                </a:lnTo>
                <a:cubicBezTo>
                  <a:pt x="0" y="383398"/>
                  <a:pt x="383398" y="0"/>
                  <a:pt x="856343" y="0"/>
                </a:cubicBezTo>
                <a:lnTo>
                  <a:pt x="1712686" y="0"/>
                </a:lnTo>
                <a:lnTo>
                  <a:pt x="1712686" y="856343"/>
                </a:lnTo>
                <a:cubicBezTo>
                  <a:pt x="1712686" y="1329288"/>
                  <a:pt x="1329288" y="1712686"/>
                  <a:pt x="856343" y="171268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20" name="Freeform 122"/>
          <p:cNvSpPr/>
          <p:nvPr/>
        </p:nvSpPr>
        <p:spPr>
          <a:xfrm>
            <a:off x="4621213" y="3455988"/>
            <a:ext cx="566737" cy="566737"/>
          </a:xfrm>
          <a:custGeom>
            <a:avLst/>
            <a:gdLst/>
            <a:ahLst/>
            <a:cxnLst>
              <a:cxn ang="0">
                <a:pos x="1022706230" y="690707787"/>
              </a:cxn>
              <a:cxn ang="0">
                <a:pos x="828086790" y="709789236"/>
              </a:cxn>
              <a:cxn ang="0">
                <a:pos x="606754495" y="484640260"/>
              </a:cxn>
              <a:cxn ang="0">
                <a:pos x="1095211435" y="190802760"/>
              </a:cxn>
              <a:cxn ang="0">
                <a:pos x="1011258143" y="106849467"/>
              </a:cxn>
              <a:cxn ang="0">
                <a:pos x="385422200" y="267124645"/>
              </a:cxn>
              <a:cxn ang="0">
                <a:pos x="156458497" y="34344262"/>
              </a:cxn>
              <a:cxn ang="0">
                <a:pos x="34344262" y="34344262"/>
              </a:cxn>
              <a:cxn ang="0">
                <a:pos x="34344262" y="156458497"/>
              </a:cxn>
              <a:cxn ang="0">
                <a:pos x="267124645" y="385422200"/>
              </a:cxn>
              <a:cxn ang="0">
                <a:pos x="106849467" y="1011258143"/>
              </a:cxn>
              <a:cxn ang="0">
                <a:pos x="190802760" y="1095211435"/>
              </a:cxn>
              <a:cxn ang="0">
                <a:pos x="484640260" y="606754495"/>
              </a:cxn>
              <a:cxn ang="0">
                <a:pos x="705972555" y="828086790"/>
              </a:cxn>
              <a:cxn ang="0">
                <a:pos x="690707787" y="1026522911"/>
              </a:cxn>
              <a:cxn ang="0">
                <a:pos x="774661080" y="1106659523"/>
              </a:cxn>
              <a:cxn ang="0">
                <a:pos x="892960589" y="892960589"/>
              </a:cxn>
              <a:cxn ang="0">
                <a:pos x="1106659523" y="774661080"/>
              </a:cxn>
              <a:cxn ang="0">
                <a:pos x="1022706230" y="690707787"/>
              </a:cxn>
            </a:cxnLst>
            <a:rect l="0" t="0" r="0" b="0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100000">
            <a:off x="5308600" y="4076700"/>
            <a:ext cx="1490663" cy="1490663"/>
          </a:xfrm>
          <a:custGeom>
            <a:avLst/>
            <a:gdLst>
              <a:gd name="connsiteX0" fmla="*/ 0 w 1712686"/>
              <a:gd name="connsiteY0" fmla="*/ 1712686 h 1712686"/>
              <a:gd name="connsiteX1" fmla="*/ 0 w 1712686"/>
              <a:gd name="connsiteY1" fmla="*/ 856343 h 1712686"/>
              <a:gd name="connsiteX2" fmla="*/ 856343 w 1712686"/>
              <a:gd name="connsiteY2" fmla="*/ 0 h 1712686"/>
              <a:gd name="connsiteX3" fmla="*/ 1712686 w 1712686"/>
              <a:gd name="connsiteY3" fmla="*/ 0 h 1712686"/>
              <a:gd name="connsiteX4" fmla="*/ 1712686 w 1712686"/>
              <a:gd name="connsiteY4" fmla="*/ 856343 h 1712686"/>
              <a:gd name="connsiteX5" fmla="*/ 856343 w 1712686"/>
              <a:gd name="connsiteY5" fmla="*/ 1712686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686" h="1712686">
                <a:moveTo>
                  <a:pt x="0" y="1712686"/>
                </a:moveTo>
                <a:lnTo>
                  <a:pt x="0" y="856343"/>
                </a:lnTo>
                <a:cubicBezTo>
                  <a:pt x="0" y="383398"/>
                  <a:pt x="383398" y="0"/>
                  <a:pt x="856343" y="0"/>
                </a:cubicBezTo>
                <a:lnTo>
                  <a:pt x="1712686" y="0"/>
                </a:lnTo>
                <a:lnTo>
                  <a:pt x="1712686" y="856343"/>
                </a:lnTo>
                <a:cubicBezTo>
                  <a:pt x="1712686" y="1329288"/>
                  <a:pt x="1329288" y="1712686"/>
                  <a:pt x="856343" y="171268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759319" y="4537875"/>
            <a:ext cx="598636" cy="567494"/>
            <a:chOff x="7556501" y="1998664"/>
            <a:chExt cx="274637" cy="260350"/>
          </a:xfrm>
          <a:solidFill>
            <a:schemeClr val="bg1"/>
          </a:solidFill>
        </p:grpSpPr>
        <p:sp>
          <p:nvSpPr>
            <p:cNvPr id="26" name="Freeform 247"/>
            <p:cNvSpPr>
              <a:spLocks noEditPoints="1"/>
            </p:cNvSpPr>
            <p:nvPr/>
          </p:nvSpPr>
          <p:spPr bwMode="auto">
            <a:xfrm>
              <a:off x="7710488" y="2149476"/>
              <a:ext cx="106363" cy="109538"/>
            </a:xfrm>
            <a:custGeom>
              <a:avLst/>
              <a:gdLst>
                <a:gd name="T0" fmla="*/ 0 w 119"/>
                <a:gd name="T1" fmla="*/ 40 h 121"/>
                <a:gd name="T2" fmla="*/ 46 w 119"/>
                <a:gd name="T3" fmla="*/ 85 h 121"/>
                <a:gd name="T4" fmla="*/ 70 w 119"/>
                <a:gd name="T5" fmla="*/ 118 h 121"/>
                <a:gd name="T6" fmla="*/ 83 w 119"/>
                <a:gd name="T7" fmla="*/ 121 h 121"/>
                <a:gd name="T8" fmla="*/ 119 w 119"/>
                <a:gd name="T9" fmla="*/ 85 h 121"/>
                <a:gd name="T10" fmla="*/ 116 w 119"/>
                <a:gd name="T11" fmla="*/ 72 h 121"/>
                <a:gd name="T12" fmla="*/ 83 w 119"/>
                <a:gd name="T13" fmla="*/ 48 h 121"/>
                <a:gd name="T14" fmla="*/ 35 w 119"/>
                <a:gd name="T15" fmla="*/ 0 h 121"/>
                <a:gd name="T16" fmla="*/ 1 w 119"/>
                <a:gd name="T17" fmla="*/ 34 h 121"/>
                <a:gd name="T18" fmla="*/ 0 w 119"/>
                <a:gd name="T19" fmla="*/ 40 h 121"/>
                <a:gd name="T20" fmla="*/ 80 w 119"/>
                <a:gd name="T21" fmla="*/ 67 h 121"/>
                <a:gd name="T22" fmla="*/ 95 w 119"/>
                <a:gd name="T23" fmla="*/ 82 h 121"/>
                <a:gd name="T24" fmla="*/ 80 w 119"/>
                <a:gd name="T25" fmla="*/ 97 h 121"/>
                <a:gd name="T26" fmla="*/ 65 w 119"/>
                <a:gd name="T27" fmla="*/ 82 h 121"/>
                <a:gd name="T28" fmla="*/ 80 w 119"/>
                <a:gd name="T29" fmla="*/ 6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248"/>
            <p:cNvSpPr/>
            <p:nvPr/>
          </p:nvSpPr>
          <p:spPr bwMode="auto">
            <a:xfrm>
              <a:off x="7556501" y="1998664"/>
              <a:ext cx="136525" cy="134938"/>
            </a:xfrm>
            <a:custGeom>
              <a:avLst/>
              <a:gdLst>
                <a:gd name="T0" fmla="*/ 151 w 151"/>
                <a:gd name="T1" fmla="*/ 114 h 149"/>
                <a:gd name="T2" fmla="*/ 124 w 151"/>
                <a:gd name="T3" fmla="*/ 87 h 149"/>
                <a:gd name="T4" fmla="*/ 130 w 151"/>
                <a:gd name="T5" fmla="*/ 67 h 149"/>
                <a:gd name="T6" fmla="*/ 62 w 151"/>
                <a:gd name="T7" fmla="*/ 0 h 149"/>
                <a:gd name="T8" fmla="*/ 56 w 151"/>
                <a:gd name="T9" fmla="*/ 6 h 149"/>
                <a:gd name="T10" fmla="*/ 82 w 151"/>
                <a:gd name="T11" fmla="*/ 46 h 149"/>
                <a:gd name="T12" fmla="*/ 46 w 151"/>
                <a:gd name="T13" fmla="*/ 81 h 149"/>
                <a:gd name="T14" fmla="*/ 6 w 151"/>
                <a:gd name="T15" fmla="*/ 56 h 149"/>
                <a:gd name="T16" fmla="*/ 0 w 151"/>
                <a:gd name="T17" fmla="*/ 62 h 149"/>
                <a:gd name="T18" fmla="*/ 67 w 151"/>
                <a:gd name="T19" fmla="*/ 130 h 149"/>
                <a:gd name="T20" fmla="*/ 87 w 151"/>
                <a:gd name="T21" fmla="*/ 124 h 149"/>
                <a:gd name="T22" fmla="*/ 111 w 151"/>
                <a:gd name="T23" fmla="*/ 149 h 149"/>
                <a:gd name="T24" fmla="*/ 117 w 151"/>
                <a:gd name="T25" fmla="*/ 148 h 149"/>
                <a:gd name="T26" fmla="*/ 151 w 151"/>
                <a:gd name="T27" fmla="*/ 1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49"/>
            <p:cNvSpPr/>
            <p:nvPr/>
          </p:nvSpPr>
          <p:spPr bwMode="auto">
            <a:xfrm>
              <a:off x="7573963" y="1998664"/>
              <a:ext cx="257175" cy="260350"/>
            </a:xfrm>
            <a:custGeom>
              <a:avLst/>
              <a:gdLst>
                <a:gd name="T0" fmla="*/ 240 w 285"/>
                <a:gd name="T1" fmla="*/ 172 h 289"/>
                <a:gd name="T2" fmla="*/ 259 w 285"/>
                <a:gd name="T3" fmla="*/ 190 h 289"/>
                <a:gd name="T4" fmla="*/ 254 w 285"/>
                <a:gd name="T5" fmla="*/ 86 h 289"/>
                <a:gd name="T6" fmla="*/ 213 w 285"/>
                <a:gd name="T7" fmla="*/ 45 h 289"/>
                <a:gd name="T8" fmla="*/ 200 w 285"/>
                <a:gd name="T9" fmla="*/ 42 h 289"/>
                <a:gd name="T10" fmla="*/ 191 w 285"/>
                <a:gd name="T11" fmla="*/ 26 h 289"/>
                <a:gd name="T12" fmla="*/ 178 w 285"/>
                <a:gd name="T13" fmla="*/ 9 h 289"/>
                <a:gd name="T14" fmla="*/ 177 w 285"/>
                <a:gd name="T15" fmla="*/ 7 h 289"/>
                <a:gd name="T16" fmla="*/ 167 w 285"/>
                <a:gd name="T17" fmla="*/ 0 h 289"/>
                <a:gd name="T18" fmla="*/ 159 w 285"/>
                <a:gd name="T19" fmla="*/ 6 h 289"/>
                <a:gd name="T20" fmla="*/ 133 w 285"/>
                <a:gd name="T21" fmla="*/ 31 h 289"/>
                <a:gd name="T22" fmla="*/ 134 w 285"/>
                <a:gd name="T23" fmla="*/ 49 h 289"/>
                <a:gd name="T24" fmla="*/ 136 w 285"/>
                <a:gd name="T25" fmla="*/ 51 h 289"/>
                <a:gd name="T26" fmla="*/ 155 w 285"/>
                <a:gd name="T27" fmla="*/ 64 h 289"/>
                <a:gd name="T28" fmla="*/ 156 w 285"/>
                <a:gd name="T29" fmla="*/ 64 h 289"/>
                <a:gd name="T30" fmla="*/ 177 w 285"/>
                <a:gd name="T31" fmla="*/ 77 h 289"/>
                <a:gd name="T32" fmla="*/ 171 w 285"/>
                <a:gd name="T33" fmla="*/ 102 h 289"/>
                <a:gd name="T34" fmla="*/ 104 w 285"/>
                <a:gd name="T35" fmla="*/ 169 h 289"/>
                <a:gd name="T36" fmla="*/ 98 w 285"/>
                <a:gd name="T37" fmla="*/ 168 h 289"/>
                <a:gd name="T38" fmla="*/ 88 w 285"/>
                <a:gd name="T39" fmla="*/ 172 h 289"/>
                <a:gd name="T40" fmla="*/ 86 w 285"/>
                <a:gd name="T41" fmla="*/ 174 h 289"/>
                <a:gd name="T42" fmla="*/ 16 w 285"/>
                <a:gd name="T43" fmla="*/ 244 h 289"/>
                <a:gd name="T44" fmla="*/ 14 w 285"/>
                <a:gd name="T45" fmla="*/ 246 h 289"/>
                <a:gd name="T46" fmla="*/ 43 w 285"/>
                <a:gd name="T47" fmla="*/ 289 h 289"/>
                <a:gd name="T48" fmla="*/ 53 w 285"/>
                <a:gd name="T49" fmla="*/ 285 h 289"/>
                <a:gd name="T50" fmla="*/ 55 w 285"/>
                <a:gd name="T51" fmla="*/ 283 h 289"/>
                <a:gd name="T52" fmla="*/ 125 w 285"/>
                <a:gd name="T53" fmla="*/ 213 h 289"/>
                <a:gd name="T54" fmla="*/ 127 w 285"/>
                <a:gd name="T55" fmla="*/ 211 h 289"/>
                <a:gd name="T56" fmla="*/ 130 w 285"/>
                <a:gd name="T57" fmla="*/ 195 h 289"/>
                <a:gd name="T58" fmla="*/ 205 w 285"/>
                <a:gd name="T59" fmla="*/ 120 h 289"/>
                <a:gd name="T60" fmla="*/ 217 w 285"/>
                <a:gd name="T61" fmla="*/ 112 h 289"/>
                <a:gd name="T62" fmla="*/ 218 w 285"/>
                <a:gd name="T63" fmla="*/ 112 h 289"/>
                <a:gd name="T64" fmla="*/ 240 w 285"/>
                <a:gd name="T65" fmla="*/ 17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323" name="组合 37"/>
          <p:cNvGrpSpPr/>
          <p:nvPr/>
        </p:nvGrpSpPr>
        <p:grpSpPr>
          <a:xfrm>
            <a:off x="2081213" y="1739900"/>
            <a:ext cx="3173412" cy="1049338"/>
            <a:chOff x="6334589" y="1723562"/>
            <a:chExt cx="3172269" cy="1049940"/>
          </a:xfrm>
        </p:grpSpPr>
        <p:sp>
          <p:nvSpPr>
            <p:cNvPr id="13333" name="矩形 38"/>
            <p:cNvSpPr/>
            <p:nvPr/>
          </p:nvSpPr>
          <p:spPr>
            <a:xfrm>
              <a:off x="6334589" y="2034838"/>
              <a:ext cx="311421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3334" name="矩形 39"/>
            <p:cNvSpPr/>
            <p:nvPr/>
          </p:nvSpPr>
          <p:spPr>
            <a:xfrm>
              <a:off x="8285142" y="1723562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324" name="组合 40"/>
          <p:cNvGrpSpPr/>
          <p:nvPr/>
        </p:nvGrpSpPr>
        <p:grpSpPr>
          <a:xfrm>
            <a:off x="2079625" y="4635500"/>
            <a:ext cx="3171825" cy="1049338"/>
            <a:chOff x="6334589" y="1723562"/>
            <a:chExt cx="3172269" cy="1049940"/>
          </a:xfrm>
        </p:grpSpPr>
        <p:sp>
          <p:nvSpPr>
            <p:cNvPr id="13331" name="矩形 41"/>
            <p:cNvSpPr/>
            <p:nvPr/>
          </p:nvSpPr>
          <p:spPr>
            <a:xfrm>
              <a:off x="6334589" y="2034838"/>
              <a:ext cx="311421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32" name="矩形 42"/>
            <p:cNvSpPr/>
            <p:nvPr/>
          </p:nvSpPr>
          <p:spPr>
            <a:xfrm>
              <a:off x="8285142" y="1723562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25" name="组合 43"/>
          <p:cNvGrpSpPr/>
          <p:nvPr/>
        </p:nvGrpSpPr>
        <p:grpSpPr>
          <a:xfrm>
            <a:off x="6904038" y="1736725"/>
            <a:ext cx="3113087" cy="1050925"/>
            <a:chOff x="6334589" y="1723562"/>
            <a:chExt cx="3114211" cy="1049940"/>
          </a:xfrm>
        </p:grpSpPr>
        <p:sp>
          <p:nvSpPr>
            <p:cNvPr id="13329" name="矩形 44"/>
            <p:cNvSpPr/>
            <p:nvPr/>
          </p:nvSpPr>
          <p:spPr>
            <a:xfrm>
              <a:off x="6334589" y="2034838"/>
              <a:ext cx="311421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30" name="矩形 45"/>
            <p:cNvSpPr/>
            <p:nvPr/>
          </p:nvSpPr>
          <p:spPr>
            <a:xfrm>
              <a:off x="6354744" y="1723562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26" name="组合 46"/>
          <p:cNvGrpSpPr/>
          <p:nvPr/>
        </p:nvGrpSpPr>
        <p:grpSpPr>
          <a:xfrm>
            <a:off x="6904038" y="4635500"/>
            <a:ext cx="3113087" cy="1049338"/>
            <a:chOff x="6334589" y="1723562"/>
            <a:chExt cx="3114211" cy="1049940"/>
          </a:xfrm>
        </p:grpSpPr>
        <p:sp>
          <p:nvSpPr>
            <p:cNvPr id="13327" name="矩形 47"/>
            <p:cNvSpPr/>
            <p:nvPr/>
          </p:nvSpPr>
          <p:spPr>
            <a:xfrm>
              <a:off x="6334589" y="2034838"/>
              <a:ext cx="311421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8" name="矩形 48"/>
            <p:cNvSpPr/>
            <p:nvPr/>
          </p:nvSpPr>
          <p:spPr>
            <a:xfrm>
              <a:off x="6354744" y="1723562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57777" y="1124711"/>
            <a:ext cx="3821367" cy="3960721"/>
            <a:chOff x="4546297" y="1991602"/>
            <a:chExt cx="3259420" cy="337828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" name="任意多边形 3"/>
            <p:cNvSpPr/>
            <p:nvPr/>
          </p:nvSpPr>
          <p:spPr>
            <a:xfrm rot="2141729">
              <a:off x="5058277" y="1991602"/>
              <a:ext cx="1163211" cy="1718167"/>
            </a:xfrm>
            <a:custGeom>
              <a:avLst/>
              <a:gdLst>
                <a:gd name="connsiteX0" fmla="*/ 917433 w 1727203"/>
                <a:gd name="connsiteY0" fmla="*/ 0 h 2551233"/>
                <a:gd name="connsiteX1" fmla="*/ 1727203 w 1727203"/>
                <a:gd name="connsiteY1" fmla="*/ 2551233 h 2551233"/>
                <a:gd name="connsiteX2" fmla="*/ 0 w 1727203"/>
                <a:gd name="connsiteY2" fmla="*/ 2551233 h 255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7203" h="2551233">
                  <a:moveTo>
                    <a:pt x="917433" y="0"/>
                  </a:moveTo>
                  <a:lnTo>
                    <a:pt x="1727203" y="2551233"/>
                  </a:lnTo>
                  <a:lnTo>
                    <a:pt x="0" y="255123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6300000">
              <a:off x="6335535" y="2101466"/>
              <a:ext cx="1163211" cy="1718167"/>
            </a:xfrm>
            <a:custGeom>
              <a:avLst/>
              <a:gdLst>
                <a:gd name="connsiteX0" fmla="*/ 917433 w 1727203"/>
                <a:gd name="connsiteY0" fmla="*/ 0 h 2551233"/>
                <a:gd name="connsiteX1" fmla="*/ 1727203 w 1727203"/>
                <a:gd name="connsiteY1" fmla="*/ 2551233 h 2551233"/>
                <a:gd name="connsiteX2" fmla="*/ 0 w 1727203"/>
                <a:gd name="connsiteY2" fmla="*/ 2551233 h 255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7203" h="2551233">
                  <a:moveTo>
                    <a:pt x="917433" y="0"/>
                  </a:moveTo>
                  <a:lnTo>
                    <a:pt x="1727203" y="2551233"/>
                  </a:lnTo>
                  <a:lnTo>
                    <a:pt x="0" y="255123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10619040">
              <a:off x="6642506" y="3302724"/>
              <a:ext cx="1163211" cy="1718167"/>
            </a:xfrm>
            <a:custGeom>
              <a:avLst/>
              <a:gdLst>
                <a:gd name="connsiteX0" fmla="*/ 917433 w 1727203"/>
                <a:gd name="connsiteY0" fmla="*/ 0 h 2551233"/>
                <a:gd name="connsiteX1" fmla="*/ 1727203 w 1727203"/>
                <a:gd name="connsiteY1" fmla="*/ 2551233 h 2551233"/>
                <a:gd name="connsiteX2" fmla="*/ 0 w 1727203"/>
                <a:gd name="connsiteY2" fmla="*/ 2551233 h 255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7203" h="2551233">
                  <a:moveTo>
                    <a:pt x="917433" y="0"/>
                  </a:moveTo>
                  <a:lnTo>
                    <a:pt x="1727203" y="2551233"/>
                  </a:lnTo>
                  <a:lnTo>
                    <a:pt x="0" y="255123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4956591">
              <a:off x="5568162" y="3929196"/>
              <a:ext cx="1163211" cy="1718167"/>
            </a:xfrm>
            <a:custGeom>
              <a:avLst/>
              <a:gdLst>
                <a:gd name="connsiteX0" fmla="*/ 917433 w 1727203"/>
                <a:gd name="connsiteY0" fmla="*/ 0 h 2551233"/>
                <a:gd name="connsiteX1" fmla="*/ 1727203 w 1727203"/>
                <a:gd name="connsiteY1" fmla="*/ 2551233 h 2551233"/>
                <a:gd name="connsiteX2" fmla="*/ 0 w 1727203"/>
                <a:gd name="connsiteY2" fmla="*/ 2551233 h 255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7203" h="2551233">
                  <a:moveTo>
                    <a:pt x="917433" y="0"/>
                  </a:moveTo>
                  <a:lnTo>
                    <a:pt x="1727203" y="2551233"/>
                  </a:lnTo>
                  <a:lnTo>
                    <a:pt x="0" y="255123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19283381">
              <a:off x="4546297" y="3138289"/>
              <a:ext cx="1163211" cy="1718167"/>
            </a:xfrm>
            <a:custGeom>
              <a:avLst/>
              <a:gdLst>
                <a:gd name="connsiteX0" fmla="*/ 917433 w 1727203"/>
                <a:gd name="connsiteY0" fmla="*/ 0 h 2551233"/>
                <a:gd name="connsiteX1" fmla="*/ 1727203 w 1727203"/>
                <a:gd name="connsiteY1" fmla="*/ 2551233 h 2551233"/>
                <a:gd name="connsiteX2" fmla="*/ 0 w 1727203"/>
                <a:gd name="connsiteY2" fmla="*/ 2551233 h 255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7203" h="2551233">
                  <a:moveTo>
                    <a:pt x="917433" y="0"/>
                  </a:moveTo>
                  <a:lnTo>
                    <a:pt x="1727203" y="2551233"/>
                  </a:lnTo>
                  <a:lnTo>
                    <a:pt x="0" y="255123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340" name="组合 43"/>
          <p:cNvGrpSpPr/>
          <p:nvPr/>
        </p:nvGrpSpPr>
        <p:grpSpPr>
          <a:xfrm>
            <a:off x="4470400" y="2336800"/>
            <a:ext cx="1276350" cy="460375"/>
            <a:chOff x="4676453" y="3092202"/>
            <a:chExt cx="1276450" cy="461665"/>
          </a:xfrm>
        </p:grpSpPr>
        <p:sp>
          <p:nvSpPr>
            <p:cNvPr id="14363" name="矩形 44"/>
            <p:cNvSpPr/>
            <p:nvPr/>
          </p:nvSpPr>
          <p:spPr>
            <a:xfrm>
              <a:off x="4676453" y="3092202"/>
              <a:ext cx="47230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64" name="矩形 45"/>
            <p:cNvSpPr/>
            <p:nvPr/>
          </p:nvSpPr>
          <p:spPr>
            <a:xfrm>
              <a:off x="4960314" y="3129060"/>
              <a:ext cx="99258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1" name="组合 46"/>
          <p:cNvGrpSpPr/>
          <p:nvPr/>
        </p:nvGrpSpPr>
        <p:grpSpPr>
          <a:xfrm>
            <a:off x="5943600" y="2103438"/>
            <a:ext cx="1276350" cy="461962"/>
            <a:chOff x="4676453" y="3092202"/>
            <a:chExt cx="1276450" cy="461665"/>
          </a:xfrm>
        </p:grpSpPr>
        <p:sp>
          <p:nvSpPr>
            <p:cNvPr id="14361" name="矩形 47"/>
            <p:cNvSpPr/>
            <p:nvPr/>
          </p:nvSpPr>
          <p:spPr>
            <a:xfrm>
              <a:off x="4676453" y="3092202"/>
              <a:ext cx="47230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62" name="矩形 48"/>
            <p:cNvSpPr/>
            <p:nvPr/>
          </p:nvSpPr>
          <p:spPr>
            <a:xfrm>
              <a:off x="4960314" y="3129060"/>
              <a:ext cx="99258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2" name="组合 49"/>
          <p:cNvGrpSpPr/>
          <p:nvPr/>
        </p:nvGrpSpPr>
        <p:grpSpPr>
          <a:xfrm>
            <a:off x="6711950" y="2725738"/>
            <a:ext cx="1277938" cy="461962"/>
            <a:chOff x="4676453" y="3092202"/>
            <a:chExt cx="1276450" cy="461665"/>
          </a:xfrm>
        </p:grpSpPr>
        <p:sp>
          <p:nvSpPr>
            <p:cNvPr id="14359" name="矩形 50"/>
            <p:cNvSpPr/>
            <p:nvPr/>
          </p:nvSpPr>
          <p:spPr>
            <a:xfrm>
              <a:off x="4676453" y="3092202"/>
              <a:ext cx="47230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60" name="矩形 51"/>
            <p:cNvSpPr/>
            <p:nvPr/>
          </p:nvSpPr>
          <p:spPr>
            <a:xfrm>
              <a:off x="4960314" y="3129060"/>
              <a:ext cx="99258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3" name="组合 52"/>
          <p:cNvGrpSpPr/>
          <p:nvPr/>
        </p:nvGrpSpPr>
        <p:grpSpPr>
          <a:xfrm>
            <a:off x="5778500" y="4146550"/>
            <a:ext cx="1276350" cy="461963"/>
            <a:chOff x="4676453" y="3092202"/>
            <a:chExt cx="1276450" cy="461665"/>
          </a:xfrm>
        </p:grpSpPr>
        <p:sp>
          <p:nvSpPr>
            <p:cNvPr id="14357" name="矩形 53"/>
            <p:cNvSpPr/>
            <p:nvPr/>
          </p:nvSpPr>
          <p:spPr>
            <a:xfrm>
              <a:off x="4676453" y="3092202"/>
              <a:ext cx="47230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58" name="矩形 54"/>
            <p:cNvSpPr/>
            <p:nvPr/>
          </p:nvSpPr>
          <p:spPr>
            <a:xfrm>
              <a:off x="4960314" y="3129060"/>
              <a:ext cx="99258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4" name="组合 55"/>
          <p:cNvGrpSpPr/>
          <p:nvPr/>
        </p:nvGrpSpPr>
        <p:grpSpPr>
          <a:xfrm>
            <a:off x="4673600" y="3617913"/>
            <a:ext cx="1276350" cy="460375"/>
            <a:chOff x="4676453" y="3092202"/>
            <a:chExt cx="1276450" cy="461665"/>
          </a:xfrm>
        </p:grpSpPr>
        <p:sp>
          <p:nvSpPr>
            <p:cNvPr id="14355" name="矩形 56"/>
            <p:cNvSpPr/>
            <p:nvPr/>
          </p:nvSpPr>
          <p:spPr>
            <a:xfrm>
              <a:off x="4676453" y="3092202"/>
              <a:ext cx="47230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56" name="矩形 57"/>
            <p:cNvSpPr/>
            <p:nvPr/>
          </p:nvSpPr>
          <p:spPr>
            <a:xfrm>
              <a:off x="4960314" y="3129060"/>
              <a:ext cx="99258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 flipH="1">
            <a:off x="3233738" y="2547938"/>
            <a:ext cx="1077913" cy="0"/>
          </a:xfrm>
          <a:prstGeom prst="line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815263" y="2533650"/>
            <a:ext cx="1169988" cy="0"/>
          </a:xfrm>
          <a:prstGeom prst="line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304088" y="4651375"/>
            <a:ext cx="1168400" cy="0"/>
          </a:xfrm>
          <a:prstGeom prst="line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6278563" y="4710113"/>
            <a:ext cx="0" cy="557213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821113" y="4676775"/>
            <a:ext cx="1079500" cy="0"/>
          </a:xfrm>
          <a:prstGeom prst="line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0" name="矩形 63"/>
          <p:cNvSpPr/>
          <p:nvPr/>
        </p:nvSpPr>
        <p:spPr>
          <a:xfrm>
            <a:off x="866775" y="2089150"/>
            <a:ext cx="2382838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1" name="矩形 64"/>
          <p:cNvSpPr/>
          <p:nvPr/>
        </p:nvSpPr>
        <p:spPr>
          <a:xfrm>
            <a:off x="9026525" y="2089150"/>
            <a:ext cx="2382838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2" name="矩形 65"/>
          <p:cNvSpPr/>
          <p:nvPr/>
        </p:nvSpPr>
        <p:spPr>
          <a:xfrm>
            <a:off x="8528050" y="4184650"/>
            <a:ext cx="2382838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3" name="矩形 66"/>
          <p:cNvSpPr/>
          <p:nvPr/>
        </p:nvSpPr>
        <p:spPr>
          <a:xfrm>
            <a:off x="1495425" y="4211638"/>
            <a:ext cx="238283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4" name="矩形 67"/>
          <p:cNvSpPr/>
          <p:nvPr/>
        </p:nvSpPr>
        <p:spPr>
          <a:xfrm>
            <a:off x="5145088" y="5383213"/>
            <a:ext cx="2382837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80"/>
          <p:cNvSpPr txBox="1"/>
          <p:nvPr/>
        </p:nvSpPr>
        <p:spPr>
          <a:xfrm>
            <a:off x="3738563" y="2989263"/>
            <a:ext cx="47148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63" name="组合 81"/>
          <p:cNvGrpSpPr/>
          <p:nvPr/>
        </p:nvGrpSpPr>
        <p:grpSpPr>
          <a:xfrm>
            <a:off x="3409950" y="2552700"/>
            <a:ext cx="5372100" cy="2327275"/>
            <a:chOff x="2921000" y="2986616"/>
            <a:chExt cx="6468338" cy="1191684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435600" y="2986616"/>
              <a:ext cx="39537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9389338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2921000" y="4178300"/>
              <a:ext cx="64683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/>
            <p:nvPr/>
          </p:nvCxnSpPr>
          <p:spPr>
            <a:xfrm>
              <a:off x="2921000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2921000" y="2986616"/>
              <a:ext cx="520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64" name="文本框 87"/>
          <p:cNvSpPr txBox="1"/>
          <p:nvPr/>
        </p:nvSpPr>
        <p:spPr>
          <a:xfrm>
            <a:off x="3841750" y="1622425"/>
            <a:ext cx="17621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文本框 88"/>
          <p:cNvSpPr txBox="1"/>
          <p:nvPr/>
        </p:nvSpPr>
        <p:spPr>
          <a:xfrm>
            <a:off x="3738563" y="379730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文本框 89"/>
          <p:cNvSpPr txBox="1"/>
          <p:nvPr/>
        </p:nvSpPr>
        <p:spPr>
          <a:xfrm>
            <a:off x="5964238" y="379730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7" name="文本框 90"/>
          <p:cNvSpPr txBox="1"/>
          <p:nvPr/>
        </p:nvSpPr>
        <p:spPr>
          <a:xfrm>
            <a:off x="3738563" y="433705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8" name="文本框 91"/>
          <p:cNvSpPr txBox="1"/>
          <p:nvPr/>
        </p:nvSpPr>
        <p:spPr>
          <a:xfrm>
            <a:off x="5964238" y="433705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9" name="文本框 93"/>
          <p:cNvSpPr txBox="1"/>
          <p:nvPr/>
        </p:nvSpPr>
        <p:spPr>
          <a:xfrm>
            <a:off x="206375" y="177800"/>
            <a:ext cx="1133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4629</Words>
  <Application>WPS 演示</Application>
  <PresentationFormat>宽屏</PresentationFormat>
  <Paragraphs>532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Calibri Light</vt:lpstr>
      <vt:lpstr>微软雅黑</vt:lpstr>
      <vt:lpstr>Impact</vt:lpstr>
      <vt:lpstr>Calibri</vt:lpstr>
      <vt:lpstr>Arial Unicode MS</vt:lpstr>
      <vt:lpstr>Broadway</vt:lpstr>
      <vt:lpstr>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12</cp:revision>
  <dcterms:created xsi:type="dcterms:W3CDTF">2015-09-16T08:15:00Z</dcterms:created>
  <dcterms:modified xsi:type="dcterms:W3CDTF">2018-02-10T14:32:45Z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